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4"/>
    <p:sldMasterId id="2147483784" r:id="rId5"/>
  </p:sldMasterIdLst>
  <p:notesMasterIdLst>
    <p:notesMasterId r:id="rId28"/>
  </p:notesMasterIdLst>
  <p:sldIdLst>
    <p:sldId id="256" r:id="rId6"/>
    <p:sldId id="261" r:id="rId7"/>
    <p:sldId id="258" r:id="rId8"/>
    <p:sldId id="2076137761" r:id="rId9"/>
    <p:sldId id="4343" r:id="rId10"/>
    <p:sldId id="4330" r:id="rId11"/>
    <p:sldId id="264" r:id="rId12"/>
    <p:sldId id="2076137762" r:id="rId13"/>
    <p:sldId id="2076137756" r:id="rId14"/>
    <p:sldId id="2076137763" r:id="rId15"/>
    <p:sldId id="268" r:id="rId16"/>
    <p:sldId id="269" r:id="rId17"/>
    <p:sldId id="270" r:id="rId18"/>
    <p:sldId id="275" r:id="rId19"/>
    <p:sldId id="276" r:id="rId20"/>
    <p:sldId id="4332" r:id="rId21"/>
    <p:sldId id="274" r:id="rId22"/>
    <p:sldId id="4333" r:id="rId23"/>
    <p:sldId id="4293" r:id="rId24"/>
    <p:sldId id="279" r:id="rId25"/>
    <p:sldId id="4336" r:id="rId26"/>
    <p:sldId id="280" r:id="rId27"/>
  </p:sldIdLst>
  <p:sldSz cx="18288000" cy="10288588"/>
  <p:notesSz cx="6858000" cy="9144000"/>
  <p:embeddedFontLst>
    <p:embeddedFont>
      <p:font typeface="Bebas Neue" panose="020B0606020202050201" pitchFamily="34" charset="0"/>
      <p:regular r:id="rId29"/>
    </p:embeddedFont>
    <p:embeddedFont>
      <p:font typeface="Montserrat" panose="00000500000000000000" pitchFamily="2" charset="0"/>
      <p:regular r:id="rId30"/>
      <p:bold r:id="rId31"/>
      <p:italic r:id="rId32"/>
      <p:boldItalic r:id="rId33"/>
    </p:embeddedFont>
    <p:embeddedFont>
      <p:font typeface="Montserrat SemiBold" panose="00000700000000000000" pitchFamily="2" charset="0"/>
      <p:regular r:id="rId34"/>
      <p:bold r:id="rId35"/>
      <p:italic r:id="rId36"/>
      <p:boldItalic r:id="rId37"/>
    </p:embeddedFont>
    <p:embeddedFont>
      <p:font typeface="Open Sans" panose="020B0606030504020204" pitchFamily="34" charset="0"/>
      <p:regular r:id="rId38"/>
      <p:bold r:id="rId39"/>
      <p:italic r:id="rId40"/>
      <p:boldItalic r:id="rId41"/>
    </p:embeddedFont>
    <p:embeddedFont>
      <p:font typeface="Roboto" panose="02000000000000000000" pitchFamily="2" charset="0"/>
      <p:regular r:id="rId4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69" roundtripDataSignature="AMtx7mi+WuvN/8VfCgbXThubEDrGgFiIjQ=="/>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F7C2B00-AFDC-DE43-C893-5B1B58642409}" name="Sharon Reader" initials="SR" userId="ca5c8e1e0ed0967f" providerId="Windows Live"/>
  <p188:author id="{5E84FAFF-A465-F3D2-E8A9-1E8964DEEB9A}" name="Ombretta BAGGIO" initials="OB" userId="S::ombretta.baggio@ifrc.org::7b3fb4fe-2684-4892-9f38-a1ec0f997154"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43931"/>
    <a:srgbClr val="D42531"/>
    <a:srgbClr val="01C8C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542"/>
    <p:restoredTop sz="65442" autoAdjust="0"/>
  </p:normalViewPr>
  <p:slideViewPr>
    <p:cSldViewPr snapToGrid="0">
      <p:cViewPr varScale="1">
        <p:scale>
          <a:sx n="24" d="100"/>
          <a:sy n="24" d="100"/>
        </p:scale>
        <p:origin x="1852" y="48"/>
      </p:cViewPr>
      <p:guideLst/>
    </p:cSldViewPr>
  </p:slideViewPr>
  <p:notesTextViewPr>
    <p:cViewPr>
      <p:scale>
        <a:sx n="1" d="1"/>
        <a:sy n="1" d="1"/>
      </p:scale>
      <p:origin x="0" y="0"/>
    </p:cViewPr>
  </p:notesTextViewPr>
  <p:sorterViewPr>
    <p:cViewPr>
      <p:scale>
        <a:sx n="106" d="100"/>
        <a:sy n="106" d="100"/>
      </p:scale>
      <p:origin x="0" y="0"/>
    </p:cViewPr>
  </p:sorterViewPr>
  <p:notesViewPr>
    <p:cSldViewPr snapToGrid="0">
      <p:cViewPr varScale="1">
        <p:scale>
          <a:sx n="100" d="100"/>
          <a:sy n="100" d="100"/>
        </p:scale>
        <p:origin x="0" y="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font" Target="fonts/font11.fntdata"/><Relationship Id="rId21" Type="http://schemas.openxmlformats.org/officeDocument/2006/relationships/slide" Target="slides/slide16.xml"/><Relationship Id="rId34" Type="http://schemas.openxmlformats.org/officeDocument/2006/relationships/font" Target="fonts/font6.fntdata"/><Relationship Id="rId42" Type="http://schemas.openxmlformats.org/officeDocument/2006/relationships/font" Target="fonts/font14.fntdata"/><Relationship Id="rId7" Type="http://schemas.openxmlformats.org/officeDocument/2006/relationships/slide" Target="slides/slide2.xml"/><Relationship Id="rId71"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font" Target="fonts/font1.fntdata"/><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font" Target="fonts/font4.fntdata"/><Relationship Id="rId37" Type="http://schemas.openxmlformats.org/officeDocument/2006/relationships/font" Target="fonts/font9.fntdata"/><Relationship Id="rId40" Type="http://schemas.openxmlformats.org/officeDocument/2006/relationships/font" Target="fonts/font12.fntdata"/><Relationship Id="rId74" Type="http://schemas.microsoft.com/office/2018/10/relationships/authors" Target="author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notesMaster" Target="notesMasters/notesMaster1.xml"/><Relationship Id="rId36" Type="http://schemas.openxmlformats.org/officeDocument/2006/relationships/font" Target="fonts/font8.fntdata"/><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font" Target="fonts/font3.fntdata"/><Relationship Id="rId7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font" Target="fonts/font2.fntdata"/><Relationship Id="rId35" Type="http://schemas.openxmlformats.org/officeDocument/2006/relationships/font" Target="fonts/font7.fntdata"/><Relationship Id="rId69" Type="http://customschemas.google.com/relationships/presentationmetadata" Target="metadata"/><Relationship Id="rId8" Type="http://schemas.openxmlformats.org/officeDocument/2006/relationships/slide" Target="slides/slide3.xml"/><Relationship Id="rId72"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font" Target="fonts/font5.fntdata"/><Relationship Id="rId38" Type="http://schemas.openxmlformats.org/officeDocument/2006/relationships/font" Target="fonts/font10.fntdata"/><Relationship Id="rId20" Type="http://schemas.openxmlformats.org/officeDocument/2006/relationships/slide" Target="slides/slide15.xml"/><Relationship Id="rId41" Type="http://schemas.openxmlformats.org/officeDocument/2006/relationships/font" Target="fonts/font13.fntdata"/><Relationship Id="rId70"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794580E-F0BB-7340-A2D4-C6D7946FDF85}" type="doc">
      <dgm:prSet loTypeId="urn:microsoft.com/office/officeart/2005/8/layout/vList5" loCatId="" qsTypeId="urn:microsoft.com/office/officeart/2005/8/quickstyle/simple1" qsCatId="simple" csTypeId="urn:microsoft.com/office/officeart/2005/8/colors/accent1_2" csCatId="accent1" phldr="1"/>
      <dgm:spPr/>
      <dgm:t>
        <a:bodyPr/>
        <a:lstStyle/>
        <a:p>
          <a:endParaRPr lang="en-GB"/>
        </a:p>
      </dgm:t>
    </dgm:pt>
    <dgm:pt modelId="{20861DFE-1024-534B-854B-37467FEFC1BB}">
      <dgm:prSet phldrT="[Text]" custT="1"/>
      <dgm:spPr/>
      <dgm:t>
        <a:bodyPr/>
        <a:lstStyle/>
        <a:p>
          <a:r>
            <a:rPr lang="fr-FR" sz="2800">
              <a:solidFill>
                <a:schemeClr val="tx2"/>
              </a:solidFill>
              <a:latin typeface="Montserrat" pitchFamily="2" charset="77"/>
            </a:rPr>
            <a:t>Leadership</a:t>
          </a:r>
        </a:p>
      </dgm:t>
    </dgm:pt>
    <dgm:pt modelId="{B96DED15-82F6-2D44-A47B-F78E6963033C}" type="parTrans" cxnId="{B72B2C5F-AE34-784C-8486-226FC1DB2897}">
      <dgm:prSet/>
      <dgm:spPr/>
      <dgm:t>
        <a:bodyPr/>
        <a:lstStyle/>
        <a:p>
          <a:endParaRPr lang="en-GB"/>
        </a:p>
      </dgm:t>
    </dgm:pt>
    <dgm:pt modelId="{6FD604C9-496F-004A-B016-FCDA92536D15}" type="sibTrans" cxnId="{B72B2C5F-AE34-784C-8486-226FC1DB2897}">
      <dgm:prSet/>
      <dgm:spPr/>
      <dgm:t>
        <a:bodyPr/>
        <a:lstStyle/>
        <a:p>
          <a:endParaRPr lang="en-GB"/>
        </a:p>
      </dgm:t>
    </dgm:pt>
    <dgm:pt modelId="{C6A9B7A6-6363-DE45-AF46-2195C42E2DBE}">
      <dgm:prSet phldrT="[Text]" custT="1"/>
      <dgm:spPr/>
      <dgm:t>
        <a:bodyPr/>
        <a:lstStyle/>
        <a:p>
          <a:pPr>
            <a:buClr>
              <a:schemeClr val="dk1"/>
            </a:buClr>
            <a:buSzPts val="3200"/>
            <a:buFont typeface="Arial" panose="020B0604020202020204" pitchFamily="34" charset="0"/>
            <a:buNone/>
          </a:pPr>
          <a:r>
            <a:rPr lang="fr-FR" sz="2400" b="0" i="0" u="none" strike="noStrike" cap="none">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Inclure le CEA dans les politiques et la stratégie</a:t>
          </a:r>
        </a:p>
      </dgm:t>
    </dgm:pt>
    <dgm:pt modelId="{157090F9-89D3-714C-BAC9-547B0111D68B}" type="parTrans" cxnId="{7E9C13C0-83C3-8140-BA0C-4A2364C261C7}">
      <dgm:prSet/>
      <dgm:spPr/>
      <dgm:t>
        <a:bodyPr/>
        <a:lstStyle/>
        <a:p>
          <a:endParaRPr lang="en-GB"/>
        </a:p>
      </dgm:t>
    </dgm:pt>
    <dgm:pt modelId="{E4174A6A-18DD-7746-8F93-50CBC42CB8FA}" type="sibTrans" cxnId="{7E9C13C0-83C3-8140-BA0C-4A2364C261C7}">
      <dgm:prSet/>
      <dgm:spPr/>
      <dgm:t>
        <a:bodyPr/>
        <a:lstStyle/>
        <a:p>
          <a:endParaRPr lang="en-GB"/>
        </a:p>
      </dgm:t>
    </dgm:pt>
    <dgm:pt modelId="{B4390255-F1B7-A54F-BC4A-2A90E2CB2C5F}">
      <dgm:prSet phldrT="[Text]" custT="1"/>
      <dgm:spPr/>
      <dgm:t>
        <a:bodyPr/>
        <a:lstStyle/>
        <a:p>
          <a:r>
            <a:rPr lang="fr-FR" sz="2800">
              <a:solidFill>
                <a:schemeClr val="tx2"/>
              </a:solidFill>
              <a:latin typeface="Montserrat" pitchFamily="2" charset="77"/>
            </a:rPr>
            <a:t>Programmes et opérations</a:t>
          </a:r>
        </a:p>
      </dgm:t>
    </dgm:pt>
    <dgm:pt modelId="{87C0729E-8BF1-0540-9BEF-440507663204}" type="parTrans" cxnId="{0F305002-4875-BB46-89B1-4B1A8920D2CF}">
      <dgm:prSet/>
      <dgm:spPr/>
      <dgm:t>
        <a:bodyPr/>
        <a:lstStyle/>
        <a:p>
          <a:endParaRPr lang="en-GB"/>
        </a:p>
      </dgm:t>
    </dgm:pt>
    <dgm:pt modelId="{C9F0DC23-367F-1D4D-A02A-01E8F5D7C811}" type="sibTrans" cxnId="{0F305002-4875-BB46-89B1-4B1A8920D2CF}">
      <dgm:prSet/>
      <dgm:spPr/>
      <dgm:t>
        <a:bodyPr/>
        <a:lstStyle/>
        <a:p>
          <a:endParaRPr lang="en-GB"/>
        </a:p>
      </dgm:t>
    </dgm:pt>
    <dgm:pt modelId="{FCFE1440-9142-3143-A6B7-228739713215}">
      <dgm:prSet phldrT="[Text]" custT="1"/>
      <dgm:spPr/>
      <dgm:t>
        <a:bodyPr/>
        <a:lstStyle/>
        <a:p>
          <a:pPr>
            <a:buClr>
              <a:schemeClr val="dk1"/>
            </a:buClr>
            <a:buSzPts val="3200"/>
            <a:buFont typeface="Arial" panose="020B0604020202020204" pitchFamily="34" charset="0"/>
            <a:buNone/>
          </a:pPr>
          <a:r>
            <a:rPr lang="fr-FR" sz="2400" b="0" i="0" u="none" strike="noStrike" cap="none">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Ajouter le CEA dans les plans et les budgets</a:t>
          </a:r>
        </a:p>
      </dgm:t>
    </dgm:pt>
    <dgm:pt modelId="{523C3C25-0F7E-FA49-B81F-57F83C9E6163}" type="parTrans" cxnId="{E9B999A8-5DFA-4241-8DD1-157920F0617B}">
      <dgm:prSet/>
      <dgm:spPr/>
      <dgm:t>
        <a:bodyPr/>
        <a:lstStyle/>
        <a:p>
          <a:endParaRPr lang="en-GB"/>
        </a:p>
      </dgm:t>
    </dgm:pt>
    <dgm:pt modelId="{6443E014-38FE-D24F-B54C-2226B0E66937}" type="sibTrans" cxnId="{E9B999A8-5DFA-4241-8DD1-157920F0617B}">
      <dgm:prSet/>
      <dgm:spPr/>
      <dgm:t>
        <a:bodyPr/>
        <a:lstStyle/>
        <a:p>
          <a:endParaRPr lang="en-GB"/>
        </a:p>
      </dgm:t>
    </dgm:pt>
    <dgm:pt modelId="{FA4D4C95-2F67-2E4D-B9C5-57553188E49D}">
      <dgm:prSet phldrT="[Text]" custT="1"/>
      <dgm:spPr/>
      <dgm:t>
        <a:bodyPr/>
        <a:lstStyle/>
        <a:p>
          <a:r>
            <a:rPr lang="fr-FR" sz="2800">
              <a:solidFill>
                <a:schemeClr val="tx2"/>
              </a:solidFill>
              <a:latin typeface="Montserrat" pitchFamily="2" charset="77"/>
            </a:rPr>
            <a:t>Services de soutien</a:t>
          </a:r>
        </a:p>
      </dgm:t>
    </dgm:pt>
    <dgm:pt modelId="{15E074D0-0A40-2F45-9CF6-BA687AAEFC0D}" type="parTrans" cxnId="{8DE8621C-9A71-9C41-8D1D-1C3C38BCD768}">
      <dgm:prSet/>
      <dgm:spPr/>
      <dgm:t>
        <a:bodyPr/>
        <a:lstStyle/>
        <a:p>
          <a:endParaRPr lang="en-GB"/>
        </a:p>
      </dgm:t>
    </dgm:pt>
    <dgm:pt modelId="{4804EA21-8DC2-1541-AB88-129B92600613}" type="sibTrans" cxnId="{8DE8621C-9A71-9C41-8D1D-1C3C38BCD768}">
      <dgm:prSet/>
      <dgm:spPr/>
      <dgm:t>
        <a:bodyPr/>
        <a:lstStyle/>
        <a:p>
          <a:endParaRPr lang="en-GB"/>
        </a:p>
      </dgm:t>
    </dgm:pt>
    <dgm:pt modelId="{4D3E6D28-B853-5944-B25A-5405B17DD164}">
      <dgm:prSet phldrT="[Text]" custT="1"/>
      <dgm:spPr/>
      <dgm:t>
        <a:bodyPr/>
        <a:lstStyle/>
        <a:p>
          <a:pPr>
            <a:buClr>
              <a:schemeClr val="dk1"/>
            </a:buClr>
            <a:buSzPts val="3200"/>
            <a:buFont typeface="Arial" panose="020B0604020202020204" pitchFamily="34" charset="0"/>
            <a:buNone/>
          </a:pPr>
          <a:r>
            <a:rPr lang="fr-FR" sz="2400" b="0" i="0" u="none" strike="noStrike" cap="none"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Permettre une flexibilité suffisante pour répondre aux besoins de la communauté</a:t>
          </a:r>
        </a:p>
      </dgm:t>
    </dgm:pt>
    <dgm:pt modelId="{42E64022-26EC-F248-BAB7-8F2330E87D05}" type="parTrans" cxnId="{79F54A6E-D445-454E-AD05-CA0EA037DAFC}">
      <dgm:prSet/>
      <dgm:spPr/>
      <dgm:t>
        <a:bodyPr/>
        <a:lstStyle/>
        <a:p>
          <a:endParaRPr lang="en-GB"/>
        </a:p>
      </dgm:t>
    </dgm:pt>
    <dgm:pt modelId="{17C8A414-FE35-1F4C-A1E2-39A04658F449}" type="sibTrans" cxnId="{79F54A6E-D445-454E-AD05-CA0EA037DAFC}">
      <dgm:prSet/>
      <dgm:spPr/>
      <dgm:t>
        <a:bodyPr/>
        <a:lstStyle/>
        <a:p>
          <a:endParaRPr lang="en-GB"/>
        </a:p>
      </dgm:t>
    </dgm:pt>
    <dgm:pt modelId="{FEA1739A-775D-FC45-909F-56504313122A}">
      <dgm:prSet phldrT="[Text]" custT="1"/>
      <dgm:spPr/>
      <dgm:t>
        <a:bodyPr/>
        <a:lstStyle/>
        <a:p>
          <a:r>
            <a:rPr lang="fr-FR" sz="2800">
              <a:solidFill>
                <a:schemeClr val="tx2"/>
              </a:solidFill>
              <a:latin typeface="Montserrat" pitchFamily="2" charset="77"/>
            </a:rPr>
            <a:t>Agences et bénévoles</a:t>
          </a:r>
        </a:p>
      </dgm:t>
    </dgm:pt>
    <dgm:pt modelId="{D4C4168A-61AA-0243-B9A4-D06C30643502}" type="parTrans" cxnId="{5E08DF3A-7FED-8947-B9DF-5A4232F6C035}">
      <dgm:prSet/>
      <dgm:spPr/>
      <dgm:t>
        <a:bodyPr/>
        <a:lstStyle/>
        <a:p>
          <a:endParaRPr lang="en-GB"/>
        </a:p>
      </dgm:t>
    </dgm:pt>
    <dgm:pt modelId="{ABBE96FA-208F-CF4F-8495-B70821083883}" type="sibTrans" cxnId="{5E08DF3A-7FED-8947-B9DF-5A4232F6C035}">
      <dgm:prSet/>
      <dgm:spPr/>
      <dgm:t>
        <a:bodyPr/>
        <a:lstStyle/>
        <a:p>
          <a:endParaRPr lang="en-GB"/>
        </a:p>
      </dgm:t>
    </dgm:pt>
    <dgm:pt modelId="{6C9F5E1E-56F7-B24A-8FD6-4184440CD406}">
      <dgm:prSet phldrT="[Text]" custT="1"/>
      <dgm:spPr/>
      <dgm:t>
        <a:bodyPr/>
        <a:lstStyle/>
        <a:p>
          <a:r>
            <a:rPr lang="fr-FR" sz="2800">
              <a:solidFill>
                <a:schemeClr val="tx2"/>
              </a:solidFill>
              <a:latin typeface="Montserrat" pitchFamily="2" charset="77"/>
            </a:rPr>
            <a:t>FICR, CICR &amp; SNP</a:t>
          </a:r>
        </a:p>
      </dgm:t>
    </dgm:pt>
    <dgm:pt modelId="{68172511-9278-CE43-A359-330AEFF5F242}" type="parTrans" cxnId="{0580C6AB-4CFE-9440-BA73-A928C17CCEC8}">
      <dgm:prSet/>
      <dgm:spPr/>
      <dgm:t>
        <a:bodyPr/>
        <a:lstStyle/>
        <a:p>
          <a:endParaRPr lang="en-GB"/>
        </a:p>
      </dgm:t>
    </dgm:pt>
    <dgm:pt modelId="{96635621-25CA-2541-B42E-E747ED463C03}" type="sibTrans" cxnId="{0580C6AB-4CFE-9440-BA73-A928C17CCEC8}">
      <dgm:prSet/>
      <dgm:spPr/>
      <dgm:t>
        <a:bodyPr/>
        <a:lstStyle/>
        <a:p>
          <a:endParaRPr lang="en-GB"/>
        </a:p>
      </dgm:t>
    </dgm:pt>
    <dgm:pt modelId="{28197254-20AC-8D4A-8190-CE63817A27CE}">
      <dgm:prSet custT="1"/>
      <dgm:spPr/>
      <dgm:t>
        <a:bodyPr/>
        <a:lstStyle/>
        <a:p>
          <a:pPr>
            <a:buFont typeface="Arial" panose="020B0604020202020204" pitchFamily="34" charset="0"/>
            <a:buNone/>
          </a:pPr>
          <a:r>
            <a:rPr lang="fr-FR" sz="2400" b="0" i="0" u="none" strike="noStrike" cap="none"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Allouer du temps et des fonds au personnel pour l'engagement communautaire</a:t>
          </a:r>
        </a:p>
      </dgm:t>
    </dgm:pt>
    <dgm:pt modelId="{3C2B719D-E526-F54F-9DBD-743D5CDBE97A}" type="parTrans" cxnId="{6604B39E-0816-5B45-B267-8FDCD85AEFE6}">
      <dgm:prSet/>
      <dgm:spPr/>
      <dgm:t>
        <a:bodyPr/>
        <a:lstStyle/>
        <a:p>
          <a:endParaRPr lang="en-GB"/>
        </a:p>
      </dgm:t>
    </dgm:pt>
    <dgm:pt modelId="{15251905-D1A5-B24B-B19C-748DFB524F40}" type="sibTrans" cxnId="{6604B39E-0816-5B45-B267-8FDCD85AEFE6}">
      <dgm:prSet/>
      <dgm:spPr/>
      <dgm:t>
        <a:bodyPr/>
        <a:lstStyle/>
        <a:p>
          <a:endParaRPr lang="en-GB"/>
        </a:p>
      </dgm:t>
    </dgm:pt>
    <dgm:pt modelId="{1B6F7AD3-8BC6-2A48-9BA1-16E81C55D3AB}">
      <dgm:prSet custT="1"/>
      <dgm:spPr/>
      <dgm:t>
        <a:bodyPr/>
        <a:lstStyle/>
        <a:p>
          <a:pPr>
            <a:buFont typeface="Arial" panose="020B0604020202020204" pitchFamily="34" charset="0"/>
            <a:buNone/>
          </a:pPr>
          <a:r>
            <a:rPr lang="fr-FR" sz="2400" b="0" i="0" u="none" strike="noStrike" cap="none"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Prendre des décisions et adapter les</a:t>
          </a:r>
          <a:r>
            <a:rPr lang="fr-FR" sz="24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 services </a:t>
          </a:r>
          <a:r>
            <a:rPr lang="fr-FR" sz="2400" b="0" i="0" u="none" strike="noStrike" cap="none"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en fonction des retours d’information de la communauté</a:t>
          </a:r>
        </a:p>
      </dgm:t>
    </dgm:pt>
    <dgm:pt modelId="{DBBE3CE7-9758-2B4E-AF26-F8D1EF488DB0}" type="parTrans" cxnId="{62F766CF-3768-BB4F-A803-31BE9601C241}">
      <dgm:prSet/>
      <dgm:spPr/>
      <dgm:t>
        <a:bodyPr/>
        <a:lstStyle/>
        <a:p>
          <a:endParaRPr lang="en-GB"/>
        </a:p>
      </dgm:t>
    </dgm:pt>
    <dgm:pt modelId="{DBED10D9-5631-3943-A804-4EFE1BFD76D5}" type="sibTrans" cxnId="{62F766CF-3768-BB4F-A803-31BE9601C241}">
      <dgm:prSet/>
      <dgm:spPr/>
      <dgm:t>
        <a:bodyPr/>
        <a:lstStyle/>
        <a:p>
          <a:endParaRPr lang="en-GB"/>
        </a:p>
      </dgm:t>
    </dgm:pt>
    <dgm:pt modelId="{B851EEC5-D895-D847-99AC-AC23622F3DD4}">
      <dgm:prSet custT="1"/>
      <dgm:spPr/>
      <dgm:t>
        <a:bodyPr/>
        <a:lstStyle/>
        <a:p>
          <a:pPr>
            <a:buFont typeface="Arial" panose="020B0604020202020204" pitchFamily="34" charset="0"/>
            <a:buNone/>
          </a:pPr>
          <a:r>
            <a:rPr lang="fr-FR" sz="2400" b="0" i="0" u="none" strike="noStrike" cap="none">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Intégrer le CEA dans les processus RH</a:t>
          </a:r>
        </a:p>
      </dgm:t>
    </dgm:pt>
    <dgm:pt modelId="{9FCCA66A-BD2D-234E-9493-08DF8006497A}" type="parTrans" cxnId="{628155CE-6BA4-4046-9B05-213846C825CE}">
      <dgm:prSet/>
      <dgm:spPr/>
      <dgm:t>
        <a:bodyPr/>
        <a:lstStyle/>
        <a:p>
          <a:endParaRPr lang="en-GB"/>
        </a:p>
      </dgm:t>
    </dgm:pt>
    <dgm:pt modelId="{CAA084AD-E92A-9446-8122-967E3B8B7877}" type="sibTrans" cxnId="{628155CE-6BA4-4046-9B05-213846C825CE}">
      <dgm:prSet/>
      <dgm:spPr/>
      <dgm:t>
        <a:bodyPr/>
        <a:lstStyle/>
        <a:p>
          <a:endParaRPr lang="en-GB"/>
        </a:p>
      </dgm:t>
    </dgm:pt>
    <dgm:pt modelId="{CCB1BF90-FA62-CF4A-A704-3399B8E021B2}">
      <dgm:prSet phldrT="[Text]" custT="1"/>
      <dgm:spPr/>
      <dgm:t>
        <a:bodyPr/>
        <a:lstStyle/>
        <a:p>
          <a:pPr>
            <a:buClr>
              <a:schemeClr val="dk1"/>
            </a:buClr>
            <a:buSzPts val="3200"/>
            <a:buFont typeface="Arial" panose="020B0604020202020204" pitchFamily="34" charset="0"/>
            <a:buNone/>
          </a:pPr>
          <a:r>
            <a:rPr lang="fr-FR" sz="24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Être le </a:t>
          </a:r>
          <a:r>
            <a:rPr lang="fr-FR" sz="2400" b="0" i="0" u="none" strike="noStrike" cap="none"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lien entre la SN et la communauté</a:t>
          </a:r>
        </a:p>
      </dgm:t>
    </dgm:pt>
    <dgm:pt modelId="{9846DE68-CCE8-2649-9B47-F5066C8C1459}" type="parTrans" cxnId="{932B292B-27C5-FA48-BA21-C01B703DB140}">
      <dgm:prSet/>
      <dgm:spPr/>
      <dgm:t>
        <a:bodyPr/>
        <a:lstStyle/>
        <a:p>
          <a:endParaRPr lang="en-GB"/>
        </a:p>
      </dgm:t>
    </dgm:pt>
    <dgm:pt modelId="{21333F0D-D3CD-2149-B3E9-5D21E94D7F30}" type="sibTrans" cxnId="{932B292B-27C5-FA48-BA21-C01B703DB140}">
      <dgm:prSet/>
      <dgm:spPr/>
      <dgm:t>
        <a:bodyPr/>
        <a:lstStyle/>
        <a:p>
          <a:endParaRPr lang="en-GB"/>
        </a:p>
      </dgm:t>
    </dgm:pt>
    <dgm:pt modelId="{C9A08147-AECA-E942-8DAD-E853595CAF12}">
      <dgm:prSet custT="1"/>
      <dgm:spPr/>
      <dgm:t>
        <a:bodyPr/>
        <a:lstStyle/>
        <a:p>
          <a:pPr>
            <a:buFont typeface="Arial" panose="020B0604020202020204" pitchFamily="34" charset="0"/>
            <a:buNone/>
          </a:pPr>
          <a:r>
            <a:rPr lang="fr-FR" sz="2400" b="0" i="0" u="none" strike="noStrike" cap="none">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Faire participer les communautés aux activités de l’antenne</a:t>
          </a:r>
        </a:p>
      </dgm:t>
    </dgm:pt>
    <dgm:pt modelId="{CF34347C-4872-2A43-8209-9EF5E2E4A86B}" type="parTrans" cxnId="{96D9EF0D-5CFB-794E-ACA5-3B94597BBB95}">
      <dgm:prSet/>
      <dgm:spPr/>
      <dgm:t>
        <a:bodyPr/>
        <a:lstStyle/>
        <a:p>
          <a:endParaRPr lang="en-GB"/>
        </a:p>
      </dgm:t>
    </dgm:pt>
    <dgm:pt modelId="{ECC795EE-4837-004E-BF12-7A09D7F42875}" type="sibTrans" cxnId="{96D9EF0D-5CFB-794E-ACA5-3B94597BBB95}">
      <dgm:prSet/>
      <dgm:spPr/>
      <dgm:t>
        <a:bodyPr/>
        <a:lstStyle/>
        <a:p>
          <a:endParaRPr lang="en-GB"/>
        </a:p>
      </dgm:t>
    </dgm:pt>
    <dgm:pt modelId="{E7B8A25C-56FA-CA4E-AE7A-913B3F2909D7}">
      <dgm:prSet phldrT="[Text]" custT="1"/>
      <dgm:spPr/>
      <dgm:t>
        <a:bodyPr/>
        <a:lstStyle/>
        <a:p>
          <a:pPr>
            <a:buClr>
              <a:schemeClr val="dk1"/>
            </a:buClr>
            <a:buSzPts val="3200"/>
            <a:buFont typeface="Arial" panose="020B0604020202020204" pitchFamily="34" charset="0"/>
            <a:buNone/>
          </a:pPr>
          <a:r>
            <a:rPr lang="fr-FR" sz="2400" b="0" i="0" u="none" strike="noStrike" cap="none">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Fournir un soutien et un financement à la SN pour le CEA</a:t>
          </a:r>
        </a:p>
      </dgm:t>
    </dgm:pt>
    <dgm:pt modelId="{4761F8CC-7A87-7F41-89C2-E0F2B9ACDED9}" type="parTrans" cxnId="{F07D9494-85A2-1B4E-B3A0-D80B75B0E445}">
      <dgm:prSet/>
      <dgm:spPr/>
      <dgm:t>
        <a:bodyPr/>
        <a:lstStyle/>
        <a:p>
          <a:endParaRPr lang="en-GB"/>
        </a:p>
      </dgm:t>
    </dgm:pt>
    <dgm:pt modelId="{3D35EB95-55EA-1E49-BD5F-8DAD731AAFD7}" type="sibTrans" cxnId="{F07D9494-85A2-1B4E-B3A0-D80B75B0E445}">
      <dgm:prSet/>
      <dgm:spPr/>
      <dgm:t>
        <a:bodyPr/>
        <a:lstStyle/>
        <a:p>
          <a:endParaRPr lang="en-GB"/>
        </a:p>
      </dgm:t>
    </dgm:pt>
    <dgm:pt modelId="{B607703D-3F82-0649-A536-AAFED3B5D6B7}">
      <dgm:prSet custT="1"/>
      <dgm:spPr/>
      <dgm:t>
        <a:bodyPr/>
        <a:lstStyle/>
        <a:p>
          <a:pPr>
            <a:buFont typeface="Arial" panose="020B0604020202020204" pitchFamily="34" charset="0"/>
            <a:buNone/>
          </a:pPr>
          <a:r>
            <a:rPr lang="fr-FR" sz="2400" b="0" i="0" u="none" strike="noStrike" cap="none">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Institutionnaliser le CEA dans votre propre organisation</a:t>
          </a:r>
        </a:p>
      </dgm:t>
    </dgm:pt>
    <dgm:pt modelId="{602C1084-E0E0-664B-BCA5-54EF5D875DF6}" type="parTrans" cxnId="{BA0BEB7B-A5F5-434B-AA3E-B54EB6ACC92F}">
      <dgm:prSet/>
      <dgm:spPr/>
      <dgm:t>
        <a:bodyPr/>
        <a:lstStyle/>
        <a:p>
          <a:endParaRPr lang="en-GB"/>
        </a:p>
      </dgm:t>
    </dgm:pt>
    <dgm:pt modelId="{7EF4B1D6-04DD-B24D-90ED-FF6701C04025}" type="sibTrans" cxnId="{BA0BEB7B-A5F5-434B-AA3E-B54EB6ACC92F}">
      <dgm:prSet/>
      <dgm:spPr/>
      <dgm:t>
        <a:bodyPr/>
        <a:lstStyle/>
        <a:p>
          <a:endParaRPr lang="en-GB"/>
        </a:p>
      </dgm:t>
    </dgm:pt>
    <dgm:pt modelId="{E478EBF1-FFBF-044E-A231-38CE543038A3}" type="pres">
      <dgm:prSet presAssocID="{F794580E-F0BB-7340-A2D4-C6D7946FDF85}" presName="Name0" presStyleCnt="0">
        <dgm:presLayoutVars>
          <dgm:dir/>
          <dgm:animLvl val="lvl"/>
          <dgm:resizeHandles val="exact"/>
        </dgm:presLayoutVars>
      </dgm:prSet>
      <dgm:spPr/>
    </dgm:pt>
    <dgm:pt modelId="{D9EC4AEC-FB01-C843-9800-3E821E9573D1}" type="pres">
      <dgm:prSet presAssocID="{20861DFE-1024-534B-854B-37467FEFC1BB}" presName="linNode" presStyleCnt="0"/>
      <dgm:spPr/>
    </dgm:pt>
    <dgm:pt modelId="{2C1A87C8-56AC-E845-A8E6-6BEEF50318E4}" type="pres">
      <dgm:prSet presAssocID="{20861DFE-1024-534B-854B-37467FEFC1BB}" presName="parentText" presStyleLbl="node1" presStyleIdx="0" presStyleCnt="5" custScaleX="74757">
        <dgm:presLayoutVars>
          <dgm:chMax val="1"/>
          <dgm:bulletEnabled val="1"/>
        </dgm:presLayoutVars>
      </dgm:prSet>
      <dgm:spPr/>
    </dgm:pt>
    <dgm:pt modelId="{C08534B2-3ED4-3444-BC9E-CC252180D2F7}" type="pres">
      <dgm:prSet presAssocID="{20861DFE-1024-534B-854B-37467FEFC1BB}" presName="descendantText" presStyleLbl="alignAccFollowNode1" presStyleIdx="0" presStyleCnt="5" custScaleY="122703">
        <dgm:presLayoutVars>
          <dgm:bulletEnabled val="1"/>
        </dgm:presLayoutVars>
      </dgm:prSet>
      <dgm:spPr/>
    </dgm:pt>
    <dgm:pt modelId="{75545D92-EB81-AF40-BF5C-16C33629ED65}" type="pres">
      <dgm:prSet presAssocID="{6FD604C9-496F-004A-B016-FCDA92536D15}" presName="sp" presStyleCnt="0"/>
      <dgm:spPr/>
    </dgm:pt>
    <dgm:pt modelId="{020763E2-1540-B149-9231-5719A8631405}" type="pres">
      <dgm:prSet presAssocID="{B4390255-F1B7-A54F-BC4A-2A90E2CB2C5F}" presName="linNode" presStyleCnt="0"/>
      <dgm:spPr/>
    </dgm:pt>
    <dgm:pt modelId="{A7895D73-7D97-624F-BA69-05995FDEA71E}" type="pres">
      <dgm:prSet presAssocID="{B4390255-F1B7-A54F-BC4A-2A90E2CB2C5F}" presName="parentText" presStyleLbl="node1" presStyleIdx="1" presStyleCnt="5" custScaleX="74757">
        <dgm:presLayoutVars>
          <dgm:chMax val="1"/>
          <dgm:bulletEnabled val="1"/>
        </dgm:presLayoutVars>
      </dgm:prSet>
      <dgm:spPr/>
    </dgm:pt>
    <dgm:pt modelId="{A667D2F4-79C6-D241-9A8D-F5AF451878D0}" type="pres">
      <dgm:prSet presAssocID="{B4390255-F1B7-A54F-BC4A-2A90E2CB2C5F}" presName="descendantText" presStyleLbl="alignAccFollowNode1" presStyleIdx="1" presStyleCnt="5" custScaleY="112571">
        <dgm:presLayoutVars>
          <dgm:bulletEnabled val="1"/>
        </dgm:presLayoutVars>
      </dgm:prSet>
      <dgm:spPr/>
    </dgm:pt>
    <dgm:pt modelId="{BCCA6A1E-4CEF-CD4D-80D9-5787CD533E1C}" type="pres">
      <dgm:prSet presAssocID="{C9F0DC23-367F-1D4D-A02A-01E8F5D7C811}" presName="sp" presStyleCnt="0"/>
      <dgm:spPr/>
    </dgm:pt>
    <dgm:pt modelId="{84219A32-0E5F-5344-85CD-56CCCAC6BB58}" type="pres">
      <dgm:prSet presAssocID="{FA4D4C95-2F67-2E4D-B9C5-57553188E49D}" presName="linNode" presStyleCnt="0"/>
      <dgm:spPr/>
    </dgm:pt>
    <dgm:pt modelId="{A1AB0DE8-0BFE-4D4C-9138-630E4270E9BA}" type="pres">
      <dgm:prSet presAssocID="{FA4D4C95-2F67-2E4D-B9C5-57553188E49D}" presName="parentText" presStyleLbl="node1" presStyleIdx="2" presStyleCnt="5" custScaleX="74757">
        <dgm:presLayoutVars>
          <dgm:chMax val="1"/>
          <dgm:bulletEnabled val="1"/>
        </dgm:presLayoutVars>
      </dgm:prSet>
      <dgm:spPr/>
    </dgm:pt>
    <dgm:pt modelId="{7E36B14E-B442-D242-A519-61B094451142}" type="pres">
      <dgm:prSet presAssocID="{FA4D4C95-2F67-2E4D-B9C5-57553188E49D}" presName="descendantText" presStyleLbl="alignAccFollowNode1" presStyleIdx="2" presStyleCnt="5" custScaleY="115007">
        <dgm:presLayoutVars>
          <dgm:bulletEnabled val="1"/>
        </dgm:presLayoutVars>
      </dgm:prSet>
      <dgm:spPr/>
    </dgm:pt>
    <dgm:pt modelId="{78B84233-4674-C140-BD5B-AEE2358D6E21}" type="pres">
      <dgm:prSet presAssocID="{4804EA21-8DC2-1541-AB88-129B92600613}" presName="sp" presStyleCnt="0"/>
      <dgm:spPr/>
    </dgm:pt>
    <dgm:pt modelId="{BAFD8D37-5FD5-9B47-9567-B49DF166C25B}" type="pres">
      <dgm:prSet presAssocID="{FEA1739A-775D-FC45-909F-56504313122A}" presName="linNode" presStyleCnt="0"/>
      <dgm:spPr/>
    </dgm:pt>
    <dgm:pt modelId="{95CE65C8-ADEF-BF46-A7E7-E746A66F5A55}" type="pres">
      <dgm:prSet presAssocID="{FEA1739A-775D-FC45-909F-56504313122A}" presName="parentText" presStyleLbl="node1" presStyleIdx="3" presStyleCnt="5" custScaleX="74757">
        <dgm:presLayoutVars>
          <dgm:chMax val="1"/>
          <dgm:bulletEnabled val="1"/>
        </dgm:presLayoutVars>
      </dgm:prSet>
      <dgm:spPr/>
    </dgm:pt>
    <dgm:pt modelId="{85C3E389-A324-A241-992C-2F7D07815269}" type="pres">
      <dgm:prSet presAssocID="{FEA1739A-775D-FC45-909F-56504313122A}" presName="descendantText" presStyleLbl="alignAccFollowNode1" presStyleIdx="3" presStyleCnt="5">
        <dgm:presLayoutVars>
          <dgm:bulletEnabled val="1"/>
        </dgm:presLayoutVars>
      </dgm:prSet>
      <dgm:spPr/>
    </dgm:pt>
    <dgm:pt modelId="{F7FC5A26-9667-B340-9B0F-DC237E5DEDF5}" type="pres">
      <dgm:prSet presAssocID="{ABBE96FA-208F-CF4F-8495-B70821083883}" presName="sp" presStyleCnt="0"/>
      <dgm:spPr/>
    </dgm:pt>
    <dgm:pt modelId="{4F0EA8B6-8F84-9A4D-81E9-BD835B30662E}" type="pres">
      <dgm:prSet presAssocID="{6C9F5E1E-56F7-B24A-8FD6-4184440CD406}" presName="linNode" presStyleCnt="0"/>
      <dgm:spPr/>
    </dgm:pt>
    <dgm:pt modelId="{44B8EA24-BB5F-9648-9319-655D0F3CD854}" type="pres">
      <dgm:prSet presAssocID="{6C9F5E1E-56F7-B24A-8FD6-4184440CD406}" presName="parentText" presStyleLbl="node1" presStyleIdx="4" presStyleCnt="5" custScaleX="74757">
        <dgm:presLayoutVars>
          <dgm:chMax val="1"/>
          <dgm:bulletEnabled val="1"/>
        </dgm:presLayoutVars>
      </dgm:prSet>
      <dgm:spPr/>
    </dgm:pt>
    <dgm:pt modelId="{189185C4-DF15-5647-B2E7-8980C85041C3}" type="pres">
      <dgm:prSet presAssocID="{6C9F5E1E-56F7-B24A-8FD6-4184440CD406}" presName="descendantText" presStyleLbl="alignAccFollowNode1" presStyleIdx="4" presStyleCnt="5">
        <dgm:presLayoutVars>
          <dgm:bulletEnabled val="1"/>
        </dgm:presLayoutVars>
      </dgm:prSet>
      <dgm:spPr/>
    </dgm:pt>
  </dgm:ptLst>
  <dgm:cxnLst>
    <dgm:cxn modelId="{3682C601-1437-5B49-90E6-DB946EC94595}" type="presOf" srcId="{B4390255-F1B7-A54F-BC4A-2A90E2CB2C5F}" destId="{A7895D73-7D97-624F-BA69-05995FDEA71E}" srcOrd="0" destOrd="0" presId="urn:microsoft.com/office/officeart/2005/8/layout/vList5"/>
    <dgm:cxn modelId="{0F305002-4875-BB46-89B1-4B1A8920D2CF}" srcId="{F794580E-F0BB-7340-A2D4-C6D7946FDF85}" destId="{B4390255-F1B7-A54F-BC4A-2A90E2CB2C5F}" srcOrd="1" destOrd="0" parTransId="{87C0729E-8BF1-0540-9BEF-440507663204}" sibTransId="{C9F0DC23-367F-1D4D-A02A-01E8F5D7C811}"/>
    <dgm:cxn modelId="{96D9EF0D-5CFB-794E-ACA5-3B94597BBB95}" srcId="{FEA1739A-775D-FC45-909F-56504313122A}" destId="{C9A08147-AECA-E942-8DAD-E853595CAF12}" srcOrd="1" destOrd="0" parTransId="{CF34347C-4872-2A43-8209-9EF5E2E4A86B}" sibTransId="{ECC795EE-4837-004E-BF12-7A09D7F42875}"/>
    <dgm:cxn modelId="{8DE8621C-9A71-9C41-8D1D-1C3C38BCD768}" srcId="{F794580E-F0BB-7340-A2D4-C6D7946FDF85}" destId="{FA4D4C95-2F67-2E4D-B9C5-57553188E49D}" srcOrd="2" destOrd="0" parTransId="{15E074D0-0A40-2F45-9CF6-BA687AAEFC0D}" sibTransId="{4804EA21-8DC2-1541-AB88-129B92600613}"/>
    <dgm:cxn modelId="{18B3781E-759F-794F-B4BD-0B0CC84DE428}" type="presOf" srcId="{E7B8A25C-56FA-CA4E-AE7A-913B3F2909D7}" destId="{189185C4-DF15-5647-B2E7-8980C85041C3}" srcOrd="0" destOrd="0" presId="urn:microsoft.com/office/officeart/2005/8/layout/vList5"/>
    <dgm:cxn modelId="{889AB01F-C40B-7243-B9DE-30A03C605D03}" type="presOf" srcId="{B851EEC5-D895-D847-99AC-AC23622F3DD4}" destId="{7E36B14E-B442-D242-A519-61B094451142}" srcOrd="0" destOrd="1" presId="urn:microsoft.com/office/officeart/2005/8/layout/vList5"/>
    <dgm:cxn modelId="{932B292B-27C5-FA48-BA21-C01B703DB140}" srcId="{FEA1739A-775D-FC45-909F-56504313122A}" destId="{CCB1BF90-FA62-CF4A-A704-3399B8E021B2}" srcOrd="0" destOrd="0" parTransId="{9846DE68-CCE8-2649-9B47-F5066C8C1459}" sibTransId="{21333F0D-D3CD-2149-B3E9-5D21E94D7F30}"/>
    <dgm:cxn modelId="{53444A37-03E8-E14E-8435-9B67C4932C92}" type="presOf" srcId="{28197254-20AC-8D4A-8190-CE63817A27CE}" destId="{C08534B2-3ED4-3444-BC9E-CC252180D2F7}" srcOrd="0" destOrd="1" presId="urn:microsoft.com/office/officeart/2005/8/layout/vList5"/>
    <dgm:cxn modelId="{5E08DF3A-7FED-8947-B9DF-5A4232F6C035}" srcId="{F794580E-F0BB-7340-A2D4-C6D7946FDF85}" destId="{FEA1739A-775D-FC45-909F-56504313122A}" srcOrd="3" destOrd="0" parTransId="{D4C4168A-61AA-0243-B9A4-D06C30643502}" sibTransId="{ABBE96FA-208F-CF4F-8495-B70821083883}"/>
    <dgm:cxn modelId="{F7243C5D-E58F-D049-BEDB-CD24F17F030D}" type="presOf" srcId="{1B6F7AD3-8BC6-2A48-9BA1-16E81C55D3AB}" destId="{A667D2F4-79C6-D241-9A8D-F5AF451878D0}" srcOrd="0" destOrd="1" presId="urn:microsoft.com/office/officeart/2005/8/layout/vList5"/>
    <dgm:cxn modelId="{CD8C955D-E062-4E45-AA85-5B608CC0DE22}" type="presOf" srcId="{6C9F5E1E-56F7-B24A-8FD6-4184440CD406}" destId="{44B8EA24-BB5F-9648-9319-655D0F3CD854}" srcOrd="0" destOrd="0" presId="urn:microsoft.com/office/officeart/2005/8/layout/vList5"/>
    <dgm:cxn modelId="{B72B2C5F-AE34-784C-8486-226FC1DB2897}" srcId="{F794580E-F0BB-7340-A2D4-C6D7946FDF85}" destId="{20861DFE-1024-534B-854B-37467FEFC1BB}" srcOrd="0" destOrd="0" parTransId="{B96DED15-82F6-2D44-A47B-F78E6963033C}" sibTransId="{6FD604C9-496F-004A-B016-FCDA92536D15}"/>
    <dgm:cxn modelId="{0BA05641-1CBD-0142-9A7A-ED80478B0CED}" type="presOf" srcId="{FA4D4C95-2F67-2E4D-B9C5-57553188E49D}" destId="{A1AB0DE8-0BFE-4D4C-9138-630E4270E9BA}" srcOrd="0" destOrd="0" presId="urn:microsoft.com/office/officeart/2005/8/layout/vList5"/>
    <dgm:cxn modelId="{3661106B-11A8-2F4E-8D6D-7AB2F38FCE48}" type="presOf" srcId="{B607703D-3F82-0649-A536-AAFED3B5D6B7}" destId="{189185C4-DF15-5647-B2E7-8980C85041C3}" srcOrd="0" destOrd="1" presId="urn:microsoft.com/office/officeart/2005/8/layout/vList5"/>
    <dgm:cxn modelId="{4DB3B86B-8545-E34D-807C-FE13A0485E1B}" type="presOf" srcId="{20861DFE-1024-534B-854B-37467FEFC1BB}" destId="{2C1A87C8-56AC-E845-A8E6-6BEEF50318E4}" srcOrd="0" destOrd="0" presId="urn:microsoft.com/office/officeart/2005/8/layout/vList5"/>
    <dgm:cxn modelId="{79F54A6E-D445-454E-AD05-CA0EA037DAFC}" srcId="{FA4D4C95-2F67-2E4D-B9C5-57553188E49D}" destId="{4D3E6D28-B853-5944-B25A-5405B17DD164}" srcOrd="0" destOrd="0" parTransId="{42E64022-26EC-F248-BAB7-8F2330E87D05}" sibTransId="{17C8A414-FE35-1F4C-A1E2-39A04658F449}"/>
    <dgm:cxn modelId="{ED23DF73-18F2-C344-AD0C-1CD52EE8AAC3}" type="presOf" srcId="{C9A08147-AECA-E942-8DAD-E853595CAF12}" destId="{85C3E389-A324-A241-992C-2F7D07815269}" srcOrd="0" destOrd="1" presId="urn:microsoft.com/office/officeart/2005/8/layout/vList5"/>
    <dgm:cxn modelId="{21C6435A-0D2E-2E4F-A7FE-80133EE00490}" type="presOf" srcId="{4D3E6D28-B853-5944-B25A-5405B17DD164}" destId="{7E36B14E-B442-D242-A519-61B094451142}" srcOrd="0" destOrd="0" presId="urn:microsoft.com/office/officeart/2005/8/layout/vList5"/>
    <dgm:cxn modelId="{BA0BEB7B-A5F5-434B-AA3E-B54EB6ACC92F}" srcId="{6C9F5E1E-56F7-B24A-8FD6-4184440CD406}" destId="{B607703D-3F82-0649-A536-AAFED3B5D6B7}" srcOrd="1" destOrd="0" parTransId="{602C1084-E0E0-664B-BCA5-54EF5D875DF6}" sibTransId="{7EF4B1D6-04DD-B24D-90ED-FF6701C04025}"/>
    <dgm:cxn modelId="{1308E590-AB9F-A344-A68A-ADBBAA41BCFE}" type="presOf" srcId="{CCB1BF90-FA62-CF4A-A704-3399B8E021B2}" destId="{85C3E389-A324-A241-992C-2F7D07815269}" srcOrd="0" destOrd="0" presId="urn:microsoft.com/office/officeart/2005/8/layout/vList5"/>
    <dgm:cxn modelId="{E0C36891-59CB-F14A-B285-0117F550CEE7}" type="presOf" srcId="{C6A9B7A6-6363-DE45-AF46-2195C42E2DBE}" destId="{C08534B2-3ED4-3444-BC9E-CC252180D2F7}" srcOrd="0" destOrd="0" presId="urn:microsoft.com/office/officeart/2005/8/layout/vList5"/>
    <dgm:cxn modelId="{F07D9494-85A2-1B4E-B3A0-D80B75B0E445}" srcId="{6C9F5E1E-56F7-B24A-8FD6-4184440CD406}" destId="{E7B8A25C-56FA-CA4E-AE7A-913B3F2909D7}" srcOrd="0" destOrd="0" parTransId="{4761F8CC-7A87-7F41-89C2-E0F2B9ACDED9}" sibTransId="{3D35EB95-55EA-1E49-BD5F-8DAD731AAFD7}"/>
    <dgm:cxn modelId="{6604B39E-0816-5B45-B267-8FDCD85AEFE6}" srcId="{20861DFE-1024-534B-854B-37467FEFC1BB}" destId="{28197254-20AC-8D4A-8190-CE63817A27CE}" srcOrd="1" destOrd="0" parTransId="{3C2B719D-E526-F54F-9DBD-743D5CDBE97A}" sibTransId="{15251905-D1A5-B24B-B19C-748DFB524F40}"/>
    <dgm:cxn modelId="{E9B999A8-5DFA-4241-8DD1-157920F0617B}" srcId="{B4390255-F1B7-A54F-BC4A-2A90E2CB2C5F}" destId="{FCFE1440-9142-3143-A6B7-228739713215}" srcOrd="0" destOrd="0" parTransId="{523C3C25-0F7E-FA49-B81F-57F83C9E6163}" sibTransId="{6443E014-38FE-D24F-B54C-2226B0E66937}"/>
    <dgm:cxn modelId="{0580C6AB-4CFE-9440-BA73-A928C17CCEC8}" srcId="{F794580E-F0BB-7340-A2D4-C6D7946FDF85}" destId="{6C9F5E1E-56F7-B24A-8FD6-4184440CD406}" srcOrd="4" destOrd="0" parTransId="{68172511-9278-CE43-A359-330AEFF5F242}" sibTransId="{96635621-25CA-2541-B42E-E747ED463C03}"/>
    <dgm:cxn modelId="{7E9C13C0-83C3-8140-BA0C-4A2364C261C7}" srcId="{20861DFE-1024-534B-854B-37467FEFC1BB}" destId="{C6A9B7A6-6363-DE45-AF46-2195C42E2DBE}" srcOrd="0" destOrd="0" parTransId="{157090F9-89D3-714C-BAC9-547B0111D68B}" sibTransId="{E4174A6A-18DD-7746-8F93-50CBC42CB8FA}"/>
    <dgm:cxn modelId="{0BEFC3C9-0C57-6743-9EF9-05B620BB17ED}" type="presOf" srcId="{F794580E-F0BB-7340-A2D4-C6D7946FDF85}" destId="{E478EBF1-FFBF-044E-A231-38CE543038A3}" srcOrd="0" destOrd="0" presId="urn:microsoft.com/office/officeart/2005/8/layout/vList5"/>
    <dgm:cxn modelId="{628155CE-6BA4-4046-9B05-213846C825CE}" srcId="{FA4D4C95-2F67-2E4D-B9C5-57553188E49D}" destId="{B851EEC5-D895-D847-99AC-AC23622F3DD4}" srcOrd="1" destOrd="0" parTransId="{9FCCA66A-BD2D-234E-9493-08DF8006497A}" sibTransId="{CAA084AD-E92A-9446-8122-967E3B8B7877}"/>
    <dgm:cxn modelId="{62F766CF-3768-BB4F-A803-31BE9601C241}" srcId="{B4390255-F1B7-A54F-BC4A-2A90E2CB2C5F}" destId="{1B6F7AD3-8BC6-2A48-9BA1-16E81C55D3AB}" srcOrd="1" destOrd="0" parTransId="{DBBE3CE7-9758-2B4E-AF26-F8D1EF488DB0}" sibTransId="{DBED10D9-5631-3943-A804-4EFE1BFD76D5}"/>
    <dgm:cxn modelId="{75A9ABCF-68AC-CA4B-B621-EE841DE8D0BD}" type="presOf" srcId="{FCFE1440-9142-3143-A6B7-228739713215}" destId="{A667D2F4-79C6-D241-9A8D-F5AF451878D0}" srcOrd="0" destOrd="0" presId="urn:microsoft.com/office/officeart/2005/8/layout/vList5"/>
    <dgm:cxn modelId="{C6FAE6E5-479B-EE4C-8CEE-6ECD3A46DBE7}" type="presOf" srcId="{FEA1739A-775D-FC45-909F-56504313122A}" destId="{95CE65C8-ADEF-BF46-A7E7-E746A66F5A55}" srcOrd="0" destOrd="0" presId="urn:microsoft.com/office/officeart/2005/8/layout/vList5"/>
    <dgm:cxn modelId="{632DC146-7658-C94E-8110-0BF6B305FF6D}" type="presParOf" srcId="{E478EBF1-FFBF-044E-A231-38CE543038A3}" destId="{D9EC4AEC-FB01-C843-9800-3E821E9573D1}" srcOrd="0" destOrd="0" presId="urn:microsoft.com/office/officeart/2005/8/layout/vList5"/>
    <dgm:cxn modelId="{AFD2358E-82A3-6340-9ECE-9ACB124C7590}" type="presParOf" srcId="{D9EC4AEC-FB01-C843-9800-3E821E9573D1}" destId="{2C1A87C8-56AC-E845-A8E6-6BEEF50318E4}" srcOrd="0" destOrd="0" presId="urn:microsoft.com/office/officeart/2005/8/layout/vList5"/>
    <dgm:cxn modelId="{50F0607D-A261-3B4E-B98A-4D99232B3CCE}" type="presParOf" srcId="{D9EC4AEC-FB01-C843-9800-3E821E9573D1}" destId="{C08534B2-3ED4-3444-BC9E-CC252180D2F7}" srcOrd="1" destOrd="0" presId="urn:microsoft.com/office/officeart/2005/8/layout/vList5"/>
    <dgm:cxn modelId="{B557D58C-9052-E74F-B5EB-63A73DED5391}" type="presParOf" srcId="{E478EBF1-FFBF-044E-A231-38CE543038A3}" destId="{75545D92-EB81-AF40-BF5C-16C33629ED65}" srcOrd="1" destOrd="0" presId="urn:microsoft.com/office/officeart/2005/8/layout/vList5"/>
    <dgm:cxn modelId="{5A3724C0-7EF3-DD4C-8AB5-35BEA928FF2C}" type="presParOf" srcId="{E478EBF1-FFBF-044E-A231-38CE543038A3}" destId="{020763E2-1540-B149-9231-5719A8631405}" srcOrd="2" destOrd="0" presId="urn:microsoft.com/office/officeart/2005/8/layout/vList5"/>
    <dgm:cxn modelId="{97665772-E0AA-514F-B26F-76CF97781961}" type="presParOf" srcId="{020763E2-1540-B149-9231-5719A8631405}" destId="{A7895D73-7D97-624F-BA69-05995FDEA71E}" srcOrd="0" destOrd="0" presId="urn:microsoft.com/office/officeart/2005/8/layout/vList5"/>
    <dgm:cxn modelId="{3FF0A720-157E-0548-8C02-BAECAD756C98}" type="presParOf" srcId="{020763E2-1540-B149-9231-5719A8631405}" destId="{A667D2F4-79C6-D241-9A8D-F5AF451878D0}" srcOrd="1" destOrd="0" presId="urn:microsoft.com/office/officeart/2005/8/layout/vList5"/>
    <dgm:cxn modelId="{19A9D21C-229B-9C40-A174-818037ED39E1}" type="presParOf" srcId="{E478EBF1-FFBF-044E-A231-38CE543038A3}" destId="{BCCA6A1E-4CEF-CD4D-80D9-5787CD533E1C}" srcOrd="3" destOrd="0" presId="urn:microsoft.com/office/officeart/2005/8/layout/vList5"/>
    <dgm:cxn modelId="{8059A542-CF05-A44D-80A5-0EE24A01B8B4}" type="presParOf" srcId="{E478EBF1-FFBF-044E-A231-38CE543038A3}" destId="{84219A32-0E5F-5344-85CD-56CCCAC6BB58}" srcOrd="4" destOrd="0" presId="urn:microsoft.com/office/officeart/2005/8/layout/vList5"/>
    <dgm:cxn modelId="{310D36CA-0888-2B44-8D0B-9BA56F689A62}" type="presParOf" srcId="{84219A32-0E5F-5344-85CD-56CCCAC6BB58}" destId="{A1AB0DE8-0BFE-4D4C-9138-630E4270E9BA}" srcOrd="0" destOrd="0" presId="urn:microsoft.com/office/officeart/2005/8/layout/vList5"/>
    <dgm:cxn modelId="{FE09BC73-5AFA-C748-A112-AE99C861B0F7}" type="presParOf" srcId="{84219A32-0E5F-5344-85CD-56CCCAC6BB58}" destId="{7E36B14E-B442-D242-A519-61B094451142}" srcOrd="1" destOrd="0" presId="urn:microsoft.com/office/officeart/2005/8/layout/vList5"/>
    <dgm:cxn modelId="{748EA25B-5D8A-544E-89EF-3E892C9FF59D}" type="presParOf" srcId="{E478EBF1-FFBF-044E-A231-38CE543038A3}" destId="{78B84233-4674-C140-BD5B-AEE2358D6E21}" srcOrd="5" destOrd="0" presId="urn:microsoft.com/office/officeart/2005/8/layout/vList5"/>
    <dgm:cxn modelId="{B0EF7E0D-AF27-124F-AEE5-06D96CD343CC}" type="presParOf" srcId="{E478EBF1-FFBF-044E-A231-38CE543038A3}" destId="{BAFD8D37-5FD5-9B47-9567-B49DF166C25B}" srcOrd="6" destOrd="0" presId="urn:microsoft.com/office/officeart/2005/8/layout/vList5"/>
    <dgm:cxn modelId="{247F2232-35E1-5147-8C01-397FF4EB48BD}" type="presParOf" srcId="{BAFD8D37-5FD5-9B47-9567-B49DF166C25B}" destId="{95CE65C8-ADEF-BF46-A7E7-E746A66F5A55}" srcOrd="0" destOrd="0" presId="urn:microsoft.com/office/officeart/2005/8/layout/vList5"/>
    <dgm:cxn modelId="{C4A0DF23-F184-8645-8B57-7669B48915B0}" type="presParOf" srcId="{BAFD8D37-5FD5-9B47-9567-B49DF166C25B}" destId="{85C3E389-A324-A241-992C-2F7D07815269}" srcOrd="1" destOrd="0" presId="urn:microsoft.com/office/officeart/2005/8/layout/vList5"/>
    <dgm:cxn modelId="{3BE64B64-6D66-BE40-B6F5-4B7263AF6511}" type="presParOf" srcId="{E478EBF1-FFBF-044E-A231-38CE543038A3}" destId="{F7FC5A26-9667-B340-9B0F-DC237E5DEDF5}" srcOrd="7" destOrd="0" presId="urn:microsoft.com/office/officeart/2005/8/layout/vList5"/>
    <dgm:cxn modelId="{7E0415CC-3F67-604C-9C82-D738A9B0B34C}" type="presParOf" srcId="{E478EBF1-FFBF-044E-A231-38CE543038A3}" destId="{4F0EA8B6-8F84-9A4D-81E9-BD835B30662E}" srcOrd="8" destOrd="0" presId="urn:microsoft.com/office/officeart/2005/8/layout/vList5"/>
    <dgm:cxn modelId="{2B09559A-0C7B-A54C-AFAA-83370D4BACCD}" type="presParOf" srcId="{4F0EA8B6-8F84-9A4D-81E9-BD835B30662E}" destId="{44B8EA24-BB5F-9648-9319-655D0F3CD854}" srcOrd="0" destOrd="0" presId="urn:microsoft.com/office/officeart/2005/8/layout/vList5"/>
    <dgm:cxn modelId="{57E8C560-17DA-8844-8678-F83731D4F972}" type="presParOf" srcId="{4F0EA8B6-8F84-9A4D-81E9-BD835B30662E}" destId="{189185C4-DF15-5647-B2E7-8980C85041C3}"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C1F79CC-408F-9842-BE99-48B1C2033FCA}" type="doc">
      <dgm:prSet loTypeId="urn:microsoft.com/office/officeart/2005/8/layout/cycle6" loCatId="" qsTypeId="urn:microsoft.com/office/officeart/2005/8/quickstyle/simple1" qsCatId="simple" csTypeId="urn:microsoft.com/office/officeart/2005/8/colors/accent1_2" csCatId="accent1" phldr="1"/>
      <dgm:spPr/>
      <dgm:t>
        <a:bodyPr/>
        <a:lstStyle/>
        <a:p>
          <a:endParaRPr lang="en-GB"/>
        </a:p>
      </dgm:t>
    </dgm:pt>
    <dgm:pt modelId="{88FBE468-9EA4-6D4A-A0F4-90C22FCD5AED}">
      <dgm:prSet phldrT="[Text]" custT="1"/>
      <dgm:spPr>
        <a:solidFill>
          <a:srgbClr val="01C8C3"/>
        </a:solidFill>
        <a:ln>
          <a:solidFill>
            <a:srgbClr val="01C8C3"/>
          </a:solidFill>
        </a:ln>
      </dgm:spPr>
      <dgm:t>
        <a:bodyPr/>
        <a:lstStyle/>
        <a:p>
          <a:r>
            <a:rPr lang="fr-FR" sz="2800" b="0">
              <a:solidFill>
                <a:schemeClr val="bg2"/>
              </a:solidFill>
              <a:latin typeface="Montserrat" pitchFamily="2" charset="77"/>
              <a:ea typeface="Open Sans" panose="020B0606030504020204" pitchFamily="34" charset="0"/>
              <a:cs typeface="Open Sans" panose="020B0606030504020204" pitchFamily="34" charset="0"/>
            </a:rPr>
            <a:t>ESTIMER</a:t>
          </a:r>
        </a:p>
      </dgm:t>
    </dgm:pt>
    <dgm:pt modelId="{FCCD4989-E980-FC47-8E79-B1C6DAD15364}" type="parTrans" cxnId="{BF472EF3-F6A1-174B-AC86-B94CA4351968}">
      <dgm:prSet/>
      <dgm:spPr/>
      <dgm:t>
        <a:bodyPr/>
        <a:lstStyle/>
        <a:p>
          <a:endParaRPr lang="en-GB" sz="2800" b="0">
            <a:solidFill>
              <a:schemeClr val="bg2"/>
            </a:solidFill>
            <a:latin typeface="Montserrat" pitchFamily="2" charset="77"/>
            <a:ea typeface="Open Sans" panose="020B0606030504020204" pitchFamily="34" charset="0"/>
            <a:cs typeface="Open Sans" panose="020B0606030504020204" pitchFamily="34" charset="0"/>
          </a:endParaRPr>
        </a:p>
      </dgm:t>
    </dgm:pt>
    <dgm:pt modelId="{E1BDD40A-FCBA-784F-9ED6-589A7E9022E2}" type="sibTrans" cxnId="{BF472EF3-F6A1-174B-AC86-B94CA4351968}">
      <dgm:prSet/>
      <dgm:spPr/>
      <dgm:t>
        <a:bodyPr/>
        <a:lstStyle/>
        <a:p>
          <a:endParaRPr lang="en-GB" sz="2800" b="0">
            <a:solidFill>
              <a:schemeClr val="bg2"/>
            </a:solidFill>
            <a:latin typeface="Montserrat" pitchFamily="2" charset="77"/>
            <a:ea typeface="Open Sans" panose="020B0606030504020204" pitchFamily="34" charset="0"/>
            <a:cs typeface="Open Sans" panose="020B0606030504020204" pitchFamily="34" charset="0"/>
          </a:endParaRPr>
        </a:p>
      </dgm:t>
    </dgm:pt>
    <dgm:pt modelId="{28158278-7363-EE40-A1CE-12DECA3E71BE}">
      <dgm:prSet phldrT="[Text]" custT="1"/>
      <dgm:spPr>
        <a:solidFill>
          <a:srgbClr val="01C8C3"/>
        </a:solidFill>
        <a:ln>
          <a:solidFill>
            <a:srgbClr val="01C8C3"/>
          </a:solidFill>
        </a:ln>
      </dgm:spPr>
      <dgm:t>
        <a:bodyPr/>
        <a:lstStyle/>
        <a:p>
          <a:r>
            <a:rPr lang="fr-FR" sz="2800" b="0">
              <a:solidFill>
                <a:schemeClr val="bg2"/>
              </a:solidFill>
              <a:latin typeface="Montserrat" pitchFamily="2" charset="77"/>
              <a:ea typeface="Open Sans" panose="020B0606030504020204" pitchFamily="34" charset="0"/>
              <a:cs typeface="Open Sans" panose="020B0606030504020204" pitchFamily="34" charset="0"/>
            </a:rPr>
            <a:t>PLANIFIER</a:t>
          </a:r>
        </a:p>
      </dgm:t>
    </dgm:pt>
    <dgm:pt modelId="{B91DF4B0-09D1-8449-97BE-797172A39835}" type="parTrans" cxnId="{F14242F2-1AFA-EB4B-ABEC-1D8A9BFB2F33}">
      <dgm:prSet/>
      <dgm:spPr/>
      <dgm:t>
        <a:bodyPr/>
        <a:lstStyle/>
        <a:p>
          <a:endParaRPr lang="en-GB" sz="2800" b="0">
            <a:solidFill>
              <a:schemeClr val="bg2"/>
            </a:solidFill>
            <a:latin typeface="Montserrat" pitchFamily="2" charset="77"/>
            <a:ea typeface="Open Sans" panose="020B0606030504020204" pitchFamily="34" charset="0"/>
            <a:cs typeface="Open Sans" panose="020B0606030504020204" pitchFamily="34" charset="0"/>
          </a:endParaRPr>
        </a:p>
      </dgm:t>
    </dgm:pt>
    <dgm:pt modelId="{540CCA0B-C44A-F542-90BF-2704B703A3BA}" type="sibTrans" cxnId="{F14242F2-1AFA-EB4B-ABEC-1D8A9BFB2F33}">
      <dgm:prSet/>
      <dgm:spPr/>
      <dgm:t>
        <a:bodyPr/>
        <a:lstStyle/>
        <a:p>
          <a:endParaRPr lang="en-GB" sz="2800" b="0">
            <a:solidFill>
              <a:schemeClr val="bg2"/>
            </a:solidFill>
            <a:latin typeface="Montserrat" pitchFamily="2" charset="77"/>
            <a:ea typeface="Open Sans" panose="020B0606030504020204" pitchFamily="34" charset="0"/>
            <a:cs typeface="Open Sans" panose="020B0606030504020204" pitchFamily="34" charset="0"/>
          </a:endParaRPr>
        </a:p>
      </dgm:t>
    </dgm:pt>
    <dgm:pt modelId="{E5C525CF-0575-364E-AC61-D1A35C1B77EC}">
      <dgm:prSet phldrT="[Text]" custT="1"/>
      <dgm:spPr>
        <a:solidFill>
          <a:srgbClr val="01C8C3"/>
        </a:solidFill>
        <a:ln>
          <a:solidFill>
            <a:srgbClr val="01C8C3"/>
          </a:solidFill>
        </a:ln>
      </dgm:spPr>
      <dgm:t>
        <a:bodyPr/>
        <a:lstStyle/>
        <a:p>
          <a:r>
            <a:rPr lang="fr-FR" sz="2800" b="0">
              <a:solidFill>
                <a:schemeClr val="bg2"/>
              </a:solidFill>
              <a:latin typeface="Montserrat" pitchFamily="2" charset="77"/>
              <a:ea typeface="Open Sans" panose="020B0606030504020204" pitchFamily="34" charset="0"/>
              <a:cs typeface="Open Sans" panose="020B0606030504020204" pitchFamily="34" charset="0"/>
            </a:rPr>
            <a:t>METTRE EN ŒUVRE ET SUIVRE</a:t>
          </a:r>
        </a:p>
      </dgm:t>
    </dgm:pt>
    <dgm:pt modelId="{7DB9A3A9-646C-8A4B-B240-9FB837DD7217}" type="parTrans" cxnId="{60ECC3A4-A57A-164B-B078-679B967B51F3}">
      <dgm:prSet/>
      <dgm:spPr/>
      <dgm:t>
        <a:bodyPr/>
        <a:lstStyle/>
        <a:p>
          <a:endParaRPr lang="en-GB" sz="2800" b="0">
            <a:solidFill>
              <a:schemeClr val="bg2"/>
            </a:solidFill>
            <a:latin typeface="Montserrat" pitchFamily="2" charset="77"/>
            <a:ea typeface="Open Sans" panose="020B0606030504020204" pitchFamily="34" charset="0"/>
            <a:cs typeface="Open Sans" panose="020B0606030504020204" pitchFamily="34" charset="0"/>
          </a:endParaRPr>
        </a:p>
      </dgm:t>
    </dgm:pt>
    <dgm:pt modelId="{5EF4AEB1-9C8A-E34B-A7A1-6D6B4965DC3F}" type="sibTrans" cxnId="{60ECC3A4-A57A-164B-B078-679B967B51F3}">
      <dgm:prSet/>
      <dgm:spPr/>
      <dgm:t>
        <a:bodyPr/>
        <a:lstStyle/>
        <a:p>
          <a:endParaRPr lang="en-GB" sz="2800" b="0">
            <a:solidFill>
              <a:schemeClr val="bg2"/>
            </a:solidFill>
            <a:latin typeface="Montserrat" pitchFamily="2" charset="77"/>
            <a:ea typeface="Open Sans" panose="020B0606030504020204" pitchFamily="34" charset="0"/>
            <a:cs typeface="Open Sans" panose="020B0606030504020204" pitchFamily="34" charset="0"/>
          </a:endParaRPr>
        </a:p>
      </dgm:t>
    </dgm:pt>
    <dgm:pt modelId="{51AF70DC-3B93-D745-B961-0CCB5279EEE7}">
      <dgm:prSet phldrT="[Text]" custT="1"/>
      <dgm:spPr>
        <a:solidFill>
          <a:srgbClr val="01C8C3"/>
        </a:solidFill>
        <a:ln>
          <a:solidFill>
            <a:srgbClr val="01C8C3"/>
          </a:solidFill>
        </a:ln>
      </dgm:spPr>
      <dgm:t>
        <a:bodyPr/>
        <a:lstStyle/>
        <a:p>
          <a:r>
            <a:rPr lang="fr-FR" sz="2800" b="0">
              <a:solidFill>
                <a:schemeClr val="bg2"/>
              </a:solidFill>
              <a:latin typeface="Montserrat" pitchFamily="2" charset="77"/>
              <a:ea typeface="Open Sans" panose="020B0606030504020204" pitchFamily="34" charset="0"/>
              <a:cs typeface="Open Sans" panose="020B0606030504020204" pitchFamily="34" charset="0"/>
            </a:rPr>
            <a:t>ÉVALUER ET APPRENDRE</a:t>
          </a:r>
        </a:p>
      </dgm:t>
    </dgm:pt>
    <dgm:pt modelId="{6EB4C48E-354F-3C4F-91D6-B8A9AEEB1CF0}" type="parTrans" cxnId="{9A935778-85D1-744A-B866-529B7A00B680}">
      <dgm:prSet/>
      <dgm:spPr/>
      <dgm:t>
        <a:bodyPr/>
        <a:lstStyle/>
        <a:p>
          <a:endParaRPr lang="en-GB" sz="2800" b="0">
            <a:solidFill>
              <a:schemeClr val="bg2"/>
            </a:solidFill>
            <a:latin typeface="Montserrat" pitchFamily="2" charset="77"/>
            <a:ea typeface="Open Sans" panose="020B0606030504020204" pitchFamily="34" charset="0"/>
            <a:cs typeface="Open Sans" panose="020B0606030504020204" pitchFamily="34" charset="0"/>
          </a:endParaRPr>
        </a:p>
      </dgm:t>
    </dgm:pt>
    <dgm:pt modelId="{D55A9B16-FD42-D44D-936E-C9F0B68BB514}" type="sibTrans" cxnId="{9A935778-85D1-744A-B866-529B7A00B680}">
      <dgm:prSet/>
      <dgm:spPr/>
      <dgm:t>
        <a:bodyPr/>
        <a:lstStyle/>
        <a:p>
          <a:endParaRPr lang="en-GB" sz="2800" b="0">
            <a:solidFill>
              <a:schemeClr val="bg2"/>
            </a:solidFill>
            <a:latin typeface="Montserrat" pitchFamily="2" charset="77"/>
            <a:ea typeface="Open Sans" panose="020B0606030504020204" pitchFamily="34" charset="0"/>
            <a:cs typeface="Open Sans" panose="020B0606030504020204" pitchFamily="34" charset="0"/>
          </a:endParaRPr>
        </a:p>
      </dgm:t>
    </dgm:pt>
    <dgm:pt modelId="{E28FF30D-FD04-EF48-8E21-45A2716EEF8A}" type="pres">
      <dgm:prSet presAssocID="{5C1F79CC-408F-9842-BE99-48B1C2033FCA}" presName="cycle" presStyleCnt="0">
        <dgm:presLayoutVars>
          <dgm:dir/>
          <dgm:resizeHandles val="exact"/>
        </dgm:presLayoutVars>
      </dgm:prSet>
      <dgm:spPr/>
    </dgm:pt>
    <dgm:pt modelId="{78D03242-0900-F04A-B7FA-31D8953F3B78}" type="pres">
      <dgm:prSet presAssocID="{88FBE468-9EA4-6D4A-A0F4-90C22FCD5AED}" presName="node" presStyleLbl="node1" presStyleIdx="0" presStyleCnt="4" custScaleX="127231">
        <dgm:presLayoutVars>
          <dgm:bulletEnabled val="1"/>
        </dgm:presLayoutVars>
      </dgm:prSet>
      <dgm:spPr/>
    </dgm:pt>
    <dgm:pt modelId="{8995F245-8E4C-CE43-9999-C338B3517971}" type="pres">
      <dgm:prSet presAssocID="{88FBE468-9EA4-6D4A-A0F4-90C22FCD5AED}" presName="spNode" presStyleCnt="0"/>
      <dgm:spPr/>
    </dgm:pt>
    <dgm:pt modelId="{18E33FFE-5365-CB43-9B80-74D8A238D9AB}" type="pres">
      <dgm:prSet presAssocID="{E1BDD40A-FCBA-784F-9ED6-589A7E9022E2}" presName="sibTrans" presStyleLbl="sibTrans1D1" presStyleIdx="0" presStyleCnt="4"/>
      <dgm:spPr/>
    </dgm:pt>
    <dgm:pt modelId="{7BE3A8DC-FE34-9A4F-9A12-706D9D63FFAC}" type="pres">
      <dgm:prSet presAssocID="{28158278-7363-EE40-A1CE-12DECA3E71BE}" presName="node" presStyleLbl="node1" presStyleIdx="1" presStyleCnt="4" custScaleX="127231" custRadScaleRad="125377" custRadScaleInc="-1318">
        <dgm:presLayoutVars>
          <dgm:bulletEnabled val="1"/>
        </dgm:presLayoutVars>
      </dgm:prSet>
      <dgm:spPr/>
    </dgm:pt>
    <dgm:pt modelId="{38821502-0CF0-9542-9470-4A27952CBC9B}" type="pres">
      <dgm:prSet presAssocID="{28158278-7363-EE40-A1CE-12DECA3E71BE}" presName="spNode" presStyleCnt="0"/>
      <dgm:spPr/>
    </dgm:pt>
    <dgm:pt modelId="{9AD68676-D4AD-5E42-AB28-B6EEE0920C4C}" type="pres">
      <dgm:prSet presAssocID="{540CCA0B-C44A-F542-90BF-2704B703A3BA}" presName="sibTrans" presStyleLbl="sibTrans1D1" presStyleIdx="1" presStyleCnt="4"/>
      <dgm:spPr/>
    </dgm:pt>
    <dgm:pt modelId="{7149E0A3-0C75-4047-9E2B-28B36F5A0F86}" type="pres">
      <dgm:prSet presAssocID="{E5C525CF-0575-364E-AC61-D1A35C1B77EC}" presName="node" presStyleLbl="node1" presStyleIdx="2" presStyleCnt="4" custScaleX="127231">
        <dgm:presLayoutVars>
          <dgm:bulletEnabled val="1"/>
        </dgm:presLayoutVars>
      </dgm:prSet>
      <dgm:spPr/>
    </dgm:pt>
    <dgm:pt modelId="{EF8E357C-BCA3-4F4C-8F50-04B13A38B2EE}" type="pres">
      <dgm:prSet presAssocID="{E5C525CF-0575-364E-AC61-D1A35C1B77EC}" presName="spNode" presStyleCnt="0"/>
      <dgm:spPr/>
    </dgm:pt>
    <dgm:pt modelId="{E9467F01-C5CC-AF4C-8089-DE26FB7CC7C9}" type="pres">
      <dgm:prSet presAssocID="{5EF4AEB1-9C8A-E34B-A7A1-6D6B4965DC3F}" presName="sibTrans" presStyleLbl="sibTrans1D1" presStyleIdx="2" presStyleCnt="4"/>
      <dgm:spPr/>
    </dgm:pt>
    <dgm:pt modelId="{DA468908-1167-C941-9084-C5E0B3ED77E0}" type="pres">
      <dgm:prSet presAssocID="{51AF70DC-3B93-D745-B961-0CCB5279EEE7}" presName="node" presStyleLbl="node1" presStyleIdx="3" presStyleCnt="4" custScaleX="127231" custRadScaleRad="134729" custRadScaleInc="-914">
        <dgm:presLayoutVars>
          <dgm:bulletEnabled val="1"/>
        </dgm:presLayoutVars>
      </dgm:prSet>
      <dgm:spPr/>
    </dgm:pt>
    <dgm:pt modelId="{4A36FBD8-54AC-0C42-A17D-5439D99063DB}" type="pres">
      <dgm:prSet presAssocID="{51AF70DC-3B93-D745-B961-0CCB5279EEE7}" presName="spNode" presStyleCnt="0"/>
      <dgm:spPr/>
    </dgm:pt>
    <dgm:pt modelId="{6D28E37C-B7E8-7844-9171-7040F8342732}" type="pres">
      <dgm:prSet presAssocID="{D55A9B16-FD42-D44D-936E-C9F0B68BB514}" presName="sibTrans" presStyleLbl="sibTrans1D1" presStyleIdx="3" presStyleCnt="4"/>
      <dgm:spPr/>
    </dgm:pt>
  </dgm:ptLst>
  <dgm:cxnLst>
    <dgm:cxn modelId="{1D37F203-7560-D543-875F-5EBA3174FEA3}" type="presOf" srcId="{5EF4AEB1-9C8A-E34B-A7A1-6D6B4965DC3F}" destId="{E9467F01-C5CC-AF4C-8089-DE26FB7CC7C9}" srcOrd="0" destOrd="0" presId="urn:microsoft.com/office/officeart/2005/8/layout/cycle6"/>
    <dgm:cxn modelId="{98DC972C-1448-3441-86A7-864AA8BF1CC7}" type="presOf" srcId="{5C1F79CC-408F-9842-BE99-48B1C2033FCA}" destId="{E28FF30D-FD04-EF48-8E21-45A2716EEF8A}" srcOrd="0" destOrd="0" presId="urn:microsoft.com/office/officeart/2005/8/layout/cycle6"/>
    <dgm:cxn modelId="{3A5C835E-DA29-8C4C-9806-3A272AC3DA85}" type="presOf" srcId="{540CCA0B-C44A-F542-90BF-2704B703A3BA}" destId="{9AD68676-D4AD-5E42-AB28-B6EEE0920C4C}" srcOrd="0" destOrd="0" presId="urn:microsoft.com/office/officeart/2005/8/layout/cycle6"/>
    <dgm:cxn modelId="{B9C6F448-4E13-1147-8CFC-62D253587A9A}" type="presOf" srcId="{E5C525CF-0575-364E-AC61-D1A35C1B77EC}" destId="{7149E0A3-0C75-4047-9E2B-28B36F5A0F86}" srcOrd="0" destOrd="0" presId="urn:microsoft.com/office/officeart/2005/8/layout/cycle6"/>
    <dgm:cxn modelId="{2717104B-9DDF-2B4B-9394-DAA33902FFF9}" type="presOf" srcId="{E1BDD40A-FCBA-784F-9ED6-589A7E9022E2}" destId="{18E33FFE-5365-CB43-9B80-74D8A238D9AB}" srcOrd="0" destOrd="0" presId="urn:microsoft.com/office/officeart/2005/8/layout/cycle6"/>
    <dgm:cxn modelId="{9A935778-85D1-744A-B866-529B7A00B680}" srcId="{5C1F79CC-408F-9842-BE99-48B1C2033FCA}" destId="{51AF70DC-3B93-D745-B961-0CCB5279EEE7}" srcOrd="3" destOrd="0" parTransId="{6EB4C48E-354F-3C4F-91D6-B8A9AEEB1CF0}" sibTransId="{D55A9B16-FD42-D44D-936E-C9F0B68BB514}"/>
    <dgm:cxn modelId="{4981E199-87E3-8345-8615-B738E3986042}" type="presOf" srcId="{51AF70DC-3B93-D745-B961-0CCB5279EEE7}" destId="{DA468908-1167-C941-9084-C5E0B3ED77E0}" srcOrd="0" destOrd="0" presId="urn:microsoft.com/office/officeart/2005/8/layout/cycle6"/>
    <dgm:cxn modelId="{60ECC3A4-A57A-164B-B078-679B967B51F3}" srcId="{5C1F79CC-408F-9842-BE99-48B1C2033FCA}" destId="{E5C525CF-0575-364E-AC61-D1A35C1B77EC}" srcOrd="2" destOrd="0" parTransId="{7DB9A3A9-646C-8A4B-B240-9FB837DD7217}" sibTransId="{5EF4AEB1-9C8A-E34B-A7A1-6D6B4965DC3F}"/>
    <dgm:cxn modelId="{F73AC7C0-56BD-3D4B-8BA1-9D74C6C48DFA}" type="presOf" srcId="{D55A9B16-FD42-D44D-936E-C9F0B68BB514}" destId="{6D28E37C-B7E8-7844-9171-7040F8342732}" srcOrd="0" destOrd="0" presId="urn:microsoft.com/office/officeart/2005/8/layout/cycle6"/>
    <dgm:cxn modelId="{4B53D8EC-F021-814C-A1CB-17384E3CF0BE}" type="presOf" srcId="{88FBE468-9EA4-6D4A-A0F4-90C22FCD5AED}" destId="{78D03242-0900-F04A-B7FA-31D8953F3B78}" srcOrd="0" destOrd="0" presId="urn:microsoft.com/office/officeart/2005/8/layout/cycle6"/>
    <dgm:cxn modelId="{F14242F2-1AFA-EB4B-ABEC-1D8A9BFB2F33}" srcId="{5C1F79CC-408F-9842-BE99-48B1C2033FCA}" destId="{28158278-7363-EE40-A1CE-12DECA3E71BE}" srcOrd="1" destOrd="0" parTransId="{B91DF4B0-09D1-8449-97BE-797172A39835}" sibTransId="{540CCA0B-C44A-F542-90BF-2704B703A3BA}"/>
    <dgm:cxn modelId="{BF472EF3-F6A1-174B-AC86-B94CA4351968}" srcId="{5C1F79CC-408F-9842-BE99-48B1C2033FCA}" destId="{88FBE468-9EA4-6D4A-A0F4-90C22FCD5AED}" srcOrd="0" destOrd="0" parTransId="{FCCD4989-E980-FC47-8E79-B1C6DAD15364}" sibTransId="{E1BDD40A-FCBA-784F-9ED6-589A7E9022E2}"/>
    <dgm:cxn modelId="{9E675DFB-2365-2A4C-B82D-C56E2D9B73AC}" type="presOf" srcId="{28158278-7363-EE40-A1CE-12DECA3E71BE}" destId="{7BE3A8DC-FE34-9A4F-9A12-706D9D63FFAC}" srcOrd="0" destOrd="0" presId="urn:microsoft.com/office/officeart/2005/8/layout/cycle6"/>
    <dgm:cxn modelId="{467280C9-8CB3-F54B-8BE3-A58C2F2F7F01}" type="presParOf" srcId="{E28FF30D-FD04-EF48-8E21-45A2716EEF8A}" destId="{78D03242-0900-F04A-B7FA-31D8953F3B78}" srcOrd="0" destOrd="0" presId="urn:microsoft.com/office/officeart/2005/8/layout/cycle6"/>
    <dgm:cxn modelId="{66D572CE-35C0-BE48-BC87-2391A85083B0}" type="presParOf" srcId="{E28FF30D-FD04-EF48-8E21-45A2716EEF8A}" destId="{8995F245-8E4C-CE43-9999-C338B3517971}" srcOrd="1" destOrd="0" presId="urn:microsoft.com/office/officeart/2005/8/layout/cycle6"/>
    <dgm:cxn modelId="{2DDAD71C-8DA3-2244-A4C8-0F9A7140C362}" type="presParOf" srcId="{E28FF30D-FD04-EF48-8E21-45A2716EEF8A}" destId="{18E33FFE-5365-CB43-9B80-74D8A238D9AB}" srcOrd="2" destOrd="0" presId="urn:microsoft.com/office/officeart/2005/8/layout/cycle6"/>
    <dgm:cxn modelId="{13A14165-377B-3C45-A11A-EAB69E7368AC}" type="presParOf" srcId="{E28FF30D-FD04-EF48-8E21-45A2716EEF8A}" destId="{7BE3A8DC-FE34-9A4F-9A12-706D9D63FFAC}" srcOrd="3" destOrd="0" presId="urn:microsoft.com/office/officeart/2005/8/layout/cycle6"/>
    <dgm:cxn modelId="{AE5544BA-8F05-5E42-9732-42CB94055B3F}" type="presParOf" srcId="{E28FF30D-FD04-EF48-8E21-45A2716EEF8A}" destId="{38821502-0CF0-9542-9470-4A27952CBC9B}" srcOrd="4" destOrd="0" presId="urn:microsoft.com/office/officeart/2005/8/layout/cycle6"/>
    <dgm:cxn modelId="{3DEAAEC3-7EC9-8844-9B5C-B06AA3A70D3D}" type="presParOf" srcId="{E28FF30D-FD04-EF48-8E21-45A2716EEF8A}" destId="{9AD68676-D4AD-5E42-AB28-B6EEE0920C4C}" srcOrd="5" destOrd="0" presId="urn:microsoft.com/office/officeart/2005/8/layout/cycle6"/>
    <dgm:cxn modelId="{CA21E008-232F-F240-AE18-1B4C0A489FE2}" type="presParOf" srcId="{E28FF30D-FD04-EF48-8E21-45A2716EEF8A}" destId="{7149E0A3-0C75-4047-9E2B-28B36F5A0F86}" srcOrd="6" destOrd="0" presId="urn:microsoft.com/office/officeart/2005/8/layout/cycle6"/>
    <dgm:cxn modelId="{456E9261-F7EC-E44E-8F0C-C78C37E2189D}" type="presParOf" srcId="{E28FF30D-FD04-EF48-8E21-45A2716EEF8A}" destId="{EF8E357C-BCA3-4F4C-8F50-04B13A38B2EE}" srcOrd="7" destOrd="0" presId="urn:microsoft.com/office/officeart/2005/8/layout/cycle6"/>
    <dgm:cxn modelId="{D72699E5-9D11-464D-9348-A6768E17B43E}" type="presParOf" srcId="{E28FF30D-FD04-EF48-8E21-45A2716EEF8A}" destId="{E9467F01-C5CC-AF4C-8089-DE26FB7CC7C9}" srcOrd="8" destOrd="0" presId="urn:microsoft.com/office/officeart/2005/8/layout/cycle6"/>
    <dgm:cxn modelId="{F5DBA3B0-110B-E448-B6AF-3CAF678198C7}" type="presParOf" srcId="{E28FF30D-FD04-EF48-8E21-45A2716EEF8A}" destId="{DA468908-1167-C941-9084-C5E0B3ED77E0}" srcOrd="9" destOrd="0" presId="urn:microsoft.com/office/officeart/2005/8/layout/cycle6"/>
    <dgm:cxn modelId="{7DCCCBAA-5FF8-7B45-8EFB-743830244C73}" type="presParOf" srcId="{E28FF30D-FD04-EF48-8E21-45A2716EEF8A}" destId="{4A36FBD8-54AC-0C42-A17D-5439D99063DB}" srcOrd="10" destOrd="0" presId="urn:microsoft.com/office/officeart/2005/8/layout/cycle6"/>
    <dgm:cxn modelId="{A78940F1-0F8A-7746-9608-59A7A4901DD8}" type="presParOf" srcId="{E28FF30D-FD04-EF48-8E21-45A2716EEF8A}" destId="{6D28E37C-B7E8-7844-9171-7040F8342732}" srcOrd="11" destOrd="0" presId="urn:microsoft.com/office/officeart/2005/8/layout/cycle6"/>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08534B2-3ED4-3444-BC9E-CC252180D2F7}">
      <dsp:nvSpPr>
        <dsp:cNvPr id="0" name=""/>
        <dsp:cNvSpPr/>
      </dsp:nvSpPr>
      <dsp:spPr>
        <a:xfrm rot="5400000">
          <a:off x="10625135" y="-5001560"/>
          <a:ext cx="1373655" cy="11408892"/>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1066800">
            <a:lnSpc>
              <a:spcPct val="90000"/>
            </a:lnSpc>
            <a:spcBef>
              <a:spcPct val="0"/>
            </a:spcBef>
            <a:spcAft>
              <a:spcPct val="15000"/>
            </a:spcAft>
            <a:buClr>
              <a:schemeClr val="dk1"/>
            </a:buClr>
            <a:buSzPts val="3200"/>
            <a:buFont typeface="Arial" panose="020B0604020202020204" pitchFamily="34" charset="0"/>
            <a:buNone/>
          </a:pPr>
          <a:r>
            <a:rPr lang="fr-FR" sz="2400" b="0" i="0" u="none" strike="noStrike" kern="1200" cap="none">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Inclure le CEA dans les politiques et la stratégie</a:t>
          </a:r>
        </a:p>
        <a:p>
          <a:pPr marL="228600" lvl="1" indent="-228600" algn="l" defTabSz="1066800">
            <a:lnSpc>
              <a:spcPct val="90000"/>
            </a:lnSpc>
            <a:spcBef>
              <a:spcPct val="0"/>
            </a:spcBef>
            <a:spcAft>
              <a:spcPct val="15000"/>
            </a:spcAft>
            <a:buFont typeface="Arial" panose="020B0604020202020204" pitchFamily="34" charset="0"/>
            <a:buNone/>
          </a:pPr>
          <a:r>
            <a:rPr lang="fr-FR" sz="2400" b="0" i="0" u="none" strike="noStrike" kern="1200" cap="none"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Allouer du temps et des fonds au personnel pour l'engagement communautaire</a:t>
          </a:r>
        </a:p>
      </dsp:txBody>
      <dsp:txXfrm rot="-5400000">
        <a:off x="5607517" y="83114"/>
        <a:ext cx="11341836" cy="1239543"/>
      </dsp:txXfrm>
    </dsp:sp>
    <dsp:sp modelId="{2C1A87C8-56AC-E845-A8E6-6BEEF50318E4}">
      <dsp:nvSpPr>
        <dsp:cNvPr id="0" name=""/>
        <dsp:cNvSpPr/>
      </dsp:nvSpPr>
      <dsp:spPr>
        <a:xfrm>
          <a:off x="809985" y="3200"/>
          <a:ext cx="4797532" cy="139937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106680" bIns="53340" numCol="1" spcCol="1270" anchor="ctr" anchorCtr="0">
          <a:noAutofit/>
        </a:bodyPr>
        <a:lstStyle/>
        <a:p>
          <a:pPr marL="0" lvl="0" indent="0" algn="ctr" defTabSz="1244600">
            <a:lnSpc>
              <a:spcPct val="90000"/>
            </a:lnSpc>
            <a:spcBef>
              <a:spcPct val="0"/>
            </a:spcBef>
            <a:spcAft>
              <a:spcPct val="35000"/>
            </a:spcAft>
            <a:buNone/>
          </a:pPr>
          <a:r>
            <a:rPr lang="fr-FR" sz="2800" kern="1200">
              <a:solidFill>
                <a:schemeClr val="tx2"/>
              </a:solidFill>
              <a:latin typeface="Montserrat" pitchFamily="2" charset="77"/>
            </a:rPr>
            <a:t>Leadership</a:t>
          </a:r>
        </a:p>
      </dsp:txBody>
      <dsp:txXfrm>
        <a:off x="878297" y="71512"/>
        <a:ext cx="4660908" cy="1262746"/>
      </dsp:txXfrm>
    </dsp:sp>
    <dsp:sp modelId="{A667D2F4-79C6-D241-9A8D-F5AF451878D0}">
      <dsp:nvSpPr>
        <dsp:cNvPr id="0" name=""/>
        <dsp:cNvSpPr/>
      </dsp:nvSpPr>
      <dsp:spPr>
        <a:xfrm rot="5400000">
          <a:off x="10681849" y="-3532221"/>
          <a:ext cx="1260228" cy="11408892"/>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1066800">
            <a:lnSpc>
              <a:spcPct val="90000"/>
            </a:lnSpc>
            <a:spcBef>
              <a:spcPct val="0"/>
            </a:spcBef>
            <a:spcAft>
              <a:spcPct val="15000"/>
            </a:spcAft>
            <a:buClr>
              <a:schemeClr val="dk1"/>
            </a:buClr>
            <a:buSzPts val="3200"/>
            <a:buFont typeface="Arial" panose="020B0604020202020204" pitchFamily="34" charset="0"/>
            <a:buNone/>
          </a:pPr>
          <a:r>
            <a:rPr lang="fr-FR" sz="2400" b="0" i="0" u="none" strike="noStrike" kern="1200" cap="none">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Ajouter le CEA dans les plans et les budgets</a:t>
          </a:r>
        </a:p>
        <a:p>
          <a:pPr marL="228600" lvl="1" indent="-228600" algn="l" defTabSz="1066800">
            <a:lnSpc>
              <a:spcPct val="90000"/>
            </a:lnSpc>
            <a:spcBef>
              <a:spcPct val="0"/>
            </a:spcBef>
            <a:spcAft>
              <a:spcPct val="15000"/>
            </a:spcAft>
            <a:buFont typeface="Arial" panose="020B0604020202020204" pitchFamily="34" charset="0"/>
            <a:buNone/>
          </a:pPr>
          <a:r>
            <a:rPr lang="fr-FR" sz="2400" b="0" i="0" u="none" strike="noStrike" kern="1200" cap="none"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Prendre des décisions et adapter les</a:t>
          </a:r>
          <a:r>
            <a:rPr lang="fr-FR" sz="2400" kern="12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 services </a:t>
          </a:r>
          <a:r>
            <a:rPr lang="fr-FR" sz="2400" b="0" i="0" u="none" strike="noStrike" kern="1200" cap="none"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en fonction des retours d’information de la communauté</a:t>
          </a:r>
        </a:p>
      </dsp:txBody>
      <dsp:txXfrm rot="-5400000">
        <a:off x="5607518" y="1603629"/>
        <a:ext cx="11347373" cy="1137190"/>
      </dsp:txXfrm>
    </dsp:sp>
    <dsp:sp modelId="{A7895D73-7D97-624F-BA69-05995FDEA71E}">
      <dsp:nvSpPr>
        <dsp:cNvPr id="0" name=""/>
        <dsp:cNvSpPr/>
      </dsp:nvSpPr>
      <dsp:spPr>
        <a:xfrm>
          <a:off x="809985" y="1472539"/>
          <a:ext cx="4797532" cy="139937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106680" bIns="53340" numCol="1" spcCol="1270" anchor="ctr" anchorCtr="0">
          <a:noAutofit/>
        </a:bodyPr>
        <a:lstStyle/>
        <a:p>
          <a:pPr marL="0" lvl="0" indent="0" algn="ctr" defTabSz="1244600">
            <a:lnSpc>
              <a:spcPct val="90000"/>
            </a:lnSpc>
            <a:spcBef>
              <a:spcPct val="0"/>
            </a:spcBef>
            <a:spcAft>
              <a:spcPct val="35000"/>
            </a:spcAft>
            <a:buNone/>
          </a:pPr>
          <a:r>
            <a:rPr lang="fr-FR" sz="2800" kern="1200">
              <a:solidFill>
                <a:schemeClr val="tx2"/>
              </a:solidFill>
              <a:latin typeface="Montserrat" pitchFamily="2" charset="77"/>
            </a:rPr>
            <a:t>Programmes et opérations</a:t>
          </a:r>
        </a:p>
      </dsp:txBody>
      <dsp:txXfrm>
        <a:off x="878297" y="1540851"/>
        <a:ext cx="4660908" cy="1262746"/>
      </dsp:txXfrm>
    </dsp:sp>
    <dsp:sp modelId="{7E36B14E-B442-D242-A519-61B094451142}">
      <dsp:nvSpPr>
        <dsp:cNvPr id="0" name=""/>
        <dsp:cNvSpPr/>
      </dsp:nvSpPr>
      <dsp:spPr>
        <a:xfrm rot="5400000">
          <a:off x="10668213" y="-2062882"/>
          <a:ext cx="1287499" cy="11408892"/>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1066800">
            <a:lnSpc>
              <a:spcPct val="90000"/>
            </a:lnSpc>
            <a:spcBef>
              <a:spcPct val="0"/>
            </a:spcBef>
            <a:spcAft>
              <a:spcPct val="15000"/>
            </a:spcAft>
            <a:buClr>
              <a:schemeClr val="dk1"/>
            </a:buClr>
            <a:buSzPts val="3200"/>
            <a:buFont typeface="Arial" panose="020B0604020202020204" pitchFamily="34" charset="0"/>
            <a:buNone/>
          </a:pPr>
          <a:r>
            <a:rPr lang="fr-FR" sz="2400" b="0" i="0" u="none" strike="noStrike" kern="1200" cap="none"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Permettre une flexibilité suffisante pour répondre aux besoins de la communauté</a:t>
          </a:r>
        </a:p>
        <a:p>
          <a:pPr marL="228600" lvl="1" indent="-228600" algn="l" defTabSz="1066800">
            <a:lnSpc>
              <a:spcPct val="90000"/>
            </a:lnSpc>
            <a:spcBef>
              <a:spcPct val="0"/>
            </a:spcBef>
            <a:spcAft>
              <a:spcPct val="15000"/>
            </a:spcAft>
            <a:buFont typeface="Arial" panose="020B0604020202020204" pitchFamily="34" charset="0"/>
            <a:buNone/>
          </a:pPr>
          <a:r>
            <a:rPr lang="fr-FR" sz="2400" b="0" i="0" u="none" strike="noStrike" kern="1200" cap="none">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Intégrer le CEA dans les processus RH</a:t>
          </a:r>
        </a:p>
      </dsp:txBody>
      <dsp:txXfrm rot="-5400000">
        <a:off x="5607517" y="3060665"/>
        <a:ext cx="11346041" cy="1161797"/>
      </dsp:txXfrm>
    </dsp:sp>
    <dsp:sp modelId="{A1AB0DE8-0BFE-4D4C-9138-630E4270E9BA}">
      <dsp:nvSpPr>
        <dsp:cNvPr id="0" name=""/>
        <dsp:cNvSpPr/>
      </dsp:nvSpPr>
      <dsp:spPr>
        <a:xfrm>
          <a:off x="809985" y="2941878"/>
          <a:ext cx="4797532" cy="139937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106680" bIns="53340" numCol="1" spcCol="1270" anchor="ctr" anchorCtr="0">
          <a:noAutofit/>
        </a:bodyPr>
        <a:lstStyle/>
        <a:p>
          <a:pPr marL="0" lvl="0" indent="0" algn="ctr" defTabSz="1244600">
            <a:lnSpc>
              <a:spcPct val="90000"/>
            </a:lnSpc>
            <a:spcBef>
              <a:spcPct val="0"/>
            </a:spcBef>
            <a:spcAft>
              <a:spcPct val="35000"/>
            </a:spcAft>
            <a:buNone/>
          </a:pPr>
          <a:r>
            <a:rPr lang="fr-FR" sz="2800" kern="1200">
              <a:solidFill>
                <a:schemeClr val="tx2"/>
              </a:solidFill>
              <a:latin typeface="Montserrat" pitchFamily="2" charset="77"/>
            </a:rPr>
            <a:t>Services de soutien</a:t>
          </a:r>
        </a:p>
      </dsp:txBody>
      <dsp:txXfrm>
        <a:off x="878297" y="3010190"/>
        <a:ext cx="4660908" cy="1262746"/>
      </dsp:txXfrm>
    </dsp:sp>
    <dsp:sp modelId="{85C3E389-A324-A241-992C-2F7D07815269}">
      <dsp:nvSpPr>
        <dsp:cNvPr id="0" name=""/>
        <dsp:cNvSpPr/>
      </dsp:nvSpPr>
      <dsp:spPr>
        <a:xfrm rot="5400000">
          <a:off x="10752215" y="-593543"/>
          <a:ext cx="1119496" cy="11408892"/>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1066800">
            <a:lnSpc>
              <a:spcPct val="90000"/>
            </a:lnSpc>
            <a:spcBef>
              <a:spcPct val="0"/>
            </a:spcBef>
            <a:spcAft>
              <a:spcPct val="15000"/>
            </a:spcAft>
            <a:buClr>
              <a:schemeClr val="dk1"/>
            </a:buClr>
            <a:buSzPts val="3200"/>
            <a:buFont typeface="Arial" panose="020B0604020202020204" pitchFamily="34" charset="0"/>
            <a:buNone/>
          </a:pPr>
          <a:r>
            <a:rPr lang="fr-FR" sz="2400" kern="12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Être le </a:t>
          </a:r>
          <a:r>
            <a:rPr lang="fr-FR" sz="2400" b="0" i="0" u="none" strike="noStrike" kern="1200" cap="none"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lien entre la SN et la communauté</a:t>
          </a:r>
        </a:p>
        <a:p>
          <a:pPr marL="228600" lvl="1" indent="-228600" algn="l" defTabSz="1066800">
            <a:lnSpc>
              <a:spcPct val="90000"/>
            </a:lnSpc>
            <a:spcBef>
              <a:spcPct val="0"/>
            </a:spcBef>
            <a:spcAft>
              <a:spcPct val="15000"/>
            </a:spcAft>
            <a:buFont typeface="Arial" panose="020B0604020202020204" pitchFamily="34" charset="0"/>
            <a:buNone/>
          </a:pPr>
          <a:r>
            <a:rPr lang="fr-FR" sz="2400" b="0" i="0" u="none" strike="noStrike" kern="1200" cap="none">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Faire participer les communautés aux activités de l’antenne</a:t>
          </a:r>
        </a:p>
      </dsp:txBody>
      <dsp:txXfrm rot="-5400000">
        <a:off x="5607518" y="4605803"/>
        <a:ext cx="11354243" cy="1010198"/>
      </dsp:txXfrm>
    </dsp:sp>
    <dsp:sp modelId="{95CE65C8-ADEF-BF46-A7E7-E746A66F5A55}">
      <dsp:nvSpPr>
        <dsp:cNvPr id="0" name=""/>
        <dsp:cNvSpPr/>
      </dsp:nvSpPr>
      <dsp:spPr>
        <a:xfrm>
          <a:off x="809985" y="4411217"/>
          <a:ext cx="4797532" cy="139937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106680" bIns="53340" numCol="1" spcCol="1270" anchor="ctr" anchorCtr="0">
          <a:noAutofit/>
        </a:bodyPr>
        <a:lstStyle/>
        <a:p>
          <a:pPr marL="0" lvl="0" indent="0" algn="ctr" defTabSz="1244600">
            <a:lnSpc>
              <a:spcPct val="90000"/>
            </a:lnSpc>
            <a:spcBef>
              <a:spcPct val="0"/>
            </a:spcBef>
            <a:spcAft>
              <a:spcPct val="35000"/>
            </a:spcAft>
            <a:buNone/>
          </a:pPr>
          <a:r>
            <a:rPr lang="fr-FR" sz="2800" kern="1200">
              <a:solidFill>
                <a:schemeClr val="tx2"/>
              </a:solidFill>
              <a:latin typeface="Montserrat" pitchFamily="2" charset="77"/>
            </a:rPr>
            <a:t>Agences et bénévoles</a:t>
          </a:r>
        </a:p>
      </dsp:txBody>
      <dsp:txXfrm>
        <a:off x="878297" y="4479529"/>
        <a:ext cx="4660908" cy="1262746"/>
      </dsp:txXfrm>
    </dsp:sp>
    <dsp:sp modelId="{189185C4-DF15-5647-B2E7-8980C85041C3}">
      <dsp:nvSpPr>
        <dsp:cNvPr id="0" name=""/>
        <dsp:cNvSpPr/>
      </dsp:nvSpPr>
      <dsp:spPr>
        <a:xfrm rot="5400000">
          <a:off x="10752215" y="875795"/>
          <a:ext cx="1119496" cy="11408892"/>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1066800">
            <a:lnSpc>
              <a:spcPct val="90000"/>
            </a:lnSpc>
            <a:spcBef>
              <a:spcPct val="0"/>
            </a:spcBef>
            <a:spcAft>
              <a:spcPct val="15000"/>
            </a:spcAft>
            <a:buClr>
              <a:schemeClr val="dk1"/>
            </a:buClr>
            <a:buSzPts val="3200"/>
            <a:buFont typeface="Arial" panose="020B0604020202020204" pitchFamily="34" charset="0"/>
            <a:buNone/>
          </a:pPr>
          <a:r>
            <a:rPr lang="fr-FR" sz="2400" b="0" i="0" u="none" strike="noStrike" kern="1200" cap="none">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Fournir un soutien et un financement à la SN pour le CEA</a:t>
          </a:r>
        </a:p>
        <a:p>
          <a:pPr marL="228600" lvl="1" indent="-228600" algn="l" defTabSz="1066800">
            <a:lnSpc>
              <a:spcPct val="90000"/>
            </a:lnSpc>
            <a:spcBef>
              <a:spcPct val="0"/>
            </a:spcBef>
            <a:spcAft>
              <a:spcPct val="15000"/>
            </a:spcAft>
            <a:buFont typeface="Arial" panose="020B0604020202020204" pitchFamily="34" charset="0"/>
            <a:buNone/>
          </a:pPr>
          <a:r>
            <a:rPr lang="fr-FR" sz="2400" b="0" i="0" u="none" strike="noStrike" kern="1200" cap="none">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Institutionnaliser le CEA dans votre propre organisation</a:t>
          </a:r>
        </a:p>
      </dsp:txBody>
      <dsp:txXfrm rot="-5400000">
        <a:off x="5607518" y="6075142"/>
        <a:ext cx="11354243" cy="1010198"/>
      </dsp:txXfrm>
    </dsp:sp>
    <dsp:sp modelId="{44B8EA24-BB5F-9648-9319-655D0F3CD854}">
      <dsp:nvSpPr>
        <dsp:cNvPr id="0" name=""/>
        <dsp:cNvSpPr/>
      </dsp:nvSpPr>
      <dsp:spPr>
        <a:xfrm>
          <a:off x="809985" y="5880556"/>
          <a:ext cx="4797532" cy="139937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106680" bIns="53340" numCol="1" spcCol="1270" anchor="ctr" anchorCtr="0">
          <a:noAutofit/>
        </a:bodyPr>
        <a:lstStyle/>
        <a:p>
          <a:pPr marL="0" lvl="0" indent="0" algn="ctr" defTabSz="1244600">
            <a:lnSpc>
              <a:spcPct val="90000"/>
            </a:lnSpc>
            <a:spcBef>
              <a:spcPct val="0"/>
            </a:spcBef>
            <a:spcAft>
              <a:spcPct val="35000"/>
            </a:spcAft>
            <a:buNone/>
          </a:pPr>
          <a:r>
            <a:rPr lang="fr-FR" sz="2800" kern="1200">
              <a:solidFill>
                <a:schemeClr val="tx2"/>
              </a:solidFill>
              <a:latin typeface="Montserrat" pitchFamily="2" charset="77"/>
            </a:rPr>
            <a:t>FICR, CICR &amp; SNP</a:t>
          </a:r>
        </a:p>
      </dsp:txBody>
      <dsp:txXfrm>
        <a:off x="878297" y="5948868"/>
        <a:ext cx="4660908" cy="126274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8D03242-0900-F04A-B7FA-31D8953F3B78}">
      <dsp:nvSpPr>
        <dsp:cNvPr id="0" name=""/>
        <dsp:cNvSpPr/>
      </dsp:nvSpPr>
      <dsp:spPr>
        <a:xfrm>
          <a:off x="4060305" y="1966"/>
          <a:ext cx="2816329" cy="1438811"/>
        </a:xfrm>
        <a:prstGeom prst="roundRect">
          <a:avLst/>
        </a:prstGeom>
        <a:solidFill>
          <a:srgbClr val="01C8C3"/>
        </a:solidFill>
        <a:ln w="12700" cap="flat" cmpd="sng" algn="ctr">
          <a:solidFill>
            <a:srgbClr val="01C8C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fr-FR" sz="2800" b="0" kern="1200">
              <a:solidFill>
                <a:schemeClr val="bg2"/>
              </a:solidFill>
              <a:latin typeface="Montserrat" pitchFamily="2" charset="77"/>
              <a:ea typeface="Open Sans" panose="020B0606030504020204" pitchFamily="34" charset="0"/>
              <a:cs typeface="Open Sans" panose="020B0606030504020204" pitchFamily="34" charset="0"/>
            </a:rPr>
            <a:t>ESTIMER</a:t>
          </a:r>
        </a:p>
      </dsp:txBody>
      <dsp:txXfrm>
        <a:off x="4130542" y="72203"/>
        <a:ext cx="2675855" cy="1298337"/>
      </dsp:txXfrm>
    </dsp:sp>
    <dsp:sp modelId="{18E33FFE-5365-CB43-9B80-74D8A238D9AB}">
      <dsp:nvSpPr>
        <dsp:cNvPr id="0" name=""/>
        <dsp:cNvSpPr/>
      </dsp:nvSpPr>
      <dsp:spPr>
        <a:xfrm>
          <a:off x="3883853" y="1102102"/>
          <a:ext cx="4749885" cy="4749885"/>
        </a:xfrm>
        <a:custGeom>
          <a:avLst/>
          <a:gdLst/>
          <a:ahLst/>
          <a:cxnLst/>
          <a:rect l="0" t="0" r="0" b="0"/>
          <a:pathLst>
            <a:path>
              <a:moveTo>
                <a:pt x="3010963" y="86749"/>
              </a:moveTo>
              <a:arcTo wR="2374942" hR="2374942" stAng="17132021" swAng="2751314"/>
            </a:path>
          </a:pathLst>
        </a:custGeom>
        <a:noFill/>
        <a:ln w="6350" cap="flat" cmpd="sng" algn="ctr">
          <a:solidFill>
            <a:schemeClr val="accent1">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7BE3A8DC-FE34-9A4F-9A12-706D9D63FFAC}">
      <dsp:nvSpPr>
        <dsp:cNvPr id="0" name=""/>
        <dsp:cNvSpPr/>
      </dsp:nvSpPr>
      <dsp:spPr>
        <a:xfrm>
          <a:off x="7037866" y="2356360"/>
          <a:ext cx="2816329" cy="1438811"/>
        </a:xfrm>
        <a:prstGeom prst="roundRect">
          <a:avLst/>
        </a:prstGeom>
        <a:solidFill>
          <a:srgbClr val="01C8C3"/>
        </a:solidFill>
        <a:ln w="12700" cap="flat" cmpd="sng" algn="ctr">
          <a:solidFill>
            <a:srgbClr val="01C8C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fr-FR" sz="2800" b="0" kern="1200">
              <a:solidFill>
                <a:schemeClr val="bg2"/>
              </a:solidFill>
              <a:latin typeface="Montserrat" pitchFamily="2" charset="77"/>
              <a:ea typeface="Open Sans" panose="020B0606030504020204" pitchFamily="34" charset="0"/>
              <a:cs typeface="Open Sans" panose="020B0606030504020204" pitchFamily="34" charset="0"/>
            </a:rPr>
            <a:t>PLANIFIER</a:t>
          </a:r>
        </a:p>
      </dsp:txBody>
      <dsp:txXfrm>
        <a:off x="7108103" y="2426597"/>
        <a:ext cx="2675855" cy="1298337"/>
      </dsp:txXfrm>
    </dsp:sp>
    <dsp:sp modelId="{9AD68676-D4AD-5E42-AB28-B6EEE0920C4C}">
      <dsp:nvSpPr>
        <dsp:cNvPr id="0" name=""/>
        <dsp:cNvSpPr/>
      </dsp:nvSpPr>
      <dsp:spPr>
        <a:xfrm>
          <a:off x="3870791" y="344201"/>
          <a:ext cx="4749885" cy="4749885"/>
        </a:xfrm>
        <a:custGeom>
          <a:avLst/>
          <a:gdLst/>
          <a:ahLst/>
          <a:cxnLst/>
          <a:rect l="0" t="0" r="0" b="0"/>
          <a:pathLst>
            <a:path>
              <a:moveTo>
                <a:pt x="4483375" y="3468040"/>
              </a:moveTo>
              <a:arcTo wR="2374942" hR="2374942" stAng="1644245" swAng="2803648"/>
            </a:path>
          </a:pathLst>
        </a:custGeom>
        <a:noFill/>
        <a:ln w="6350" cap="flat" cmpd="sng" algn="ctr">
          <a:solidFill>
            <a:schemeClr val="accent1">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7149E0A3-0C75-4047-9E2B-28B36F5A0F86}">
      <dsp:nvSpPr>
        <dsp:cNvPr id="0" name=""/>
        <dsp:cNvSpPr/>
      </dsp:nvSpPr>
      <dsp:spPr>
        <a:xfrm>
          <a:off x="4060305" y="4751851"/>
          <a:ext cx="2816329" cy="1438811"/>
        </a:xfrm>
        <a:prstGeom prst="roundRect">
          <a:avLst/>
        </a:prstGeom>
        <a:solidFill>
          <a:srgbClr val="01C8C3"/>
        </a:solidFill>
        <a:ln w="12700" cap="flat" cmpd="sng" algn="ctr">
          <a:solidFill>
            <a:srgbClr val="01C8C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fr-FR" sz="2800" b="0" kern="1200">
              <a:solidFill>
                <a:schemeClr val="bg2"/>
              </a:solidFill>
              <a:latin typeface="Montserrat" pitchFamily="2" charset="77"/>
              <a:ea typeface="Open Sans" panose="020B0606030504020204" pitchFamily="34" charset="0"/>
              <a:cs typeface="Open Sans" panose="020B0606030504020204" pitchFamily="34" charset="0"/>
            </a:rPr>
            <a:t>METTRE EN ŒUVRE ET SUIVRE</a:t>
          </a:r>
        </a:p>
      </dsp:txBody>
      <dsp:txXfrm>
        <a:off x="4130542" y="4822088"/>
        <a:ext cx="2675855" cy="1298337"/>
      </dsp:txXfrm>
    </dsp:sp>
    <dsp:sp modelId="{E9467F01-C5CC-AF4C-8089-DE26FB7CC7C9}">
      <dsp:nvSpPr>
        <dsp:cNvPr id="0" name=""/>
        <dsp:cNvSpPr/>
      </dsp:nvSpPr>
      <dsp:spPr>
        <a:xfrm>
          <a:off x="2046236" y="286446"/>
          <a:ext cx="4749885" cy="4749885"/>
        </a:xfrm>
        <a:custGeom>
          <a:avLst/>
          <a:gdLst/>
          <a:ahLst/>
          <a:cxnLst/>
          <a:rect l="0" t="0" r="0" b="0"/>
          <a:pathLst>
            <a:path>
              <a:moveTo>
                <a:pt x="1993592" y="4719068"/>
              </a:moveTo>
              <a:arcTo wR="2374942" hR="2374942" stAng="5954407" swAng="3045309"/>
            </a:path>
          </a:pathLst>
        </a:custGeom>
        <a:noFill/>
        <a:ln w="6350" cap="flat" cmpd="sng" algn="ctr">
          <a:solidFill>
            <a:schemeClr val="accent1">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DA468908-1167-C941-9084-C5E0B3ED77E0}">
      <dsp:nvSpPr>
        <dsp:cNvPr id="0" name=""/>
        <dsp:cNvSpPr/>
      </dsp:nvSpPr>
      <dsp:spPr>
        <a:xfrm>
          <a:off x="860606" y="2392221"/>
          <a:ext cx="2816329" cy="1438811"/>
        </a:xfrm>
        <a:prstGeom prst="roundRect">
          <a:avLst/>
        </a:prstGeom>
        <a:solidFill>
          <a:srgbClr val="01C8C3"/>
        </a:solidFill>
        <a:ln w="12700" cap="flat" cmpd="sng" algn="ctr">
          <a:solidFill>
            <a:srgbClr val="01C8C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fr-FR" sz="2800" b="0" kern="1200">
              <a:solidFill>
                <a:schemeClr val="bg2"/>
              </a:solidFill>
              <a:latin typeface="Montserrat" pitchFamily="2" charset="77"/>
              <a:ea typeface="Open Sans" panose="020B0606030504020204" pitchFamily="34" charset="0"/>
              <a:cs typeface="Open Sans" panose="020B0606030504020204" pitchFamily="34" charset="0"/>
            </a:rPr>
            <a:t>ÉVALUER ET APPRENDRE</a:t>
          </a:r>
        </a:p>
      </dsp:txBody>
      <dsp:txXfrm>
        <a:off x="930843" y="2462458"/>
        <a:ext cx="2675855" cy="1298337"/>
      </dsp:txXfrm>
    </dsp:sp>
    <dsp:sp modelId="{6D28E37C-B7E8-7844-9171-7040F8342732}">
      <dsp:nvSpPr>
        <dsp:cNvPr id="0" name=""/>
        <dsp:cNvSpPr/>
      </dsp:nvSpPr>
      <dsp:spPr>
        <a:xfrm>
          <a:off x="2057132" y="1154596"/>
          <a:ext cx="4749885" cy="4749885"/>
        </a:xfrm>
        <a:custGeom>
          <a:avLst/>
          <a:gdLst/>
          <a:ahLst/>
          <a:cxnLst/>
          <a:rect l="0" t="0" r="0" b="0"/>
          <a:pathLst>
            <a:path>
              <a:moveTo>
                <a:pt x="300150" y="1219265"/>
              </a:moveTo>
              <a:arcTo wR="2374942" hR="2374942" stAng="12547090" swAng="3082203"/>
            </a:path>
          </a:pathLst>
        </a:custGeom>
        <a:noFill/>
        <a:ln w="6350" cap="flat" cmpd="sng" algn="ctr">
          <a:solidFill>
            <a:schemeClr val="accent1">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542"/>
              </a:spcBef>
              <a:spcAft>
                <a:spcPts val="0"/>
              </a:spcAft>
              <a:buClr>
                <a:srgbClr val="000000"/>
              </a:buClr>
              <a:buSzPts val="1400"/>
              <a:buFont typeface="Arial"/>
              <a:buNone/>
              <a:defRPr sz="1804"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542"/>
              </a:spcBef>
              <a:spcAft>
                <a:spcPts val="0"/>
              </a:spcAft>
              <a:buClr>
                <a:srgbClr val="000000"/>
              </a:buClr>
              <a:buSzPts val="1400"/>
              <a:buFont typeface="Arial"/>
              <a:buNone/>
              <a:defRPr sz="1804"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542"/>
              </a:spcBef>
              <a:spcAft>
                <a:spcPts val="0"/>
              </a:spcAft>
              <a:buClr>
                <a:srgbClr val="000000"/>
              </a:buClr>
              <a:buSzPts val="1400"/>
              <a:buFont typeface="Arial"/>
              <a:buNone/>
              <a:defRPr sz="1804"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542"/>
              </a:spcBef>
              <a:spcAft>
                <a:spcPts val="0"/>
              </a:spcAft>
              <a:buClr>
                <a:srgbClr val="000000"/>
              </a:buClr>
              <a:buSzPts val="1400"/>
              <a:buFont typeface="Arial"/>
              <a:buNone/>
              <a:defRPr sz="1804"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542"/>
              </a:spcBef>
              <a:spcAft>
                <a:spcPts val="0"/>
              </a:spcAft>
              <a:buClr>
                <a:srgbClr val="000000"/>
              </a:buClr>
              <a:buSzPts val="1400"/>
              <a:buFont typeface="Arial"/>
              <a:buNone/>
              <a:defRPr sz="1804"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804"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804"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804"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804"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1"/>
        <p:cNvGrpSpPr/>
        <p:nvPr/>
      </p:nvGrpSpPr>
      <p:grpSpPr>
        <a:xfrm>
          <a:off x="0" y="0"/>
          <a:ext cx="0" cy="0"/>
          <a:chOff x="0" y="0"/>
          <a:chExt cx="0" cy="0"/>
        </a:xfrm>
      </p:grpSpPr>
      <p:sp>
        <p:nvSpPr>
          <p:cNvPr id="462" name="Google Shape;462;p1: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63" name="Google Shape;463;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a:t>NOTES POUR L’ANIMATEUR</a:t>
            </a:r>
          </a:p>
          <a:p>
            <a:pPr marL="342900" lvl="0" indent="-342900" algn="l" rtl="0">
              <a:lnSpc>
                <a:spcPct val="100000"/>
              </a:lnSpc>
              <a:spcBef>
                <a:spcPts val="0"/>
              </a:spcBef>
              <a:spcAft>
                <a:spcPts val="0"/>
              </a:spcAft>
              <a:buSzPts val="1400"/>
              <a:buFont typeface="Arial" panose="020B0604020202020204" pitchFamily="34" charset="0"/>
              <a:buChar char="•"/>
            </a:pPr>
            <a:r>
              <a:rPr lang="fr-FR"/>
              <a:t>Il s'agit d'une session d'une heure pour présenter les concepts clés du CEA.</a:t>
            </a:r>
          </a:p>
          <a:p>
            <a:pPr marL="342900" lvl="0" indent="-342900" algn="l" rtl="0">
              <a:lnSpc>
                <a:spcPct val="100000"/>
              </a:lnSpc>
              <a:spcBef>
                <a:spcPts val="0"/>
              </a:spcBef>
              <a:spcAft>
                <a:spcPts val="0"/>
              </a:spcAft>
              <a:buSzPts val="1400"/>
              <a:buFont typeface="Arial" panose="020B0604020202020204" pitchFamily="34" charset="0"/>
              <a:buChar char="•"/>
            </a:pPr>
            <a:r>
              <a:rPr lang="fr-FR"/>
              <a:t>Certaines diapositives sont cachées, vous devez donc les examiner à l'avance et décider quel contenu est le plus important pour votre public et vos besoins</a:t>
            </a:r>
          </a:p>
          <a:p>
            <a:pPr marL="342900" lvl="0" indent="-342900" algn="l" rtl="0">
              <a:lnSpc>
                <a:spcPct val="100000"/>
              </a:lnSpc>
              <a:spcBef>
                <a:spcPts val="0"/>
              </a:spcBef>
              <a:spcAft>
                <a:spcPts val="0"/>
              </a:spcAft>
              <a:buSzPts val="1400"/>
              <a:buFont typeface="Arial" panose="020B0604020202020204" pitchFamily="34" charset="0"/>
              <a:buChar char="•"/>
            </a:pPr>
            <a:r>
              <a:rPr lang="fr-FR"/>
              <a:t>Exercice de groupe facultatif pour arriver à 1,5 heure si le temps le permet</a:t>
            </a:r>
          </a:p>
          <a:p>
            <a:pPr marL="342900" lvl="0" indent="-342900" algn="l" rtl="0">
              <a:lnSpc>
                <a:spcPct val="100000"/>
              </a:lnSpc>
              <a:spcBef>
                <a:spcPts val="0"/>
              </a:spcBef>
              <a:spcAft>
                <a:spcPts val="0"/>
              </a:spcAft>
              <a:buSzPts val="1400"/>
              <a:buFont typeface="Arial" panose="020B0604020202020204" pitchFamily="34" charset="0"/>
              <a:buChar char="•"/>
            </a:pPr>
            <a:r>
              <a:rPr lang="fr-FR"/>
              <a:t>Il s'agit de la version en face à face - une version en ligne existe également</a:t>
            </a:r>
          </a:p>
        </p:txBody>
      </p:sp>
      <p:sp>
        <p:nvSpPr>
          <p:cNvPr id="464" name="Google Shape;464;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a:t>
            </a:fld>
            <a:endParaRPr lang="en-GB"/>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0"/>
        <p:cNvGrpSpPr/>
        <p:nvPr/>
      </p:nvGrpSpPr>
      <p:grpSpPr>
        <a:xfrm>
          <a:off x="0" y="0"/>
          <a:ext cx="0" cy="0"/>
          <a:chOff x="0" y="0"/>
          <a:chExt cx="0" cy="0"/>
        </a:xfrm>
      </p:grpSpPr>
      <p:sp>
        <p:nvSpPr>
          <p:cNvPr id="561" name="Google Shape;561;p10: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62" name="Google Shape;562;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5333F"/>
              </a:buClr>
              <a:buSzPts val="1800"/>
              <a:buFont typeface="Open Sans"/>
              <a:buNone/>
            </a:pPr>
            <a:r>
              <a:rPr lang="fr-FR" sz="1800" b="1">
                <a:solidFill>
                  <a:srgbClr val="F5333F"/>
                </a:solidFill>
                <a:latin typeface="Open Sans"/>
                <a:ea typeface="Open Sans"/>
                <a:cs typeface="Open Sans"/>
                <a:sym typeface="Open Sans"/>
              </a:rPr>
              <a:t>NOTES DES ANIMATEURS </a:t>
            </a:r>
          </a:p>
          <a:p>
            <a:pPr marL="0" marR="0" lvl="0" indent="0" algn="l" rtl="0">
              <a:lnSpc>
                <a:spcPct val="100000"/>
              </a:lnSpc>
              <a:spcBef>
                <a:spcPts val="0"/>
              </a:spcBef>
              <a:spcAft>
                <a:spcPts val="0"/>
              </a:spcAft>
              <a:buClr>
                <a:srgbClr val="F5333F"/>
              </a:buClr>
              <a:buSzPts val="1800"/>
              <a:buFont typeface="Open Sans"/>
              <a:buNone/>
            </a:pPr>
            <a:endParaRPr lang="en-GB" sz="1800" b="1" dirty="0">
              <a:solidFill>
                <a:srgbClr val="F5333F"/>
              </a:solidFill>
              <a:latin typeface="Open Sans"/>
              <a:ea typeface="Open Sans"/>
              <a:cs typeface="Open Sans"/>
              <a:sym typeface="Open Sans"/>
            </a:endParaRPr>
          </a:p>
          <a:p>
            <a:pPr marL="285750" marR="0" lvl="0" indent="-285750" algn="l" rtl="0">
              <a:lnSpc>
                <a:spcPct val="100000"/>
              </a:lnSpc>
              <a:spcBef>
                <a:spcPts val="0"/>
              </a:spcBef>
              <a:spcAft>
                <a:spcPts val="0"/>
              </a:spcAft>
              <a:buClr>
                <a:srgbClr val="F5333F"/>
              </a:buClr>
              <a:buSzPts val="1800"/>
              <a:buFontTx/>
              <a:buChar char="-"/>
            </a:pPr>
            <a:r>
              <a:rPr lang="fr-FR" sz="2000" b="0">
                <a:solidFill>
                  <a:srgbClr val="F5333F"/>
                </a:solidFill>
                <a:latin typeface="Open Sans"/>
                <a:ea typeface="Open Sans"/>
                <a:cs typeface="Open Sans"/>
                <a:sym typeface="Open Sans"/>
              </a:rPr>
              <a:t>Demandez d'abord aux participants s'ils ont des exemples de mécanismes de retour d'information dans leurs programmes ou opérations</a:t>
            </a:r>
          </a:p>
          <a:p>
            <a:pPr marL="285750" marR="0" lvl="0" indent="-285750" algn="l" rtl="0">
              <a:lnSpc>
                <a:spcPct val="100000"/>
              </a:lnSpc>
              <a:spcBef>
                <a:spcPts val="0"/>
              </a:spcBef>
              <a:spcAft>
                <a:spcPts val="0"/>
              </a:spcAft>
              <a:buClr>
                <a:srgbClr val="F5333F"/>
              </a:buClr>
              <a:buSzPts val="1800"/>
              <a:buFontTx/>
              <a:buChar char="-"/>
            </a:pPr>
            <a:endParaRPr lang="en-GB" sz="2000" b="0" dirty="0">
              <a:solidFill>
                <a:srgbClr val="F5333F"/>
              </a:solidFill>
              <a:latin typeface="Open Sans"/>
              <a:ea typeface="Open Sans"/>
              <a:cs typeface="Open Sans"/>
              <a:sym typeface="Open Sans"/>
            </a:endParaRPr>
          </a:p>
          <a:p>
            <a:pPr marL="285750" marR="0" lvl="0" indent="-285750" algn="l" defTabSz="914400" rtl="0" eaLnBrk="1" fontAlgn="auto" latinLnBrk="0" hangingPunct="1">
              <a:lnSpc>
                <a:spcPct val="100000"/>
              </a:lnSpc>
              <a:spcBef>
                <a:spcPts val="0"/>
              </a:spcBef>
              <a:spcAft>
                <a:spcPts val="0"/>
              </a:spcAft>
              <a:buClr>
                <a:srgbClr val="F5333F"/>
              </a:buClr>
              <a:buSzPts val="1800"/>
              <a:buFontTx/>
              <a:buChar char="-"/>
              <a:tabLst/>
              <a:defRPr/>
            </a:pPr>
            <a:r>
              <a:rPr lang="fr-FR" sz="2000" b="1">
                <a:solidFill>
                  <a:srgbClr val="F5333F"/>
                </a:solidFill>
                <a:latin typeface="Open Sans"/>
                <a:ea typeface="Open Sans"/>
                <a:cs typeface="Open Sans"/>
                <a:sym typeface="Open Sans"/>
              </a:rPr>
              <a:t>Expliquez </a:t>
            </a:r>
            <a:r>
              <a:rPr lang="fr-FR" sz="1800" b="1">
                <a:latin typeface="Calibri"/>
                <a:cs typeface="Calibri"/>
                <a:sym typeface="Calibri"/>
              </a:rPr>
              <a:t>que les mécanismes de retour d’information </a:t>
            </a:r>
            <a:r>
              <a:rPr lang="fr-FR" sz="1800" b="0">
                <a:latin typeface="Calibri"/>
                <a:ea typeface="Calibri"/>
                <a:cs typeface="Calibri"/>
                <a:sym typeface="Calibri"/>
              </a:rPr>
              <a:t>nous permettent de recevoir, d'analyser, de répondre et d'agir en fonction des questions, réclamations, demandes, suggestions, croyances, rumeurs et louanges de la communauté. Ils  peuvent porter sur </a:t>
            </a:r>
            <a:r>
              <a:rPr lang="fr-FR" sz="1800" b="0" i="0" u="none" strike="noStrike" cap="none">
                <a:solidFill>
                  <a:schemeClr val="dk1"/>
                </a:solidFill>
                <a:latin typeface="Calibri"/>
                <a:ea typeface="Calibri"/>
                <a:cs typeface="Calibri"/>
                <a:sym typeface="Calibri"/>
              </a:rPr>
              <a:t>les services et le soutien que nous fournissons, sur un sujet ou une question spécifique liée à notre travail (par exemple un problème de santé publique) ou sur le comportement et la conduite de notre personnel et de nos bénévoles. Exemples :</a:t>
            </a:r>
          </a:p>
          <a:p>
            <a:pPr marL="742950" lvl="1" indent="-285750" algn="l" rtl="0">
              <a:lnSpc>
                <a:spcPct val="100000"/>
              </a:lnSpc>
              <a:spcBef>
                <a:spcPts val="0"/>
              </a:spcBef>
              <a:spcAft>
                <a:spcPts val="0"/>
              </a:spcAft>
              <a:buSzPts val="1400"/>
              <a:buFontTx/>
              <a:buChar char="-"/>
            </a:pPr>
            <a:r>
              <a:rPr lang="fr-FR" sz="1800" b="0">
                <a:latin typeface="Calibri"/>
                <a:cs typeface="Calibri"/>
                <a:sym typeface="Calibri"/>
              </a:rPr>
              <a:t>Des lignes d'assistance téléphonique où les gens peuvent appeler pour poser des questions ou faire part de leurs préoccupations</a:t>
            </a:r>
          </a:p>
          <a:p>
            <a:pPr marL="742950" lvl="1" indent="-285750" algn="l" rtl="0">
              <a:lnSpc>
                <a:spcPct val="100000"/>
              </a:lnSpc>
              <a:spcBef>
                <a:spcPts val="0"/>
              </a:spcBef>
              <a:spcAft>
                <a:spcPts val="0"/>
              </a:spcAft>
              <a:buSzPts val="1400"/>
              <a:buFontTx/>
              <a:buChar char="-"/>
            </a:pPr>
            <a:r>
              <a:rPr lang="fr-FR" sz="1800" b="0">
                <a:latin typeface="Calibri"/>
                <a:cs typeface="Calibri"/>
                <a:sym typeface="Calibri"/>
              </a:rPr>
              <a:t>Des ervices d’assistance communautaires pendant les activités ou à des heures régulières</a:t>
            </a:r>
          </a:p>
          <a:p>
            <a:pPr marL="742950" lvl="1" indent="-285750" algn="l" rtl="0">
              <a:lnSpc>
                <a:spcPct val="100000"/>
              </a:lnSpc>
              <a:spcBef>
                <a:spcPts val="0"/>
              </a:spcBef>
              <a:spcAft>
                <a:spcPts val="0"/>
              </a:spcAft>
              <a:buSzPts val="1400"/>
              <a:buFontTx/>
              <a:buChar char="-"/>
            </a:pPr>
            <a:r>
              <a:rPr lang="fr-FR" sz="1800" b="0">
                <a:latin typeface="Calibri"/>
                <a:cs typeface="Calibri"/>
                <a:sym typeface="Calibri"/>
              </a:rPr>
              <a:t>Des boîtes à idées dans les communautés où les gens peuvent poster des retours d'information écrits</a:t>
            </a:r>
          </a:p>
          <a:p>
            <a:pPr marL="742950" lvl="1" indent="-285750" algn="l" rtl="0">
              <a:lnSpc>
                <a:spcPct val="100000"/>
              </a:lnSpc>
              <a:spcBef>
                <a:spcPts val="0"/>
              </a:spcBef>
              <a:spcAft>
                <a:spcPts val="0"/>
              </a:spcAft>
              <a:buSzPts val="1400"/>
              <a:buFontTx/>
              <a:buChar char="-"/>
            </a:pPr>
            <a:r>
              <a:rPr lang="fr-FR" sz="1800" b="0">
                <a:latin typeface="Calibri"/>
                <a:cs typeface="Calibri"/>
                <a:sym typeface="Calibri"/>
              </a:rPr>
              <a:t>La réalisation d'enquêtes, en face à face, en ligne ou par téléphone, afin de poser des questions sur la satisfaction des gens à l'égard d'un programme ou sur ce qu'ils pensent de certains sujets</a:t>
            </a:r>
          </a:p>
          <a:p>
            <a:pPr marL="742950" lvl="1" indent="-285750" algn="l" rtl="0">
              <a:lnSpc>
                <a:spcPct val="100000"/>
              </a:lnSpc>
              <a:spcBef>
                <a:spcPts val="0"/>
              </a:spcBef>
              <a:spcAft>
                <a:spcPts val="0"/>
              </a:spcAft>
              <a:buSzPts val="1400"/>
              <a:buFontTx/>
              <a:buChar char="-"/>
            </a:pPr>
            <a:r>
              <a:rPr lang="fr-FR" sz="1800" b="0">
                <a:latin typeface="Calibri"/>
                <a:cs typeface="Calibri"/>
                <a:sym typeface="Calibri"/>
              </a:rPr>
              <a:t>Les bénévoles sont formés pour écouter les réactions et/ou poser des questions lors d'activités telles que les visites à domicile ou les séances de promotion de la santé</a:t>
            </a:r>
          </a:p>
          <a:p>
            <a:pPr marL="742950" lvl="1" indent="-285750" algn="l" rtl="0">
              <a:lnSpc>
                <a:spcPct val="100000"/>
              </a:lnSpc>
              <a:spcBef>
                <a:spcPts val="0"/>
              </a:spcBef>
              <a:spcAft>
                <a:spcPts val="0"/>
              </a:spcAft>
              <a:buSzPts val="1400"/>
              <a:buFontTx/>
              <a:buChar char="-"/>
            </a:pPr>
            <a:r>
              <a:rPr lang="fr-FR" sz="1800" b="0">
                <a:latin typeface="Calibri"/>
                <a:cs typeface="Calibri"/>
                <a:sym typeface="Calibri"/>
              </a:rPr>
              <a:t>Les médias sociaux, tels que Facebook, Twitter ou WhatsApp, peuvent être utilisés pour recueillir des informations et poser des questions spécifiques</a:t>
            </a:r>
          </a:p>
          <a:p>
            <a:pPr marL="0" lvl="0" indent="0" algn="l" rtl="0">
              <a:lnSpc>
                <a:spcPct val="100000"/>
              </a:lnSpc>
              <a:spcBef>
                <a:spcPts val="1140"/>
              </a:spcBef>
              <a:spcAft>
                <a:spcPts val="0"/>
              </a:spcAft>
              <a:buSzPts val="1400"/>
              <a:buNone/>
            </a:pPr>
            <a:endParaRPr sz="1800" b="1" dirty="0">
              <a:solidFill>
                <a:srgbClr val="FF0000"/>
              </a:solidFill>
            </a:endParaRPr>
          </a:p>
          <a:p>
            <a:pPr marL="0" marR="0" lvl="0" indent="0" algn="l" defTabSz="914400" rtl="0" eaLnBrk="1" fontAlgn="auto" latinLnBrk="0" hangingPunct="1">
              <a:lnSpc>
                <a:spcPct val="100000"/>
              </a:lnSpc>
              <a:spcBef>
                <a:spcPts val="0"/>
              </a:spcBef>
              <a:spcAft>
                <a:spcPts val="0"/>
              </a:spcAft>
              <a:buClr>
                <a:srgbClr val="F5333F"/>
              </a:buClr>
              <a:buSzPts val="1800"/>
              <a:buFontTx/>
              <a:buNone/>
              <a:tabLst/>
              <a:defRPr/>
            </a:pPr>
            <a:r>
              <a:rPr lang="fr-FR" sz="1800" b="1">
                <a:latin typeface="Calibri"/>
                <a:ea typeface="Calibri"/>
                <a:cs typeface="Calibri"/>
                <a:sym typeface="Calibri"/>
              </a:rPr>
              <a:t>Ces exemples sont tirés du guide CEA et peuvent être échangés contre ceux de votre région, pays ou Société nationale </a:t>
            </a:r>
          </a:p>
          <a:p>
            <a:pPr marL="0" lvl="0" indent="0" algn="l" rtl="0">
              <a:lnSpc>
                <a:spcPct val="100000"/>
              </a:lnSpc>
              <a:spcBef>
                <a:spcPts val="540"/>
              </a:spcBef>
              <a:spcAft>
                <a:spcPts val="0"/>
              </a:spcAft>
              <a:buSzPts val="1400"/>
              <a:buNone/>
            </a:pPr>
            <a:endParaRPr sz="1800" dirty="0"/>
          </a:p>
          <a:p>
            <a:pPr marL="0" lvl="0" indent="0" algn="l" rtl="0">
              <a:lnSpc>
                <a:spcPct val="100000"/>
              </a:lnSpc>
              <a:spcBef>
                <a:spcPts val="541"/>
              </a:spcBef>
              <a:spcAft>
                <a:spcPts val="0"/>
              </a:spcAft>
              <a:buSzPts val="1400"/>
              <a:buNone/>
            </a:pPr>
            <a:r>
              <a:rPr lang="fr-FR" sz="1804" b="1">
                <a:solidFill>
                  <a:schemeClr val="dk1"/>
                </a:solidFill>
                <a:latin typeface="Calibri"/>
                <a:ea typeface="Calibri"/>
                <a:cs typeface="Calibri"/>
                <a:sym typeface="Calibri"/>
              </a:rPr>
              <a:t>Développement d'un mécanisme pilote de retour d'information de la Société nationale</a:t>
            </a:r>
          </a:p>
          <a:p>
            <a:pPr marL="0" lvl="0" indent="0" algn="l" rtl="0">
              <a:lnSpc>
                <a:spcPct val="100000"/>
              </a:lnSpc>
              <a:spcBef>
                <a:spcPts val="541"/>
              </a:spcBef>
              <a:spcAft>
                <a:spcPts val="0"/>
              </a:spcAft>
              <a:buSzPts val="1400"/>
              <a:buNone/>
            </a:pPr>
            <a:r>
              <a:rPr lang="fr-FR" sz="1804">
                <a:solidFill>
                  <a:schemeClr val="dk1"/>
                </a:solidFill>
                <a:latin typeface="Calibri"/>
                <a:ea typeface="Calibri"/>
                <a:cs typeface="Calibri"/>
                <a:sym typeface="Calibri"/>
              </a:rPr>
              <a:t>En 2014, la Croix-Rouge libanaise (LRCS) a piloté une petite ligne d'assistance téléphonique pour soutenir un projet d'assistance en espèces et en bons (CVA), soutenu par la Croix-Rouge britannique. Initialement gérée par l'équipe de gestion des catastrophes, elle a rapidement été confiée à l'équipe PSER lorsque le nombre d'appels a augmenté. Le mécanisme a maintenant été systématisé et déployé pour couvrir la plupart des programmes et opérations de la LRCS et le nombre d'appels a augmenté chaque année. Les appels les plus fréquents sont des demandes d'assistance, des questions liées aux programmes, des demandes d'information, des retours positifs et négatifs et un nombre relativement faible de réclamations formelles. La LRCS fait de la publicité pour le mécanisme de retour d'information par le biais de divers canaux, notamment via les SMS, les activités dans les communautés, les affiches et les prospectus ainsi que par le biais d'organisations partenaires. Les principaux avantages du mécanisme de retour d'informations sont les suivants : la LRCS peut désormais répondre beaucoup plus rapidement aux problèmes tels que la perte de cartes de paiement ou les problèmes de liquidité avec les agents. Le personnel du programme indique également que les informations fournies par le mécanisme sont extrêmement utiles pour évaluer et adapter leurs services afin de mieux répondre aux besoins des gens. Une partie du succès du mécanisme de retour d'informations est attribuée au fait qu'il a commencé à petite échelle et qu'il a été continuellement amélioré et adapté en fonction de l'expérience. Lire l'étude de cas complète - https://communityengagementhub.org/wp-content/uploads/sites/2/2020/04/PMER_CRM-CaseStudy.docx </a:t>
            </a:r>
          </a:p>
          <a:p>
            <a:pPr marL="0" lvl="0" indent="0" algn="l" rtl="0">
              <a:lnSpc>
                <a:spcPct val="100000"/>
              </a:lnSpc>
              <a:spcBef>
                <a:spcPts val="541"/>
              </a:spcBef>
              <a:spcAft>
                <a:spcPts val="0"/>
              </a:spcAft>
              <a:buSzPts val="1400"/>
              <a:buNone/>
            </a:pPr>
            <a:endParaRPr lang="en-GB" sz="1804" b="0" i="0" u="none" strike="noStrike" cap="none" dirty="0">
              <a:solidFill>
                <a:schemeClr val="dk1"/>
              </a:solidFill>
              <a:effectLst/>
              <a:latin typeface="Calibri"/>
              <a:ea typeface="Calibri"/>
              <a:cs typeface="Calibri"/>
              <a:sym typeface="Calibri"/>
            </a:endParaRPr>
          </a:p>
          <a:p>
            <a:pPr marL="0" lvl="0" indent="0" algn="l" rtl="0">
              <a:lnSpc>
                <a:spcPct val="100000"/>
              </a:lnSpc>
              <a:spcBef>
                <a:spcPts val="541"/>
              </a:spcBef>
              <a:spcAft>
                <a:spcPts val="0"/>
              </a:spcAft>
              <a:buSzPts val="1400"/>
              <a:buNone/>
            </a:pPr>
            <a:r>
              <a:rPr lang="fr-FR" sz="1800" b="1" i="0" u="none" strike="noStrike" cap="none">
                <a:solidFill>
                  <a:schemeClr val="dk1"/>
                </a:solidFill>
                <a:latin typeface="Calibri"/>
                <a:ea typeface="Calibri"/>
                <a:cs typeface="Calibri"/>
                <a:sym typeface="Calibri"/>
              </a:rPr>
              <a:t>Utilisation de WhatsApp au Pérou pour répondre aux questions et demandes liées à la COVID-19</a:t>
            </a:r>
          </a:p>
          <a:p>
            <a:pPr marL="0" lvl="0" indent="0" algn="l" rtl="0">
              <a:lnSpc>
                <a:spcPct val="100000"/>
              </a:lnSpc>
              <a:spcBef>
                <a:spcPts val="541"/>
              </a:spcBef>
              <a:spcAft>
                <a:spcPts val="0"/>
              </a:spcAft>
              <a:buSzPts val="1400"/>
              <a:buNone/>
            </a:pPr>
            <a:r>
              <a:rPr lang="fr-FR" sz="1800" b="0" i="0" u="none" strike="noStrike" cap="none">
                <a:solidFill>
                  <a:schemeClr val="dk1"/>
                </a:solidFill>
                <a:latin typeface="Calibri"/>
                <a:ea typeface="Calibri"/>
                <a:cs typeface="Calibri"/>
                <a:sym typeface="Calibri"/>
              </a:rPr>
              <a:t>Lorsque la pandémie de COVID-19 a contraint la Croix-Rouge péruvienne (CRP) et la FICR à suspendre les activités présentielles avec la population migrante vénézuélienne, elles ont dû trouver un nouveau moyen à distance pour fournir une assistance et répondre aux retours d’information. Une évaluation précédente avait révélé que 78 % des migrants vénézuéliens au Pérou ont accès à un téléphone portable et que 99 % utilisent WhatsApp et Facebook pour recevoir des informations. Une ligne commerciale WhatsApp a donc été mise en place pour répondre aux questions ou aux doutes sur la pandémie, fournir des informations sur la prévention, et identifier, surveiller et traiter les rumeurs ou les « fake news » liées à la COVID-19. Un ensemble de messages clés sur la prévention et aux interventions liées à la COVID-19, ainsi qu'une feuille de questions-réponses, ont été préparés à l'avance pour être utilisés par les opérateurs de la ligne WhatsApp. Au départ, la ligne a été lancée par deux opérateurs d'engagement communautaire, mais par la suite, c’est le personnel médical qui a été amené à répondre à certaines questions. Un groupe WhatsApp a également été créé entre les opérateurs pour aider à coordonner les réponses et des directives ont été élaborées pour enregistrer et suivre les réponses. Depuis son lancement, la ligne s'est avérée très populaire et répond désormais à un éventail beaucoup plus large de demandes, notamment pour soutenir la population péruvienne. </a:t>
            </a:r>
          </a:p>
          <a:p>
            <a:pPr marL="0" lvl="0" indent="0" algn="l" rtl="0">
              <a:lnSpc>
                <a:spcPct val="100000"/>
              </a:lnSpc>
              <a:spcBef>
                <a:spcPts val="540"/>
              </a:spcBef>
              <a:spcAft>
                <a:spcPts val="0"/>
              </a:spcAft>
              <a:buSzPts val="1400"/>
              <a:buNone/>
            </a:pPr>
            <a:endParaRPr sz="1800" dirty="0"/>
          </a:p>
        </p:txBody>
      </p:sp>
      <p:sp>
        <p:nvSpPr>
          <p:cNvPr id="563" name="Google Shape;563;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10</a:t>
            </a:fld>
            <a:endParaRPr kumimoji="0" lang="en-GB"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6"/>
        <p:cNvGrpSpPr/>
        <p:nvPr/>
      </p:nvGrpSpPr>
      <p:grpSpPr>
        <a:xfrm>
          <a:off x="0" y="0"/>
          <a:ext cx="0" cy="0"/>
          <a:chOff x="0" y="0"/>
          <a:chExt cx="0" cy="0"/>
        </a:xfrm>
      </p:grpSpPr>
      <p:sp>
        <p:nvSpPr>
          <p:cNvPr id="577" name="Google Shape;577;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542"/>
              </a:spcBef>
              <a:spcAft>
                <a:spcPts val="0"/>
              </a:spcAft>
              <a:buSzPts val="1400"/>
              <a:buNone/>
            </a:pPr>
            <a:endParaRPr/>
          </a:p>
        </p:txBody>
      </p:sp>
      <p:sp>
        <p:nvSpPr>
          <p:cNvPr id="578" name="Google Shape;578;p12: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1"/>
        <p:cNvGrpSpPr/>
        <p:nvPr/>
      </p:nvGrpSpPr>
      <p:grpSpPr>
        <a:xfrm>
          <a:off x="0" y="0"/>
          <a:ext cx="0" cy="0"/>
          <a:chOff x="0" y="0"/>
          <a:chExt cx="0" cy="0"/>
        </a:xfrm>
      </p:grpSpPr>
      <p:sp>
        <p:nvSpPr>
          <p:cNvPr id="582" name="Google Shape;582;p13: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83" name="Google Shape;583;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sz="2000" b="1">
                <a:latin typeface="Calibri"/>
                <a:ea typeface="Calibri"/>
                <a:cs typeface="Calibri"/>
                <a:sym typeface="Calibri"/>
              </a:rPr>
              <a:t>NOTES POUR L’ANIMATEUR</a:t>
            </a:r>
          </a:p>
          <a:p>
            <a:pPr marL="0" lvl="0" indent="0" algn="l" rtl="0">
              <a:lnSpc>
                <a:spcPct val="100000"/>
              </a:lnSpc>
              <a:spcBef>
                <a:spcPts val="1000"/>
              </a:spcBef>
              <a:spcAft>
                <a:spcPts val="0"/>
              </a:spcAft>
              <a:buSzPts val="1400"/>
              <a:buNone/>
            </a:pPr>
            <a:endParaRPr sz="2000" b="1" dirty="0">
              <a:latin typeface="Calibri"/>
              <a:ea typeface="Calibri"/>
              <a:cs typeface="Calibri"/>
              <a:sym typeface="Calibri"/>
            </a:endParaRPr>
          </a:p>
          <a:p>
            <a:pPr marL="0" lvl="0" indent="0" algn="l" rtl="0">
              <a:lnSpc>
                <a:spcPct val="100000"/>
              </a:lnSpc>
              <a:spcBef>
                <a:spcPts val="1000"/>
              </a:spcBef>
              <a:spcAft>
                <a:spcPts val="0"/>
              </a:spcAft>
              <a:buSzPts val="1400"/>
              <a:buNone/>
            </a:pPr>
            <a:r>
              <a:rPr lang="fr-FR" sz="2000" b="1">
                <a:latin typeface="Calibri"/>
                <a:ea typeface="Calibri"/>
                <a:cs typeface="Calibri"/>
                <a:sym typeface="Calibri"/>
              </a:rPr>
              <a:t>AVANT de montrer les réponses sur la diapositive :</a:t>
            </a:r>
          </a:p>
          <a:p>
            <a:pPr marL="0" lvl="0" indent="0" algn="l" rtl="0">
              <a:lnSpc>
                <a:spcPct val="100000"/>
              </a:lnSpc>
              <a:spcBef>
                <a:spcPts val="1000"/>
              </a:spcBef>
              <a:spcAft>
                <a:spcPts val="0"/>
              </a:spcAft>
              <a:buSzPts val="1400"/>
              <a:buNone/>
            </a:pPr>
            <a:endParaRPr sz="2000" dirty="0">
              <a:latin typeface="Calibri"/>
              <a:ea typeface="Calibri"/>
              <a:cs typeface="Calibri"/>
              <a:sym typeface="Calibri"/>
            </a:endParaRPr>
          </a:p>
          <a:p>
            <a:pPr marL="285750" marR="0" lvl="0" indent="-285750" algn="l" rtl="0">
              <a:lnSpc>
                <a:spcPct val="100000"/>
              </a:lnSpc>
              <a:spcBef>
                <a:spcPts val="1000"/>
              </a:spcBef>
              <a:spcAft>
                <a:spcPts val="0"/>
              </a:spcAft>
              <a:buClr>
                <a:schemeClr val="dk1"/>
              </a:buClr>
              <a:buSzPts val="2000"/>
              <a:buFont typeface="Arial"/>
              <a:buChar char="•"/>
            </a:pPr>
            <a:r>
              <a:rPr lang="fr-FR" sz="2000"/>
              <a:t>Demandez aux participants s'ils peuvent penser à cinq raisons pour lesquelles nous devons impliquer les communautés dans notre travail - cela peut être fait en petits groupes ou en discussion collective</a:t>
            </a:r>
          </a:p>
          <a:p>
            <a:pPr marL="285750" marR="0" lvl="0" indent="-158750" algn="l" rtl="0">
              <a:lnSpc>
                <a:spcPct val="100000"/>
              </a:lnSpc>
              <a:spcBef>
                <a:spcPts val="1000"/>
              </a:spcBef>
              <a:spcAft>
                <a:spcPts val="0"/>
              </a:spcAft>
              <a:buClr>
                <a:schemeClr val="dk1"/>
              </a:buClr>
              <a:buSzPts val="2000"/>
              <a:buFont typeface="Arial"/>
              <a:buNone/>
            </a:pPr>
            <a:endParaRPr sz="2000" dirty="0">
              <a:latin typeface="Calibri"/>
              <a:ea typeface="Calibri"/>
              <a:cs typeface="Calibri"/>
              <a:sym typeface="Calibri"/>
            </a:endParaRPr>
          </a:p>
          <a:p>
            <a:pPr marL="285750" lvl="0" indent="-285750" algn="l" rtl="0">
              <a:lnSpc>
                <a:spcPct val="100000"/>
              </a:lnSpc>
              <a:spcBef>
                <a:spcPts val="1000"/>
              </a:spcBef>
              <a:spcAft>
                <a:spcPts val="0"/>
              </a:spcAft>
              <a:buClr>
                <a:schemeClr val="dk1"/>
              </a:buClr>
              <a:buSzPts val="2000"/>
              <a:buFont typeface="Arial"/>
              <a:buChar char="•"/>
            </a:pPr>
            <a:r>
              <a:rPr lang="fr-FR" sz="2000">
                <a:latin typeface="Calibri"/>
                <a:ea typeface="Calibri"/>
                <a:cs typeface="Calibri"/>
                <a:sym typeface="Calibri"/>
              </a:rPr>
              <a:t>Écrivez les réponses des gens sur un tableau de conférence, puis passez en revue les réponses sur la diapositive, en expliquant chacune d'elles</a:t>
            </a:r>
          </a:p>
          <a:p>
            <a:pPr marL="285750" lvl="0" indent="-158750" algn="l" rtl="0">
              <a:lnSpc>
                <a:spcPct val="100000"/>
              </a:lnSpc>
              <a:spcBef>
                <a:spcPts val="1000"/>
              </a:spcBef>
              <a:spcAft>
                <a:spcPts val="0"/>
              </a:spcAft>
              <a:buClr>
                <a:schemeClr val="dk1"/>
              </a:buClr>
              <a:buSzPts val="2000"/>
              <a:buFont typeface="Arial"/>
              <a:buNone/>
            </a:pPr>
            <a:endParaRPr sz="2000" dirty="0">
              <a:latin typeface="Calibri"/>
              <a:ea typeface="Calibri"/>
              <a:cs typeface="Calibri"/>
              <a:sym typeface="Calibri"/>
            </a:endParaRPr>
          </a:p>
          <a:p>
            <a:pPr marL="285750" lvl="0" indent="-285750" algn="l" rtl="0">
              <a:lnSpc>
                <a:spcPct val="100000"/>
              </a:lnSpc>
              <a:spcBef>
                <a:spcPts val="1000"/>
              </a:spcBef>
              <a:spcAft>
                <a:spcPts val="0"/>
              </a:spcAft>
              <a:buClr>
                <a:schemeClr val="dk1"/>
              </a:buClr>
              <a:buSzPts val="2000"/>
              <a:buFont typeface="Arial"/>
              <a:buChar char="•"/>
            </a:pPr>
            <a:r>
              <a:rPr lang="fr-FR" sz="2000">
                <a:latin typeface="Calibri"/>
                <a:ea typeface="Calibri"/>
                <a:cs typeface="Calibri"/>
                <a:sym typeface="Calibri"/>
              </a:rPr>
              <a:t>Il pourrait y avoir d'autres raisons correctes que celles présentées sur la diapositive, mais les cinq qui y figurent sont les principales</a:t>
            </a:r>
          </a:p>
          <a:p>
            <a:pPr marL="285750" lvl="0" indent="-158750" algn="l" rtl="0">
              <a:lnSpc>
                <a:spcPct val="100000"/>
              </a:lnSpc>
              <a:spcBef>
                <a:spcPts val="1000"/>
              </a:spcBef>
              <a:spcAft>
                <a:spcPts val="0"/>
              </a:spcAft>
              <a:buClr>
                <a:schemeClr val="dk1"/>
              </a:buClr>
              <a:buSzPts val="2000"/>
              <a:buFont typeface="Arial"/>
              <a:buNone/>
            </a:pPr>
            <a:endParaRPr sz="2000" dirty="0">
              <a:latin typeface="Calibri"/>
              <a:ea typeface="Calibri"/>
              <a:cs typeface="Calibri"/>
              <a:sym typeface="Calibri"/>
            </a:endParaRPr>
          </a:p>
          <a:p>
            <a:pPr marL="0" lvl="0" indent="0" algn="l" rtl="0">
              <a:lnSpc>
                <a:spcPct val="100000"/>
              </a:lnSpc>
              <a:spcBef>
                <a:spcPts val="541"/>
              </a:spcBef>
              <a:spcAft>
                <a:spcPts val="0"/>
              </a:spcAft>
              <a:buSzPts val="1400"/>
              <a:buNone/>
            </a:pPr>
            <a:r>
              <a:rPr lang="fr-FR" sz="1804" b="1">
                <a:solidFill>
                  <a:schemeClr val="dk1"/>
                </a:solidFill>
                <a:latin typeface="Calibri"/>
                <a:ea typeface="Calibri"/>
                <a:cs typeface="Calibri"/>
                <a:sym typeface="Calibri"/>
              </a:rPr>
              <a:t>Pourquoi devons-nous mobiliser les communautés ?</a:t>
            </a:r>
          </a:p>
          <a:p>
            <a:pPr marL="0" lvl="0" indent="0" algn="l" rtl="0">
              <a:lnSpc>
                <a:spcPct val="100000"/>
              </a:lnSpc>
              <a:spcBef>
                <a:spcPts val="542"/>
              </a:spcBef>
              <a:spcAft>
                <a:spcPts val="0"/>
              </a:spcAft>
              <a:buSzPts val="1400"/>
              <a:buNone/>
            </a:pPr>
            <a:endParaRPr sz="1804" b="1" dirty="0">
              <a:solidFill>
                <a:schemeClr val="dk1"/>
              </a:solidFill>
              <a:latin typeface="Calibri"/>
              <a:ea typeface="Calibri"/>
              <a:cs typeface="Calibri"/>
              <a:sym typeface="Calibri"/>
            </a:endParaRPr>
          </a:p>
          <a:p>
            <a:pPr marL="0" lvl="0" indent="0" algn="l" rtl="0">
              <a:lnSpc>
                <a:spcPct val="100000"/>
              </a:lnSpc>
              <a:spcBef>
                <a:spcPts val="541"/>
              </a:spcBef>
              <a:spcAft>
                <a:spcPts val="0"/>
              </a:spcAft>
              <a:buSzPts val="1400"/>
              <a:buNone/>
            </a:pPr>
            <a:r>
              <a:rPr lang="fr-FR" sz="1804" b="1">
                <a:solidFill>
                  <a:schemeClr val="dk1"/>
                </a:solidFill>
                <a:latin typeface="Calibri"/>
                <a:ea typeface="Calibri"/>
                <a:cs typeface="Calibri"/>
                <a:sym typeface="Calibri"/>
              </a:rPr>
              <a:t>1. Pour saisir le contexte et les besoins de la communauté,</a:t>
            </a:r>
          </a:p>
          <a:p>
            <a:pPr marL="0" lvl="0" indent="0" algn="l" rtl="0">
              <a:lnSpc>
                <a:spcPct val="100000"/>
              </a:lnSpc>
              <a:spcBef>
                <a:spcPts val="541"/>
              </a:spcBef>
              <a:spcAft>
                <a:spcPts val="0"/>
              </a:spcAft>
              <a:buSzPts val="1400"/>
              <a:buNone/>
            </a:pPr>
            <a:r>
              <a:rPr lang="fr-FR" sz="1804">
                <a:solidFill>
                  <a:schemeClr val="dk1"/>
                </a:solidFill>
                <a:latin typeface="Calibri"/>
                <a:ea typeface="Calibri"/>
                <a:cs typeface="Calibri"/>
                <a:sym typeface="Calibri"/>
              </a:rPr>
              <a:t>nous devons nous engager auprès de tous les groupes et personnes de la communauté pour comprendre leurs besoins spécifiques, leurs préférences et leur situation. Si nous partons du principe que nous savons ce dont les gens ont besoin ou comment les choses fonctionnent dans leur communauté, nous risquons de nous tromper et de leur apporter un soutien qui ne les aidera pas, ou pire encore, qui leur nuira. Par exemple, en attisant les tensions existantes ou en excluant des groupes déjà marginalisés.</a:t>
            </a:r>
          </a:p>
          <a:p>
            <a:pPr marL="0" lvl="0" indent="0" algn="l" rtl="0">
              <a:lnSpc>
                <a:spcPct val="100000"/>
              </a:lnSpc>
              <a:spcBef>
                <a:spcPts val="542"/>
              </a:spcBef>
              <a:spcAft>
                <a:spcPts val="0"/>
              </a:spcAft>
              <a:buSzPts val="1400"/>
              <a:buNone/>
            </a:pPr>
            <a:endParaRPr sz="1804" dirty="0">
              <a:solidFill>
                <a:schemeClr val="dk1"/>
              </a:solidFill>
              <a:latin typeface="Calibri"/>
              <a:ea typeface="Calibri"/>
              <a:cs typeface="Calibri"/>
              <a:sym typeface="Calibri"/>
            </a:endParaRPr>
          </a:p>
          <a:p>
            <a:pPr marL="0" lvl="0" indent="0" algn="l" rtl="0">
              <a:lnSpc>
                <a:spcPct val="100000"/>
              </a:lnSpc>
              <a:spcBef>
                <a:spcPts val="541"/>
              </a:spcBef>
              <a:spcAft>
                <a:spcPts val="0"/>
              </a:spcAft>
              <a:buSzPts val="1400"/>
              <a:buNone/>
            </a:pPr>
            <a:r>
              <a:rPr lang="fr-FR" sz="1804" b="1">
                <a:solidFill>
                  <a:schemeClr val="dk1"/>
                </a:solidFill>
                <a:latin typeface="Calibri"/>
                <a:ea typeface="Calibri"/>
                <a:cs typeface="Calibri"/>
                <a:sym typeface="Calibri"/>
              </a:rPr>
              <a:t>2. Pour des programmes et des opérations de meilleure qualité et plus efficaces</a:t>
            </a:r>
          </a:p>
          <a:p>
            <a:pPr marL="0" lvl="0" indent="0" algn="l" rtl="0">
              <a:lnSpc>
                <a:spcPct val="100000"/>
              </a:lnSpc>
              <a:spcBef>
                <a:spcPts val="541"/>
              </a:spcBef>
              <a:spcAft>
                <a:spcPts val="0"/>
              </a:spcAft>
              <a:buSzPts val="1400"/>
              <a:buNone/>
            </a:pPr>
            <a:r>
              <a:rPr lang="fr-FR" sz="1804">
                <a:solidFill>
                  <a:schemeClr val="dk1"/>
                </a:solidFill>
                <a:latin typeface="Calibri"/>
                <a:ea typeface="Calibri"/>
                <a:cs typeface="Calibri"/>
                <a:sym typeface="Calibri"/>
              </a:rPr>
              <a:t>Personne ne connaît mieux la communauté que les personnes qui y vivent. Lorsque nous nous appuyons sur cette connaissance et cette expertise locales pour planifier et gérer les programmes et les opérations, nous avons beaucoup plus de chances de bien faire les choses et de fournir un soutien utile, opportun, pertinent et de grande qualité. Prêter attention aux retours de la communauté nous alerte rapidement lorsque les choses ne fonctionnent pas et nous donne des indications précieuses sur la manière dont nous pouvons progresser.</a:t>
            </a:r>
          </a:p>
          <a:p>
            <a:pPr marL="0" lvl="0" indent="0" algn="l" rtl="0">
              <a:lnSpc>
                <a:spcPct val="100000"/>
              </a:lnSpc>
              <a:spcBef>
                <a:spcPts val="542"/>
              </a:spcBef>
              <a:spcAft>
                <a:spcPts val="0"/>
              </a:spcAft>
              <a:buSzPts val="1400"/>
              <a:buNone/>
            </a:pPr>
            <a:endParaRPr sz="1804" dirty="0">
              <a:solidFill>
                <a:schemeClr val="dk1"/>
              </a:solidFill>
              <a:latin typeface="Calibri"/>
              <a:ea typeface="Calibri"/>
              <a:cs typeface="Calibri"/>
              <a:sym typeface="Calibri"/>
            </a:endParaRPr>
          </a:p>
          <a:p>
            <a:pPr marL="0" lvl="0" indent="0" algn="l" rtl="0">
              <a:lnSpc>
                <a:spcPct val="100000"/>
              </a:lnSpc>
              <a:spcBef>
                <a:spcPts val="541"/>
              </a:spcBef>
              <a:spcAft>
                <a:spcPts val="0"/>
              </a:spcAft>
              <a:buSzPts val="1400"/>
              <a:buNone/>
            </a:pPr>
            <a:r>
              <a:rPr lang="fr-FR" sz="1804" b="1">
                <a:solidFill>
                  <a:schemeClr val="dk1"/>
                </a:solidFill>
                <a:latin typeface="Calibri"/>
                <a:ea typeface="Calibri"/>
                <a:cs typeface="Calibri"/>
                <a:sym typeface="Calibri"/>
              </a:rPr>
              <a:t>3. Instaurer la confiance, l'accès et l'acceptation avec les communautés</a:t>
            </a:r>
          </a:p>
          <a:p>
            <a:pPr marL="0" lvl="0" indent="0" algn="l" rtl="0">
              <a:lnSpc>
                <a:spcPct val="100000"/>
              </a:lnSpc>
              <a:spcBef>
                <a:spcPts val="541"/>
              </a:spcBef>
              <a:spcAft>
                <a:spcPts val="0"/>
              </a:spcAft>
              <a:buSzPts val="1400"/>
              <a:buNone/>
            </a:pPr>
            <a:r>
              <a:rPr lang="fr-FR" sz="1804">
                <a:solidFill>
                  <a:schemeClr val="dk1"/>
                </a:solidFill>
                <a:latin typeface="Calibri"/>
                <a:ea typeface="Calibri"/>
                <a:cs typeface="Calibri"/>
                <a:sym typeface="Calibri"/>
              </a:rPr>
              <a:t>Une communication ouverte et honnête, l'écoute et la prise en compte de ce que les gens nous disent sont autant de marques de respect qui renforcent la confiance. Sans la confiance, les gens peuvent être susceptibles de ne pas s’adresser à nous, de ne pas utiliser nos services, de ne pas croire les informations que nous partageons ou de ne pas accueillir nos bénévoles et notre personnel en toute sécurité dans leur communauté. Lorsque les gens ne nous font pas confiance, notre capacité à les aider devient plus difficile voire impossible.</a:t>
            </a:r>
          </a:p>
          <a:p>
            <a:pPr marL="0" lvl="0" indent="0" algn="l" rtl="0">
              <a:lnSpc>
                <a:spcPct val="100000"/>
              </a:lnSpc>
              <a:spcBef>
                <a:spcPts val="542"/>
              </a:spcBef>
              <a:spcAft>
                <a:spcPts val="0"/>
              </a:spcAft>
              <a:buSzPts val="1400"/>
              <a:buNone/>
            </a:pPr>
            <a:endParaRPr sz="1804" dirty="0">
              <a:solidFill>
                <a:schemeClr val="dk1"/>
              </a:solidFill>
              <a:latin typeface="Calibri"/>
              <a:ea typeface="Calibri"/>
              <a:cs typeface="Calibri"/>
              <a:sym typeface="Calibri"/>
            </a:endParaRPr>
          </a:p>
          <a:p>
            <a:pPr marL="0" lvl="0" indent="0" algn="l" rtl="0">
              <a:lnSpc>
                <a:spcPct val="100000"/>
              </a:lnSpc>
              <a:spcBef>
                <a:spcPts val="541"/>
              </a:spcBef>
              <a:spcAft>
                <a:spcPts val="0"/>
              </a:spcAft>
              <a:buSzPts val="1400"/>
              <a:buNone/>
            </a:pPr>
            <a:r>
              <a:rPr lang="fr-FR" sz="1804" b="1">
                <a:solidFill>
                  <a:schemeClr val="dk1"/>
                </a:solidFill>
                <a:latin typeface="Calibri"/>
                <a:ea typeface="Calibri"/>
                <a:cs typeface="Calibri"/>
                <a:sym typeface="Calibri"/>
              </a:rPr>
              <a:t>4. Renforcer l'appropriation et la résilience des communautés</a:t>
            </a:r>
          </a:p>
          <a:p>
            <a:pPr marL="0" lvl="0" indent="0" algn="l" rtl="0">
              <a:lnSpc>
                <a:spcPct val="100000"/>
              </a:lnSpc>
              <a:spcBef>
                <a:spcPts val="541"/>
              </a:spcBef>
              <a:spcAft>
                <a:spcPts val="0"/>
              </a:spcAft>
              <a:buSzPts val="1400"/>
              <a:buNone/>
            </a:pPr>
            <a:r>
              <a:rPr lang="fr-FR" sz="1804">
                <a:solidFill>
                  <a:schemeClr val="dk1"/>
                </a:solidFill>
                <a:latin typeface="Calibri"/>
                <a:ea typeface="Calibri"/>
                <a:cs typeface="Calibri"/>
                <a:sym typeface="Calibri"/>
              </a:rPr>
              <a:t>Les personnes touchées par une crise ne sont pas impuissantes. Elles sont généralement les premières à intervenir dans le cadre d’une crise et possèdent des connaissances, des compétences et des capacités qui peuvent garantir une aide pertinente et durable. Lorsque nous concevons et gérons des programmes et des opérations en partenariat avec les communautés, l'appropriation locale et l'autonomie sont facilitées. Si nous ne les impliquons pas, nous les traitons comme des bénéficiaires passifs de l'aide, ce qui sapera nos efforts pour renforcer la résilience des communautés.</a:t>
            </a:r>
          </a:p>
          <a:p>
            <a:pPr marL="0" lvl="0" indent="0" algn="l" rtl="0">
              <a:lnSpc>
                <a:spcPct val="100000"/>
              </a:lnSpc>
              <a:spcBef>
                <a:spcPts val="542"/>
              </a:spcBef>
              <a:spcAft>
                <a:spcPts val="0"/>
              </a:spcAft>
              <a:buSzPts val="1400"/>
              <a:buNone/>
            </a:pPr>
            <a:endParaRPr sz="1804" dirty="0">
              <a:solidFill>
                <a:schemeClr val="dk1"/>
              </a:solidFill>
              <a:latin typeface="Calibri"/>
              <a:ea typeface="Calibri"/>
              <a:cs typeface="Calibri"/>
              <a:sym typeface="Calibri"/>
            </a:endParaRPr>
          </a:p>
          <a:p>
            <a:pPr marL="0" lvl="0" indent="0" algn="l" rtl="0">
              <a:lnSpc>
                <a:spcPct val="100000"/>
              </a:lnSpc>
              <a:spcBef>
                <a:spcPts val="541"/>
              </a:spcBef>
              <a:spcAft>
                <a:spcPts val="0"/>
              </a:spcAft>
              <a:buSzPts val="1400"/>
              <a:buNone/>
            </a:pPr>
            <a:r>
              <a:rPr lang="fr-FR" sz="1804" b="1">
                <a:solidFill>
                  <a:schemeClr val="dk1"/>
                </a:solidFill>
                <a:latin typeface="Calibri"/>
                <a:ea typeface="Calibri"/>
                <a:cs typeface="Calibri"/>
                <a:sym typeface="Calibri"/>
              </a:rPr>
              <a:t>5. Respecter nos propres engagements</a:t>
            </a:r>
          </a:p>
          <a:p>
            <a:pPr marL="0" lvl="0" indent="0" algn="l" rtl="0">
              <a:lnSpc>
                <a:spcPct val="100000"/>
              </a:lnSpc>
              <a:spcBef>
                <a:spcPts val="541"/>
              </a:spcBef>
              <a:spcAft>
                <a:spcPts val="0"/>
              </a:spcAft>
              <a:buSzPts val="1400"/>
              <a:buNone/>
            </a:pPr>
            <a:r>
              <a:rPr lang="fr-FR" sz="1804">
                <a:solidFill>
                  <a:schemeClr val="dk1"/>
                </a:solidFill>
                <a:latin typeface="Calibri"/>
                <a:ea typeface="Calibri"/>
                <a:cs typeface="Calibri"/>
                <a:sym typeface="Calibri"/>
              </a:rPr>
              <a:t>Le travail en partenariat avec les communautés est au cœur de notre identité. Nous nous engageons à faire participer les gens à la gestion de l'aide, à être redevables à l’égard de ceux que nous cherchons à aider et à renforcer les capacités locales dans le Code de conduite pour les opérations de secours du Mouvement international de la Croix-Rouge et du Croissant-Rouge. Les Principes et règles de l'assistance humanitaire de la Croix-Rouge et du Croissant-Rouge s'engagent à inclure des mécanismes de communication et de retour d'information transparents dans les interventions d'urgence. En décembre 2019, la première série d’"Engagements du Mouvement en matière de CEA" a été approuvée lors du Conseil des Délégués (voir page 21).</a:t>
            </a:r>
          </a:p>
          <a:p>
            <a:pPr marL="285750" lvl="0" indent="-158750" algn="l" rtl="0">
              <a:lnSpc>
                <a:spcPct val="100000"/>
              </a:lnSpc>
              <a:spcBef>
                <a:spcPts val="1000"/>
              </a:spcBef>
              <a:spcAft>
                <a:spcPts val="0"/>
              </a:spcAft>
              <a:buClr>
                <a:schemeClr val="dk1"/>
              </a:buClr>
              <a:buSzPts val="2000"/>
              <a:buFont typeface="Arial"/>
              <a:buNone/>
            </a:pPr>
            <a:endParaRPr sz="2000" dirty="0">
              <a:latin typeface="Calibri"/>
              <a:ea typeface="Calibri"/>
              <a:cs typeface="Calibri"/>
              <a:sym typeface="Calibri"/>
            </a:endParaRPr>
          </a:p>
        </p:txBody>
      </p:sp>
      <p:sp>
        <p:nvSpPr>
          <p:cNvPr id="584" name="Google Shape;584;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12</a:t>
            </a:fld>
            <a:endParaRPr lang="en-GB"/>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9"/>
        <p:cNvGrpSpPr/>
        <p:nvPr/>
      </p:nvGrpSpPr>
      <p:grpSpPr>
        <a:xfrm>
          <a:off x="0" y="0"/>
          <a:ext cx="0" cy="0"/>
          <a:chOff x="0" y="0"/>
          <a:chExt cx="0" cy="0"/>
        </a:xfrm>
      </p:grpSpPr>
      <p:sp>
        <p:nvSpPr>
          <p:cNvPr id="590" name="Google Shape;590;p14: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91" name="Google Shape;591;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sz="2000" b="1">
                <a:latin typeface="Calibri"/>
                <a:ea typeface="Calibri"/>
                <a:cs typeface="Calibri"/>
                <a:sym typeface="Calibri"/>
              </a:rPr>
              <a:t>NOTES POUR L’ANIMATEUR</a:t>
            </a:r>
          </a:p>
          <a:p>
            <a:pPr marL="0" lvl="0" indent="0" algn="just" rtl="0">
              <a:lnSpc>
                <a:spcPct val="100000"/>
              </a:lnSpc>
              <a:spcBef>
                <a:spcPts val="542"/>
              </a:spcBef>
              <a:spcAft>
                <a:spcPts val="0"/>
              </a:spcAft>
              <a:buClr>
                <a:schemeClr val="dk1"/>
              </a:buClr>
              <a:buSzPts val="1805"/>
              <a:buFont typeface="Noto Sans Symbols"/>
              <a:buNone/>
            </a:pPr>
            <a:endParaRPr b="1">
              <a:latin typeface="Arial"/>
              <a:ea typeface="Arial"/>
              <a:cs typeface="Arial"/>
              <a:sym typeface="Arial"/>
            </a:endParaRPr>
          </a:p>
          <a:p>
            <a:pPr marL="171450" lvl="0" indent="-171450" algn="just" rtl="0">
              <a:lnSpc>
                <a:spcPct val="100000"/>
              </a:lnSpc>
              <a:spcBef>
                <a:spcPts val="540"/>
              </a:spcBef>
              <a:spcAft>
                <a:spcPts val="0"/>
              </a:spcAft>
              <a:buClr>
                <a:schemeClr val="dk1"/>
              </a:buClr>
              <a:buSzPts val="1800"/>
              <a:buFont typeface="Arial"/>
              <a:buChar char="•"/>
            </a:pPr>
            <a:r>
              <a:rPr lang="fr-FR" b="0">
                <a:latin typeface="Arial"/>
                <a:ea typeface="Arial"/>
                <a:cs typeface="Arial"/>
                <a:sym typeface="Arial"/>
              </a:rPr>
              <a:t>Au sein du Mouvement, il existe des engagements organisationnels en matière d'engagement communautaire et de redevabilité</a:t>
            </a:r>
          </a:p>
          <a:p>
            <a:pPr marL="171450" lvl="0" indent="-95250" algn="just" rtl="0">
              <a:lnSpc>
                <a:spcPct val="100000"/>
              </a:lnSpc>
              <a:spcBef>
                <a:spcPts val="360"/>
              </a:spcBef>
              <a:spcAft>
                <a:spcPts val="0"/>
              </a:spcAft>
              <a:buClr>
                <a:schemeClr val="dk1"/>
              </a:buClr>
              <a:buSzPts val="1200"/>
              <a:buFont typeface="Arial"/>
              <a:buNone/>
            </a:pPr>
            <a:endParaRPr sz="1200" b="1">
              <a:latin typeface="Arial"/>
              <a:ea typeface="Arial"/>
              <a:cs typeface="Arial"/>
              <a:sym typeface="Arial"/>
            </a:endParaRPr>
          </a:p>
          <a:p>
            <a:pPr marL="171450" lvl="0" indent="-171450" algn="just" rtl="0">
              <a:lnSpc>
                <a:spcPct val="100000"/>
              </a:lnSpc>
              <a:spcBef>
                <a:spcPts val="540"/>
              </a:spcBef>
              <a:spcAft>
                <a:spcPts val="0"/>
              </a:spcAft>
              <a:buClr>
                <a:schemeClr val="dk1"/>
              </a:buClr>
              <a:buSzPts val="1800"/>
              <a:buFont typeface="Arial"/>
              <a:buChar char="•"/>
            </a:pPr>
            <a:r>
              <a:rPr lang="fr-FR" b="1">
                <a:latin typeface="Arial"/>
                <a:ea typeface="Arial"/>
                <a:cs typeface="Arial"/>
                <a:sym typeface="Arial"/>
              </a:rPr>
              <a:t>Le Code de conduite du Mouvement international de la Croix-Rouge et du Croissant-Rouge et des ONG dans les programmes d'intervention en cas de catastrophe stipule que :</a:t>
            </a:r>
          </a:p>
          <a:p>
            <a:pPr marL="858844" lvl="1" indent="-171227" algn="just" rtl="0">
              <a:lnSpc>
                <a:spcPct val="100000"/>
              </a:lnSpc>
              <a:spcBef>
                <a:spcPts val="540"/>
              </a:spcBef>
              <a:spcAft>
                <a:spcPts val="0"/>
              </a:spcAft>
              <a:buClr>
                <a:schemeClr val="dk1"/>
              </a:buClr>
              <a:buSzPts val="1800"/>
              <a:buFont typeface="Arial"/>
              <a:buChar char="•"/>
            </a:pPr>
            <a:r>
              <a:rPr lang="fr-FR">
                <a:latin typeface="Arial"/>
                <a:ea typeface="Arial"/>
                <a:cs typeface="Arial"/>
                <a:sym typeface="Arial"/>
              </a:rPr>
              <a:t>« </a:t>
            </a:r>
            <a:r>
              <a:rPr lang="fr-FR" i="1">
                <a:latin typeface="Arial"/>
                <a:ea typeface="Arial"/>
                <a:cs typeface="Arial"/>
                <a:sym typeface="Arial"/>
              </a:rPr>
              <a:t>Des moyens doivent être envisagés pour associer les bénéficiaires du programme à la gestion de l'aide d'urgence ».</a:t>
            </a:r>
          </a:p>
          <a:p>
            <a:pPr marL="858844" lvl="1" indent="-171227" algn="just" rtl="0">
              <a:lnSpc>
                <a:spcPct val="100000"/>
              </a:lnSpc>
              <a:spcBef>
                <a:spcPts val="420"/>
              </a:spcBef>
              <a:spcAft>
                <a:spcPts val="0"/>
              </a:spcAft>
              <a:buClr>
                <a:schemeClr val="dk1"/>
              </a:buClr>
              <a:buSzPts val="1400"/>
              <a:buFont typeface="Arial"/>
              <a:buChar char="•"/>
            </a:pPr>
            <a:r>
              <a:rPr lang="fr-FR" sz="1400">
                <a:latin typeface="Arial"/>
                <a:ea typeface="Arial"/>
                <a:cs typeface="Arial"/>
                <a:sym typeface="Arial"/>
              </a:rPr>
              <a:t>« </a:t>
            </a:r>
            <a:r>
              <a:rPr lang="fr-FR" sz="1400" i="1">
                <a:latin typeface="Arial"/>
                <a:ea typeface="Arial"/>
                <a:cs typeface="Arial"/>
                <a:sym typeface="Arial"/>
              </a:rPr>
              <a:t>Nous nous tenons responsables à la fois de ceux que nous cherchons à aider et de ceux dont nous acceptons les ressources. »</a:t>
            </a:r>
          </a:p>
          <a:p>
            <a:pPr marL="0" lvl="0" indent="0" algn="l" rtl="0">
              <a:lnSpc>
                <a:spcPct val="100000"/>
              </a:lnSpc>
              <a:spcBef>
                <a:spcPts val="542"/>
              </a:spcBef>
              <a:spcAft>
                <a:spcPts val="0"/>
              </a:spcAft>
              <a:buSzPts val="1400"/>
              <a:buNone/>
            </a:pPr>
            <a:endParaRPr/>
          </a:p>
          <a:p>
            <a:pPr marL="171450" lvl="0" indent="-171450" algn="just" rtl="0">
              <a:lnSpc>
                <a:spcPct val="100000"/>
              </a:lnSpc>
              <a:spcBef>
                <a:spcPts val="541"/>
              </a:spcBef>
              <a:spcAft>
                <a:spcPts val="0"/>
              </a:spcAft>
              <a:buClr>
                <a:schemeClr val="dk1"/>
              </a:buClr>
              <a:buSzPts val="1804"/>
              <a:buFont typeface="Arial"/>
              <a:buChar char="•"/>
            </a:pPr>
            <a:r>
              <a:rPr lang="fr-FR" sz="1804" b="1">
                <a:solidFill>
                  <a:schemeClr val="dk1"/>
                </a:solidFill>
                <a:latin typeface="Arial"/>
                <a:ea typeface="Arial"/>
                <a:cs typeface="Arial"/>
                <a:sym typeface="Arial"/>
              </a:rPr>
              <a:t>Les Principes et Règles de l'Action Humanitaire du CREC déclarent :</a:t>
            </a:r>
          </a:p>
          <a:p>
            <a:pPr marL="858844" lvl="1" indent="-171227" algn="l" rtl="0">
              <a:lnSpc>
                <a:spcPct val="100000"/>
              </a:lnSpc>
              <a:spcBef>
                <a:spcPts val="540"/>
              </a:spcBef>
              <a:spcAft>
                <a:spcPts val="0"/>
              </a:spcAft>
              <a:buClr>
                <a:schemeClr val="dk1"/>
              </a:buClr>
              <a:buSzPts val="1800"/>
              <a:buFont typeface="Arial"/>
              <a:buChar char="•"/>
            </a:pPr>
            <a:r>
              <a:rPr lang="fr-FR"/>
              <a:t>Principe 9 Nous veillons à ce que notre aide soit appropriée, efficiente, efficace et responsable, et nous soutenons la transition entre les secours et le rétablissement des personnes touchées par la catastrophe.</a:t>
            </a:r>
          </a:p>
          <a:p>
            <a:pPr marL="858844" lvl="1" indent="-171227" algn="l" rtl="0">
              <a:lnSpc>
                <a:spcPct val="100000"/>
              </a:lnSpc>
              <a:spcBef>
                <a:spcPts val="540"/>
              </a:spcBef>
              <a:spcAft>
                <a:spcPts val="0"/>
              </a:spcAft>
              <a:buClr>
                <a:schemeClr val="dk1"/>
              </a:buClr>
              <a:buSzPts val="1800"/>
              <a:buFont typeface="Arial"/>
              <a:buChar char="•"/>
            </a:pPr>
            <a:r>
              <a:rPr lang="fr-FR"/>
              <a:t>La règle 5 sur la qualité et la redevabilité, qui stipule que :</a:t>
            </a:r>
          </a:p>
          <a:p>
            <a:pPr marL="1316268" lvl="2" indent="-171450" algn="l" rtl="0">
              <a:lnSpc>
                <a:spcPct val="100000"/>
              </a:lnSpc>
              <a:spcBef>
                <a:spcPts val="540"/>
              </a:spcBef>
              <a:spcAft>
                <a:spcPts val="0"/>
              </a:spcAft>
              <a:buClr>
                <a:schemeClr val="dk1"/>
              </a:buClr>
              <a:buSzPts val="1800"/>
              <a:buFont typeface="Arial"/>
              <a:buChar char="•"/>
            </a:pPr>
            <a:r>
              <a:rPr lang="fr-FR"/>
              <a:t>5.4 Les Sociétés nationales et la Fédération internationale se considèrent comme responsables envers les personnes touchées par une catastrophe et les feront participer à l'évaluation des besoins et à la prise de décisions afin que l'assistance soit appropriée et réponde à leurs besoins et priorités.</a:t>
            </a:r>
          </a:p>
          <a:p>
            <a:pPr marL="1316268" lvl="2" indent="-171450" algn="l" rtl="0">
              <a:lnSpc>
                <a:spcPct val="100000"/>
              </a:lnSpc>
              <a:spcBef>
                <a:spcPts val="540"/>
              </a:spcBef>
              <a:spcAft>
                <a:spcPts val="0"/>
              </a:spcAft>
              <a:buClr>
                <a:schemeClr val="dk1"/>
              </a:buClr>
              <a:buSzPts val="1800"/>
              <a:buFont typeface="Arial"/>
              <a:buChar char="•"/>
            </a:pPr>
            <a:r>
              <a:rPr lang="fr-FR"/>
              <a:t>5.5 Les Sociétés nationales et la Fédération internationale s'efforceront de mettre en place des mécanismes transparents de communication, de retour d'information et de réclamation qui invitent les personnes touchées par une catastrophe à faire part de leurs préoccupations concernant l'assistance fournie. Les Sociétés nationales et la Fédération internationale assureront un suivi approprié des retours d'information.</a:t>
            </a:r>
          </a:p>
          <a:p>
            <a:pPr marL="0" lvl="0" indent="0" algn="l" rtl="0">
              <a:lnSpc>
                <a:spcPct val="100000"/>
              </a:lnSpc>
              <a:spcBef>
                <a:spcPts val="542"/>
              </a:spcBef>
              <a:spcAft>
                <a:spcPts val="0"/>
              </a:spcAft>
              <a:buSzPts val="1400"/>
              <a:buNone/>
            </a:pPr>
            <a:endParaRPr sz="1804">
              <a:solidFill>
                <a:schemeClr val="dk1"/>
              </a:solidFill>
              <a:latin typeface="Calibri"/>
              <a:ea typeface="Calibri"/>
              <a:cs typeface="Calibri"/>
              <a:sym typeface="Calibri"/>
            </a:endParaRPr>
          </a:p>
          <a:p>
            <a:pPr marL="342900" lvl="0" indent="-342900" algn="l" rtl="0">
              <a:lnSpc>
                <a:spcPct val="100000"/>
              </a:lnSpc>
              <a:spcBef>
                <a:spcPts val="541"/>
              </a:spcBef>
              <a:spcAft>
                <a:spcPts val="0"/>
              </a:spcAft>
              <a:buClr>
                <a:schemeClr val="dk1"/>
              </a:buClr>
              <a:buSzPts val="1804"/>
              <a:buFont typeface="Arial"/>
              <a:buChar char="•"/>
            </a:pPr>
            <a:r>
              <a:rPr lang="fr-FR" sz="1804" b="1">
                <a:solidFill>
                  <a:schemeClr val="dk1"/>
                </a:solidFill>
                <a:latin typeface="Arial"/>
                <a:ea typeface="Arial"/>
                <a:cs typeface="Arial"/>
                <a:sym typeface="Arial"/>
              </a:rPr>
              <a:t>Les Engagements minimaux du Mouvement en matière de CEA (CR/19/R1) </a:t>
            </a:r>
            <a:r>
              <a:rPr lang="fr-FR" sz="1804">
                <a:solidFill>
                  <a:schemeClr val="dk1"/>
                </a:solidFill>
                <a:latin typeface="Calibri"/>
                <a:ea typeface="Calibri"/>
                <a:cs typeface="Calibri"/>
                <a:sym typeface="Calibri"/>
              </a:rPr>
              <a:t>ont été adoptés lors du Conseil des Délégués le 8 décembre 2019. Ces engagements stratégiques primordiaux visent à garantir une approche cohérente de la manière dont nous nous engageons et sommes redevables à l’égard des personnes et aux communautés dans l'ensemble du Mouvement. Tous les membres du Mouvement, y compris chaque Société nationale, délégation du CICR et bureau de la FICR, sont tenus de respecter et de faire respecter ces engagements et ils sont pertinents et applicables à tous les employés et volontaires de l'ensemble du Mouvement, quel que soit leur fonction.</a:t>
            </a:r>
          </a:p>
          <a:p>
            <a:pPr marL="285750" lvl="0" indent="-158750" algn="l" rtl="0">
              <a:lnSpc>
                <a:spcPct val="100000"/>
              </a:lnSpc>
              <a:spcBef>
                <a:spcPts val="1000"/>
              </a:spcBef>
              <a:spcAft>
                <a:spcPts val="0"/>
              </a:spcAft>
              <a:buClr>
                <a:schemeClr val="dk1"/>
              </a:buClr>
              <a:buSzPts val="2000"/>
              <a:buFont typeface="Arial"/>
              <a:buNone/>
            </a:pPr>
            <a:endParaRPr sz="2000">
              <a:latin typeface="Calibri"/>
              <a:ea typeface="Calibri"/>
              <a:cs typeface="Calibri"/>
              <a:sym typeface="Calibri"/>
            </a:endParaRPr>
          </a:p>
        </p:txBody>
      </p:sp>
      <p:sp>
        <p:nvSpPr>
          <p:cNvPr id="592" name="Google Shape;592;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13</a:t>
            </a:fld>
            <a:endParaRPr lang="en-GB"/>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8"/>
        <p:cNvGrpSpPr/>
        <p:nvPr/>
      </p:nvGrpSpPr>
      <p:grpSpPr>
        <a:xfrm>
          <a:off x="0" y="0"/>
          <a:ext cx="0" cy="0"/>
          <a:chOff x="0" y="0"/>
          <a:chExt cx="0" cy="0"/>
        </a:xfrm>
      </p:grpSpPr>
      <p:sp>
        <p:nvSpPr>
          <p:cNvPr id="649" name="Google Shape;649;p1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542"/>
              </a:spcBef>
              <a:spcAft>
                <a:spcPts val="0"/>
              </a:spcAft>
              <a:buSzPts val="1400"/>
              <a:buNone/>
            </a:pPr>
            <a:endParaRPr/>
          </a:p>
        </p:txBody>
      </p:sp>
      <p:sp>
        <p:nvSpPr>
          <p:cNvPr id="650" name="Google Shape;650;p19: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3"/>
        <p:cNvGrpSpPr/>
        <p:nvPr/>
      </p:nvGrpSpPr>
      <p:grpSpPr>
        <a:xfrm>
          <a:off x="0" y="0"/>
          <a:ext cx="0" cy="0"/>
          <a:chOff x="0" y="0"/>
          <a:chExt cx="0" cy="0"/>
        </a:xfrm>
      </p:grpSpPr>
      <p:sp>
        <p:nvSpPr>
          <p:cNvPr id="654" name="Google Shape;654;p20: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55" name="Google Shape;655;p2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b="1"/>
              <a:t>NOTES POUR L’ANIMATEUR</a:t>
            </a:r>
          </a:p>
          <a:p>
            <a:pPr marL="0" lvl="0" indent="0" algn="l" rtl="0">
              <a:lnSpc>
                <a:spcPct val="100000"/>
              </a:lnSpc>
              <a:spcBef>
                <a:spcPts val="542"/>
              </a:spcBef>
              <a:spcAft>
                <a:spcPts val="0"/>
              </a:spcAft>
              <a:buSzPts val="1400"/>
              <a:buNone/>
            </a:pPr>
            <a:endParaRPr b="1"/>
          </a:p>
          <a:p>
            <a:pPr marL="342900" lvl="0" indent="-342900" algn="l" rtl="0">
              <a:lnSpc>
                <a:spcPct val="100000"/>
              </a:lnSpc>
              <a:spcBef>
                <a:spcPts val="541"/>
              </a:spcBef>
              <a:spcAft>
                <a:spcPts val="0"/>
              </a:spcAft>
              <a:buClr>
                <a:schemeClr val="dk1"/>
              </a:buClr>
              <a:buSzPts val="1800"/>
              <a:buFont typeface="Arial"/>
              <a:buChar char="•"/>
            </a:pPr>
            <a:r>
              <a:rPr lang="fr-FR" b="0"/>
              <a:t>Malheureusement, </a:t>
            </a:r>
            <a:r>
              <a:rPr lang="fr-FR" sz="1804">
                <a:solidFill>
                  <a:schemeClr val="dk1"/>
                </a:solidFill>
                <a:latin typeface="Calibri"/>
                <a:ea typeface="Calibri"/>
                <a:cs typeface="Calibri"/>
                <a:sym typeface="Calibri"/>
              </a:rPr>
              <a:t>les données mondiales montrent qu'il existe encore des lacunes importantes dans la manière dont les organisations d’aide humanitaire mobilisent les communautés malgré une sensibilisation accrue et des engagements au niveau de la redevabilité. </a:t>
            </a:r>
          </a:p>
          <a:p>
            <a:pPr marL="342900" lvl="0" indent="-228282" algn="l" rtl="0">
              <a:lnSpc>
                <a:spcPct val="100000"/>
              </a:lnSpc>
              <a:spcBef>
                <a:spcPts val="542"/>
              </a:spcBef>
              <a:spcAft>
                <a:spcPts val="0"/>
              </a:spcAft>
              <a:buClr>
                <a:schemeClr val="dk1"/>
              </a:buClr>
              <a:buSzPts val="1805"/>
              <a:buFont typeface="Arial"/>
              <a:buNone/>
            </a:pPr>
            <a:endParaRPr sz="1804">
              <a:solidFill>
                <a:schemeClr val="dk1"/>
              </a:solidFill>
              <a:latin typeface="Calibri"/>
              <a:ea typeface="Calibri"/>
              <a:cs typeface="Calibri"/>
              <a:sym typeface="Calibri"/>
            </a:endParaRPr>
          </a:p>
          <a:p>
            <a:pPr marL="342900" lvl="0" indent="-342900" algn="l" rtl="0">
              <a:lnSpc>
                <a:spcPct val="100000"/>
              </a:lnSpc>
              <a:spcBef>
                <a:spcPts val="541"/>
              </a:spcBef>
              <a:spcAft>
                <a:spcPts val="0"/>
              </a:spcAft>
              <a:buClr>
                <a:schemeClr val="dk1"/>
              </a:buClr>
              <a:buSzPts val="1804"/>
              <a:buFont typeface="Arial"/>
              <a:buChar char="•"/>
            </a:pPr>
            <a:r>
              <a:rPr lang="fr-FR" sz="1804">
                <a:solidFill>
                  <a:schemeClr val="dk1"/>
                </a:solidFill>
                <a:latin typeface="Calibri"/>
                <a:ea typeface="Calibri"/>
                <a:cs typeface="Calibri"/>
                <a:sym typeface="Calibri"/>
              </a:rPr>
              <a:t>Les résultats présentés ici ont été recueillis par Ground Truth Solutions et représentent les opinions de près de 10 000 personnes dans 10 pays touchés par des catastrophes et des crises.</a:t>
            </a:r>
          </a:p>
          <a:p>
            <a:pPr marL="342900" lvl="0" indent="-228282" algn="l" rtl="0">
              <a:lnSpc>
                <a:spcPct val="100000"/>
              </a:lnSpc>
              <a:spcBef>
                <a:spcPts val="542"/>
              </a:spcBef>
              <a:spcAft>
                <a:spcPts val="0"/>
              </a:spcAft>
              <a:buClr>
                <a:schemeClr val="dk1"/>
              </a:buClr>
              <a:buSzPts val="1805"/>
              <a:buFont typeface="Arial"/>
              <a:buNone/>
            </a:pPr>
            <a:endParaRPr sz="1804">
              <a:solidFill>
                <a:schemeClr val="dk1"/>
              </a:solidFill>
              <a:latin typeface="Calibri"/>
              <a:ea typeface="Calibri"/>
              <a:cs typeface="Calibri"/>
              <a:sym typeface="Calibri"/>
            </a:endParaRPr>
          </a:p>
          <a:p>
            <a:pPr marL="342900" lvl="0" indent="-342900" algn="l" rtl="0">
              <a:lnSpc>
                <a:spcPct val="100000"/>
              </a:lnSpc>
              <a:spcBef>
                <a:spcPts val="541"/>
              </a:spcBef>
              <a:spcAft>
                <a:spcPts val="0"/>
              </a:spcAft>
              <a:buClr>
                <a:schemeClr val="dk1"/>
              </a:buClr>
              <a:buSzPts val="1804"/>
              <a:buFont typeface="Arial"/>
              <a:buChar char="•"/>
            </a:pPr>
            <a:r>
              <a:rPr lang="fr-FR" sz="1804">
                <a:solidFill>
                  <a:schemeClr val="dk1"/>
                </a:solidFill>
                <a:latin typeface="Calibri"/>
                <a:ea typeface="Calibri"/>
                <a:cs typeface="Calibri"/>
                <a:sym typeface="Calibri"/>
              </a:rPr>
              <a:t>Ils suggèrent que :</a:t>
            </a:r>
          </a:p>
          <a:p>
            <a:pPr marL="1030517" lvl="1" indent="-342900" algn="l" rtl="0">
              <a:lnSpc>
                <a:spcPct val="100000"/>
              </a:lnSpc>
              <a:spcBef>
                <a:spcPts val="541"/>
              </a:spcBef>
              <a:spcAft>
                <a:spcPts val="0"/>
              </a:spcAft>
              <a:buClr>
                <a:schemeClr val="dk1"/>
              </a:buClr>
              <a:buSzPts val="1804"/>
              <a:buFont typeface="Arial"/>
              <a:buChar char="•"/>
            </a:pPr>
            <a:r>
              <a:rPr lang="fr-FR" sz="1804">
                <a:solidFill>
                  <a:schemeClr val="dk1"/>
                </a:solidFill>
                <a:latin typeface="Calibri"/>
                <a:ea typeface="Calibri"/>
                <a:cs typeface="Calibri"/>
                <a:sym typeface="Calibri"/>
              </a:rPr>
              <a:t>51 % de l'aide fournie ne répond pas aux besoins prioritaires des personnes - cela signifie que la moitié de ce que nous faisons ne répond pas aux principaux besoins des communautés. Cela représente un énorme gaspillage de temps, de ressources humaines et de fonds de la part des agences d'aide</a:t>
            </a:r>
          </a:p>
          <a:p>
            <a:pPr marL="1030517" lvl="1" indent="-342900" algn="l" rtl="0">
              <a:lnSpc>
                <a:spcPct val="100000"/>
              </a:lnSpc>
              <a:spcBef>
                <a:spcPts val="541"/>
              </a:spcBef>
              <a:spcAft>
                <a:spcPts val="0"/>
              </a:spcAft>
              <a:buClr>
                <a:schemeClr val="dk1"/>
              </a:buClr>
              <a:buSzPts val="1804"/>
              <a:buFont typeface="Arial"/>
              <a:buChar char="•"/>
            </a:pPr>
            <a:r>
              <a:rPr lang="fr-FR" sz="1804">
                <a:solidFill>
                  <a:schemeClr val="dk1"/>
                </a:solidFill>
                <a:latin typeface="Calibri"/>
                <a:ea typeface="Calibri"/>
                <a:cs typeface="Calibri"/>
                <a:sym typeface="Calibri"/>
              </a:rPr>
              <a:t>61 % des personnes ont déclaré que les agences d'aide ne sont pas très bonnes pour partager les informations sur leurs plans et activités</a:t>
            </a:r>
          </a:p>
          <a:p>
            <a:pPr marL="1030517" lvl="1" indent="-342900" algn="l" rtl="0">
              <a:lnSpc>
                <a:spcPct val="100000"/>
              </a:lnSpc>
              <a:spcBef>
                <a:spcPts val="541"/>
              </a:spcBef>
              <a:spcAft>
                <a:spcPts val="0"/>
              </a:spcAft>
              <a:buClr>
                <a:schemeClr val="dk1"/>
              </a:buClr>
              <a:buSzPts val="1804"/>
              <a:buFont typeface="Arial"/>
              <a:buChar char="•"/>
            </a:pPr>
            <a:r>
              <a:rPr lang="fr-FR" sz="1804">
                <a:solidFill>
                  <a:schemeClr val="dk1"/>
                </a:solidFill>
                <a:latin typeface="Calibri"/>
                <a:ea typeface="Calibri"/>
                <a:cs typeface="Calibri"/>
                <a:sym typeface="Calibri"/>
              </a:rPr>
              <a:t>Bien que le nombre de mécanismes de retour d'information ait augmenté ces dernières années... ceux-ci ne conduisent pas toujours à une réponse ou à des changements dans nos programmes. Alors que 93 % du personnel des agences d'aide étaient convaincus que les gens recevraient une réponse en cas de réclamation, seuls 42 % des personnes ont effectivement reçu une réponse lorsqu'elles ont soumis une réclamation ou une suggestion, ce qui montre que nos mécanismes de retour d'information ne sont pas aussi efficaces que nous le pensons</a:t>
            </a:r>
          </a:p>
          <a:p>
            <a:pPr marL="342900" lvl="0" indent="-228282" algn="l" rtl="0">
              <a:lnSpc>
                <a:spcPct val="100000"/>
              </a:lnSpc>
              <a:spcBef>
                <a:spcPts val="542"/>
              </a:spcBef>
              <a:spcAft>
                <a:spcPts val="0"/>
              </a:spcAft>
              <a:buClr>
                <a:schemeClr val="dk1"/>
              </a:buClr>
              <a:buSzPts val="1805"/>
              <a:buFont typeface="Arial"/>
              <a:buNone/>
            </a:pPr>
            <a:endParaRPr sz="1804">
              <a:solidFill>
                <a:schemeClr val="dk1"/>
              </a:solidFill>
              <a:latin typeface="Calibri"/>
              <a:ea typeface="Calibri"/>
              <a:cs typeface="Calibri"/>
              <a:sym typeface="Calibri"/>
            </a:endParaRPr>
          </a:p>
          <a:p>
            <a:pPr marL="342900" lvl="0" indent="-228282" algn="l" rtl="0">
              <a:lnSpc>
                <a:spcPct val="100000"/>
              </a:lnSpc>
              <a:spcBef>
                <a:spcPts val="542"/>
              </a:spcBef>
              <a:spcAft>
                <a:spcPts val="0"/>
              </a:spcAft>
              <a:buClr>
                <a:schemeClr val="dk1"/>
              </a:buClr>
              <a:buSzPts val="1805"/>
              <a:buFont typeface="Arial"/>
              <a:buNone/>
            </a:pPr>
            <a:endParaRPr b="0"/>
          </a:p>
        </p:txBody>
      </p:sp>
      <p:sp>
        <p:nvSpPr>
          <p:cNvPr id="656" name="Google Shape;656;p2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15</a:t>
            </a:fld>
            <a:endParaRPr lang="en-GB"/>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6"/>
        <p:cNvGrpSpPr/>
        <p:nvPr/>
      </p:nvGrpSpPr>
      <p:grpSpPr>
        <a:xfrm>
          <a:off x="0" y="0"/>
          <a:ext cx="0" cy="0"/>
          <a:chOff x="0" y="0"/>
          <a:chExt cx="0" cy="0"/>
        </a:xfrm>
      </p:grpSpPr>
      <p:sp>
        <p:nvSpPr>
          <p:cNvPr id="617" name="Google Shape;617;p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542"/>
              </a:spcBef>
              <a:spcAft>
                <a:spcPts val="0"/>
              </a:spcAft>
              <a:buSzPts val="1400"/>
              <a:buNone/>
            </a:pPr>
            <a:endParaRPr/>
          </a:p>
        </p:txBody>
      </p:sp>
      <p:sp>
        <p:nvSpPr>
          <p:cNvPr id="618" name="Google Shape;618;p17: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84349856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1"/>
        <p:cNvGrpSpPr/>
        <p:nvPr/>
      </p:nvGrpSpPr>
      <p:grpSpPr>
        <a:xfrm>
          <a:off x="0" y="0"/>
          <a:ext cx="0" cy="0"/>
          <a:chOff x="0" y="0"/>
          <a:chExt cx="0" cy="0"/>
        </a:xfrm>
      </p:grpSpPr>
      <p:sp>
        <p:nvSpPr>
          <p:cNvPr id="622" name="Google Shape;622;p18: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23" name="Google Shape;623;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b="1"/>
              <a:t>NOTES POUR L’ANIMATEUR</a:t>
            </a:r>
          </a:p>
          <a:p>
            <a:pPr marL="0" lvl="0" indent="0" algn="l" rtl="0">
              <a:lnSpc>
                <a:spcPct val="100000"/>
              </a:lnSpc>
              <a:spcBef>
                <a:spcPts val="542"/>
              </a:spcBef>
              <a:spcAft>
                <a:spcPts val="0"/>
              </a:spcAft>
              <a:buSzPts val="1400"/>
              <a:buNone/>
            </a:pPr>
            <a:endParaRPr b="1" dirty="0"/>
          </a:p>
          <a:p>
            <a:pPr marL="342900" lvl="0" indent="-342900" algn="l" rtl="0">
              <a:lnSpc>
                <a:spcPct val="100000"/>
              </a:lnSpc>
              <a:spcBef>
                <a:spcPts val="540"/>
              </a:spcBef>
              <a:spcAft>
                <a:spcPts val="0"/>
              </a:spcAft>
              <a:buClr>
                <a:schemeClr val="dk1"/>
              </a:buClr>
              <a:buSzPts val="1800"/>
              <a:buFont typeface="Arial"/>
              <a:buChar char="•"/>
            </a:pPr>
            <a:r>
              <a:rPr lang="fr-FR" b="0"/>
              <a:t>Demandez d'abord aux participants qui, à leur avis, est responsable de l'engagement efficace des communautés dans notre travail - avec un peu de chance, ils répondront « chacun d’entre nous »</a:t>
            </a:r>
          </a:p>
          <a:p>
            <a:pPr marL="342900" lvl="0" indent="-228282" algn="l" rtl="0">
              <a:lnSpc>
                <a:spcPct val="100000"/>
              </a:lnSpc>
              <a:spcBef>
                <a:spcPts val="542"/>
              </a:spcBef>
              <a:spcAft>
                <a:spcPts val="0"/>
              </a:spcAft>
              <a:buClr>
                <a:schemeClr val="dk1"/>
              </a:buClr>
              <a:buSzPts val="1805"/>
              <a:buFont typeface="Arial"/>
              <a:buNone/>
            </a:pPr>
            <a:endParaRPr b="0" dirty="0"/>
          </a:p>
          <a:p>
            <a:pPr marL="342900" lvl="0" indent="-342900" algn="l" rtl="0">
              <a:lnSpc>
                <a:spcPct val="100000"/>
              </a:lnSpc>
              <a:spcBef>
                <a:spcPts val="540"/>
              </a:spcBef>
              <a:spcAft>
                <a:spcPts val="0"/>
              </a:spcAft>
              <a:buClr>
                <a:schemeClr val="dk1"/>
              </a:buClr>
              <a:buSzPts val="1800"/>
              <a:buFont typeface="Arial"/>
              <a:buChar char="•"/>
            </a:pPr>
            <a:r>
              <a:rPr lang="fr-FR" b="0"/>
              <a:t>Expliquez que tout le monde peut jouer un rôle en contribuant à renforcer l'engagement communautaire</a:t>
            </a:r>
          </a:p>
          <a:p>
            <a:pPr marL="342900" lvl="0" indent="-228282" algn="l" rtl="0">
              <a:lnSpc>
                <a:spcPct val="100000"/>
              </a:lnSpc>
              <a:spcBef>
                <a:spcPts val="542"/>
              </a:spcBef>
              <a:spcAft>
                <a:spcPts val="0"/>
              </a:spcAft>
              <a:buClr>
                <a:schemeClr val="dk1"/>
              </a:buClr>
              <a:buSzPts val="1805"/>
              <a:buFont typeface="Arial"/>
              <a:buNone/>
            </a:pPr>
            <a:endParaRPr b="0" dirty="0"/>
          </a:p>
          <a:p>
            <a:pPr marL="342900" lvl="0" indent="-342900" algn="l" rtl="0">
              <a:lnSpc>
                <a:spcPct val="100000"/>
              </a:lnSpc>
              <a:spcBef>
                <a:spcPts val="540"/>
              </a:spcBef>
              <a:spcAft>
                <a:spcPts val="0"/>
              </a:spcAft>
              <a:buClr>
                <a:schemeClr val="dk1"/>
              </a:buClr>
              <a:buSzPts val="1800"/>
              <a:buFont typeface="Arial"/>
              <a:buChar char="•"/>
            </a:pPr>
            <a:r>
              <a:rPr lang="fr-FR" b="0"/>
              <a:t>Cette liste n'est pas exhaustive, mais donne une idée de la manière dont les différents rôles et départements peuvent contribuer à améliorer la redevabilité</a:t>
            </a:r>
          </a:p>
          <a:p>
            <a:pPr marL="342900" lvl="0" indent="-228282" algn="l" rtl="0">
              <a:lnSpc>
                <a:spcPct val="100000"/>
              </a:lnSpc>
              <a:spcBef>
                <a:spcPts val="542"/>
              </a:spcBef>
              <a:spcAft>
                <a:spcPts val="0"/>
              </a:spcAft>
              <a:buClr>
                <a:schemeClr val="dk1"/>
              </a:buClr>
              <a:buSzPts val="1805"/>
              <a:buFont typeface="Arial"/>
              <a:buNone/>
            </a:pPr>
            <a:endParaRPr b="0" dirty="0"/>
          </a:p>
          <a:p>
            <a:pPr marL="342900" lvl="0" indent="-342900" algn="l" rtl="0">
              <a:lnSpc>
                <a:spcPct val="100000"/>
              </a:lnSpc>
              <a:spcBef>
                <a:spcPts val="540"/>
              </a:spcBef>
              <a:spcAft>
                <a:spcPts val="0"/>
              </a:spcAft>
              <a:buClr>
                <a:schemeClr val="dk1"/>
              </a:buClr>
              <a:buSzPts val="1800"/>
              <a:buFont typeface="Arial"/>
              <a:buChar char="•"/>
            </a:pPr>
            <a:r>
              <a:rPr lang="fr-FR" b="0"/>
              <a:t>Demandez si quelqu'un veut ajouter des rôles ou des responsabilités qui ne sont pas inclus ici</a:t>
            </a:r>
          </a:p>
          <a:p>
            <a:pPr marL="342900" lvl="0" indent="-228282" algn="l" rtl="0">
              <a:lnSpc>
                <a:spcPct val="100000"/>
              </a:lnSpc>
              <a:spcBef>
                <a:spcPts val="542"/>
              </a:spcBef>
              <a:spcAft>
                <a:spcPts val="0"/>
              </a:spcAft>
              <a:buClr>
                <a:schemeClr val="dk1"/>
              </a:buClr>
              <a:buSzPts val="1805"/>
              <a:buFont typeface="Arial"/>
              <a:buNone/>
            </a:pPr>
            <a:endParaRPr b="0" dirty="0"/>
          </a:p>
          <a:p>
            <a:pPr marL="342900" lvl="0" indent="-342900" algn="l" rtl="0">
              <a:lnSpc>
                <a:spcPct val="100000"/>
              </a:lnSpc>
              <a:spcBef>
                <a:spcPts val="540"/>
              </a:spcBef>
              <a:spcAft>
                <a:spcPts val="0"/>
              </a:spcAft>
              <a:buClr>
                <a:schemeClr val="dk1"/>
              </a:buClr>
              <a:buSzPts val="1800"/>
              <a:buFont typeface="Arial"/>
              <a:buChar char="•"/>
            </a:pPr>
            <a:r>
              <a:rPr lang="fr-FR" b="0"/>
              <a:t>Il existe une liste plus complète dans le guide CEA et tout au long de la formation, nous pouvons examiner comment les différents rôles et équipes peuvent jouer un rôle dans le renforcement de l'engagement communautaire et de la redevabilité</a:t>
            </a:r>
          </a:p>
          <a:p>
            <a:pPr marL="342900" lvl="0" indent="-228282" algn="l" rtl="0">
              <a:lnSpc>
                <a:spcPct val="100000"/>
              </a:lnSpc>
              <a:spcBef>
                <a:spcPts val="542"/>
              </a:spcBef>
              <a:spcAft>
                <a:spcPts val="0"/>
              </a:spcAft>
              <a:buClr>
                <a:schemeClr val="dk1"/>
              </a:buClr>
              <a:buSzPts val="1805"/>
              <a:buFont typeface="Arial"/>
              <a:buNone/>
            </a:pPr>
            <a:endParaRPr b="0" dirty="0"/>
          </a:p>
        </p:txBody>
      </p:sp>
      <p:sp>
        <p:nvSpPr>
          <p:cNvPr id="624" name="Google Shape;624;p1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17</a:t>
            </a:fld>
            <a:endParaRPr lang="en-GB"/>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spcBef>
                <a:spcPts val="0"/>
              </a:spcBef>
            </a:pPr>
            <a:r>
              <a:rPr lang="fr-FR" b="1"/>
              <a:t>NOTES POUR L’ANIMATEUR</a:t>
            </a:r>
          </a:p>
          <a:p>
            <a:endParaRPr lang="en-GB" b="1" dirty="0"/>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fr-FR" sz="1805">
                <a:solidFill>
                  <a:schemeClr val="tx1"/>
                </a:solidFill>
                <a:latin typeface="+mn-lt"/>
                <a:ea typeface="+mn-ea"/>
                <a:cs typeface="+mn-cs"/>
              </a:rPr>
              <a:t>Ce diagramme </a:t>
            </a:r>
            <a:r>
              <a:rPr lang="fr-FR" sz="1805" b="1">
                <a:solidFill>
                  <a:schemeClr val="tx1"/>
                </a:solidFill>
                <a:latin typeface="+mn-lt"/>
                <a:ea typeface="+mn-ea"/>
                <a:cs typeface="+mn-cs"/>
              </a:rPr>
              <a:t>résume</a:t>
            </a:r>
            <a:r>
              <a:rPr lang="fr-FR" sz="1805">
                <a:solidFill>
                  <a:schemeClr val="tx1"/>
                </a:solidFill>
                <a:latin typeface="+mn-lt"/>
                <a:ea typeface="+mn-ea"/>
                <a:cs typeface="+mn-cs"/>
              </a:rPr>
              <a:t> les 18 actions minimales pour le CEA énoncées dans le guide CEA. La diapositive suivante présente les actions dans leur intégralité et peut être utilisée à la place de cette diapositive si vous le préférez.</a:t>
            </a: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5" kern="1200" dirty="0">
              <a:solidFill>
                <a:schemeClr val="tx1"/>
              </a:solidFill>
              <a:effectLst/>
              <a:latin typeface="+mn-lt"/>
              <a:ea typeface="+mn-ea"/>
              <a:cs typeface="+mn-cs"/>
            </a:endParaRP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fr-FR" sz="1805">
                <a:solidFill>
                  <a:schemeClr val="tx1"/>
                </a:solidFill>
                <a:latin typeface="+mn-lt"/>
                <a:ea typeface="+mn-ea"/>
                <a:cs typeface="+mn-cs"/>
              </a:rPr>
              <a:t>Les actions d'institutionnalisation sont le fondement d'un bon engagement communautaire dans les programmes et les réponses. En institutionnalisant le CEA dans notre organisation, il est beaucoup plus facile et plus probable que nous ayons un bon engagement communautaire dans nos programmes et opérations</a:t>
            </a: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5" kern="1200" dirty="0">
              <a:solidFill>
                <a:schemeClr val="tx1"/>
              </a:solidFill>
              <a:effectLst/>
              <a:latin typeface="+mn-lt"/>
              <a:ea typeface="+mn-ea"/>
              <a:cs typeface="+mn-cs"/>
            </a:endParaRP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fr-FR" sz="1805" b="1">
                <a:solidFill>
                  <a:schemeClr val="tx1"/>
                </a:solidFill>
                <a:latin typeface="+mn-lt"/>
                <a:ea typeface="+mn-ea"/>
                <a:cs typeface="+mn-cs"/>
              </a:rPr>
              <a:t>Pour institutionnaliser le CEA, nous devons :</a:t>
            </a:r>
          </a:p>
          <a:p>
            <a:pPr marL="800100" marR="0" lvl="1"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fr-FR" b="1"/>
              <a:t>Renforcer la compréhension et les capacités du CEA à tous les niveaux de la Société nationale ou de l'organisation – </a:t>
            </a:r>
            <a:r>
              <a:rPr lang="fr-FR"/>
              <a:t>les gens doivent d'abord savoir ce que c'est et pourquoi c'est important - puis ils doivent savoir comment le mettre en pratique. Pour ce faire, nous pouvons obtenir l'adhésion </a:t>
            </a:r>
            <a:r>
              <a:rPr lang="fr-FR" b="0"/>
              <a:t>des dirigeants, élaborer une politique de CEA avec des engagements clairs, développer une stratégie ou un plan de CEA sur ce que nous voulons réaliser, mesurer les progrès en faisant du CEA un indicateur de performance clé et former le personnel et les volontaires à tous les niveaux</a:t>
            </a:r>
          </a:p>
          <a:p>
            <a:pPr marL="800100" marR="0" lvl="1"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2000" b="0" dirty="0">
              <a:solidFill>
                <a:schemeClr val="accent4"/>
              </a:solidFill>
              <a:latin typeface="Montserrat"/>
              <a:ea typeface="Montserrat"/>
              <a:cs typeface="Montserrat"/>
              <a:sym typeface="Montserrat"/>
            </a:endParaRPr>
          </a:p>
          <a:p>
            <a:pPr marL="800100" marR="0" lvl="1"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fr-FR" sz="2000" b="1">
                <a:solidFill>
                  <a:schemeClr val="accent4"/>
                </a:solidFill>
                <a:latin typeface="Montserrat"/>
                <a:ea typeface="Montserrat"/>
                <a:cs typeface="Montserrat"/>
                <a:sym typeface="Montserrat"/>
              </a:rPr>
              <a:t>Allouer des ressources, y compris des fonds et du personnel, pour renforcer et institutionnaliser le CEA</a:t>
            </a:r>
            <a:r>
              <a:rPr lang="fr-FR"/>
              <a:t>- sinon les progrès seront très lents. Pour ce faire, nous devons allouer des fonds de base au CEA, l'inclure dans les propositions de donateurs et de projets, et désigner le personnel du CEA pour diriger ce travail au siège et les points focaux dans les antennes</a:t>
            </a:r>
          </a:p>
          <a:p>
            <a:pPr marL="800100" marR="0" lvl="1"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kumimoji="0" lang="en-GB" sz="2000" b="1" i="0" u="none" strike="noStrike" kern="1200" cap="none" spc="0" normalizeH="0" baseline="0" noProof="0" dirty="0">
              <a:ln>
                <a:noFill/>
              </a:ln>
              <a:solidFill>
                <a:srgbClr val="F5333F"/>
              </a:solidFill>
              <a:effectLst/>
              <a:uLnTx/>
              <a:uFillTx/>
              <a:latin typeface="Montserrat" pitchFamily="2" charset="77"/>
              <a:ea typeface="Roboto Black" panose="02000000000000000000" pitchFamily="2" charset="0"/>
              <a:cs typeface="Open Sans Light" panose="020B0306030504020204" pitchFamily="34" charset="0"/>
            </a:endParaRPr>
          </a:p>
          <a:p>
            <a:pPr marL="800100" marR="0" lvl="1"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kumimoji="0" lang="fr-FR" sz="2000" b="1" i="0" u="none" strike="noStrike" cap="none" normalizeH="0" baseline="0" noProof="0">
                <a:ln>
                  <a:noFill/>
                </a:ln>
                <a:solidFill>
                  <a:srgbClr val="F5333F"/>
                </a:solidFill>
                <a:uLnTx/>
                <a:uFillTx/>
                <a:latin typeface="Montserrat" pitchFamily="2" charset="77"/>
                <a:ea typeface="Roboto Black" panose="02000000000000000000" pitchFamily="2" charset="0"/>
                <a:cs typeface="Open Sans Light" panose="020B0306030504020204" pitchFamily="34" charset="0"/>
              </a:rPr>
              <a:t>Intégrer le CEA dans toutes les stratégies, valeurs, plans, politiques et outils de la Société nationale afin qu'il devienne une méthode de travail standard pour tout le personnel et les bénévoles </a:t>
            </a:r>
            <a:r>
              <a:rPr lang="fr-FR" sz="2000"/>
              <a:t>Pour ce faire, ajoutez </a:t>
            </a:r>
            <a:r>
              <a:rPr kumimoji="0" lang="fr-FR" sz="2000" b="0" i="0" u="none" strike="noStrike" cap="none" normalizeH="0" baseline="0" noProof="0">
                <a:ln>
                  <a:noFill/>
                </a:ln>
                <a:solidFill>
                  <a:srgbClr val="3F3F3F"/>
                </a:solidFill>
                <a:uLnTx/>
                <a:uFillTx/>
                <a:latin typeface="Open Sans" panose="020B0606030504020204" pitchFamily="34" charset="0"/>
                <a:ea typeface="Open Sans" panose="020B0606030504020204" pitchFamily="34" charset="0"/>
                <a:cs typeface="Open Sans" panose="020B0606030504020204" pitchFamily="34" charset="0"/>
              </a:rPr>
              <a:t>des engagements en matière de redevabilité aux énoncés de mission, aux valeurs, aux stratégies et aux politiques, intégrez le CEA dans les plans, outils et directives annuels et sectoriels, ajoutez les responsabilités du CEA aux JD, aux initiations et aux évaluations, et incluez-la dans les processus de planification, de suivi, d'évaluation et d'établissement de rapports - par exemple, en vérifiant que tous les plans prévoient un engagement communautaire adéquat</a:t>
            </a:r>
          </a:p>
          <a:p>
            <a:pPr marL="800100" marR="0" lvl="1"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kumimoji="0" lang="en-GB" sz="2000" b="0" i="0" u="none" strike="noStrike" kern="1200" cap="none" spc="0" normalizeH="0" baseline="0" noProof="0" dirty="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sym typeface="Montserrat"/>
            </a:endParaRPr>
          </a:p>
          <a:p>
            <a:pPr marL="800100" marR="0" lvl="1"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fr-FR" sz="2000" b="1">
                <a:solidFill>
                  <a:schemeClr val="accent4"/>
                </a:solidFill>
                <a:latin typeface="Montserrat"/>
                <a:ea typeface="Montserrat"/>
                <a:cs typeface="Montserrat"/>
                <a:sym typeface="Montserrat"/>
              </a:rPr>
              <a:t>Mettre en place un mécanisme de retour d'informations de la communauté pour la Société nationale, avec des processus de gestion des réclamations sensibles - </a:t>
            </a:r>
            <a:r>
              <a:rPr lang="fr-FR" sz="2000"/>
              <a:t>un mécanisme permanent et efficace de retour d'informations à la communauté, que les gens peuvent utiliser pour poser des questions, faire des suggestions et faire part de leurs préoccupations ou de leurs réclamations. Plus de conseils sur la mise en place de mécanismes de retour d'informations dans le guide, l'outil 15 et la formation de 3 jours.</a:t>
            </a: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5" kern="1200" dirty="0">
              <a:solidFill>
                <a:schemeClr val="tx1"/>
              </a:solidFill>
              <a:effectLst/>
              <a:latin typeface="+mn-lt"/>
              <a:ea typeface="+mn-ea"/>
              <a:cs typeface="+mn-cs"/>
            </a:endParaRPr>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fr-FR" b="1"/>
              <a:t>Les 14 actions minimales pour intégrer le CEA dans les programmes et les opérations d'urgence visent toutes à assurer la compréhension, la participation, la communication et le retour d'informations de la part de la communauté et comprennent :</a:t>
            </a:r>
          </a:p>
          <a:p>
            <a:pPr marL="800100" marR="0" lvl="1"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fr-FR" b="1"/>
              <a:t>Évaluations</a:t>
            </a:r>
          </a:p>
          <a:p>
            <a:pPr marL="1257300" marR="0" lvl="2"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fr-FR" b="0"/>
              <a:t>Les évaluations sont réalisées dans le respect et la transparence pour la communauté - ce qui signifie que nous faisons bon usage des données secondaires, que nous impliquons les communautés dans la planification de l'évaluation, que nous expliquons qui nous sommes et l'objectif de l'évaluation - et ce qui se passe ensuite, que nous nous assurons que les équipes d'évaluation sont correctement informées de l'objectif de l'évaluation et de la manière de se comporter dans les communautés et qu'elles peuvent répondre aux questions de manière honnête et précise</a:t>
            </a:r>
          </a:p>
          <a:p>
            <a:pPr marL="1257300" marR="0" lvl="2"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fr-FR" b="0"/>
              <a:t>Nous prenons le temps de comprendre le contexte, y compris les besoins des gens, leurs capacités, les structures et la dynamique de la communauté, la culture et les croyances et les relations entre les différents groupes.</a:t>
            </a:r>
          </a:p>
          <a:p>
            <a:pPr marL="1257300" marR="0" lvl="2"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fr-FR" b="0"/>
              <a:t>Nous incluons dans l'évaluation des questions qui nous aideront à planifier la meilleure façon d'impliquer les communautés tout au long du programme ou de l'opération - en particulier, comment communiquer, comment assurer la participation et comment recueillir et répondre au mieux aux retours d'information</a:t>
            </a:r>
          </a:p>
          <a:p>
            <a:pPr marL="800100" marR="0" lvl="1"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fr-FR" b="1"/>
              <a:t>Planification</a:t>
            </a:r>
          </a:p>
          <a:p>
            <a:pPr marL="1257300" marR="0" lvl="2"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fr-FR" b="0"/>
              <a:t>Nous DEVONS impliquer les membres de la communauté et les principales parties prenantes dans la planification des programmes et des réponses - en prenant soin d'inclure tous les groupes de la communauté. Cela inclut la discussion des critères de sélection, du ciblage et des processus de distribution avec les communautés pendant les opérations d'urgence</a:t>
            </a:r>
          </a:p>
          <a:p>
            <a:pPr marL="1257300" marR="0" lvl="2"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fr-FR" b="0"/>
              <a:t>Nous vérifions les plans avant de les finaliser pour nous assurer qu'ils répondent aux besoins et aux attentes</a:t>
            </a:r>
          </a:p>
          <a:p>
            <a:pPr marL="1257300" marR="0" lvl="2"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fr-FR" b="0"/>
              <a:t>Nous incluons des activités et des indicateurs d'engagement communautaire dans les plans et les budgets - en indiquant comment l'information sera partagée, comment la participation communautaire sera soutenue et comment le retour d'information sera géré</a:t>
            </a:r>
          </a:p>
          <a:p>
            <a:pPr marL="800100" marR="0" lvl="1"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fr-FR" b="1"/>
              <a:t>Mise en œuvre et suivi</a:t>
            </a:r>
          </a:p>
          <a:p>
            <a:pPr marL="1257300" marR="0" lvl="2"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fr-FR" sz="1804" b="0" i="0" u="none" strike="noStrike" cap="none">
                <a:solidFill>
                  <a:schemeClr val="dk1"/>
                </a:solidFill>
                <a:latin typeface="Calibri"/>
                <a:ea typeface="Calibri"/>
                <a:cs typeface="Calibri"/>
                <a:sym typeface="Calibri"/>
              </a:rPr>
              <a:t>Partager régulièrement des informations sur le programme avec les membres de la communauté en utilisant les meilleures approches pour atteindre les différents groupes </a:t>
            </a:r>
          </a:p>
          <a:p>
            <a:pPr marL="1257300" marR="0" lvl="2"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fr-FR" sz="1804" b="0" i="0" u="none" strike="noStrike" cap="none">
                <a:solidFill>
                  <a:schemeClr val="dk1"/>
                </a:solidFill>
                <a:latin typeface="Calibri"/>
                <a:ea typeface="Calibri"/>
                <a:cs typeface="Calibri"/>
                <a:sym typeface="Calibri"/>
              </a:rPr>
              <a:t>Permettre une participation active de la communauté à la gestion et à l'orientation du programme, y compris des groupes marginalisés et à risque </a:t>
            </a:r>
          </a:p>
          <a:p>
            <a:pPr marL="1257300" marR="0" lvl="2"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fr-FR" sz="1804" b="0" i="0" u="none" strike="noStrike" cap="none">
                <a:solidFill>
                  <a:schemeClr val="dk1"/>
                </a:solidFill>
                <a:latin typeface="Calibri"/>
                <a:ea typeface="Calibri"/>
                <a:cs typeface="Calibri"/>
                <a:sym typeface="Calibri"/>
              </a:rPr>
              <a:t>Recueillir, analyser et donner suite aux retours de la communauté, en veillant à ce que les gens sachent comment poser des questions, faire des suggestions ou faire part de leurs préoccupations concernant le programme </a:t>
            </a:r>
          </a:p>
          <a:p>
            <a:pPr marL="1257300" marR="0" lvl="2"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fr-FR" sz="1804" b="0" i="0" u="none" strike="noStrike" cap="none">
                <a:solidFill>
                  <a:schemeClr val="dk1"/>
                </a:solidFill>
                <a:latin typeface="Calibri"/>
                <a:ea typeface="Calibri"/>
                <a:cs typeface="Calibri"/>
                <a:sym typeface="Calibri"/>
              </a:rPr>
              <a:t>Revoir et ajuster régulièrement les activités et les approches du programme en fonction des retours d’informations de la communauté et des données de suivi </a:t>
            </a:r>
          </a:p>
          <a:p>
            <a:pPr marL="800100" marR="0" lvl="1"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fr-FR" b="1"/>
              <a:t>Évaluation et apprentissage</a:t>
            </a:r>
          </a:p>
          <a:p>
            <a:pPr marL="1257300" marR="0" lvl="2"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fr-FR" sz="1804" b="0" i="0" u="none" strike="noStrike" cap="none">
                <a:solidFill>
                  <a:schemeClr val="dk1"/>
                </a:solidFill>
                <a:latin typeface="Calibri"/>
                <a:ea typeface="Calibri"/>
                <a:cs typeface="Calibri"/>
                <a:sym typeface="Calibri"/>
              </a:rPr>
              <a:t>Impliquer les communautés dans la planification de l'évaluation et la discussion des résultats </a:t>
            </a:r>
          </a:p>
          <a:p>
            <a:pPr marL="1257300" marR="0" lvl="2"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fr-FR" sz="1804" b="0" i="0" u="none" strike="noStrike" cap="none">
                <a:solidFill>
                  <a:schemeClr val="dk1"/>
                </a:solidFill>
                <a:latin typeface="Calibri"/>
                <a:ea typeface="Calibri"/>
                <a:cs typeface="Calibri"/>
                <a:sym typeface="Calibri"/>
              </a:rPr>
              <a:t>Demander aux membres de la communauté s'ils sont satisfaits du programme, comment il a été mis en œuvre et ce qui pourrait être amélioré. </a:t>
            </a:r>
          </a:p>
          <a:p>
            <a:pPr marL="800100" marR="0" lvl="1"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b="0" dirty="0"/>
          </a:p>
          <a:p>
            <a:pPr marL="342900" marR="0" lvl="0" indent="-34290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b="0"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18</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422952293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1"/>
        <p:cNvGrpSpPr/>
        <p:nvPr/>
      </p:nvGrpSpPr>
      <p:grpSpPr>
        <a:xfrm>
          <a:off x="0" y="0"/>
          <a:ext cx="0" cy="0"/>
          <a:chOff x="0" y="0"/>
          <a:chExt cx="0" cy="0"/>
        </a:xfrm>
      </p:grpSpPr>
      <p:sp>
        <p:nvSpPr>
          <p:cNvPr id="692" name="Google Shape;692;p2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542"/>
              </a:spcBef>
              <a:spcAft>
                <a:spcPts val="0"/>
              </a:spcAft>
              <a:buSzPts val="1400"/>
              <a:buNone/>
            </a:pPr>
            <a:endParaRPr dirty="0"/>
          </a:p>
        </p:txBody>
      </p:sp>
      <p:sp>
        <p:nvSpPr>
          <p:cNvPr id="693" name="Google Shape;693;p24: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7429816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5"/>
        <p:cNvGrpSpPr/>
        <p:nvPr/>
      </p:nvGrpSpPr>
      <p:grpSpPr>
        <a:xfrm>
          <a:off x="0" y="0"/>
          <a:ext cx="0" cy="0"/>
          <a:chOff x="0" y="0"/>
          <a:chExt cx="0" cy="0"/>
        </a:xfrm>
      </p:grpSpPr>
      <p:sp>
        <p:nvSpPr>
          <p:cNvPr id="496" name="Google Shape;496;p5: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97" name="Google Shape;497;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b="1"/>
              <a:t>NOTES POUR L’ANIMATEUR</a:t>
            </a:r>
          </a:p>
          <a:p>
            <a:pPr marL="0" lvl="0" indent="0" algn="l" rtl="0">
              <a:lnSpc>
                <a:spcPct val="100000"/>
              </a:lnSpc>
              <a:spcBef>
                <a:spcPts val="542"/>
              </a:spcBef>
              <a:spcAft>
                <a:spcPts val="0"/>
              </a:spcAft>
              <a:buSzPts val="1400"/>
              <a:buNone/>
            </a:pPr>
            <a:endParaRPr dirty="0"/>
          </a:p>
          <a:p>
            <a:pPr marL="0" lvl="0" indent="0" algn="l" rtl="0">
              <a:lnSpc>
                <a:spcPct val="100000"/>
              </a:lnSpc>
              <a:spcBef>
                <a:spcPts val="540"/>
              </a:spcBef>
              <a:spcAft>
                <a:spcPts val="0"/>
              </a:spcAft>
              <a:buSzPts val="1400"/>
              <a:buNone/>
            </a:pPr>
            <a:r>
              <a:rPr lang="fr-FR"/>
              <a:t>Il s'agit d'un exercice de groupe visant à faire réfléchir les participants sur la manière dont l'engagement communautaire et la redevabilité sont liés à leur travail.</a:t>
            </a:r>
          </a:p>
          <a:p>
            <a:pPr marL="0" lvl="0" indent="0" algn="l" rtl="0">
              <a:lnSpc>
                <a:spcPct val="100000"/>
              </a:lnSpc>
              <a:spcBef>
                <a:spcPts val="542"/>
              </a:spcBef>
              <a:spcAft>
                <a:spcPts val="0"/>
              </a:spcAft>
              <a:buSzPts val="1400"/>
              <a:buNone/>
            </a:pPr>
            <a:endParaRPr dirty="0"/>
          </a:p>
          <a:p>
            <a:pPr marL="171450" lvl="0" indent="-171450" algn="l" rtl="0">
              <a:lnSpc>
                <a:spcPct val="100000"/>
              </a:lnSpc>
              <a:spcBef>
                <a:spcPts val="540"/>
              </a:spcBef>
              <a:spcAft>
                <a:spcPts val="0"/>
              </a:spcAft>
              <a:buClr>
                <a:schemeClr val="dk1"/>
              </a:buClr>
              <a:buSzPts val="1800"/>
              <a:buFont typeface="Arial"/>
              <a:buChar char="•"/>
            </a:pPr>
            <a:r>
              <a:rPr lang="fr-FR"/>
              <a:t>Demandez aux participants de se mettre par deux, avec la personne assise à côté d'eux, et de partager une histoire tirée de </a:t>
            </a:r>
            <a:r>
              <a:rPr lang="fr-FR" sz="1200">
                <a:solidFill>
                  <a:schemeClr val="dk1"/>
                </a:solidFill>
                <a:latin typeface="Times New Roman"/>
                <a:ea typeface="Times New Roman"/>
                <a:cs typeface="Times New Roman"/>
                <a:sym typeface="Times New Roman"/>
              </a:rPr>
              <a:t>leur propre travail où les choses ont mal tourné parce qu'il n'y avait pas assez d'engagement avec la communauté. Les binômes doivent discuter des raisons pour lesquelles l'engagement communautaire n'a pas été aussi bon qu'il aurait dû l'être, des conséquences et de ce qu'ils auraient pu mieux faire (5 minutes).</a:t>
            </a:r>
          </a:p>
          <a:p>
            <a:pPr marL="171450" lvl="0" indent="-95250" algn="l" rtl="0">
              <a:lnSpc>
                <a:spcPct val="100000"/>
              </a:lnSpc>
              <a:spcBef>
                <a:spcPts val="360"/>
              </a:spcBef>
              <a:spcAft>
                <a:spcPts val="0"/>
              </a:spcAft>
              <a:buClr>
                <a:schemeClr val="dk1"/>
              </a:buClr>
              <a:buSzPts val="1200"/>
              <a:buFont typeface="Arial"/>
              <a:buNone/>
            </a:pPr>
            <a:endParaRPr sz="1200" dirty="0">
              <a:solidFill>
                <a:schemeClr val="dk1"/>
              </a:solidFill>
              <a:latin typeface="Times New Roman"/>
              <a:ea typeface="Times New Roman"/>
              <a:cs typeface="Times New Roman"/>
              <a:sym typeface="Times New Roman"/>
            </a:endParaRPr>
          </a:p>
          <a:p>
            <a:pPr marL="171450" lvl="0" indent="-171450" algn="l" rtl="0">
              <a:lnSpc>
                <a:spcPct val="100000"/>
              </a:lnSpc>
              <a:spcBef>
                <a:spcPts val="360"/>
              </a:spcBef>
              <a:spcAft>
                <a:spcPts val="0"/>
              </a:spcAft>
              <a:buClr>
                <a:schemeClr val="dk1"/>
              </a:buClr>
              <a:buSzPts val="1200"/>
              <a:buFont typeface="Arial"/>
              <a:buChar char="•"/>
            </a:pPr>
            <a:r>
              <a:rPr lang="fr-FR" sz="1200">
                <a:solidFill>
                  <a:schemeClr val="dk1"/>
                </a:solidFill>
                <a:latin typeface="Times New Roman"/>
                <a:ea typeface="Times New Roman"/>
                <a:cs typeface="Times New Roman"/>
                <a:sym typeface="Times New Roman"/>
              </a:rPr>
              <a:t>Demandez à 2-3 personnes de partager un exemple en séance collective (5 min)</a:t>
            </a:r>
          </a:p>
        </p:txBody>
      </p:sp>
      <p:sp>
        <p:nvSpPr>
          <p:cNvPr id="498" name="Google Shape;498;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2</a:t>
            </a:fld>
            <a:endParaRPr lang="en-GB"/>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1"/>
        <p:cNvGrpSpPr/>
        <p:nvPr/>
      </p:nvGrpSpPr>
      <p:grpSpPr>
        <a:xfrm>
          <a:off x="0" y="0"/>
          <a:ext cx="0" cy="0"/>
          <a:chOff x="0" y="0"/>
          <a:chExt cx="0" cy="0"/>
        </a:xfrm>
      </p:grpSpPr>
      <p:sp>
        <p:nvSpPr>
          <p:cNvPr id="682" name="Google Shape;682;p23: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83" name="Google Shape;683;p2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b="1"/>
              <a:t>NOTES POUR L’ANIMATEUR</a:t>
            </a:r>
          </a:p>
          <a:p>
            <a:pPr marL="0" lvl="0" indent="0" algn="l" rtl="0">
              <a:lnSpc>
                <a:spcPct val="100000"/>
              </a:lnSpc>
              <a:spcBef>
                <a:spcPts val="542"/>
              </a:spcBef>
              <a:spcAft>
                <a:spcPts val="0"/>
              </a:spcAft>
              <a:buSzPts val="1400"/>
              <a:buNone/>
            </a:pPr>
            <a:endParaRPr dirty="0"/>
          </a:p>
          <a:p>
            <a:pPr marL="0" lvl="0" indent="0" algn="l" rtl="0">
              <a:lnSpc>
                <a:spcPct val="100000"/>
              </a:lnSpc>
              <a:spcBef>
                <a:spcPts val="540"/>
              </a:spcBef>
              <a:spcAft>
                <a:spcPts val="0"/>
              </a:spcAft>
              <a:buSzPts val="1400"/>
              <a:buNone/>
            </a:pPr>
            <a:r>
              <a:rPr lang="fr-FR"/>
              <a:t>Il existe de nombreuses sources de soutien en matière d'engagement communautaire et de redevabilité au sein du Mouvement. Les deux sources les plus utiles sont :</a:t>
            </a:r>
          </a:p>
          <a:p>
            <a:pPr marL="0" lvl="0" indent="0" algn="l" rtl="0">
              <a:lnSpc>
                <a:spcPct val="100000"/>
              </a:lnSpc>
              <a:spcBef>
                <a:spcPts val="542"/>
              </a:spcBef>
              <a:spcAft>
                <a:spcPts val="0"/>
              </a:spcAft>
              <a:buSzPts val="1400"/>
              <a:buNone/>
            </a:pPr>
            <a:endParaRPr dirty="0"/>
          </a:p>
          <a:p>
            <a:pPr marL="0" lvl="0" indent="0" algn="l" rtl="0">
              <a:lnSpc>
                <a:spcPct val="100000"/>
              </a:lnSpc>
              <a:spcBef>
                <a:spcPts val="541"/>
              </a:spcBef>
              <a:spcAft>
                <a:spcPts val="0"/>
              </a:spcAft>
              <a:buSzPts val="1400"/>
              <a:buNone/>
            </a:pPr>
            <a:r>
              <a:rPr lang="fr-FR" sz="1804" b="1">
                <a:solidFill>
                  <a:schemeClr val="dk1"/>
                </a:solidFill>
                <a:latin typeface="Calibri"/>
                <a:ea typeface="Calibri"/>
                <a:cs typeface="Calibri"/>
                <a:sym typeface="Calibri"/>
              </a:rPr>
              <a:t>Le hub d'engagement communautaire</a:t>
            </a:r>
          </a:p>
          <a:p>
            <a:pPr marL="342900" lvl="0" indent="-342900" algn="l" rtl="0">
              <a:lnSpc>
                <a:spcPct val="100000"/>
              </a:lnSpc>
              <a:spcBef>
                <a:spcPts val="541"/>
              </a:spcBef>
              <a:spcAft>
                <a:spcPts val="0"/>
              </a:spcAft>
              <a:buClr>
                <a:schemeClr val="dk1"/>
              </a:buClr>
              <a:buSzPts val="1804"/>
              <a:buFont typeface="Arial"/>
              <a:buChar char="•"/>
            </a:pPr>
            <a:r>
              <a:rPr lang="fr-FR" sz="1804">
                <a:solidFill>
                  <a:schemeClr val="dk1"/>
                </a:solidFill>
                <a:latin typeface="Calibri"/>
                <a:ea typeface="Calibri"/>
                <a:cs typeface="Calibri"/>
                <a:sym typeface="Calibri"/>
              </a:rPr>
              <a:t>Le centre d'engagement communautaire (Community Engagement Hub) est une plateforme en ligne gratuite, hébergée par la Croix-Rouge britannique, qui propose un "guichet unique" pour l'engagement communautaire et la redevabilité. </a:t>
            </a:r>
          </a:p>
          <a:p>
            <a:pPr marL="342900" lvl="0" indent="-342900" algn="l" rtl="0">
              <a:lnSpc>
                <a:spcPct val="100000"/>
              </a:lnSpc>
              <a:spcBef>
                <a:spcPts val="541"/>
              </a:spcBef>
              <a:spcAft>
                <a:spcPts val="0"/>
              </a:spcAft>
              <a:buClr>
                <a:schemeClr val="dk1"/>
              </a:buClr>
              <a:buSzPts val="1804"/>
              <a:buFont typeface="Arial"/>
              <a:buChar char="•"/>
            </a:pPr>
            <a:r>
              <a:rPr lang="fr-FR" sz="1804">
                <a:solidFill>
                  <a:schemeClr val="dk1"/>
                </a:solidFill>
                <a:latin typeface="Calibri"/>
                <a:ea typeface="Calibri"/>
                <a:cs typeface="Calibri"/>
                <a:sym typeface="Calibri"/>
              </a:rPr>
              <a:t>Le centre contient plus de 300 ressources et comprend des kits de formation, un jeu d'apprentissage en ligne, une carte interactive, un forum de discussion ainsi que des outils, des guides et des études de cas sur toute une série de sujets allant des mécanismes de retour d'information aux programmes radio. </a:t>
            </a:r>
          </a:p>
          <a:p>
            <a:pPr marL="342900" lvl="0" indent="-342900" algn="l" rtl="0">
              <a:lnSpc>
                <a:spcPct val="100000"/>
              </a:lnSpc>
              <a:spcBef>
                <a:spcPts val="541"/>
              </a:spcBef>
              <a:spcAft>
                <a:spcPts val="0"/>
              </a:spcAft>
              <a:buClr>
                <a:schemeClr val="dk1"/>
              </a:buClr>
              <a:buSzPts val="1804"/>
              <a:buFont typeface="Arial"/>
              <a:buChar char="•"/>
            </a:pPr>
            <a:r>
              <a:rPr lang="fr-FR" sz="1804">
                <a:solidFill>
                  <a:schemeClr val="dk1"/>
                </a:solidFill>
                <a:latin typeface="Calibri"/>
                <a:ea typeface="Calibri"/>
                <a:cs typeface="Calibri"/>
                <a:sym typeface="Calibri"/>
              </a:rPr>
              <a:t>Financé par le ministère britannique des affaires étrangères, du Commonwealth et du développement, le centre est disponible en anglais, français, espagnol et arabe. Si vous avez des questions ou des suggestions concernant le centre, veuillez contacter Laurel Selby LSelby@redcross.org.uk.</a:t>
            </a:r>
          </a:p>
          <a:p>
            <a:pPr marL="0" lvl="0" indent="0" algn="l" rtl="0">
              <a:lnSpc>
                <a:spcPct val="100000"/>
              </a:lnSpc>
              <a:spcBef>
                <a:spcPts val="542"/>
              </a:spcBef>
              <a:spcAft>
                <a:spcPts val="0"/>
              </a:spcAft>
              <a:buSzPts val="1400"/>
              <a:buNone/>
            </a:pPr>
            <a:endParaRPr sz="1804" dirty="0">
              <a:solidFill>
                <a:schemeClr val="dk1"/>
              </a:solidFill>
              <a:latin typeface="Calibri"/>
              <a:ea typeface="Calibri"/>
              <a:cs typeface="Calibri"/>
              <a:sym typeface="Calibri"/>
            </a:endParaRPr>
          </a:p>
          <a:p>
            <a:pPr marL="0" lvl="0" indent="0" algn="l" rtl="0">
              <a:lnSpc>
                <a:spcPct val="100000"/>
              </a:lnSpc>
              <a:spcBef>
                <a:spcPts val="541"/>
              </a:spcBef>
              <a:spcAft>
                <a:spcPts val="0"/>
              </a:spcAft>
              <a:buSzPts val="1400"/>
              <a:buNone/>
            </a:pPr>
            <a:r>
              <a:rPr lang="fr-FR" sz="1804" b="1">
                <a:solidFill>
                  <a:schemeClr val="dk1"/>
                </a:solidFill>
                <a:latin typeface="Calibri"/>
                <a:ea typeface="Calibri"/>
                <a:cs typeface="Calibri"/>
                <a:sym typeface="Calibri"/>
              </a:rPr>
              <a:t>Le guide et la boîte à outils CEA</a:t>
            </a:r>
          </a:p>
          <a:p>
            <a:pPr marL="342900" lvl="0" indent="-342900" algn="l" rtl="0">
              <a:lnSpc>
                <a:spcPct val="100000"/>
              </a:lnSpc>
              <a:spcBef>
                <a:spcPts val="541"/>
              </a:spcBef>
              <a:spcAft>
                <a:spcPts val="0"/>
              </a:spcAft>
              <a:buClr>
                <a:schemeClr val="dk1"/>
              </a:buClr>
              <a:buSzPts val="1804"/>
              <a:buFont typeface="Arial"/>
              <a:buChar char="•"/>
            </a:pPr>
            <a:r>
              <a:rPr lang="fr-FR" sz="1804">
                <a:solidFill>
                  <a:schemeClr val="dk1"/>
                </a:solidFill>
                <a:latin typeface="Calibri"/>
                <a:ea typeface="Calibri"/>
                <a:cs typeface="Calibri"/>
                <a:sym typeface="Calibri"/>
              </a:rPr>
              <a:t>Cette formation est basée sur le guide et la boîte à outils CEA</a:t>
            </a:r>
          </a:p>
          <a:p>
            <a:pPr marL="342900" lvl="0" indent="-342900" algn="l" rtl="0">
              <a:lnSpc>
                <a:spcPct val="100000"/>
              </a:lnSpc>
              <a:spcBef>
                <a:spcPts val="541"/>
              </a:spcBef>
              <a:spcAft>
                <a:spcPts val="0"/>
              </a:spcAft>
              <a:buClr>
                <a:schemeClr val="dk1"/>
              </a:buClr>
              <a:buSzPts val="1804"/>
              <a:buFont typeface="Arial"/>
              <a:buChar char="•"/>
            </a:pPr>
            <a:r>
              <a:rPr lang="fr-FR" sz="1804">
                <a:solidFill>
                  <a:schemeClr val="dk1"/>
                </a:solidFill>
                <a:latin typeface="Calibri"/>
                <a:ea typeface="Calibri"/>
                <a:cs typeface="Calibri"/>
                <a:sym typeface="Calibri"/>
              </a:rPr>
              <a:t>Elle fournit des conseils et des outils pour adopter une approche plus systématique et plus fiable pour s'engager auprès des communautés tout en leur étant redevable. </a:t>
            </a:r>
          </a:p>
          <a:p>
            <a:pPr marL="342900" lvl="0" indent="-342900" algn="l" rtl="0">
              <a:lnSpc>
                <a:spcPct val="100000"/>
              </a:lnSpc>
              <a:spcBef>
                <a:spcPts val="541"/>
              </a:spcBef>
              <a:spcAft>
                <a:spcPts val="0"/>
              </a:spcAft>
              <a:buClr>
                <a:schemeClr val="dk1"/>
              </a:buClr>
              <a:buSzPts val="1804"/>
              <a:buFont typeface="Arial"/>
              <a:buChar char="•"/>
            </a:pPr>
            <a:r>
              <a:rPr lang="fr-FR" sz="1804">
                <a:solidFill>
                  <a:schemeClr val="dk1"/>
                </a:solidFill>
                <a:latin typeface="Calibri"/>
                <a:ea typeface="Calibri"/>
                <a:cs typeface="Calibri"/>
                <a:sym typeface="Calibri"/>
              </a:rPr>
              <a:t>Ils ne remplacent pas les bonnes pratiques existantes mais aident plutôt à combler les lacunes ou les faiblesses là où elles existent. </a:t>
            </a:r>
          </a:p>
          <a:p>
            <a:pPr marL="342900" lvl="0" indent="-342900" algn="l" rtl="0">
              <a:lnSpc>
                <a:spcPct val="100000"/>
              </a:lnSpc>
              <a:spcBef>
                <a:spcPts val="541"/>
              </a:spcBef>
              <a:spcAft>
                <a:spcPts val="0"/>
              </a:spcAft>
              <a:buClr>
                <a:schemeClr val="dk1"/>
              </a:buClr>
              <a:buSzPts val="1804"/>
              <a:buFont typeface="Arial"/>
              <a:buChar char="•"/>
            </a:pPr>
            <a:r>
              <a:rPr lang="fr-FR" sz="1804">
                <a:solidFill>
                  <a:schemeClr val="dk1"/>
                </a:solidFill>
                <a:latin typeface="Calibri"/>
                <a:ea typeface="Calibri"/>
                <a:cs typeface="Calibri"/>
                <a:sym typeface="Calibri"/>
              </a:rPr>
              <a:t>La boîte à outils CEA comprend des modèles, des listes de contrôle et des notes d'orientation détaillées sur des aspects spécifiques du CEA. Le guide s'accompagne d'outils pratiques et de modules de formation dont les liens sont indiqués tout au long du document.</a:t>
            </a:r>
          </a:p>
          <a:p>
            <a:pPr marL="0" lvl="0" indent="0" algn="l" rtl="0">
              <a:lnSpc>
                <a:spcPct val="100000"/>
              </a:lnSpc>
              <a:spcBef>
                <a:spcPts val="542"/>
              </a:spcBef>
              <a:spcAft>
                <a:spcPts val="0"/>
              </a:spcAft>
              <a:buSzPts val="1400"/>
              <a:buNone/>
            </a:pPr>
            <a:endParaRPr sz="1804" dirty="0">
              <a:solidFill>
                <a:schemeClr val="dk1"/>
              </a:solidFill>
              <a:latin typeface="Calibri"/>
              <a:ea typeface="Calibri"/>
              <a:cs typeface="Calibri"/>
              <a:sym typeface="Calibri"/>
            </a:endParaRPr>
          </a:p>
          <a:p>
            <a:pPr marL="342900" lvl="0" indent="-342900" algn="l" rtl="0">
              <a:lnSpc>
                <a:spcPct val="100000"/>
              </a:lnSpc>
              <a:spcBef>
                <a:spcPts val="541"/>
              </a:spcBef>
              <a:spcAft>
                <a:spcPts val="0"/>
              </a:spcAft>
              <a:buClr>
                <a:schemeClr val="dk1"/>
              </a:buClr>
              <a:buSzPts val="1804"/>
              <a:buFont typeface="Arial"/>
              <a:buChar char="•"/>
            </a:pPr>
            <a:r>
              <a:rPr lang="fr-FR" sz="1804">
                <a:solidFill>
                  <a:schemeClr val="dk1"/>
                </a:solidFill>
                <a:latin typeface="Calibri"/>
                <a:ea typeface="Calibri"/>
                <a:cs typeface="Calibri"/>
                <a:sym typeface="Calibri"/>
              </a:rPr>
              <a:t>Le guide est organisé en sept modules qui peuvent être utilisés séparément selon les besoins :</a:t>
            </a:r>
          </a:p>
          <a:p>
            <a:pPr marL="1144817" lvl="1" indent="-457200" algn="l" rtl="0">
              <a:lnSpc>
                <a:spcPct val="100000"/>
              </a:lnSpc>
              <a:spcBef>
                <a:spcPts val="541"/>
              </a:spcBef>
              <a:spcAft>
                <a:spcPts val="0"/>
              </a:spcAft>
              <a:buClr>
                <a:schemeClr val="dk1"/>
              </a:buClr>
              <a:buSzPts val="1804"/>
              <a:buFont typeface="Calibri"/>
              <a:buAutoNum type="arabicPeriod"/>
            </a:pPr>
            <a:r>
              <a:rPr lang="fr-FR" sz="1804">
                <a:solidFill>
                  <a:schemeClr val="dk1"/>
                </a:solidFill>
                <a:latin typeface="Calibri"/>
                <a:ea typeface="Calibri"/>
                <a:cs typeface="Calibri"/>
                <a:sym typeface="Calibri"/>
              </a:rPr>
              <a:t>Une introduction</a:t>
            </a:r>
          </a:p>
          <a:p>
            <a:pPr marL="1144817" lvl="1" indent="-457200" algn="l" rtl="0">
              <a:lnSpc>
                <a:spcPct val="100000"/>
              </a:lnSpc>
              <a:spcBef>
                <a:spcPts val="541"/>
              </a:spcBef>
              <a:spcAft>
                <a:spcPts val="0"/>
              </a:spcAft>
              <a:buClr>
                <a:schemeClr val="dk1"/>
              </a:buClr>
              <a:buSzPts val="1804"/>
              <a:buFont typeface="Calibri"/>
              <a:buAutoNum type="arabicPeriod"/>
            </a:pPr>
            <a:r>
              <a:rPr lang="fr-FR" sz="1804">
                <a:solidFill>
                  <a:schemeClr val="dk1"/>
                </a:solidFill>
                <a:latin typeface="Calibri"/>
                <a:ea typeface="Calibri"/>
                <a:cs typeface="Calibri"/>
                <a:sym typeface="Calibri"/>
              </a:rPr>
              <a:t>Engagements à l'échelle du mouvement </a:t>
            </a:r>
          </a:p>
          <a:p>
            <a:pPr marL="1144817" lvl="1" indent="-457200" algn="l" rtl="0">
              <a:lnSpc>
                <a:spcPct val="100000"/>
              </a:lnSpc>
              <a:spcBef>
                <a:spcPts val="541"/>
              </a:spcBef>
              <a:spcAft>
                <a:spcPts val="0"/>
              </a:spcAft>
              <a:buClr>
                <a:schemeClr val="dk1"/>
              </a:buClr>
              <a:buSzPts val="1804"/>
              <a:buFont typeface="Calibri"/>
              <a:buAutoNum type="arabicPeriod"/>
            </a:pPr>
            <a:r>
              <a:rPr lang="fr-FR" sz="1804">
                <a:solidFill>
                  <a:schemeClr val="dk1"/>
                </a:solidFill>
                <a:latin typeface="Calibri"/>
                <a:ea typeface="Calibri"/>
                <a:cs typeface="Calibri"/>
                <a:sym typeface="Calibri"/>
              </a:rPr>
              <a:t>Institutionnalisation du CEA</a:t>
            </a:r>
          </a:p>
          <a:p>
            <a:pPr marL="1144817" lvl="1" indent="-457200" algn="l" rtl="0">
              <a:lnSpc>
                <a:spcPct val="100000"/>
              </a:lnSpc>
              <a:spcBef>
                <a:spcPts val="541"/>
              </a:spcBef>
              <a:spcAft>
                <a:spcPts val="0"/>
              </a:spcAft>
              <a:buClr>
                <a:schemeClr val="dk1"/>
              </a:buClr>
              <a:buSzPts val="1804"/>
              <a:buFont typeface="Calibri"/>
              <a:buAutoNum type="arabicPeriod"/>
            </a:pPr>
            <a:r>
              <a:rPr lang="fr-FR" sz="1804">
                <a:solidFill>
                  <a:schemeClr val="dk1"/>
                </a:solidFill>
                <a:latin typeface="Calibri"/>
                <a:ea typeface="Calibri"/>
                <a:cs typeface="Calibri"/>
                <a:sym typeface="Calibri"/>
              </a:rPr>
              <a:t>Actions minimales pour obtenir un bon engagement communautaire tout au long du cycle du programme</a:t>
            </a:r>
          </a:p>
          <a:p>
            <a:pPr marL="1144817" lvl="1" indent="-457200" algn="l" rtl="0">
              <a:lnSpc>
                <a:spcPct val="100000"/>
              </a:lnSpc>
              <a:spcBef>
                <a:spcPts val="541"/>
              </a:spcBef>
              <a:spcAft>
                <a:spcPts val="0"/>
              </a:spcAft>
              <a:buClr>
                <a:schemeClr val="dk1"/>
              </a:buClr>
              <a:buSzPts val="1804"/>
              <a:buFont typeface="Calibri"/>
              <a:buAutoNum type="arabicPeriod"/>
            </a:pPr>
            <a:r>
              <a:rPr lang="fr-FR" sz="1804">
                <a:solidFill>
                  <a:schemeClr val="dk1"/>
                </a:solidFill>
                <a:latin typeface="Calibri"/>
                <a:ea typeface="Calibri"/>
                <a:cs typeface="Calibri"/>
                <a:sym typeface="Calibri"/>
              </a:rPr>
              <a:t>L'engagement communautaire dans les situations d'urgence </a:t>
            </a:r>
          </a:p>
          <a:p>
            <a:pPr marL="1144817" lvl="1" indent="-457200" algn="l" rtl="0">
              <a:lnSpc>
                <a:spcPct val="100000"/>
              </a:lnSpc>
              <a:spcBef>
                <a:spcPts val="541"/>
              </a:spcBef>
              <a:spcAft>
                <a:spcPts val="0"/>
              </a:spcAft>
              <a:buClr>
                <a:schemeClr val="dk1"/>
              </a:buClr>
              <a:buSzPts val="1804"/>
              <a:buFont typeface="Calibri"/>
              <a:buAutoNum type="arabicPeriod"/>
            </a:pPr>
            <a:r>
              <a:rPr lang="fr-FR" sz="1804">
                <a:solidFill>
                  <a:schemeClr val="dk1"/>
                </a:solidFill>
                <a:latin typeface="Calibri"/>
                <a:ea typeface="Calibri"/>
                <a:cs typeface="Calibri"/>
                <a:sym typeface="Calibri"/>
              </a:rPr>
              <a:t>Mécanismes de retour d'information de la communauté </a:t>
            </a:r>
          </a:p>
          <a:p>
            <a:pPr marL="1144817" lvl="1" indent="-457200" algn="l" rtl="0">
              <a:lnSpc>
                <a:spcPct val="100000"/>
              </a:lnSpc>
              <a:spcBef>
                <a:spcPts val="541"/>
              </a:spcBef>
              <a:spcAft>
                <a:spcPts val="0"/>
              </a:spcAft>
              <a:buClr>
                <a:schemeClr val="dk1"/>
              </a:buClr>
              <a:buSzPts val="1804"/>
              <a:buFont typeface="Calibri"/>
              <a:buAutoNum type="arabicPeriod"/>
            </a:pPr>
            <a:r>
              <a:rPr lang="fr-FR" sz="1804">
                <a:solidFill>
                  <a:schemeClr val="dk1"/>
                </a:solidFill>
                <a:latin typeface="Calibri"/>
                <a:ea typeface="Calibri"/>
                <a:cs typeface="Calibri"/>
                <a:sym typeface="Calibri"/>
              </a:rPr>
              <a:t>Travailler avec la protection, le genre et l'inclusion, le changement de comportement et la communication des risques comme des domaines étroitement liés</a:t>
            </a:r>
          </a:p>
          <a:p>
            <a:pPr marL="0" lvl="0" indent="0" algn="l" rtl="0">
              <a:lnSpc>
                <a:spcPct val="100000"/>
              </a:lnSpc>
              <a:spcBef>
                <a:spcPts val="542"/>
              </a:spcBef>
              <a:spcAft>
                <a:spcPts val="0"/>
              </a:spcAft>
              <a:buSzPts val="1400"/>
              <a:buNone/>
            </a:pPr>
            <a:endParaRPr sz="1804" dirty="0">
              <a:solidFill>
                <a:schemeClr val="dk1"/>
              </a:solidFill>
              <a:latin typeface="Calibri"/>
              <a:ea typeface="Calibri"/>
              <a:cs typeface="Calibri"/>
              <a:sym typeface="Calibri"/>
            </a:endParaRPr>
          </a:p>
          <a:p>
            <a:pPr marL="342900" lvl="0" indent="-228282" algn="l" rtl="0">
              <a:lnSpc>
                <a:spcPct val="100000"/>
              </a:lnSpc>
              <a:spcBef>
                <a:spcPts val="542"/>
              </a:spcBef>
              <a:spcAft>
                <a:spcPts val="0"/>
              </a:spcAft>
              <a:buClr>
                <a:schemeClr val="dk1"/>
              </a:buClr>
              <a:buSzPts val="1805"/>
              <a:buFont typeface="Arial"/>
              <a:buNone/>
            </a:pPr>
            <a:endParaRPr dirty="0"/>
          </a:p>
        </p:txBody>
      </p:sp>
      <p:sp>
        <p:nvSpPr>
          <p:cNvPr id="684" name="Google Shape;684;p2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20</a:t>
            </a:fld>
            <a:endParaRPr lang="en-GB"/>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r>
              <a:rPr lang="fr-FR" b="1"/>
              <a:t>NOTES POUR L’ANIMATEUR</a:t>
            </a:r>
          </a:p>
          <a:p>
            <a:pPr marL="0"/>
            <a:endParaRPr lang="en-GB" dirty="0"/>
          </a:p>
          <a:p>
            <a:pPr marL="114300" indent="-342900">
              <a:buFontTx/>
              <a:buChar char="-"/>
            </a:pPr>
            <a:r>
              <a:rPr lang="fr-FR"/>
              <a:t>Vous n'avez pas besoin de lire tous les outils ici, mais laissez la diapositive affichée pendant quelques minutes pour que les gens puissent voir les outils qui existent et en mentionner quelques-uns qui seront les plus utiles pour le type de personnes présentes dans la salle</a:t>
            </a: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smtClean="0">
                <a:solidFill>
                  <a:schemeClr val="dk1"/>
                </a:solidFill>
                <a:latin typeface="Calibri"/>
                <a:ea typeface="Calibri"/>
                <a:cs typeface="Calibri"/>
                <a:sym typeface="Calibri"/>
              </a:rPr>
              <a:t>21</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2520512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1"/>
        <p:cNvGrpSpPr/>
        <p:nvPr/>
      </p:nvGrpSpPr>
      <p:grpSpPr>
        <a:xfrm>
          <a:off x="0" y="0"/>
          <a:ext cx="0" cy="0"/>
          <a:chOff x="0" y="0"/>
          <a:chExt cx="0" cy="0"/>
        </a:xfrm>
      </p:grpSpPr>
      <p:sp>
        <p:nvSpPr>
          <p:cNvPr id="692" name="Google Shape;692;p2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542"/>
              </a:spcBef>
              <a:spcAft>
                <a:spcPts val="0"/>
              </a:spcAft>
              <a:buSzPts val="1400"/>
              <a:buNone/>
            </a:pPr>
            <a:endParaRPr dirty="0"/>
          </a:p>
        </p:txBody>
      </p:sp>
      <p:sp>
        <p:nvSpPr>
          <p:cNvPr id="693" name="Google Shape;693;p24: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5"/>
        <p:cNvGrpSpPr/>
        <p:nvPr/>
      </p:nvGrpSpPr>
      <p:grpSpPr>
        <a:xfrm>
          <a:off x="0" y="0"/>
          <a:ext cx="0" cy="0"/>
          <a:chOff x="0" y="0"/>
          <a:chExt cx="0" cy="0"/>
        </a:xfrm>
      </p:grpSpPr>
      <p:sp>
        <p:nvSpPr>
          <p:cNvPr id="476" name="Google Shape;476;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542"/>
              </a:spcBef>
              <a:spcAft>
                <a:spcPts val="0"/>
              </a:spcAft>
              <a:buSzPts val="1400"/>
              <a:buNone/>
            </a:pPr>
            <a:endParaRPr/>
          </a:p>
        </p:txBody>
      </p:sp>
      <p:sp>
        <p:nvSpPr>
          <p:cNvPr id="477" name="Google Shape;477;p3: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4"/>
        <p:cNvGrpSpPr/>
        <p:nvPr/>
      </p:nvGrpSpPr>
      <p:grpSpPr>
        <a:xfrm>
          <a:off x="0" y="0"/>
          <a:ext cx="0" cy="0"/>
          <a:chOff x="0" y="0"/>
          <a:chExt cx="0" cy="0"/>
        </a:xfrm>
      </p:grpSpPr>
      <p:sp>
        <p:nvSpPr>
          <p:cNvPr id="675" name="Google Shape;675;p22: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76" name="Google Shape;676;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b="1"/>
              <a:t>NOTES POUR L’ANIMATEUR</a:t>
            </a:r>
          </a:p>
          <a:p>
            <a:pPr marL="0" lvl="0" indent="0" algn="l" rtl="0">
              <a:lnSpc>
                <a:spcPct val="100000"/>
              </a:lnSpc>
              <a:spcBef>
                <a:spcPts val="0"/>
              </a:spcBef>
              <a:spcAft>
                <a:spcPts val="0"/>
              </a:spcAft>
              <a:buSzPts val="1400"/>
              <a:buNone/>
            </a:pPr>
            <a:endParaRPr dirty="0"/>
          </a:p>
          <a:p>
            <a:pPr marL="285750" marR="0" lvl="0" indent="-28575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fr-FR" sz="1800" b="1">
                <a:latin typeface="Calibri"/>
                <a:ea typeface="Calibri"/>
                <a:cs typeface="Calibri"/>
                <a:sym typeface="Calibri"/>
              </a:rPr>
              <a:t>AVANT</a:t>
            </a:r>
            <a:r>
              <a:rPr lang="fr-FR" sz="1800" b="0">
                <a:latin typeface="Calibri"/>
                <a:ea typeface="Calibri"/>
                <a:cs typeface="Calibri"/>
                <a:sym typeface="Calibri"/>
              </a:rPr>
              <a:t> de montrer la définition, demandez si quelqu'un peut expliquer ce que l'engagement communautaire et la redevabilité signifient pour lui dans son travail ou son secteur</a:t>
            </a:r>
          </a:p>
          <a:p>
            <a:pPr marL="285750" marR="0" lvl="0" indent="-28575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endParaRPr lang="en-GB" sz="1800" b="0" dirty="0">
              <a:latin typeface="Calibri"/>
              <a:cs typeface="Calibri"/>
              <a:sym typeface="Calibri"/>
            </a:endParaRPr>
          </a:p>
          <a:p>
            <a:pPr marL="285750" marR="0" lvl="0" indent="-28575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fr-FR"/>
              <a:t>Montrez le diagramme sur la diapositive, qui présente les quatre approches fondamentales de l'engagement communautaire et de la redevabilité, et comment elles peuvent nous aider à rendre des comptes aux personnes que nous servons.</a:t>
            </a:r>
          </a:p>
          <a:p>
            <a:pPr marL="285750" marR="0" lvl="0" indent="-28575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endParaRPr lang="en-GB" dirty="0"/>
          </a:p>
          <a:p>
            <a:pPr marL="285750" marR="0" lvl="0" indent="-28575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fr-FR"/>
              <a:t>Lisez la définition complète du CEA dans le guide CEA :</a:t>
            </a:r>
          </a:p>
          <a:p>
            <a:pPr marL="742950" marR="0" lvl="1" indent="-28575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fr-FR" sz="1804" b="0" i="0" u="none" strike="noStrike" cap="none">
                <a:solidFill>
                  <a:schemeClr val="dk1"/>
                </a:solidFill>
                <a:latin typeface="Calibri"/>
                <a:ea typeface="Calibri"/>
                <a:cs typeface="Calibri"/>
                <a:sym typeface="Calibri"/>
              </a:rPr>
              <a:t>L'engagement communautaire et la redevabilité sont une méthode de travail qui reconnaît et valorise tous les membres de la communauté en tant que partenaires égaux, dont les divers besoins, priorités et préférences guident toutes nos actions. Nous y parvenons en intégrant dans nos programmes et nos opérations une participation significative de la communauté, une communication ouverte et honnête ainsi que des mécanismes permettant d'écouter les retours d'information et d'y donner suite. Les preuves, l'expérience et le bon sens nous disent que lorsque nous faisons réellement participer les communautés et qu'elles jouent un rôle actif dans la conception et la gestion des programmes et des opérations, les résultats sont plus efficaces, plus durables et de meilleure qualité.</a:t>
            </a:r>
          </a:p>
          <a:p>
            <a:pPr marL="742950" marR="0" lvl="1" indent="-28575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endParaRPr lang="en-GB" sz="1804" b="0" i="0" u="none" strike="noStrike" cap="none" dirty="0">
              <a:solidFill>
                <a:schemeClr val="dk1"/>
              </a:solidFill>
              <a:effectLst/>
              <a:latin typeface="Calibri"/>
              <a:ea typeface="Calibri"/>
              <a:cs typeface="Calibri"/>
              <a:sym typeface="Calibri"/>
            </a:endParaRPr>
          </a:p>
          <a:p>
            <a:pPr marL="742950" marR="0" lvl="1" indent="-28575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fr-FR" sz="1804" b="0" i="0" u="none" strike="noStrike" cap="none">
                <a:solidFill>
                  <a:schemeClr val="dk1"/>
                </a:solidFill>
                <a:latin typeface="Calibri"/>
                <a:ea typeface="Calibri"/>
                <a:cs typeface="Calibri"/>
                <a:sym typeface="Calibri"/>
              </a:rPr>
              <a:t>Expliquez que :</a:t>
            </a:r>
          </a:p>
          <a:p>
            <a:pPr marL="1200150" marR="0" lvl="2" indent="-28575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fr-FR" sz="2000" b="1" i="0" u="none" strike="noStrike" cap="none">
                <a:solidFill>
                  <a:schemeClr val="dk1"/>
                </a:solidFill>
                <a:latin typeface="Calibri"/>
                <a:ea typeface="Calibri"/>
                <a:cs typeface="Calibri"/>
                <a:sym typeface="Calibri"/>
              </a:rPr>
              <a:t>La participation</a:t>
            </a:r>
            <a:r>
              <a:rPr lang="fr-FR" sz="2000" b="0" i="0" u="none" strike="noStrike" cap="none">
                <a:solidFill>
                  <a:schemeClr val="dk1"/>
                </a:solidFill>
                <a:latin typeface="Calibri"/>
                <a:ea typeface="Calibri"/>
                <a:cs typeface="Calibri"/>
                <a:sym typeface="Calibri"/>
              </a:rPr>
              <a:t> </a:t>
            </a:r>
            <a:r>
              <a:rPr lang="fr-FR" sz="2000" b="0">
                <a:latin typeface="Calibri"/>
                <a:ea typeface="Calibri"/>
                <a:cs typeface="Calibri"/>
                <a:sym typeface="Calibri"/>
              </a:rPr>
              <a:t>consiste à prendre des décisions avec la communauté sur la façon dont les programmes et les opérations sont conçus, gérés et mis en œuvre. Dans la mesure du possible, nous aidons les communautés à mener et à façonner leurs propres solutions et changements, selon leurs propres termes</a:t>
            </a:r>
          </a:p>
          <a:p>
            <a:pPr marL="1200150" marR="0" lvl="2" indent="-28575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endParaRPr lang="en-GB" sz="2000" b="0" dirty="0">
              <a:latin typeface="Calibri"/>
              <a:cs typeface="Calibri"/>
              <a:sym typeface="Calibri"/>
            </a:endParaRPr>
          </a:p>
          <a:p>
            <a:pPr marL="1200150" marR="0" lvl="2" indent="-28575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fr-FR" sz="2000" b="1">
                <a:solidFill>
                  <a:schemeClr val="dk1"/>
                </a:solidFill>
                <a:latin typeface="Calibri"/>
                <a:cs typeface="Calibri"/>
                <a:sym typeface="Calibri"/>
              </a:rPr>
              <a:t>Une communication ouverte, honnête </a:t>
            </a:r>
            <a:r>
              <a:rPr lang="fr-FR" sz="2000" b="1">
                <a:latin typeface="Calibri"/>
                <a:cs typeface="Calibri"/>
                <a:sym typeface="Calibri"/>
              </a:rPr>
              <a:t>et régulière </a:t>
            </a:r>
            <a:r>
              <a:rPr lang="fr-FR" sz="2000" b="0">
                <a:latin typeface="Calibri"/>
                <a:cs typeface="Calibri"/>
                <a:sym typeface="Calibri"/>
              </a:rPr>
              <a:t>permet de s'assurer que les communautés comprennent qui nous sommes et ce que nous faisons dans leur communauté et qu'elles disposent des informations dont elles ont besoin pour prendre des décisions et agir afin de protéger et d'améliorer leur vie, leur communauté et leur santé</a:t>
            </a:r>
          </a:p>
          <a:p>
            <a:pPr marL="1200150" marR="0" lvl="2" indent="-28575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endParaRPr lang="en-GB" sz="2000" b="0" dirty="0">
              <a:latin typeface="Calibri"/>
              <a:cs typeface="Calibri"/>
              <a:sym typeface="Calibri"/>
            </a:endParaRPr>
          </a:p>
          <a:p>
            <a:pPr marL="1200150" marR="0" lvl="2" indent="-28575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fr-FR" sz="2000">
                <a:latin typeface="Calibri"/>
                <a:ea typeface="Calibri"/>
                <a:cs typeface="Calibri"/>
                <a:sym typeface="Calibri"/>
              </a:rPr>
              <a:t>Les </a:t>
            </a:r>
            <a:r>
              <a:rPr lang="fr-FR" sz="2000" b="1">
                <a:latin typeface="Calibri"/>
                <a:ea typeface="Calibri"/>
                <a:cs typeface="Calibri"/>
                <a:sym typeface="Calibri"/>
              </a:rPr>
              <a:t>mécanismes de retour d'information </a:t>
            </a:r>
            <a:r>
              <a:rPr lang="fr-FR" sz="2000" b="0">
                <a:latin typeface="Calibri"/>
                <a:ea typeface="Calibri"/>
                <a:cs typeface="Calibri"/>
                <a:sym typeface="Calibri"/>
              </a:rPr>
              <a:t>nous aident à recevoir, analyser, répondre et agir en fonction des questions, réclamations, demandes, suggestions, croyances, rumeurs et éloges de la communauté. Il peut s’agir </a:t>
            </a:r>
            <a:r>
              <a:rPr lang="fr-FR" sz="2000" b="0" i="0" u="none" strike="noStrike" cap="none">
                <a:solidFill>
                  <a:schemeClr val="dk1"/>
                </a:solidFill>
                <a:latin typeface="Calibri"/>
                <a:ea typeface="Calibri"/>
                <a:cs typeface="Calibri"/>
                <a:sym typeface="Calibri"/>
              </a:rPr>
              <a:t>des services et de l'aide que nous fournissons, des convictions sur un sujet ou une question spécifique liée à notre travail (par exemple une préoccupation de santé publique), ou du comportement et de la conduite de notre personnel et de nos bénévoles</a:t>
            </a:r>
          </a:p>
          <a:p>
            <a:pPr marL="1200150" marR="0" lvl="2" indent="-28575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endParaRPr lang="en-GB" sz="2000" b="0" i="0" u="none" strike="noStrike" cap="none" dirty="0">
              <a:solidFill>
                <a:schemeClr val="dk1"/>
              </a:solidFill>
              <a:effectLst/>
              <a:latin typeface="Calibri"/>
              <a:ea typeface="Calibri"/>
              <a:cs typeface="Calibri"/>
              <a:sym typeface="Calibri"/>
            </a:endParaRPr>
          </a:p>
          <a:p>
            <a:pPr marL="1200150" marR="0" lvl="2" indent="-28575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fr-FR" sz="2000" b="1" i="0" u="none" strike="noStrike" cap="none">
                <a:solidFill>
                  <a:schemeClr val="dk1"/>
                </a:solidFill>
                <a:latin typeface="Calibri"/>
                <a:ea typeface="Calibri"/>
                <a:cs typeface="Calibri"/>
                <a:sym typeface="Calibri"/>
              </a:rPr>
              <a:t>La compréhension des communautés </a:t>
            </a:r>
            <a:r>
              <a:rPr lang="fr-FR" sz="2000" b="0" i="0" u="none" strike="noStrike" cap="none">
                <a:solidFill>
                  <a:schemeClr val="dk1"/>
                </a:solidFill>
                <a:latin typeface="Calibri"/>
                <a:ea typeface="Calibri"/>
                <a:cs typeface="Calibri"/>
                <a:sym typeface="Calibri"/>
              </a:rPr>
              <a:t>consiste à s'assurer que nous </a:t>
            </a:r>
            <a:r>
              <a:rPr lang="fr-FR" sz="2000"/>
              <a:t>comprenons les communautés avec lesquelles nous travaillons, y compris la situation dans laquelle elles vivent, leurs besoins, leurs priorités, leurs opinions et leurs capacités, ainsi que les influences sociales, culturelles, politiques, économiques et environnementales plus larges qui affectent leur vie.</a:t>
            </a:r>
          </a:p>
          <a:p>
            <a:pPr marL="1200150" marR="0" lvl="2" indent="-28575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endParaRPr lang="en-GB" sz="2000" dirty="0"/>
          </a:p>
          <a:p>
            <a:pPr marL="1200150" marR="0" lvl="2" indent="-28575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fr-FR" sz="2000" b="1">
                <a:latin typeface="Calibri"/>
                <a:ea typeface="Calibri"/>
                <a:cs typeface="Calibri"/>
                <a:sym typeface="Calibri"/>
              </a:rPr>
              <a:t>Ensemble</a:t>
            </a:r>
            <a:r>
              <a:rPr lang="fr-FR" sz="2000" b="0">
                <a:latin typeface="Calibri"/>
                <a:ea typeface="Calibri"/>
                <a:cs typeface="Calibri"/>
                <a:sym typeface="Calibri"/>
              </a:rPr>
              <a:t>, ces quatre approches fondamentales de l'engagement communautaire nous aident à garantir</a:t>
            </a:r>
          </a:p>
          <a:p>
            <a:pPr marL="1714500" lvl="3" indent="-342900" algn="l" rtl="0">
              <a:lnSpc>
                <a:spcPct val="100000"/>
              </a:lnSpc>
              <a:spcBef>
                <a:spcPts val="540"/>
              </a:spcBef>
              <a:spcAft>
                <a:spcPts val="0"/>
              </a:spcAft>
              <a:buClr>
                <a:schemeClr val="dk1"/>
              </a:buClr>
              <a:buSzPts val="1800"/>
              <a:buFont typeface="Arial"/>
              <a:buChar char="•"/>
            </a:pPr>
            <a:r>
              <a:rPr lang="fr-FR"/>
              <a:t>Le soutien que nous apportons est pertinent, utile et opportun et répond aux besoins des personnes</a:t>
            </a:r>
          </a:p>
          <a:p>
            <a:pPr marL="1714500" lvl="3" indent="-342900" algn="l" rtl="0">
              <a:lnSpc>
                <a:spcPct val="100000"/>
              </a:lnSpc>
              <a:spcBef>
                <a:spcPts val="540"/>
              </a:spcBef>
              <a:spcAft>
                <a:spcPts val="0"/>
              </a:spcAft>
              <a:buClr>
                <a:schemeClr val="dk1"/>
              </a:buClr>
              <a:buSzPts val="1800"/>
              <a:buFont typeface="Arial"/>
              <a:buChar char="•"/>
            </a:pPr>
            <a:r>
              <a:rPr lang="fr-FR"/>
              <a:t>Nos programmes et opérations sont dirigés et détenus par les communautés </a:t>
            </a:r>
          </a:p>
          <a:p>
            <a:pPr marL="1714500" lvl="3" indent="-342900" algn="l" rtl="0">
              <a:lnSpc>
                <a:spcPct val="100000"/>
              </a:lnSpc>
              <a:spcBef>
                <a:spcPts val="540"/>
              </a:spcBef>
              <a:spcAft>
                <a:spcPts val="0"/>
              </a:spcAft>
              <a:buClr>
                <a:schemeClr val="dk1"/>
              </a:buClr>
              <a:buSzPts val="1800"/>
              <a:buFont typeface="Arial"/>
              <a:buChar char="•"/>
            </a:pPr>
            <a:r>
              <a:rPr lang="fr-FR"/>
              <a:t>Nous traitons les membres de la communauté avec dignité et respect, en les considérant comme des partenaires égaux dotés de connaissances et de capacités précieuses </a:t>
            </a:r>
          </a:p>
          <a:p>
            <a:pPr marL="1714500" lvl="3" indent="-342900" algn="l" rtl="0">
              <a:lnSpc>
                <a:spcPct val="100000"/>
              </a:lnSpc>
              <a:spcBef>
                <a:spcPts val="540"/>
              </a:spcBef>
              <a:spcAft>
                <a:spcPts val="0"/>
              </a:spcAft>
              <a:buClr>
                <a:schemeClr val="dk1"/>
              </a:buClr>
              <a:buSzPts val="1800"/>
              <a:buFont typeface="Arial"/>
              <a:buChar char="•"/>
            </a:pPr>
            <a:r>
              <a:rPr lang="fr-FR"/>
              <a:t>Nos interventions n'ont pas de conséquences négatives - comme endommager les marchés locaux par la distribution de l'aide ou alimenter les tensions entre différents groupes</a:t>
            </a:r>
          </a:p>
          <a:p>
            <a:pPr marL="342900" lvl="0" indent="-215900" algn="l" rtl="0">
              <a:lnSpc>
                <a:spcPct val="100000"/>
              </a:lnSpc>
              <a:spcBef>
                <a:spcPts val="1000"/>
              </a:spcBef>
              <a:spcAft>
                <a:spcPts val="0"/>
              </a:spcAft>
              <a:buClr>
                <a:schemeClr val="dk1"/>
              </a:buClr>
              <a:buSzPts val="2000"/>
              <a:buFont typeface="Arial"/>
              <a:buNone/>
            </a:pPr>
            <a:endParaRPr lang="en-GB" sz="2000" b="0" dirty="0">
              <a:latin typeface="Calibri"/>
              <a:ea typeface="Calibri"/>
              <a:cs typeface="Calibri"/>
              <a:sym typeface="Calibri"/>
            </a:endParaRPr>
          </a:p>
          <a:p>
            <a:pPr marL="342900" lvl="0" indent="-342900" algn="l" rtl="0">
              <a:lnSpc>
                <a:spcPct val="100000"/>
              </a:lnSpc>
              <a:spcBef>
                <a:spcPts val="1000"/>
              </a:spcBef>
              <a:spcAft>
                <a:spcPts val="0"/>
              </a:spcAft>
              <a:buClr>
                <a:schemeClr val="dk1"/>
              </a:buClr>
              <a:buSzPts val="2000"/>
              <a:buFont typeface="Arial"/>
              <a:buChar char="•"/>
            </a:pPr>
            <a:r>
              <a:rPr lang="fr-FR" sz="2000" b="1">
                <a:latin typeface="Calibri"/>
                <a:ea typeface="Calibri"/>
                <a:cs typeface="Calibri"/>
                <a:sym typeface="Calibri"/>
              </a:rPr>
              <a:t>Il est essentiel de souligner que la Croix-Rouge et le Croissant-Rouge ont été créés pour aider les communautés. Si nous ne répondons pas aux besoins, aux préférences et aux priorités des communautés, nous ne remplissons pas notre propre mandat.</a:t>
            </a:r>
          </a:p>
          <a:p>
            <a:pPr marL="342900" lvl="0" indent="-228282" algn="l" rtl="0">
              <a:lnSpc>
                <a:spcPct val="100000"/>
              </a:lnSpc>
              <a:spcBef>
                <a:spcPts val="542"/>
              </a:spcBef>
              <a:spcAft>
                <a:spcPts val="0"/>
              </a:spcAft>
              <a:buClr>
                <a:schemeClr val="dk1"/>
              </a:buClr>
              <a:buSzPts val="1805"/>
              <a:buFont typeface="Arial"/>
              <a:buNone/>
            </a:pPr>
            <a:endParaRPr dirty="0"/>
          </a:p>
        </p:txBody>
      </p:sp>
      <p:sp>
        <p:nvSpPr>
          <p:cNvPr id="677" name="Google Shape;677;p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4</a:t>
            </a:fld>
            <a:endParaRPr lang="en-GB"/>
          </a:p>
        </p:txBody>
      </p:sp>
    </p:spTree>
    <p:extLst>
      <p:ext uri="{BB962C8B-B14F-4D97-AF65-F5344CB8AC3E}">
        <p14:creationId xmlns:p14="http://schemas.microsoft.com/office/powerpoint/2010/main" val="39398068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4"/>
        <p:cNvGrpSpPr/>
        <p:nvPr/>
      </p:nvGrpSpPr>
      <p:grpSpPr>
        <a:xfrm>
          <a:off x="0" y="0"/>
          <a:ext cx="0" cy="0"/>
          <a:chOff x="0" y="0"/>
          <a:chExt cx="0" cy="0"/>
        </a:xfrm>
      </p:grpSpPr>
      <p:sp>
        <p:nvSpPr>
          <p:cNvPr id="515" name="Google Shape;515;p7: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16" name="Google Shape;516;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b="1"/>
              <a:t>NOTES POUR L’ANIMATEUR</a:t>
            </a:r>
          </a:p>
          <a:p>
            <a:pPr marL="171450" lvl="0" indent="-95250" algn="l" rtl="0">
              <a:lnSpc>
                <a:spcPct val="100000"/>
              </a:lnSpc>
              <a:spcBef>
                <a:spcPts val="360"/>
              </a:spcBef>
              <a:spcAft>
                <a:spcPts val="0"/>
              </a:spcAft>
              <a:buClr>
                <a:schemeClr val="dk1"/>
              </a:buClr>
              <a:buSzPts val="1200"/>
              <a:buFont typeface="Arial"/>
              <a:buNone/>
            </a:pPr>
            <a:endParaRPr sz="1200" b="0" i="0" u="none" strike="noStrike">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chemeClr val="dk1"/>
              </a:buClr>
              <a:buSzPts val="1200"/>
              <a:buFont typeface="Arial"/>
              <a:buChar char="•"/>
            </a:pPr>
            <a:r>
              <a:rPr lang="fr-FR" sz="1200" b="0" i="0" u="none" strike="noStrike">
                <a:solidFill>
                  <a:schemeClr val="dk1"/>
                </a:solidFill>
                <a:latin typeface="Calibri"/>
                <a:ea typeface="Calibri"/>
                <a:cs typeface="Calibri"/>
                <a:sym typeface="Calibri"/>
              </a:rPr>
              <a:t>Il existe de nombreux noms différents pour désigner l'engagement communautaire et la redevabilité, mais ils signifient tous la même chose : le processus de travail transparent et participatif avec les communautés qui améliore la qualité des programmes et des opérations. </a:t>
            </a:r>
          </a:p>
          <a:p>
            <a:pPr marL="171450" lvl="0" indent="-171450" algn="l" rtl="0">
              <a:lnSpc>
                <a:spcPct val="100000"/>
              </a:lnSpc>
              <a:spcBef>
                <a:spcPts val="360"/>
              </a:spcBef>
              <a:spcAft>
                <a:spcPts val="0"/>
              </a:spcAft>
              <a:buClr>
                <a:schemeClr val="dk1"/>
              </a:buClr>
              <a:buSzPts val="1200"/>
              <a:buFont typeface="Arial"/>
              <a:buChar char="•"/>
            </a:pPr>
            <a:r>
              <a:rPr lang="fr-FR" sz="1200" b="0" i="0" u="none" strike="noStrike">
                <a:solidFill>
                  <a:schemeClr val="dk1"/>
                </a:solidFill>
                <a:latin typeface="Calibri"/>
                <a:ea typeface="Calibri"/>
                <a:cs typeface="Calibri"/>
                <a:sym typeface="Calibri"/>
              </a:rPr>
              <a:t>Le Mouvement de la Croix-Rouge et du Croissant-Rouge a choisi d'utiliser le CEA</a:t>
            </a:r>
          </a:p>
          <a:p>
            <a:pPr marL="171450" lvl="0" indent="-171450" algn="l" rtl="0">
              <a:lnSpc>
                <a:spcPct val="100000"/>
              </a:lnSpc>
              <a:spcBef>
                <a:spcPts val="360"/>
              </a:spcBef>
              <a:spcAft>
                <a:spcPts val="0"/>
              </a:spcAft>
              <a:buClr>
                <a:schemeClr val="dk1"/>
              </a:buClr>
              <a:buSzPts val="1200"/>
              <a:buFont typeface="Arial"/>
              <a:buChar char="•"/>
            </a:pPr>
            <a:r>
              <a:rPr lang="fr-FR" sz="1200" b="0" i="0" u="none" strike="noStrike">
                <a:solidFill>
                  <a:schemeClr val="dk1"/>
                </a:solidFill>
                <a:latin typeface="Calibri"/>
                <a:ea typeface="Calibri"/>
                <a:cs typeface="Calibri"/>
                <a:sym typeface="Calibri"/>
              </a:rPr>
              <a:t>Au sein des Nations unies, on parle plus souvent de RPA ou de redevabilité à l'égard des personnes affectées, ce qui correspond à la notion de CEA </a:t>
            </a:r>
          </a:p>
          <a:p>
            <a:pPr marL="171450" lvl="0" indent="-171450" algn="l" rtl="0">
              <a:lnSpc>
                <a:spcPct val="100000"/>
              </a:lnSpc>
              <a:spcBef>
                <a:spcPts val="360"/>
              </a:spcBef>
              <a:spcAft>
                <a:spcPts val="0"/>
              </a:spcAft>
              <a:buClr>
                <a:schemeClr val="dk1"/>
              </a:buClr>
              <a:buSzPts val="1200"/>
              <a:buFont typeface="Arial"/>
              <a:buChar char="•"/>
            </a:pPr>
            <a:r>
              <a:rPr lang="fr-FR" sz="1200" b="0" i="0" u="none" strike="noStrike">
                <a:solidFill>
                  <a:schemeClr val="dk1"/>
                </a:solidFill>
                <a:latin typeface="Calibri"/>
                <a:ea typeface="Calibri"/>
                <a:cs typeface="Calibri"/>
                <a:sym typeface="Calibri"/>
              </a:rPr>
              <a:t>Communiquer avec les communautés est un terme ancien qui n'est plus utilisé - il a été largement abandonné parce que le terme suggérait une trop grande concentration sur le partage de l'information par opposition à la participation</a:t>
            </a:r>
          </a:p>
          <a:p>
            <a:pPr marL="171450" lvl="0" indent="-171450" algn="l" rtl="0">
              <a:lnSpc>
                <a:spcPct val="100000"/>
              </a:lnSpc>
              <a:spcBef>
                <a:spcPts val="360"/>
              </a:spcBef>
              <a:spcAft>
                <a:spcPts val="0"/>
              </a:spcAft>
              <a:buClr>
                <a:schemeClr val="dk1"/>
              </a:buClr>
              <a:buSzPts val="1200"/>
              <a:buFont typeface="Arial"/>
              <a:buChar char="•"/>
            </a:pPr>
            <a:r>
              <a:rPr lang="fr-FR" sz="1200" b="0" i="0" u="none" strike="noStrike">
                <a:solidFill>
                  <a:schemeClr val="dk1"/>
                </a:solidFill>
                <a:latin typeface="Calibri"/>
                <a:ea typeface="Calibri"/>
                <a:cs typeface="Calibri"/>
                <a:sym typeface="Calibri"/>
              </a:rPr>
              <a:t>La C4D ou communication pour le développement tend à être utilisée par l'UNICEF et est plus axée sur les approches participatives du changement de comportement dans les programmes de santé et WASH</a:t>
            </a:r>
          </a:p>
          <a:p>
            <a:pPr marL="171450" lvl="0" indent="-171450" algn="l" rtl="0">
              <a:lnSpc>
                <a:spcPct val="100000"/>
              </a:lnSpc>
              <a:spcBef>
                <a:spcPts val="360"/>
              </a:spcBef>
              <a:spcAft>
                <a:spcPts val="0"/>
              </a:spcAft>
              <a:buClr>
                <a:schemeClr val="dk1"/>
              </a:buClr>
              <a:buSzPts val="1200"/>
              <a:buFont typeface="Arial"/>
              <a:buChar char="•"/>
            </a:pPr>
            <a:r>
              <a:rPr lang="fr-FR" sz="1200" b="0" i="0" u="none" strike="noStrike">
                <a:solidFill>
                  <a:schemeClr val="dk1"/>
                </a:solidFill>
                <a:latin typeface="Calibri"/>
                <a:ea typeface="Calibri"/>
                <a:cs typeface="Calibri"/>
                <a:sym typeface="Calibri"/>
              </a:rPr>
              <a:t>La CREC est un terme utilisé principalement dans les urgences de santé publique par l'OMS et l'UNICEF. Elle a pris de l'importance depuis les épidémies d'EBOLA et de COVID. La FICR l'a adopté pour assurer l'alignement avec les principaux partenaires de la réponse aux épidémies, bien que l'approche de CREC soit fondée sur les approches de CEA. Il s'agit de l'engagement communautaire dans la riposte aux épidémies, y compris </a:t>
            </a:r>
            <a:r>
              <a:rPr lang="fr-FR" sz="1200"/>
              <a:t>les approches et les processus du CEA qui visent à fournir des informations opportunes, pertinentes et exploitables, et qui cherchent à garantir que nous travaillons en collaboration avec les communautés pour promouvoir les changements sociaux et comportementaux et encourager les solutions communautaires</a:t>
            </a:r>
          </a:p>
          <a:p>
            <a:pPr marL="171450" lvl="0" indent="-171450" algn="l" rtl="0">
              <a:lnSpc>
                <a:spcPct val="100000"/>
              </a:lnSpc>
              <a:spcBef>
                <a:spcPts val="360"/>
              </a:spcBef>
              <a:spcAft>
                <a:spcPts val="0"/>
              </a:spcAft>
              <a:buClr>
                <a:schemeClr val="dk1"/>
              </a:buClr>
              <a:buSzPts val="1200"/>
              <a:buFont typeface="Arial"/>
              <a:buChar char="•"/>
            </a:pPr>
            <a:endParaRPr lang="en-CH" sz="1200" b="0" i="0" u="none" strike="noStrike">
              <a:solidFill>
                <a:schemeClr val="dk1"/>
              </a:solidFill>
              <a:latin typeface="Calibri"/>
              <a:ea typeface="Calibri"/>
              <a:cs typeface="Calibri"/>
              <a:sym typeface="Calibri"/>
            </a:endParaRPr>
          </a:p>
          <a:p>
            <a:pPr marL="171450" lvl="0" indent="-171450" algn="l" rtl="0">
              <a:lnSpc>
                <a:spcPct val="100000"/>
              </a:lnSpc>
              <a:spcBef>
                <a:spcPts val="360"/>
              </a:spcBef>
              <a:spcAft>
                <a:spcPts val="0"/>
              </a:spcAft>
              <a:buClr>
                <a:schemeClr val="dk1"/>
              </a:buClr>
              <a:buSzPts val="1200"/>
              <a:buFont typeface="Arial"/>
              <a:buChar char="•"/>
            </a:pPr>
            <a:endParaRPr/>
          </a:p>
        </p:txBody>
      </p:sp>
      <p:sp>
        <p:nvSpPr>
          <p:cNvPr id="517" name="Google Shape;517;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5</a:t>
            </a:fld>
            <a:endParaRPr lang="en-GB"/>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2"/>
        <p:cNvGrpSpPr/>
        <p:nvPr/>
      </p:nvGrpSpPr>
      <p:grpSpPr>
        <a:xfrm>
          <a:off x="0" y="0"/>
          <a:ext cx="0" cy="0"/>
          <a:chOff x="0" y="0"/>
          <a:chExt cx="0" cy="0"/>
        </a:xfrm>
      </p:grpSpPr>
      <p:sp>
        <p:nvSpPr>
          <p:cNvPr id="723" name="Google Shape;723;p8: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24" name="Google Shape;724;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Font typeface="Calibri"/>
              <a:buNone/>
            </a:pPr>
            <a:r>
              <a:rPr lang="fr-FR" b="1"/>
              <a:t>NOTES POUR L’ANIMATEUR </a:t>
            </a:r>
          </a:p>
          <a:p>
            <a:pPr marL="0" lvl="0" indent="0" algn="l" rtl="0">
              <a:lnSpc>
                <a:spcPct val="100000"/>
              </a:lnSpc>
              <a:spcBef>
                <a:spcPts val="0"/>
              </a:spcBef>
              <a:spcAft>
                <a:spcPts val="0"/>
              </a:spcAft>
              <a:buClr>
                <a:schemeClr val="dk1"/>
              </a:buClr>
              <a:buSzPts val="1400"/>
              <a:buFont typeface="Calibri"/>
              <a:buNone/>
            </a:pPr>
            <a:endParaRPr lang="en-US" b="1" dirty="0"/>
          </a:p>
          <a:p>
            <a:pPr marL="342900" marR="0" lvl="0" indent="-342900" algn="l" defTabSz="914400" rtl="0" eaLnBrk="0" fontAlgn="base" latinLnBrk="0" hangingPunct="0">
              <a:lnSpc>
                <a:spcPct val="100000"/>
              </a:lnSpc>
              <a:spcBef>
                <a:spcPts val="0"/>
              </a:spcBef>
              <a:spcAft>
                <a:spcPts val="0"/>
              </a:spcAft>
              <a:buClr>
                <a:schemeClr val="dk1"/>
              </a:buClr>
              <a:buSzPts val="1400"/>
              <a:buFont typeface="Arial" panose="020B0604020202020204" pitchFamily="34" charset="0"/>
              <a:buChar char="•"/>
              <a:tabLst/>
              <a:defRPr/>
            </a:pPr>
            <a:r>
              <a:rPr lang="fr-FR" b="0"/>
              <a:t>La communication des risques et l'engagement communautaire ont joué un rôle important dans les récentes réponses aux épidémies de COVID- 19, Zika et Ebola</a:t>
            </a:r>
          </a:p>
          <a:p>
            <a:pPr marL="342900" marR="0" lvl="0" indent="-342900" algn="l" defTabSz="914400" rtl="0" eaLnBrk="0" fontAlgn="base" latinLnBrk="0" hangingPunct="0">
              <a:lnSpc>
                <a:spcPct val="100000"/>
              </a:lnSpc>
              <a:spcBef>
                <a:spcPts val="0"/>
              </a:spcBef>
              <a:spcAft>
                <a:spcPts val="0"/>
              </a:spcAft>
              <a:buClr>
                <a:schemeClr val="dk1"/>
              </a:buClr>
              <a:buSzPts val="1400"/>
              <a:buFont typeface="Arial" panose="020B0604020202020204" pitchFamily="34" charset="0"/>
              <a:buChar char="•"/>
              <a:tabLst/>
              <a:defRPr/>
            </a:pPr>
            <a:endParaRPr lang="en-US" sz="1805" b="0" i="0" u="none" strike="noStrike" cap="none" dirty="0">
              <a:solidFill>
                <a:schemeClr val="tx1"/>
              </a:solidFill>
              <a:effectLst/>
              <a:latin typeface="+mn-lt"/>
              <a:ea typeface="+mn-ea"/>
              <a:cs typeface="+mn-cs"/>
              <a:sym typeface="Calibri"/>
            </a:endParaRPr>
          </a:p>
          <a:p>
            <a:pPr marL="342900" marR="0" lvl="0" indent="-342900" algn="l" defTabSz="914400" rtl="0" eaLnBrk="0" fontAlgn="base" latinLnBrk="0" hangingPunct="0">
              <a:lnSpc>
                <a:spcPct val="100000"/>
              </a:lnSpc>
              <a:spcBef>
                <a:spcPts val="0"/>
              </a:spcBef>
              <a:spcAft>
                <a:spcPts val="0"/>
              </a:spcAft>
              <a:buClr>
                <a:schemeClr val="dk1"/>
              </a:buClr>
              <a:buSzPts val="1400"/>
              <a:buFont typeface="Arial" panose="020B0604020202020204" pitchFamily="34" charset="0"/>
              <a:buChar char="•"/>
              <a:tabLst/>
              <a:defRPr/>
            </a:pPr>
            <a:r>
              <a:rPr lang="fr-FR" sz="1804" b="0" i="0" u="none" strike="noStrike" cap="none">
                <a:solidFill>
                  <a:schemeClr val="dk1"/>
                </a:solidFill>
                <a:latin typeface="+mn-lt"/>
                <a:ea typeface="Calibri"/>
                <a:cs typeface="Calibri"/>
                <a:sym typeface="Calibri"/>
              </a:rPr>
              <a:t>La CREC désigne les processus et les approches visant à engager et à communiquer systématiquement avec les personnes et les communautés pour les encourager et leur permettre d'adopter des comportements positifs et sains afin de prévenir la propagation des maladies infectieuses lors d'une épidémie. Cela comprend :</a:t>
            </a:r>
          </a:p>
          <a:p>
            <a:pPr marL="342900" marR="0" lvl="0" indent="-342900" algn="l" defTabSz="914400" rtl="0" eaLnBrk="0" fontAlgn="base" latinLnBrk="0" hangingPunct="0">
              <a:lnSpc>
                <a:spcPct val="100000"/>
              </a:lnSpc>
              <a:spcBef>
                <a:spcPts val="0"/>
              </a:spcBef>
              <a:spcAft>
                <a:spcPts val="0"/>
              </a:spcAft>
              <a:buClr>
                <a:schemeClr val="dk1"/>
              </a:buClr>
              <a:buSzPts val="1400"/>
              <a:buFont typeface="Arial" panose="020B0604020202020204" pitchFamily="34" charset="0"/>
              <a:buChar char="•"/>
              <a:tabLst/>
              <a:defRPr/>
            </a:pPr>
            <a:endParaRPr lang="en-GB" sz="1804" b="0" i="0" u="none" strike="noStrike" cap="none" dirty="0">
              <a:solidFill>
                <a:schemeClr val="dk1"/>
              </a:solidFill>
              <a:effectLst/>
              <a:latin typeface="+mn-lt"/>
              <a:ea typeface="Calibri"/>
              <a:cs typeface="Calibri"/>
              <a:sym typeface="Calibri"/>
            </a:endParaRPr>
          </a:p>
          <a:p>
            <a:pPr marL="1144817" lvl="1" indent="-457200" algn="l" rtl="0">
              <a:lnSpc>
                <a:spcPct val="100000"/>
              </a:lnSpc>
              <a:spcBef>
                <a:spcPts val="0"/>
              </a:spcBef>
              <a:spcAft>
                <a:spcPts val="0"/>
              </a:spcAft>
              <a:buClr>
                <a:schemeClr val="dk1"/>
              </a:buClr>
              <a:buSzPts val="1400"/>
              <a:buFont typeface="+mj-lt"/>
              <a:buAutoNum type="arabicPeriod"/>
            </a:pPr>
            <a:r>
              <a:rPr lang="fr-FR">
                <a:solidFill>
                  <a:schemeClr val="tx1"/>
                </a:solidFill>
                <a:latin typeface="+mn-lt"/>
                <a:ea typeface="+mn-ea"/>
                <a:cs typeface="+mn-cs"/>
              </a:rPr>
              <a:t>Comprendre le contexte de la communauté, notamment la façon dont elle perçoit l'épidémie - y compris ses connaissances, ses capacités, ses croyances, ses rumeurs et ses craintes à l'égard de la maladie, les difficultés qu'elle rencontre dans la mise en œuvre des mesures de prévention, ainsi que les sources et les canaux d'information auxquels elle fait confiance</a:t>
            </a:r>
          </a:p>
          <a:p>
            <a:pPr marL="1144817" lvl="1" indent="-457200" algn="l" rtl="0">
              <a:lnSpc>
                <a:spcPct val="100000"/>
              </a:lnSpc>
              <a:spcBef>
                <a:spcPts val="0"/>
              </a:spcBef>
              <a:spcAft>
                <a:spcPts val="0"/>
              </a:spcAft>
              <a:buClr>
                <a:schemeClr val="dk1"/>
              </a:buClr>
              <a:buSzPts val="1400"/>
              <a:buFont typeface="+mj-lt"/>
              <a:buAutoNum type="arabicPeriod"/>
            </a:pPr>
            <a:endParaRPr lang="en-GB" kern="1200" dirty="0">
              <a:solidFill>
                <a:schemeClr val="tx1"/>
              </a:solidFill>
              <a:effectLst/>
              <a:latin typeface="+mn-lt"/>
              <a:ea typeface="+mn-ea"/>
              <a:cs typeface="+mn-cs"/>
            </a:endParaRPr>
          </a:p>
          <a:p>
            <a:pPr marL="1144817" marR="0" lvl="1" indent="-457200" algn="l" defTabSz="914400" rtl="0" eaLnBrk="0" fontAlgn="base" latinLnBrk="0" hangingPunct="0">
              <a:lnSpc>
                <a:spcPct val="100000"/>
              </a:lnSpc>
              <a:spcBef>
                <a:spcPts val="0"/>
              </a:spcBef>
              <a:spcAft>
                <a:spcPts val="0"/>
              </a:spcAft>
              <a:buClr>
                <a:schemeClr val="dk1"/>
              </a:buClr>
              <a:buSzPts val="1400"/>
              <a:buFont typeface="+mj-lt"/>
              <a:buAutoNum type="arabicPeriod"/>
              <a:tabLst/>
              <a:defRPr/>
            </a:pPr>
            <a:r>
              <a:rPr lang="fr-FR" sz="2000">
                <a:solidFill>
                  <a:schemeClr val="lt1"/>
                </a:solidFill>
                <a:latin typeface="Open Sans"/>
                <a:ea typeface="Open Sans"/>
                <a:cs typeface="Open Sans"/>
              </a:rPr>
              <a:t>Fournir des informations opportunes, pertinentes et </a:t>
            </a:r>
            <a:r>
              <a:rPr lang="fr-FR" sz="2000">
                <a:solidFill>
                  <a:schemeClr val="accent3"/>
                </a:solidFill>
                <a:latin typeface="Open Sans"/>
                <a:ea typeface="Open Sans"/>
                <a:cs typeface="Open Sans"/>
              </a:rPr>
              <a:t>exploitables</a:t>
            </a:r>
            <a:r>
              <a:rPr lang="fr-FR" sz="2000">
                <a:solidFill>
                  <a:schemeClr val="lt1"/>
                </a:solidFill>
                <a:latin typeface="Open Sans"/>
                <a:ea typeface="Open Sans"/>
                <a:cs typeface="Open Sans"/>
              </a:rPr>
              <a:t> par le biais de canaux et de sources fiables </a:t>
            </a:r>
            <a:r>
              <a:rPr lang="fr-FR" sz="2000">
                <a:solidFill>
                  <a:schemeClr val="accent3"/>
                </a:solidFill>
                <a:latin typeface="Open Sans"/>
                <a:ea typeface="Open Sans"/>
                <a:cs typeface="Open Sans"/>
              </a:rPr>
              <a:t>afin de réduire la peur, la stigmatisation et la désinformation</a:t>
            </a:r>
            <a:r>
              <a:rPr lang="fr-FR" sz="2000">
                <a:solidFill>
                  <a:schemeClr val="lt1"/>
                </a:solidFill>
                <a:latin typeface="Open Sans"/>
                <a:ea typeface="Open Sans"/>
                <a:cs typeface="Open Sans"/>
              </a:rPr>
              <a:t> et d'aider les gens à </a:t>
            </a:r>
            <a:r>
              <a:rPr lang="fr-FR" sz="2000">
                <a:solidFill>
                  <a:schemeClr val="accent3"/>
                </a:solidFill>
                <a:latin typeface="Open Sans"/>
                <a:ea typeface="Open Sans"/>
                <a:cs typeface="Open Sans"/>
              </a:rPr>
              <a:t>adopter des pratiques positives </a:t>
            </a:r>
          </a:p>
          <a:p>
            <a:pPr marL="1144817" marR="0" lvl="1" indent="-457200" algn="l" defTabSz="914400" rtl="0" eaLnBrk="0" fontAlgn="base" latinLnBrk="0" hangingPunct="0">
              <a:lnSpc>
                <a:spcPct val="100000"/>
              </a:lnSpc>
              <a:spcBef>
                <a:spcPts val="0"/>
              </a:spcBef>
              <a:spcAft>
                <a:spcPts val="0"/>
              </a:spcAft>
              <a:buClr>
                <a:schemeClr val="dk1"/>
              </a:buClr>
              <a:buSzPts val="1400"/>
              <a:buFont typeface="+mj-lt"/>
              <a:buAutoNum type="arabicPeriod"/>
              <a:tabLst/>
              <a:defRPr/>
            </a:pPr>
            <a:endParaRPr lang="en-US" sz="2000" dirty="0">
              <a:solidFill>
                <a:schemeClr val="lt1"/>
              </a:solidFill>
              <a:latin typeface="Open Sans"/>
              <a:ea typeface="Open Sans"/>
              <a:cs typeface="Open Sans"/>
            </a:endParaRPr>
          </a:p>
          <a:p>
            <a:pPr marL="1144817" marR="0" lvl="1" indent="-457200" algn="l" defTabSz="914400" rtl="0" eaLnBrk="0" fontAlgn="base" latinLnBrk="0" hangingPunct="0">
              <a:lnSpc>
                <a:spcPct val="100000"/>
              </a:lnSpc>
              <a:spcBef>
                <a:spcPts val="0"/>
              </a:spcBef>
              <a:spcAft>
                <a:spcPts val="0"/>
              </a:spcAft>
              <a:buClr>
                <a:schemeClr val="dk1"/>
              </a:buClr>
              <a:buSzPts val="1400"/>
              <a:buFont typeface="+mj-lt"/>
              <a:buAutoNum type="arabicPeriod"/>
              <a:tabLst/>
              <a:defRPr/>
            </a:pPr>
            <a:r>
              <a:rPr lang="fr-FR" sz="2000">
                <a:solidFill>
                  <a:schemeClr val="lt1"/>
                </a:solidFill>
                <a:latin typeface="Open Sans"/>
                <a:ea typeface="Open Sans"/>
                <a:cs typeface="Open Sans"/>
              </a:rPr>
              <a:t>Mettre en place des mécanismes systématiques </a:t>
            </a:r>
            <a:r>
              <a:rPr lang="fr-FR" sz="2000">
                <a:solidFill>
                  <a:schemeClr val="accent3"/>
                </a:solidFill>
                <a:latin typeface="Open Sans"/>
                <a:ea typeface="Open Sans"/>
                <a:cs typeface="Open Sans"/>
              </a:rPr>
              <a:t>de retour d’information </a:t>
            </a:r>
            <a:r>
              <a:rPr lang="fr-FR" sz="2000">
                <a:solidFill>
                  <a:schemeClr val="lt1"/>
                </a:solidFill>
                <a:latin typeface="Open Sans"/>
                <a:ea typeface="Open Sans"/>
                <a:cs typeface="Open Sans"/>
              </a:rPr>
              <a:t>pour </a:t>
            </a:r>
            <a:r>
              <a:rPr lang="fr-FR" sz="2000">
                <a:solidFill>
                  <a:schemeClr val="bg1"/>
                </a:solidFill>
                <a:latin typeface="Open Sans"/>
                <a:ea typeface="Open Sans"/>
                <a:cs typeface="Open Sans"/>
              </a:rPr>
              <a:t>comprendre les </a:t>
            </a:r>
            <a:r>
              <a:rPr lang="fr-FR" sz="2000">
                <a:solidFill>
                  <a:schemeClr val="accent3"/>
                </a:solidFill>
                <a:latin typeface="Open Sans"/>
                <a:ea typeface="Open Sans"/>
                <a:cs typeface="Open Sans"/>
              </a:rPr>
              <a:t>croyances, les craintes, les rumeurs, les questions et les suggestions </a:t>
            </a:r>
            <a:r>
              <a:rPr lang="fr-FR" sz="2000">
                <a:solidFill>
                  <a:schemeClr val="lt1"/>
                </a:solidFill>
                <a:latin typeface="Open Sans"/>
                <a:ea typeface="Open Sans"/>
                <a:cs typeface="Open Sans"/>
              </a:rPr>
              <a:t>des communautés à propos de l'épidémie, ainsi que la manière dont elles changent et évoluent dans le temps</a:t>
            </a:r>
          </a:p>
          <a:p>
            <a:pPr marL="1144817" marR="0" lvl="1" indent="-457200" algn="l" defTabSz="914400" rtl="0" eaLnBrk="0" fontAlgn="base" latinLnBrk="0" hangingPunct="0">
              <a:lnSpc>
                <a:spcPct val="100000"/>
              </a:lnSpc>
              <a:spcBef>
                <a:spcPts val="0"/>
              </a:spcBef>
              <a:spcAft>
                <a:spcPts val="0"/>
              </a:spcAft>
              <a:buClr>
                <a:schemeClr val="dk1"/>
              </a:buClr>
              <a:buSzPts val="1400"/>
              <a:buFont typeface="+mj-lt"/>
              <a:buAutoNum type="arabicPeriod"/>
              <a:tabLst/>
              <a:defRPr/>
            </a:pPr>
            <a:endParaRPr lang="en-GB" sz="2000" dirty="0">
              <a:solidFill>
                <a:schemeClr val="lt1"/>
              </a:solidFill>
              <a:latin typeface="Open Sans"/>
              <a:ea typeface="Open Sans"/>
              <a:cs typeface="Open Sans"/>
            </a:endParaRPr>
          </a:p>
          <a:p>
            <a:pPr marL="1144817" marR="0" lvl="1" indent="-457200" algn="l" defTabSz="914400" rtl="0" eaLnBrk="0" fontAlgn="base" latinLnBrk="0" hangingPunct="0">
              <a:lnSpc>
                <a:spcPct val="100000"/>
              </a:lnSpc>
              <a:spcBef>
                <a:spcPts val="0"/>
              </a:spcBef>
              <a:spcAft>
                <a:spcPts val="0"/>
              </a:spcAft>
              <a:buClr>
                <a:schemeClr val="dk1"/>
              </a:buClr>
              <a:buSzPts val="1400"/>
              <a:buFont typeface="+mj-lt"/>
              <a:buAutoNum type="arabicPeriod"/>
              <a:tabLst/>
              <a:defRPr/>
            </a:pPr>
            <a:r>
              <a:rPr lang="fr-FR" sz="2000">
                <a:solidFill>
                  <a:schemeClr val="lt1"/>
                </a:solidFill>
                <a:latin typeface="Open Sans"/>
                <a:ea typeface="Open Sans"/>
                <a:cs typeface="Open Sans"/>
              </a:rPr>
              <a:t>Utiliser ces informations pour adapter et améliorer constamment la réponse et orienter les décisions opérationnelles</a:t>
            </a:r>
            <a:r>
              <a:rPr lang="fr-FR" sz="2000">
                <a:solidFill>
                  <a:schemeClr val="tx1"/>
                </a:solidFill>
                <a:latin typeface="+mn-lt"/>
                <a:ea typeface="+mn-ea"/>
                <a:cs typeface="+mn-cs"/>
              </a:rPr>
              <a:t>. Par exemple, en modifiant les informations que nous partageons pour répondre à de nouvelles rumeurs ou craintes, en modifiant nos activités pour mieux répondre aux besoins de la communauté et être plus efficaces. </a:t>
            </a:r>
            <a:r>
              <a:rPr lang="fr-FR" sz="2000"/>
              <a:t>Il est important de donner des opportunités et d'ouvrir des canaux de communication pour que les personnes et les communautés puissent poser des questions et débattre des sujets de préoccupation.</a:t>
            </a:r>
          </a:p>
          <a:p>
            <a:pPr marL="1144817" marR="0" lvl="1" indent="-457200" algn="l" defTabSz="914400" rtl="0" eaLnBrk="0" fontAlgn="base" latinLnBrk="0" hangingPunct="0">
              <a:lnSpc>
                <a:spcPct val="100000"/>
              </a:lnSpc>
              <a:spcBef>
                <a:spcPts val="0"/>
              </a:spcBef>
              <a:spcAft>
                <a:spcPts val="0"/>
              </a:spcAft>
              <a:buClr>
                <a:schemeClr val="dk1"/>
              </a:buClr>
              <a:buSzPts val="1400"/>
              <a:buFont typeface="+mj-lt"/>
              <a:buAutoNum type="arabicPeriod"/>
              <a:tabLst/>
              <a:defRPr/>
            </a:pPr>
            <a:endParaRPr lang="en-GB" sz="2000" dirty="0">
              <a:solidFill>
                <a:schemeClr val="lt1"/>
              </a:solidFill>
              <a:latin typeface="Open Sans"/>
              <a:ea typeface="Open Sans"/>
              <a:cs typeface="Open Sans"/>
            </a:endParaRPr>
          </a:p>
          <a:p>
            <a:pPr marL="1028700" lvl="1" indent="-342900">
              <a:buFont typeface="Arial" panose="020B0604020202020204" pitchFamily="34" charset="0"/>
              <a:buChar char="•"/>
            </a:pPr>
            <a:r>
              <a:rPr lang="fr-FR" sz="2000">
                <a:solidFill>
                  <a:schemeClr val="lt1"/>
                </a:solidFill>
                <a:latin typeface="Open Sans"/>
                <a:ea typeface="Open Sans"/>
                <a:cs typeface="Open Sans"/>
                <a:sym typeface="Calibri"/>
              </a:rPr>
              <a:t>Identifier et soutenir </a:t>
            </a:r>
            <a:r>
              <a:rPr lang="fr-FR" sz="2000">
                <a:solidFill>
                  <a:schemeClr val="accent3"/>
                </a:solidFill>
                <a:latin typeface="Open Sans"/>
                <a:ea typeface="Open Sans"/>
                <a:cs typeface="Open Sans"/>
                <a:sym typeface="Calibri"/>
              </a:rPr>
              <a:t>des solutions communautaires </a:t>
            </a:r>
            <a:r>
              <a:rPr lang="fr-FR" sz="2000">
                <a:solidFill>
                  <a:schemeClr val="lt1"/>
                </a:solidFill>
                <a:latin typeface="Open Sans"/>
                <a:ea typeface="Open Sans"/>
                <a:cs typeface="Open Sans"/>
                <a:sym typeface="Calibri"/>
              </a:rPr>
              <a:t>pour mettre en œuvre des mesures de prévention et maîtriser les épidémies, en veillant à ce que la population participe activement à l'élaboration de la réponse aux épidémies. Cela renforce l'appropriation par la communauté et améliore l'efficacité de la réponse - ce qui est essentiel pour le succès du processus  </a:t>
            </a:r>
            <a:r>
              <a:rPr lang="fr-FR" sz="2000" b="0" i="0" u="none" strike="noStrike" cap="none">
                <a:solidFill>
                  <a:schemeClr val="dk1"/>
                </a:solidFill>
                <a:latin typeface="+mn-lt"/>
                <a:ea typeface="Calibri"/>
                <a:cs typeface="Calibri"/>
                <a:sym typeface="Calibri"/>
              </a:rPr>
              <a:t>car ce sont les actions des membres de la communauté qui mettront fin - ou prolongeront - une épidémie.</a:t>
            </a:r>
          </a:p>
          <a:p>
            <a:pPr marL="457200" marR="0" lvl="0" indent="-457200" algn="l" defTabSz="914400" rtl="0" eaLnBrk="0" fontAlgn="base" latinLnBrk="0" hangingPunct="0">
              <a:lnSpc>
                <a:spcPct val="100000"/>
              </a:lnSpc>
              <a:spcBef>
                <a:spcPts val="0"/>
              </a:spcBef>
              <a:spcAft>
                <a:spcPts val="0"/>
              </a:spcAft>
              <a:buClr>
                <a:schemeClr val="dk1"/>
              </a:buClr>
              <a:buSzPts val="1400"/>
              <a:buFont typeface="Arial" panose="020B0604020202020204" pitchFamily="34" charset="0"/>
              <a:buChar char="•"/>
              <a:tabLst/>
              <a:defRPr/>
            </a:pPr>
            <a:endParaRPr lang="en-GB" sz="2000" b="0" dirty="0">
              <a:solidFill>
                <a:schemeClr val="lt1"/>
              </a:solidFill>
              <a:latin typeface="Open Sans"/>
              <a:ea typeface="Open Sans"/>
              <a:cs typeface="Open Sans"/>
            </a:endParaRPr>
          </a:p>
          <a:p>
            <a:pPr marL="457200" marR="0" lvl="0" indent="-457200" algn="l" defTabSz="914400" rtl="0" eaLnBrk="0" fontAlgn="base" latinLnBrk="0" hangingPunct="0">
              <a:lnSpc>
                <a:spcPct val="100000"/>
              </a:lnSpc>
              <a:spcBef>
                <a:spcPts val="0"/>
              </a:spcBef>
              <a:spcAft>
                <a:spcPts val="0"/>
              </a:spcAft>
              <a:buClr>
                <a:schemeClr val="dk1"/>
              </a:buClr>
              <a:buSzPts val="1400"/>
              <a:buFont typeface="Arial" panose="020B0604020202020204" pitchFamily="34" charset="0"/>
              <a:buChar char="•"/>
              <a:tabLst/>
              <a:defRPr/>
            </a:pPr>
            <a:r>
              <a:rPr lang="fr-FR" sz="2000" b="0"/>
              <a:t>Cette diapositive montre comment </a:t>
            </a:r>
            <a:r>
              <a:rPr lang="fr-FR" sz="2000" b="1"/>
              <a:t>la communication des risques et l'engagement communautaire (CREC) est un processus continu qui renforce la CONFIANCE </a:t>
            </a:r>
            <a:r>
              <a:rPr lang="fr-FR" sz="2000">
                <a:solidFill>
                  <a:schemeClr val="tx1"/>
                </a:solidFill>
                <a:latin typeface="+mn-lt"/>
                <a:ea typeface="+mn-ea"/>
                <a:cs typeface="+mn-cs"/>
              </a:rPr>
              <a:t>dans les intervenants humanitaires, ce qui est particulièrement important lors d'une épidémie, lorsque la peur, la désinformation et les rumeurs rendent plus difficile pour les gens d'identifier les informations fiables et dignes de confiance. Cela peut conduire les gens à adopter des mesures de prévention inefficaces, ce qui augmente leur risque d'infection. </a:t>
            </a:r>
            <a:r>
              <a:rPr lang="fr-FR" sz="2000" b="0" i="0" u="none" strike="noStrike" cap="none">
                <a:solidFill>
                  <a:schemeClr val="dk1"/>
                </a:solidFill>
                <a:latin typeface="+mn-lt"/>
                <a:ea typeface="Calibri"/>
                <a:cs typeface="Calibri"/>
                <a:sym typeface="Calibri"/>
              </a:rPr>
              <a:t>Les communautés qui ne comprennent pas ou n'acceptent pas les interventions sanitaires ou qui les perçoivent comme une menace, sont également connues pour se tourner vers la violence, comme l'a montré l'épidémie d'Ebola en République démocratique du Congo (RDC). Ce manque de confiance limite l'implication de la communauté et les gens peuvent ne pas coopérer aux activités destinées à enrayer la propagation de l'infection comme la notification rapide et l'isolement des cas.</a:t>
            </a:r>
          </a:p>
          <a:p>
            <a:pPr marL="457200" marR="0" lvl="0" indent="-457200" algn="l" defTabSz="914400" rtl="0" eaLnBrk="0" fontAlgn="base" latinLnBrk="0" hangingPunct="0">
              <a:lnSpc>
                <a:spcPct val="100000"/>
              </a:lnSpc>
              <a:spcBef>
                <a:spcPts val="0"/>
              </a:spcBef>
              <a:spcAft>
                <a:spcPts val="0"/>
              </a:spcAft>
              <a:buClr>
                <a:schemeClr val="dk1"/>
              </a:buClr>
              <a:buSzPts val="1400"/>
              <a:buFont typeface="Arial" panose="020B0604020202020204" pitchFamily="34" charset="0"/>
              <a:buChar char="•"/>
              <a:tabLst/>
              <a:defRPr/>
            </a:pPr>
            <a:endParaRPr lang="en-GB" sz="2000" dirty="0">
              <a:solidFill>
                <a:schemeClr val="lt1"/>
              </a:solidFill>
              <a:latin typeface="Open Sans"/>
              <a:ea typeface="Open Sans"/>
              <a:cs typeface="Open Sans"/>
            </a:endParaRPr>
          </a:p>
          <a:p>
            <a:pPr marL="1144817" marR="0" lvl="1" indent="-457200" algn="l" defTabSz="914400" rtl="0" eaLnBrk="0" fontAlgn="base" latinLnBrk="0" hangingPunct="0">
              <a:lnSpc>
                <a:spcPct val="100000"/>
              </a:lnSpc>
              <a:spcBef>
                <a:spcPts val="0"/>
              </a:spcBef>
              <a:spcAft>
                <a:spcPts val="0"/>
              </a:spcAft>
              <a:buClr>
                <a:schemeClr val="dk1"/>
              </a:buClr>
              <a:buSzPts val="1400"/>
              <a:buFont typeface="+mj-lt"/>
              <a:buAutoNum type="arabicPeriod"/>
              <a:tabLst/>
              <a:defRPr/>
            </a:pPr>
            <a:endParaRPr lang="en-US" sz="2000" dirty="0">
              <a:solidFill>
                <a:schemeClr val="lt1"/>
              </a:solidFill>
              <a:latin typeface="Open Sans"/>
              <a:ea typeface="Open Sans"/>
              <a:cs typeface="Open Sans"/>
            </a:endParaRPr>
          </a:p>
          <a:p>
            <a:pPr marL="1144817" lvl="1" indent="-457200" algn="l" rtl="0">
              <a:lnSpc>
                <a:spcPct val="100000"/>
              </a:lnSpc>
              <a:spcBef>
                <a:spcPts val="0"/>
              </a:spcBef>
              <a:spcAft>
                <a:spcPts val="0"/>
              </a:spcAft>
              <a:buClr>
                <a:schemeClr val="dk1"/>
              </a:buClr>
              <a:buSzPts val="1400"/>
              <a:buFont typeface="+mj-lt"/>
              <a:buAutoNum type="arabicPeriod"/>
            </a:pPr>
            <a:endParaRPr lang="en-GB" kern="1200" dirty="0">
              <a:solidFill>
                <a:schemeClr val="tx1"/>
              </a:solidFill>
              <a:effectLst/>
              <a:latin typeface="+mn-lt"/>
              <a:ea typeface="+mn-ea"/>
              <a:cs typeface="+mn-cs"/>
            </a:endParaRPr>
          </a:p>
        </p:txBody>
      </p:sp>
      <p:sp>
        <p:nvSpPr>
          <p:cNvPr id="725" name="Google Shape;725;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base" latinLnBrk="0" hangingPunct="1">
              <a:lnSpc>
                <a:spcPct val="100000"/>
              </a:lnSpc>
              <a:spcBef>
                <a:spcPts val="0"/>
              </a:spcBef>
              <a:spcAft>
                <a:spcPts val="0"/>
              </a:spcAft>
              <a:buClr>
                <a:prstClr val="black"/>
              </a:buClr>
              <a:buSzPts val="1400"/>
              <a:buFont typeface="Calibri"/>
              <a:buNone/>
              <a:tabLst/>
              <a:defRPr/>
            </a:pPr>
            <a:fld id="{00000000-1234-1234-1234-123412341234}" type="slidenum">
              <a:rPr kumimoji="0" 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ts val="0"/>
                </a:spcBef>
                <a:spcAft>
                  <a:spcPts val="0"/>
                </a:spcAft>
                <a:buClr>
                  <a:prstClr val="black"/>
                </a:buClr>
                <a:buSzPts val="1400"/>
                <a:buFont typeface="Calibri"/>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9"/>
        <p:cNvGrpSpPr/>
        <p:nvPr/>
      </p:nvGrpSpPr>
      <p:grpSpPr>
        <a:xfrm>
          <a:off x="0" y="0"/>
          <a:ext cx="0" cy="0"/>
          <a:chOff x="0" y="0"/>
          <a:chExt cx="0" cy="0"/>
        </a:xfrm>
      </p:grpSpPr>
      <p:sp>
        <p:nvSpPr>
          <p:cNvPr id="530" name="Google Shape;530;p8: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31" name="Google Shape;531;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sz="2000" b="1">
                <a:latin typeface="Calibri"/>
                <a:ea typeface="Calibri"/>
                <a:cs typeface="Calibri"/>
                <a:sym typeface="Calibri"/>
              </a:rPr>
              <a:t>FACILITATOR NOTES</a:t>
            </a:r>
            <a:endParaRPr/>
          </a:p>
          <a:p>
            <a:pPr marL="0" lvl="0" indent="0" algn="l" rtl="0">
              <a:lnSpc>
                <a:spcPct val="100000"/>
              </a:lnSpc>
              <a:spcBef>
                <a:spcPts val="1000"/>
              </a:spcBef>
              <a:spcAft>
                <a:spcPts val="0"/>
              </a:spcAft>
              <a:buSzPts val="1400"/>
              <a:buNone/>
            </a:pPr>
            <a:endParaRPr sz="2000" b="0">
              <a:latin typeface="Calibri"/>
              <a:ea typeface="Calibri"/>
              <a:cs typeface="Calibri"/>
              <a:sym typeface="Calibri"/>
            </a:endParaRPr>
          </a:p>
          <a:p>
            <a:pPr marL="342900" lvl="0" indent="-342900" algn="l" rtl="0">
              <a:lnSpc>
                <a:spcPct val="100000"/>
              </a:lnSpc>
              <a:spcBef>
                <a:spcPts val="540"/>
              </a:spcBef>
              <a:spcAft>
                <a:spcPts val="0"/>
              </a:spcAft>
              <a:buClr>
                <a:schemeClr val="dk1"/>
              </a:buClr>
              <a:buSzPts val="1800"/>
              <a:buFont typeface="Arial"/>
              <a:buChar char="•"/>
            </a:pPr>
            <a:r>
              <a:rPr lang="en-GB"/>
              <a:t>It is important to clear up some common misconceptions about community engagement and accountability first:</a:t>
            </a:r>
            <a:endParaRPr/>
          </a:p>
          <a:p>
            <a:pPr marL="342900" lvl="0" indent="-228282" algn="l" rtl="0">
              <a:lnSpc>
                <a:spcPct val="100000"/>
              </a:lnSpc>
              <a:spcBef>
                <a:spcPts val="542"/>
              </a:spcBef>
              <a:spcAft>
                <a:spcPts val="0"/>
              </a:spcAft>
              <a:buClr>
                <a:schemeClr val="dk1"/>
              </a:buClr>
              <a:buSzPts val="1805"/>
              <a:buFont typeface="Arial"/>
              <a:buNone/>
            </a:pPr>
            <a:endParaRPr/>
          </a:p>
          <a:p>
            <a:pPr marL="0" lvl="0" indent="0" algn="l" rtl="0">
              <a:lnSpc>
                <a:spcPct val="100000"/>
              </a:lnSpc>
              <a:spcBef>
                <a:spcPts val="541"/>
              </a:spcBef>
              <a:spcAft>
                <a:spcPts val="0"/>
              </a:spcAft>
              <a:buSzPts val="1400"/>
              <a:buNone/>
            </a:pPr>
            <a:r>
              <a:rPr lang="en-GB" sz="1804">
                <a:solidFill>
                  <a:schemeClr val="dk1"/>
                </a:solidFill>
                <a:latin typeface="Calibri"/>
                <a:ea typeface="Calibri"/>
                <a:cs typeface="Calibri"/>
                <a:sym typeface="Calibri"/>
              </a:rPr>
              <a:t>Community engagement and accountability is not…</a:t>
            </a:r>
            <a:endParaRPr/>
          </a:p>
          <a:p>
            <a:pPr marL="342900" lvl="0" indent="-342900" algn="l" rtl="0">
              <a:lnSpc>
                <a:spcPct val="100000"/>
              </a:lnSpc>
              <a:spcBef>
                <a:spcPts val="541"/>
              </a:spcBef>
              <a:spcAft>
                <a:spcPts val="0"/>
              </a:spcAft>
              <a:buClr>
                <a:schemeClr val="dk1"/>
              </a:buClr>
              <a:buSzPts val="1804"/>
              <a:buFont typeface="Arial"/>
              <a:buChar char="•"/>
            </a:pPr>
            <a:r>
              <a:rPr lang="en-GB" sz="1804" b="1">
                <a:solidFill>
                  <a:schemeClr val="dk1"/>
                </a:solidFill>
                <a:latin typeface="Calibri"/>
                <a:ea typeface="Calibri"/>
                <a:cs typeface="Calibri"/>
                <a:sym typeface="Calibri"/>
              </a:rPr>
              <a:t>Something new </a:t>
            </a:r>
            <a:r>
              <a:rPr lang="en-GB" sz="1804">
                <a:solidFill>
                  <a:schemeClr val="dk1"/>
                </a:solidFill>
                <a:latin typeface="Calibri"/>
                <a:ea typeface="Calibri"/>
                <a:cs typeface="Calibri"/>
                <a:sym typeface="Calibri"/>
              </a:rPr>
              <a:t>– the Red Cross Red Crescent has always worked with communities, but we don’t always do it as well as we should and adopting a more systematic approach could improve quality and prevent gaps in how we engage communities</a:t>
            </a:r>
            <a:endParaRPr/>
          </a:p>
          <a:p>
            <a:pPr marL="342900" lvl="0" indent="-342900" algn="l" rtl="0">
              <a:lnSpc>
                <a:spcPct val="100000"/>
              </a:lnSpc>
              <a:spcBef>
                <a:spcPts val="541"/>
              </a:spcBef>
              <a:spcAft>
                <a:spcPts val="0"/>
              </a:spcAft>
              <a:buClr>
                <a:schemeClr val="dk1"/>
              </a:buClr>
              <a:buSzPts val="1804"/>
              <a:buFont typeface="Arial"/>
              <a:buChar char="•"/>
            </a:pPr>
            <a:r>
              <a:rPr lang="en-GB" sz="1804" b="1">
                <a:solidFill>
                  <a:schemeClr val="dk1"/>
                </a:solidFill>
                <a:latin typeface="Calibri"/>
                <a:ea typeface="Calibri"/>
                <a:cs typeface="Calibri"/>
                <a:sym typeface="Calibri"/>
              </a:rPr>
              <a:t>A separate programme or activity </a:t>
            </a:r>
            <a:r>
              <a:rPr lang="en-GB" sz="1804">
                <a:solidFill>
                  <a:schemeClr val="dk1"/>
                </a:solidFill>
                <a:latin typeface="Calibri"/>
                <a:ea typeface="Calibri"/>
                <a:cs typeface="Calibri"/>
                <a:sym typeface="Calibri"/>
              </a:rPr>
              <a:t>– community engagement is a mindset or a way of working that should be part of everything we do, integrated within all our work</a:t>
            </a:r>
            <a:endParaRPr/>
          </a:p>
          <a:p>
            <a:pPr marL="342900" lvl="0" indent="-342900" algn="l" rtl="0">
              <a:lnSpc>
                <a:spcPct val="100000"/>
              </a:lnSpc>
              <a:spcBef>
                <a:spcPts val="541"/>
              </a:spcBef>
              <a:spcAft>
                <a:spcPts val="0"/>
              </a:spcAft>
              <a:buClr>
                <a:schemeClr val="dk1"/>
              </a:buClr>
              <a:buSzPts val="1804"/>
              <a:buFont typeface="Arial"/>
              <a:buChar char="•"/>
            </a:pPr>
            <a:r>
              <a:rPr lang="en-GB" sz="1804" b="1">
                <a:solidFill>
                  <a:schemeClr val="dk1"/>
                </a:solidFill>
                <a:latin typeface="Calibri"/>
                <a:ea typeface="Calibri"/>
                <a:cs typeface="Calibri"/>
                <a:sym typeface="Calibri"/>
              </a:rPr>
              <a:t>One person’s job </a:t>
            </a:r>
            <a:r>
              <a:rPr lang="en-GB" sz="1804">
                <a:solidFill>
                  <a:schemeClr val="dk1"/>
                </a:solidFill>
                <a:latin typeface="Calibri"/>
                <a:ea typeface="Calibri"/>
                <a:cs typeface="Calibri"/>
                <a:sym typeface="Calibri"/>
              </a:rPr>
              <a:t>– accountability cannot be outsourced to one person or department; we all have a responsibility to ensure we engage communities well in our work</a:t>
            </a:r>
            <a:endParaRPr/>
          </a:p>
          <a:p>
            <a:pPr marL="342900" lvl="0" indent="-342900" algn="l" rtl="0">
              <a:lnSpc>
                <a:spcPct val="100000"/>
              </a:lnSpc>
              <a:spcBef>
                <a:spcPts val="541"/>
              </a:spcBef>
              <a:spcAft>
                <a:spcPts val="0"/>
              </a:spcAft>
              <a:buClr>
                <a:schemeClr val="dk1"/>
              </a:buClr>
              <a:buSzPts val="1804"/>
              <a:buFont typeface="Arial"/>
              <a:buChar char="•"/>
            </a:pPr>
            <a:r>
              <a:rPr lang="en-GB" sz="1804" b="1">
                <a:solidFill>
                  <a:schemeClr val="dk1"/>
                </a:solidFill>
                <a:latin typeface="Calibri"/>
                <a:ea typeface="Calibri"/>
                <a:cs typeface="Calibri"/>
                <a:sym typeface="Calibri"/>
              </a:rPr>
              <a:t>An extra burden or box to be ticked </a:t>
            </a:r>
            <a:r>
              <a:rPr lang="en-GB" sz="1804">
                <a:solidFill>
                  <a:schemeClr val="dk1"/>
                </a:solidFill>
                <a:latin typeface="Calibri"/>
                <a:ea typeface="Calibri"/>
                <a:cs typeface="Calibri"/>
                <a:sym typeface="Calibri"/>
              </a:rPr>
              <a:t>– it’s part of our core commitments and critical to the quality of our work and the impact we can have.</a:t>
            </a:r>
            <a:endParaRPr/>
          </a:p>
          <a:p>
            <a:pPr marL="342900" lvl="0" indent="-228282" algn="l" rtl="0">
              <a:lnSpc>
                <a:spcPct val="100000"/>
              </a:lnSpc>
              <a:spcBef>
                <a:spcPts val="542"/>
              </a:spcBef>
              <a:spcAft>
                <a:spcPts val="0"/>
              </a:spcAft>
              <a:buClr>
                <a:schemeClr val="dk1"/>
              </a:buClr>
              <a:buSzPts val="1805"/>
              <a:buFont typeface="Arial"/>
              <a:buNone/>
            </a:pPr>
            <a:endParaRPr/>
          </a:p>
        </p:txBody>
      </p:sp>
      <p:sp>
        <p:nvSpPr>
          <p:cNvPr id="532" name="Google Shape;532;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8"/>
        <p:cNvGrpSpPr/>
        <p:nvPr/>
      </p:nvGrpSpPr>
      <p:grpSpPr>
        <a:xfrm>
          <a:off x="0" y="0"/>
          <a:ext cx="0" cy="0"/>
          <a:chOff x="0" y="0"/>
          <a:chExt cx="0" cy="0"/>
        </a:xfrm>
      </p:grpSpPr>
      <p:sp>
        <p:nvSpPr>
          <p:cNvPr id="569" name="Google Shape;569;p11: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70" name="Google Shape;570;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5333F"/>
              </a:buClr>
              <a:buSzPts val="1800"/>
              <a:buFont typeface="Open Sans"/>
              <a:buNone/>
            </a:pPr>
            <a:r>
              <a:rPr lang="fr-FR" sz="1800" b="1">
                <a:solidFill>
                  <a:srgbClr val="F5333F"/>
                </a:solidFill>
                <a:latin typeface="Open Sans"/>
                <a:ea typeface="Open Sans"/>
                <a:cs typeface="Open Sans"/>
                <a:sym typeface="Open Sans"/>
              </a:rPr>
              <a:t>NOTES DES ANIMATEURS </a:t>
            </a:r>
          </a:p>
          <a:p>
            <a:pPr marL="0" marR="0" lvl="0" indent="0" algn="l" rtl="0">
              <a:lnSpc>
                <a:spcPct val="100000"/>
              </a:lnSpc>
              <a:spcBef>
                <a:spcPts val="0"/>
              </a:spcBef>
              <a:spcAft>
                <a:spcPts val="0"/>
              </a:spcAft>
              <a:buClr>
                <a:srgbClr val="F5333F"/>
              </a:buClr>
              <a:buSzPts val="1800"/>
              <a:buFont typeface="Open Sans"/>
              <a:buNone/>
            </a:pPr>
            <a:endParaRPr lang="en-GB" sz="1800" b="1" dirty="0">
              <a:solidFill>
                <a:srgbClr val="F5333F"/>
              </a:solidFill>
              <a:latin typeface="Open Sans"/>
              <a:ea typeface="Open Sans"/>
              <a:cs typeface="Open Sans"/>
              <a:sym typeface="Open Sans"/>
            </a:endParaRPr>
          </a:p>
          <a:p>
            <a:pPr marL="285750" marR="0" lvl="0" indent="-285750" algn="l" rtl="0">
              <a:lnSpc>
                <a:spcPct val="100000"/>
              </a:lnSpc>
              <a:spcBef>
                <a:spcPts val="0"/>
              </a:spcBef>
              <a:spcAft>
                <a:spcPts val="0"/>
              </a:spcAft>
              <a:buClr>
                <a:srgbClr val="F5333F"/>
              </a:buClr>
              <a:buSzPts val="1800"/>
              <a:buFontTx/>
              <a:buChar char="-"/>
            </a:pPr>
            <a:r>
              <a:rPr lang="fr-FR" sz="1800" b="0">
                <a:solidFill>
                  <a:srgbClr val="F5333F"/>
                </a:solidFill>
                <a:latin typeface="Open Sans"/>
                <a:ea typeface="Open Sans"/>
                <a:cs typeface="Open Sans"/>
                <a:sym typeface="Open Sans"/>
              </a:rPr>
              <a:t>Demandez d'abord aux participants comment ils ont intégré une communication ouverte et honnête avec les communautés dans leurs programmes ou opérations</a:t>
            </a:r>
          </a:p>
          <a:p>
            <a:pPr marL="285750" marR="0" lvl="0" indent="-285750" algn="l" rtl="0">
              <a:lnSpc>
                <a:spcPct val="100000"/>
              </a:lnSpc>
              <a:spcBef>
                <a:spcPts val="0"/>
              </a:spcBef>
              <a:spcAft>
                <a:spcPts val="0"/>
              </a:spcAft>
              <a:buClr>
                <a:srgbClr val="F5333F"/>
              </a:buClr>
              <a:buSzPts val="1800"/>
              <a:buFontTx/>
              <a:buChar char="-"/>
            </a:pPr>
            <a:endParaRPr lang="en-GB" sz="1800" b="0" dirty="0">
              <a:solidFill>
                <a:srgbClr val="F5333F"/>
              </a:solidFill>
              <a:latin typeface="Open Sans"/>
              <a:ea typeface="Open Sans"/>
              <a:cs typeface="Open Sans"/>
              <a:sym typeface="Open Sans"/>
            </a:endParaRPr>
          </a:p>
          <a:p>
            <a:pPr marL="285750" marR="0" lvl="0" indent="-285750" algn="l" rtl="0">
              <a:lnSpc>
                <a:spcPct val="100000"/>
              </a:lnSpc>
              <a:spcBef>
                <a:spcPts val="0"/>
              </a:spcBef>
              <a:spcAft>
                <a:spcPts val="0"/>
              </a:spcAft>
              <a:buClr>
                <a:srgbClr val="F5333F"/>
              </a:buClr>
              <a:buSzPts val="1800"/>
              <a:buFontTx/>
              <a:buChar char="-"/>
            </a:pPr>
            <a:r>
              <a:rPr lang="fr-FR" sz="1800" b="1">
                <a:solidFill>
                  <a:srgbClr val="F5333F"/>
                </a:solidFill>
                <a:latin typeface="Open Sans"/>
                <a:ea typeface="Open Sans"/>
                <a:cs typeface="Open Sans"/>
                <a:sym typeface="Open Sans"/>
              </a:rPr>
              <a:t>Expliquez que </a:t>
            </a:r>
            <a:r>
              <a:rPr lang="fr-FR" sz="1800" b="1">
                <a:latin typeface="Calibri"/>
                <a:ea typeface="Open Sans"/>
                <a:cs typeface="Calibri"/>
                <a:sym typeface="Calibri"/>
              </a:rPr>
              <a:t>la communication ouverte, honnête et régulière </a:t>
            </a:r>
            <a:r>
              <a:rPr lang="fr-FR" sz="1800" b="0">
                <a:latin typeface="Calibri"/>
                <a:cs typeface="Calibri"/>
                <a:sym typeface="Calibri"/>
              </a:rPr>
              <a:t>consiste à s'assurer que les communautés comprennent qui nous sommes et ce que nous faisons dans leur communauté et qu'elles disposent des informations dont elles ont besoin pour prendre des décisions et des mesures afin de protéger et d'améliorer leur vie, leur communauté et leur santé. Par exemple, </a:t>
            </a:r>
          </a:p>
          <a:p>
            <a:pPr marL="800100" marR="0" lvl="1" indent="-342900" algn="l" defTabSz="914400" rtl="0" eaLnBrk="1" fontAlgn="auto" latinLnBrk="0" hangingPunct="1">
              <a:lnSpc>
                <a:spcPct val="100000"/>
              </a:lnSpc>
              <a:spcBef>
                <a:spcPts val="542"/>
              </a:spcBef>
              <a:spcAft>
                <a:spcPts val="1800"/>
              </a:spcAft>
              <a:buClr>
                <a:srgbClr val="FF0000"/>
              </a:buClr>
              <a:buSzPts val="2200"/>
              <a:buFont typeface="Arial" panose="020B0604020202020204" pitchFamily="34" charset="0"/>
              <a:buChar char="•"/>
              <a:tabLst/>
              <a:defRPr/>
            </a:pPr>
            <a:r>
              <a:rPr lang="fr-FR" sz="1800">
                <a:solidFill>
                  <a:schemeClr val="tx1"/>
                </a:solidFill>
                <a:latin typeface="Open Sans"/>
                <a:ea typeface="Open Sans"/>
                <a:cs typeface="Open Sans"/>
                <a:sym typeface="Open Sans"/>
              </a:rPr>
              <a:t>des réunions communautaires pour présenter la Société nationale et expliquer les méthodes de travail</a:t>
            </a:r>
          </a:p>
          <a:p>
            <a:pPr marL="800100" lvl="1" indent="-342900">
              <a:spcAft>
                <a:spcPts val="1800"/>
              </a:spcAft>
              <a:buClr>
                <a:srgbClr val="FF0000"/>
              </a:buClr>
              <a:buSzPts val="2200"/>
              <a:buFont typeface="Arial" panose="020B0604020202020204" pitchFamily="34" charset="0"/>
              <a:buChar char="•"/>
            </a:pPr>
            <a:r>
              <a:rPr lang="fr-FR" sz="1800">
                <a:solidFill>
                  <a:schemeClr val="tx1"/>
                </a:solidFill>
                <a:latin typeface="Open Sans"/>
                <a:ea typeface="Open Sans"/>
                <a:cs typeface="Open Sans"/>
                <a:sym typeface="Open Sans"/>
              </a:rPr>
              <a:t>des panneaux d'affichage dans les communautés avec des informations sur les objectifs et le calendrier du programme</a:t>
            </a:r>
          </a:p>
          <a:p>
            <a:pPr marL="800100" lvl="1" indent="-342900">
              <a:spcAft>
                <a:spcPts val="1800"/>
              </a:spcAft>
              <a:buClr>
                <a:srgbClr val="FF0000"/>
              </a:buClr>
              <a:buSzPts val="2200"/>
              <a:buFont typeface="Arial" panose="020B0604020202020204" pitchFamily="34" charset="0"/>
              <a:buChar char="•"/>
            </a:pPr>
            <a:r>
              <a:rPr lang="fr-FR" sz="1800">
                <a:solidFill>
                  <a:schemeClr val="tx1"/>
                </a:solidFill>
                <a:latin typeface="Open Sans"/>
                <a:ea typeface="Open Sans"/>
                <a:cs typeface="Open Sans"/>
                <a:sym typeface="Open Sans"/>
              </a:rPr>
              <a:t>des envois de SMS contenant des informations sur les articles de secours que les gens peuvent s'attendre à recevoir</a:t>
            </a:r>
          </a:p>
          <a:p>
            <a:pPr marL="800100" marR="0" lvl="1" indent="-342900" algn="l" defTabSz="914400" rtl="0" eaLnBrk="1" fontAlgn="auto" latinLnBrk="0" hangingPunct="1">
              <a:lnSpc>
                <a:spcPct val="100000"/>
              </a:lnSpc>
              <a:spcBef>
                <a:spcPts val="542"/>
              </a:spcBef>
              <a:spcAft>
                <a:spcPts val="1800"/>
              </a:spcAft>
              <a:buClr>
                <a:srgbClr val="FF0000"/>
              </a:buClr>
              <a:buSzPts val="2200"/>
              <a:buFont typeface="Arial" panose="020B0604020202020204" pitchFamily="34" charset="0"/>
              <a:buChar char="•"/>
              <a:tabLst/>
              <a:defRPr/>
            </a:pPr>
            <a:r>
              <a:rPr lang="fr-FR" sz="1800" b="0" i="0" u="none" strike="noStrike" cap="none">
                <a:solidFill>
                  <a:schemeClr val="dk1"/>
                </a:solidFill>
                <a:latin typeface="Calibri"/>
                <a:ea typeface="Calibri"/>
                <a:cs typeface="Calibri"/>
                <a:sym typeface="Calibri"/>
              </a:rPr>
              <a:t>le partage d’informations précises et opportunes pendant une épidémie par les canaux les plus fiables, permet d'aider les gens à adopter des pratiques qui réduisent la propagation de l'infection et de réduire la peur, la stigmatisation et la panique en s'attaquant aux rumeurs et à la désinformation </a:t>
            </a:r>
          </a:p>
          <a:p>
            <a:pPr marL="800100" lvl="1" indent="-342900">
              <a:spcAft>
                <a:spcPts val="1800"/>
              </a:spcAft>
              <a:buClr>
                <a:srgbClr val="FF0000"/>
              </a:buClr>
              <a:buSzPts val="2200"/>
              <a:buFont typeface="Arial" panose="020B0604020202020204" pitchFamily="34" charset="0"/>
              <a:buChar char="•"/>
            </a:pPr>
            <a:r>
              <a:rPr lang="fr-FR" sz="2400">
                <a:solidFill>
                  <a:schemeClr val="lt1"/>
                </a:solidFill>
                <a:latin typeface="Open Sans"/>
                <a:ea typeface="Open Sans"/>
                <a:cs typeface="Open Sans"/>
                <a:sym typeface="Open Sans"/>
              </a:rPr>
              <a:t>des émissions de chat interactives à la radio pour encourager les pratiques sûres et répondre aux questions des gens</a:t>
            </a:r>
          </a:p>
          <a:p>
            <a:pPr marL="0" lvl="0" indent="0" algn="l" rtl="0">
              <a:lnSpc>
                <a:spcPct val="100000"/>
              </a:lnSpc>
              <a:spcBef>
                <a:spcPts val="1140"/>
              </a:spcBef>
              <a:spcAft>
                <a:spcPts val="0"/>
              </a:spcAft>
              <a:buSzPts val="1400"/>
              <a:buNone/>
            </a:pPr>
            <a:endParaRPr sz="1800" b="1" dirty="0">
              <a:solidFill>
                <a:srgbClr val="FF0000"/>
              </a:solidFill>
            </a:endParaRPr>
          </a:p>
          <a:p>
            <a:pPr marL="0" marR="0" lvl="0" indent="0" algn="l" rtl="0">
              <a:lnSpc>
                <a:spcPct val="100000"/>
              </a:lnSpc>
              <a:spcBef>
                <a:spcPts val="1140"/>
              </a:spcBef>
              <a:spcAft>
                <a:spcPts val="0"/>
              </a:spcAft>
              <a:buClr>
                <a:schemeClr val="dk1"/>
              </a:buClr>
              <a:buSzPts val="1800"/>
              <a:buFont typeface="Calibri"/>
              <a:buNone/>
            </a:pPr>
            <a:r>
              <a:rPr lang="fr-FR" sz="1800" b="1">
                <a:latin typeface="Calibri"/>
                <a:ea typeface="Calibri"/>
                <a:cs typeface="Calibri"/>
                <a:sym typeface="Calibri"/>
              </a:rPr>
              <a:t>Ces exemples sont tirés du guide CEA et peuvent être échangés contre ceux de votre région, pays ou Société nationale </a:t>
            </a:r>
          </a:p>
          <a:p>
            <a:pPr marL="0" marR="0" lvl="0" indent="0" algn="l" rtl="0">
              <a:lnSpc>
                <a:spcPct val="100000"/>
              </a:lnSpc>
              <a:spcBef>
                <a:spcPts val="540"/>
              </a:spcBef>
              <a:spcAft>
                <a:spcPts val="0"/>
              </a:spcAft>
              <a:buClr>
                <a:schemeClr val="dk1"/>
              </a:buClr>
              <a:buSzPts val="1800"/>
              <a:buFont typeface="Calibri"/>
              <a:buNone/>
            </a:pPr>
            <a:endParaRPr sz="1800" b="0" dirty="0">
              <a:latin typeface="Calibri"/>
              <a:ea typeface="Calibri"/>
              <a:cs typeface="Calibri"/>
              <a:sym typeface="Calibri"/>
            </a:endParaRPr>
          </a:p>
          <a:p>
            <a:pPr marL="0" lvl="0" indent="0" algn="l" rtl="0">
              <a:lnSpc>
                <a:spcPct val="100000"/>
              </a:lnSpc>
              <a:spcBef>
                <a:spcPts val="541"/>
              </a:spcBef>
              <a:spcAft>
                <a:spcPts val="0"/>
              </a:spcAft>
              <a:buSzPts val="1400"/>
              <a:buNone/>
            </a:pPr>
            <a:r>
              <a:rPr lang="fr-FR" sz="1804" b="1">
                <a:solidFill>
                  <a:schemeClr val="dk1"/>
                </a:solidFill>
                <a:latin typeface="Calibri"/>
                <a:ea typeface="Calibri"/>
                <a:cs typeface="Calibri"/>
                <a:sym typeface="Calibri"/>
              </a:rPr>
              <a:t>Une bonne communication au Malawi permet de lutter contre la corruption des dirigeants communautaires</a:t>
            </a:r>
          </a:p>
          <a:p>
            <a:pPr marL="0" lvl="0" indent="0" algn="l" rtl="0">
              <a:lnSpc>
                <a:spcPct val="100000"/>
              </a:lnSpc>
              <a:spcBef>
                <a:spcPts val="541"/>
              </a:spcBef>
              <a:spcAft>
                <a:spcPts val="0"/>
              </a:spcAft>
              <a:buSzPts val="1400"/>
              <a:buNone/>
            </a:pPr>
            <a:r>
              <a:rPr lang="fr-FR" sz="1804">
                <a:solidFill>
                  <a:schemeClr val="dk1"/>
                </a:solidFill>
                <a:latin typeface="Calibri"/>
                <a:ea typeface="Calibri"/>
                <a:cs typeface="Calibri"/>
                <a:sym typeface="Calibri"/>
              </a:rPr>
              <a:t>Au cours de discussions de groupe dirigées dans le cadre d'un programme de résilience, la Croix-Rouge du Malawi (MRCS) a été informée du fait que des dirigeants communautaires remplaçaient des noms sur les listes de distribution, ce à quoi il faut rajouter la tradition culturelle qui est de ne pas faire de réclamation au Malawi. Dans le cadre d'une intervention suite au cyclone, la Société nationale a donc mis en œuvre trois mesures simples pour mettre fin à cette pratique :</a:t>
            </a:r>
          </a:p>
          <a:p>
            <a:pPr marL="0" lvl="0" indent="0" algn="l" rtl="0">
              <a:lnSpc>
                <a:spcPct val="100000"/>
              </a:lnSpc>
              <a:spcBef>
                <a:spcPts val="542"/>
              </a:spcBef>
              <a:spcAft>
                <a:spcPts val="0"/>
              </a:spcAft>
              <a:buSzPts val="1400"/>
              <a:buNone/>
            </a:pPr>
            <a:endParaRPr sz="1804" dirty="0">
              <a:solidFill>
                <a:schemeClr val="dk1"/>
              </a:solidFill>
              <a:latin typeface="Calibri"/>
              <a:ea typeface="Calibri"/>
              <a:cs typeface="Calibri"/>
              <a:sym typeface="Calibri"/>
            </a:endParaRPr>
          </a:p>
          <a:p>
            <a:pPr marL="0" lvl="0" indent="0" algn="l" rtl="0">
              <a:lnSpc>
                <a:spcPct val="100000"/>
              </a:lnSpc>
              <a:spcBef>
                <a:spcPts val="541"/>
              </a:spcBef>
              <a:spcAft>
                <a:spcPts val="0"/>
              </a:spcAft>
              <a:buSzPts val="1400"/>
              <a:buNone/>
            </a:pPr>
            <a:r>
              <a:rPr lang="fr-FR" sz="1804">
                <a:solidFill>
                  <a:schemeClr val="dk1"/>
                </a:solidFill>
                <a:latin typeface="Calibri"/>
                <a:ea typeface="Calibri"/>
                <a:cs typeface="Calibri"/>
                <a:sym typeface="Calibri"/>
              </a:rPr>
              <a:t>1. Les bénévoles ont été formés aux approches de l'engagement communautaire, y compris les droits des personnes, les informations à partager avec les communautés et la manière de recueillir et de répondre aux retours d’information.</a:t>
            </a:r>
          </a:p>
          <a:p>
            <a:pPr marL="0" lvl="0" indent="0" algn="l" rtl="0">
              <a:lnSpc>
                <a:spcPct val="100000"/>
              </a:lnSpc>
              <a:spcBef>
                <a:spcPts val="541"/>
              </a:spcBef>
              <a:spcAft>
                <a:spcPts val="0"/>
              </a:spcAft>
              <a:buSzPts val="1400"/>
              <a:buNone/>
            </a:pPr>
            <a:r>
              <a:rPr lang="fr-FR" sz="1804">
                <a:solidFill>
                  <a:schemeClr val="dk1"/>
                </a:solidFill>
                <a:latin typeface="Calibri"/>
                <a:ea typeface="Calibri"/>
                <a:cs typeface="Calibri"/>
                <a:sym typeface="Calibri"/>
              </a:rPr>
              <a:t>2. Des séances de sensibilisation ont été organisées pour expliquer les objectifs de l'intervention, les personnes qui bénéficieraient d'un soutien, les articles distribués et la manière dont les gens pouvaient faire part de leurs réclamation ou de leurs préoccupations en toute confidentialité. Ces informations ont également été communiquées par les bénévoles.</a:t>
            </a:r>
          </a:p>
          <a:p>
            <a:pPr marL="0" lvl="0" indent="0" algn="l" rtl="0">
              <a:lnSpc>
                <a:spcPct val="100000"/>
              </a:lnSpc>
              <a:spcBef>
                <a:spcPts val="541"/>
              </a:spcBef>
              <a:spcAft>
                <a:spcPts val="0"/>
              </a:spcAft>
              <a:buSzPts val="1400"/>
              <a:buNone/>
            </a:pPr>
            <a:r>
              <a:rPr lang="fr-FR" sz="1804">
                <a:solidFill>
                  <a:schemeClr val="dk1"/>
                </a:solidFill>
                <a:latin typeface="Calibri"/>
                <a:ea typeface="Calibri"/>
                <a:cs typeface="Calibri"/>
                <a:sym typeface="Calibri"/>
              </a:rPr>
              <a:t>3. Des systèmes de retour d'information et de réclamation ont été mis en place, notamment des boîtes à suggestions, une ligne téléphonique et des entretiens en face à face avec les bénévoles de la MRCS. Des bureaux d'assistance ont également été mis en place lors de toutes les distributions afin que tout problème survenant le jour même puisse être saisi et résolu rapidement.</a:t>
            </a:r>
          </a:p>
          <a:p>
            <a:pPr marL="0" lvl="0" indent="0" algn="l" rtl="0">
              <a:lnSpc>
                <a:spcPct val="100000"/>
              </a:lnSpc>
              <a:spcBef>
                <a:spcPts val="542"/>
              </a:spcBef>
              <a:spcAft>
                <a:spcPts val="0"/>
              </a:spcAft>
              <a:buSzPts val="1400"/>
              <a:buNone/>
            </a:pPr>
            <a:endParaRPr sz="1804" dirty="0">
              <a:solidFill>
                <a:schemeClr val="dk1"/>
              </a:solidFill>
              <a:latin typeface="Calibri"/>
              <a:ea typeface="Calibri"/>
              <a:cs typeface="Calibri"/>
              <a:sym typeface="Calibri"/>
            </a:endParaRPr>
          </a:p>
          <a:p>
            <a:pPr marL="0" lvl="0" indent="0" algn="l" rtl="0">
              <a:lnSpc>
                <a:spcPct val="100000"/>
              </a:lnSpc>
              <a:spcBef>
                <a:spcPts val="541"/>
              </a:spcBef>
              <a:spcAft>
                <a:spcPts val="0"/>
              </a:spcAft>
              <a:buSzPts val="1400"/>
              <a:buNone/>
            </a:pPr>
            <a:r>
              <a:rPr lang="fr-FR" sz="1804">
                <a:solidFill>
                  <a:schemeClr val="dk1"/>
                </a:solidFill>
                <a:latin typeface="Calibri"/>
                <a:ea typeface="Calibri"/>
                <a:cs typeface="Calibri"/>
                <a:sym typeface="Calibri"/>
              </a:rPr>
              <a:t>En veillant à ce que les gens connaissent leurs droits et la manière dont ils peuvent réclamer en toute sécurité et en toute confidentialité, la MRCS a pu éviter plusieurs cas de corruption ou d'intimidation de la part des dirigeants communautaires. En plus de la formation de tous les bénévoles, la MRCS informe également les dirigeants communautaires afin de s'assurer qu'ils comprennent le mandat de la MRCS et son approche de tolérance zéro en matière de corruption. Lire l'étude de cas complète - https://communityengagementhub.org/wp-content/uploads/sites/2/2020/04/MRCS-fighting-corruption-case-study.pdf </a:t>
            </a:r>
          </a:p>
          <a:p>
            <a:pPr marL="0" lvl="0" indent="0" algn="l" rtl="0">
              <a:lnSpc>
                <a:spcPct val="100000"/>
              </a:lnSpc>
              <a:spcBef>
                <a:spcPts val="541"/>
              </a:spcBef>
              <a:spcAft>
                <a:spcPts val="0"/>
              </a:spcAft>
              <a:buSzPts val="1400"/>
              <a:buNone/>
            </a:pPr>
            <a:endParaRPr lang="en-GB" sz="1804" b="0" i="0" u="none" strike="noStrike" cap="none" dirty="0">
              <a:solidFill>
                <a:schemeClr val="dk1"/>
              </a:solidFill>
              <a:effectLst/>
              <a:latin typeface="Calibri"/>
              <a:ea typeface="Calibri"/>
              <a:cs typeface="Calibri"/>
              <a:sym typeface="Calibri"/>
            </a:endParaRPr>
          </a:p>
          <a:p>
            <a:pPr marL="0" lvl="0" indent="0" algn="l" rtl="0">
              <a:lnSpc>
                <a:spcPct val="100000"/>
              </a:lnSpc>
              <a:spcBef>
                <a:spcPts val="541"/>
              </a:spcBef>
              <a:spcAft>
                <a:spcPts val="0"/>
              </a:spcAft>
              <a:buSzPts val="1400"/>
              <a:buNone/>
            </a:pPr>
            <a:r>
              <a:rPr lang="fr-FR" sz="1804" b="1" i="0" u="none" strike="noStrike" cap="none">
                <a:solidFill>
                  <a:schemeClr val="dk1"/>
                </a:solidFill>
                <a:latin typeface="Calibri"/>
                <a:ea typeface="Calibri"/>
                <a:cs typeface="Calibri"/>
                <a:sym typeface="Calibri"/>
              </a:rPr>
              <a:t>Le Croissant-Rouge du Bangladesh surmonte les obstacles de la COVID-19 liés à la communication</a:t>
            </a:r>
          </a:p>
          <a:p>
            <a:pPr marL="0" marR="0" lvl="0" indent="0" algn="l" defTabSz="914400" rtl="0" eaLnBrk="1" fontAlgn="auto" latinLnBrk="0" hangingPunct="1">
              <a:lnSpc>
                <a:spcPct val="100000"/>
              </a:lnSpc>
              <a:spcBef>
                <a:spcPts val="1140"/>
              </a:spcBef>
              <a:spcAft>
                <a:spcPts val="0"/>
              </a:spcAft>
              <a:buClr>
                <a:schemeClr val="dk1"/>
              </a:buClr>
              <a:buSzPts val="1800"/>
              <a:buFontTx/>
              <a:buNone/>
              <a:tabLst/>
              <a:defRPr/>
            </a:pPr>
            <a:r>
              <a:rPr lang="fr-FR" sz="1804" b="0" i="0" u="none" strike="noStrike" cap="none">
                <a:solidFill>
                  <a:schemeClr val="dk1"/>
                </a:solidFill>
                <a:latin typeface="Calibri"/>
                <a:ea typeface="Calibri"/>
                <a:cs typeface="Calibri"/>
                <a:sym typeface="Calibri"/>
              </a:rPr>
              <a:t>Traditionnellement, le Croissant-Rouge du Bangladesh (BDCRS) communiquait directement avec les communautés. Cependant, la Société nationale a dû intensifier son utilisation des réseaux sociaux lorsque la COVID-19 a imposé des restrictions sur les rencontres entre les personnes. La Société nationale a suivi les commentaires sur ses comptes de réseaux sociaux pour comprendre les préoccupations spécifiques des gens et des messages de suivi ont été créés pour répondre à leurs questions. Par exemple, lorsque la BDRCS a annoncé la campagne de vaccination sur sa page Facebook, les gens ont posé de nombreuses questions sur les inscriptions et les critères d'éligibilité et une publication a été faite pour y répondre en détail. Avant d'être diffusés publiquement, les messages sont envoyés au personnel du BDRCS et de la FICR, aux bénévoles ainsi qu'à leur famille et à leurs amis, afin de vérifier s'ils sont bien compris et de les adapter si nécessaire. La page Facebook de la BDRCS est une source d'information sur la pandémie "vérifiée par Facebook", chaque publication s’adressant à une moyenne de 87 372 personnes. Les messages comprennent des images accompagnées de texte, des animations, des sessions Facebook live avec des experts et d'autres vidéos pour encourager les gens à s'inscrire pour se faire vacciner et fournir des informations. Les questions reçues du public reçoivent une réponse ou sont renvoyées au numéro d'assistance téléphonique du gouvernement du Bangladesh pour la vaccination.</a:t>
            </a:r>
          </a:p>
          <a:p>
            <a:pPr marL="0" marR="0" lvl="0" indent="0" algn="l" rtl="0">
              <a:lnSpc>
                <a:spcPct val="100000"/>
              </a:lnSpc>
              <a:spcBef>
                <a:spcPts val="1140"/>
              </a:spcBef>
              <a:spcAft>
                <a:spcPts val="0"/>
              </a:spcAft>
              <a:buClr>
                <a:schemeClr val="dk1"/>
              </a:buClr>
              <a:buSzPts val="1800"/>
              <a:buFontTx/>
              <a:buNone/>
            </a:pPr>
            <a:endParaRPr lang="en-GB" sz="1804" b="0" i="0" u="none" strike="noStrike" cap="none" dirty="0">
              <a:solidFill>
                <a:schemeClr val="dk1"/>
              </a:solidFill>
              <a:effectLst/>
              <a:latin typeface="Calibri"/>
              <a:ea typeface="Calibri"/>
              <a:cs typeface="Calibri"/>
              <a:sym typeface="Calibri"/>
            </a:endParaRPr>
          </a:p>
          <a:p>
            <a:pPr marL="0" lvl="0" indent="0" algn="l" rtl="0">
              <a:lnSpc>
                <a:spcPct val="100000"/>
              </a:lnSpc>
              <a:spcBef>
                <a:spcPts val="541"/>
              </a:spcBef>
              <a:spcAft>
                <a:spcPts val="0"/>
              </a:spcAft>
              <a:buSzPts val="1400"/>
              <a:buNone/>
            </a:pPr>
            <a:endParaRPr dirty="0"/>
          </a:p>
          <a:p>
            <a:pPr marL="0" marR="0" lvl="0" indent="0" algn="l" rtl="0">
              <a:lnSpc>
                <a:spcPct val="100000"/>
              </a:lnSpc>
              <a:spcBef>
                <a:spcPts val="540"/>
              </a:spcBef>
              <a:spcAft>
                <a:spcPts val="0"/>
              </a:spcAft>
              <a:buClr>
                <a:schemeClr val="dk1"/>
              </a:buClr>
              <a:buSzPts val="1800"/>
              <a:buFont typeface="Calibri"/>
              <a:buNone/>
            </a:pPr>
            <a:endParaRPr sz="1800" b="0" dirty="0">
              <a:latin typeface="Calibri"/>
              <a:ea typeface="Calibri"/>
              <a:cs typeface="Calibri"/>
              <a:sym typeface="Calibri"/>
            </a:endParaRPr>
          </a:p>
        </p:txBody>
      </p:sp>
      <p:sp>
        <p:nvSpPr>
          <p:cNvPr id="571" name="Google Shape;571;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8</a:t>
            </a:fld>
            <a:endParaRPr kumimoji="0" lang="en-GB"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2"/>
        <p:cNvGrpSpPr/>
        <p:nvPr/>
      </p:nvGrpSpPr>
      <p:grpSpPr>
        <a:xfrm>
          <a:off x="0" y="0"/>
          <a:ext cx="0" cy="0"/>
          <a:chOff x="0" y="0"/>
          <a:chExt cx="0" cy="0"/>
        </a:xfrm>
      </p:grpSpPr>
      <p:sp>
        <p:nvSpPr>
          <p:cNvPr id="553" name="Google Shape;553;p9: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54" name="Google Shape;554;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sz="1800" b="1">
                <a:latin typeface="Calibri"/>
                <a:ea typeface="Calibri"/>
                <a:cs typeface="Calibri"/>
                <a:sym typeface="Calibri"/>
              </a:rPr>
              <a:t>NOTES POUR L’ANIMATEUR</a:t>
            </a:r>
          </a:p>
          <a:p>
            <a:pPr marL="0" lvl="0" indent="0" algn="l" rtl="0">
              <a:lnSpc>
                <a:spcPct val="100000"/>
              </a:lnSpc>
              <a:spcBef>
                <a:spcPts val="0"/>
              </a:spcBef>
              <a:spcAft>
                <a:spcPts val="0"/>
              </a:spcAft>
              <a:buSzPts val="1400"/>
              <a:buNone/>
            </a:pPr>
            <a:endParaRPr lang="en-GB" sz="1800" b="1" dirty="0">
              <a:latin typeface="Calibri"/>
              <a:ea typeface="Calibri"/>
              <a:cs typeface="Calibri"/>
              <a:sym typeface="Calibri"/>
            </a:endParaRPr>
          </a:p>
          <a:p>
            <a:pPr marL="285750" marR="0" lvl="0" indent="-285750" algn="l" rtl="0">
              <a:lnSpc>
                <a:spcPct val="100000"/>
              </a:lnSpc>
              <a:spcBef>
                <a:spcPts val="0"/>
              </a:spcBef>
              <a:spcAft>
                <a:spcPts val="0"/>
              </a:spcAft>
              <a:buClr>
                <a:srgbClr val="F5333F"/>
              </a:buClr>
              <a:buSzPts val="1800"/>
              <a:buFontTx/>
              <a:buChar char="-"/>
            </a:pPr>
            <a:r>
              <a:rPr lang="fr-FR" sz="1800" b="0">
                <a:solidFill>
                  <a:srgbClr val="F5333F"/>
                </a:solidFill>
                <a:latin typeface="Open Sans"/>
                <a:ea typeface="Open Sans"/>
                <a:cs typeface="Open Sans"/>
                <a:sym typeface="Open Sans"/>
              </a:rPr>
              <a:t>Demandez d'abord aux participants comment ils ont soutenu la participation communautaire dans leurs programmes ou opérations</a:t>
            </a:r>
          </a:p>
          <a:p>
            <a:pPr marL="285750" marR="0" lvl="0" indent="-285750" algn="l" rtl="0">
              <a:lnSpc>
                <a:spcPct val="100000"/>
              </a:lnSpc>
              <a:spcBef>
                <a:spcPts val="0"/>
              </a:spcBef>
              <a:spcAft>
                <a:spcPts val="0"/>
              </a:spcAft>
              <a:buClr>
                <a:srgbClr val="F5333F"/>
              </a:buClr>
              <a:buSzPts val="1800"/>
              <a:buFontTx/>
              <a:buChar char="-"/>
            </a:pPr>
            <a:endParaRPr lang="en-GB" sz="1800" b="0" dirty="0">
              <a:solidFill>
                <a:srgbClr val="F5333F"/>
              </a:solidFill>
              <a:latin typeface="Open Sans"/>
              <a:ea typeface="Open Sans"/>
              <a:cs typeface="Open Sans"/>
              <a:sym typeface="Open Sans"/>
            </a:endParaRPr>
          </a:p>
          <a:p>
            <a:pPr marL="285750" marR="0" lvl="0" indent="-285750" algn="l" rtl="0">
              <a:lnSpc>
                <a:spcPct val="100000"/>
              </a:lnSpc>
              <a:spcBef>
                <a:spcPts val="0"/>
              </a:spcBef>
              <a:spcAft>
                <a:spcPts val="0"/>
              </a:spcAft>
              <a:buClr>
                <a:srgbClr val="F5333F"/>
              </a:buClr>
              <a:buSzPts val="1800"/>
              <a:buFontTx/>
              <a:buChar char="-"/>
            </a:pPr>
            <a:r>
              <a:rPr lang="fr-FR" sz="1800" b="1">
                <a:solidFill>
                  <a:srgbClr val="F5333F"/>
                </a:solidFill>
                <a:latin typeface="Open Sans"/>
                <a:ea typeface="Open Sans"/>
                <a:cs typeface="Open Sans"/>
                <a:sym typeface="Open Sans"/>
              </a:rPr>
              <a:t>Expliquez que la </a:t>
            </a:r>
            <a:r>
              <a:rPr lang="fr-FR" sz="2000" b="1" i="0" u="none" strike="noStrike" cap="none">
                <a:solidFill>
                  <a:schemeClr val="dk1"/>
                </a:solidFill>
                <a:latin typeface="Calibri"/>
                <a:ea typeface="Calibri"/>
                <a:cs typeface="Calibri"/>
                <a:sym typeface="Calibri"/>
              </a:rPr>
              <a:t>participation</a:t>
            </a:r>
            <a:r>
              <a:rPr lang="fr-FR" sz="2000" b="0">
                <a:latin typeface="Calibri"/>
                <a:ea typeface="Calibri"/>
                <a:cs typeface="Calibri"/>
                <a:sym typeface="Calibri"/>
              </a:rPr>
              <a:t> consiste à prendre des décisions avec la communauté sur la façon dont les programmes et les opérations sont conçus, gérés et mis en œuvre. Dans la mesure du possible, nous aidons les communautés à mener et à façonner leurs propres solutions et changements, selon leurs propres termes. Par exemple :</a:t>
            </a:r>
          </a:p>
          <a:p>
            <a:pPr marL="742950" lvl="1" indent="-285750" algn="l" rtl="0">
              <a:lnSpc>
                <a:spcPct val="100000"/>
              </a:lnSpc>
              <a:spcBef>
                <a:spcPts val="0"/>
              </a:spcBef>
              <a:spcAft>
                <a:spcPts val="0"/>
              </a:spcAft>
              <a:buSzPts val="1400"/>
              <a:buFontTx/>
              <a:buChar char="-"/>
            </a:pPr>
            <a:r>
              <a:rPr lang="fr-FR" sz="2000" b="0" i="0" u="none" strike="noStrike" cap="none">
                <a:solidFill>
                  <a:schemeClr val="dk1"/>
                </a:solidFill>
                <a:latin typeface="Calibri"/>
                <a:ea typeface="Calibri"/>
                <a:cs typeface="Calibri"/>
                <a:sym typeface="Calibri"/>
              </a:rPr>
              <a:t>Travailler avec des comités de projet communautaires et se réunir régulièrement pour prendre des décisions concernant le programme</a:t>
            </a:r>
          </a:p>
          <a:p>
            <a:pPr marL="742950" lvl="1" indent="-285750" algn="l" rtl="0">
              <a:lnSpc>
                <a:spcPct val="100000"/>
              </a:lnSpc>
              <a:spcBef>
                <a:spcPts val="0"/>
              </a:spcBef>
              <a:spcAft>
                <a:spcPts val="0"/>
              </a:spcAft>
              <a:buSzPts val="1400"/>
              <a:buFontTx/>
              <a:buChar char="-"/>
            </a:pPr>
            <a:r>
              <a:rPr lang="fr-FR" sz="2000" b="0" i="0" u="none" strike="noStrike" cap="none">
                <a:solidFill>
                  <a:schemeClr val="dk1"/>
                </a:solidFill>
                <a:latin typeface="Calibri"/>
                <a:ea typeface="Calibri"/>
                <a:cs typeface="Calibri"/>
                <a:sym typeface="Calibri"/>
              </a:rPr>
              <a:t>Organiser régulièrement des réunions communautaires pour faire le point sur les progrès accomplis, recueillir les réactions et convenir des prochaines étapes avec la communauté </a:t>
            </a:r>
          </a:p>
          <a:p>
            <a:pPr marL="742950" lvl="1" indent="-285750" algn="l" rtl="0">
              <a:lnSpc>
                <a:spcPct val="100000"/>
              </a:lnSpc>
              <a:spcBef>
                <a:spcPts val="0"/>
              </a:spcBef>
              <a:spcAft>
                <a:spcPts val="0"/>
              </a:spcAft>
              <a:buSzPts val="1400"/>
              <a:buFontTx/>
              <a:buChar char="-"/>
            </a:pPr>
            <a:r>
              <a:rPr lang="fr-FR" sz="2000" b="0" i="0" u="none" strike="noStrike" cap="none">
                <a:solidFill>
                  <a:schemeClr val="dk1"/>
                </a:solidFill>
                <a:latin typeface="Calibri"/>
                <a:ea typeface="Calibri"/>
                <a:cs typeface="Calibri"/>
                <a:sym typeface="Calibri"/>
              </a:rPr>
              <a:t>Travailler avec les communautés pour convenir de critères de sélection et de vulnérabilité pour le soutien, puis décider ensemble qui peut bénéficier de ce soutien</a:t>
            </a:r>
          </a:p>
          <a:p>
            <a:pPr marL="742950" lvl="1" indent="-285750" algn="l" rtl="0">
              <a:lnSpc>
                <a:spcPct val="100000"/>
              </a:lnSpc>
              <a:spcBef>
                <a:spcPts val="0"/>
              </a:spcBef>
              <a:spcAft>
                <a:spcPts val="0"/>
              </a:spcAft>
              <a:buSzPts val="1400"/>
              <a:buFontTx/>
              <a:buChar char="-"/>
            </a:pPr>
            <a:r>
              <a:rPr lang="fr-FR" sz="2000" b="0" i="0" u="none" strike="noStrike" cap="none">
                <a:solidFill>
                  <a:schemeClr val="dk1"/>
                </a:solidFill>
                <a:latin typeface="Calibri"/>
                <a:ea typeface="Calibri"/>
                <a:cs typeface="Calibri"/>
                <a:sym typeface="Calibri"/>
              </a:rPr>
              <a:t>Soutenir les communautés pour qu'elles mettent en œuvre leurs propres activités avec seulement un financement ou un soutien technique de la part de la SN</a:t>
            </a:r>
          </a:p>
          <a:p>
            <a:pPr marL="285750" marR="0" lvl="0" indent="-285750" algn="l" defTabSz="914400" rtl="0" eaLnBrk="1" fontAlgn="auto" latinLnBrk="0" hangingPunct="1">
              <a:lnSpc>
                <a:spcPct val="100000"/>
              </a:lnSpc>
              <a:spcBef>
                <a:spcPts val="0"/>
              </a:spcBef>
              <a:spcAft>
                <a:spcPts val="0"/>
              </a:spcAft>
              <a:buClr>
                <a:srgbClr val="F5333F"/>
              </a:buClr>
              <a:buSzPts val="1800"/>
              <a:buFontTx/>
              <a:buChar char="-"/>
              <a:tabLst/>
              <a:defRPr/>
            </a:pPr>
            <a:endParaRPr lang="en-GB" sz="2000" b="0" dirty="0">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F5333F"/>
              </a:buClr>
              <a:buSzPts val="1800"/>
              <a:buFontTx/>
              <a:buNone/>
              <a:tabLst/>
              <a:defRPr/>
            </a:pPr>
            <a:r>
              <a:rPr lang="fr-FR" sz="2000" b="1">
                <a:latin typeface="Calibri"/>
                <a:ea typeface="Calibri"/>
                <a:cs typeface="Calibri"/>
                <a:sym typeface="Calibri"/>
              </a:rPr>
              <a:t>Ces exemples sont tirés du guide CEA et peuvent être échangés contre ceux de votre région, pays ou Société nationale </a:t>
            </a:r>
          </a:p>
          <a:p>
            <a:pPr marL="0" lvl="0" indent="0" algn="l" rtl="0">
              <a:lnSpc>
                <a:spcPct val="100000"/>
              </a:lnSpc>
              <a:spcBef>
                <a:spcPts val="542"/>
              </a:spcBef>
              <a:spcAft>
                <a:spcPts val="0"/>
              </a:spcAft>
              <a:buSzPts val="1400"/>
              <a:buNone/>
            </a:pPr>
            <a:endParaRPr lang="en-GB" sz="2000" b="0" dirty="0">
              <a:latin typeface="Calibri"/>
              <a:cs typeface="Calibri"/>
              <a:sym typeface="Calibri"/>
            </a:endParaRPr>
          </a:p>
          <a:p>
            <a:pPr marL="0" lvl="0" indent="0" algn="l" rtl="0">
              <a:lnSpc>
                <a:spcPct val="100000"/>
              </a:lnSpc>
              <a:spcBef>
                <a:spcPts val="542"/>
              </a:spcBef>
              <a:spcAft>
                <a:spcPts val="0"/>
              </a:spcAft>
              <a:buSzPts val="1400"/>
              <a:buNone/>
            </a:pPr>
            <a:r>
              <a:rPr lang="fr-FR" b="1"/>
              <a:t>Les comités consultatifs renforcent les services et la cohésion sociale en Turquie</a:t>
            </a:r>
          </a:p>
          <a:p>
            <a:pPr marL="0" lvl="0" indent="0" algn="l" rtl="0">
              <a:lnSpc>
                <a:spcPct val="100000"/>
              </a:lnSpc>
              <a:spcBef>
                <a:spcPts val="542"/>
              </a:spcBef>
              <a:spcAft>
                <a:spcPts val="0"/>
              </a:spcAft>
              <a:buSzPts val="1400"/>
              <a:buNone/>
            </a:pPr>
            <a:r>
              <a:rPr lang="fr-FR"/>
              <a:t>Pour s'assurer que les centres communautaires de la Société du Croissant-Rouge turc (TRCS) fournissent des services adaptés aux besoins de la population, des comités consultatifs ont été formés dans chaque centre communautaire, comprenant des membres de la communauté locale, des migrants et d'autres groupes vulnérables. Ces comités se réunissent une fois par mois et rassemblent la Société nationale, le gouvernement local et les membres de la communauté. Ils sont l'occasion de discuter de la manière d'ajuster les activités des centres communautaires et de plaider pour des questions plus larges auprès des parties prenantes concernées. Lors de la première réunion, un document d'une page expliquant les objectifs, les responsabilités et les modalités de travail du comité a été discuté et approuvé.</a:t>
            </a:r>
          </a:p>
          <a:p>
            <a:pPr marL="0" lvl="0" indent="0" algn="l" rtl="0">
              <a:lnSpc>
                <a:spcPct val="100000"/>
              </a:lnSpc>
              <a:spcBef>
                <a:spcPts val="542"/>
              </a:spcBef>
              <a:spcAft>
                <a:spcPts val="0"/>
              </a:spcAft>
              <a:buSzPts val="1400"/>
              <a:buNone/>
            </a:pPr>
            <a:endParaRPr lang="en-GB" dirty="0"/>
          </a:p>
          <a:p>
            <a:pPr marL="0" lvl="0" indent="0" algn="l" rtl="0">
              <a:lnSpc>
                <a:spcPct val="100000"/>
              </a:lnSpc>
              <a:spcBef>
                <a:spcPts val="900"/>
              </a:spcBef>
              <a:spcAft>
                <a:spcPts val="0"/>
              </a:spcAft>
              <a:buSzPts val="1400"/>
              <a:buNone/>
            </a:pPr>
            <a:r>
              <a:rPr lang="fr-FR" sz="2000" b="1"/>
              <a:t>Les équipes d'action communautaire en Indonésie planifient leurs propres activités face à la COVID-19.</a:t>
            </a:r>
          </a:p>
          <a:p>
            <a:pPr marL="0" lvl="0" indent="0" algn="l" rtl="0">
              <a:lnSpc>
                <a:spcPct val="100000"/>
              </a:lnSpc>
              <a:spcBef>
                <a:spcPts val="900"/>
              </a:spcBef>
              <a:spcAft>
                <a:spcPts val="0"/>
              </a:spcAft>
              <a:buSzPts val="1400"/>
              <a:buNone/>
            </a:pPr>
            <a:r>
              <a:rPr lang="fr-FR" sz="2000" b="0"/>
              <a:t>Palang Merah Indonesia (PMI) - la Croix-Rouge indonésienne - travaille régulièrement avec des équipes d'action communautaire (CBAT) dans les communautés. Ces groupes de bénévoles sont formés comme premiers intervenants en cas de catastrophe et font le lien entre la Société nationale et la communauté au sens large. Pour aider les communautés à faire face personnellement à la COVID-19, la PMI a fourni des subventions en espèces aux CBAT qu'elles pouvaient utiliser en fonction des besoins spécifiques de leur communauté. La PMI a fourni une large liste d'activités pour lesquelles les subventions pouvaient être utilisées, notamment la recherche des contacts, la promotion de la santé, la production de masques et de stations de lavage des mains, la désinfection ou la surveillance mais la décision sur l'utilisation des fonds revenait à la communauté. Les CBAT ont reçu des orientations et une formation en ligne, par le biais de Zoom et de WhatsApp, qui avait trait à des conseils sur la subvention, la budgétisation et le suivi, et la prévention de la COVID-19. Afin d'assurer la pleine participation de la communauté au processus, la PMI a également fourni une formation aux membres des CBAT sur la façon dont ils pouvaient prendre en compte les commentaires, les suggestions et les réclamations et sur l’utilisation des subventions par l'ensemble de la communauté.</a:t>
            </a:r>
          </a:p>
          <a:p>
            <a:pPr marL="0" lvl="0" indent="0" algn="l" rtl="0">
              <a:lnSpc>
                <a:spcPct val="100000"/>
              </a:lnSpc>
              <a:spcBef>
                <a:spcPts val="542"/>
              </a:spcBef>
              <a:spcAft>
                <a:spcPts val="0"/>
              </a:spcAft>
              <a:buSzPts val="1400"/>
              <a:buNone/>
            </a:pPr>
            <a:endParaRPr dirty="0"/>
          </a:p>
        </p:txBody>
      </p:sp>
      <p:sp>
        <p:nvSpPr>
          <p:cNvPr id="555" name="Google Shape;555;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base" latinLnBrk="0" hangingPunct="1">
              <a:lnSpc>
                <a:spcPct val="100000"/>
              </a:lnSpc>
              <a:spcBef>
                <a:spcPts val="0"/>
              </a:spcBef>
              <a:spcAft>
                <a:spcPts val="0"/>
              </a:spcAft>
              <a:buClrTx/>
              <a:buSzPts val="1400"/>
              <a:buFontTx/>
              <a:buNone/>
              <a:tabLst/>
              <a:defRPr/>
            </a:pPr>
            <a:fld id="{00000000-1234-1234-1234-123412341234}" type="slidenum">
              <a:rPr kumimoji="0" lang="en-GB" sz="1200" b="0" i="0" u="none" strike="noStrike" kern="1200" cap="none" spc="0" normalizeH="0" baseline="0" noProof="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ts val="0"/>
                </a:spcBef>
                <a:spcAft>
                  <a:spcPts val="0"/>
                </a:spcAft>
                <a:buClrTx/>
                <a:buSzPts val="1400"/>
                <a:buFontTx/>
                <a:buNone/>
                <a:tabLst/>
                <a:defRPr/>
              </a:pPr>
              <a:t>9</a:t>
            </a:fld>
            <a:endParaRPr kumimoji="0" lang="en-GB"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04">
  <p:cSld name="04">
    <p:spTree>
      <p:nvGrpSpPr>
        <p:cNvPr id="1" name="Shape 12"/>
        <p:cNvGrpSpPr/>
        <p:nvPr/>
      </p:nvGrpSpPr>
      <p:grpSpPr>
        <a:xfrm>
          <a:off x="0" y="0"/>
          <a:ext cx="0" cy="0"/>
          <a:chOff x="0" y="0"/>
          <a:chExt cx="0" cy="0"/>
        </a:xfrm>
      </p:grpSpPr>
      <p:sp>
        <p:nvSpPr>
          <p:cNvPr id="13" name="Google Shape;13;p26"/>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4" name="Google Shape;14;p26"/>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7" name="Picture 6">
            <a:extLst>
              <a:ext uri="{FF2B5EF4-FFF2-40B4-BE49-F238E27FC236}">
                <a16:creationId xmlns:a16="http://schemas.microsoft.com/office/drawing/2014/main" id="{8C9A5946-7684-C049-9DB9-51FDC86BB2B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55"/>
        <p:cNvGrpSpPr/>
        <p:nvPr/>
      </p:nvGrpSpPr>
      <p:grpSpPr>
        <a:xfrm>
          <a:off x="0" y="0"/>
          <a:ext cx="0" cy="0"/>
          <a:chOff x="0" y="0"/>
          <a:chExt cx="0" cy="0"/>
        </a:xfrm>
      </p:grpSpPr>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40">
  <p:cSld name="40">
    <p:spTree>
      <p:nvGrpSpPr>
        <p:cNvPr id="1" name="Shape 56"/>
        <p:cNvGrpSpPr/>
        <p:nvPr/>
      </p:nvGrpSpPr>
      <p:grpSpPr>
        <a:xfrm>
          <a:off x="0" y="0"/>
          <a:ext cx="0" cy="0"/>
          <a:chOff x="0" y="0"/>
          <a:chExt cx="0" cy="0"/>
        </a:xfrm>
      </p:grpSpPr>
      <p:sp>
        <p:nvSpPr>
          <p:cNvPr id="57" name="Google Shape;57;p37"/>
          <p:cNvSpPr>
            <a:spLocks noGrp="1"/>
          </p:cNvSpPr>
          <p:nvPr>
            <p:ph type="pic" idx="2"/>
          </p:nvPr>
        </p:nvSpPr>
        <p:spPr>
          <a:xfrm>
            <a:off x="702734" y="2263699"/>
            <a:ext cx="8156496" cy="5561868"/>
          </a:xfrm>
          <a:prstGeom prst="rect">
            <a:avLst/>
          </a:prstGeom>
          <a:solidFill>
            <a:srgbClr val="353535">
              <a:alpha val="11372"/>
            </a:srgbClr>
          </a:solidFill>
          <a:ln>
            <a:noFill/>
          </a:ln>
        </p:spPr>
      </p:sp>
      <p:sp>
        <p:nvSpPr>
          <p:cNvPr id="58" name="Google Shape;58;p37"/>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59" name="Google Shape;59;p37"/>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
        <p:nvSpPr>
          <p:cNvPr id="60" name="Google Shape;60;p37"/>
          <p:cNvSpPr>
            <a:spLocks noGrp="1"/>
          </p:cNvSpPr>
          <p:nvPr>
            <p:ph type="pic" idx="3"/>
          </p:nvPr>
        </p:nvSpPr>
        <p:spPr>
          <a:xfrm>
            <a:off x="9411837" y="2263699"/>
            <a:ext cx="8156496" cy="5561868"/>
          </a:xfrm>
          <a:prstGeom prst="rect">
            <a:avLst/>
          </a:prstGeom>
          <a:solidFill>
            <a:srgbClr val="353535">
              <a:alpha val="11372"/>
            </a:srgbClr>
          </a:solidFill>
          <a:ln>
            <a:noFill/>
          </a:ln>
        </p:spPr>
      </p:sp>
      <p:pic>
        <p:nvPicPr>
          <p:cNvPr id="61" name="Google Shape;61;p37"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1_Blank">
  <p:cSld name="1_Blank">
    <p:bg>
      <p:bgPr>
        <a:solidFill>
          <a:srgbClr val="011E41"/>
        </a:solidFill>
        <a:effectLst/>
      </p:bgPr>
    </p:bg>
    <p:spTree>
      <p:nvGrpSpPr>
        <p:cNvPr id="1" name="Shape 62"/>
        <p:cNvGrpSpPr/>
        <p:nvPr/>
      </p:nvGrpSpPr>
      <p:grpSpPr>
        <a:xfrm>
          <a:off x="0" y="0"/>
          <a:ext cx="0" cy="0"/>
          <a:chOff x="0" y="0"/>
          <a:chExt cx="0" cy="0"/>
        </a:xfrm>
      </p:grpSpPr>
      <p:pic>
        <p:nvPicPr>
          <p:cNvPr id="63" name="Google Shape;63;p38"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05">
  <p:cSld name="05">
    <p:spTree>
      <p:nvGrpSpPr>
        <p:cNvPr id="1" name="Shape 64"/>
        <p:cNvGrpSpPr/>
        <p:nvPr/>
      </p:nvGrpSpPr>
      <p:grpSpPr>
        <a:xfrm>
          <a:off x="0" y="0"/>
          <a:ext cx="0" cy="0"/>
          <a:chOff x="0" y="0"/>
          <a:chExt cx="0" cy="0"/>
        </a:xfrm>
      </p:grpSpPr>
      <p:sp>
        <p:nvSpPr>
          <p:cNvPr id="65" name="Google Shape;65;p39"/>
          <p:cNvSpPr>
            <a:spLocks noGrp="1"/>
          </p:cNvSpPr>
          <p:nvPr>
            <p:ph type="pic" idx="2"/>
          </p:nvPr>
        </p:nvSpPr>
        <p:spPr>
          <a:xfrm>
            <a:off x="0" y="0"/>
            <a:ext cx="18288000" cy="10288588"/>
          </a:xfrm>
          <a:prstGeom prst="rect">
            <a:avLst/>
          </a:prstGeom>
          <a:solidFill>
            <a:srgbClr val="353535">
              <a:alpha val="11372"/>
            </a:srgbClr>
          </a:solidFill>
          <a:ln>
            <a:noFill/>
          </a:ln>
        </p:spPr>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06">
  <p:cSld name="06">
    <p:spTree>
      <p:nvGrpSpPr>
        <p:cNvPr id="1" name="Shape 66"/>
        <p:cNvGrpSpPr/>
        <p:nvPr/>
      </p:nvGrpSpPr>
      <p:grpSpPr>
        <a:xfrm>
          <a:off x="0" y="0"/>
          <a:ext cx="0" cy="0"/>
          <a:chOff x="0" y="0"/>
          <a:chExt cx="0" cy="0"/>
        </a:xfrm>
      </p:grpSpPr>
      <p:sp>
        <p:nvSpPr>
          <p:cNvPr id="67" name="Google Shape;67;p40"/>
          <p:cNvSpPr>
            <a:spLocks noGrp="1"/>
          </p:cNvSpPr>
          <p:nvPr>
            <p:ph type="pic" idx="2"/>
          </p:nvPr>
        </p:nvSpPr>
        <p:spPr>
          <a:xfrm>
            <a:off x="0" y="0"/>
            <a:ext cx="18288000" cy="10288588"/>
          </a:xfrm>
          <a:prstGeom prst="rect">
            <a:avLst/>
          </a:prstGeom>
          <a:solidFill>
            <a:srgbClr val="353535">
              <a:alpha val="11372"/>
            </a:srgbClr>
          </a:solidFill>
          <a:ln>
            <a:noFill/>
          </a:ln>
        </p:spPr>
      </p:sp>
      <p:sp>
        <p:nvSpPr>
          <p:cNvPr id="68" name="Google Shape;68;p4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69" name="Google Shape;69;p4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70" name="Google Shape;70;p40"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08">
  <p:cSld name="08">
    <p:spTree>
      <p:nvGrpSpPr>
        <p:cNvPr id="1" name="Shape 71"/>
        <p:cNvGrpSpPr/>
        <p:nvPr/>
      </p:nvGrpSpPr>
      <p:grpSpPr>
        <a:xfrm>
          <a:off x="0" y="0"/>
          <a:ext cx="0" cy="0"/>
          <a:chOff x="0" y="0"/>
          <a:chExt cx="0" cy="0"/>
        </a:xfrm>
      </p:grpSpPr>
      <p:sp>
        <p:nvSpPr>
          <p:cNvPr id="72" name="Google Shape;72;p41"/>
          <p:cNvSpPr>
            <a:spLocks noGrp="1"/>
          </p:cNvSpPr>
          <p:nvPr>
            <p:ph type="pic" idx="2"/>
          </p:nvPr>
        </p:nvSpPr>
        <p:spPr>
          <a:xfrm>
            <a:off x="0" y="0"/>
            <a:ext cx="18288000" cy="10288588"/>
          </a:xfrm>
          <a:prstGeom prst="rect">
            <a:avLst/>
          </a:prstGeom>
          <a:solidFill>
            <a:srgbClr val="353535">
              <a:alpha val="11372"/>
            </a:srgbClr>
          </a:solidFill>
          <a:ln>
            <a:noFill/>
          </a:ln>
        </p:spPr>
      </p:sp>
      <p:sp>
        <p:nvSpPr>
          <p:cNvPr id="73" name="Google Shape;73;p41"/>
          <p:cNvSpPr/>
          <p:nvPr/>
        </p:nvSpPr>
        <p:spPr>
          <a:xfrm rot="-2700000">
            <a:off x="12735456" y="7087331"/>
            <a:ext cx="8322977" cy="4113339"/>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74" name="Google Shape;74;p41"/>
          <p:cNvSpPr/>
          <p:nvPr/>
        </p:nvSpPr>
        <p:spPr>
          <a:xfrm rot="-2700000">
            <a:off x="-2493619" y="-545547"/>
            <a:ext cx="7580100" cy="3625588"/>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75" name="Google Shape;75;p41"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
        <p:nvSpPr>
          <p:cNvPr id="76" name="Google Shape;76;p41"/>
          <p:cNvSpPr txBox="1">
            <a:spLocks noGrp="1"/>
          </p:cNvSpPr>
          <p:nvPr>
            <p:ph type="title"/>
          </p:nvPr>
        </p:nvSpPr>
        <p:spPr>
          <a:xfrm>
            <a:off x="6974958" y="5805497"/>
            <a:ext cx="10167255" cy="2490076"/>
          </a:xfrm>
          <a:prstGeom prst="rect">
            <a:avLst/>
          </a:prstGeom>
          <a:noFill/>
          <a:ln>
            <a:noFill/>
          </a:ln>
        </p:spPr>
        <p:txBody>
          <a:bodyPr spcFirstLastPara="1" wrap="square" lIns="91425" tIns="45700" rIns="91425" bIns="45700" anchor="t" anchorCtr="0">
            <a:noAutofit/>
          </a:bodyPr>
          <a:lstStyle>
            <a:lvl1pPr marR="0" lvl="0" algn="r" rtl="0">
              <a:lnSpc>
                <a:spcPct val="80000"/>
              </a:lnSpc>
              <a:spcBef>
                <a:spcPts val="0"/>
              </a:spcBef>
              <a:spcAft>
                <a:spcPts val="0"/>
              </a:spcAft>
              <a:buClr>
                <a:srgbClr val="F5333F"/>
              </a:buClr>
              <a:buSzPts val="6600"/>
              <a:buFont typeface="Montserrat"/>
              <a:buNone/>
              <a:defRPr sz="6600" b="1" i="0" u="none" strike="noStrike" cap="none">
                <a:solidFill>
                  <a:srgbClr val="F5333F"/>
                </a:solidFill>
                <a:latin typeface="Montserrat"/>
                <a:ea typeface="Montserrat"/>
                <a:cs typeface="Montserrat"/>
                <a:sym typeface="Montserrat"/>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7" name="Google Shape;77;p41"/>
          <p:cNvSpPr txBox="1"/>
          <p:nvPr/>
        </p:nvSpPr>
        <p:spPr>
          <a:xfrm>
            <a:off x="11942955" y="9036862"/>
            <a:ext cx="5199258" cy="461665"/>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2400"/>
              <a:buFont typeface="Arial"/>
              <a:buNone/>
            </a:pPr>
            <a:r>
              <a:rPr lang="en-GB" sz="2400" b="1" i="0" u="none" strike="noStrike" cap="none">
                <a:solidFill>
                  <a:srgbClr val="011E41"/>
                </a:solidFill>
                <a:latin typeface="Montserrat SemiBold"/>
                <a:ea typeface="Montserrat SemiBold"/>
                <a:cs typeface="Montserrat SemiBold"/>
                <a:sym typeface="Montserrat SemiBold"/>
              </a:rPr>
              <a:t>31 January 2022</a:t>
            </a:r>
            <a:endParaRPr sz="2400" b="1" i="0" u="none" strike="noStrike" cap="none">
              <a:solidFill>
                <a:srgbClr val="011E41"/>
              </a:solidFill>
              <a:latin typeface="Montserrat SemiBold"/>
              <a:ea typeface="Montserrat SemiBold"/>
              <a:cs typeface="Montserrat SemiBold"/>
              <a:sym typeface="Montserrat SemiBo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09">
  <p:cSld name="09">
    <p:bg>
      <p:bgPr>
        <a:solidFill>
          <a:srgbClr val="011E41"/>
        </a:solidFill>
        <a:effectLst/>
      </p:bgPr>
    </p:bg>
    <p:spTree>
      <p:nvGrpSpPr>
        <p:cNvPr id="1" name="Shape 78"/>
        <p:cNvGrpSpPr/>
        <p:nvPr/>
      </p:nvGrpSpPr>
      <p:grpSpPr>
        <a:xfrm>
          <a:off x="0" y="0"/>
          <a:ext cx="0" cy="0"/>
          <a:chOff x="0" y="0"/>
          <a:chExt cx="0" cy="0"/>
        </a:xfrm>
      </p:grpSpPr>
      <p:pic>
        <p:nvPicPr>
          <p:cNvPr id="79" name="Google Shape;79;p42"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
        <p:nvSpPr>
          <p:cNvPr id="80" name="Google Shape;80;p42"/>
          <p:cNvSpPr txBox="1">
            <a:spLocks noGrp="1"/>
          </p:cNvSpPr>
          <p:nvPr>
            <p:ph type="title"/>
          </p:nvPr>
        </p:nvSpPr>
        <p:spPr>
          <a:xfrm>
            <a:off x="6974958" y="5805497"/>
            <a:ext cx="10167255" cy="2490076"/>
          </a:xfrm>
          <a:prstGeom prst="rect">
            <a:avLst/>
          </a:prstGeom>
          <a:noFill/>
          <a:ln>
            <a:noFill/>
          </a:ln>
        </p:spPr>
        <p:txBody>
          <a:bodyPr spcFirstLastPara="1" wrap="square" lIns="91425" tIns="45700" rIns="91425" bIns="45700" anchor="t" anchorCtr="0">
            <a:noAutofit/>
          </a:bodyPr>
          <a:lstStyle>
            <a:lvl1pPr marR="0" lvl="0" algn="r" rtl="0">
              <a:lnSpc>
                <a:spcPct val="80000"/>
              </a:lnSpc>
              <a:spcBef>
                <a:spcPts val="0"/>
              </a:spcBef>
              <a:spcAft>
                <a:spcPts val="0"/>
              </a:spcAft>
              <a:buClr>
                <a:srgbClr val="F5333F"/>
              </a:buClr>
              <a:buSzPts val="6600"/>
              <a:buFont typeface="Montserrat"/>
              <a:buNone/>
              <a:defRPr sz="6600" b="1" i="0" u="none" strike="noStrike" cap="none">
                <a:solidFill>
                  <a:srgbClr val="F5333F"/>
                </a:solidFill>
                <a:latin typeface="Montserrat"/>
                <a:ea typeface="Montserrat"/>
                <a:cs typeface="Montserrat"/>
                <a:sym typeface="Montserrat"/>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81" name="Google Shape;81;p42"/>
          <p:cNvSpPr txBox="1"/>
          <p:nvPr/>
        </p:nvSpPr>
        <p:spPr>
          <a:xfrm>
            <a:off x="11942955" y="9036862"/>
            <a:ext cx="5199258" cy="461665"/>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2400"/>
              <a:buFont typeface="Arial"/>
              <a:buNone/>
            </a:pPr>
            <a:r>
              <a:rPr lang="en-GB" sz="2400" b="1" i="0" u="none" strike="noStrike" cap="none">
                <a:solidFill>
                  <a:schemeClr val="lt2"/>
                </a:solidFill>
                <a:latin typeface="Montserrat SemiBold"/>
                <a:ea typeface="Montserrat SemiBold"/>
                <a:cs typeface="Montserrat SemiBold"/>
                <a:sym typeface="Montserrat SemiBold"/>
              </a:rPr>
              <a:t>31 January 2022</a:t>
            </a:r>
            <a:endParaRPr sz="2400" b="1" i="0" u="none" strike="noStrike" cap="none">
              <a:solidFill>
                <a:schemeClr val="lt2"/>
              </a:solidFill>
              <a:latin typeface="Montserrat SemiBold"/>
              <a:ea typeface="Montserrat SemiBold"/>
              <a:cs typeface="Montserrat SemiBold"/>
              <a:sym typeface="Montserrat SemiBo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07">
  <p:cSld name="07">
    <p:spTree>
      <p:nvGrpSpPr>
        <p:cNvPr id="1" name="Shape 82"/>
        <p:cNvGrpSpPr/>
        <p:nvPr/>
      </p:nvGrpSpPr>
      <p:grpSpPr>
        <a:xfrm>
          <a:off x="0" y="0"/>
          <a:ext cx="0" cy="0"/>
          <a:chOff x="0" y="0"/>
          <a:chExt cx="0" cy="0"/>
        </a:xfrm>
      </p:grpSpPr>
      <p:sp>
        <p:nvSpPr>
          <p:cNvPr id="83" name="Google Shape;83;p43"/>
          <p:cNvSpPr>
            <a:spLocks noGrp="1"/>
          </p:cNvSpPr>
          <p:nvPr>
            <p:ph type="pic" idx="2"/>
          </p:nvPr>
        </p:nvSpPr>
        <p:spPr>
          <a:xfrm>
            <a:off x="0" y="0"/>
            <a:ext cx="18288000" cy="10288588"/>
          </a:xfrm>
          <a:prstGeom prst="rect">
            <a:avLst/>
          </a:prstGeom>
          <a:solidFill>
            <a:srgbClr val="353535">
              <a:alpha val="11372"/>
            </a:srgbClr>
          </a:solidFill>
          <a:ln>
            <a:noFill/>
          </a:ln>
        </p:spPr>
      </p:sp>
      <p:sp>
        <p:nvSpPr>
          <p:cNvPr id="84" name="Google Shape;84;p43"/>
          <p:cNvSpPr/>
          <p:nvPr/>
        </p:nvSpPr>
        <p:spPr>
          <a:xfrm rot="-2700000">
            <a:off x="-4975069" y="2029188"/>
            <a:ext cx="17752544" cy="3778950"/>
          </a:xfrm>
          <a:prstGeom prst="rect">
            <a:avLst/>
          </a:prstGeom>
          <a:solidFill>
            <a:srgbClr val="011E4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85" name="Google Shape;85;p43"/>
          <p:cNvSpPr/>
          <p:nvPr/>
        </p:nvSpPr>
        <p:spPr>
          <a:xfrm rot="-2700000">
            <a:off x="12735456" y="7087331"/>
            <a:ext cx="8322977" cy="4113339"/>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86" name="Google Shape;86;p43" descr="A sign in the dark&#10;&#10;Description automatically generated"/>
          <p:cNvPicPr preferRelativeResize="0"/>
          <p:nvPr/>
        </p:nvPicPr>
        <p:blipFill rotWithShape="1">
          <a:blip r:embed="rId2">
            <a:alphaModFix/>
          </a:blip>
          <a:srcRect/>
          <a:stretch/>
        </p:blipFill>
        <p:spPr>
          <a:xfrm>
            <a:off x="-2665378" y="-7435166"/>
            <a:ext cx="20236810" cy="20236810"/>
          </a:xfrm>
          <a:prstGeom prst="rect">
            <a:avLst/>
          </a:prstGeom>
          <a:noFill/>
          <a:ln>
            <a:noFill/>
          </a:ln>
        </p:spPr>
      </p:pic>
      <p:sp>
        <p:nvSpPr>
          <p:cNvPr id="87" name="Google Shape;87;p43"/>
          <p:cNvSpPr/>
          <p:nvPr/>
        </p:nvSpPr>
        <p:spPr>
          <a:xfrm rot="-2700000">
            <a:off x="-2493619" y="-545547"/>
            <a:ext cx="7580100" cy="3625588"/>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88" name="Google Shape;88;p43" descr="A picture containing drawing&#10;&#10;Description automatically generated"/>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
        <p:nvSpPr>
          <p:cNvPr id="89" name="Google Shape;89;p43"/>
          <p:cNvSpPr txBox="1">
            <a:spLocks noGrp="1"/>
          </p:cNvSpPr>
          <p:nvPr>
            <p:ph type="title"/>
          </p:nvPr>
        </p:nvSpPr>
        <p:spPr>
          <a:xfrm>
            <a:off x="6974958" y="5805497"/>
            <a:ext cx="10167255" cy="2490076"/>
          </a:xfrm>
          <a:prstGeom prst="rect">
            <a:avLst/>
          </a:prstGeom>
          <a:noFill/>
          <a:ln>
            <a:noFill/>
          </a:ln>
        </p:spPr>
        <p:txBody>
          <a:bodyPr spcFirstLastPara="1" wrap="square" lIns="91425" tIns="45700" rIns="91425" bIns="45700" anchor="t" anchorCtr="0">
            <a:noAutofit/>
          </a:bodyPr>
          <a:lstStyle>
            <a:lvl1pPr marR="0" lvl="0" algn="r" rtl="0">
              <a:lnSpc>
                <a:spcPct val="80000"/>
              </a:lnSpc>
              <a:spcBef>
                <a:spcPts val="0"/>
              </a:spcBef>
              <a:spcAft>
                <a:spcPts val="0"/>
              </a:spcAft>
              <a:buClr>
                <a:srgbClr val="F5333F"/>
              </a:buClr>
              <a:buSzPts val="6600"/>
              <a:buFont typeface="Montserrat"/>
              <a:buNone/>
              <a:defRPr sz="6600" b="1" i="0" u="none" strike="noStrike" cap="none">
                <a:solidFill>
                  <a:srgbClr val="F5333F"/>
                </a:solidFill>
                <a:latin typeface="Montserrat"/>
                <a:ea typeface="Montserrat"/>
                <a:cs typeface="Montserrat"/>
                <a:sym typeface="Montserrat"/>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90" name="Google Shape;90;p43"/>
          <p:cNvSpPr txBox="1"/>
          <p:nvPr/>
        </p:nvSpPr>
        <p:spPr>
          <a:xfrm>
            <a:off x="11942955" y="9036862"/>
            <a:ext cx="5199258" cy="461665"/>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2400"/>
              <a:buFont typeface="Arial"/>
              <a:buNone/>
            </a:pPr>
            <a:r>
              <a:rPr lang="en-GB" sz="2400" b="1" i="0" u="none" strike="noStrike" cap="none">
                <a:solidFill>
                  <a:srgbClr val="011E41"/>
                </a:solidFill>
                <a:latin typeface="Montserrat SemiBold"/>
                <a:ea typeface="Montserrat SemiBold"/>
                <a:cs typeface="Montserrat SemiBold"/>
                <a:sym typeface="Montserrat SemiBold"/>
              </a:rPr>
              <a:t>31 January 2022</a:t>
            </a:r>
            <a:endParaRPr sz="2400" b="1" i="0" u="none" strike="noStrike" cap="none">
              <a:solidFill>
                <a:srgbClr val="011E41"/>
              </a:solidFill>
              <a:latin typeface="Montserrat SemiBold"/>
              <a:ea typeface="Montserrat SemiBold"/>
              <a:cs typeface="Montserrat SemiBold"/>
              <a:sym typeface="Montserrat SemiBo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10">
  <p:cSld name="10">
    <p:spTree>
      <p:nvGrpSpPr>
        <p:cNvPr id="1" name="Shape 91"/>
        <p:cNvGrpSpPr/>
        <p:nvPr/>
      </p:nvGrpSpPr>
      <p:grpSpPr>
        <a:xfrm>
          <a:off x="0" y="0"/>
          <a:ext cx="0" cy="0"/>
          <a:chOff x="0" y="0"/>
          <a:chExt cx="0" cy="0"/>
        </a:xfrm>
      </p:grpSpPr>
      <p:sp>
        <p:nvSpPr>
          <p:cNvPr id="92" name="Google Shape;92;p44"/>
          <p:cNvSpPr>
            <a:spLocks noGrp="1"/>
          </p:cNvSpPr>
          <p:nvPr>
            <p:ph type="pic" idx="2"/>
          </p:nvPr>
        </p:nvSpPr>
        <p:spPr>
          <a:xfrm>
            <a:off x="383056" y="338143"/>
            <a:ext cx="17521895" cy="9625008"/>
          </a:xfrm>
          <a:prstGeom prst="rect">
            <a:avLst/>
          </a:prstGeom>
          <a:solidFill>
            <a:srgbClr val="353535">
              <a:alpha val="11372"/>
            </a:srgbClr>
          </a:solidFill>
          <a:ln>
            <a:noFill/>
          </a:ln>
        </p:spPr>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11">
  <p:cSld name="11">
    <p:spTree>
      <p:nvGrpSpPr>
        <p:cNvPr id="1" name="Shape 93"/>
        <p:cNvGrpSpPr/>
        <p:nvPr/>
      </p:nvGrpSpPr>
      <p:grpSpPr>
        <a:xfrm>
          <a:off x="0" y="0"/>
          <a:ext cx="0" cy="0"/>
          <a:chOff x="0" y="0"/>
          <a:chExt cx="0" cy="0"/>
        </a:xfrm>
      </p:grpSpPr>
      <p:sp>
        <p:nvSpPr>
          <p:cNvPr id="94" name="Google Shape;94;p45"/>
          <p:cNvSpPr>
            <a:spLocks noGrp="1"/>
          </p:cNvSpPr>
          <p:nvPr>
            <p:ph type="pic" idx="2"/>
          </p:nvPr>
        </p:nvSpPr>
        <p:spPr>
          <a:xfrm>
            <a:off x="1935145" y="3120406"/>
            <a:ext cx="5715000" cy="5715000"/>
          </a:xfrm>
          <a:prstGeom prst="rect">
            <a:avLst/>
          </a:prstGeom>
          <a:solidFill>
            <a:srgbClr val="353535">
              <a:alpha val="11372"/>
            </a:srgbClr>
          </a:solidFill>
          <a:ln>
            <a:noFill/>
          </a:ln>
        </p:spPr>
      </p:sp>
      <p:sp>
        <p:nvSpPr>
          <p:cNvPr id="95" name="Google Shape;95;p45"/>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96" name="Google Shape;96;p45"/>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97" name="Google Shape;97;p45"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03">
  <p:cSld name="03">
    <p:bg>
      <p:bgPr>
        <a:solidFill>
          <a:srgbClr val="011E41"/>
        </a:solidFill>
        <a:effectLst/>
      </p:bgPr>
    </p:bg>
    <p:spTree>
      <p:nvGrpSpPr>
        <p:cNvPr id="1" name="Shape 21"/>
        <p:cNvGrpSpPr/>
        <p:nvPr/>
      </p:nvGrpSpPr>
      <p:grpSpPr>
        <a:xfrm>
          <a:off x="0" y="0"/>
          <a:ext cx="0" cy="0"/>
          <a:chOff x="0" y="0"/>
          <a:chExt cx="0" cy="0"/>
        </a:xfrm>
      </p:grpSpPr>
      <p:sp>
        <p:nvSpPr>
          <p:cNvPr id="22" name="Google Shape;22;p28"/>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lt2"/>
                </a:solidFill>
                <a:latin typeface="Open Sans"/>
                <a:ea typeface="Open Sans"/>
                <a:cs typeface="Open Sans"/>
                <a:sym typeface="Open Sans"/>
              </a:rPr>
              <a:t>‹#›</a:t>
            </a:fld>
            <a:endParaRPr sz="1600" b="0" i="0" u="none" strike="noStrike" cap="none">
              <a:solidFill>
                <a:schemeClr val="lt2"/>
              </a:solidFill>
              <a:latin typeface="Open Sans"/>
              <a:ea typeface="Open Sans"/>
              <a:cs typeface="Open Sans"/>
              <a:sym typeface="Open Sans"/>
            </a:endParaRPr>
          </a:p>
        </p:txBody>
      </p:sp>
      <p:cxnSp>
        <p:nvCxnSpPr>
          <p:cNvPr id="23" name="Google Shape;23;p28"/>
          <p:cNvCxnSpPr/>
          <p:nvPr/>
        </p:nvCxnSpPr>
        <p:spPr>
          <a:xfrm rot="10800000" flipH="1">
            <a:off x="17568333" y="9352284"/>
            <a:ext cx="719667" cy="15389"/>
          </a:xfrm>
          <a:prstGeom prst="straightConnector1">
            <a:avLst/>
          </a:prstGeom>
          <a:noFill/>
          <a:ln w="15875" cap="flat" cmpd="sng">
            <a:solidFill>
              <a:schemeClr val="lt2"/>
            </a:solidFill>
            <a:prstDash val="solid"/>
            <a:miter lim="800000"/>
            <a:headEnd type="none" w="sm" len="sm"/>
            <a:tailEnd type="none" w="sm" len="sm"/>
          </a:ln>
        </p:spPr>
      </p:cxn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12">
  <p:cSld name="12">
    <p:spTree>
      <p:nvGrpSpPr>
        <p:cNvPr id="1" name="Shape 98"/>
        <p:cNvGrpSpPr/>
        <p:nvPr/>
      </p:nvGrpSpPr>
      <p:grpSpPr>
        <a:xfrm>
          <a:off x="0" y="0"/>
          <a:ext cx="0" cy="0"/>
          <a:chOff x="0" y="0"/>
          <a:chExt cx="0" cy="0"/>
        </a:xfrm>
      </p:grpSpPr>
      <p:sp>
        <p:nvSpPr>
          <p:cNvPr id="99" name="Google Shape;99;p46"/>
          <p:cNvSpPr>
            <a:spLocks noGrp="1"/>
          </p:cNvSpPr>
          <p:nvPr>
            <p:ph type="pic" idx="2"/>
          </p:nvPr>
        </p:nvSpPr>
        <p:spPr>
          <a:xfrm>
            <a:off x="1610782" y="2576586"/>
            <a:ext cx="6363725" cy="6363727"/>
          </a:xfrm>
          <a:prstGeom prst="rect">
            <a:avLst/>
          </a:prstGeom>
          <a:solidFill>
            <a:srgbClr val="353535">
              <a:alpha val="11372"/>
            </a:srgbClr>
          </a:solidFill>
          <a:ln>
            <a:noFill/>
          </a:ln>
        </p:spPr>
      </p:sp>
      <p:sp>
        <p:nvSpPr>
          <p:cNvPr id="100" name="Google Shape;100;p46"/>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01" name="Google Shape;101;p46"/>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02" name="Google Shape;102;p46"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13">
  <p:cSld name="13">
    <p:spTree>
      <p:nvGrpSpPr>
        <p:cNvPr id="1" name="Shape 103"/>
        <p:cNvGrpSpPr/>
        <p:nvPr/>
      </p:nvGrpSpPr>
      <p:grpSpPr>
        <a:xfrm>
          <a:off x="0" y="0"/>
          <a:ext cx="0" cy="0"/>
          <a:chOff x="0" y="0"/>
          <a:chExt cx="0" cy="0"/>
        </a:xfrm>
      </p:grpSpPr>
      <p:sp>
        <p:nvSpPr>
          <p:cNvPr id="104" name="Google Shape;104;p47"/>
          <p:cNvSpPr>
            <a:spLocks noGrp="1"/>
          </p:cNvSpPr>
          <p:nvPr>
            <p:ph type="pic" idx="2"/>
          </p:nvPr>
        </p:nvSpPr>
        <p:spPr>
          <a:xfrm flipH="1">
            <a:off x="-1" y="0"/>
            <a:ext cx="14712019" cy="4511040"/>
          </a:xfrm>
          <a:prstGeom prst="rect">
            <a:avLst/>
          </a:prstGeom>
          <a:solidFill>
            <a:srgbClr val="353535">
              <a:alpha val="11372"/>
            </a:srgbClr>
          </a:solidFill>
          <a:ln>
            <a:noFill/>
          </a:ln>
        </p:spPr>
      </p:sp>
      <p:sp>
        <p:nvSpPr>
          <p:cNvPr id="105" name="Google Shape;105;p47"/>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06" name="Google Shape;106;p47"/>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07" name="Google Shape;107;p47"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14">
  <p:cSld name="14">
    <p:spTree>
      <p:nvGrpSpPr>
        <p:cNvPr id="1" name="Shape 108"/>
        <p:cNvGrpSpPr/>
        <p:nvPr/>
      </p:nvGrpSpPr>
      <p:grpSpPr>
        <a:xfrm>
          <a:off x="0" y="0"/>
          <a:ext cx="0" cy="0"/>
          <a:chOff x="0" y="0"/>
          <a:chExt cx="0" cy="0"/>
        </a:xfrm>
      </p:grpSpPr>
      <p:sp>
        <p:nvSpPr>
          <p:cNvPr id="109" name="Google Shape;109;p48"/>
          <p:cNvSpPr>
            <a:spLocks noGrp="1"/>
          </p:cNvSpPr>
          <p:nvPr>
            <p:ph type="pic" idx="2"/>
          </p:nvPr>
        </p:nvSpPr>
        <p:spPr>
          <a:xfrm>
            <a:off x="1553028" y="0"/>
            <a:ext cx="16734972" cy="5379495"/>
          </a:xfrm>
          <a:prstGeom prst="rect">
            <a:avLst/>
          </a:prstGeom>
          <a:solidFill>
            <a:srgbClr val="353535">
              <a:alpha val="11372"/>
            </a:srgbClr>
          </a:solidFill>
          <a:ln>
            <a:noFill/>
          </a:ln>
        </p:spPr>
      </p:sp>
      <p:sp>
        <p:nvSpPr>
          <p:cNvPr id="110" name="Google Shape;110;p48"/>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11" name="Google Shape;111;p48"/>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12" name="Google Shape;112;p48"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16">
  <p:cSld name="16">
    <p:spTree>
      <p:nvGrpSpPr>
        <p:cNvPr id="1" name="Shape 113"/>
        <p:cNvGrpSpPr/>
        <p:nvPr/>
      </p:nvGrpSpPr>
      <p:grpSpPr>
        <a:xfrm>
          <a:off x="0" y="0"/>
          <a:ext cx="0" cy="0"/>
          <a:chOff x="0" y="0"/>
          <a:chExt cx="0" cy="0"/>
        </a:xfrm>
      </p:grpSpPr>
      <p:sp>
        <p:nvSpPr>
          <p:cNvPr id="114" name="Google Shape;114;p49"/>
          <p:cNvSpPr>
            <a:spLocks noGrp="1"/>
          </p:cNvSpPr>
          <p:nvPr>
            <p:ph type="pic" idx="2"/>
          </p:nvPr>
        </p:nvSpPr>
        <p:spPr>
          <a:xfrm>
            <a:off x="0" y="0"/>
            <a:ext cx="6698918" cy="6698919"/>
          </a:xfrm>
          <a:prstGeom prst="rect">
            <a:avLst/>
          </a:prstGeom>
          <a:solidFill>
            <a:srgbClr val="353535">
              <a:alpha val="11372"/>
            </a:srgbClr>
          </a:solidFill>
          <a:ln>
            <a:noFill/>
          </a:ln>
        </p:spPr>
      </p:sp>
      <p:sp>
        <p:nvSpPr>
          <p:cNvPr id="115" name="Google Shape;115;p49"/>
          <p:cNvSpPr>
            <a:spLocks noGrp="1"/>
          </p:cNvSpPr>
          <p:nvPr>
            <p:ph type="pic" idx="3"/>
          </p:nvPr>
        </p:nvSpPr>
        <p:spPr>
          <a:xfrm>
            <a:off x="4279192" y="4287009"/>
            <a:ext cx="4798110" cy="4798111"/>
          </a:xfrm>
          <a:prstGeom prst="rect">
            <a:avLst/>
          </a:prstGeom>
          <a:solidFill>
            <a:srgbClr val="353535">
              <a:alpha val="11372"/>
            </a:srgbClr>
          </a:solidFill>
          <a:ln>
            <a:noFill/>
          </a:ln>
        </p:spPr>
      </p:sp>
      <p:sp>
        <p:nvSpPr>
          <p:cNvPr id="116" name="Google Shape;116;p49"/>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17" name="Google Shape;117;p49"/>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18" name="Google Shape;118;p49"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17">
  <p:cSld name="17">
    <p:spTree>
      <p:nvGrpSpPr>
        <p:cNvPr id="1" name="Shape 119"/>
        <p:cNvGrpSpPr/>
        <p:nvPr/>
      </p:nvGrpSpPr>
      <p:grpSpPr>
        <a:xfrm>
          <a:off x="0" y="0"/>
          <a:ext cx="0" cy="0"/>
          <a:chOff x="0" y="0"/>
          <a:chExt cx="0" cy="0"/>
        </a:xfrm>
      </p:grpSpPr>
      <p:sp>
        <p:nvSpPr>
          <p:cNvPr id="120" name="Google Shape;120;p50"/>
          <p:cNvSpPr>
            <a:spLocks noGrp="1"/>
          </p:cNvSpPr>
          <p:nvPr>
            <p:ph type="pic" idx="2"/>
          </p:nvPr>
        </p:nvSpPr>
        <p:spPr>
          <a:xfrm>
            <a:off x="6907700" y="3429529"/>
            <a:ext cx="3466042" cy="3429529"/>
          </a:xfrm>
          <a:prstGeom prst="rect">
            <a:avLst/>
          </a:prstGeom>
          <a:solidFill>
            <a:srgbClr val="353535">
              <a:alpha val="11372"/>
            </a:srgbClr>
          </a:solidFill>
          <a:ln>
            <a:noFill/>
          </a:ln>
        </p:spPr>
      </p:sp>
      <p:sp>
        <p:nvSpPr>
          <p:cNvPr id="121" name="Google Shape;121;p50"/>
          <p:cNvSpPr>
            <a:spLocks noGrp="1"/>
          </p:cNvSpPr>
          <p:nvPr>
            <p:ph type="pic" idx="3"/>
          </p:nvPr>
        </p:nvSpPr>
        <p:spPr>
          <a:xfrm>
            <a:off x="-24384" y="0"/>
            <a:ext cx="3466042" cy="3429529"/>
          </a:xfrm>
          <a:prstGeom prst="rect">
            <a:avLst/>
          </a:prstGeom>
          <a:solidFill>
            <a:srgbClr val="353535">
              <a:alpha val="11372"/>
            </a:srgbClr>
          </a:solidFill>
          <a:ln>
            <a:noFill/>
          </a:ln>
        </p:spPr>
      </p:sp>
      <p:sp>
        <p:nvSpPr>
          <p:cNvPr id="122" name="Google Shape;122;p50"/>
          <p:cNvSpPr>
            <a:spLocks noGrp="1"/>
          </p:cNvSpPr>
          <p:nvPr>
            <p:ph type="pic" idx="4"/>
          </p:nvPr>
        </p:nvSpPr>
        <p:spPr>
          <a:xfrm>
            <a:off x="3441658" y="3429529"/>
            <a:ext cx="3466042" cy="3429529"/>
          </a:xfrm>
          <a:prstGeom prst="rect">
            <a:avLst/>
          </a:prstGeom>
          <a:solidFill>
            <a:srgbClr val="353535">
              <a:alpha val="11372"/>
            </a:srgbClr>
          </a:solidFill>
          <a:ln>
            <a:noFill/>
          </a:ln>
        </p:spPr>
      </p:sp>
      <p:sp>
        <p:nvSpPr>
          <p:cNvPr id="123" name="Google Shape;123;p50"/>
          <p:cNvSpPr>
            <a:spLocks noGrp="1"/>
          </p:cNvSpPr>
          <p:nvPr>
            <p:ph type="pic" idx="5"/>
          </p:nvPr>
        </p:nvSpPr>
        <p:spPr>
          <a:xfrm>
            <a:off x="-24384" y="3429529"/>
            <a:ext cx="3466042" cy="3429529"/>
          </a:xfrm>
          <a:prstGeom prst="rect">
            <a:avLst/>
          </a:prstGeom>
          <a:solidFill>
            <a:srgbClr val="353535">
              <a:alpha val="11372"/>
            </a:srgbClr>
          </a:solidFill>
          <a:ln>
            <a:noFill/>
          </a:ln>
        </p:spPr>
      </p:sp>
      <p:sp>
        <p:nvSpPr>
          <p:cNvPr id="124" name="Google Shape;124;p50"/>
          <p:cNvSpPr>
            <a:spLocks noGrp="1"/>
          </p:cNvSpPr>
          <p:nvPr>
            <p:ph type="pic" idx="6"/>
          </p:nvPr>
        </p:nvSpPr>
        <p:spPr>
          <a:xfrm>
            <a:off x="3441658" y="6859059"/>
            <a:ext cx="3466042" cy="3429529"/>
          </a:xfrm>
          <a:prstGeom prst="rect">
            <a:avLst/>
          </a:prstGeom>
          <a:solidFill>
            <a:srgbClr val="353535">
              <a:alpha val="11372"/>
            </a:srgbClr>
          </a:solidFill>
          <a:ln>
            <a:noFill/>
          </a:ln>
        </p:spPr>
      </p:sp>
      <p:sp>
        <p:nvSpPr>
          <p:cNvPr id="125" name="Google Shape;125;p50"/>
          <p:cNvSpPr>
            <a:spLocks noGrp="1"/>
          </p:cNvSpPr>
          <p:nvPr>
            <p:ph type="pic" idx="7"/>
          </p:nvPr>
        </p:nvSpPr>
        <p:spPr>
          <a:xfrm>
            <a:off x="-24384" y="6859059"/>
            <a:ext cx="3466042" cy="3429529"/>
          </a:xfrm>
          <a:prstGeom prst="rect">
            <a:avLst/>
          </a:prstGeom>
          <a:solidFill>
            <a:srgbClr val="353535">
              <a:alpha val="11372"/>
            </a:srgbClr>
          </a:solidFill>
          <a:ln>
            <a:noFill/>
          </a:ln>
        </p:spPr>
      </p:sp>
      <p:sp>
        <p:nvSpPr>
          <p:cNvPr id="126" name="Google Shape;126;p5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27" name="Google Shape;127;p5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28" name="Google Shape;128;p50"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18">
  <p:cSld name="18">
    <p:spTree>
      <p:nvGrpSpPr>
        <p:cNvPr id="1" name="Shape 129"/>
        <p:cNvGrpSpPr/>
        <p:nvPr/>
      </p:nvGrpSpPr>
      <p:grpSpPr>
        <a:xfrm>
          <a:off x="0" y="0"/>
          <a:ext cx="0" cy="0"/>
          <a:chOff x="0" y="0"/>
          <a:chExt cx="0" cy="0"/>
        </a:xfrm>
      </p:grpSpPr>
      <p:sp>
        <p:nvSpPr>
          <p:cNvPr id="130" name="Google Shape;130;p51"/>
          <p:cNvSpPr>
            <a:spLocks noGrp="1"/>
          </p:cNvSpPr>
          <p:nvPr>
            <p:ph type="pic" idx="2"/>
          </p:nvPr>
        </p:nvSpPr>
        <p:spPr>
          <a:xfrm>
            <a:off x="11359170" y="0"/>
            <a:ext cx="2271834" cy="2247901"/>
          </a:xfrm>
          <a:prstGeom prst="rect">
            <a:avLst/>
          </a:prstGeom>
          <a:solidFill>
            <a:srgbClr val="353535">
              <a:alpha val="11372"/>
            </a:srgbClr>
          </a:solidFill>
          <a:ln>
            <a:noFill/>
          </a:ln>
        </p:spPr>
      </p:sp>
      <p:sp>
        <p:nvSpPr>
          <p:cNvPr id="131" name="Google Shape;131;p51"/>
          <p:cNvSpPr>
            <a:spLocks noGrp="1"/>
          </p:cNvSpPr>
          <p:nvPr>
            <p:ph type="pic" idx="3"/>
          </p:nvPr>
        </p:nvSpPr>
        <p:spPr>
          <a:xfrm>
            <a:off x="9087336" y="0"/>
            <a:ext cx="2271834" cy="2247901"/>
          </a:xfrm>
          <a:prstGeom prst="rect">
            <a:avLst/>
          </a:prstGeom>
          <a:solidFill>
            <a:srgbClr val="353535">
              <a:alpha val="11372"/>
            </a:srgbClr>
          </a:solidFill>
          <a:ln>
            <a:noFill/>
          </a:ln>
        </p:spPr>
      </p:sp>
      <p:sp>
        <p:nvSpPr>
          <p:cNvPr id="132" name="Google Shape;132;p51"/>
          <p:cNvSpPr>
            <a:spLocks noGrp="1"/>
          </p:cNvSpPr>
          <p:nvPr>
            <p:ph type="pic" idx="4"/>
          </p:nvPr>
        </p:nvSpPr>
        <p:spPr>
          <a:xfrm>
            <a:off x="6815502" y="0"/>
            <a:ext cx="2271834" cy="2247901"/>
          </a:xfrm>
          <a:prstGeom prst="rect">
            <a:avLst/>
          </a:prstGeom>
          <a:solidFill>
            <a:srgbClr val="353535">
              <a:alpha val="11372"/>
            </a:srgbClr>
          </a:solidFill>
          <a:ln>
            <a:noFill/>
          </a:ln>
        </p:spPr>
      </p:sp>
      <p:sp>
        <p:nvSpPr>
          <p:cNvPr id="133" name="Google Shape;133;p51"/>
          <p:cNvSpPr>
            <a:spLocks noGrp="1"/>
          </p:cNvSpPr>
          <p:nvPr>
            <p:ph type="pic" idx="5"/>
          </p:nvPr>
        </p:nvSpPr>
        <p:spPr>
          <a:xfrm>
            <a:off x="4543668" y="0"/>
            <a:ext cx="2271834" cy="2247901"/>
          </a:xfrm>
          <a:prstGeom prst="rect">
            <a:avLst/>
          </a:prstGeom>
          <a:solidFill>
            <a:srgbClr val="353535">
              <a:alpha val="11372"/>
            </a:srgbClr>
          </a:solidFill>
          <a:ln>
            <a:noFill/>
          </a:ln>
        </p:spPr>
      </p:sp>
      <p:sp>
        <p:nvSpPr>
          <p:cNvPr id="134" name="Google Shape;134;p51"/>
          <p:cNvSpPr>
            <a:spLocks noGrp="1"/>
          </p:cNvSpPr>
          <p:nvPr>
            <p:ph type="pic" idx="6"/>
          </p:nvPr>
        </p:nvSpPr>
        <p:spPr>
          <a:xfrm>
            <a:off x="2271834" y="0"/>
            <a:ext cx="2271834" cy="2247901"/>
          </a:xfrm>
          <a:prstGeom prst="rect">
            <a:avLst/>
          </a:prstGeom>
          <a:solidFill>
            <a:srgbClr val="353535">
              <a:alpha val="11372"/>
            </a:srgbClr>
          </a:solidFill>
          <a:ln>
            <a:noFill/>
          </a:ln>
        </p:spPr>
      </p:sp>
      <p:sp>
        <p:nvSpPr>
          <p:cNvPr id="135" name="Google Shape;135;p51"/>
          <p:cNvSpPr>
            <a:spLocks noGrp="1"/>
          </p:cNvSpPr>
          <p:nvPr>
            <p:ph type="pic" idx="7"/>
          </p:nvPr>
        </p:nvSpPr>
        <p:spPr>
          <a:xfrm>
            <a:off x="0" y="0"/>
            <a:ext cx="2271834" cy="2247901"/>
          </a:xfrm>
          <a:prstGeom prst="rect">
            <a:avLst/>
          </a:prstGeom>
          <a:solidFill>
            <a:srgbClr val="353535">
              <a:alpha val="11372"/>
            </a:srgbClr>
          </a:solidFill>
          <a:ln>
            <a:noFill/>
          </a:ln>
        </p:spPr>
      </p:sp>
      <p:sp>
        <p:nvSpPr>
          <p:cNvPr id="136" name="Google Shape;136;p51"/>
          <p:cNvSpPr>
            <a:spLocks noGrp="1"/>
          </p:cNvSpPr>
          <p:nvPr>
            <p:ph type="pic" idx="8"/>
          </p:nvPr>
        </p:nvSpPr>
        <p:spPr>
          <a:xfrm>
            <a:off x="9087336" y="2247901"/>
            <a:ext cx="2271834" cy="2247901"/>
          </a:xfrm>
          <a:prstGeom prst="rect">
            <a:avLst/>
          </a:prstGeom>
          <a:solidFill>
            <a:srgbClr val="353535">
              <a:alpha val="11372"/>
            </a:srgbClr>
          </a:solidFill>
          <a:ln>
            <a:noFill/>
          </a:ln>
        </p:spPr>
      </p:sp>
      <p:sp>
        <p:nvSpPr>
          <p:cNvPr id="137" name="Google Shape;137;p51"/>
          <p:cNvSpPr>
            <a:spLocks noGrp="1"/>
          </p:cNvSpPr>
          <p:nvPr>
            <p:ph type="pic" idx="9"/>
          </p:nvPr>
        </p:nvSpPr>
        <p:spPr>
          <a:xfrm>
            <a:off x="6815502" y="2247901"/>
            <a:ext cx="2271834" cy="2247901"/>
          </a:xfrm>
          <a:prstGeom prst="rect">
            <a:avLst/>
          </a:prstGeom>
          <a:solidFill>
            <a:srgbClr val="353535">
              <a:alpha val="11372"/>
            </a:srgbClr>
          </a:solidFill>
          <a:ln>
            <a:noFill/>
          </a:ln>
        </p:spPr>
      </p:sp>
      <p:sp>
        <p:nvSpPr>
          <p:cNvPr id="138" name="Google Shape;138;p51"/>
          <p:cNvSpPr>
            <a:spLocks noGrp="1"/>
          </p:cNvSpPr>
          <p:nvPr>
            <p:ph type="pic" idx="13"/>
          </p:nvPr>
        </p:nvSpPr>
        <p:spPr>
          <a:xfrm>
            <a:off x="4543668" y="2247901"/>
            <a:ext cx="2271834" cy="2247901"/>
          </a:xfrm>
          <a:prstGeom prst="rect">
            <a:avLst/>
          </a:prstGeom>
          <a:solidFill>
            <a:srgbClr val="353535">
              <a:alpha val="11372"/>
            </a:srgbClr>
          </a:solidFill>
          <a:ln>
            <a:noFill/>
          </a:ln>
        </p:spPr>
      </p:sp>
      <p:sp>
        <p:nvSpPr>
          <p:cNvPr id="139" name="Google Shape;139;p51"/>
          <p:cNvSpPr>
            <a:spLocks noGrp="1"/>
          </p:cNvSpPr>
          <p:nvPr>
            <p:ph type="pic" idx="14"/>
          </p:nvPr>
        </p:nvSpPr>
        <p:spPr>
          <a:xfrm>
            <a:off x="2271834" y="2247901"/>
            <a:ext cx="2271834" cy="2247901"/>
          </a:xfrm>
          <a:prstGeom prst="rect">
            <a:avLst/>
          </a:prstGeom>
          <a:solidFill>
            <a:srgbClr val="353535">
              <a:alpha val="11372"/>
            </a:srgbClr>
          </a:solidFill>
          <a:ln>
            <a:noFill/>
          </a:ln>
        </p:spPr>
      </p:sp>
      <p:sp>
        <p:nvSpPr>
          <p:cNvPr id="140" name="Google Shape;140;p51"/>
          <p:cNvSpPr>
            <a:spLocks noGrp="1"/>
          </p:cNvSpPr>
          <p:nvPr>
            <p:ph type="pic" idx="15"/>
          </p:nvPr>
        </p:nvSpPr>
        <p:spPr>
          <a:xfrm>
            <a:off x="0" y="2247901"/>
            <a:ext cx="2271834" cy="2247901"/>
          </a:xfrm>
          <a:prstGeom prst="rect">
            <a:avLst/>
          </a:prstGeom>
          <a:solidFill>
            <a:srgbClr val="353535">
              <a:alpha val="11372"/>
            </a:srgbClr>
          </a:solidFill>
          <a:ln>
            <a:noFill/>
          </a:ln>
        </p:spPr>
      </p:sp>
      <p:sp>
        <p:nvSpPr>
          <p:cNvPr id="141" name="Google Shape;141;p51"/>
          <p:cNvSpPr>
            <a:spLocks noGrp="1"/>
          </p:cNvSpPr>
          <p:nvPr>
            <p:ph type="pic" idx="16"/>
          </p:nvPr>
        </p:nvSpPr>
        <p:spPr>
          <a:xfrm>
            <a:off x="4543668" y="4495802"/>
            <a:ext cx="2271834" cy="2247901"/>
          </a:xfrm>
          <a:prstGeom prst="rect">
            <a:avLst/>
          </a:prstGeom>
          <a:solidFill>
            <a:srgbClr val="353535">
              <a:alpha val="11372"/>
            </a:srgbClr>
          </a:solidFill>
          <a:ln>
            <a:noFill/>
          </a:ln>
        </p:spPr>
      </p:sp>
      <p:sp>
        <p:nvSpPr>
          <p:cNvPr id="142" name="Google Shape;142;p51"/>
          <p:cNvSpPr>
            <a:spLocks noGrp="1"/>
          </p:cNvSpPr>
          <p:nvPr>
            <p:ph type="pic" idx="17"/>
          </p:nvPr>
        </p:nvSpPr>
        <p:spPr>
          <a:xfrm>
            <a:off x="2271834" y="4495802"/>
            <a:ext cx="2271834" cy="2247901"/>
          </a:xfrm>
          <a:prstGeom prst="rect">
            <a:avLst/>
          </a:prstGeom>
          <a:solidFill>
            <a:srgbClr val="353535">
              <a:alpha val="11372"/>
            </a:srgbClr>
          </a:solidFill>
          <a:ln>
            <a:noFill/>
          </a:ln>
        </p:spPr>
      </p:sp>
      <p:sp>
        <p:nvSpPr>
          <p:cNvPr id="143" name="Google Shape;143;p51"/>
          <p:cNvSpPr>
            <a:spLocks noGrp="1"/>
          </p:cNvSpPr>
          <p:nvPr>
            <p:ph type="pic" idx="18"/>
          </p:nvPr>
        </p:nvSpPr>
        <p:spPr>
          <a:xfrm>
            <a:off x="0" y="4495802"/>
            <a:ext cx="2271834" cy="2247901"/>
          </a:xfrm>
          <a:prstGeom prst="rect">
            <a:avLst/>
          </a:prstGeom>
          <a:solidFill>
            <a:srgbClr val="353535">
              <a:alpha val="11372"/>
            </a:srgbClr>
          </a:solidFill>
          <a:ln>
            <a:noFill/>
          </a:ln>
        </p:spPr>
      </p:sp>
      <p:sp>
        <p:nvSpPr>
          <p:cNvPr id="144" name="Google Shape;144;p51"/>
          <p:cNvSpPr>
            <a:spLocks noGrp="1"/>
          </p:cNvSpPr>
          <p:nvPr>
            <p:ph type="pic" idx="19"/>
          </p:nvPr>
        </p:nvSpPr>
        <p:spPr>
          <a:xfrm>
            <a:off x="0" y="6743703"/>
            <a:ext cx="2271834" cy="2247901"/>
          </a:xfrm>
          <a:prstGeom prst="rect">
            <a:avLst/>
          </a:prstGeom>
          <a:solidFill>
            <a:srgbClr val="353535">
              <a:alpha val="11372"/>
            </a:srgbClr>
          </a:solidFill>
          <a:ln>
            <a:noFill/>
          </a:ln>
        </p:spPr>
      </p:sp>
      <p:sp>
        <p:nvSpPr>
          <p:cNvPr id="145" name="Google Shape;145;p51"/>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46" name="Google Shape;146;p51"/>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47" name="Google Shape;147;p51"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19">
  <p:cSld name="19">
    <p:spTree>
      <p:nvGrpSpPr>
        <p:cNvPr id="1" name="Shape 148"/>
        <p:cNvGrpSpPr/>
        <p:nvPr/>
      </p:nvGrpSpPr>
      <p:grpSpPr>
        <a:xfrm>
          <a:off x="0" y="0"/>
          <a:ext cx="0" cy="0"/>
          <a:chOff x="0" y="0"/>
          <a:chExt cx="0" cy="0"/>
        </a:xfrm>
      </p:grpSpPr>
      <p:sp>
        <p:nvSpPr>
          <p:cNvPr id="149" name="Google Shape;149;p52"/>
          <p:cNvSpPr>
            <a:spLocks noGrp="1"/>
          </p:cNvSpPr>
          <p:nvPr>
            <p:ph type="pic" idx="2"/>
          </p:nvPr>
        </p:nvSpPr>
        <p:spPr>
          <a:xfrm>
            <a:off x="2076448" y="0"/>
            <a:ext cx="3975907" cy="10288588"/>
          </a:xfrm>
          <a:prstGeom prst="rect">
            <a:avLst/>
          </a:prstGeom>
          <a:solidFill>
            <a:srgbClr val="353535">
              <a:alpha val="11372"/>
            </a:srgbClr>
          </a:solidFill>
          <a:ln>
            <a:noFill/>
          </a:ln>
        </p:spPr>
      </p:sp>
      <p:sp>
        <p:nvSpPr>
          <p:cNvPr id="150" name="Google Shape;150;p52"/>
          <p:cNvSpPr>
            <a:spLocks noGrp="1"/>
          </p:cNvSpPr>
          <p:nvPr>
            <p:ph type="pic" idx="3"/>
          </p:nvPr>
        </p:nvSpPr>
        <p:spPr>
          <a:xfrm>
            <a:off x="6052354" y="0"/>
            <a:ext cx="3975907" cy="10288588"/>
          </a:xfrm>
          <a:prstGeom prst="rect">
            <a:avLst/>
          </a:prstGeom>
          <a:solidFill>
            <a:srgbClr val="353535">
              <a:alpha val="11372"/>
            </a:srgbClr>
          </a:solidFill>
          <a:ln>
            <a:noFill/>
          </a:ln>
        </p:spPr>
      </p:sp>
      <p:sp>
        <p:nvSpPr>
          <p:cNvPr id="151" name="Google Shape;151;p52"/>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52" name="Google Shape;152;p52"/>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53" name="Google Shape;153;p52"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20">
  <p:cSld name="20">
    <p:spTree>
      <p:nvGrpSpPr>
        <p:cNvPr id="1" name="Shape 154"/>
        <p:cNvGrpSpPr/>
        <p:nvPr/>
      </p:nvGrpSpPr>
      <p:grpSpPr>
        <a:xfrm>
          <a:off x="0" y="0"/>
          <a:ext cx="0" cy="0"/>
          <a:chOff x="0" y="0"/>
          <a:chExt cx="0" cy="0"/>
        </a:xfrm>
      </p:grpSpPr>
      <p:sp>
        <p:nvSpPr>
          <p:cNvPr id="155" name="Google Shape;155;p53"/>
          <p:cNvSpPr>
            <a:spLocks noGrp="1"/>
          </p:cNvSpPr>
          <p:nvPr>
            <p:ph type="pic" idx="2"/>
          </p:nvPr>
        </p:nvSpPr>
        <p:spPr>
          <a:xfrm>
            <a:off x="2457449" y="0"/>
            <a:ext cx="5485374" cy="10288588"/>
          </a:xfrm>
          <a:prstGeom prst="rect">
            <a:avLst/>
          </a:prstGeom>
          <a:solidFill>
            <a:srgbClr val="353535">
              <a:alpha val="11372"/>
            </a:srgbClr>
          </a:solidFill>
          <a:ln>
            <a:noFill/>
          </a:ln>
        </p:spPr>
      </p:sp>
      <p:sp>
        <p:nvSpPr>
          <p:cNvPr id="156" name="Google Shape;156;p53"/>
          <p:cNvSpPr>
            <a:spLocks noGrp="1"/>
          </p:cNvSpPr>
          <p:nvPr>
            <p:ph type="pic" idx="3"/>
          </p:nvPr>
        </p:nvSpPr>
        <p:spPr>
          <a:xfrm>
            <a:off x="0" y="0"/>
            <a:ext cx="2457448" cy="10288588"/>
          </a:xfrm>
          <a:prstGeom prst="rect">
            <a:avLst/>
          </a:prstGeom>
          <a:solidFill>
            <a:srgbClr val="353535">
              <a:alpha val="11372"/>
            </a:srgbClr>
          </a:solidFill>
          <a:ln>
            <a:noFill/>
          </a:ln>
        </p:spPr>
      </p:sp>
      <p:sp>
        <p:nvSpPr>
          <p:cNvPr id="157" name="Google Shape;157;p53"/>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58" name="Google Shape;158;p53"/>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59" name="Google Shape;159;p53"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24">
  <p:cSld name="24">
    <p:spTree>
      <p:nvGrpSpPr>
        <p:cNvPr id="1" name="Shape 160"/>
        <p:cNvGrpSpPr/>
        <p:nvPr/>
      </p:nvGrpSpPr>
      <p:grpSpPr>
        <a:xfrm>
          <a:off x="0" y="0"/>
          <a:ext cx="0" cy="0"/>
          <a:chOff x="0" y="0"/>
          <a:chExt cx="0" cy="0"/>
        </a:xfrm>
      </p:grpSpPr>
      <p:sp>
        <p:nvSpPr>
          <p:cNvPr id="161" name="Google Shape;161;p55"/>
          <p:cNvSpPr>
            <a:spLocks noGrp="1"/>
          </p:cNvSpPr>
          <p:nvPr>
            <p:ph type="pic" idx="2"/>
          </p:nvPr>
        </p:nvSpPr>
        <p:spPr>
          <a:xfrm>
            <a:off x="0" y="0"/>
            <a:ext cx="14831526" cy="10288588"/>
          </a:xfrm>
          <a:prstGeom prst="rect">
            <a:avLst/>
          </a:prstGeom>
          <a:solidFill>
            <a:srgbClr val="353535">
              <a:alpha val="11372"/>
            </a:srgbClr>
          </a:solidFill>
          <a:ln>
            <a:noFill/>
          </a:ln>
        </p:spPr>
      </p:sp>
      <p:sp>
        <p:nvSpPr>
          <p:cNvPr id="162" name="Google Shape;162;p55"/>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63" name="Google Shape;163;p55"/>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64" name="Google Shape;164;p55"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25">
  <p:cSld name="25">
    <p:spTree>
      <p:nvGrpSpPr>
        <p:cNvPr id="1" name="Shape 165"/>
        <p:cNvGrpSpPr/>
        <p:nvPr/>
      </p:nvGrpSpPr>
      <p:grpSpPr>
        <a:xfrm>
          <a:off x="0" y="0"/>
          <a:ext cx="0" cy="0"/>
          <a:chOff x="0" y="0"/>
          <a:chExt cx="0" cy="0"/>
        </a:xfrm>
      </p:grpSpPr>
      <p:sp>
        <p:nvSpPr>
          <p:cNvPr id="166" name="Google Shape;166;p56"/>
          <p:cNvSpPr>
            <a:spLocks noGrp="1"/>
          </p:cNvSpPr>
          <p:nvPr>
            <p:ph type="pic" idx="2"/>
          </p:nvPr>
        </p:nvSpPr>
        <p:spPr>
          <a:xfrm>
            <a:off x="-1" y="0"/>
            <a:ext cx="11799269" cy="10288588"/>
          </a:xfrm>
          <a:prstGeom prst="rect">
            <a:avLst/>
          </a:prstGeom>
          <a:solidFill>
            <a:srgbClr val="353535">
              <a:alpha val="11372"/>
            </a:srgbClr>
          </a:solidFill>
          <a:ln>
            <a:noFill/>
          </a:ln>
        </p:spPr>
      </p:sp>
      <p:sp>
        <p:nvSpPr>
          <p:cNvPr id="167" name="Google Shape;167;p56"/>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68" name="Google Shape;168;p56"/>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69" name="Google Shape;169;p56"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21">
  <p:cSld name="21">
    <p:spTree>
      <p:nvGrpSpPr>
        <p:cNvPr id="1" name="Shape 25"/>
        <p:cNvGrpSpPr/>
        <p:nvPr/>
      </p:nvGrpSpPr>
      <p:grpSpPr>
        <a:xfrm>
          <a:off x="0" y="0"/>
          <a:ext cx="0" cy="0"/>
          <a:chOff x="0" y="0"/>
          <a:chExt cx="0" cy="0"/>
        </a:xfrm>
      </p:grpSpPr>
      <p:sp>
        <p:nvSpPr>
          <p:cNvPr id="26" name="Google Shape;26;p29"/>
          <p:cNvSpPr>
            <a:spLocks noGrp="1"/>
          </p:cNvSpPr>
          <p:nvPr>
            <p:ph type="pic" idx="2"/>
          </p:nvPr>
        </p:nvSpPr>
        <p:spPr>
          <a:xfrm>
            <a:off x="0" y="0"/>
            <a:ext cx="7942823" cy="10288588"/>
          </a:xfrm>
          <a:prstGeom prst="rect">
            <a:avLst/>
          </a:prstGeom>
          <a:solidFill>
            <a:srgbClr val="353535">
              <a:alpha val="11372"/>
            </a:srgbClr>
          </a:solidFill>
          <a:ln>
            <a:noFill/>
          </a:ln>
        </p:spPr>
      </p:sp>
      <p:sp>
        <p:nvSpPr>
          <p:cNvPr id="27" name="Google Shape;27;p29"/>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28" name="Google Shape;28;p29"/>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7" name="Picture 6">
            <a:extLst>
              <a:ext uri="{FF2B5EF4-FFF2-40B4-BE49-F238E27FC236}">
                <a16:creationId xmlns:a16="http://schemas.microsoft.com/office/drawing/2014/main" id="{9A96F2D3-8A9C-8042-B09A-66327C6DB2E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28">
  <p:cSld name="28">
    <p:spTree>
      <p:nvGrpSpPr>
        <p:cNvPr id="1" name="Shape 170"/>
        <p:cNvGrpSpPr/>
        <p:nvPr/>
      </p:nvGrpSpPr>
      <p:grpSpPr>
        <a:xfrm>
          <a:off x="0" y="0"/>
          <a:ext cx="0" cy="0"/>
          <a:chOff x="0" y="0"/>
          <a:chExt cx="0" cy="0"/>
        </a:xfrm>
      </p:grpSpPr>
      <p:sp>
        <p:nvSpPr>
          <p:cNvPr id="171" name="Google Shape;171;p57"/>
          <p:cNvSpPr>
            <a:spLocks noGrp="1"/>
          </p:cNvSpPr>
          <p:nvPr>
            <p:ph type="pic" idx="2"/>
          </p:nvPr>
        </p:nvSpPr>
        <p:spPr>
          <a:xfrm>
            <a:off x="8655168" y="3482292"/>
            <a:ext cx="5777441" cy="5788744"/>
          </a:xfrm>
          <a:prstGeom prst="rect">
            <a:avLst/>
          </a:prstGeom>
          <a:solidFill>
            <a:srgbClr val="353535">
              <a:alpha val="11372"/>
            </a:srgbClr>
          </a:solidFill>
          <a:ln>
            <a:noFill/>
          </a:ln>
        </p:spPr>
      </p:sp>
      <p:sp>
        <p:nvSpPr>
          <p:cNvPr id="172" name="Google Shape;172;p57"/>
          <p:cNvSpPr>
            <a:spLocks noGrp="1"/>
          </p:cNvSpPr>
          <p:nvPr>
            <p:ph type="pic" idx="3"/>
          </p:nvPr>
        </p:nvSpPr>
        <p:spPr>
          <a:xfrm>
            <a:off x="11334720" y="0"/>
            <a:ext cx="6953280" cy="10288588"/>
          </a:xfrm>
          <a:prstGeom prst="rect">
            <a:avLst/>
          </a:prstGeom>
          <a:solidFill>
            <a:srgbClr val="353535">
              <a:alpha val="11372"/>
            </a:srgbClr>
          </a:solidFill>
          <a:ln>
            <a:noFill/>
          </a:ln>
        </p:spPr>
      </p:sp>
      <p:sp>
        <p:nvSpPr>
          <p:cNvPr id="173" name="Google Shape;173;p57"/>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74" name="Google Shape;174;p57"/>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75" name="Google Shape;175;p57"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29">
  <p:cSld name="29">
    <p:spTree>
      <p:nvGrpSpPr>
        <p:cNvPr id="1" name="Shape 176"/>
        <p:cNvGrpSpPr/>
        <p:nvPr/>
      </p:nvGrpSpPr>
      <p:grpSpPr>
        <a:xfrm>
          <a:off x="0" y="0"/>
          <a:ext cx="0" cy="0"/>
          <a:chOff x="0" y="0"/>
          <a:chExt cx="0" cy="0"/>
        </a:xfrm>
      </p:grpSpPr>
      <p:sp>
        <p:nvSpPr>
          <p:cNvPr id="177" name="Google Shape;177;p58"/>
          <p:cNvSpPr>
            <a:spLocks noGrp="1"/>
          </p:cNvSpPr>
          <p:nvPr>
            <p:ph type="pic" idx="2"/>
          </p:nvPr>
        </p:nvSpPr>
        <p:spPr>
          <a:xfrm>
            <a:off x="11334720" y="0"/>
            <a:ext cx="6953280" cy="10288588"/>
          </a:xfrm>
          <a:prstGeom prst="rect">
            <a:avLst/>
          </a:prstGeom>
          <a:solidFill>
            <a:srgbClr val="353535">
              <a:alpha val="11372"/>
            </a:srgbClr>
          </a:solidFill>
          <a:ln>
            <a:noFill/>
          </a:ln>
        </p:spPr>
      </p:sp>
      <p:sp>
        <p:nvSpPr>
          <p:cNvPr id="178" name="Google Shape;178;p58"/>
          <p:cNvSpPr>
            <a:spLocks noGrp="1"/>
          </p:cNvSpPr>
          <p:nvPr>
            <p:ph type="pic" idx="3"/>
          </p:nvPr>
        </p:nvSpPr>
        <p:spPr>
          <a:xfrm>
            <a:off x="8937817" y="3459679"/>
            <a:ext cx="5212135" cy="5845278"/>
          </a:xfrm>
          <a:prstGeom prst="rect">
            <a:avLst/>
          </a:prstGeom>
          <a:solidFill>
            <a:srgbClr val="353535">
              <a:alpha val="11372"/>
            </a:srgbClr>
          </a:solidFill>
          <a:ln>
            <a:noFill/>
          </a:ln>
        </p:spPr>
      </p:sp>
      <p:sp>
        <p:nvSpPr>
          <p:cNvPr id="179" name="Google Shape;179;p58"/>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80" name="Google Shape;180;p58"/>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81" name="Google Shape;181;p58"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30">
  <p:cSld name="30">
    <p:spTree>
      <p:nvGrpSpPr>
        <p:cNvPr id="1" name="Shape 182"/>
        <p:cNvGrpSpPr/>
        <p:nvPr/>
      </p:nvGrpSpPr>
      <p:grpSpPr>
        <a:xfrm>
          <a:off x="0" y="0"/>
          <a:ext cx="0" cy="0"/>
          <a:chOff x="0" y="0"/>
          <a:chExt cx="0" cy="0"/>
        </a:xfrm>
      </p:grpSpPr>
      <p:sp>
        <p:nvSpPr>
          <p:cNvPr id="183" name="Google Shape;183;p59"/>
          <p:cNvSpPr>
            <a:spLocks noGrp="1"/>
          </p:cNvSpPr>
          <p:nvPr>
            <p:ph type="pic" idx="2"/>
          </p:nvPr>
        </p:nvSpPr>
        <p:spPr>
          <a:xfrm>
            <a:off x="0" y="0"/>
            <a:ext cx="13279983" cy="10288588"/>
          </a:xfrm>
          <a:prstGeom prst="rect">
            <a:avLst/>
          </a:prstGeom>
          <a:solidFill>
            <a:srgbClr val="353535">
              <a:alpha val="11372"/>
            </a:srgbClr>
          </a:solidFill>
          <a:ln>
            <a:noFill/>
          </a:ln>
        </p:spPr>
      </p:sp>
      <p:sp>
        <p:nvSpPr>
          <p:cNvPr id="184" name="Google Shape;184;p59"/>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85" name="Google Shape;185;p59"/>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86" name="Google Shape;186;p59"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31">
  <p:cSld name="31">
    <p:spTree>
      <p:nvGrpSpPr>
        <p:cNvPr id="1" name="Shape 187"/>
        <p:cNvGrpSpPr/>
        <p:nvPr/>
      </p:nvGrpSpPr>
      <p:grpSpPr>
        <a:xfrm>
          <a:off x="0" y="0"/>
          <a:ext cx="0" cy="0"/>
          <a:chOff x="0" y="0"/>
          <a:chExt cx="0" cy="0"/>
        </a:xfrm>
      </p:grpSpPr>
      <p:sp>
        <p:nvSpPr>
          <p:cNvPr id="188" name="Google Shape;188;p60"/>
          <p:cNvSpPr>
            <a:spLocks noGrp="1"/>
          </p:cNvSpPr>
          <p:nvPr>
            <p:ph type="pic" idx="2"/>
          </p:nvPr>
        </p:nvSpPr>
        <p:spPr>
          <a:xfrm>
            <a:off x="5008008" y="0"/>
            <a:ext cx="13279991" cy="10288588"/>
          </a:xfrm>
          <a:prstGeom prst="rect">
            <a:avLst/>
          </a:prstGeom>
          <a:solidFill>
            <a:srgbClr val="353535">
              <a:alpha val="11372"/>
            </a:srgbClr>
          </a:solidFill>
          <a:ln>
            <a:noFill/>
          </a:ln>
        </p:spPr>
      </p:sp>
      <p:sp>
        <p:nvSpPr>
          <p:cNvPr id="189" name="Google Shape;189;p6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90" name="Google Shape;190;p6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91" name="Google Shape;191;p60"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32">
  <p:cSld name="32">
    <p:spTree>
      <p:nvGrpSpPr>
        <p:cNvPr id="1" name="Shape 192"/>
        <p:cNvGrpSpPr/>
        <p:nvPr/>
      </p:nvGrpSpPr>
      <p:grpSpPr>
        <a:xfrm>
          <a:off x="0" y="0"/>
          <a:ext cx="0" cy="0"/>
          <a:chOff x="0" y="0"/>
          <a:chExt cx="0" cy="0"/>
        </a:xfrm>
      </p:grpSpPr>
      <p:sp>
        <p:nvSpPr>
          <p:cNvPr id="193" name="Google Shape;193;p61"/>
          <p:cNvSpPr>
            <a:spLocks noGrp="1"/>
          </p:cNvSpPr>
          <p:nvPr>
            <p:ph type="pic" idx="2"/>
          </p:nvPr>
        </p:nvSpPr>
        <p:spPr>
          <a:xfrm>
            <a:off x="-17244" y="0"/>
            <a:ext cx="16075035" cy="10288588"/>
          </a:xfrm>
          <a:prstGeom prst="rect">
            <a:avLst/>
          </a:prstGeom>
          <a:solidFill>
            <a:srgbClr val="353535">
              <a:alpha val="11372"/>
            </a:srgbClr>
          </a:solidFill>
          <a:ln>
            <a:noFill/>
          </a:ln>
        </p:spPr>
      </p:sp>
      <p:sp>
        <p:nvSpPr>
          <p:cNvPr id="194" name="Google Shape;194;p61"/>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95" name="Google Shape;195;p61"/>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96" name="Google Shape;196;p61"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33">
  <p:cSld name="33">
    <p:spTree>
      <p:nvGrpSpPr>
        <p:cNvPr id="1" name="Shape 197"/>
        <p:cNvGrpSpPr/>
        <p:nvPr/>
      </p:nvGrpSpPr>
      <p:grpSpPr>
        <a:xfrm>
          <a:off x="0" y="0"/>
          <a:ext cx="0" cy="0"/>
          <a:chOff x="0" y="0"/>
          <a:chExt cx="0" cy="0"/>
        </a:xfrm>
      </p:grpSpPr>
      <p:sp>
        <p:nvSpPr>
          <p:cNvPr id="198" name="Google Shape;198;p62"/>
          <p:cNvSpPr>
            <a:spLocks noGrp="1"/>
          </p:cNvSpPr>
          <p:nvPr>
            <p:ph type="pic" idx="2"/>
          </p:nvPr>
        </p:nvSpPr>
        <p:spPr>
          <a:xfrm>
            <a:off x="4797506" y="0"/>
            <a:ext cx="16075035" cy="10288588"/>
          </a:xfrm>
          <a:prstGeom prst="rect">
            <a:avLst/>
          </a:prstGeom>
          <a:solidFill>
            <a:srgbClr val="353535">
              <a:alpha val="11372"/>
            </a:srgbClr>
          </a:solidFill>
          <a:ln>
            <a:noFill/>
          </a:ln>
        </p:spPr>
      </p:sp>
      <p:sp>
        <p:nvSpPr>
          <p:cNvPr id="199" name="Google Shape;199;p62"/>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200" name="Google Shape;200;p62"/>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01" name="Google Shape;201;p62"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35">
  <p:cSld name="35">
    <p:spTree>
      <p:nvGrpSpPr>
        <p:cNvPr id="1" name="Shape 202"/>
        <p:cNvGrpSpPr/>
        <p:nvPr/>
      </p:nvGrpSpPr>
      <p:grpSpPr>
        <a:xfrm>
          <a:off x="0" y="0"/>
          <a:ext cx="0" cy="0"/>
          <a:chOff x="0" y="0"/>
          <a:chExt cx="0" cy="0"/>
        </a:xfrm>
      </p:grpSpPr>
      <p:sp>
        <p:nvSpPr>
          <p:cNvPr id="203" name="Google Shape;203;p63"/>
          <p:cNvSpPr>
            <a:spLocks noGrp="1"/>
          </p:cNvSpPr>
          <p:nvPr>
            <p:ph type="pic" idx="2"/>
          </p:nvPr>
        </p:nvSpPr>
        <p:spPr>
          <a:xfrm>
            <a:off x="1237024" y="1307392"/>
            <a:ext cx="7696540" cy="7673803"/>
          </a:xfrm>
          <a:prstGeom prst="rect">
            <a:avLst/>
          </a:prstGeom>
          <a:solidFill>
            <a:srgbClr val="353535">
              <a:alpha val="11372"/>
            </a:srgbClr>
          </a:solidFill>
          <a:ln>
            <a:noFill/>
          </a:ln>
        </p:spPr>
      </p:sp>
      <p:sp>
        <p:nvSpPr>
          <p:cNvPr id="204" name="Google Shape;204;p63"/>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205" name="Google Shape;205;p63"/>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06" name="Google Shape;206;p63"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36">
  <p:cSld name="36">
    <p:spTree>
      <p:nvGrpSpPr>
        <p:cNvPr id="1" name="Shape 207"/>
        <p:cNvGrpSpPr/>
        <p:nvPr/>
      </p:nvGrpSpPr>
      <p:grpSpPr>
        <a:xfrm>
          <a:off x="0" y="0"/>
          <a:ext cx="0" cy="0"/>
          <a:chOff x="0" y="0"/>
          <a:chExt cx="0" cy="0"/>
        </a:xfrm>
      </p:grpSpPr>
      <p:sp>
        <p:nvSpPr>
          <p:cNvPr id="208" name="Google Shape;208;p64"/>
          <p:cNvSpPr>
            <a:spLocks noGrp="1"/>
          </p:cNvSpPr>
          <p:nvPr>
            <p:ph type="pic" idx="2"/>
          </p:nvPr>
        </p:nvSpPr>
        <p:spPr>
          <a:xfrm>
            <a:off x="9401366" y="1401961"/>
            <a:ext cx="7507277" cy="7518587"/>
          </a:xfrm>
          <a:prstGeom prst="rect">
            <a:avLst/>
          </a:prstGeom>
          <a:solidFill>
            <a:srgbClr val="353535">
              <a:alpha val="11372"/>
            </a:srgbClr>
          </a:solidFill>
          <a:ln>
            <a:noFill/>
          </a:ln>
        </p:spPr>
      </p:sp>
      <p:sp>
        <p:nvSpPr>
          <p:cNvPr id="209" name="Google Shape;209;p64"/>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210" name="Google Shape;210;p64"/>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11" name="Google Shape;211;p64"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38">
  <p:cSld name="38">
    <p:spTree>
      <p:nvGrpSpPr>
        <p:cNvPr id="1" name="Shape 212"/>
        <p:cNvGrpSpPr/>
        <p:nvPr/>
      </p:nvGrpSpPr>
      <p:grpSpPr>
        <a:xfrm>
          <a:off x="0" y="0"/>
          <a:ext cx="0" cy="0"/>
          <a:chOff x="0" y="0"/>
          <a:chExt cx="0" cy="0"/>
        </a:xfrm>
      </p:grpSpPr>
      <p:sp>
        <p:nvSpPr>
          <p:cNvPr id="213" name="Google Shape;213;p65"/>
          <p:cNvSpPr>
            <a:spLocks noGrp="1"/>
          </p:cNvSpPr>
          <p:nvPr>
            <p:ph type="pic" idx="2"/>
          </p:nvPr>
        </p:nvSpPr>
        <p:spPr>
          <a:xfrm>
            <a:off x="2188966" y="2589863"/>
            <a:ext cx="5107185" cy="5108862"/>
          </a:xfrm>
          <a:prstGeom prst="rect">
            <a:avLst/>
          </a:prstGeom>
          <a:solidFill>
            <a:srgbClr val="353535">
              <a:alpha val="11372"/>
            </a:srgbClr>
          </a:solidFill>
          <a:ln>
            <a:noFill/>
          </a:ln>
        </p:spPr>
      </p:sp>
      <p:sp>
        <p:nvSpPr>
          <p:cNvPr id="214" name="Google Shape;214;p65"/>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215" name="Google Shape;215;p65"/>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16" name="Google Shape;216;p65"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101">
  <p:cSld name="101">
    <p:spTree>
      <p:nvGrpSpPr>
        <p:cNvPr id="1" name="Shape 217"/>
        <p:cNvGrpSpPr/>
        <p:nvPr/>
      </p:nvGrpSpPr>
      <p:grpSpPr>
        <a:xfrm>
          <a:off x="0" y="0"/>
          <a:ext cx="0" cy="0"/>
          <a:chOff x="0" y="0"/>
          <a:chExt cx="0" cy="0"/>
        </a:xfrm>
      </p:grpSpPr>
      <p:sp>
        <p:nvSpPr>
          <p:cNvPr id="218" name="Google Shape;218;p66"/>
          <p:cNvSpPr>
            <a:spLocks noGrp="1"/>
          </p:cNvSpPr>
          <p:nvPr>
            <p:ph type="pic" idx="2"/>
          </p:nvPr>
        </p:nvSpPr>
        <p:spPr>
          <a:xfrm>
            <a:off x="0" y="0"/>
            <a:ext cx="5144294" cy="5144294"/>
          </a:xfrm>
          <a:prstGeom prst="rect">
            <a:avLst/>
          </a:prstGeom>
          <a:solidFill>
            <a:srgbClr val="353535">
              <a:alpha val="11372"/>
            </a:srgbClr>
          </a:solidFill>
          <a:ln>
            <a:noFill/>
          </a:ln>
        </p:spPr>
      </p:sp>
      <p:sp>
        <p:nvSpPr>
          <p:cNvPr id="219" name="Google Shape;219;p66"/>
          <p:cNvSpPr>
            <a:spLocks noGrp="1"/>
          </p:cNvSpPr>
          <p:nvPr>
            <p:ph type="pic" idx="3"/>
          </p:nvPr>
        </p:nvSpPr>
        <p:spPr>
          <a:xfrm>
            <a:off x="0" y="5144294"/>
            <a:ext cx="5144294" cy="5144294"/>
          </a:xfrm>
          <a:prstGeom prst="rect">
            <a:avLst/>
          </a:prstGeom>
          <a:solidFill>
            <a:srgbClr val="353535">
              <a:alpha val="11372"/>
            </a:srgbClr>
          </a:solidFill>
          <a:ln>
            <a:noFill/>
          </a:ln>
        </p:spPr>
      </p:sp>
      <p:sp>
        <p:nvSpPr>
          <p:cNvPr id="220" name="Google Shape;220;p66"/>
          <p:cNvSpPr>
            <a:spLocks noGrp="1"/>
          </p:cNvSpPr>
          <p:nvPr>
            <p:ph type="pic" idx="4"/>
          </p:nvPr>
        </p:nvSpPr>
        <p:spPr>
          <a:xfrm>
            <a:off x="5144294" y="0"/>
            <a:ext cx="5144294" cy="5144294"/>
          </a:xfrm>
          <a:prstGeom prst="rect">
            <a:avLst/>
          </a:prstGeom>
          <a:solidFill>
            <a:srgbClr val="353535">
              <a:alpha val="11372"/>
            </a:srgbClr>
          </a:solidFill>
          <a:ln>
            <a:noFill/>
          </a:ln>
        </p:spPr>
      </p:sp>
      <p:sp>
        <p:nvSpPr>
          <p:cNvPr id="221" name="Google Shape;221;p66"/>
          <p:cNvSpPr>
            <a:spLocks noGrp="1"/>
          </p:cNvSpPr>
          <p:nvPr>
            <p:ph type="pic" idx="5"/>
          </p:nvPr>
        </p:nvSpPr>
        <p:spPr>
          <a:xfrm>
            <a:off x="5144294" y="5144294"/>
            <a:ext cx="5144294" cy="5144294"/>
          </a:xfrm>
          <a:prstGeom prst="rect">
            <a:avLst/>
          </a:prstGeom>
          <a:solidFill>
            <a:srgbClr val="353535">
              <a:alpha val="11372"/>
            </a:srgbClr>
          </a:solidFill>
          <a:ln>
            <a:noFill/>
          </a:ln>
        </p:spPr>
      </p:sp>
      <p:sp>
        <p:nvSpPr>
          <p:cNvPr id="222" name="Google Shape;222;p66"/>
          <p:cNvSpPr>
            <a:spLocks noGrp="1"/>
          </p:cNvSpPr>
          <p:nvPr>
            <p:ph type="pic" idx="6"/>
          </p:nvPr>
        </p:nvSpPr>
        <p:spPr>
          <a:xfrm>
            <a:off x="10288588" y="0"/>
            <a:ext cx="7999412" cy="5144294"/>
          </a:xfrm>
          <a:prstGeom prst="rect">
            <a:avLst/>
          </a:prstGeom>
          <a:solidFill>
            <a:srgbClr val="353535">
              <a:alpha val="11372"/>
            </a:srgbClr>
          </a:solidFill>
          <a:ln>
            <a:noFill/>
          </a:ln>
        </p:spPr>
      </p:sp>
      <p:sp>
        <p:nvSpPr>
          <p:cNvPr id="223" name="Google Shape;223;p66"/>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224" name="Google Shape;224;p66"/>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23">
  <p:cSld name="23">
    <p:spTree>
      <p:nvGrpSpPr>
        <p:cNvPr id="1" name="Shape 30"/>
        <p:cNvGrpSpPr/>
        <p:nvPr/>
      </p:nvGrpSpPr>
      <p:grpSpPr>
        <a:xfrm>
          <a:off x="0" y="0"/>
          <a:ext cx="0" cy="0"/>
          <a:chOff x="0" y="0"/>
          <a:chExt cx="0" cy="0"/>
        </a:xfrm>
      </p:grpSpPr>
      <p:sp>
        <p:nvSpPr>
          <p:cNvPr id="31" name="Google Shape;31;p54"/>
          <p:cNvSpPr>
            <a:spLocks noGrp="1"/>
          </p:cNvSpPr>
          <p:nvPr>
            <p:ph type="pic" idx="2"/>
          </p:nvPr>
        </p:nvSpPr>
        <p:spPr>
          <a:xfrm>
            <a:off x="7841126" y="0"/>
            <a:ext cx="10446874" cy="10288588"/>
          </a:xfrm>
          <a:prstGeom prst="rect">
            <a:avLst/>
          </a:prstGeom>
          <a:solidFill>
            <a:srgbClr val="353535">
              <a:alpha val="11372"/>
            </a:srgbClr>
          </a:solidFill>
          <a:ln>
            <a:noFill/>
          </a:ln>
        </p:spPr>
      </p:sp>
      <p:pic>
        <p:nvPicPr>
          <p:cNvPr id="5" name="Picture 4">
            <a:extLst>
              <a:ext uri="{FF2B5EF4-FFF2-40B4-BE49-F238E27FC236}">
                <a16:creationId xmlns:a16="http://schemas.microsoft.com/office/drawing/2014/main" id="{0E642926-1156-E64A-AF10-67B3B8C5971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843130" cy="1881626"/>
          </a:xfrm>
          <a:prstGeom prst="rect">
            <a:avLst/>
          </a:prstGeom>
        </p:spPr>
      </p:pic>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Textslide">
  <p:cSld name="Textslide">
    <p:spTree>
      <p:nvGrpSpPr>
        <p:cNvPr id="1" name="Shape 225"/>
        <p:cNvGrpSpPr/>
        <p:nvPr/>
      </p:nvGrpSpPr>
      <p:grpSpPr>
        <a:xfrm>
          <a:off x="0" y="0"/>
          <a:ext cx="0" cy="0"/>
          <a:chOff x="0" y="0"/>
          <a:chExt cx="0" cy="0"/>
        </a:xfrm>
      </p:grpSpPr>
      <p:sp>
        <p:nvSpPr>
          <p:cNvPr id="226" name="Google Shape;226;p67"/>
          <p:cNvSpPr/>
          <p:nvPr/>
        </p:nvSpPr>
        <p:spPr>
          <a:xfrm>
            <a:off x="360000" y="360056"/>
            <a:ext cx="17568000" cy="8583725"/>
          </a:xfrm>
          <a:prstGeom prst="rect">
            <a:avLst/>
          </a:prstGeom>
          <a:solidFill>
            <a:schemeClr val="lt2">
              <a:alpha val="49019"/>
            </a:schemeClr>
          </a:solidFill>
          <a:ln>
            <a:noFill/>
          </a:ln>
        </p:spPr>
        <p:txBody>
          <a:bodyPr spcFirstLastPara="1" wrap="square" lIns="137125" tIns="68550" rIns="137125" bIns="68550" anchor="ctr" anchorCtr="0">
            <a:noAutofit/>
          </a:bodyPr>
          <a:lstStyle/>
          <a:p>
            <a:pPr marL="0" marR="0" lvl="0" indent="0" algn="ctr" rtl="0">
              <a:lnSpc>
                <a:spcPct val="100000"/>
              </a:lnSpc>
              <a:spcBef>
                <a:spcPts val="0"/>
              </a:spcBef>
              <a:spcAft>
                <a:spcPts val="0"/>
              </a:spcAft>
              <a:buClr>
                <a:schemeClr val="dk1"/>
              </a:buClr>
              <a:buSzPts val="3600"/>
              <a:buFont typeface="Calibri"/>
              <a:buNone/>
            </a:pPr>
            <a:endParaRPr sz="3600" b="0" i="0" u="none" strike="noStrike" cap="none">
              <a:solidFill>
                <a:schemeClr val="lt1"/>
              </a:solidFill>
              <a:latin typeface="Calibri"/>
              <a:ea typeface="Calibri"/>
              <a:cs typeface="Calibri"/>
              <a:sym typeface="Calibri"/>
            </a:endParaRPr>
          </a:p>
        </p:txBody>
      </p:sp>
      <p:sp>
        <p:nvSpPr>
          <p:cNvPr id="227" name="Google Shape;227;p67"/>
          <p:cNvSpPr txBox="1">
            <a:spLocks noGrp="1"/>
          </p:cNvSpPr>
          <p:nvPr>
            <p:ph type="title"/>
          </p:nvPr>
        </p:nvSpPr>
        <p:spPr>
          <a:xfrm>
            <a:off x="914400" y="664781"/>
            <a:ext cx="16459200" cy="1714765"/>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rgbClr val="009999"/>
              </a:buClr>
              <a:buSzPts val="4800"/>
              <a:buFont typeface="Roboto"/>
              <a:buNone/>
              <a:defRPr sz="7200" b="1" i="0" u="none" strike="noStrike" cap="none">
                <a:solidFill>
                  <a:schemeClr val="dk1"/>
                </a:solidFill>
                <a:latin typeface="Roboto"/>
                <a:ea typeface="Roboto"/>
                <a:cs typeface="Roboto"/>
                <a:sym typeface="Roboto"/>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28" name="Google Shape;228;p67"/>
          <p:cNvSpPr txBox="1">
            <a:spLocks noGrp="1"/>
          </p:cNvSpPr>
          <p:nvPr>
            <p:ph type="subTitle" idx="1"/>
          </p:nvPr>
        </p:nvSpPr>
        <p:spPr>
          <a:xfrm>
            <a:off x="935389" y="2512662"/>
            <a:ext cx="16438211" cy="5886187"/>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500"/>
              </a:spcBef>
              <a:spcAft>
                <a:spcPts val="0"/>
              </a:spcAft>
              <a:buClr>
                <a:schemeClr val="dk1"/>
              </a:buClr>
              <a:buSzPts val="3200"/>
              <a:buFont typeface="Arial"/>
              <a:buNone/>
              <a:defRPr sz="4800" b="0" i="0" u="none" strike="noStrike" cap="none">
                <a:solidFill>
                  <a:schemeClr val="dk1"/>
                </a:solidFill>
                <a:latin typeface="Roboto"/>
                <a:ea typeface="Roboto"/>
                <a:cs typeface="Roboto"/>
                <a:sym typeface="Roboto"/>
              </a:defRPr>
            </a:lvl1pPr>
            <a:lvl2pPr marR="0" lvl="1" algn="ctr" rtl="0">
              <a:lnSpc>
                <a:spcPct val="90000"/>
              </a:lnSpc>
              <a:spcBef>
                <a:spcPts val="750"/>
              </a:spcBef>
              <a:spcAft>
                <a:spcPts val="0"/>
              </a:spcAft>
              <a:buClr>
                <a:srgbClr val="888888"/>
              </a:buClr>
              <a:buSzPts val="2400"/>
              <a:buFont typeface="Arial"/>
              <a:buNone/>
              <a:defRPr sz="3600" b="0" i="0" u="none" strike="noStrike" cap="none">
                <a:solidFill>
                  <a:srgbClr val="888888"/>
                </a:solidFill>
                <a:latin typeface="Calibri"/>
                <a:ea typeface="Calibri"/>
                <a:cs typeface="Calibri"/>
                <a:sym typeface="Calibri"/>
              </a:defRPr>
            </a:lvl2pPr>
            <a:lvl3pPr marR="0" lvl="2" algn="ctr" rtl="0">
              <a:lnSpc>
                <a:spcPct val="90000"/>
              </a:lnSpc>
              <a:spcBef>
                <a:spcPts val="750"/>
              </a:spcBef>
              <a:spcAft>
                <a:spcPts val="0"/>
              </a:spcAft>
              <a:buClr>
                <a:srgbClr val="888888"/>
              </a:buClr>
              <a:buSzPts val="2000"/>
              <a:buFont typeface="Arial"/>
              <a:buNone/>
              <a:defRPr sz="3000" b="0" i="0" u="none" strike="noStrike" cap="none">
                <a:solidFill>
                  <a:srgbClr val="888888"/>
                </a:solidFill>
                <a:latin typeface="Calibri"/>
                <a:ea typeface="Calibri"/>
                <a:cs typeface="Calibri"/>
                <a:sym typeface="Calibri"/>
              </a:defRPr>
            </a:lvl3pPr>
            <a:lvl4pPr marR="0" lvl="3"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4pPr>
            <a:lvl5pPr marR="0" lvl="4"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5pPr>
            <a:lvl6pPr marR="0" lvl="5"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6pPr>
            <a:lvl7pPr marR="0" lvl="6"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7pPr>
            <a:lvl8pPr marR="0" lvl="7"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8pPr>
            <a:lvl9pPr marR="0" lvl="8"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9pPr>
          </a:lstStyle>
          <a:p>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1_Textslide">
  <p:cSld name="1_Textslide">
    <p:spTree>
      <p:nvGrpSpPr>
        <p:cNvPr id="1" name="Shape 229"/>
        <p:cNvGrpSpPr/>
        <p:nvPr/>
      </p:nvGrpSpPr>
      <p:grpSpPr>
        <a:xfrm>
          <a:off x="0" y="0"/>
          <a:ext cx="0" cy="0"/>
          <a:chOff x="0" y="0"/>
          <a:chExt cx="0" cy="0"/>
        </a:xfrm>
      </p:grpSpPr>
      <p:sp>
        <p:nvSpPr>
          <p:cNvPr id="230" name="Google Shape;230;p68"/>
          <p:cNvSpPr/>
          <p:nvPr/>
        </p:nvSpPr>
        <p:spPr>
          <a:xfrm>
            <a:off x="360000" y="360056"/>
            <a:ext cx="17568000" cy="8583725"/>
          </a:xfrm>
          <a:prstGeom prst="rect">
            <a:avLst/>
          </a:prstGeom>
          <a:solidFill>
            <a:schemeClr val="lt2">
              <a:alpha val="49411"/>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3600"/>
              <a:buFont typeface="Arial"/>
              <a:buNone/>
            </a:pPr>
            <a:endParaRPr sz="3600" b="0" i="0" u="none" strike="noStrike" cap="none">
              <a:solidFill>
                <a:schemeClr val="lt1"/>
              </a:solidFill>
              <a:latin typeface="Calibri"/>
              <a:ea typeface="Calibri"/>
              <a:cs typeface="Calibri"/>
              <a:sym typeface="Calibri"/>
            </a:endParaRPr>
          </a:p>
        </p:txBody>
      </p:sp>
      <p:sp>
        <p:nvSpPr>
          <p:cNvPr id="231" name="Google Shape;231;p68"/>
          <p:cNvSpPr txBox="1">
            <a:spLocks noGrp="1"/>
          </p:cNvSpPr>
          <p:nvPr>
            <p:ph type="title"/>
          </p:nvPr>
        </p:nvSpPr>
        <p:spPr>
          <a:xfrm>
            <a:off x="914400" y="664781"/>
            <a:ext cx="16459200" cy="1714765"/>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7200"/>
              <a:buFont typeface="Roboto"/>
              <a:buNone/>
              <a:defRPr sz="7200" b="1" i="0" u="none" strike="noStrike" cap="none">
                <a:solidFill>
                  <a:schemeClr val="dk1"/>
                </a:solidFill>
                <a:latin typeface="Roboto"/>
                <a:ea typeface="Roboto"/>
                <a:cs typeface="Roboto"/>
                <a:sym typeface="Roboto"/>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32" name="Google Shape;232;p68"/>
          <p:cNvSpPr txBox="1">
            <a:spLocks noGrp="1"/>
          </p:cNvSpPr>
          <p:nvPr>
            <p:ph type="subTitle" idx="1"/>
          </p:nvPr>
        </p:nvSpPr>
        <p:spPr>
          <a:xfrm>
            <a:off x="935389" y="2512662"/>
            <a:ext cx="16438211" cy="5886187"/>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4800"/>
              <a:buFont typeface="Arial"/>
              <a:buNone/>
              <a:defRPr sz="4800" b="0" i="0" u="none" strike="noStrike" cap="none">
                <a:solidFill>
                  <a:schemeClr val="dk1"/>
                </a:solidFill>
                <a:latin typeface="Roboto"/>
                <a:ea typeface="Roboto"/>
                <a:cs typeface="Roboto"/>
                <a:sym typeface="Roboto"/>
              </a:defRPr>
            </a:lvl1pPr>
            <a:lvl2pPr marR="0" lvl="1" algn="ctr" rtl="0">
              <a:lnSpc>
                <a:spcPct val="90000"/>
              </a:lnSpc>
              <a:spcBef>
                <a:spcPts val="750"/>
              </a:spcBef>
              <a:spcAft>
                <a:spcPts val="0"/>
              </a:spcAft>
              <a:buClr>
                <a:srgbClr val="888888"/>
              </a:buClr>
              <a:buSzPts val="3600"/>
              <a:buFont typeface="Arial"/>
              <a:buNone/>
              <a:defRPr sz="3600" b="0" i="0" u="none" strike="noStrike" cap="none">
                <a:solidFill>
                  <a:srgbClr val="888888"/>
                </a:solidFill>
                <a:latin typeface="Calibri"/>
                <a:ea typeface="Calibri"/>
                <a:cs typeface="Calibri"/>
                <a:sym typeface="Calibri"/>
              </a:defRPr>
            </a:lvl2pPr>
            <a:lvl3pPr marR="0" lvl="2" algn="ctr" rtl="0">
              <a:lnSpc>
                <a:spcPct val="90000"/>
              </a:lnSpc>
              <a:spcBef>
                <a:spcPts val="750"/>
              </a:spcBef>
              <a:spcAft>
                <a:spcPts val="0"/>
              </a:spcAft>
              <a:buClr>
                <a:srgbClr val="888888"/>
              </a:buClr>
              <a:buSzPts val="3000"/>
              <a:buFont typeface="Arial"/>
              <a:buNone/>
              <a:defRPr sz="3000" b="0" i="0" u="none" strike="noStrike" cap="none">
                <a:solidFill>
                  <a:srgbClr val="888888"/>
                </a:solidFill>
                <a:latin typeface="Calibri"/>
                <a:ea typeface="Calibri"/>
                <a:cs typeface="Calibri"/>
                <a:sym typeface="Calibri"/>
              </a:defRPr>
            </a:lvl3pPr>
            <a:lvl4pPr marR="0" lvl="3"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4pPr>
            <a:lvl5pPr marR="0" lvl="4"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5pPr>
            <a:lvl6pPr marR="0" lvl="5"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6pPr>
            <a:lvl7pPr marR="0" lvl="6"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7pPr>
            <a:lvl8pPr marR="0" lvl="7"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8pPr>
            <a:lvl9pPr marR="0" lvl="8"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9pPr>
          </a:lstStyle>
          <a:p>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67_Пользовательский макет">
  <p:cSld name="67_Пользовательский макет">
    <p:spTree>
      <p:nvGrpSpPr>
        <p:cNvPr id="1" name="Shape 31"/>
        <p:cNvGrpSpPr/>
        <p:nvPr/>
      </p:nvGrpSpPr>
      <p:grpSpPr>
        <a:xfrm>
          <a:off x="0" y="0"/>
          <a:ext cx="0" cy="0"/>
          <a:chOff x="0" y="0"/>
          <a:chExt cx="0" cy="0"/>
        </a:xfrm>
      </p:grpSpPr>
      <p:sp>
        <p:nvSpPr>
          <p:cNvPr id="32" name="Google Shape;32;p74"/>
          <p:cNvSpPr>
            <a:spLocks noGrp="1"/>
          </p:cNvSpPr>
          <p:nvPr>
            <p:ph type="pic" idx="2"/>
          </p:nvPr>
        </p:nvSpPr>
        <p:spPr>
          <a:xfrm>
            <a:off x="282807" y="270636"/>
            <a:ext cx="17722392" cy="9747316"/>
          </a:xfrm>
          <a:prstGeom prst="rect">
            <a:avLst/>
          </a:prstGeom>
          <a:solidFill>
            <a:srgbClr val="2F2F2F">
              <a:alpha val="10588"/>
            </a:srgbClr>
          </a:solidFill>
          <a:ln>
            <a:noFill/>
          </a:ln>
        </p:spPr>
      </p:sp>
      <p:sp>
        <p:nvSpPr>
          <p:cNvPr id="33" name="Google Shape;33;p74"/>
          <p:cNvSpPr txBox="1">
            <a:spLocks noGrp="1"/>
          </p:cNvSpPr>
          <p:nvPr>
            <p:ph type="title"/>
          </p:nvPr>
        </p:nvSpPr>
        <p:spPr>
          <a:xfrm>
            <a:off x="6974962" y="1138194"/>
            <a:ext cx="10167254" cy="1659805"/>
          </a:xfrm>
          <a:prstGeom prst="rect">
            <a:avLst/>
          </a:prstGeom>
          <a:noFill/>
          <a:ln>
            <a:noFill/>
          </a:ln>
        </p:spPr>
        <p:txBody>
          <a:bodyPr spcFirstLastPara="1" wrap="square" lIns="91425" tIns="45700" rIns="91425" bIns="45700" anchor="t" anchorCtr="0">
            <a:noAutofit/>
          </a:bodyPr>
          <a:lstStyle>
            <a:lvl1pPr marR="0" lvl="0" algn="r">
              <a:lnSpc>
                <a:spcPct val="80000"/>
              </a:lnSpc>
              <a:spcBef>
                <a:spcPts val="0"/>
              </a:spcBef>
              <a:spcAft>
                <a:spcPts val="0"/>
              </a:spcAft>
              <a:buClr>
                <a:schemeClr val="lt2"/>
              </a:buClr>
              <a:buSzPts val="6642"/>
              <a:buFont typeface="Bebas Neue"/>
              <a:buNone/>
              <a:defRPr sz="6642" b="0" i="0" u="none" strike="noStrike" cap="none">
                <a:solidFill>
                  <a:schemeClr val="lt2"/>
                </a:solidFill>
                <a:latin typeface="Bebas Neue"/>
                <a:ea typeface="Bebas Neue"/>
                <a:cs typeface="Bebas Neue"/>
                <a:sym typeface="Bebas Neue"/>
              </a:defRPr>
            </a:lvl1pPr>
            <a:lvl2pPr marR="0" lvl="1"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156803168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9687443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_Blank">
    <p:bg>
      <p:bgPr>
        <a:solidFill>
          <a:srgbClr val="011E4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6179358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04">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F78AF54-799E-FA4D-8805-CF18392EBDEE}"/>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C0D5169F-3487-C34A-8648-00A55A947DCB}"/>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98F6A8E8-A439-E242-A384-AA001F0C3AD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pic>
        <p:nvPicPr>
          <p:cNvPr id="6" name="Picture 5">
            <a:extLst>
              <a:ext uri="{FF2B5EF4-FFF2-40B4-BE49-F238E27FC236}">
                <a16:creationId xmlns:a16="http://schemas.microsoft.com/office/drawing/2014/main" id="{8E4FCAD7-1161-3C42-8A66-D8777B2701C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391283147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03">
    <p:bg>
      <p:bgPr>
        <a:solidFill>
          <a:srgbClr val="011E4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F78AF54-799E-FA4D-8805-CF18392EBDEE}"/>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solidFill>
                  <a:schemeClr val="bg2"/>
                </a:solidFill>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solidFill>
                <a:schemeClr val="bg2"/>
              </a:solidFill>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C0D5169F-3487-C34A-8648-00A55A947DCB}"/>
              </a:ext>
            </a:extLst>
          </p:cNvPr>
          <p:cNvCxnSpPr>
            <a:cxnSpLocks/>
          </p:cNvCxnSpPr>
          <p:nvPr userDrawn="1"/>
        </p:nvCxnSpPr>
        <p:spPr>
          <a:xfrm flipV="1">
            <a:off x="17568333" y="9352284"/>
            <a:ext cx="719667" cy="15389"/>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6348813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05">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62340994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06">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TextBox 5">
            <a:extLst>
              <a:ext uri="{FF2B5EF4-FFF2-40B4-BE49-F238E27FC236}">
                <a16:creationId xmlns:a16="http://schemas.microsoft.com/office/drawing/2014/main" id="{9C0A2101-61D7-AF4B-A441-726BB399FFA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0096F9BB-D834-7942-914A-12A6278D671D}"/>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descr="A picture containing drawing&#10;&#10;Description automatically generated">
            <a:extLst>
              <a:ext uri="{FF2B5EF4-FFF2-40B4-BE49-F238E27FC236}">
                <a16:creationId xmlns:a16="http://schemas.microsoft.com/office/drawing/2014/main" id="{549EC8F4-17F2-E444-800B-3322C7DE1F2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110597787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08">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6" name="Rectangle 25">
            <a:extLst>
              <a:ext uri="{FF2B5EF4-FFF2-40B4-BE49-F238E27FC236}">
                <a16:creationId xmlns:a16="http://schemas.microsoft.com/office/drawing/2014/main" id="{A3AE113F-4104-7B4B-BCEC-32878E6D4279}"/>
              </a:ext>
            </a:extLst>
          </p:cNvPr>
          <p:cNvSpPr/>
          <p:nvPr userDrawn="1"/>
        </p:nvSpPr>
        <p:spPr>
          <a:xfrm rot="18900000">
            <a:off x="12735456" y="7087331"/>
            <a:ext cx="8322977" cy="4113339"/>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 name="Rectangle 26">
            <a:extLst>
              <a:ext uri="{FF2B5EF4-FFF2-40B4-BE49-F238E27FC236}">
                <a16:creationId xmlns:a16="http://schemas.microsoft.com/office/drawing/2014/main" id="{A7C7D1C5-83E5-D540-89AF-855CAB1074D5}"/>
              </a:ext>
            </a:extLst>
          </p:cNvPr>
          <p:cNvSpPr/>
          <p:nvPr userDrawn="1"/>
        </p:nvSpPr>
        <p:spPr>
          <a:xfrm rot="18900000">
            <a:off x="-2493619" y="-545547"/>
            <a:ext cx="7580100" cy="3625588"/>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28" name="Picture 27" descr="A picture containing drawing&#10;&#10;Description automatically generated">
            <a:extLst>
              <a:ext uri="{FF2B5EF4-FFF2-40B4-BE49-F238E27FC236}">
                <a16:creationId xmlns:a16="http://schemas.microsoft.com/office/drawing/2014/main" id="{D007D238-3D96-9F43-BDAC-9FA1123FA72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
        <p:nvSpPr>
          <p:cNvPr id="29" name="Title 4">
            <a:extLst>
              <a:ext uri="{FF2B5EF4-FFF2-40B4-BE49-F238E27FC236}">
                <a16:creationId xmlns:a16="http://schemas.microsoft.com/office/drawing/2014/main" id="{9447A1D1-1B5C-E848-96B6-7F6C6F8B07E3}"/>
              </a:ext>
            </a:extLst>
          </p:cNvPr>
          <p:cNvSpPr>
            <a:spLocks noGrp="1"/>
          </p:cNvSpPr>
          <p:nvPr>
            <p:ph type="title" hasCustomPrompt="1"/>
          </p:nvPr>
        </p:nvSpPr>
        <p:spPr>
          <a:xfrm>
            <a:off x="6974958" y="5805497"/>
            <a:ext cx="10167255" cy="2490076"/>
          </a:xfrm>
          <a:prstGeom prst="rect">
            <a:avLst/>
          </a:prstGeom>
        </p:spPr>
        <p:txBody>
          <a:bodyPr/>
          <a:lstStyle>
            <a:lvl1pPr algn="r">
              <a:lnSpc>
                <a:spcPct val="80000"/>
              </a:lnSpc>
              <a:defRPr sz="6600" b="1" i="0" spc="0">
                <a:solidFill>
                  <a:srgbClr val="F5333F"/>
                </a:solidFill>
                <a:latin typeface="Montserrat" pitchFamily="2" charset="77"/>
              </a:defRPr>
            </a:lvl1pPr>
          </a:lstStyle>
          <a:p>
            <a:r>
              <a:rPr lang="en-US" dirty="0"/>
              <a:t>CLICK TO EDIT: </a:t>
            </a:r>
            <a:br>
              <a:rPr lang="en-US" dirty="0"/>
            </a:br>
            <a:r>
              <a:rPr lang="en-US" dirty="0"/>
              <a:t>THE HEADLINE </a:t>
            </a:r>
            <a:br>
              <a:rPr lang="en-US" dirty="0"/>
            </a:br>
            <a:r>
              <a:rPr lang="en-US" dirty="0"/>
              <a:t>GOES HERE</a:t>
            </a:r>
          </a:p>
        </p:txBody>
      </p:sp>
      <p:sp>
        <p:nvSpPr>
          <p:cNvPr id="30" name="TextBox 29">
            <a:extLst>
              <a:ext uri="{FF2B5EF4-FFF2-40B4-BE49-F238E27FC236}">
                <a16:creationId xmlns:a16="http://schemas.microsoft.com/office/drawing/2014/main" id="{723D72ED-CD5D-C748-B94B-F037960A2C78}"/>
              </a:ext>
            </a:extLst>
          </p:cNvPr>
          <p:cNvSpPr txBox="1"/>
          <p:nvPr userDrawn="1"/>
        </p:nvSpPr>
        <p:spPr>
          <a:xfrm>
            <a:off x="11942955" y="9036862"/>
            <a:ext cx="5199258" cy="461665"/>
          </a:xfrm>
          <a:prstGeom prst="rect">
            <a:avLst/>
          </a:prstGeom>
          <a:noFill/>
        </p:spPr>
        <p:txBody>
          <a:bodyPr wrap="square" rtlCol="0">
            <a:spAutoFit/>
          </a:bodyPr>
          <a:lstStyle/>
          <a:p>
            <a:pPr algn="r"/>
            <a:fld id="{CEE42E42-3F74-A040-9795-FDEDABB6AC51}" type="datetime3">
              <a:rPr lang="en-US" sz="2400" b="1" i="0" smtClean="0">
                <a:solidFill>
                  <a:srgbClr val="011E41"/>
                </a:solidFill>
                <a:latin typeface="Montserrat SemiBold" pitchFamily="2" charset="77"/>
                <a:ea typeface="Open Sans" panose="020B0606030504020204" pitchFamily="34" charset="0"/>
                <a:cs typeface="Open Sans" panose="020B0606030504020204" pitchFamily="34" charset="0"/>
              </a:rPr>
              <a:t>12 November 2024</a:t>
            </a:fld>
            <a:endParaRPr lang="en-US" sz="2400" b="1" i="0" dirty="0">
              <a:solidFill>
                <a:srgbClr val="011E41"/>
              </a:solidFill>
              <a:latin typeface="Montserrat SemiBold" pitchFamily="2" charset="77"/>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21942186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27">
  <p:cSld name="27">
    <p:spTree>
      <p:nvGrpSpPr>
        <p:cNvPr id="1" name="Shape 33"/>
        <p:cNvGrpSpPr/>
        <p:nvPr/>
      </p:nvGrpSpPr>
      <p:grpSpPr>
        <a:xfrm>
          <a:off x="0" y="0"/>
          <a:ext cx="0" cy="0"/>
          <a:chOff x="0" y="0"/>
          <a:chExt cx="0" cy="0"/>
        </a:xfrm>
      </p:grpSpPr>
      <p:sp>
        <p:nvSpPr>
          <p:cNvPr id="34" name="Google Shape;34;p30"/>
          <p:cNvSpPr>
            <a:spLocks noGrp="1"/>
          </p:cNvSpPr>
          <p:nvPr>
            <p:ph type="pic" idx="2"/>
          </p:nvPr>
        </p:nvSpPr>
        <p:spPr>
          <a:xfrm>
            <a:off x="9570720" y="1700378"/>
            <a:ext cx="8717279" cy="8588210"/>
          </a:xfrm>
          <a:prstGeom prst="rect">
            <a:avLst/>
          </a:prstGeom>
          <a:solidFill>
            <a:srgbClr val="353535">
              <a:alpha val="11372"/>
            </a:srgbClr>
          </a:solidFill>
          <a:ln>
            <a:noFill/>
          </a:ln>
        </p:spPr>
      </p:sp>
      <p:sp>
        <p:nvSpPr>
          <p:cNvPr id="35" name="Google Shape;35;p3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36" name="Google Shape;36;p3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6" name="Picture 5">
            <a:extLst>
              <a:ext uri="{FF2B5EF4-FFF2-40B4-BE49-F238E27FC236}">
                <a16:creationId xmlns:a16="http://schemas.microsoft.com/office/drawing/2014/main" id="{F7CCAD27-81E6-CD47-9679-F16D322AB12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4293704" cy="2102230"/>
          </a:xfrm>
          <a:prstGeom prst="rect">
            <a:avLst/>
          </a:prstGeom>
        </p:spPr>
      </p:pic>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09">
    <p:bg>
      <p:bgPr>
        <a:solidFill>
          <a:srgbClr val="011E41"/>
        </a:solidFill>
        <a:effectLst/>
      </p:bgPr>
    </p:bg>
    <p:spTree>
      <p:nvGrpSpPr>
        <p:cNvPr id="1" name=""/>
        <p:cNvGrpSpPr/>
        <p:nvPr/>
      </p:nvGrpSpPr>
      <p:grpSpPr>
        <a:xfrm>
          <a:off x="0" y="0"/>
          <a:ext cx="0" cy="0"/>
          <a:chOff x="0" y="0"/>
          <a:chExt cx="0" cy="0"/>
        </a:xfrm>
      </p:grpSpPr>
      <p:pic>
        <p:nvPicPr>
          <p:cNvPr id="19" name="Picture 18" descr="A picture containing drawing&#10;&#10;Description automatically generated">
            <a:extLst>
              <a:ext uri="{FF2B5EF4-FFF2-40B4-BE49-F238E27FC236}">
                <a16:creationId xmlns:a16="http://schemas.microsoft.com/office/drawing/2014/main" id="{33AB59D8-6DBE-8341-B46F-0D6FE024177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
        <p:nvSpPr>
          <p:cNvPr id="20" name="Title 4">
            <a:extLst>
              <a:ext uri="{FF2B5EF4-FFF2-40B4-BE49-F238E27FC236}">
                <a16:creationId xmlns:a16="http://schemas.microsoft.com/office/drawing/2014/main" id="{0F5EFF66-D2D9-684B-8ED9-238F84164B95}"/>
              </a:ext>
            </a:extLst>
          </p:cNvPr>
          <p:cNvSpPr>
            <a:spLocks noGrp="1"/>
          </p:cNvSpPr>
          <p:nvPr>
            <p:ph type="title" hasCustomPrompt="1"/>
          </p:nvPr>
        </p:nvSpPr>
        <p:spPr>
          <a:xfrm>
            <a:off x="6974958" y="5805497"/>
            <a:ext cx="10167255" cy="2490076"/>
          </a:xfrm>
          <a:prstGeom prst="rect">
            <a:avLst/>
          </a:prstGeom>
        </p:spPr>
        <p:txBody>
          <a:bodyPr/>
          <a:lstStyle>
            <a:lvl1pPr algn="r">
              <a:lnSpc>
                <a:spcPct val="80000"/>
              </a:lnSpc>
              <a:defRPr sz="6600" b="1" i="0" spc="0">
                <a:solidFill>
                  <a:srgbClr val="F5333F"/>
                </a:solidFill>
                <a:latin typeface="Montserrat" pitchFamily="2" charset="77"/>
              </a:defRPr>
            </a:lvl1pPr>
          </a:lstStyle>
          <a:p>
            <a:r>
              <a:rPr lang="en-US" dirty="0"/>
              <a:t>CLICK TO EDIT: </a:t>
            </a:r>
            <a:br>
              <a:rPr lang="en-US" dirty="0"/>
            </a:br>
            <a:r>
              <a:rPr lang="en-US" dirty="0"/>
              <a:t>THE HEADLINE </a:t>
            </a:r>
            <a:br>
              <a:rPr lang="en-US" dirty="0"/>
            </a:br>
            <a:r>
              <a:rPr lang="en-US" dirty="0"/>
              <a:t>GOES HERE</a:t>
            </a:r>
          </a:p>
        </p:txBody>
      </p:sp>
      <p:sp>
        <p:nvSpPr>
          <p:cNvPr id="21" name="TextBox 20">
            <a:extLst>
              <a:ext uri="{FF2B5EF4-FFF2-40B4-BE49-F238E27FC236}">
                <a16:creationId xmlns:a16="http://schemas.microsoft.com/office/drawing/2014/main" id="{623881EF-09C3-3C4E-B7E9-9F9B004EE7D2}"/>
              </a:ext>
            </a:extLst>
          </p:cNvPr>
          <p:cNvSpPr txBox="1"/>
          <p:nvPr userDrawn="1"/>
        </p:nvSpPr>
        <p:spPr>
          <a:xfrm>
            <a:off x="11942955" y="9036862"/>
            <a:ext cx="5199258" cy="461665"/>
          </a:xfrm>
          <a:prstGeom prst="rect">
            <a:avLst/>
          </a:prstGeom>
          <a:noFill/>
        </p:spPr>
        <p:txBody>
          <a:bodyPr wrap="square" rtlCol="0">
            <a:spAutoFit/>
          </a:bodyPr>
          <a:lstStyle/>
          <a:p>
            <a:pPr algn="r"/>
            <a:fld id="{CEE42E42-3F74-A040-9795-FDEDABB6AC51}" type="datetime3">
              <a:rPr lang="en-US" sz="2400" b="1" i="0" smtClean="0">
                <a:solidFill>
                  <a:schemeClr val="bg2"/>
                </a:solidFill>
                <a:latin typeface="Montserrat SemiBold" pitchFamily="2" charset="77"/>
                <a:ea typeface="Open Sans" panose="020B0606030504020204" pitchFamily="34" charset="0"/>
                <a:cs typeface="Open Sans" panose="020B0606030504020204" pitchFamily="34" charset="0"/>
              </a:rPr>
              <a:t>12 November 2024</a:t>
            </a:fld>
            <a:endParaRPr lang="en-US" sz="2400" b="1" i="0" dirty="0">
              <a:solidFill>
                <a:schemeClr val="bg2"/>
              </a:solidFill>
              <a:latin typeface="Montserrat SemiBold" pitchFamily="2" charset="77"/>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744009225"/>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07">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2" name="Rectangle 11">
            <a:extLst>
              <a:ext uri="{FF2B5EF4-FFF2-40B4-BE49-F238E27FC236}">
                <a16:creationId xmlns:a16="http://schemas.microsoft.com/office/drawing/2014/main" id="{B4C3F4D2-F875-BD4F-B83B-F27A931894EA}"/>
              </a:ext>
            </a:extLst>
          </p:cNvPr>
          <p:cNvSpPr/>
          <p:nvPr userDrawn="1"/>
        </p:nvSpPr>
        <p:spPr>
          <a:xfrm rot="18900000">
            <a:off x="-4975069" y="2029188"/>
            <a:ext cx="17752544" cy="3778950"/>
          </a:xfrm>
          <a:prstGeom prst="rect">
            <a:avLst/>
          </a:prstGeom>
          <a:solidFill>
            <a:srgbClr val="011E4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Rectangle 10">
            <a:extLst>
              <a:ext uri="{FF2B5EF4-FFF2-40B4-BE49-F238E27FC236}">
                <a16:creationId xmlns:a16="http://schemas.microsoft.com/office/drawing/2014/main" id="{EE2A73C6-B9A2-AA43-88BA-C71C35C4D30B}"/>
              </a:ext>
            </a:extLst>
          </p:cNvPr>
          <p:cNvSpPr/>
          <p:nvPr userDrawn="1"/>
        </p:nvSpPr>
        <p:spPr>
          <a:xfrm rot="18900000">
            <a:off x="12735456" y="7087331"/>
            <a:ext cx="8322977" cy="4113339"/>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3" name="Picture 2" descr="A sign in the dark&#10;&#10;Description automatically generated">
            <a:extLst>
              <a:ext uri="{FF2B5EF4-FFF2-40B4-BE49-F238E27FC236}">
                <a16:creationId xmlns:a16="http://schemas.microsoft.com/office/drawing/2014/main" id="{FF205456-8ECD-194C-AC27-FA37AF6AB28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665378" y="-7435166"/>
            <a:ext cx="20236810" cy="20236810"/>
          </a:xfrm>
          <a:prstGeom prst="rect">
            <a:avLst/>
          </a:prstGeom>
        </p:spPr>
      </p:pic>
      <p:sp>
        <p:nvSpPr>
          <p:cNvPr id="5" name="Rectangle 4">
            <a:extLst>
              <a:ext uri="{FF2B5EF4-FFF2-40B4-BE49-F238E27FC236}">
                <a16:creationId xmlns:a16="http://schemas.microsoft.com/office/drawing/2014/main" id="{98A4BE0A-2405-3B4D-B459-F6467825FC42}"/>
              </a:ext>
            </a:extLst>
          </p:cNvPr>
          <p:cNvSpPr/>
          <p:nvPr userDrawn="1"/>
        </p:nvSpPr>
        <p:spPr>
          <a:xfrm rot="18900000">
            <a:off x="-2493619" y="-545547"/>
            <a:ext cx="7580100" cy="3625588"/>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 name="Title 4">
            <a:extLst>
              <a:ext uri="{FF2B5EF4-FFF2-40B4-BE49-F238E27FC236}">
                <a16:creationId xmlns:a16="http://schemas.microsoft.com/office/drawing/2014/main" id="{0DCCA5A1-56F4-3C48-9CEB-BC2BDF118AC7}"/>
              </a:ext>
            </a:extLst>
          </p:cNvPr>
          <p:cNvSpPr>
            <a:spLocks noGrp="1"/>
          </p:cNvSpPr>
          <p:nvPr>
            <p:ph type="title" hasCustomPrompt="1"/>
          </p:nvPr>
        </p:nvSpPr>
        <p:spPr>
          <a:xfrm>
            <a:off x="6974958" y="5805497"/>
            <a:ext cx="10167255" cy="2490076"/>
          </a:xfrm>
          <a:prstGeom prst="rect">
            <a:avLst/>
          </a:prstGeom>
        </p:spPr>
        <p:txBody>
          <a:bodyPr/>
          <a:lstStyle>
            <a:lvl1pPr algn="r">
              <a:lnSpc>
                <a:spcPct val="80000"/>
              </a:lnSpc>
              <a:defRPr sz="6600" b="1" i="0" spc="0">
                <a:solidFill>
                  <a:srgbClr val="F5333F"/>
                </a:solidFill>
                <a:latin typeface="Montserrat" pitchFamily="2" charset="77"/>
              </a:defRPr>
            </a:lvl1pPr>
          </a:lstStyle>
          <a:p>
            <a:r>
              <a:rPr lang="en-US" dirty="0"/>
              <a:t>CLICK TO EDIT: </a:t>
            </a:r>
            <a:br>
              <a:rPr lang="en-US" dirty="0"/>
            </a:br>
            <a:r>
              <a:rPr lang="en-US" dirty="0"/>
              <a:t>THE HEADLINE </a:t>
            </a:r>
            <a:br>
              <a:rPr lang="en-US" dirty="0"/>
            </a:br>
            <a:r>
              <a:rPr lang="en-US" dirty="0"/>
              <a:t>GOES HERE</a:t>
            </a:r>
          </a:p>
        </p:txBody>
      </p:sp>
      <p:pic>
        <p:nvPicPr>
          <p:cNvPr id="10" name="Picture 9">
            <a:extLst>
              <a:ext uri="{FF2B5EF4-FFF2-40B4-BE49-F238E27FC236}">
                <a16:creationId xmlns:a16="http://schemas.microsoft.com/office/drawing/2014/main" id="{C6B9EB27-5FAE-704E-85DD-7BEE4DA00E9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0"/>
            <a:ext cx="3440624" cy="1684556"/>
          </a:xfrm>
          <a:prstGeom prst="rect">
            <a:avLst/>
          </a:prstGeom>
        </p:spPr>
      </p:pic>
    </p:spTree>
    <p:extLst>
      <p:ext uri="{BB962C8B-B14F-4D97-AF65-F5344CB8AC3E}">
        <p14:creationId xmlns:p14="http://schemas.microsoft.com/office/powerpoint/2010/main" val="201108580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0">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383056" y="338143"/>
            <a:ext cx="17521895" cy="9625008"/>
          </a:xfrm>
          <a:custGeom>
            <a:avLst/>
            <a:gdLst>
              <a:gd name="connsiteX0" fmla="*/ 11029406 w 17521894"/>
              <a:gd name="connsiteY0" fmla="*/ 8664710 h 9625007"/>
              <a:gd name="connsiteX1" fmla="*/ 12012778 w 17521894"/>
              <a:gd name="connsiteY1" fmla="*/ 8664710 h 9625007"/>
              <a:gd name="connsiteX2" fmla="*/ 12012778 w 17521894"/>
              <a:gd name="connsiteY2" fmla="*/ 9625007 h 9625007"/>
              <a:gd name="connsiteX3" fmla="*/ 11029406 w 17521894"/>
              <a:gd name="connsiteY3" fmla="*/ 9625007 h 9625007"/>
              <a:gd name="connsiteX4" fmla="*/ 7732871 w 17521894"/>
              <a:gd name="connsiteY4" fmla="*/ 8664710 h 9625007"/>
              <a:gd name="connsiteX5" fmla="*/ 8716243 w 17521894"/>
              <a:gd name="connsiteY5" fmla="*/ 8664710 h 9625007"/>
              <a:gd name="connsiteX6" fmla="*/ 8716243 w 17521894"/>
              <a:gd name="connsiteY6" fmla="*/ 9625007 h 9625007"/>
              <a:gd name="connsiteX7" fmla="*/ 7732871 w 17521894"/>
              <a:gd name="connsiteY7" fmla="*/ 9625007 h 9625007"/>
              <a:gd name="connsiteX8" fmla="*/ 3307702 w 17521894"/>
              <a:gd name="connsiteY8" fmla="*/ 8664710 h 9625007"/>
              <a:gd name="connsiteX9" fmla="*/ 4291075 w 17521894"/>
              <a:gd name="connsiteY9" fmla="*/ 8664710 h 9625007"/>
              <a:gd name="connsiteX10" fmla="*/ 4291075 w 17521894"/>
              <a:gd name="connsiteY10" fmla="*/ 9625007 h 9625007"/>
              <a:gd name="connsiteX11" fmla="*/ 3307702 w 17521894"/>
              <a:gd name="connsiteY11" fmla="*/ 9625007 h 9625007"/>
              <a:gd name="connsiteX12" fmla="*/ 22341 w 17521894"/>
              <a:gd name="connsiteY12" fmla="*/ 8664710 h 9625007"/>
              <a:gd name="connsiteX13" fmla="*/ 994541 w 17521894"/>
              <a:gd name="connsiteY13" fmla="*/ 8664710 h 9625007"/>
              <a:gd name="connsiteX14" fmla="*/ 994541 w 17521894"/>
              <a:gd name="connsiteY14" fmla="*/ 9625007 h 9625007"/>
              <a:gd name="connsiteX15" fmla="*/ 22341 w 17521894"/>
              <a:gd name="connsiteY15" fmla="*/ 9625007 h 9625007"/>
              <a:gd name="connsiteX16" fmla="*/ 16538522 w 17521894"/>
              <a:gd name="connsiteY16" fmla="*/ 8653670 h 9625007"/>
              <a:gd name="connsiteX17" fmla="*/ 17510722 w 17521894"/>
              <a:gd name="connsiteY17" fmla="*/ 8653670 h 9625007"/>
              <a:gd name="connsiteX18" fmla="*/ 17510722 w 17521894"/>
              <a:gd name="connsiteY18" fmla="*/ 9613967 h 9625007"/>
              <a:gd name="connsiteX19" fmla="*/ 16538522 w 17521894"/>
              <a:gd name="connsiteY19" fmla="*/ 9613967 h 9625007"/>
              <a:gd name="connsiteX20" fmla="*/ 15432232 w 17521894"/>
              <a:gd name="connsiteY20" fmla="*/ 8653670 h 9625007"/>
              <a:gd name="connsiteX21" fmla="*/ 16415604 w 17521894"/>
              <a:gd name="connsiteY21" fmla="*/ 8653670 h 9625007"/>
              <a:gd name="connsiteX22" fmla="*/ 16415604 w 17521894"/>
              <a:gd name="connsiteY22" fmla="*/ 9613967 h 9625007"/>
              <a:gd name="connsiteX23" fmla="*/ 15432232 w 17521894"/>
              <a:gd name="connsiteY23" fmla="*/ 9613967 h 9625007"/>
              <a:gd name="connsiteX24" fmla="*/ 14314763 w 17521894"/>
              <a:gd name="connsiteY24" fmla="*/ 8653670 h 9625007"/>
              <a:gd name="connsiteX25" fmla="*/ 15298135 w 17521894"/>
              <a:gd name="connsiteY25" fmla="*/ 8653670 h 9625007"/>
              <a:gd name="connsiteX26" fmla="*/ 15298135 w 17521894"/>
              <a:gd name="connsiteY26" fmla="*/ 9613967 h 9625007"/>
              <a:gd name="connsiteX27" fmla="*/ 14314763 w 17521894"/>
              <a:gd name="connsiteY27" fmla="*/ 9613967 h 9625007"/>
              <a:gd name="connsiteX28" fmla="*/ 13219644 w 17521894"/>
              <a:gd name="connsiteY28" fmla="*/ 8653670 h 9625007"/>
              <a:gd name="connsiteX29" fmla="*/ 14203016 w 17521894"/>
              <a:gd name="connsiteY29" fmla="*/ 8653670 h 9625007"/>
              <a:gd name="connsiteX30" fmla="*/ 14203016 w 17521894"/>
              <a:gd name="connsiteY30" fmla="*/ 9613967 h 9625007"/>
              <a:gd name="connsiteX31" fmla="*/ 13219644 w 17521894"/>
              <a:gd name="connsiteY31" fmla="*/ 9613967 h 9625007"/>
              <a:gd name="connsiteX32" fmla="*/ 12124526 w 17521894"/>
              <a:gd name="connsiteY32" fmla="*/ 8653670 h 9625007"/>
              <a:gd name="connsiteX33" fmla="*/ 13107898 w 17521894"/>
              <a:gd name="connsiteY33" fmla="*/ 8653670 h 9625007"/>
              <a:gd name="connsiteX34" fmla="*/ 13107898 w 17521894"/>
              <a:gd name="connsiteY34" fmla="*/ 9613967 h 9625007"/>
              <a:gd name="connsiteX35" fmla="*/ 12124526 w 17521894"/>
              <a:gd name="connsiteY35" fmla="*/ 9613967 h 9625007"/>
              <a:gd name="connsiteX36" fmla="*/ 9934287 w 17521894"/>
              <a:gd name="connsiteY36" fmla="*/ 8653670 h 9625007"/>
              <a:gd name="connsiteX37" fmla="*/ 10906488 w 17521894"/>
              <a:gd name="connsiteY37" fmla="*/ 8653670 h 9625007"/>
              <a:gd name="connsiteX38" fmla="*/ 10906488 w 17521894"/>
              <a:gd name="connsiteY38" fmla="*/ 9613967 h 9625007"/>
              <a:gd name="connsiteX39" fmla="*/ 9934287 w 17521894"/>
              <a:gd name="connsiteY39" fmla="*/ 9613967 h 9625007"/>
              <a:gd name="connsiteX40" fmla="*/ 8827991 w 17521894"/>
              <a:gd name="connsiteY40" fmla="*/ 8653670 h 9625007"/>
              <a:gd name="connsiteX41" fmla="*/ 9811363 w 17521894"/>
              <a:gd name="connsiteY41" fmla="*/ 8653670 h 9625007"/>
              <a:gd name="connsiteX42" fmla="*/ 9811363 w 17521894"/>
              <a:gd name="connsiteY42" fmla="*/ 9613967 h 9625007"/>
              <a:gd name="connsiteX43" fmla="*/ 8827991 w 17521894"/>
              <a:gd name="connsiteY43" fmla="*/ 9613967 h 9625007"/>
              <a:gd name="connsiteX44" fmla="*/ 6604234 w 17521894"/>
              <a:gd name="connsiteY44" fmla="*/ 8653670 h 9625007"/>
              <a:gd name="connsiteX45" fmla="*/ 7576436 w 17521894"/>
              <a:gd name="connsiteY45" fmla="*/ 8653670 h 9625007"/>
              <a:gd name="connsiteX46" fmla="*/ 7576436 w 17521894"/>
              <a:gd name="connsiteY46" fmla="*/ 9613967 h 9625007"/>
              <a:gd name="connsiteX47" fmla="*/ 6604234 w 17521894"/>
              <a:gd name="connsiteY47" fmla="*/ 9613967 h 9625007"/>
              <a:gd name="connsiteX48" fmla="*/ 5509117 w 17521894"/>
              <a:gd name="connsiteY48" fmla="*/ 8653670 h 9625007"/>
              <a:gd name="connsiteX49" fmla="*/ 6481318 w 17521894"/>
              <a:gd name="connsiteY49" fmla="*/ 8653670 h 9625007"/>
              <a:gd name="connsiteX50" fmla="*/ 6481318 w 17521894"/>
              <a:gd name="connsiteY50" fmla="*/ 9613967 h 9625007"/>
              <a:gd name="connsiteX51" fmla="*/ 5509117 w 17521894"/>
              <a:gd name="connsiteY51" fmla="*/ 9613967 h 9625007"/>
              <a:gd name="connsiteX52" fmla="*/ 4402819 w 17521894"/>
              <a:gd name="connsiteY52" fmla="*/ 8653670 h 9625007"/>
              <a:gd name="connsiteX53" fmla="*/ 5386192 w 17521894"/>
              <a:gd name="connsiteY53" fmla="*/ 8653670 h 9625007"/>
              <a:gd name="connsiteX54" fmla="*/ 5386192 w 17521894"/>
              <a:gd name="connsiteY54" fmla="*/ 9613967 h 9625007"/>
              <a:gd name="connsiteX55" fmla="*/ 4402819 w 17521894"/>
              <a:gd name="connsiteY55" fmla="*/ 9613967 h 9625007"/>
              <a:gd name="connsiteX56" fmla="*/ 2212579 w 17521894"/>
              <a:gd name="connsiteY56" fmla="*/ 8653670 h 9625007"/>
              <a:gd name="connsiteX57" fmla="*/ 3195951 w 17521894"/>
              <a:gd name="connsiteY57" fmla="*/ 8653670 h 9625007"/>
              <a:gd name="connsiteX58" fmla="*/ 3195951 w 17521894"/>
              <a:gd name="connsiteY58" fmla="*/ 9613967 h 9625007"/>
              <a:gd name="connsiteX59" fmla="*/ 2212579 w 17521894"/>
              <a:gd name="connsiteY59" fmla="*/ 9613967 h 9625007"/>
              <a:gd name="connsiteX60" fmla="*/ 1117460 w 17521894"/>
              <a:gd name="connsiteY60" fmla="*/ 8653670 h 9625007"/>
              <a:gd name="connsiteX61" fmla="*/ 2100832 w 17521894"/>
              <a:gd name="connsiteY61" fmla="*/ 8653670 h 9625007"/>
              <a:gd name="connsiteX62" fmla="*/ 2100832 w 17521894"/>
              <a:gd name="connsiteY62" fmla="*/ 9613967 h 9625007"/>
              <a:gd name="connsiteX63" fmla="*/ 1117460 w 17521894"/>
              <a:gd name="connsiteY63" fmla="*/ 9613967 h 9625007"/>
              <a:gd name="connsiteX64" fmla="*/ 15432232 w 17521894"/>
              <a:gd name="connsiteY64" fmla="*/ 7583002 h 9625007"/>
              <a:gd name="connsiteX65" fmla="*/ 16415604 w 17521894"/>
              <a:gd name="connsiteY65" fmla="*/ 7583002 h 9625007"/>
              <a:gd name="connsiteX66" fmla="*/ 16415604 w 17521894"/>
              <a:gd name="connsiteY66" fmla="*/ 8543299 h 9625007"/>
              <a:gd name="connsiteX67" fmla="*/ 15432232 w 17521894"/>
              <a:gd name="connsiteY67" fmla="*/ 8543299 h 9625007"/>
              <a:gd name="connsiteX68" fmla="*/ 13219644 w 17521894"/>
              <a:gd name="connsiteY68" fmla="*/ 7583002 h 9625007"/>
              <a:gd name="connsiteX69" fmla="*/ 14203016 w 17521894"/>
              <a:gd name="connsiteY69" fmla="*/ 7583002 h 9625007"/>
              <a:gd name="connsiteX70" fmla="*/ 14203016 w 17521894"/>
              <a:gd name="connsiteY70" fmla="*/ 8543299 h 9625007"/>
              <a:gd name="connsiteX71" fmla="*/ 13219644 w 17521894"/>
              <a:gd name="connsiteY71" fmla="*/ 8543299 h 9625007"/>
              <a:gd name="connsiteX72" fmla="*/ 5509118 w 17521894"/>
              <a:gd name="connsiteY72" fmla="*/ 7583002 h 9625007"/>
              <a:gd name="connsiteX73" fmla="*/ 6481320 w 17521894"/>
              <a:gd name="connsiteY73" fmla="*/ 7583002 h 9625007"/>
              <a:gd name="connsiteX74" fmla="*/ 6481320 w 17521894"/>
              <a:gd name="connsiteY74" fmla="*/ 8543299 h 9625007"/>
              <a:gd name="connsiteX75" fmla="*/ 5509118 w 17521894"/>
              <a:gd name="connsiteY75" fmla="*/ 8543299 h 9625007"/>
              <a:gd name="connsiteX76" fmla="*/ 16538522 w 17521894"/>
              <a:gd name="connsiteY76" fmla="*/ 7571960 h 9625007"/>
              <a:gd name="connsiteX77" fmla="*/ 17510722 w 17521894"/>
              <a:gd name="connsiteY77" fmla="*/ 7571960 h 9625007"/>
              <a:gd name="connsiteX78" fmla="*/ 17510722 w 17521894"/>
              <a:gd name="connsiteY78" fmla="*/ 8532257 h 9625007"/>
              <a:gd name="connsiteX79" fmla="*/ 16538522 w 17521894"/>
              <a:gd name="connsiteY79" fmla="*/ 8532257 h 9625007"/>
              <a:gd name="connsiteX80" fmla="*/ 14314763 w 17521894"/>
              <a:gd name="connsiteY80" fmla="*/ 7571960 h 9625007"/>
              <a:gd name="connsiteX81" fmla="*/ 15298135 w 17521894"/>
              <a:gd name="connsiteY81" fmla="*/ 7571960 h 9625007"/>
              <a:gd name="connsiteX82" fmla="*/ 15298135 w 17521894"/>
              <a:gd name="connsiteY82" fmla="*/ 8532257 h 9625007"/>
              <a:gd name="connsiteX83" fmla="*/ 14314763 w 17521894"/>
              <a:gd name="connsiteY83" fmla="*/ 8532257 h 9625007"/>
              <a:gd name="connsiteX84" fmla="*/ 12124526 w 17521894"/>
              <a:gd name="connsiteY84" fmla="*/ 7571960 h 9625007"/>
              <a:gd name="connsiteX85" fmla="*/ 13107898 w 17521894"/>
              <a:gd name="connsiteY85" fmla="*/ 7571960 h 9625007"/>
              <a:gd name="connsiteX86" fmla="*/ 13107898 w 17521894"/>
              <a:gd name="connsiteY86" fmla="*/ 8532257 h 9625007"/>
              <a:gd name="connsiteX87" fmla="*/ 12124526 w 17521894"/>
              <a:gd name="connsiteY87" fmla="*/ 8532257 h 9625007"/>
              <a:gd name="connsiteX88" fmla="*/ 11029406 w 17521894"/>
              <a:gd name="connsiteY88" fmla="*/ 7571960 h 9625007"/>
              <a:gd name="connsiteX89" fmla="*/ 12012778 w 17521894"/>
              <a:gd name="connsiteY89" fmla="*/ 7571960 h 9625007"/>
              <a:gd name="connsiteX90" fmla="*/ 12012778 w 17521894"/>
              <a:gd name="connsiteY90" fmla="*/ 8532257 h 9625007"/>
              <a:gd name="connsiteX91" fmla="*/ 11029406 w 17521894"/>
              <a:gd name="connsiteY91" fmla="*/ 8532257 h 9625007"/>
              <a:gd name="connsiteX92" fmla="*/ 9934287 w 17521894"/>
              <a:gd name="connsiteY92" fmla="*/ 7571960 h 9625007"/>
              <a:gd name="connsiteX93" fmla="*/ 10906488 w 17521894"/>
              <a:gd name="connsiteY93" fmla="*/ 7571960 h 9625007"/>
              <a:gd name="connsiteX94" fmla="*/ 10906488 w 17521894"/>
              <a:gd name="connsiteY94" fmla="*/ 8532257 h 9625007"/>
              <a:gd name="connsiteX95" fmla="*/ 9934287 w 17521894"/>
              <a:gd name="connsiteY95" fmla="*/ 8532257 h 9625007"/>
              <a:gd name="connsiteX96" fmla="*/ 8827991 w 17521894"/>
              <a:gd name="connsiteY96" fmla="*/ 7571960 h 9625007"/>
              <a:gd name="connsiteX97" fmla="*/ 9811363 w 17521894"/>
              <a:gd name="connsiteY97" fmla="*/ 7571960 h 9625007"/>
              <a:gd name="connsiteX98" fmla="*/ 9811363 w 17521894"/>
              <a:gd name="connsiteY98" fmla="*/ 8532257 h 9625007"/>
              <a:gd name="connsiteX99" fmla="*/ 8827991 w 17521894"/>
              <a:gd name="connsiteY99" fmla="*/ 8532257 h 9625007"/>
              <a:gd name="connsiteX100" fmla="*/ 7732872 w 17521894"/>
              <a:gd name="connsiteY100" fmla="*/ 7571960 h 9625007"/>
              <a:gd name="connsiteX101" fmla="*/ 8716243 w 17521894"/>
              <a:gd name="connsiteY101" fmla="*/ 7571960 h 9625007"/>
              <a:gd name="connsiteX102" fmla="*/ 8716243 w 17521894"/>
              <a:gd name="connsiteY102" fmla="*/ 8532257 h 9625007"/>
              <a:gd name="connsiteX103" fmla="*/ 7732872 w 17521894"/>
              <a:gd name="connsiteY103" fmla="*/ 8532257 h 9625007"/>
              <a:gd name="connsiteX104" fmla="*/ 6604242 w 17521894"/>
              <a:gd name="connsiteY104" fmla="*/ 7571960 h 9625007"/>
              <a:gd name="connsiteX105" fmla="*/ 7576440 w 17521894"/>
              <a:gd name="connsiteY105" fmla="*/ 7571960 h 9625007"/>
              <a:gd name="connsiteX106" fmla="*/ 7576440 w 17521894"/>
              <a:gd name="connsiteY106" fmla="*/ 8532257 h 9625007"/>
              <a:gd name="connsiteX107" fmla="*/ 6604242 w 17521894"/>
              <a:gd name="connsiteY107" fmla="*/ 8532257 h 9625007"/>
              <a:gd name="connsiteX108" fmla="*/ 4402819 w 17521894"/>
              <a:gd name="connsiteY108" fmla="*/ 7571960 h 9625007"/>
              <a:gd name="connsiteX109" fmla="*/ 5386192 w 17521894"/>
              <a:gd name="connsiteY109" fmla="*/ 7571960 h 9625007"/>
              <a:gd name="connsiteX110" fmla="*/ 5386192 w 17521894"/>
              <a:gd name="connsiteY110" fmla="*/ 8532257 h 9625007"/>
              <a:gd name="connsiteX111" fmla="*/ 4402819 w 17521894"/>
              <a:gd name="connsiteY111" fmla="*/ 8532257 h 9625007"/>
              <a:gd name="connsiteX112" fmla="*/ 3307702 w 17521894"/>
              <a:gd name="connsiteY112" fmla="*/ 7571960 h 9625007"/>
              <a:gd name="connsiteX113" fmla="*/ 4291075 w 17521894"/>
              <a:gd name="connsiteY113" fmla="*/ 7571960 h 9625007"/>
              <a:gd name="connsiteX114" fmla="*/ 4291075 w 17521894"/>
              <a:gd name="connsiteY114" fmla="*/ 8532257 h 9625007"/>
              <a:gd name="connsiteX115" fmla="*/ 3307702 w 17521894"/>
              <a:gd name="connsiteY115" fmla="*/ 8532257 h 9625007"/>
              <a:gd name="connsiteX116" fmla="*/ 2212585 w 17521894"/>
              <a:gd name="connsiteY116" fmla="*/ 7571960 h 9625007"/>
              <a:gd name="connsiteX117" fmla="*/ 3195957 w 17521894"/>
              <a:gd name="connsiteY117" fmla="*/ 7571960 h 9625007"/>
              <a:gd name="connsiteX118" fmla="*/ 3195957 w 17521894"/>
              <a:gd name="connsiteY118" fmla="*/ 8532257 h 9625007"/>
              <a:gd name="connsiteX119" fmla="*/ 2212585 w 17521894"/>
              <a:gd name="connsiteY119" fmla="*/ 8532257 h 9625007"/>
              <a:gd name="connsiteX120" fmla="*/ 1117465 w 17521894"/>
              <a:gd name="connsiteY120" fmla="*/ 7571960 h 9625007"/>
              <a:gd name="connsiteX121" fmla="*/ 2100838 w 17521894"/>
              <a:gd name="connsiteY121" fmla="*/ 7571960 h 9625007"/>
              <a:gd name="connsiteX122" fmla="*/ 2100838 w 17521894"/>
              <a:gd name="connsiteY122" fmla="*/ 8532257 h 9625007"/>
              <a:gd name="connsiteX123" fmla="*/ 1117465 w 17521894"/>
              <a:gd name="connsiteY123" fmla="*/ 8532257 h 9625007"/>
              <a:gd name="connsiteX124" fmla="*/ 22341 w 17521894"/>
              <a:gd name="connsiteY124" fmla="*/ 7571960 h 9625007"/>
              <a:gd name="connsiteX125" fmla="*/ 994542 w 17521894"/>
              <a:gd name="connsiteY125" fmla="*/ 7571960 h 9625007"/>
              <a:gd name="connsiteX126" fmla="*/ 994542 w 17521894"/>
              <a:gd name="connsiteY126" fmla="*/ 8532257 h 9625007"/>
              <a:gd name="connsiteX127" fmla="*/ 22341 w 17521894"/>
              <a:gd name="connsiteY127" fmla="*/ 8532257 h 9625007"/>
              <a:gd name="connsiteX128" fmla="*/ 12124526 w 17521894"/>
              <a:gd name="connsiteY128" fmla="*/ 3245137 h 9625007"/>
              <a:gd name="connsiteX129" fmla="*/ 13107898 w 17521894"/>
              <a:gd name="connsiteY129" fmla="*/ 3245137 h 9625007"/>
              <a:gd name="connsiteX130" fmla="*/ 13107898 w 17521894"/>
              <a:gd name="connsiteY130" fmla="*/ 4205420 h 9625007"/>
              <a:gd name="connsiteX131" fmla="*/ 12124526 w 17521894"/>
              <a:gd name="connsiteY131" fmla="*/ 4205420 h 9625007"/>
              <a:gd name="connsiteX132" fmla="*/ 4402839 w 17521894"/>
              <a:gd name="connsiteY132" fmla="*/ 3245137 h 9625007"/>
              <a:gd name="connsiteX133" fmla="*/ 5386215 w 17521894"/>
              <a:gd name="connsiteY133" fmla="*/ 3245137 h 9625007"/>
              <a:gd name="connsiteX134" fmla="*/ 5386215 w 17521894"/>
              <a:gd name="connsiteY134" fmla="*/ 4205420 h 9625007"/>
              <a:gd name="connsiteX135" fmla="*/ 4402839 w 17521894"/>
              <a:gd name="connsiteY135" fmla="*/ 4205420 h 9625007"/>
              <a:gd name="connsiteX136" fmla="*/ 8827991 w 17521894"/>
              <a:gd name="connsiteY136" fmla="*/ 3245132 h 9625007"/>
              <a:gd name="connsiteX137" fmla="*/ 9811363 w 17521894"/>
              <a:gd name="connsiteY137" fmla="*/ 3245132 h 9625007"/>
              <a:gd name="connsiteX138" fmla="*/ 9811363 w 17521894"/>
              <a:gd name="connsiteY138" fmla="*/ 4205420 h 9625007"/>
              <a:gd name="connsiteX139" fmla="*/ 8827991 w 17521894"/>
              <a:gd name="connsiteY139" fmla="*/ 4205420 h 9625007"/>
              <a:gd name="connsiteX140" fmla="*/ 1117470 w 17521894"/>
              <a:gd name="connsiteY140" fmla="*/ 3245132 h 9625007"/>
              <a:gd name="connsiteX141" fmla="*/ 2100843 w 17521894"/>
              <a:gd name="connsiteY141" fmla="*/ 3245132 h 9625007"/>
              <a:gd name="connsiteX142" fmla="*/ 2100843 w 17521894"/>
              <a:gd name="connsiteY142" fmla="*/ 4205420 h 9625007"/>
              <a:gd name="connsiteX143" fmla="*/ 1117470 w 17521894"/>
              <a:gd name="connsiteY143" fmla="*/ 4205420 h 9625007"/>
              <a:gd name="connsiteX144" fmla="*/ 2212592 w 17521894"/>
              <a:gd name="connsiteY144" fmla="*/ 3234100 h 9625007"/>
              <a:gd name="connsiteX145" fmla="*/ 3195965 w 17521894"/>
              <a:gd name="connsiteY145" fmla="*/ 3234100 h 9625007"/>
              <a:gd name="connsiteX146" fmla="*/ 3195965 w 17521894"/>
              <a:gd name="connsiteY146" fmla="*/ 4205420 h 9625007"/>
              <a:gd name="connsiteX147" fmla="*/ 2212592 w 17521894"/>
              <a:gd name="connsiteY147" fmla="*/ 4205420 h 9625007"/>
              <a:gd name="connsiteX148" fmla="*/ 13219644 w 17521894"/>
              <a:gd name="connsiteY148" fmla="*/ 3234099 h 9625007"/>
              <a:gd name="connsiteX149" fmla="*/ 14203016 w 17521894"/>
              <a:gd name="connsiteY149" fmla="*/ 3234099 h 9625007"/>
              <a:gd name="connsiteX150" fmla="*/ 14203016 w 17521894"/>
              <a:gd name="connsiteY150" fmla="*/ 4205420 h 9625007"/>
              <a:gd name="connsiteX151" fmla="*/ 13219644 w 17521894"/>
              <a:gd name="connsiteY151" fmla="*/ 4205420 h 9625007"/>
              <a:gd name="connsiteX152" fmla="*/ 9934287 w 17521894"/>
              <a:gd name="connsiteY152" fmla="*/ 3234099 h 9625007"/>
              <a:gd name="connsiteX153" fmla="*/ 10906488 w 17521894"/>
              <a:gd name="connsiteY153" fmla="*/ 3234099 h 9625007"/>
              <a:gd name="connsiteX154" fmla="*/ 10906488 w 17521894"/>
              <a:gd name="connsiteY154" fmla="*/ 4205420 h 9625007"/>
              <a:gd name="connsiteX155" fmla="*/ 9934287 w 17521894"/>
              <a:gd name="connsiteY155" fmla="*/ 4205420 h 9625007"/>
              <a:gd name="connsiteX156" fmla="*/ 5509130 w 17521894"/>
              <a:gd name="connsiteY156" fmla="*/ 3234099 h 9625007"/>
              <a:gd name="connsiteX157" fmla="*/ 6481328 w 17521894"/>
              <a:gd name="connsiteY157" fmla="*/ 3234099 h 9625007"/>
              <a:gd name="connsiteX158" fmla="*/ 6481328 w 17521894"/>
              <a:gd name="connsiteY158" fmla="*/ 4205420 h 9625007"/>
              <a:gd name="connsiteX159" fmla="*/ 5509130 w 17521894"/>
              <a:gd name="connsiteY159" fmla="*/ 4205420 h 9625007"/>
              <a:gd name="connsiteX160" fmla="*/ 15432232 w 17521894"/>
              <a:gd name="connsiteY160" fmla="*/ 3234098 h 9625007"/>
              <a:gd name="connsiteX161" fmla="*/ 16415604 w 17521894"/>
              <a:gd name="connsiteY161" fmla="*/ 3234098 h 9625007"/>
              <a:gd name="connsiteX162" fmla="*/ 16415604 w 17521894"/>
              <a:gd name="connsiteY162" fmla="*/ 4205420 h 9625007"/>
              <a:gd name="connsiteX163" fmla="*/ 15432232 w 17521894"/>
              <a:gd name="connsiteY163" fmla="*/ 4205420 h 9625007"/>
              <a:gd name="connsiteX164" fmla="*/ 22350 w 17521894"/>
              <a:gd name="connsiteY164" fmla="*/ 3234097 h 9625007"/>
              <a:gd name="connsiteX165" fmla="*/ 994550 w 17521894"/>
              <a:gd name="connsiteY165" fmla="*/ 3234097 h 9625007"/>
              <a:gd name="connsiteX166" fmla="*/ 994550 w 17521894"/>
              <a:gd name="connsiteY166" fmla="*/ 4205420 h 9625007"/>
              <a:gd name="connsiteX167" fmla="*/ 22350 w 17521894"/>
              <a:gd name="connsiteY167" fmla="*/ 4205420 h 9625007"/>
              <a:gd name="connsiteX168" fmla="*/ 11029406 w 17521894"/>
              <a:gd name="connsiteY168" fmla="*/ 3234096 h 9625007"/>
              <a:gd name="connsiteX169" fmla="*/ 12012778 w 17521894"/>
              <a:gd name="connsiteY169" fmla="*/ 3234096 h 9625007"/>
              <a:gd name="connsiteX170" fmla="*/ 12012778 w 17521894"/>
              <a:gd name="connsiteY170" fmla="*/ 4205420 h 9625007"/>
              <a:gd name="connsiteX171" fmla="*/ 11029406 w 17521894"/>
              <a:gd name="connsiteY171" fmla="*/ 4205420 h 9625007"/>
              <a:gd name="connsiteX172" fmla="*/ 7732881 w 17521894"/>
              <a:gd name="connsiteY172" fmla="*/ 3234096 h 9625007"/>
              <a:gd name="connsiteX173" fmla="*/ 8716243 w 17521894"/>
              <a:gd name="connsiteY173" fmla="*/ 3234096 h 9625007"/>
              <a:gd name="connsiteX174" fmla="*/ 8716243 w 17521894"/>
              <a:gd name="connsiteY174" fmla="*/ 4205420 h 9625007"/>
              <a:gd name="connsiteX175" fmla="*/ 7732881 w 17521894"/>
              <a:gd name="connsiteY175" fmla="*/ 4205420 h 9625007"/>
              <a:gd name="connsiteX176" fmla="*/ 3307705 w 17521894"/>
              <a:gd name="connsiteY176" fmla="*/ 3234096 h 9625007"/>
              <a:gd name="connsiteX177" fmla="*/ 4291078 w 17521894"/>
              <a:gd name="connsiteY177" fmla="*/ 3234096 h 9625007"/>
              <a:gd name="connsiteX178" fmla="*/ 4291078 w 17521894"/>
              <a:gd name="connsiteY178" fmla="*/ 4205420 h 9625007"/>
              <a:gd name="connsiteX179" fmla="*/ 3307705 w 17521894"/>
              <a:gd name="connsiteY179" fmla="*/ 4205420 h 9625007"/>
              <a:gd name="connsiteX180" fmla="*/ 16538522 w 17521894"/>
              <a:gd name="connsiteY180" fmla="*/ 3234095 h 9625007"/>
              <a:gd name="connsiteX181" fmla="*/ 17510722 w 17521894"/>
              <a:gd name="connsiteY181" fmla="*/ 3234095 h 9625007"/>
              <a:gd name="connsiteX182" fmla="*/ 17510722 w 17521894"/>
              <a:gd name="connsiteY182" fmla="*/ 4205420 h 9625007"/>
              <a:gd name="connsiteX183" fmla="*/ 16538522 w 17521894"/>
              <a:gd name="connsiteY183" fmla="*/ 4205420 h 9625007"/>
              <a:gd name="connsiteX184" fmla="*/ 14314763 w 17521894"/>
              <a:gd name="connsiteY184" fmla="*/ 3234095 h 9625007"/>
              <a:gd name="connsiteX185" fmla="*/ 15298135 w 17521894"/>
              <a:gd name="connsiteY185" fmla="*/ 3234095 h 9625007"/>
              <a:gd name="connsiteX186" fmla="*/ 15298135 w 17521894"/>
              <a:gd name="connsiteY186" fmla="*/ 4205420 h 9625007"/>
              <a:gd name="connsiteX187" fmla="*/ 14314763 w 17521894"/>
              <a:gd name="connsiteY187" fmla="*/ 4205420 h 9625007"/>
              <a:gd name="connsiteX188" fmla="*/ 6604243 w 17521894"/>
              <a:gd name="connsiteY188" fmla="*/ 3234095 h 9625007"/>
              <a:gd name="connsiteX189" fmla="*/ 7576442 w 17521894"/>
              <a:gd name="connsiteY189" fmla="*/ 3234095 h 9625007"/>
              <a:gd name="connsiteX190" fmla="*/ 7576442 w 17521894"/>
              <a:gd name="connsiteY190" fmla="*/ 4205420 h 9625007"/>
              <a:gd name="connsiteX191" fmla="*/ 6604243 w 17521894"/>
              <a:gd name="connsiteY191" fmla="*/ 4205420 h 9625007"/>
              <a:gd name="connsiteX192" fmla="*/ 7732898 w 17521894"/>
              <a:gd name="connsiteY192" fmla="*/ 2163430 h 9625007"/>
              <a:gd name="connsiteX193" fmla="*/ 8716243 w 17521894"/>
              <a:gd name="connsiteY193" fmla="*/ 2163430 h 9625007"/>
              <a:gd name="connsiteX194" fmla="*/ 8716243 w 17521894"/>
              <a:gd name="connsiteY194" fmla="*/ 3123724 h 9625007"/>
              <a:gd name="connsiteX195" fmla="*/ 7732898 w 17521894"/>
              <a:gd name="connsiteY195" fmla="*/ 3123724 h 9625007"/>
              <a:gd name="connsiteX196" fmla="*/ 22364 w 17521894"/>
              <a:gd name="connsiteY196" fmla="*/ 2163430 h 9625007"/>
              <a:gd name="connsiteX197" fmla="*/ 994564 w 17521894"/>
              <a:gd name="connsiteY197" fmla="*/ 2163430 h 9625007"/>
              <a:gd name="connsiteX198" fmla="*/ 994564 w 17521894"/>
              <a:gd name="connsiteY198" fmla="*/ 3123724 h 9625007"/>
              <a:gd name="connsiteX199" fmla="*/ 22364 w 17521894"/>
              <a:gd name="connsiteY199" fmla="*/ 3123724 h 9625007"/>
              <a:gd name="connsiteX200" fmla="*/ 12124526 w 17521894"/>
              <a:gd name="connsiteY200" fmla="*/ 2163429 h 9625007"/>
              <a:gd name="connsiteX201" fmla="*/ 13107898 w 17521894"/>
              <a:gd name="connsiteY201" fmla="*/ 2163429 h 9625007"/>
              <a:gd name="connsiteX202" fmla="*/ 13107898 w 17521894"/>
              <a:gd name="connsiteY202" fmla="*/ 3123723 h 9625007"/>
              <a:gd name="connsiteX203" fmla="*/ 12124526 w 17521894"/>
              <a:gd name="connsiteY203" fmla="*/ 3123723 h 9625007"/>
              <a:gd name="connsiteX204" fmla="*/ 9934287 w 17521894"/>
              <a:gd name="connsiteY204" fmla="*/ 2163429 h 9625007"/>
              <a:gd name="connsiteX205" fmla="*/ 10906488 w 17521894"/>
              <a:gd name="connsiteY205" fmla="*/ 2163429 h 9625007"/>
              <a:gd name="connsiteX206" fmla="*/ 10906488 w 17521894"/>
              <a:gd name="connsiteY206" fmla="*/ 3123724 h 9625007"/>
              <a:gd name="connsiteX207" fmla="*/ 9934287 w 17521894"/>
              <a:gd name="connsiteY207" fmla="*/ 3123724 h 9625007"/>
              <a:gd name="connsiteX208" fmla="*/ 4402840 w 17521894"/>
              <a:gd name="connsiteY208" fmla="*/ 2163429 h 9625007"/>
              <a:gd name="connsiteX209" fmla="*/ 5386215 w 17521894"/>
              <a:gd name="connsiteY209" fmla="*/ 2163429 h 9625007"/>
              <a:gd name="connsiteX210" fmla="*/ 5386215 w 17521894"/>
              <a:gd name="connsiteY210" fmla="*/ 3123723 h 9625007"/>
              <a:gd name="connsiteX211" fmla="*/ 4402840 w 17521894"/>
              <a:gd name="connsiteY211" fmla="*/ 3123723 h 9625007"/>
              <a:gd name="connsiteX212" fmla="*/ 2212602 w 17521894"/>
              <a:gd name="connsiteY212" fmla="*/ 2163429 h 9625007"/>
              <a:gd name="connsiteX213" fmla="*/ 3195974 w 17521894"/>
              <a:gd name="connsiteY213" fmla="*/ 2163429 h 9625007"/>
              <a:gd name="connsiteX214" fmla="*/ 3195974 w 17521894"/>
              <a:gd name="connsiteY214" fmla="*/ 3123724 h 9625007"/>
              <a:gd name="connsiteX215" fmla="*/ 2212602 w 17521894"/>
              <a:gd name="connsiteY215" fmla="*/ 3123724 h 9625007"/>
              <a:gd name="connsiteX216" fmla="*/ 15432232 w 17521894"/>
              <a:gd name="connsiteY216" fmla="*/ 2163428 h 9625007"/>
              <a:gd name="connsiteX217" fmla="*/ 16415604 w 17521894"/>
              <a:gd name="connsiteY217" fmla="*/ 2163428 h 9625007"/>
              <a:gd name="connsiteX218" fmla="*/ 16415604 w 17521894"/>
              <a:gd name="connsiteY218" fmla="*/ 3123722 h 9625007"/>
              <a:gd name="connsiteX219" fmla="*/ 15432232 w 17521894"/>
              <a:gd name="connsiteY219" fmla="*/ 3123722 h 9625007"/>
              <a:gd name="connsiteX220" fmla="*/ 13219644 w 17521894"/>
              <a:gd name="connsiteY220" fmla="*/ 2163428 h 9625007"/>
              <a:gd name="connsiteX221" fmla="*/ 14203016 w 17521894"/>
              <a:gd name="connsiteY221" fmla="*/ 2163428 h 9625007"/>
              <a:gd name="connsiteX222" fmla="*/ 14203016 w 17521894"/>
              <a:gd name="connsiteY222" fmla="*/ 3123722 h 9625007"/>
              <a:gd name="connsiteX223" fmla="*/ 13219644 w 17521894"/>
              <a:gd name="connsiteY223" fmla="*/ 3123722 h 9625007"/>
              <a:gd name="connsiteX224" fmla="*/ 11029406 w 17521894"/>
              <a:gd name="connsiteY224" fmla="*/ 2163428 h 9625007"/>
              <a:gd name="connsiteX225" fmla="*/ 12012778 w 17521894"/>
              <a:gd name="connsiteY225" fmla="*/ 2163428 h 9625007"/>
              <a:gd name="connsiteX226" fmla="*/ 12012778 w 17521894"/>
              <a:gd name="connsiteY226" fmla="*/ 3123722 h 9625007"/>
              <a:gd name="connsiteX227" fmla="*/ 11029406 w 17521894"/>
              <a:gd name="connsiteY227" fmla="*/ 3123722 h 9625007"/>
              <a:gd name="connsiteX228" fmla="*/ 6604257 w 17521894"/>
              <a:gd name="connsiteY228" fmla="*/ 2163428 h 9625007"/>
              <a:gd name="connsiteX229" fmla="*/ 7576456 w 17521894"/>
              <a:gd name="connsiteY229" fmla="*/ 2163428 h 9625007"/>
              <a:gd name="connsiteX230" fmla="*/ 7576456 w 17521894"/>
              <a:gd name="connsiteY230" fmla="*/ 3123722 h 9625007"/>
              <a:gd name="connsiteX231" fmla="*/ 6604257 w 17521894"/>
              <a:gd name="connsiteY231" fmla="*/ 3123722 h 9625007"/>
              <a:gd name="connsiteX232" fmla="*/ 5509136 w 17521894"/>
              <a:gd name="connsiteY232" fmla="*/ 2163428 h 9625007"/>
              <a:gd name="connsiteX233" fmla="*/ 6481338 w 17521894"/>
              <a:gd name="connsiteY233" fmla="*/ 2163428 h 9625007"/>
              <a:gd name="connsiteX234" fmla="*/ 6481338 w 17521894"/>
              <a:gd name="connsiteY234" fmla="*/ 3123722 h 9625007"/>
              <a:gd name="connsiteX235" fmla="*/ 5509136 w 17521894"/>
              <a:gd name="connsiteY235" fmla="*/ 3123722 h 9625007"/>
              <a:gd name="connsiteX236" fmla="*/ 3307717 w 17521894"/>
              <a:gd name="connsiteY236" fmla="*/ 2163428 h 9625007"/>
              <a:gd name="connsiteX237" fmla="*/ 4291092 w 17521894"/>
              <a:gd name="connsiteY237" fmla="*/ 2163428 h 9625007"/>
              <a:gd name="connsiteX238" fmla="*/ 4291092 w 17521894"/>
              <a:gd name="connsiteY238" fmla="*/ 3123722 h 9625007"/>
              <a:gd name="connsiteX239" fmla="*/ 3307717 w 17521894"/>
              <a:gd name="connsiteY239" fmla="*/ 3123722 h 9625007"/>
              <a:gd name="connsiteX240" fmla="*/ 16538522 w 17521894"/>
              <a:gd name="connsiteY240" fmla="*/ 2163427 h 9625007"/>
              <a:gd name="connsiteX241" fmla="*/ 17510722 w 17521894"/>
              <a:gd name="connsiteY241" fmla="*/ 2163427 h 9625007"/>
              <a:gd name="connsiteX242" fmla="*/ 17510722 w 17521894"/>
              <a:gd name="connsiteY242" fmla="*/ 3123722 h 9625007"/>
              <a:gd name="connsiteX243" fmla="*/ 16538522 w 17521894"/>
              <a:gd name="connsiteY243" fmla="*/ 3123722 h 9625007"/>
              <a:gd name="connsiteX244" fmla="*/ 14314763 w 17521894"/>
              <a:gd name="connsiteY244" fmla="*/ 2163427 h 9625007"/>
              <a:gd name="connsiteX245" fmla="*/ 15298135 w 17521894"/>
              <a:gd name="connsiteY245" fmla="*/ 2163427 h 9625007"/>
              <a:gd name="connsiteX246" fmla="*/ 15298135 w 17521894"/>
              <a:gd name="connsiteY246" fmla="*/ 3123722 h 9625007"/>
              <a:gd name="connsiteX247" fmla="*/ 14314763 w 17521894"/>
              <a:gd name="connsiteY247" fmla="*/ 3123722 h 9625007"/>
              <a:gd name="connsiteX248" fmla="*/ 8827991 w 17521894"/>
              <a:gd name="connsiteY248" fmla="*/ 2163424 h 9625007"/>
              <a:gd name="connsiteX249" fmla="*/ 9811363 w 17521894"/>
              <a:gd name="connsiteY249" fmla="*/ 2163424 h 9625007"/>
              <a:gd name="connsiteX250" fmla="*/ 9811363 w 17521894"/>
              <a:gd name="connsiteY250" fmla="*/ 3123719 h 9625007"/>
              <a:gd name="connsiteX251" fmla="*/ 8827991 w 17521894"/>
              <a:gd name="connsiteY251" fmla="*/ 3123719 h 9625007"/>
              <a:gd name="connsiteX252" fmla="*/ 1117470 w 17521894"/>
              <a:gd name="connsiteY252" fmla="*/ 2163424 h 9625007"/>
              <a:gd name="connsiteX253" fmla="*/ 2100843 w 17521894"/>
              <a:gd name="connsiteY253" fmla="*/ 2163424 h 9625007"/>
              <a:gd name="connsiteX254" fmla="*/ 2100843 w 17521894"/>
              <a:gd name="connsiteY254" fmla="*/ 3123720 h 9625007"/>
              <a:gd name="connsiteX255" fmla="*/ 1117470 w 17521894"/>
              <a:gd name="connsiteY255" fmla="*/ 3123720 h 9625007"/>
              <a:gd name="connsiteX256" fmla="*/ 8827991 w 17521894"/>
              <a:gd name="connsiteY256" fmla="*/ 1081717 h 9625007"/>
              <a:gd name="connsiteX257" fmla="*/ 9811363 w 17521894"/>
              <a:gd name="connsiteY257" fmla="*/ 1081717 h 9625007"/>
              <a:gd name="connsiteX258" fmla="*/ 9811363 w 17521894"/>
              <a:gd name="connsiteY258" fmla="*/ 2042017 h 9625007"/>
              <a:gd name="connsiteX259" fmla="*/ 8827991 w 17521894"/>
              <a:gd name="connsiteY259" fmla="*/ 2042017 h 9625007"/>
              <a:gd name="connsiteX260" fmla="*/ 1117480 w 17521894"/>
              <a:gd name="connsiteY260" fmla="*/ 1081717 h 9625007"/>
              <a:gd name="connsiteX261" fmla="*/ 2100854 w 17521894"/>
              <a:gd name="connsiteY261" fmla="*/ 1081717 h 9625007"/>
              <a:gd name="connsiteX262" fmla="*/ 2100854 w 17521894"/>
              <a:gd name="connsiteY262" fmla="*/ 2042017 h 9625007"/>
              <a:gd name="connsiteX263" fmla="*/ 1117480 w 17521894"/>
              <a:gd name="connsiteY263" fmla="*/ 2042017 h 9625007"/>
              <a:gd name="connsiteX264" fmla="*/ 14314763 w 17521894"/>
              <a:gd name="connsiteY264" fmla="*/ 1081715 h 9625007"/>
              <a:gd name="connsiteX265" fmla="*/ 15298135 w 17521894"/>
              <a:gd name="connsiteY265" fmla="*/ 1081715 h 9625007"/>
              <a:gd name="connsiteX266" fmla="*/ 15298135 w 17521894"/>
              <a:gd name="connsiteY266" fmla="*/ 2042015 h 9625007"/>
              <a:gd name="connsiteX267" fmla="*/ 14314763 w 17521894"/>
              <a:gd name="connsiteY267" fmla="*/ 2042015 h 9625007"/>
              <a:gd name="connsiteX268" fmla="*/ 6604256 w 17521894"/>
              <a:gd name="connsiteY268" fmla="*/ 1081715 h 9625007"/>
              <a:gd name="connsiteX269" fmla="*/ 7576454 w 17521894"/>
              <a:gd name="connsiteY269" fmla="*/ 1081715 h 9625007"/>
              <a:gd name="connsiteX270" fmla="*/ 7576454 w 17521894"/>
              <a:gd name="connsiteY270" fmla="*/ 2042015 h 9625007"/>
              <a:gd name="connsiteX271" fmla="*/ 6604256 w 17521894"/>
              <a:gd name="connsiteY271" fmla="*/ 2042015 h 9625007"/>
              <a:gd name="connsiteX272" fmla="*/ 16538522 w 17521894"/>
              <a:gd name="connsiteY272" fmla="*/ 1081714 h 9625007"/>
              <a:gd name="connsiteX273" fmla="*/ 17510722 w 17521894"/>
              <a:gd name="connsiteY273" fmla="*/ 1081714 h 9625007"/>
              <a:gd name="connsiteX274" fmla="*/ 17510722 w 17521894"/>
              <a:gd name="connsiteY274" fmla="*/ 2042015 h 9625007"/>
              <a:gd name="connsiteX275" fmla="*/ 16538522 w 17521894"/>
              <a:gd name="connsiteY275" fmla="*/ 2042015 h 9625007"/>
              <a:gd name="connsiteX276" fmla="*/ 5509135 w 17521894"/>
              <a:gd name="connsiteY276" fmla="*/ 1081714 h 9625007"/>
              <a:gd name="connsiteX277" fmla="*/ 6481334 w 17521894"/>
              <a:gd name="connsiteY277" fmla="*/ 1081714 h 9625007"/>
              <a:gd name="connsiteX278" fmla="*/ 6481334 w 17521894"/>
              <a:gd name="connsiteY278" fmla="*/ 2042015 h 9625007"/>
              <a:gd name="connsiteX279" fmla="*/ 5509135 w 17521894"/>
              <a:gd name="connsiteY279" fmla="*/ 2042015 h 9625007"/>
              <a:gd name="connsiteX280" fmla="*/ 15432232 w 17521894"/>
              <a:gd name="connsiteY280" fmla="*/ 1081714 h 9625007"/>
              <a:gd name="connsiteX281" fmla="*/ 16415604 w 17521894"/>
              <a:gd name="connsiteY281" fmla="*/ 1081714 h 9625007"/>
              <a:gd name="connsiteX282" fmla="*/ 16415604 w 17521894"/>
              <a:gd name="connsiteY282" fmla="*/ 2042015 h 9625007"/>
              <a:gd name="connsiteX283" fmla="*/ 15432232 w 17521894"/>
              <a:gd name="connsiteY283" fmla="*/ 2042015 h 9625007"/>
              <a:gd name="connsiteX284" fmla="*/ 13219644 w 17521894"/>
              <a:gd name="connsiteY284" fmla="*/ 1081714 h 9625007"/>
              <a:gd name="connsiteX285" fmla="*/ 14203016 w 17521894"/>
              <a:gd name="connsiteY285" fmla="*/ 1081714 h 9625007"/>
              <a:gd name="connsiteX286" fmla="*/ 14203016 w 17521894"/>
              <a:gd name="connsiteY286" fmla="*/ 2042015 h 9625007"/>
              <a:gd name="connsiteX287" fmla="*/ 13219644 w 17521894"/>
              <a:gd name="connsiteY287" fmla="*/ 2042015 h 9625007"/>
              <a:gd name="connsiteX288" fmla="*/ 12135697 w 17521894"/>
              <a:gd name="connsiteY288" fmla="*/ 1081714 h 9625007"/>
              <a:gd name="connsiteX289" fmla="*/ 13119069 w 17521894"/>
              <a:gd name="connsiteY289" fmla="*/ 1081714 h 9625007"/>
              <a:gd name="connsiteX290" fmla="*/ 13119069 w 17521894"/>
              <a:gd name="connsiteY290" fmla="*/ 2042014 h 9625007"/>
              <a:gd name="connsiteX291" fmla="*/ 12135697 w 17521894"/>
              <a:gd name="connsiteY291" fmla="*/ 2042014 h 9625007"/>
              <a:gd name="connsiteX292" fmla="*/ 11029406 w 17521894"/>
              <a:gd name="connsiteY292" fmla="*/ 1081714 h 9625007"/>
              <a:gd name="connsiteX293" fmla="*/ 12012778 w 17521894"/>
              <a:gd name="connsiteY293" fmla="*/ 1081714 h 9625007"/>
              <a:gd name="connsiteX294" fmla="*/ 12012778 w 17521894"/>
              <a:gd name="connsiteY294" fmla="*/ 2042014 h 9625007"/>
              <a:gd name="connsiteX295" fmla="*/ 11029406 w 17521894"/>
              <a:gd name="connsiteY295" fmla="*/ 2042014 h 9625007"/>
              <a:gd name="connsiteX296" fmla="*/ 4414012 w 17521894"/>
              <a:gd name="connsiteY296" fmla="*/ 1081714 h 9625007"/>
              <a:gd name="connsiteX297" fmla="*/ 5397385 w 17521894"/>
              <a:gd name="connsiteY297" fmla="*/ 1081714 h 9625007"/>
              <a:gd name="connsiteX298" fmla="*/ 5397385 w 17521894"/>
              <a:gd name="connsiteY298" fmla="*/ 2042014 h 9625007"/>
              <a:gd name="connsiteX299" fmla="*/ 4414012 w 17521894"/>
              <a:gd name="connsiteY299" fmla="*/ 2042014 h 9625007"/>
              <a:gd name="connsiteX300" fmla="*/ 3307713 w 17521894"/>
              <a:gd name="connsiteY300" fmla="*/ 1081714 h 9625007"/>
              <a:gd name="connsiteX301" fmla="*/ 4291088 w 17521894"/>
              <a:gd name="connsiteY301" fmla="*/ 1081714 h 9625007"/>
              <a:gd name="connsiteX302" fmla="*/ 4291088 w 17521894"/>
              <a:gd name="connsiteY302" fmla="*/ 2042014 h 9625007"/>
              <a:gd name="connsiteX303" fmla="*/ 3307713 w 17521894"/>
              <a:gd name="connsiteY303" fmla="*/ 2042014 h 9625007"/>
              <a:gd name="connsiteX304" fmla="*/ 9934287 w 17521894"/>
              <a:gd name="connsiteY304" fmla="*/ 1081711 h 9625007"/>
              <a:gd name="connsiteX305" fmla="*/ 10906488 w 17521894"/>
              <a:gd name="connsiteY305" fmla="*/ 1081711 h 9625007"/>
              <a:gd name="connsiteX306" fmla="*/ 10906488 w 17521894"/>
              <a:gd name="connsiteY306" fmla="*/ 2042012 h 9625007"/>
              <a:gd name="connsiteX307" fmla="*/ 9934287 w 17521894"/>
              <a:gd name="connsiteY307" fmla="*/ 2042012 h 9625007"/>
              <a:gd name="connsiteX308" fmla="*/ 2212590 w 17521894"/>
              <a:gd name="connsiteY308" fmla="*/ 1081711 h 9625007"/>
              <a:gd name="connsiteX309" fmla="*/ 3195962 w 17521894"/>
              <a:gd name="connsiteY309" fmla="*/ 1081711 h 9625007"/>
              <a:gd name="connsiteX310" fmla="*/ 3195962 w 17521894"/>
              <a:gd name="connsiteY310" fmla="*/ 2042012 h 9625007"/>
              <a:gd name="connsiteX311" fmla="*/ 2212590 w 17521894"/>
              <a:gd name="connsiteY311" fmla="*/ 2042012 h 9625007"/>
              <a:gd name="connsiteX312" fmla="*/ 7732898 w 17521894"/>
              <a:gd name="connsiteY312" fmla="*/ 1070681 h 9625007"/>
              <a:gd name="connsiteX313" fmla="*/ 8716243 w 17521894"/>
              <a:gd name="connsiteY313" fmla="*/ 1070681 h 9625007"/>
              <a:gd name="connsiteX314" fmla="*/ 8716243 w 17521894"/>
              <a:gd name="connsiteY314" fmla="*/ 2030981 h 9625007"/>
              <a:gd name="connsiteX315" fmla="*/ 7732898 w 17521894"/>
              <a:gd name="connsiteY315" fmla="*/ 2030981 h 9625007"/>
              <a:gd name="connsiteX316" fmla="*/ 22364 w 17521894"/>
              <a:gd name="connsiteY316" fmla="*/ 1070681 h 9625007"/>
              <a:gd name="connsiteX317" fmla="*/ 994563 w 17521894"/>
              <a:gd name="connsiteY317" fmla="*/ 1070681 h 9625007"/>
              <a:gd name="connsiteX318" fmla="*/ 994563 w 17521894"/>
              <a:gd name="connsiteY318" fmla="*/ 2030981 h 9625007"/>
              <a:gd name="connsiteX319" fmla="*/ 22364 w 17521894"/>
              <a:gd name="connsiteY319" fmla="*/ 2030981 h 9625007"/>
              <a:gd name="connsiteX320" fmla="*/ 3307713 w 17521894"/>
              <a:gd name="connsiteY320" fmla="*/ 4 h 9625007"/>
              <a:gd name="connsiteX321" fmla="*/ 4291086 w 17521894"/>
              <a:gd name="connsiteY321" fmla="*/ 4 h 9625007"/>
              <a:gd name="connsiteX322" fmla="*/ 4291086 w 17521894"/>
              <a:gd name="connsiteY322" fmla="*/ 960300 h 9625007"/>
              <a:gd name="connsiteX323" fmla="*/ 3307713 w 17521894"/>
              <a:gd name="connsiteY323" fmla="*/ 960300 h 9625007"/>
              <a:gd name="connsiteX324" fmla="*/ 11029406 w 17521894"/>
              <a:gd name="connsiteY324" fmla="*/ 4 h 9625007"/>
              <a:gd name="connsiteX325" fmla="*/ 12012778 w 17521894"/>
              <a:gd name="connsiteY325" fmla="*/ 4 h 9625007"/>
              <a:gd name="connsiteX326" fmla="*/ 12012778 w 17521894"/>
              <a:gd name="connsiteY326" fmla="*/ 960300 h 9625007"/>
              <a:gd name="connsiteX327" fmla="*/ 11029406 w 17521894"/>
              <a:gd name="connsiteY327" fmla="*/ 960300 h 9625007"/>
              <a:gd name="connsiteX328" fmla="*/ 4402834 w 17521894"/>
              <a:gd name="connsiteY328" fmla="*/ 4 h 9625007"/>
              <a:gd name="connsiteX329" fmla="*/ 5386206 w 17521894"/>
              <a:gd name="connsiteY329" fmla="*/ 4 h 9625007"/>
              <a:gd name="connsiteX330" fmla="*/ 5386206 w 17521894"/>
              <a:gd name="connsiteY330" fmla="*/ 960300 h 9625007"/>
              <a:gd name="connsiteX331" fmla="*/ 4402834 w 17521894"/>
              <a:gd name="connsiteY331" fmla="*/ 960300 h 9625007"/>
              <a:gd name="connsiteX332" fmla="*/ 12124526 w 17521894"/>
              <a:gd name="connsiteY332" fmla="*/ 4 h 9625007"/>
              <a:gd name="connsiteX333" fmla="*/ 13107898 w 17521894"/>
              <a:gd name="connsiteY333" fmla="*/ 4 h 9625007"/>
              <a:gd name="connsiteX334" fmla="*/ 13107898 w 17521894"/>
              <a:gd name="connsiteY334" fmla="*/ 960300 h 9625007"/>
              <a:gd name="connsiteX335" fmla="*/ 12124526 w 17521894"/>
              <a:gd name="connsiteY335" fmla="*/ 960300 h 9625007"/>
              <a:gd name="connsiteX336" fmla="*/ 5509132 w 17521894"/>
              <a:gd name="connsiteY336" fmla="*/ 4 h 9625007"/>
              <a:gd name="connsiteX337" fmla="*/ 6481332 w 17521894"/>
              <a:gd name="connsiteY337" fmla="*/ 4 h 9625007"/>
              <a:gd name="connsiteX338" fmla="*/ 6481332 w 17521894"/>
              <a:gd name="connsiteY338" fmla="*/ 960300 h 9625007"/>
              <a:gd name="connsiteX339" fmla="*/ 5509132 w 17521894"/>
              <a:gd name="connsiteY339" fmla="*/ 960300 h 9625007"/>
              <a:gd name="connsiteX340" fmla="*/ 13219644 w 17521894"/>
              <a:gd name="connsiteY340" fmla="*/ 3 h 9625007"/>
              <a:gd name="connsiteX341" fmla="*/ 14203016 w 17521894"/>
              <a:gd name="connsiteY341" fmla="*/ 3 h 9625007"/>
              <a:gd name="connsiteX342" fmla="*/ 14203016 w 17521894"/>
              <a:gd name="connsiteY342" fmla="*/ 960300 h 9625007"/>
              <a:gd name="connsiteX343" fmla="*/ 13219644 w 17521894"/>
              <a:gd name="connsiteY343" fmla="*/ 960300 h 9625007"/>
              <a:gd name="connsiteX344" fmla="*/ 15432232 w 17521894"/>
              <a:gd name="connsiteY344" fmla="*/ 3 h 9625007"/>
              <a:gd name="connsiteX345" fmla="*/ 16415604 w 17521894"/>
              <a:gd name="connsiteY345" fmla="*/ 3 h 9625007"/>
              <a:gd name="connsiteX346" fmla="*/ 16415604 w 17521894"/>
              <a:gd name="connsiteY346" fmla="*/ 960299 h 9625007"/>
              <a:gd name="connsiteX347" fmla="*/ 15432232 w 17521894"/>
              <a:gd name="connsiteY347" fmla="*/ 960299 h 9625007"/>
              <a:gd name="connsiteX348" fmla="*/ 6615422 w 17521894"/>
              <a:gd name="connsiteY348" fmla="*/ 3 h 9625007"/>
              <a:gd name="connsiteX349" fmla="*/ 7587621 w 17521894"/>
              <a:gd name="connsiteY349" fmla="*/ 3 h 9625007"/>
              <a:gd name="connsiteX350" fmla="*/ 7587621 w 17521894"/>
              <a:gd name="connsiteY350" fmla="*/ 960299 h 9625007"/>
              <a:gd name="connsiteX351" fmla="*/ 6615422 w 17521894"/>
              <a:gd name="connsiteY351" fmla="*/ 960299 h 9625007"/>
              <a:gd name="connsiteX352" fmla="*/ 14325934 w 17521894"/>
              <a:gd name="connsiteY352" fmla="*/ 3 h 9625007"/>
              <a:gd name="connsiteX353" fmla="*/ 15309306 w 17521894"/>
              <a:gd name="connsiteY353" fmla="*/ 3 h 9625007"/>
              <a:gd name="connsiteX354" fmla="*/ 15309306 w 17521894"/>
              <a:gd name="connsiteY354" fmla="*/ 960299 h 9625007"/>
              <a:gd name="connsiteX355" fmla="*/ 14325934 w 17521894"/>
              <a:gd name="connsiteY355" fmla="*/ 960299 h 9625007"/>
              <a:gd name="connsiteX356" fmla="*/ 16538522 w 17521894"/>
              <a:gd name="connsiteY356" fmla="*/ 3 h 9625007"/>
              <a:gd name="connsiteX357" fmla="*/ 17521894 w 17521894"/>
              <a:gd name="connsiteY357" fmla="*/ 3 h 9625007"/>
              <a:gd name="connsiteX358" fmla="*/ 17521894 w 17521894"/>
              <a:gd name="connsiteY358" fmla="*/ 960299 h 9625007"/>
              <a:gd name="connsiteX359" fmla="*/ 16538522 w 17521894"/>
              <a:gd name="connsiteY359" fmla="*/ 960299 h 9625007"/>
              <a:gd name="connsiteX360" fmla="*/ 2212590 w 17521894"/>
              <a:gd name="connsiteY360" fmla="*/ 1 h 9625007"/>
              <a:gd name="connsiteX361" fmla="*/ 3195962 w 17521894"/>
              <a:gd name="connsiteY361" fmla="*/ 1 h 9625007"/>
              <a:gd name="connsiteX362" fmla="*/ 3195962 w 17521894"/>
              <a:gd name="connsiteY362" fmla="*/ 960298 h 9625007"/>
              <a:gd name="connsiteX363" fmla="*/ 2212590 w 17521894"/>
              <a:gd name="connsiteY363" fmla="*/ 960298 h 9625007"/>
              <a:gd name="connsiteX364" fmla="*/ 9934287 w 17521894"/>
              <a:gd name="connsiteY364" fmla="*/ 1 h 9625007"/>
              <a:gd name="connsiteX365" fmla="*/ 10906488 w 17521894"/>
              <a:gd name="connsiteY365" fmla="*/ 1 h 9625007"/>
              <a:gd name="connsiteX366" fmla="*/ 10906488 w 17521894"/>
              <a:gd name="connsiteY366" fmla="*/ 960297 h 9625007"/>
              <a:gd name="connsiteX367" fmla="*/ 9934287 w 17521894"/>
              <a:gd name="connsiteY367" fmla="*/ 960297 h 9625007"/>
              <a:gd name="connsiteX368" fmla="*/ 1106297 w 17521894"/>
              <a:gd name="connsiteY368" fmla="*/ 1 h 9625007"/>
              <a:gd name="connsiteX369" fmla="*/ 2089670 w 17521894"/>
              <a:gd name="connsiteY369" fmla="*/ 1 h 9625007"/>
              <a:gd name="connsiteX370" fmla="*/ 2089670 w 17521894"/>
              <a:gd name="connsiteY370" fmla="*/ 960297 h 9625007"/>
              <a:gd name="connsiteX371" fmla="*/ 1106297 w 17521894"/>
              <a:gd name="connsiteY371" fmla="*/ 960297 h 9625007"/>
              <a:gd name="connsiteX372" fmla="*/ 8827991 w 17521894"/>
              <a:gd name="connsiteY372" fmla="*/ 1 h 9625007"/>
              <a:gd name="connsiteX373" fmla="*/ 9800192 w 17521894"/>
              <a:gd name="connsiteY373" fmla="*/ 1 h 9625007"/>
              <a:gd name="connsiteX374" fmla="*/ 9800192 w 17521894"/>
              <a:gd name="connsiteY374" fmla="*/ 960297 h 9625007"/>
              <a:gd name="connsiteX375" fmla="*/ 8827991 w 17521894"/>
              <a:gd name="connsiteY375" fmla="*/ 960297 h 9625007"/>
              <a:gd name="connsiteX376" fmla="*/ 0 w 17521894"/>
              <a:gd name="connsiteY376" fmla="*/ 1 h 9625007"/>
              <a:gd name="connsiteX377" fmla="*/ 983372 w 17521894"/>
              <a:gd name="connsiteY377" fmla="*/ 1 h 9625007"/>
              <a:gd name="connsiteX378" fmla="*/ 983372 w 17521894"/>
              <a:gd name="connsiteY378" fmla="*/ 960297 h 9625007"/>
              <a:gd name="connsiteX379" fmla="*/ 0 w 17521894"/>
              <a:gd name="connsiteY379" fmla="*/ 960297 h 9625007"/>
              <a:gd name="connsiteX380" fmla="*/ 7721711 w 17521894"/>
              <a:gd name="connsiteY380" fmla="*/ 0 h 9625007"/>
              <a:gd name="connsiteX381" fmla="*/ 8693901 w 17521894"/>
              <a:gd name="connsiteY381" fmla="*/ 0 h 9625007"/>
              <a:gd name="connsiteX382" fmla="*/ 8693901 w 17521894"/>
              <a:gd name="connsiteY382" fmla="*/ 960297 h 9625007"/>
              <a:gd name="connsiteX383" fmla="*/ 7721711 w 17521894"/>
              <a:gd name="connsiteY383" fmla="*/ 960297 h 9625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Lst>
            <a:rect l="l" t="t" r="r" b="b"/>
            <a:pathLst>
              <a:path w="17521894" h="9625007">
                <a:moveTo>
                  <a:pt x="11029406" y="8664710"/>
                </a:moveTo>
                <a:lnTo>
                  <a:pt x="12012778" y="8664710"/>
                </a:lnTo>
                <a:lnTo>
                  <a:pt x="12012778" y="9625007"/>
                </a:lnTo>
                <a:lnTo>
                  <a:pt x="11029406" y="9625007"/>
                </a:lnTo>
                <a:close/>
                <a:moveTo>
                  <a:pt x="7732871" y="8664710"/>
                </a:moveTo>
                <a:lnTo>
                  <a:pt x="8716243" y="8664710"/>
                </a:lnTo>
                <a:lnTo>
                  <a:pt x="8716243" y="9625007"/>
                </a:lnTo>
                <a:lnTo>
                  <a:pt x="7732871" y="9625007"/>
                </a:lnTo>
                <a:close/>
                <a:moveTo>
                  <a:pt x="3307702" y="8664710"/>
                </a:moveTo>
                <a:lnTo>
                  <a:pt x="4291075" y="8664710"/>
                </a:lnTo>
                <a:lnTo>
                  <a:pt x="4291075" y="9625007"/>
                </a:lnTo>
                <a:lnTo>
                  <a:pt x="3307702" y="9625007"/>
                </a:lnTo>
                <a:close/>
                <a:moveTo>
                  <a:pt x="22341" y="8664710"/>
                </a:moveTo>
                <a:lnTo>
                  <a:pt x="994541" y="8664710"/>
                </a:lnTo>
                <a:lnTo>
                  <a:pt x="994541" y="9625007"/>
                </a:lnTo>
                <a:lnTo>
                  <a:pt x="22341" y="9625007"/>
                </a:lnTo>
                <a:close/>
                <a:moveTo>
                  <a:pt x="16538522" y="8653670"/>
                </a:moveTo>
                <a:lnTo>
                  <a:pt x="17510722" y="8653670"/>
                </a:lnTo>
                <a:lnTo>
                  <a:pt x="17510722" y="9613967"/>
                </a:lnTo>
                <a:lnTo>
                  <a:pt x="16538522" y="9613967"/>
                </a:lnTo>
                <a:close/>
                <a:moveTo>
                  <a:pt x="15432232" y="8653670"/>
                </a:moveTo>
                <a:lnTo>
                  <a:pt x="16415604" y="8653670"/>
                </a:lnTo>
                <a:lnTo>
                  <a:pt x="16415604" y="9613967"/>
                </a:lnTo>
                <a:lnTo>
                  <a:pt x="15432232" y="9613967"/>
                </a:lnTo>
                <a:close/>
                <a:moveTo>
                  <a:pt x="14314763" y="8653670"/>
                </a:moveTo>
                <a:lnTo>
                  <a:pt x="15298135" y="8653670"/>
                </a:lnTo>
                <a:lnTo>
                  <a:pt x="15298135" y="9613967"/>
                </a:lnTo>
                <a:lnTo>
                  <a:pt x="14314763" y="9613967"/>
                </a:lnTo>
                <a:close/>
                <a:moveTo>
                  <a:pt x="13219644" y="8653670"/>
                </a:moveTo>
                <a:lnTo>
                  <a:pt x="14203016" y="8653670"/>
                </a:lnTo>
                <a:lnTo>
                  <a:pt x="14203016" y="9613967"/>
                </a:lnTo>
                <a:lnTo>
                  <a:pt x="13219644" y="9613967"/>
                </a:lnTo>
                <a:close/>
                <a:moveTo>
                  <a:pt x="12124526" y="8653670"/>
                </a:moveTo>
                <a:lnTo>
                  <a:pt x="13107898" y="8653670"/>
                </a:lnTo>
                <a:lnTo>
                  <a:pt x="13107898" y="9613967"/>
                </a:lnTo>
                <a:lnTo>
                  <a:pt x="12124526" y="9613967"/>
                </a:lnTo>
                <a:close/>
                <a:moveTo>
                  <a:pt x="9934287" y="8653670"/>
                </a:moveTo>
                <a:lnTo>
                  <a:pt x="10906488" y="8653670"/>
                </a:lnTo>
                <a:lnTo>
                  <a:pt x="10906488" y="9613967"/>
                </a:lnTo>
                <a:lnTo>
                  <a:pt x="9934287" y="9613967"/>
                </a:lnTo>
                <a:close/>
                <a:moveTo>
                  <a:pt x="8827991" y="8653670"/>
                </a:moveTo>
                <a:lnTo>
                  <a:pt x="9811363" y="8653670"/>
                </a:lnTo>
                <a:lnTo>
                  <a:pt x="9811363" y="9613967"/>
                </a:lnTo>
                <a:lnTo>
                  <a:pt x="8827991" y="9613967"/>
                </a:lnTo>
                <a:close/>
                <a:moveTo>
                  <a:pt x="6604234" y="8653670"/>
                </a:moveTo>
                <a:lnTo>
                  <a:pt x="7576436" y="8653670"/>
                </a:lnTo>
                <a:lnTo>
                  <a:pt x="7576436" y="9613967"/>
                </a:lnTo>
                <a:lnTo>
                  <a:pt x="6604234" y="9613967"/>
                </a:lnTo>
                <a:close/>
                <a:moveTo>
                  <a:pt x="5509117" y="8653670"/>
                </a:moveTo>
                <a:lnTo>
                  <a:pt x="6481318" y="8653670"/>
                </a:lnTo>
                <a:lnTo>
                  <a:pt x="6481318" y="9613967"/>
                </a:lnTo>
                <a:lnTo>
                  <a:pt x="5509117" y="9613967"/>
                </a:lnTo>
                <a:close/>
                <a:moveTo>
                  <a:pt x="4402819" y="8653670"/>
                </a:moveTo>
                <a:lnTo>
                  <a:pt x="5386192" y="8653670"/>
                </a:lnTo>
                <a:lnTo>
                  <a:pt x="5386192" y="9613967"/>
                </a:lnTo>
                <a:lnTo>
                  <a:pt x="4402819" y="9613967"/>
                </a:lnTo>
                <a:close/>
                <a:moveTo>
                  <a:pt x="2212579" y="8653670"/>
                </a:moveTo>
                <a:lnTo>
                  <a:pt x="3195951" y="8653670"/>
                </a:lnTo>
                <a:lnTo>
                  <a:pt x="3195951" y="9613967"/>
                </a:lnTo>
                <a:lnTo>
                  <a:pt x="2212579" y="9613967"/>
                </a:lnTo>
                <a:close/>
                <a:moveTo>
                  <a:pt x="1117460" y="8653670"/>
                </a:moveTo>
                <a:lnTo>
                  <a:pt x="2100832" y="8653670"/>
                </a:lnTo>
                <a:lnTo>
                  <a:pt x="2100832" y="9613967"/>
                </a:lnTo>
                <a:lnTo>
                  <a:pt x="1117460" y="9613967"/>
                </a:lnTo>
                <a:close/>
                <a:moveTo>
                  <a:pt x="15432232" y="7583002"/>
                </a:moveTo>
                <a:lnTo>
                  <a:pt x="16415604" y="7583002"/>
                </a:lnTo>
                <a:lnTo>
                  <a:pt x="16415604" y="8543299"/>
                </a:lnTo>
                <a:lnTo>
                  <a:pt x="15432232" y="8543299"/>
                </a:lnTo>
                <a:close/>
                <a:moveTo>
                  <a:pt x="13219644" y="7583002"/>
                </a:moveTo>
                <a:lnTo>
                  <a:pt x="14203016" y="7583002"/>
                </a:lnTo>
                <a:lnTo>
                  <a:pt x="14203016" y="8543299"/>
                </a:lnTo>
                <a:lnTo>
                  <a:pt x="13219644" y="8543299"/>
                </a:lnTo>
                <a:close/>
                <a:moveTo>
                  <a:pt x="5509118" y="7583002"/>
                </a:moveTo>
                <a:lnTo>
                  <a:pt x="6481320" y="7583002"/>
                </a:lnTo>
                <a:lnTo>
                  <a:pt x="6481320" y="8543299"/>
                </a:lnTo>
                <a:lnTo>
                  <a:pt x="5509118" y="8543299"/>
                </a:lnTo>
                <a:close/>
                <a:moveTo>
                  <a:pt x="16538522" y="7571960"/>
                </a:moveTo>
                <a:lnTo>
                  <a:pt x="17510722" y="7571960"/>
                </a:lnTo>
                <a:lnTo>
                  <a:pt x="17510722" y="8532257"/>
                </a:lnTo>
                <a:lnTo>
                  <a:pt x="16538522" y="8532257"/>
                </a:lnTo>
                <a:close/>
                <a:moveTo>
                  <a:pt x="14314763" y="7571960"/>
                </a:moveTo>
                <a:lnTo>
                  <a:pt x="15298135" y="7571960"/>
                </a:lnTo>
                <a:lnTo>
                  <a:pt x="15298135" y="8532257"/>
                </a:lnTo>
                <a:lnTo>
                  <a:pt x="14314763" y="8532257"/>
                </a:lnTo>
                <a:close/>
                <a:moveTo>
                  <a:pt x="12124526" y="7571960"/>
                </a:moveTo>
                <a:lnTo>
                  <a:pt x="13107898" y="7571960"/>
                </a:lnTo>
                <a:lnTo>
                  <a:pt x="13107898" y="8532257"/>
                </a:lnTo>
                <a:lnTo>
                  <a:pt x="12124526" y="8532257"/>
                </a:lnTo>
                <a:close/>
                <a:moveTo>
                  <a:pt x="11029406" y="7571960"/>
                </a:moveTo>
                <a:lnTo>
                  <a:pt x="12012778" y="7571960"/>
                </a:lnTo>
                <a:lnTo>
                  <a:pt x="12012778" y="8532257"/>
                </a:lnTo>
                <a:lnTo>
                  <a:pt x="11029406" y="8532257"/>
                </a:lnTo>
                <a:close/>
                <a:moveTo>
                  <a:pt x="9934287" y="7571960"/>
                </a:moveTo>
                <a:lnTo>
                  <a:pt x="10906488" y="7571960"/>
                </a:lnTo>
                <a:lnTo>
                  <a:pt x="10906488" y="8532257"/>
                </a:lnTo>
                <a:lnTo>
                  <a:pt x="9934287" y="8532257"/>
                </a:lnTo>
                <a:close/>
                <a:moveTo>
                  <a:pt x="8827991" y="7571960"/>
                </a:moveTo>
                <a:lnTo>
                  <a:pt x="9811363" y="7571960"/>
                </a:lnTo>
                <a:lnTo>
                  <a:pt x="9811363" y="8532257"/>
                </a:lnTo>
                <a:lnTo>
                  <a:pt x="8827991" y="8532257"/>
                </a:lnTo>
                <a:close/>
                <a:moveTo>
                  <a:pt x="7732872" y="7571960"/>
                </a:moveTo>
                <a:lnTo>
                  <a:pt x="8716243" y="7571960"/>
                </a:lnTo>
                <a:lnTo>
                  <a:pt x="8716243" y="8532257"/>
                </a:lnTo>
                <a:lnTo>
                  <a:pt x="7732872" y="8532257"/>
                </a:lnTo>
                <a:close/>
                <a:moveTo>
                  <a:pt x="6604242" y="7571960"/>
                </a:moveTo>
                <a:lnTo>
                  <a:pt x="7576440" y="7571960"/>
                </a:lnTo>
                <a:lnTo>
                  <a:pt x="7576440" y="8532257"/>
                </a:lnTo>
                <a:lnTo>
                  <a:pt x="6604242" y="8532257"/>
                </a:lnTo>
                <a:close/>
                <a:moveTo>
                  <a:pt x="4402819" y="7571960"/>
                </a:moveTo>
                <a:lnTo>
                  <a:pt x="5386192" y="7571960"/>
                </a:lnTo>
                <a:lnTo>
                  <a:pt x="5386192" y="8532257"/>
                </a:lnTo>
                <a:lnTo>
                  <a:pt x="4402819" y="8532257"/>
                </a:lnTo>
                <a:close/>
                <a:moveTo>
                  <a:pt x="3307702" y="7571960"/>
                </a:moveTo>
                <a:lnTo>
                  <a:pt x="4291075" y="7571960"/>
                </a:lnTo>
                <a:lnTo>
                  <a:pt x="4291075" y="8532257"/>
                </a:lnTo>
                <a:lnTo>
                  <a:pt x="3307702" y="8532257"/>
                </a:lnTo>
                <a:close/>
                <a:moveTo>
                  <a:pt x="2212585" y="7571960"/>
                </a:moveTo>
                <a:lnTo>
                  <a:pt x="3195957" y="7571960"/>
                </a:lnTo>
                <a:lnTo>
                  <a:pt x="3195957" y="8532257"/>
                </a:lnTo>
                <a:lnTo>
                  <a:pt x="2212585" y="8532257"/>
                </a:lnTo>
                <a:close/>
                <a:moveTo>
                  <a:pt x="1117465" y="7571960"/>
                </a:moveTo>
                <a:lnTo>
                  <a:pt x="2100838" y="7571960"/>
                </a:lnTo>
                <a:lnTo>
                  <a:pt x="2100838" y="8532257"/>
                </a:lnTo>
                <a:lnTo>
                  <a:pt x="1117465" y="8532257"/>
                </a:lnTo>
                <a:close/>
                <a:moveTo>
                  <a:pt x="22341" y="7571960"/>
                </a:moveTo>
                <a:lnTo>
                  <a:pt x="994542" y="7571960"/>
                </a:lnTo>
                <a:lnTo>
                  <a:pt x="994542" y="8532257"/>
                </a:lnTo>
                <a:lnTo>
                  <a:pt x="22341" y="8532257"/>
                </a:lnTo>
                <a:close/>
                <a:moveTo>
                  <a:pt x="12124526" y="3245137"/>
                </a:moveTo>
                <a:lnTo>
                  <a:pt x="13107898" y="3245137"/>
                </a:lnTo>
                <a:lnTo>
                  <a:pt x="13107898" y="4205420"/>
                </a:lnTo>
                <a:lnTo>
                  <a:pt x="12124526" y="4205420"/>
                </a:lnTo>
                <a:close/>
                <a:moveTo>
                  <a:pt x="4402839" y="3245137"/>
                </a:moveTo>
                <a:lnTo>
                  <a:pt x="5386215" y="3245137"/>
                </a:lnTo>
                <a:lnTo>
                  <a:pt x="5386215" y="4205420"/>
                </a:lnTo>
                <a:lnTo>
                  <a:pt x="4402839" y="4205420"/>
                </a:lnTo>
                <a:close/>
                <a:moveTo>
                  <a:pt x="8827991" y="3245132"/>
                </a:moveTo>
                <a:lnTo>
                  <a:pt x="9811363" y="3245132"/>
                </a:lnTo>
                <a:lnTo>
                  <a:pt x="9811363" y="4205420"/>
                </a:lnTo>
                <a:lnTo>
                  <a:pt x="8827991" y="4205420"/>
                </a:lnTo>
                <a:close/>
                <a:moveTo>
                  <a:pt x="1117470" y="3245132"/>
                </a:moveTo>
                <a:lnTo>
                  <a:pt x="2100843" y="3245132"/>
                </a:lnTo>
                <a:lnTo>
                  <a:pt x="2100843" y="4205420"/>
                </a:lnTo>
                <a:lnTo>
                  <a:pt x="1117470" y="4205420"/>
                </a:lnTo>
                <a:close/>
                <a:moveTo>
                  <a:pt x="2212592" y="3234100"/>
                </a:moveTo>
                <a:lnTo>
                  <a:pt x="3195965" y="3234100"/>
                </a:lnTo>
                <a:lnTo>
                  <a:pt x="3195965" y="4205420"/>
                </a:lnTo>
                <a:lnTo>
                  <a:pt x="2212592" y="4205420"/>
                </a:lnTo>
                <a:close/>
                <a:moveTo>
                  <a:pt x="13219644" y="3234099"/>
                </a:moveTo>
                <a:lnTo>
                  <a:pt x="14203016" y="3234099"/>
                </a:lnTo>
                <a:lnTo>
                  <a:pt x="14203016" y="4205420"/>
                </a:lnTo>
                <a:lnTo>
                  <a:pt x="13219644" y="4205420"/>
                </a:lnTo>
                <a:close/>
                <a:moveTo>
                  <a:pt x="9934287" y="3234099"/>
                </a:moveTo>
                <a:lnTo>
                  <a:pt x="10906488" y="3234099"/>
                </a:lnTo>
                <a:lnTo>
                  <a:pt x="10906488" y="4205420"/>
                </a:lnTo>
                <a:lnTo>
                  <a:pt x="9934287" y="4205420"/>
                </a:lnTo>
                <a:close/>
                <a:moveTo>
                  <a:pt x="5509130" y="3234099"/>
                </a:moveTo>
                <a:lnTo>
                  <a:pt x="6481328" y="3234099"/>
                </a:lnTo>
                <a:lnTo>
                  <a:pt x="6481328" y="4205420"/>
                </a:lnTo>
                <a:lnTo>
                  <a:pt x="5509130" y="4205420"/>
                </a:lnTo>
                <a:close/>
                <a:moveTo>
                  <a:pt x="15432232" y="3234098"/>
                </a:moveTo>
                <a:lnTo>
                  <a:pt x="16415604" y="3234098"/>
                </a:lnTo>
                <a:lnTo>
                  <a:pt x="16415604" y="4205420"/>
                </a:lnTo>
                <a:lnTo>
                  <a:pt x="15432232" y="4205420"/>
                </a:lnTo>
                <a:close/>
                <a:moveTo>
                  <a:pt x="22350" y="3234097"/>
                </a:moveTo>
                <a:lnTo>
                  <a:pt x="994550" y="3234097"/>
                </a:lnTo>
                <a:lnTo>
                  <a:pt x="994550" y="4205420"/>
                </a:lnTo>
                <a:lnTo>
                  <a:pt x="22350" y="4205420"/>
                </a:lnTo>
                <a:close/>
                <a:moveTo>
                  <a:pt x="11029406" y="3234096"/>
                </a:moveTo>
                <a:lnTo>
                  <a:pt x="12012778" y="3234096"/>
                </a:lnTo>
                <a:lnTo>
                  <a:pt x="12012778" y="4205420"/>
                </a:lnTo>
                <a:lnTo>
                  <a:pt x="11029406" y="4205420"/>
                </a:lnTo>
                <a:close/>
                <a:moveTo>
                  <a:pt x="7732881" y="3234096"/>
                </a:moveTo>
                <a:lnTo>
                  <a:pt x="8716243" y="3234096"/>
                </a:lnTo>
                <a:lnTo>
                  <a:pt x="8716243" y="4205420"/>
                </a:lnTo>
                <a:lnTo>
                  <a:pt x="7732881" y="4205420"/>
                </a:lnTo>
                <a:close/>
                <a:moveTo>
                  <a:pt x="3307705" y="3234096"/>
                </a:moveTo>
                <a:lnTo>
                  <a:pt x="4291078" y="3234096"/>
                </a:lnTo>
                <a:lnTo>
                  <a:pt x="4291078" y="4205420"/>
                </a:lnTo>
                <a:lnTo>
                  <a:pt x="3307705" y="4205420"/>
                </a:lnTo>
                <a:close/>
                <a:moveTo>
                  <a:pt x="16538522" y="3234095"/>
                </a:moveTo>
                <a:lnTo>
                  <a:pt x="17510722" y="3234095"/>
                </a:lnTo>
                <a:lnTo>
                  <a:pt x="17510722" y="4205420"/>
                </a:lnTo>
                <a:lnTo>
                  <a:pt x="16538522" y="4205420"/>
                </a:lnTo>
                <a:close/>
                <a:moveTo>
                  <a:pt x="14314763" y="3234095"/>
                </a:moveTo>
                <a:lnTo>
                  <a:pt x="15298135" y="3234095"/>
                </a:lnTo>
                <a:lnTo>
                  <a:pt x="15298135" y="4205420"/>
                </a:lnTo>
                <a:lnTo>
                  <a:pt x="14314763" y="4205420"/>
                </a:lnTo>
                <a:close/>
                <a:moveTo>
                  <a:pt x="6604243" y="3234095"/>
                </a:moveTo>
                <a:lnTo>
                  <a:pt x="7576442" y="3234095"/>
                </a:lnTo>
                <a:lnTo>
                  <a:pt x="7576442" y="4205420"/>
                </a:lnTo>
                <a:lnTo>
                  <a:pt x="6604243" y="4205420"/>
                </a:lnTo>
                <a:close/>
                <a:moveTo>
                  <a:pt x="7732898" y="2163430"/>
                </a:moveTo>
                <a:lnTo>
                  <a:pt x="8716243" y="2163430"/>
                </a:lnTo>
                <a:lnTo>
                  <a:pt x="8716243" y="3123724"/>
                </a:lnTo>
                <a:lnTo>
                  <a:pt x="7732898" y="3123724"/>
                </a:lnTo>
                <a:close/>
                <a:moveTo>
                  <a:pt x="22364" y="2163430"/>
                </a:moveTo>
                <a:lnTo>
                  <a:pt x="994564" y="2163430"/>
                </a:lnTo>
                <a:lnTo>
                  <a:pt x="994564" y="3123724"/>
                </a:lnTo>
                <a:lnTo>
                  <a:pt x="22364" y="3123724"/>
                </a:lnTo>
                <a:close/>
                <a:moveTo>
                  <a:pt x="12124526" y="2163429"/>
                </a:moveTo>
                <a:lnTo>
                  <a:pt x="13107898" y="2163429"/>
                </a:lnTo>
                <a:lnTo>
                  <a:pt x="13107898" y="3123723"/>
                </a:lnTo>
                <a:lnTo>
                  <a:pt x="12124526" y="3123723"/>
                </a:lnTo>
                <a:close/>
                <a:moveTo>
                  <a:pt x="9934287" y="2163429"/>
                </a:moveTo>
                <a:lnTo>
                  <a:pt x="10906488" y="2163429"/>
                </a:lnTo>
                <a:lnTo>
                  <a:pt x="10906488" y="3123724"/>
                </a:lnTo>
                <a:lnTo>
                  <a:pt x="9934287" y="3123724"/>
                </a:lnTo>
                <a:close/>
                <a:moveTo>
                  <a:pt x="4402840" y="2163429"/>
                </a:moveTo>
                <a:lnTo>
                  <a:pt x="5386215" y="2163429"/>
                </a:lnTo>
                <a:lnTo>
                  <a:pt x="5386215" y="3123723"/>
                </a:lnTo>
                <a:lnTo>
                  <a:pt x="4402840" y="3123723"/>
                </a:lnTo>
                <a:close/>
                <a:moveTo>
                  <a:pt x="2212602" y="2163429"/>
                </a:moveTo>
                <a:lnTo>
                  <a:pt x="3195974" y="2163429"/>
                </a:lnTo>
                <a:lnTo>
                  <a:pt x="3195974" y="3123724"/>
                </a:lnTo>
                <a:lnTo>
                  <a:pt x="2212602" y="3123724"/>
                </a:lnTo>
                <a:close/>
                <a:moveTo>
                  <a:pt x="15432232" y="2163428"/>
                </a:moveTo>
                <a:lnTo>
                  <a:pt x="16415604" y="2163428"/>
                </a:lnTo>
                <a:lnTo>
                  <a:pt x="16415604" y="3123722"/>
                </a:lnTo>
                <a:lnTo>
                  <a:pt x="15432232" y="3123722"/>
                </a:lnTo>
                <a:close/>
                <a:moveTo>
                  <a:pt x="13219644" y="2163428"/>
                </a:moveTo>
                <a:lnTo>
                  <a:pt x="14203016" y="2163428"/>
                </a:lnTo>
                <a:lnTo>
                  <a:pt x="14203016" y="3123722"/>
                </a:lnTo>
                <a:lnTo>
                  <a:pt x="13219644" y="3123722"/>
                </a:lnTo>
                <a:close/>
                <a:moveTo>
                  <a:pt x="11029406" y="2163428"/>
                </a:moveTo>
                <a:lnTo>
                  <a:pt x="12012778" y="2163428"/>
                </a:lnTo>
                <a:lnTo>
                  <a:pt x="12012778" y="3123722"/>
                </a:lnTo>
                <a:lnTo>
                  <a:pt x="11029406" y="3123722"/>
                </a:lnTo>
                <a:close/>
                <a:moveTo>
                  <a:pt x="6604257" y="2163428"/>
                </a:moveTo>
                <a:lnTo>
                  <a:pt x="7576456" y="2163428"/>
                </a:lnTo>
                <a:lnTo>
                  <a:pt x="7576456" y="3123722"/>
                </a:lnTo>
                <a:lnTo>
                  <a:pt x="6604257" y="3123722"/>
                </a:lnTo>
                <a:close/>
                <a:moveTo>
                  <a:pt x="5509136" y="2163428"/>
                </a:moveTo>
                <a:lnTo>
                  <a:pt x="6481338" y="2163428"/>
                </a:lnTo>
                <a:lnTo>
                  <a:pt x="6481338" y="3123722"/>
                </a:lnTo>
                <a:lnTo>
                  <a:pt x="5509136" y="3123722"/>
                </a:lnTo>
                <a:close/>
                <a:moveTo>
                  <a:pt x="3307717" y="2163428"/>
                </a:moveTo>
                <a:lnTo>
                  <a:pt x="4291092" y="2163428"/>
                </a:lnTo>
                <a:lnTo>
                  <a:pt x="4291092" y="3123722"/>
                </a:lnTo>
                <a:lnTo>
                  <a:pt x="3307717" y="3123722"/>
                </a:lnTo>
                <a:close/>
                <a:moveTo>
                  <a:pt x="16538522" y="2163427"/>
                </a:moveTo>
                <a:lnTo>
                  <a:pt x="17510722" y="2163427"/>
                </a:lnTo>
                <a:lnTo>
                  <a:pt x="17510722" y="3123722"/>
                </a:lnTo>
                <a:lnTo>
                  <a:pt x="16538522" y="3123722"/>
                </a:lnTo>
                <a:close/>
                <a:moveTo>
                  <a:pt x="14314763" y="2163427"/>
                </a:moveTo>
                <a:lnTo>
                  <a:pt x="15298135" y="2163427"/>
                </a:lnTo>
                <a:lnTo>
                  <a:pt x="15298135" y="3123722"/>
                </a:lnTo>
                <a:lnTo>
                  <a:pt x="14314763" y="3123722"/>
                </a:lnTo>
                <a:close/>
                <a:moveTo>
                  <a:pt x="8827991" y="2163424"/>
                </a:moveTo>
                <a:lnTo>
                  <a:pt x="9811363" y="2163424"/>
                </a:lnTo>
                <a:lnTo>
                  <a:pt x="9811363" y="3123719"/>
                </a:lnTo>
                <a:lnTo>
                  <a:pt x="8827991" y="3123719"/>
                </a:lnTo>
                <a:close/>
                <a:moveTo>
                  <a:pt x="1117470" y="2163424"/>
                </a:moveTo>
                <a:lnTo>
                  <a:pt x="2100843" y="2163424"/>
                </a:lnTo>
                <a:lnTo>
                  <a:pt x="2100843" y="3123720"/>
                </a:lnTo>
                <a:lnTo>
                  <a:pt x="1117470" y="3123720"/>
                </a:lnTo>
                <a:close/>
                <a:moveTo>
                  <a:pt x="8827991" y="1081717"/>
                </a:moveTo>
                <a:lnTo>
                  <a:pt x="9811363" y="1081717"/>
                </a:lnTo>
                <a:lnTo>
                  <a:pt x="9811363" y="2042017"/>
                </a:lnTo>
                <a:lnTo>
                  <a:pt x="8827991" y="2042017"/>
                </a:lnTo>
                <a:close/>
                <a:moveTo>
                  <a:pt x="1117480" y="1081717"/>
                </a:moveTo>
                <a:lnTo>
                  <a:pt x="2100854" y="1081717"/>
                </a:lnTo>
                <a:lnTo>
                  <a:pt x="2100854" y="2042017"/>
                </a:lnTo>
                <a:lnTo>
                  <a:pt x="1117480" y="2042017"/>
                </a:lnTo>
                <a:close/>
                <a:moveTo>
                  <a:pt x="14314763" y="1081715"/>
                </a:moveTo>
                <a:lnTo>
                  <a:pt x="15298135" y="1081715"/>
                </a:lnTo>
                <a:lnTo>
                  <a:pt x="15298135" y="2042015"/>
                </a:lnTo>
                <a:lnTo>
                  <a:pt x="14314763" y="2042015"/>
                </a:lnTo>
                <a:close/>
                <a:moveTo>
                  <a:pt x="6604256" y="1081715"/>
                </a:moveTo>
                <a:lnTo>
                  <a:pt x="7576454" y="1081715"/>
                </a:lnTo>
                <a:lnTo>
                  <a:pt x="7576454" y="2042015"/>
                </a:lnTo>
                <a:lnTo>
                  <a:pt x="6604256" y="2042015"/>
                </a:lnTo>
                <a:close/>
                <a:moveTo>
                  <a:pt x="16538522" y="1081714"/>
                </a:moveTo>
                <a:lnTo>
                  <a:pt x="17510722" y="1081714"/>
                </a:lnTo>
                <a:lnTo>
                  <a:pt x="17510722" y="2042015"/>
                </a:lnTo>
                <a:lnTo>
                  <a:pt x="16538522" y="2042015"/>
                </a:lnTo>
                <a:close/>
                <a:moveTo>
                  <a:pt x="5509135" y="1081714"/>
                </a:moveTo>
                <a:lnTo>
                  <a:pt x="6481334" y="1081714"/>
                </a:lnTo>
                <a:lnTo>
                  <a:pt x="6481334" y="2042015"/>
                </a:lnTo>
                <a:lnTo>
                  <a:pt x="5509135" y="2042015"/>
                </a:lnTo>
                <a:close/>
                <a:moveTo>
                  <a:pt x="15432232" y="1081714"/>
                </a:moveTo>
                <a:lnTo>
                  <a:pt x="16415604" y="1081714"/>
                </a:lnTo>
                <a:lnTo>
                  <a:pt x="16415604" y="2042015"/>
                </a:lnTo>
                <a:lnTo>
                  <a:pt x="15432232" y="2042015"/>
                </a:lnTo>
                <a:close/>
                <a:moveTo>
                  <a:pt x="13219644" y="1081714"/>
                </a:moveTo>
                <a:lnTo>
                  <a:pt x="14203016" y="1081714"/>
                </a:lnTo>
                <a:lnTo>
                  <a:pt x="14203016" y="2042015"/>
                </a:lnTo>
                <a:lnTo>
                  <a:pt x="13219644" y="2042015"/>
                </a:lnTo>
                <a:close/>
                <a:moveTo>
                  <a:pt x="12135697" y="1081714"/>
                </a:moveTo>
                <a:lnTo>
                  <a:pt x="13119069" y="1081714"/>
                </a:lnTo>
                <a:lnTo>
                  <a:pt x="13119069" y="2042014"/>
                </a:lnTo>
                <a:lnTo>
                  <a:pt x="12135697" y="2042014"/>
                </a:lnTo>
                <a:close/>
                <a:moveTo>
                  <a:pt x="11029406" y="1081714"/>
                </a:moveTo>
                <a:lnTo>
                  <a:pt x="12012778" y="1081714"/>
                </a:lnTo>
                <a:lnTo>
                  <a:pt x="12012778" y="2042014"/>
                </a:lnTo>
                <a:lnTo>
                  <a:pt x="11029406" y="2042014"/>
                </a:lnTo>
                <a:close/>
                <a:moveTo>
                  <a:pt x="4414012" y="1081714"/>
                </a:moveTo>
                <a:lnTo>
                  <a:pt x="5397385" y="1081714"/>
                </a:lnTo>
                <a:lnTo>
                  <a:pt x="5397385" y="2042014"/>
                </a:lnTo>
                <a:lnTo>
                  <a:pt x="4414012" y="2042014"/>
                </a:lnTo>
                <a:close/>
                <a:moveTo>
                  <a:pt x="3307713" y="1081714"/>
                </a:moveTo>
                <a:lnTo>
                  <a:pt x="4291088" y="1081714"/>
                </a:lnTo>
                <a:lnTo>
                  <a:pt x="4291088" y="2042014"/>
                </a:lnTo>
                <a:lnTo>
                  <a:pt x="3307713" y="2042014"/>
                </a:lnTo>
                <a:close/>
                <a:moveTo>
                  <a:pt x="9934287" y="1081711"/>
                </a:moveTo>
                <a:lnTo>
                  <a:pt x="10906488" y="1081711"/>
                </a:lnTo>
                <a:lnTo>
                  <a:pt x="10906488" y="2042012"/>
                </a:lnTo>
                <a:lnTo>
                  <a:pt x="9934287" y="2042012"/>
                </a:lnTo>
                <a:close/>
                <a:moveTo>
                  <a:pt x="2212590" y="1081711"/>
                </a:moveTo>
                <a:lnTo>
                  <a:pt x="3195962" y="1081711"/>
                </a:lnTo>
                <a:lnTo>
                  <a:pt x="3195962" y="2042012"/>
                </a:lnTo>
                <a:lnTo>
                  <a:pt x="2212590" y="2042012"/>
                </a:lnTo>
                <a:close/>
                <a:moveTo>
                  <a:pt x="7732898" y="1070681"/>
                </a:moveTo>
                <a:lnTo>
                  <a:pt x="8716243" y="1070681"/>
                </a:lnTo>
                <a:lnTo>
                  <a:pt x="8716243" y="2030981"/>
                </a:lnTo>
                <a:lnTo>
                  <a:pt x="7732898" y="2030981"/>
                </a:lnTo>
                <a:close/>
                <a:moveTo>
                  <a:pt x="22364" y="1070681"/>
                </a:moveTo>
                <a:lnTo>
                  <a:pt x="994563" y="1070681"/>
                </a:lnTo>
                <a:lnTo>
                  <a:pt x="994563" y="2030981"/>
                </a:lnTo>
                <a:lnTo>
                  <a:pt x="22364" y="2030981"/>
                </a:lnTo>
                <a:close/>
                <a:moveTo>
                  <a:pt x="3307713" y="4"/>
                </a:moveTo>
                <a:lnTo>
                  <a:pt x="4291086" y="4"/>
                </a:lnTo>
                <a:lnTo>
                  <a:pt x="4291086" y="960300"/>
                </a:lnTo>
                <a:lnTo>
                  <a:pt x="3307713" y="960300"/>
                </a:lnTo>
                <a:close/>
                <a:moveTo>
                  <a:pt x="11029406" y="4"/>
                </a:moveTo>
                <a:lnTo>
                  <a:pt x="12012778" y="4"/>
                </a:lnTo>
                <a:lnTo>
                  <a:pt x="12012778" y="960300"/>
                </a:lnTo>
                <a:lnTo>
                  <a:pt x="11029406" y="960300"/>
                </a:lnTo>
                <a:close/>
                <a:moveTo>
                  <a:pt x="4402834" y="4"/>
                </a:moveTo>
                <a:lnTo>
                  <a:pt x="5386206" y="4"/>
                </a:lnTo>
                <a:lnTo>
                  <a:pt x="5386206" y="960300"/>
                </a:lnTo>
                <a:lnTo>
                  <a:pt x="4402834" y="960300"/>
                </a:lnTo>
                <a:close/>
                <a:moveTo>
                  <a:pt x="12124526" y="4"/>
                </a:moveTo>
                <a:lnTo>
                  <a:pt x="13107898" y="4"/>
                </a:lnTo>
                <a:lnTo>
                  <a:pt x="13107898" y="960300"/>
                </a:lnTo>
                <a:lnTo>
                  <a:pt x="12124526" y="960300"/>
                </a:lnTo>
                <a:close/>
                <a:moveTo>
                  <a:pt x="5509132" y="4"/>
                </a:moveTo>
                <a:lnTo>
                  <a:pt x="6481332" y="4"/>
                </a:lnTo>
                <a:lnTo>
                  <a:pt x="6481332" y="960300"/>
                </a:lnTo>
                <a:lnTo>
                  <a:pt x="5509132" y="960300"/>
                </a:lnTo>
                <a:close/>
                <a:moveTo>
                  <a:pt x="13219644" y="3"/>
                </a:moveTo>
                <a:lnTo>
                  <a:pt x="14203016" y="3"/>
                </a:lnTo>
                <a:lnTo>
                  <a:pt x="14203016" y="960300"/>
                </a:lnTo>
                <a:lnTo>
                  <a:pt x="13219644" y="960300"/>
                </a:lnTo>
                <a:close/>
                <a:moveTo>
                  <a:pt x="15432232" y="3"/>
                </a:moveTo>
                <a:lnTo>
                  <a:pt x="16415604" y="3"/>
                </a:lnTo>
                <a:lnTo>
                  <a:pt x="16415604" y="960299"/>
                </a:lnTo>
                <a:lnTo>
                  <a:pt x="15432232" y="960299"/>
                </a:lnTo>
                <a:close/>
                <a:moveTo>
                  <a:pt x="6615422" y="3"/>
                </a:moveTo>
                <a:lnTo>
                  <a:pt x="7587621" y="3"/>
                </a:lnTo>
                <a:lnTo>
                  <a:pt x="7587621" y="960299"/>
                </a:lnTo>
                <a:lnTo>
                  <a:pt x="6615422" y="960299"/>
                </a:lnTo>
                <a:close/>
                <a:moveTo>
                  <a:pt x="14325934" y="3"/>
                </a:moveTo>
                <a:lnTo>
                  <a:pt x="15309306" y="3"/>
                </a:lnTo>
                <a:lnTo>
                  <a:pt x="15309306" y="960299"/>
                </a:lnTo>
                <a:lnTo>
                  <a:pt x="14325934" y="960299"/>
                </a:lnTo>
                <a:close/>
                <a:moveTo>
                  <a:pt x="16538522" y="3"/>
                </a:moveTo>
                <a:lnTo>
                  <a:pt x="17521894" y="3"/>
                </a:lnTo>
                <a:lnTo>
                  <a:pt x="17521894" y="960299"/>
                </a:lnTo>
                <a:lnTo>
                  <a:pt x="16538522" y="960299"/>
                </a:lnTo>
                <a:close/>
                <a:moveTo>
                  <a:pt x="2212590" y="1"/>
                </a:moveTo>
                <a:lnTo>
                  <a:pt x="3195962" y="1"/>
                </a:lnTo>
                <a:lnTo>
                  <a:pt x="3195962" y="960298"/>
                </a:lnTo>
                <a:lnTo>
                  <a:pt x="2212590" y="960298"/>
                </a:lnTo>
                <a:close/>
                <a:moveTo>
                  <a:pt x="9934287" y="1"/>
                </a:moveTo>
                <a:lnTo>
                  <a:pt x="10906488" y="1"/>
                </a:lnTo>
                <a:lnTo>
                  <a:pt x="10906488" y="960297"/>
                </a:lnTo>
                <a:lnTo>
                  <a:pt x="9934287" y="960297"/>
                </a:lnTo>
                <a:close/>
                <a:moveTo>
                  <a:pt x="1106297" y="1"/>
                </a:moveTo>
                <a:lnTo>
                  <a:pt x="2089670" y="1"/>
                </a:lnTo>
                <a:lnTo>
                  <a:pt x="2089670" y="960297"/>
                </a:lnTo>
                <a:lnTo>
                  <a:pt x="1106297" y="960297"/>
                </a:lnTo>
                <a:close/>
                <a:moveTo>
                  <a:pt x="8827991" y="1"/>
                </a:moveTo>
                <a:lnTo>
                  <a:pt x="9800192" y="1"/>
                </a:lnTo>
                <a:lnTo>
                  <a:pt x="9800192" y="960297"/>
                </a:lnTo>
                <a:lnTo>
                  <a:pt x="8827991" y="960297"/>
                </a:lnTo>
                <a:close/>
                <a:moveTo>
                  <a:pt x="0" y="1"/>
                </a:moveTo>
                <a:lnTo>
                  <a:pt x="983372" y="1"/>
                </a:lnTo>
                <a:lnTo>
                  <a:pt x="983372" y="960297"/>
                </a:lnTo>
                <a:lnTo>
                  <a:pt x="0" y="960297"/>
                </a:lnTo>
                <a:close/>
                <a:moveTo>
                  <a:pt x="7721711" y="0"/>
                </a:moveTo>
                <a:lnTo>
                  <a:pt x="8693901" y="0"/>
                </a:lnTo>
                <a:lnTo>
                  <a:pt x="8693901" y="960297"/>
                </a:lnTo>
                <a:lnTo>
                  <a:pt x="7721711" y="960297"/>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272534678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1">
    <p:spTree>
      <p:nvGrpSpPr>
        <p:cNvPr id="1" name=""/>
        <p:cNvGrpSpPr/>
        <p:nvPr/>
      </p:nvGrpSpPr>
      <p:grpSpPr>
        <a:xfrm>
          <a:off x="0" y="0"/>
          <a:ext cx="0" cy="0"/>
          <a:chOff x="0" y="0"/>
          <a:chExt cx="0" cy="0"/>
        </a:xfrm>
      </p:grpSpPr>
      <p:sp>
        <p:nvSpPr>
          <p:cNvPr id="3" name="Рисунок 2"/>
          <p:cNvSpPr>
            <a:spLocks noGrp="1"/>
          </p:cNvSpPr>
          <p:nvPr>
            <p:ph type="pic" sz="quarter" idx="10"/>
          </p:nvPr>
        </p:nvSpPr>
        <p:spPr>
          <a:xfrm>
            <a:off x="1935145" y="3120406"/>
            <a:ext cx="5715000" cy="5715000"/>
          </a:xfrm>
          <a:custGeom>
            <a:avLst/>
            <a:gdLst>
              <a:gd name="connsiteX0" fmla="*/ 2857500 w 5715000"/>
              <a:gd name="connsiteY0" fmla="*/ 1598631 h 5715000"/>
              <a:gd name="connsiteX1" fmla="*/ 4116369 w 5715000"/>
              <a:gd name="connsiteY1" fmla="*/ 2857500 h 5715000"/>
              <a:gd name="connsiteX2" fmla="*/ 2857500 w 5715000"/>
              <a:gd name="connsiteY2" fmla="*/ 4116369 h 5715000"/>
              <a:gd name="connsiteX3" fmla="*/ 1598631 w 5715000"/>
              <a:gd name="connsiteY3" fmla="*/ 2857500 h 5715000"/>
              <a:gd name="connsiteX4" fmla="*/ 2857500 w 5715000"/>
              <a:gd name="connsiteY4" fmla="*/ 1598631 h 5715000"/>
              <a:gd name="connsiteX5" fmla="*/ 2857500 w 5715000"/>
              <a:gd name="connsiteY5" fmla="*/ 1477944 h 5715000"/>
              <a:gd name="connsiteX6" fmla="*/ 1477944 w 5715000"/>
              <a:gd name="connsiteY6" fmla="*/ 2857500 h 5715000"/>
              <a:gd name="connsiteX7" fmla="*/ 2857500 w 5715000"/>
              <a:gd name="connsiteY7" fmla="*/ 4237056 h 5715000"/>
              <a:gd name="connsiteX8" fmla="*/ 4237056 w 5715000"/>
              <a:gd name="connsiteY8" fmla="*/ 2857500 h 5715000"/>
              <a:gd name="connsiteX9" fmla="*/ 2857500 w 5715000"/>
              <a:gd name="connsiteY9" fmla="*/ 1477944 h 5715000"/>
              <a:gd name="connsiteX10" fmla="*/ 2857500 w 5715000"/>
              <a:gd name="connsiteY10" fmla="*/ 0 h 5715000"/>
              <a:gd name="connsiteX11" fmla="*/ 5715000 w 5715000"/>
              <a:gd name="connsiteY11" fmla="*/ 2857500 h 5715000"/>
              <a:gd name="connsiteX12" fmla="*/ 2857500 w 5715000"/>
              <a:gd name="connsiteY12" fmla="*/ 5715000 h 5715000"/>
              <a:gd name="connsiteX13" fmla="*/ 0 w 5715000"/>
              <a:gd name="connsiteY13" fmla="*/ 2857500 h 5715000"/>
              <a:gd name="connsiteX14" fmla="*/ 2857500 w 5715000"/>
              <a:gd name="connsiteY14" fmla="*/ 0 h 571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715000" h="5715000">
                <a:moveTo>
                  <a:pt x="2857500" y="1598631"/>
                </a:moveTo>
                <a:cubicBezTo>
                  <a:pt x="3552754" y="1598631"/>
                  <a:pt x="4116369" y="2162246"/>
                  <a:pt x="4116369" y="2857500"/>
                </a:cubicBezTo>
                <a:cubicBezTo>
                  <a:pt x="4116369" y="3552754"/>
                  <a:pt x="3552754" y="4116369"/>
                  <a:pt x="2857500" y="4116369"/>
                </a:cubicBezTo>
                <a:cubicBezTo>
                  <a:pt x="2162246" y="4116369"/>
                  <a:pt x="1598631" y="3552754"/>
                  <a:pt x="1598631" y="2857500"/>
                </a:cubicBezTo>
                <a:cubicBezTo>
                  <a:pt x="1598631" y="2162246"/>
                  <a:pt x="2162246" y="1598631"/>
                  <a:pt x="2857500" y="1598631"/>
                </a:cubicBezTo>
                <a:close/>
                <a:moveTo>
                  <a:pt x="2857500" y="1477944"/>
                </a:moveTo>
                <a:cubicBezTo>
                  <a:pt x="2095592" y="1477944"/>
                  <a:pt x="1477944" y="2095592"/>
                  <a:pt x="1477944" y="2857500"/>
                </a:cubicBezTo>
                <a:cubicBezTo>
                  <a:pt x="1477944" y="3619408"/>
                  <a:pt x="2095592" y="4237056"/>
                  <a:pt x="2857500" y="4237056"/>
                </a:cubicBezTo>
                <a:cubicBezTo>
                  <a:pt x="3619408" y="4237056"/>
                  <a:pt x="4237056" y="3619408"/>
                  <a:pt x="4237056" y="2857500"/>
                </a:cubicBezTo>
                <a:cubicBezTo>
                  <a:pt x="4237056" y="2095592"/>
                  <a:pt x="3619408" y="1477944"/>
                  <a:pt x="2857500" y="1477944"/>
                </a:cubicBezTo>
                <a:close/>
                <a:moveTo>
                  <a:pt x="2857500" y="0"/>
                </a:moveTo>
                <a:cubicBezTo>
                  <a:pt x="4435654" y="0"/>
                  <a:pt x="5715000" y="1279346"/>
                  <a:pt x="5715000" y="2857500"/>
                </a:cubicBezTo>
                <a:cubicBezTo>
                  <a:pt x="5715000" y="4435654"/>
                  <a:pt x="4435654" y="5715000"/>
                  <a:pt x="2857500" y="5715000"/>
                </a:cubicBezTo>
                <a:cubicBezTo>
                  <a:pt x="1279346" y="5715000"/>
                  <a:pt x="0" y="4435654"/>
                  <a:pt x="0" y="2857500"/>
                </a:cubicBezTo>
                <a:cubicBezTo>
                  <a:pt x="0" y="1279346"/>
                  <a:pt x="1279346" y="0"/>
                  <a:pt x="2857500" y="0"/>
                </a:cubicBez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solidFill>
                  <a:schemeClr val="tx1"/>
                </a:solidFill>
              </a:defRPr>
            </a:lvl1pPr>
          </a:lstStyle>
          <a:p>
            <a:pPr lvl="0"/>
            <a:endParaRPr lang="en-US"/>
          </a:p>
        </p:txBody>
      </p:sp>
      <p:sp>
        <p:nvSpPr>
          <p:cNvPr id="5" name="TextBox 4">
            <a:extLst>
              <a:ext uri="{FF2B5EF4-FFF2-40B4-BE49-F238E27FC236}">
                <a16:creationId xmlns:a16="http://schemas.microsoft.com/office/drawing/2014/main" id="{0A3DA177-AAA6-C747-A532-94EF5F523837}"/>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80DA256F-1B39-D84D-ADC2-E026A1B4146A}"/>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2279F553-21CE-294B-AEC6-45ABDBAE9CB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843130" cy="1881626"/>
          </a:xfrm>
          <a:prstGeom prst="rect">
            <a:avLst/>
          </a:prstGeom>
        </p:spPr>
      </p:pic>
    </p:spTree>
    <p:extLst>
      <p:ext uri="{BB962C8B-B14F-4D97-AF65-F5344CB8AC3E}">
        <p14:creationId xmlns:p14="http://schemas.microsoft.com/office/powerpoint/2010/main" val="40647842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2">
    <p:spTree>
      <p:nvGrpSpPr>
        <p:cNvPr id="1" name=""/>
        <p:cNvGrpSpPr/>
        <p:nvPr/>
      </p:nvGrpSpPr>
      <p:grpSpPr>
        <a:xfrm>
          <a:off x="0" y="0"/>
          <a:ext cx="0" cy="0"/>
          <a:chOff x="0" y="0"/>
          <a:chExt cx="0" cy="0"/>
        </a:xfrm>
      </p:grpSpPr>
      <p:sp>
        <p:nvSpPr>
          <p:cNvPr id="3" name="Freeform 9"/>
          <p:cNvSpPr>
            <a:spLocks noGrp="1" noEditPoints="1"/>
          </p:cNvSpPr>
          <p:nvPr>
            <p:ph type="pic" sz="quarter" idx="10"/>
          </p:nvPr>
        </p:nvSpPr>
        <p:spPr bwMode="auto">
          <a:xfrm>
            <a:off x="1610782" y="2576586"/>
            <a:ext cx="6363725" cy="6363727"/>
          </a:xfrm>
          <a:custGeom>
            <a:avLst/>
            <a:gdLst>
              <a:gd name="T0" fmla="*/ 1402 w 2805"/>
              <a:gd name="T1" fmla="*/ 0 h 2803"/>
              <a:gd name="T2" fmla="*/ 2805 w 2805"/>
              <a:gd name="T3" fmla="*/ 1401 h 2803"/>
              <a:gd name="T4" fmla="*/ 1402 w 2805"/>
              <a:gd name="T5" fmla="*/ 2803 h 2803"/>
              <a:gd name="T6" fmla="*/ 0 w 2805"/>
              <a:gd name="T7" fmla="*/ 1401 h 2803"/>
              <a:gd name="T8" fmla="*/ 1402 w 2805"/>
              <a:gd name="T9" fmla="*/ 0 h 2803"/>
              <a:gd name="T10" fmla="*/ 1402 w 2805"/>
              <a:gd name="T11" fmla="*/ 740 h 2803"/>
              <a:gd name="T12" fmla="*/ 2065 w 2805"/>
              <a:gd name="T13" fmla="*/ 1401 h 2803"/>
              <a:gd name="T14" fmla="*/ 1402 w 2805"/>
              <a:gd name="T15" fmla="*/ 2063 h 2803"/>
              <a:gd name="T16" fmla="*/ 741 w 2805"/>
              <a:gd name="T17" fmla="*/ 1401 h 2803"/>
              <a:gd name="T18" fmla="*/ 1402 w 2805"/>
              <a:gd name="T19" fmla="*/ 740 h 2803"/>
              <a:gd name="T20" fmla="*/ 1402 w 2805"/>
              <a:gd name="T21" fmla="*/ 655 h 2803"/>
              <a:gd name="T22" fmla="*/ 2150 w 2805"/>
              <a:gd name="T23" fmla="*/ 1401 h 2803"/>
              <a:gd name="T24" fmla="*/ 1402 w 2805"/>
              <a:gd name="T25" fmla="*/ 2148 h 2803"/>
              <a:gd name="T26" fmla="*/ 655 w 2805"/>
              <a:gd name="T27" fmla="*/ 1401 h 2803"/>
              <a:gd name="T28" fmla="*/ 1402 w 2805"/>
              <a:gd name="T29" fmla="*/ 655 h 2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05" h="2803">
                <a:moveTo>
                  <a:pt x="1402" y="0"/>
                </a:moveTo>
                <a:lnTo>
                  <a:pt x="2805" y="1401"/>
                </a:lnTo>
                <a:lnTo>
                  <a:pt x="1402" y="2803"/>
                </a:lnTo>
                <a:lnTo>
                  <a:pt x="0" y="1401"/>
                </a:lnTo>
                <a:lnTo>
                  <a:pt x="1402" y="0"/>
                </a:lnTo>
                <a:close/>
                <a:moveTo>
                  <a:pt x="1402" y="740"/>
                </a:moveTo>
                <a:lnTo>
                  <a:pt x="2065" y="1401"/>
                </a:lnTo>
                <a:lnTo>
                  <a:pt x="1402" y="2063"/>
                </a:lnTo>
                <a:lnTo>
                  <a:pt x="741" y="1401"/>
                </a:lnTo>
                <a:lnTo>
                  <a:pt x="1402" y="740"/>
                </a:lnTo>
                <a:close/>
                <a:moveTo>
                  <a:pt x="1402" y="655"/>
                </a:moveTo>
                <a:lnTo>
                  <a:pt x="2150" y="1401"/>
                </a:lnTo>
                <a:lnTo>
                  <a:pt x="1402" y="2148"/>
                </a:lnTo>
                <a:lnTo>
                  <a:pt x="655" y="1401"/>
                </a:lnTo>
                <a:lnTo>
                  <a:pt x="1402" y="655"/>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50858493-6897-1548-907D-4D138968EF4C}"/>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6DAFBB9B-B0AC-454F-8BB0-5BE56A30B5C9}"/>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5656473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3">
    <p:spTree>
      <p:nvGrpSpPr>
        <p:cNvPr id="1" name=""/>
        <p:cNvGrpSpPr/>
        <p:nvPr/>
      </p:nvGrpSpPr>
      <p:grpSpPr>
        <a:xfrm>
          <a:off x="0" y="0"/>
          <a:ext cx="0" cy="0"/>
          <a:chOff x="0" y="0"/>
          <a:chExt cx="0" cy="0"/>
        </a:xfrm>
      </p:grpSpPr>
      <p:sp>
        <p:nvSpPr>
          <p:cNvPr id="3" name="Freeform 10"/>
          <p:cNvSpPr>
            <a:spLocks noGrp="1" noChangeAspect="1" noEditPoints="1"/>
          </p:cNvSpPr>
          <p:nvPr>
            <p:ph type="pic" sz="quarter" idx="10"/>
          </p:nvPr>
        </p:nvSpPr>
        <p:spPr bwMode="auto">
          <a:xfrm flipH="1">
            <a:off x="-1" y="0"/>
            <a:ext cx="14712019" cy="4511040"/>
          </a:xfrm>
          <a:custGeom>
            <a:avLst/>
            <a:gdLst>
              <a:gd name="T0" fmla="*/ 6457 w 7550"/>
              <a:gd name="T1" fmla="*/ 903 h 2315"/>
              <a:gd name="T2" fmla="*/ 6417 w 7550"/>
              <a:gd name="T3" fmla="*/ 1027 h 2315"/>
              <a:gd name="T4" fmla="*/ 6432 w 7550"/>
              <a:gd name="T5" fmla="*/ 1156 h 2315"/>
              <a:gd name="T6" fmla="*/ 6503 w 7550"/>
              <a:gd name="T7" fmla="*/ 1270 h 2315"/>
              <a:gd name="T8" fmla="*/ 6617 w 7550"/>
              <a:gd name="T9" fmla="*/ 1341 h 2315"/>
              <a:gd name="T10" fmla="*/ 6746 w 7550"/>
              <a:gd name="T11" fmla="*/ 1356 h 2315"/>
              <a:gd name="T12" fmla="*/ 6871 w 7550"/>
              <a:gd name="T13" fmla="*/ 1316 h 2315"/>
              <a:gd name="T14" fmla="*/ 4907 w 7550"/>
              <a:gd name="T15" fmla="*/ 1501 h 2315"/>
              <a:gd name="T16" fmla="*/ 4836 w 7550"/>
              <a:gd name="T17" fmla="*/ 1615 h 2315"/>
              <a:gd name="T18" fmla="*/ 4821 w 7550"/>
              <a:gd name="T19" fmla="*/ 1745 h 2315"/>
              <a:gd name="T20" fmla="*/ 4861 w 7550"/>
              <a:gd name="T21" fmla="*/ 1870 h 2315"/>
              <a:gd name="T22" fmla="*/ 4955 w 7550"/>
              <a:gd name="T23" fmla="*/ 1968 h 2315"/>
              <a:gd name="T24" fmla="*/ 5078 w 7550"/>
              <a:gd name="T25" fmla="*/ 2014 h 2315"/>
              <a:gd name="T26" fmla="*/ 5207 w 7550"/>
              <a:gd name="T27" fmla="*/ 2004 h 2315"/>
              <a:gd name="T28" fmla="*/ 5324 w 7550"/>
              <a:gd name="T29" fmla="*/ 1940 h 2315"/>
              <a:gd name="T30" fmla="*/ 3635 w 7550"/>
              <a:gd name="T31" fmla="*/ 1847 h 2315"/>
              <a:gd name="T32" fmla="*/ 3588 w 7550"/>
              <a:gd name="T33" fmla="*/ 1970 h 2315"/>
              <a:gd name="T34" fmla="*/ 3597 w 7550"/>
              <a:gd name="T35" fmla="*/ 2100 h 2315"/>
              <a:gd name="T36" fmla="*/ 3663 w 7550"/>
              <a:gd name="T37" fmla="*/ 2216 h 2315"/>
              <a:gd name="T38" fmla="*/ 3773 w 7550"/>
              <a:gd name="T39" fmla="*/ 2293 h 2315"/>
              <a:gd name="T40" fmla="*/ 3901 w 7550"/>
              <a:gd name="T41" fmla="*/ 2315 h 2315"/>
              <a:gd name="T42" fmla="*/ 4028 w 7550"/>
              <a:gd name="T43" fmla="*/ 2281 h 2315"/>
              <a:gd name="T44" fmla="*/ 4538 w 7550"/>
              <a:gd name="T45" fmla="*/ 0 h 2315"/>
              <a:gd name="T46" fmla="*/ 3395 w 7550"/>
              <a:gd name="T47" fmla="*/ 1176 h 2315"/>
              <a:gd name="T48" fmla="*/ 3373 w 7550"/>
              <a:gd name="T49" fmla="*/ 1305 h 2315"/>
              <a:gd name="T50" fmla="*/ 3407 w 7550"/>
              <a:gd name="T51" fmla="*/ 1431 h 2315"/>
              <a:gd name="T52" fmla="*/ 3496 w 7550"/>
              <a:gd name="T53" fmla="*/ 1535 h 2315"/>
              <a:gd name="T54" fmla="*/ 3616 w 7550"/>
              <a:gd name="T55" fmla="*/ 1587 h 2315"/>
              <a:gd name="T56" fmla="*/ 3747 w 7550"/>
              <a:gd name="T57" fmla="*/ 1584 h 2315"/>
              <a:gd name="T58" fmla="*/ 3866 w 7550"/>
              <a:gd name="T59" fmla="*/ 1525 h 2315"/>
              <a:gd name="T60" fmla="*/ 2175 w 7550"/>
              <a:gd name="T61" fmla="*/ 1432 h 2315"/>
              <a:gd name="T62" fmla="*/ 2122 w 7550"/>
              <a:gd name="T63" fmla="*/ 1553 h 2315"/>
              <a:gd name="T64" fmla="*/ 2125 w 7550"/>
              <a:gd name="T65" fmla="*/ 1682 h 2315"/>
              <a:gd name="T66" fmla="*/ 2184 w 7550"/>
              <a:gd name="T67" fmla="*/ 1801 h 2315"/>
              <a:gd name="T68" fmla="*/ 2291 w 7550"/>
              <a:gd name="T69" fmla="*/ 1885 h 2315"/>
              <a:gd name="T70" fmla="*/ 2418 w 7550"/>
              <a:gd name="T71" fmla="*/ 1913 h 2315"/>
              <a:gd name="T72" fmla="*/ 2546 w 7550"/>
              <a:gd name="T73" fmla="*/ 1885 h 2315"/>
              <a:gd name="T74" fmla="*/ 3522 w 7550"/>
              <a:gd name="T75" fmla="*/ 0 h 2315"/>
              <a:gd name="T76" fmla="*/ 1012 w 7550"/>
              <a:gd name="T77" fmla="*/ 1680 h 2315"/>
              <a:gd name="T78" fmla="*/ 983 w 7550"/>
              <a:gd name="T79" fmla="*/ 1807 h 2315"/>
              <a:gd name="T80" fmla="*/ 1012 w 7550"/>
              <a:gd name="T81" fmla="*/ 1935 h 2315"/>
              <a:gd name="T82" fmla="*/ 1094 w 7550"/>
              <a:gd name="T83" fmla="*/ 2043 h 2315"/>
              <a:gd name="T84" fmla="*/ 1213 w 7550"/>
              <a:gd name="T85" fmla="*/ 2101 h 2315"/>
              <a:gd name="T86" fmla="*/ 1343 w 7550"/>
              <a:gd name="T87" fmla="*/ 2104 h 2315"/>
              <a:gd name="T88" fmla="*/ 1465 w 7550"/>
              <a:gd name="T89" fmla="*/ 2052 h 2315"/>
              <a:gd name="T90" fmla="*/ 67 w 7550"/>
              <a:gd name="T91" fmla="*/ 1664 h 2315"/>
              <a:gd name="T92" fmla="*/ 9 w 7550"/>
              <a:gd name="T93" fmla="*/ 1783 h 2315"/>
              <a:gd name="T94" fmla="*/ 6 w 7550"/>
              <a:gd name="T95" fmla="*/ 1913 h 2315"/>
              <a:gd name="T96" fmla="*/ 58 w 7550"/>
              <a:gd name="T97" fmla="*/ 2034 h 2315"/>
              <a:gd name="T98" fmla="*/ 161 w 7550"/>
              <a:gd name="T99" fmla="*/ 2122 h 2315"/>
              <a:gd name="T100" fmla="*/ 288 w 7550"/>
              <a:gd name="T101" fmla="*/ 2156 h 2315"/>
              <a:gd name="T102" fmla="*/ 417 w 7550"/>
              <a:gd name="T103" fmla="*/ 2135 h 2315"/>
              <a:gd name="T104" fmla="*/ 2585 w 7550"/>
              <a:gd name="T105" fmla="*/ 0 h 2315"/>
              <a:gd name="T106" fmla="*/ 100 w 7550"/>
              <a:gd name="T107" fmla="*/ 712 h 2315"/>
              <a:gd name="T108" fmla="*/ 66 w 7550"/>
              <a:gd name="T109" fmla="*/ 839 h 2315"/>
              <a:gd name="T110" fmla="*/ 88 w 7550"/>
              <a:gd name="T111" fmla="*/ 968 h 2315"/>
              <a:gd name="T112" fmla="*/ 166 w 7550"/>
              <a:gd name="T113" fmla="*/ 1078 h 2315"/>
              <a:gd name="T114" fmla="*/ 282 w 7550"/>
              <a:gd name="T115" fmla="*/ 1143 h 2315"/>
              <a:gd name="T116" fmla="*/ 412 w 7550"/>
              <a:gd name="T117" fmla="*/ 1152 h 2315"/>
              <a:gd name="T118" fmla="*/ 534 w 7550"/>
              <a:gd name="T119" fmla="*/ 1106 h 2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550" h="2315">
                <a:moveTo>
                  <a:pt x="7550" y="651"/>
                </a:moveTo>
                <a:lnTo>
                  <a:pt x="7550" y="0"/>
                </a:lnTo>
                <a:lnTo>
                  <a:pt x="7346" y="0"/>
                </a:lnTo>
                <a:lnTo>
                  <a:pt x="6503" y="842"/>
                </a:lnTo>
                <a:lnTo>
                  <a:pt x="6492" y="853"/>
                </a:lnTo>
                <a:lnTo>
                  <a:pt x="6482" y="865"/>
                </a:lnTo>
                <a:lnTo>
                  <a:pt x="6473" y="877"/>
                </a:lnTo>
                <a:lnTo>
                  <a:pt x="6465" y="890"/>
                </a:lnTo>
                <a:lnTo>
                  <a:pt x="6457" y="903"/>
                </a:lnTo>
                <a:lnTo>
                  <a:pt x="6450" y="916"/>
                </a:lnTo>
                <a:lnTo>
                  <a:pt x="6443" y="929"/>
                </a:lnTo>
                <a:lnTo>
                  <a:pt x="6437" y="942"/>
                </a:lnTo>
                <a:lnTo>
                  <a:pt x="6432" y="956"/>
                </a:lnTo>
                <a:lnTo>
                  <a:pt x="6428" y="970"/>
                </a:lnTo>
                <a:lnTo>
                  <a:pt x="6424" y="984"/>
                </a:lnTo>
                <a:lnTo>
                  <a:pt x="6421" y="998"/>
                </a:lnTo>
                <a:lnTo>
                  <a:pt x="6418" y="1012"/>
                </a:lnTo>
                <a:lnTo>
                  <a:pt x="6417" y="1027"/>
                </a:lnTo>
                <a:lnTo>
                  <a:pt x="6416" y="1042"/>
                </a:lnTo>
                <a:lnTo>
                  <a:pt x="6415" y="1057"/>
                </a:lnTo>
                <a:lnTo>
                  <a:pt x="6416" y="1071"/>
                </a:lnTo>
                <a:lnTo>
                  <a:pt x="6417" y="1085"/>
                </a:lnTo>
                <a:lnTo>
                  <a:pt x="6418" y="1100"/>
                </a:lnTo>
                <a:lnTo>
                  <a:pt x="6421" y="1114"/>
                </a:lnTo>
                <a:lnTo>
                  <a:pt x="6424" y="1128"/>
                </a:lnTo>
                <a:lnTo>
                  <a:pt x="6428" y="1142"/>
                </a:lnTo>
                <a:lnTo>
                  <a:pt x="6432" y="1156"/>
                </a:lnTo>
                <a:lnTo>
                  <a:pt x="6437" y="1170"/>
                </a:lnTo>
                <a:lnTo>
                  <a:pt x="6443" y="1183"/>
                </a:lnTo>
                <a:lnTo>
                  <a:pt x="6450" y="1196"/>
                </a:lnTo>
                <a:lnTo>
                  <a:pt x="6457" y="1210"/>
                </a:lnTo>
                <a:lnTo>
                  <a:pt x="6465" y="1223"/>
                </a:lnTo>
                <a:lnTo>
                  <a:pt x="6473" y="1235"/>
                </a:lnTo>
                <a:lnTo>
                  <a:pt x="6482" y="1247"/>
                </a:lnTo>
                <a:lnTo>
                  <a:pt x="6492" y="1259"/>
                </a:lnTo>
                <a:lnTo>
                  <a:pt x="6503" y="1270"/>
                </a:lnTo>
                <a:lnTo>
                  <a:pt x="6514" y="1281"/>
                </a:lnTo>
                <a:lnTo>
                  <a:pt x="6526" y="1291"/>
                </a:lnTo>
                <a:lnTo>
                  <a:pt x="6538" y="1300"/>
                </a:lnTo>
                <a:lnTo>
                  <a:pt x="6550" y="1308"/>
                </a:lnTo>
                <a:lnTo>
                  <a:pt x="6564" y="1316"/>
                </a:lnTo>
                <a:lnTo>
                  <a:pt x="6577" y="1324"/>
                </a:lnTo>
                <a:lnTo>
                  <a:pt x="6590" y="1330"/>
                </a:lnTo>
                <a:lnTo>
                  <a:pt x="6603" y="1336"/>
                </a:lnTo>
                <a:lnTo>
                  <a:pt x="6617" y="1341"/>
                </a:lnTo>
                <a:lnTo>
                  <a:pt x="6631" y="1345"/>
                </a:lnTo>
                <a:lnTo>
                  <a:pt x="6645" y="1349"/>
                </a:lnTo>
                <a:lnTo>
                  <a:pt x="6659" y="1352"/>
                </a:lnTo>
                <a:lnTo>
                  <a:pt x="6673" y="1355"/>
                </a:lnTo>
                <a:lnTo>
                  <a:pt x="6688" y="1356"/>
                </a:lnTo>
                <a:lnTo>
                  <a:pt x="6702" y="1357"/>
                </a:lnTo>
                <a:lnTo>
                  <a:pt x="6717" y="1358"/>
                </a:lnTo>
                <a:lnTo>
                  <a:pt x="6732" y="1357"/>
                </a:lnTo>
                <a:lnTo>
                  <a:pt x="6746" y="1356"/>
                </a:lnTo>
                <a:lnTo>
                  <a:pt x="6761" y="1355"/>
                </a:lnTo>
                <a:lnTo>
                  <a:pt x="6775" y="1352"/>
                </a:lnTo>
                <a:lnTo>
                  <a:pt x="6789" y="1349"/>
                </a:lnTo>
                <a:lnTo>
                  <a:pt x="6803" y="1345"/>
                </a:lnTo>
                <a:lnTo>
                  <a:pt x="6817" y="1341"/>
                </a:lnTo>
                <a:lnTo>
                  <a:pt x="6831" y="1336"/>
                </a:lnTo>
                <a:lnTo>
                  <a:pt x="6844" y="1330"/>
                </a:lnTo>
                <a:lnTo>
                  <a:pt x="6858" y="1324"/>
                </a:lnTo>
                <a:lnTo>
                  <a:pt x="6871" y="1316"/>
                </a:lnTo>
                <a:lnTo>
                  <a:pt x="6884" y="1308"/>
                </a:lnTo>
                <a:lnTo>
                  <a:pt x="6896" y="1300"/>
                </a:lnTo>
                <a:lnTo>
                  <a:pt x="6908" y="1291"/>
                </a:lnTo>
                <a:lnTo>
                  <a:pt x="6920" y="1281"/>
                </a:lnTo>
                <a:lnTo>
                  <a:pt x="6931" y="1270"/>
                </a:lnTo>
                <a:lnTo>
                  <a:pt x="7550" y="651"/>
                </a:lnTo>
                <a:close/>
                <a:moveTo>
                  <a:pt x="7265" y="0"/>
                </a:moveTo>
                <a:lnTo>
                  <a:pt x="6409" y="0"/>
                </a:lnTo>
                <a:lnTo>
                  <a:pt x="4907" y="1501"/>
                </a:lnTo>
                <a:lnTo>
                  <a:pt x="4897" y="1512"/>
                </a:lnTo>
                <a:lnTo>
                  <a:pt x="4887" y="1524"/>
                </a:lnTo>
                <a:lnTo>
                  <a:pt x="4878" y="1537"/>
                </a:lnTo>
                <a:lnTo>
                  <a:pt x="4869" y="1549"/>
                </a:lnTo>
                <a:lnTo>
                  <a:pt x="4861" y="1562"/>
                </a:lnTo>
                <a:lnTo>
                  <a:pt x="4854" y="1575"/>
                </a:lnTo>
                <a:lnTo>
                  <a:pt x="4847" y="1588"/>
                </a:lnTo>
                <a:lnTo>
                  <a:pt x="4842" y="1601"/>
                </a:lnTo>
                <a:lnTo>
                  <a:pt x="4836" y="1615"/>
                </a:lnTo>
                <a:lnTo>
                  <a:pt x="4832" y="1629"/>
                </a:lnTo>
                <a:lnTo>
                  <a:pt x="4828" y="1643"/>
                </a:lnTo>
                <a:lnTo>
                  <a:pt x="4825" y="1657"/>
                </a:lnTo>
                <a:lnTo>
                  <a:pt x="4823" y="1671"/>
                </a:lnTo>
                <a:lnTo>
                  <a:pt x="4821" y="1686"/>
                </a:lnTo>
                <a:lnTo>
                  <a:pt x="4820" y="1701"/>
                </a:lnTo>
                <a:lnTo>
                  <a:pt x="4820" y="1716"/>
                </a:lnTo>
                <a:lnTo>
                  <a:pt x="4820" y="1730"/>
                </a:lnTo>
                <a:lnTo>
                  <a:pt x="4821" y="1745"/>
                </a:lnTo>
                <a:lnTo>
                  <a:pt x="4823" y="1759"/>
                </a:lnTo>
                <a:lnTo>
                  <a:pt x="4825" y="1773"/>
                </a:lnTo>
                <a:lnTo>
                  <a:pt x="4828" y="1787"/>
                </a:lnTo>
                <a:lnTo>
                  <a:pt x="4832" y="1801"/>
                </a:lnTo>
                <a:lnTo>
                  <a:pt x="4836" y="1815"/>
                </a:lnTo>
                <a:lnTo>
                  <a:pt x="4842" y="1829"/>
                </a:lnTo>
                <a:lnTo>
                  <a:pt x="4847" y="1842"/>
                </a:lnTo>
                <a:lnTo>
                  <a:pt x="4854" y="1857"/>
                </a:lnTo>
                <a:lnTo>
                  <a:pt x="4861" y="1870"/>
                </a:lnTo>
                <a:lnTo>
                  <a:pt x="4869" y="1882"/>
                </a:lnTo>
                <a:lnTo>
                  <a:pt x="4878" y="1894"/>
                </a:lnTo>
                <a:lnTo>
                  <a:pt x="4887" y="1906"/>
                </a:lnTo>
                <a:lnTo>
                  <a:pt x="4897" y="1918"/>
                </a:lnTo>
                <a:lnTo>
                  <a:pt x="4907" y="1929"/>
                </a:lnTo>
                <a:lnTo>
                  <a:pt x="4919" y="1940"/>
                </a:lnTo>
                <a:lnTo>
                  <a:pt x="4930" y="1950"/>
                </a:lnTo>
                <a:lnTo>
                  <a:pt x="4942" y="1959"/>
                </a:lnTo>
                <a:lnTo>
                  <a:pt x="4955" y="1968"/>
                </a:lnTo>
                <a:lnTo>
                  <a:pt x="4968" y="1975"/>
                </a:lnTo>
                <a:lnTo>
                  <a:pt x="4981" y="1983"/>
                </a:lnTo>
                <a:lnTo>
                  <a:pt x="4994" y="1989"/>
                </a:lnTo>
                <a:lnTo>
                  <a:pt x="5008" y="1995"/>
                </a:lnTo>
                <a:lnTo>
                  <a:pt x="5021" y="2000"/>
                </a:lnTo>
                <a:lnTo>
                  <a:pt x="5035" y="2004"/>
                </a:lnTo>
                <a:lnTo>
                  <a:pt x="5049" y="2008"/>
                </a:lnTo>
                <a:lnTo>
                  <a:pt x="5063" y="2011"/>
                </a:lnTo>
                <a:lnTo>
                  <a:pt x="5078" y="2014"/>
                </a:lnTo>
                <a:lnTo>
                  <a:pt x="5092" y="2015"/>
                </a:lnTo>
                <a:lnTo>
                  <a:pt x="5107" y="2016"/>
                </a:lnTo>
                <a:lnTo>
                  <a:pt x="5122" y="2018"/>
                </a:lnTo>
                <a:lnTo>
                  <a:pt x="5136" y="2016"/>
                </a:lnTo>
                <a:lnTo>
                  <a:pt x="5151" y="2015"/>
                </a:lnTo>
                <a:lnTo>
                  <a:pt x="5165" y="2014"/>
                </a:lnTo>
                <a:lnTo>
                  <a:pt x="5179" y="2011"/>
                </a:lnTo>
                <a:lnTo>
                  <a:pt x="5193" y="2008"/>
                </a:lnTo>
                <a:lnTo>
                  <a:pt x="5207" y="2004"/>
                </a:lnTo>
                <a:lnTo>
                  <a:pt x="5221" y="2000"/>
                </a:lnTo>
                <a:lnTo>
                  <a:pt x="5235" y="1995"/>
                </a:lnTo>
                <a:lnTo>
                  <a:pt x="5249" y="1989"/>
                </a:lnTo>
                <a:lnTo>
                  <a:pt x="5263" y="1983"/>
                </a:lnTo>
                <a:lnTo>
                  <a:pt x="5276" y="1975"/>
                </a:lnTo>
                <a:lnTo>
                  <a:pt x="5288" y="1968"/>
                </a:lnTo>
                <a:lnTo>
                  <a:pt x="5301" y="1959"/>
                </a:lnTo>
                <a:lnTo>
                  <a:pt x="5313" y="1950"/>
                </a:lnTo>
                <a:lnTo>
                  <a:pt x="5324" y="1940"/>
                </a:lnTo>
                <a:lnTo>
                  <a:pt x="5335" y="1929"/>
                </a:lnTo>
                <a:lnTo>
                  <a:pt x="7265" y="0"/>
                </a:lnTo>
                <a:close/>
                <a:moveTo>
                  <a:pt x="6330" y="0"/>
                </a:moveTo>
                <a:lnTo>
                  <a:pt x="5474" y="0"/>
                </a:lnTo>
                <a:lnTo>
                  <a:pt x="3673" y="1800"/>
                </a:lnTo>
                <a:lnTo>
                  <a:pt x="3663" y="1811"/>
                </a:lnTo>
                <a:lnTo>
                  <a:pt x="3653" y="1822"/>
                </a:lnTo>
                <a:lnTo>
                  <a:pt x="3644" y="1834"/>
                </a:lnTo>
                <a:lnTo>
                  <a:pt x="3635" y="1847"/>
                </a:lnTo>
                <a:lnTo>
                  <a:pt x="3626" y="1860"/>
                </a:lnTo>
                <a:lnTo>
                  <a:pt x="3619" y="1873"/>
                </a:lnTo>
                <a:lnTo>
                  <a:pt x="3613" y="1886"/>
                </a:lnTo>
                <a:lnTo>
                  <a:pt x="3607" y="1900"/>
                </a:lnTo>
                <a:lnTo>
                  <a:pt x="3602" y="1914"/>
                </a:lnTo>
                <a:lnTo>
                  <a:pt x="3597" y="1927"/>
                </a:lnTo>
                <a:lnTo>
                  <a:pt x="3593" y="1941"/>
                </a:lnTo>
                <a:lnTo>
                  <a:pt x="3590" y="1956"/>
                </a:lnTo>
                <a:lnTo>
                  <a:pt x="3588" y="1970"/>
                </a:lnTo>
                <a:lnTo>
                  <a:pt x="3586" y="1984"/>
                </a:lnTo>
                <a:lnTo>
                  <a:pt x="3585" y="1999"/>
                </a:lnTo>
                <a:lnTo>
                  <a:pt x="3585" y="2013"/>
                </a:lnTo>
                <a:lnTo>
                  <a:pt x="3585" y="2029"/>
                </a:lnTo>
                <a:lnTo>
                  <a:pt x="3586" y="2043"/>
                </a:lnTo>
                <a:lnTo>
                  <a:pt x="3588" y="2057"/>
                </a:lnTo>
                <a:lnTo>
                  <a:pt x="3590" y="2072"/>
                </a:lnTo>
                <a:lnTo>
                  <a:pt x="3593" y="2086"/>
                </a:lnTo>
                <a:lnTo>
                  <a:pt x="3597" y="2100"/>
                </a:lnTo>
                <a:lnTo>
                  <a:pt x="3602" y="2114"/>
                </a:lnTo>
                <a:lnTo>
                  <a:pt x="3607" y="2127"/>
                </a:lnTo>
                <a:lnTo>
                  <a:pt x="3613" y="2141"/>
                </a:lnTo>
                <a:lnTo>
                  <a:pt x="3619" y="2154"/>
                </a:lnTo>
                <a:lnTo>
                  <a:pt x="3626" y="2167"/>
                </a:lnTo>
                <a:lnTo>
                  <a:pt x="3635" y="2181"/>
                </a:lnTo>
                <a:lnTo>
                  <a:pt x="3644" y="2193"/>
                </a:lnTo>
                <a:lnTo>
                  <a:pt x="3653" y="2205"/>
                </a:lnTo>
                <a:lnTo>
                  <a:pt x="3663" y="2216"/>
                </a:lnTo>
                <a:lnTo>
                  <a:pt x="3673" y="2228"/>
                </a:lnTo>
                <a:lnTo>
                  <a:pt x="3685" y="2238"/>
                </a:lnTo>
                <a:lnTo>
                  <a:pt x="3696" y="2248"/>
                </a:lnTo>
                <a:lnTo>
                  <a:pt x="3708" y="2257"/>
                </a:lnTo>
                <a:lnTo>
                  <a:pt x="3720" y="2266"/>
                </a:lnTo>
                <a:lnTo>
                  <a:pt x="3733" y="2274"/>
                </a:lnTo>
                <a:lnTo>
                  <a:pt x="3746" y="2281"/>
                </a:lnTo>
                <a:lnTo>
                  <a:pt x="3759" y="2287"/>
                </a:lnTo>
                <a:lnTo>
                  <a:pt x="3773" y="2293"/>
                </a:lnTo>
                <a:lnTo>
                  <a:pt x="3787" y="2298"/>
                </a:lnTo>
                <a:lnTo>
                  <a:pt x="3801" y="2303"/>
                </a:lnTo>
                <a:lnTo>
                  <a:pt x="3815" y="2307"/>
                </a:lnTo>
                <a:lnTo>
                  <a:pt x="3829" y="2310"/>
                </a:lnTo>
                <a:lnTo>
                  <a:pt x="3844" y="2312"/>
                </a:lnTo>
                <a:lnTo>
                  <a:pt x="3858" y="2314"/>
                </a:lnTo>
                <a:lnTo>
                  <a:pt x="3872" y="2315"/>
                </a:lnTo>
                <a:lnTo>
                  <a:pt x="3887" y="2315"/>
                </a:lnTo>
                <a:lnTo>
                  <a:pt x="3901" y="2315"/>
                </a:lnTo>
                <a:lnTo>
                  <a:pt x="3916" y="2314"/>
                </a:lnTo>
                <a:lnTo>
                  <a:pt x="3931" y="2312"/>
                </a:lnTo>
                <a:lnTo>
                  <a:pt x="3945" y="2310"/>
                </a:lnTo>
                <a:lnTo>
                  <a:pt x="3960" y="2307"/>
                </a:lnTo>
                <a:lnTo>
                  <a:pt x="3974" y="2303"/>
                </a:lnTo>
                <a:lnTo>
                  <a:pt x="3987" y="2298"/>
                </a:lnTo>
                <a:lnTo>
                  <a:pt x="4001" y="2293"/>
                </a:lnTo>
                <a:lnTo>
                  <a:pt x="4015" y="2287"/>
                </a:lnTo>
                <a:lnTo>
                  <a:pt x="4028" y="2281"/>
                </a:lnTo>
                <a:lnTo>
                  <a:pt x="4041" y="2274"/>
                </a:lnTo>
                <a:lnTo>
                  <a:pt x="4053" y="2266"/>
                </a:lnTo>
                <a:lnTo>
                  <a:pt x="4066" y="2257"/>
                </a:lnTo>
                <a:lnTo>
                  <a:pt x="4079" y="2248"/>
                </a:lnTo>
                <a:lnTo>
                  <a:pt x="4090" y="2238"/>
                </a:lnTo>
                <a:lnTo>
                  <a:pt x="4101" y="2228"/>
                </a:lnTo>
                <a:lnTo>
                  <a:pt x="6330" y="0"/>
                </a:lnTo>
                <a:close/>
                <a:moveTo>
                  <a:pt x="5394" y="0"/>
                </a:moveTo>
                <a:lnTo>
                  <a:pt x="4538" y="0"/>
                </a:lnTo>
                <a:lnTo>
                  <a:pt x="3460" y="1077"/>
                </a:lnTo>
                <a:lnTo>
                  <a:pt x="3450" y="1088"/>
                </a:lnTo>
                <a:lnTo>
                  <a:pt x="3440" y="1100"/>
                </a:lnTo>
                <a:lnTo>
                  <a:pt x="3431" y="1112"/>
                </a:lnTo>
                <a:lnTo>
                  <a:pt x="3422" y="1124"/>
                </a:lnTo>
                <a:lnTo>
                  <a:pt x="3414" y="1137"/>
                </a:lnTo>
                <a:lnTo>
                  <a:pt x="3407" y="1150"/>
                </a:lnTo>
                <a:lnTo>
                  <a:pt x="3400" y="1163"/>
                </a:lnTo>
                <a:lnTo>
                  <a:pt x="3395" y="1176"/>
                </a:lnTo>
                <a:lnTo>
                  <a:pt x="3390" y="1190"/>
                </a:lnTo>
                <a:lnTo>
                  <a:pt x="3385" y="1205"/>
                </a:lnTo>
                <a:lnTo>
                  <a:pt x="3381" y="1219"/>
                </a:lnTo>
                <a:lnTo>
                  <a:pt x="3378" y="1233"/>
                </a:lnTo>
                <a:lnTo>
                  <a:pt x="3376" y="1247"/>
                </a:lnTo>
                <a:lnTo>
                  <a:pt x="3374" y="1262"/>
                </a:lnTo>
                <a:lnTo>
                  <a:pt x="3373" y="1276"/>
                </a:lnTo>
                <a:lnTo>
                  <a:pt x="3373" y="1291"/>
                </a:lnTo>
                <a:lnTo>
                  <a:pt x="3373" y="1305"/>
                </a:lnTo>
                <a:lnTo>
                  <a:pt x="3374" y="1319"/>
                </a:lnTo>
                <a:lnTo>
                  <a:pt x="3376" y="1334"/>
                </a:lnTo>
                <a:lnTo>
                  <a:pt x="3378" y="1348"/>
                </a:lnTo>
                <a:lnTo>
                  <a:pt x="3381" y="1362"/>
                </a:lnTo>
                <a:lnTo>
                  <a:pt x="3385" y="1377"/>
                </a:lnTo>
                <a:lnTo>
                  <a:pt x="3390" y="1391"/>
                </a:lnTo>
                <a:lnTo>
                  <a:pt x="3395" y="1405"/>
                </a:lnTo>
                <a:lnTo>
                  <a:pt x="3400" y="1418"/>
                </a:lnTo>
                <a:lnTo>
                  <a:pt x="3407" y="1431"/>
                </a:lnTo>
                <a:lnTo>
                  <a:pt x="3414" y="1444"/>
                </a:lnTo>
                <a:lnTo>
                  <a:pt x="3422" y="1457"/>
                </a:lnTo>
                <a:lnTo>
                  <a:pt x="3431" y="1469"/>
                </a:lnTo>
                <a:lnTo>
                  <a:pt x="3440" y="1481"/>
                </a:lnTo>
                <a:lnTo>
                  <a:pt x="3450" y="1493"/>
                </a:lnTo>
                <a:lnTo>
                  <a:pt x="3460" y="1504"/>
                </a:lnTo>
                <a:lnTo>
                  <a:pt x="3472" y="1515"/>
                </a:lnTo>
                <a:lnTo>
                  <a:pt x="3483" y="1525"/>
                </a:lnTo>
                <a:lnTo>
                  <a:pt x="3496" y="1535"/>
                </a:lnTo>
                <a:lnTo>
                  <a:pt x="3508" y="1543"/>
                </a:lnTo>
                <a:lnTo>
                  <a:pt x="3521" y="1551"/>
                </a:lnTo>
                <a:lnTo>
                  <a:pt x="3534" y="1558"/>
                </a:lnTo>
                <a:lnTo>
                  <a:pt x="3547" y="1565"/>
                </a:lnTo>
                <a:lnTo>
                  <a:pt x="3561" y="1571"/>
                </a:lnTo>
                <a:lnTo>
                  <a:pt x="3574" y="1576"/>
                </a:lnTo>
                <a:lnTo>
                  <a:pt x="3588" y="1580"/>
                </a:lnTo>
                <a:lnTo>
                  <a:pt x="3602" y="1584"/>
                </a:lnTo>
                <a:lnTo>
                  <a:pt x="3616" y="1587"/>
                </a:lnTo>
                <a:lnTo>
                  <a:pt x="3632" y="1590"/>
                </a:lnTo>
                <a:lnTo>
                  <a:pt x="3646" y="1591"/>
                </a:lnTo>
                <a:lnTo>
                  <a:pt x="3660" y="1592"/>
                </a:lnTo>
                <a:lnTo>
                  <a:pt x="3675" y="1593"/>
                </a:lnTo>
                <a:lnTo>
                  <a:pt x="3689" y="1592"/>
                </a:lnTo>
                <a:lnTo>
                  <a:pt x="3704" y="1591"/>
                </a:lnTo>
                <a:lnTo>
                  <a:pt x="3718" y="1590"/>
                </a:lnTo>
                <a:lnTo>
                  <a:pt x="3732" y="1587"/>
                </a:lnTo>
                <a:lnTo>
                  <a:pt x="3747" y="1584"/>
                </a:lnTo>
                <a:lnTo>
                  <a:pt x="3761" y="1580"/>
                </a:lnTo>
                <a:lnTo>
                  <a:pt x="3774" y="1576"/>
                </a:lnTo>
                <a:lnTo>
                  <a:pt x="3789" y="1571"/>
                </a:lnTo>
                <a:lnTo>
                  <a:pt x="3803" y="1565"/>
                </a:lnTo>
                <a:lnTo>
                  <a:pt x="3816" y="1558"/>
                </a:lnTo>
                <a:lnTo>
                  <a:pt x="3829" y="1551"/>
                </a:lnTo>
                <a:lnTo>
                  <a:pt x="3841" y="1543"/>
                </a:lnTo>
                <a:lnTo>
                  <a:pt x="3854" y="1535"/>
                </a:lnTo>
                <a:lnTo>
                  <a:pt x="3866" y="1525"/>
                </a:lnTo>
                <a:lnTo>
                  <a:pt x="3877" y="1515"/>
                </a:lnTo>
                <a:lnTo>
                  <a:pt x="3888" y="1504"/>
                </a:lnTo>
                <a:lnTo>
                  <a:pt x="5394" y="0"/>
                </a:lnTo>
                <a:close/>
                <a:moveTo>
                  <a:pt x="4457" y="0"/>
                </a:moveTo>
                <a:lnTo>
                  <a:pt x="3602" y="0"/>
                </a:lnTo>
                <a:lnTo>
                  <a:pt x="2205" y="1397"/>
                </a:lnTo>
                <a:lnTo>
                  <a:pt x="2194" y="1408"/>
                </a:lnTo>
                <a:lnTo>
                  <a:pt x="2184" y="1420"/>
                </a:lnTo>
                <a:lnTo>
                  <a:pt x="2175" y="1432"/>
                </a:lnTo>
                <a:lnTo>
                  <a:pt x="2165" y="1444"/>
                </a:lnTo>
                <a:lnTo>
                  <a:pt x="2157" y="1457"/>
                </a:lnTo>
                <a:lnTo>
                  <a:pt x="2150" y="1470"/>
                </a:lnTo>
                <a:lnTo>
                  <a:pt x="2144" y="1483"/>
                </a:lnTo>
                <a:lnTo>
                  <a:pt x="2138" y="1497"/>
                </a:lnTo>
                <a:lnTo>
                  <a:pt x="2133" y="1510"/>
                </a:lnTo>
                <a:lnTo>
                  <a:pt x="2128" y="1524"/>
                </a:lnTo>
                <a:lnTo>
                  <a:pt x="2125" y="1539"/>
                </a:lnTo>
                <a:lnTo>
                  <a:pt x="2122" y="1553"/>
                </a:lnTo>
                <a:lnTo>
                  <a:pt x="2119" y="1568"/>
                </a:lnTo>
                <a:lnTo>
                  <a:pt x="2117" y="1582"/>
                </a:lnTo>
                <a:lnTo>
                  <a:pt x="2116" y="1596"/>
                </a:lnTo>
                <a:lnTo>
                  <a:pt x="2116" y="1611"/>
                </a:lnTo>
                <a:lnTo>
                  <a:pt x="2116" y="1625"/>
                </a:lnTo>
                <a:lnTo>
                  <a:pt x="2117" y="1640"/>
                </a:lnTo>
                <a:lnTo>
                  <a:pt x="2119" y="1654"/>
                </a:lnTo>
                <a:lnTo>
                  <a:pt x="2122" y="1668"/>
                </a:lnTo>
                <a:lnTo>
                  <a:pt x="2125" y="1682"/>
                </a:lnTo>
                <a:lnTo>
                  <a:pt x="2128" y="1697"/>
                </a:lnTo>
                <a:lnTo>
                  <a:pt x="2133" y="1711"/>
                </a:lnTo>
                <a:lnTo>
                  <a:pt x="2138" y="1725"/>
                </a:lnTo>
                <a:lnTo>
                  <a:pt x="2144" y="1738"/>
                </a:lnTo>
                <a:lnTo>
                  <a:pt x="2150" y="1752"/>
                </a:lnTo>
                <a:lnTo>
                  <a:pt x="2157" y="1765"/>
                </a:lnTo>
                <a:lnTo>
                  <a:pt x="2165" y="1777"/>
                </a:lnTo>
                <a:lnTo>
                  <a:pt x="2175" y="1789"/>
                </a:lnTo>
                <a:lnTo>
                  <a:pt x="2184" y="1801"/>
                </a:lnTo>
                <a:lnTo>
                  <a:pt x="2194" y="1813"/>
                </a:lnTo>
                <a:lnTo>
                  <a:pt x="2205" y="1824"/>
                </a:lnTo>
                <a:lnTo>
                  <a:pt x="2216" y="1835"/>
                </a:lnTo>
                <a:lnTo>
                  <a:pt x="2227" y="1845"/>
                </a:lnTo>
                <a:lnTo>
                  <a:pt x="2239" y="1855"/>
                </a:lnTo>
                <a:lnTo>
                  <a:pt x="2252" y="1864"/>
                </a:lnTo>
                <a:lnTo>
                  <a:pt x="2264" y="1871"/>
                </a:lnTo>
                <a:lnTo>
                  <a:pt x="2277" y="1879"/>
                </a:lnTo>
                <a:lnTo>
                  <a:pt x="2291" y="1885"/>
                </a:lnTo>
                <a:lnTo>
                  <a:pt x="2304" y="1891"/>
                </a:lnTo>
                <a:lnTo>
                  <a:pt x="2319" y="1896"/>
                </a:lnTo>
                <a:lnTo>
                  <a:pt x="2333" y="1901"/>
                </a:lnTo>
                <a:lnTo>
                  <a:pt x="2347" y="1904"/>
                </a:lnTo>
                <a:lnTo>
                  <a:pt x="2361" y="1907"/>
                </a:lnTo>
                <a:lnTo>
                  <a:pt x="2375" y="1910"/>
                </a:lnTo>
                <a:lnTo>
                  <a:pt x="2389" y="1911"/>
                </a:lnTo>
                <a:lnTo>
                  <a:pt x="2404" y="1913"/>
                </a:lnTo>
                <a:lnTo>
                  <a:pt x="2418" y="1913"/>
                </a:lnTo>
                <a:lnTo>
                  <a:pt x="2433" y="1913"/>
                </a:lnTo>
                <a:lnTo>
                  <a:pt x="2447" y="1911"/>
                </a:lnTo>
                <a:lnTo>
                  <a:pt x="2462" y="1910"/>
                </a:lnTo>
                <a:lnTo>
                  <a:pt x="2477" y="1907"/>
                </a:lnTo>
                <a:lnTo>
                  <a:pt x="2491" y="1904"/>
                </a:lnTo>
                <a:lnTo>
                  <a:pt x="2505" y="1901"/>
                </a:lnTo>
                <a:lnTo>
                  <a:pt x="2519" y="1896"/>
                </a:lnTo>
                <a:lnTo>
                  <a:pt x="2532" y="1891"/>
                </a:lnTo>
                <a:lnTo>
                  <a:pt x="2546" y="1885"/>
                </a:lnTo>
                <a:lnTo>
                  <a:pt x="2559" y="1879"/>
                </a:lnTo>
                <a:lnTo>
                  <a:pt x="2572" y="1871"/>
                </a:lnTo>
                <a:lnTo>
                  <a:pt x="2585" y="1864"/>
                </a:lnTo>
                <a:lnTo>
                  <a:pt x="2597" y="1855"/>
                </a:lnTo>
                <a:lnTo>
                  <a:pt x="2610" y="1845"/>
                </a:lnTo>
                <a:lnTo>
                  <a:pt x="2621" y="1835"/>
                </a:lnTo>
                <a:lnTo>
                  <a:pt x="2633" y="1824"/>
                </a:lnTo>
                <a:lnTo>
                  <a:pt x="4457" y="0"/>
                </a:lnTo>
                <a:close/>
                <a:moveTo>
                  <a:pt x="3522" y="0"/>
                </a:moveTo>
                <a:lnTo>
                  <a:pt x="2666" y="0"/>
                </a:lnTo>
                <a:lnTo>
                  <a:pt x="1071" y="1594"/>
                </a:lnTo>
                <a:lnTo>
                  <a:pt x="1061" y="1605"/>
                </a:lnTo>
                <a:lnTo>
                  <a:pt x="1051" y="1617"/>
                </a:lnTo>
                <a:lnTo>
                  <a:pt x="1042" y="1629"/>
                </a:lnTo>
                <a:lnTo>
                  <a:pt x="1033" y="1641"/>
                </a:lnTo>
                <a:lnTo>
                  <a:pt x="1025" y="1654"/>
                </a:lnTo>
                <a:lnTo>
                  <a:pt x="1018" y="1667"/>
                </a:lnTo>
                <a:lnTo>
                  <a:pt x="1012" y="1680"/>
                </a:lnTo>
                <a:lnTo>
                  <a:pt x="1006" y="1694"/>
                </a:lnTo>
                <a:lnTo>
                  <a:pt x="1001" y="1708"/>
                </a:lnTo>
                <a:lnTo>
                  <a:pt x="996" y="1722"/>
                </a:lnTo>
                <a:lnTo>
                  <a:pt x="991" y="1736"/>
                </a:lnTo>
                <a:lnTo>
                  <a:pt x="988" y="1750"/>
                </a:lnTo>
                <a:lnTo>
                  <a:pt x="986" y="1764"/>
                </a:lnTo>
                <a:lnTo>
                  <a:pt x="984" y="1779"/>
                </a:lnTo>
                <a:lnTo>
                  <a:pt x="983" y="1793"/>
                </a:lnTo>
                <a:lnTo>
                  <a:pt x="983" y="1807"/>
                </a:lnTo>
                <a:lnTo>
                  <a:pt x="983" y="1822"/>
                </a:lnTo>
                <a:lnTo>
                  <a:pt x="984" y="1836"/>
                </a:lnTo>
                <a:lnTo>
                  <a:pt x="986" y="1851"/>
                </a:lnTo>
                <a:lnTo>
                  <a:pt x="988" y="1866"/>
                </a:lnTo>
                <a:lnTo>
                  <a:pt x="991" y="1880"/>
                </a:lnTo>
                <a:lnTo>
                  <a:pt x="996" y="1894"/>
                </a:lnTo>
                <a:lnTo>
                  <a:pt x="1001" y="1908"/>
                </a:lnTo>
                <a:lnTo>
                  <a:pt x="1006" y="1922"/>
                </a:lnTo>
                <a:lnTo>
                  <a:pt x="1012" y="1935"/>
                </a:lnTo>
                <a:lnTo>
                  <a:pt x="1018" y="1948"/>
                </a:lnTo>
                <a:lnTo>
                  <a:pt x="1025" y="1961"/>
                </a:lnTo>
                <a:lnTo>
                  <a:pt x="1033" y="1974"/>
                </a:lnTo>
                <a:lnTo>
                  <a:pt x="1042" y="1986"/>
                </a:lnTo>
                <a:lnTo>
                  <a:pt x="1051" y="1998"/>
                </a:lnTo>
                <a:lnTo>
                  <a:pt x="1061" y="2010"/>
                </a:lnTo>
                <a:lnTo>
                  <a:pt x="1071" y="2022"/>
                </a:lnTo>
                <a:lnTo>
                  <a:pt x="1083" y="2033"/>
                </a:lnTo>
                <a:lnTo>
                  <a:pt x="1094" y="2043"/>
                </a:lnTo>
                <a:lnTo>
                  <a:pt x="1106" y="2052"/>
                </a:lnTo>
                <a:lnTo>
                  <a:pt x="1118" y="2060"/>
                </a:lnTo>
                <a:lnTo>
                  <a:pt x="1131" y="2068"/>
                </a:lnTo>
                <a:lnTo>
                  <a:pt x="1145" y="2075"/>
                </a:lnTo>
                <a:lnTo>
                  <a:pt x="1158" y="2082"/>
                </a:lnTo>
                <a:lnTo>
                  <a:pt x="1172" y="2088"/>
                </a:lnTo>
                <a:lnTo>
                  <a:pt x="1185" y="2093"/>
                </a:lnTo>
                <a:lnTo>
                  <a:pt x="1199" y="2097"/>
                </a:lnTo>
                <a:lnTo>
                  <a:pt x="1213" y="2101"/>
                </a:lnTo>
                <a:lnTo>
                  <a:pt x="1227" y="2104"/>
                </a:lnTo>
                <a:lnTo>
                  <a:pt x="1242" y="2107"/>
                </a:lnTo>
                <a:lnTo>
                  <a:pt x="1256" y="2108"/>
                </a:lnTo>
                <a:lnTo>
                  <a:pt x="1270" y="2109"/>
                </a:lnTo>
                <a:lnTo>
                  <a:pt x="1285" y="2110"/>
                </a:lnTo>
                <a:lnTo>
                  <a:pt x="1300" y="2109"/>
                </a:lnTo>
                <a:lnTo>
                  <a:pt x="1315" y="2108"/>
                </a:lnTo>
                <a:lnTo>
                  <a:pt x="1329" y="2107"/>
                </a:lnTo>
                <a:lnTo>
                  <a:pt x="1343" y="2104"/>
                </a:lnTo>
                <a:lnTo>
                  <a:pt x="1358" y="2101"/>
                </a:lnTo>
                <a:lnTo>
                  <a:pt x="1372" y="2097"/>
                </a:lnTo>
                <a:lnTo>
                  <a:pt x="1385" y="2093"/>
                </a:lnTo>
                <a:lnTo>
                  <a:pt x="1399" y="2088"/>
                </a:lnTo>
                <a:lnTo>
                  <a:pt x="1413" y="2082"/>
                </a:lnTo>
                <a:lnTo>
                  <a:pt x="1426" y="2075"/>
                </a:lnTo>
                <a:lnTo>
                  <a:pt x="1440" y="2068"/>
                </a:lnTo>
                <a:lnTo>
                  <a:pt x="1452" y="2060"/>
                </a:lnTo>
                <a:lnTo>
                  <a:pt x="1465" y="2052"/>
                </a:lnTo>
                <a:lnTo>
                  <a:pt x="1477" y="2043"/>
                </a:lnTo>
                <a:lnTo>
                  <a:pt x="1488" y="2033"/>
                </a:lnTo>
                <a:lnTo>
                  <a:pt x="1499" y="2022"/>
                </a:lnTo>
                <a:lnTo>
                  <a:pt x="3522" y="0"/>
                </a:lnTo>
                <a:close/>
                <a:moveTo>
                  <a:pt x="2585" y="0"/>
                </a:moveTo>
                <a:lnTo>
                  <a:pt x="1731" y="0"/>
                </a:lnTo>
                <a:lnTo>
                  <a:pt x="88" y="1641"/>
                </a:lnTo>
                <a:lnTo>
                  <a:pt x="77" y="1652"/>
                </a:lnTo>
                <a:lnTo>
                  <a:pt x="67" y="1664"/>
                </a:lnTo>
                <a:lnTo>
                  <a:pt x="58" y="1676"/>
                </a:lnTo>
                <a:lnTo>
                  <a:pt x="50" y="1688"/>
                </a:lnTo>
                <a:lnTo>
                  <a:pt x="42" y="1702"/>
                </a:lnTo>
                <a:lnTo>
                  <a:pt x="34" y="1715"/>
                </a:lnTo>
                <a:lnTo>
                  <a:pt x="28" y="1728"/>
                </a:lnTo>
                <a:lnTo>
                  <a:pt x="22" y="1741"/>
                </a:lnTo>
                <a:lnTo>
                  <a:pt x="17" y="1755"/>
                </a:lnTo>
                <a:lnTo>
                  <a:pt x="13" y="1769"/>
                </a:lnTo>
                <a:lnTo>
                  <a:pt x="9" y="1783"/>
                </a:lnTo>
                <a:lnTo>
                  <a:pt x="6" y="1797"/>
                </a:lnTo>
                <a:lnTo>
                  <a:pt x="3" y="1811"/>
                </a:lnTo>
                <a:lnTo>
                  <a:pt x="2" y="1826"/>
                </a:lnTo>
                <a:lnTo>
                  <a:pt x="1" y="1840"/>
                </a:lnTo>
                <a:lnTo>
                  <a:pt x="0" y="1856"/>
                </a:lnTo>
                <a:lnTo>
                  <a:pt x="1" y="1870"/>
                </a:lnTo>
                <a:lnTo>
                  <a:pt x="2" y="1884"/>
                </a:lnTo>
                <a:lnTo>
                  <a:pt x="3" y="1899"/>
                </a:lnTo>
                <a:lnTo>
                  <a:pt x="6" y="1913"/>
                </a:lnTo>
                <a:lnTo>
                  <a:pt x="9" y="1927"/>
                </a:lnTo>
                <a:lnTo>
                  <a:pt x="13" y="1941"/>
                </a:lnTo>
                <a:lnTo>
                  <a:pt x="17" y="1955"/>
                </a:lnTo>
                <a:lnTo>
                  <a:pt x="22" y="1969"/>
                </a:lnTo>
                <a:lnTo>
                  <a:pt x="28" y="1982"/>
                </a:lnTo>
                <a:lnTo>
                  <a:pt x="34" y="1995"/>
                </a:lnTo>
                <a:lnTo>
                  <a:pt x="42" y="2008"/>
                </a:lnTo>
                <a:lnTo>
                  <a:pt x="50" y="2022"/>
                </a:lnTo>
                <a:lnTo>
                  <a:pt x="58" y="2034"/>
                </a:lnTo>
                <a:lnTo>
                  <a:pt x="67" y="2046"/>
                </a:lnTo>
                <a:lnTo>
                  <a:pt x="77" y="2058"/>
                </a:lnTo>
                <a:lnTo>
                  <a:pt x="88" y="2069"/>
                </a:lnTo>
                <a:lnTo>
                  <a:pt x="99" y="2080"/>
                </a:lnTo>
                <a:lnTo>
                  <a:pt x="111" y="2090"/>
                </a:lnTo>
                <a:lnTo>
                  <a:pt x="124" y="2099"/>
                </a:lnTo>
                <a:lnTo>
                  <a:pt x="136" y="2107"/>
                </a:lnTo>
                <a:lnTo>
                  <a:pt x="149" y="2115"/>
                </a:lnTo>
                <a:lnTo>
                  <a:pt x="161" y="2122"/>
                </a:lnTo>
                <a:lnTo>
                  <a:pt x="175" y="2129"/>
                </a:lnTo>
                <a:lnTo>
                  <a:pt x="188" y="2135"/>
                </a:lnTo>
                <a:lnTo>
                  <a:pt x="202" y="2140"/>
                </a:lnTo>
                <a:lnTo>
                  <a:pt x="216" y="2144"/>
                </a:lnTo>
                <a:lnTo>
                  <a:pt x="230" y="2148"/>
                </a:lnTo>
                <a:lnTo>
                  <a:pt x="244" y="2151"/>
                </a:lnTo>
                <a:lnTo>
                  <a:pt x="258" y="2154"/>
                </a:lnTo>
                <a:lnTo>
                  <a:pt x="274" y="2155"/>
                </a:lnTo>
                <a:lnTo>
                  <a:pt x="288" y="2156"/>
                </a:lnTo>
                <a:lnTo>
                  <a:pt x="302" y="2157"/>
                </a:lnTo>
                <a:lnTo>
                  <a:pt x="317" y="2156"/>
                </a:lnTo>
                <a:lnTo>
                  <a:pt x="331" y="2155"/>
                </a:lnTo>
                <a:lnTo>
                  <a:pt x="346" y="2154"/>
                </a:lnTo>
                <a:lnTo>
                  <a:pt x="360" y="2151"/>
                </a:lnTo>
                <a:lnTo>
                  <a:pt x="374" y="2148"/>
                </a:lnTo>
                <a:lnTo>
                  <a:pt x="388" y="2144"/>
                </a:lnTo>
                <a:lnTo>
                  <a:pt x="402" y="2140"/>
                </a:lnTo>
                <a:lnTo>
                  <a:pt x="417" y="2135"/>
                </a:lnTo>
                <a:lnTo>
                  <a:pt x="430" y="2129"/>
                </a:lnTo>
                <a:lnTo>
                  <a:pt x="443" y="2122"/>
                </a:lnTo>
                <a:lnTo>
                  <a:pt x="456" y="2115"/>
                </a:lnTo>
                <a:lnTo>
                  <a:pt x="469" y="2107"/>
                </a:lnTo>
                <a:lnTo>
                  <a:pt x="481" y="2099"/>
                </a:lnTo>
                <a:lnTo>
                  <a:pt x="493" y="2090"/>
                </a:lnTo>
                <a:lnTo>
                  <a:pt x="505" y="2080"/>
                </a:lnTo>
                <a:lnTo>
                  <a:pt x="516" y="2069"/>
                </a:lnTo>
                <a:lnTo>
                  <a:pt x="2585" y="0"/>
                </a:lnTo>
                <a:close/>
                <a:moveTo>
                  <a:pt x="1650" y="0"/>
                </a:moveTo>
                <a:lnTo>
                  <a:pt x="794" y="0"/>
                </a:lnTo>
                <a:lnTo>
                  <a:pt x="154" y="640"/>
                </a:lnTo>
                <a:lnTo>
                  <a:pt x="144" y="651"/>
                </a:lnTo>
                <a:lnTo>
                  <a:pt x="134" y="663"/>
                </a:lnTo>
                <a:lnTo>
                  <a:pt x="125" y="675"/>
                </a:lnTo>
                <a:lnTo>
                  <a:pt x="115" y="687"/>
                </a:lnTo>
                <a:lnTo>
                  <a:pt x="107" y="700"/>
                </a:lnTo>
                <a:lnTo>
                  <a:pt x="100" y="712"/>
                </a:lnTo>
                <a:lnTo>
                  <a:pt x="94" y="727"/>
                </a:lnTo>
                <a:lnTo>
                  <a:pt x="88" y="740"/>
                </a:lnTo>
                <a:lnTo>
                  <a:pt x="83" y="754"/>
                </a:lnTo>
                <a:lnTo>
                  <a:pt x="78" y="768"/>
                </a:lnTo>
                <a:lnTo>
                  <a:pt x="74" y="782"/>
                </a:lnTo>
                <a:lnTo>
                  <a:pt x="71" y="796"/>
                </a:lnTo>
                <a:lnTo>
                  <a:pt x="69" y="810"/>
                </a:lnTo>
                <a:lnTo>
                  <a:pt x="67" y="825"/>
                </a:lnTo>
                <a:lnTo>
                  <a:pt x="66" y="839"/>
                </a:lnTo>
                <a:lnTo>
                  <a:pt x="66" y="853"/>
                </a:lnTo>
                <a:lnTo>
                  <a:pt x="66" y="868"/>
                </a:lnTo>
                <a:lnTo>
                  <a:pt x="67" y="883"/>
                </a:lnTo>
                <a:lnTo>
                  <a:pt x="69" y="898"/>
                </a:lnTo>
                <a:lnTo>
                  <a:pt x="71" y="912"/>
                </a:lnTo>
                <a:lnTo>
                  <a:pt x="74" y="926"/>
                </a:lnTo>
                <a:lnTo>
                  <a:pt x="78" y="940"/>
                </a:lnTo>
                <a:lnTo>
                  <a:pt x="83" y="954"/>
                </a:lnTo>
                <a:lnTo>
                  <a:pt x="88" y="968"/>
                </a:lnTo>
                <a:lnTo>
                  <a:pt x="94" y="981"/>
                </a:lnTo>
                <a:lnTo>
                  <a:pt x="100" y="994"/>
                </a:lnTo>
                <a:lnTo>
                  <a:pt x="107" y="1007"/>
                </a:lnTo>
                <a:lnTo>
                  <a:pt x="115" y="1020"/>
                </a:lnTo>
                <a:lnTo>
                  <a:pt x="125" y="1032"/>
                </a:lnTo>
                <a:lnTo>
                  <a:pt x="134" y="1045"/>
                </a:lnTo>
                <a:lnTo>
                  <a:pt x="144" y="1057"/>
                </a:lnTo>
                <a:lnTo>
                  <a:pt x="154" y="1068"/>
                </a:lnTo>
                <a:lnTo>
                  <a:pt x="166" y="1078"/>
                </a:lnTo>
                <a:lnTo>
                  <a:pt x="177" y="1088"/>
                </a:lnTo>
                <a:lnTo>
                  <a:pt x="189" y="1098"/>
                </a:lnTo>
                <a:lnTo>
                  <a:pt x="202" y="1106"/>
                </a:lnTo>
                <a:lnTo>
                  <a:pt x="214" y="1114"/>
                </a:lnTo>
                <a:lnTo>
                  <a:pt x="227" y="1121"/>
                </a:lnTo>
                <a:lnTo>
                  <a:pt x="240" y="1128"/>
                </a:lnTo>
                <a:lnTo>
                  <a:pt x="254" y="1134"/>
                </a:lnTo>
                <a:lnTo>
                  <a:pt x="268" y="1139"/>
                </a:lnTo>
                <a:lnTo>
                  <a:pt x="282" y="1143"/>
                </a:lnTo>
                <a:lnTo>
                  <a:pt x="296" y="1147"/>
                </a:lnTo>
                <a:lnTo>
                  <a:pt x="310" y="1150"/>
                </a:lnTo>
                <a:lnTo>
                  <a:pt x="325" y="1152"/>
                </a:lnTo>
                <a:lnTo>
                  <a:pt x="339" y="1154"/>
                </a:lnTo>
                <a:lnTo>
                  <a:pt x="354" y="1155"/>
                </a:lnTo>
                <a:lnTo>
                  <a:pt x="368" y="1155"/>
                </a:lnTo>
                <a:lnTo>
                  <a:pt x="382" y="1155"/>
                </a:lnTo>
                <a:lnTo>
                  <a:pt x="397" y="1154"/>
                </a:lnTo>
                <a:lnTo>
                  <a:pt x="412" y="1152"/>
                </a:lnTo>
                <a:lnTo>
                  <a:pt x="426" y="1150"/>
                </a:lnTo>
                <a:lnTo>
                  <a:pt x="441" y="1147"/>
                </a:lnTo>
                <a:lnTo>
                  <a:pt x="455" y="1143"/>
                </a:lnTo>
                <a:lnTo>
                  <a:pt x="468" y="1139"/>
                </a:lnTo>
                <a:lnTo>
                  <a:pt x="482" y="1134"/>
                </a:lnTo>
                <a:lnTo>
                  <a:pt x="496" y="1128"/>
                </a:lnTo>
                <a:lnTo>
                  <a:pt x="509" y="1121"/>
                </a:lnTo>
                <a:lnTo>
                  <a:pt x="522" y="1114"/>
                </a:lnTo>
                <a:lnTo>
                  <a:pt x="534" y="1106"/>
                </a:lnTo>
                <a:lnTo>
                  <a:pt x="547" y="1098"/>
                </a:lnTo>
                <a:lnTo>
                  <a:pt x="560" y="1088"/>
                </a:lnTo>
                <a:lnTo>
                  <a:pt x="571" y="1078"/>
                </a:lnTo>
                <a:lnTo>
                  <a:pt x="582" y="1068"/>
                </a:lnTo>
                <a:lnTo>
                  <a:pt x="1650"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4A74B507-86AC-2449-B6D1-1A93CA95FDAA}"/>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70F79F45-85DE-B949-9825-DB153F4DE558}"/>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6D99FF32-6DA4-5B4B-BD5C-276325EBDDF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712018" y="1"/>
            <a:ext cx="3575982" cy="1750828"/>
          </a:xfrm>
          <a:prstGeom prst="rect">
            <a:avLst/>
          </a:prstGeom>
        </p:spPr>
      </p:pic>
    </p:spTree>
    <p:extLst>
      <p:ext uri="{BB962C8B-B14F-4D97-AF65-F5344CB8AC3E}">
        <p14:creationId xmlns:p14="http://schemas.microsoft.com/office/powerpoint/2010/main" val="206278829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14">
    <p:spTree>
      <p:nvGrpSpPr>
        <p:cNvPr id="1" name=""/>
        <p:cNvGrpSpPr/>
        <p:nvPr/>
      </p:nvGrpSpPr>
      <p:grpSpPr>
        <a:xfrm>
          <a:off x="0" y="0"/>
          <a:ext cx="0" cy="0"/>
          <a:chOff x="0" y="0"/>
          <a:chExt cx="0" cy="0"/>
        </a:xfrm>
      </p:grpSpPr>
      <p:sp>
        <p:nvSpPr>
          <p:cNvPr id="3" name="Freeform 12"/>
          <p:cNvSpPr>
            <a:spLocks noGrp="1" noEditPoints="1"/>
          </p:cNvSpPr>
          <p:nvPr>
            <p:ph type="pic" sz="quarter" idx="10"/>
          </p:nvPr>
        </p:nvSpPr>
        <p:spPr bwMode="auto">
          <a:xfrm>
            <a:off x="1553028" y="0"/>
            <a:ext cx="16734972" cy="5379495"/>
          </a:xfrm>
          <a:custGeom>
            <a:avLst/>
            <a:gdLst>
              <a:gd name="T0" fmla="*/ 1498 w 7574"/>
              <a:gd name="T1" fmla="*/ 0 h 2433"/>
              <a:gd name="T2" fmla="*/ 2354 w 7574"/>
              <a:gd name="T3" fmla="*/ 0 h 2433"/>
              <a:gd name="T4" fmla="*/ 1520 w 7574"/>
              <a:gd name="T5" fmla="*/ 834 h 2433"/>
              <a:gd name="T6" fmla="*/ 664 w 7574"/>
              <a:gd name="T7" fmla="*/ 834 h 2433"/>
              <a:gd name="T8" fmla="*/ 1498 w 7574"/>
              <a:gd name="T9" fmla="*/ 0 h 2433"/>
              <a:gd name="T10" fmla="*/ 2434 w 7574"/>
              <a:gd name="T11" fmla="*/ 0 h 2433"/>
              <a:gd name="T12" fmla="*/ 3290 w 7574"/>
              <a:gd name="T13" fmla="*/ 0 h 2433"/>
              <a:gd name="T14" fmla="*/ 855 w 7574"/>
              <a:gd name="T15" fmla="*/ 2433 h 2433"/>
              <a:gd name="T16" fmla="*/ 0 w 7574"/>
              <a:gd name="T17" fmla="*/ 2433 h 2433"/>
              <a:gd name="T18" fmla="*/ 2434 w 7574"/>
              <a:gd name="T19" fmla="*/ 0 h 2433"/>
              <a:gd name="T20" fmla="*/ 3370 w 7574"/>
              <a:gd name="T21" fmla="*/ 0 h 2433"/>
              <a:gd name="T22" fmla="*/ 4226 w 7574"/>
              <a:gd name="T23" fmla="*/ 0 h 2433"/>
              <a:gd name="T24" fmla="*/ 2661 w 7574"/>
              <a:gd name="T25" fmla="*/ 1564 h 2433"/>
              <a:gd name="T26" fmla="*/ 1806 w 7574"/>
              <a:gd name="T27" fmla="*/ 1564 h 2433"/>
              <a:gd name="T28" fmla="*/ 3370 w 7574"/>
              <a:gd name="T29" fmla="*/ 0 h 2433"/>
              <a:gd name="T30" fmla="*/ 4306 w 7574"/>
              <a:gd name="T31" fmla="*/ 0 h 2433"/>
              <a:gd name="T32" fmla="*/ 5162 w 7574"/>
              <a:gd name="T33" fmla="*/ 0 h 2433"/>
              <a:gd name="T34" fmla="*/ 3046 w 7574"/>
              <a:gd name="T35" fmla="*/ 2115 h 2433"/>
              <a:gd name="T36" fmla="*/ 2190 w 7574"/>
              <a:gd name="T37" fmla="*/ 2115 h 2433"/>
              <a:gd name="T38" fmla="*/ 4306 w 7574"/>
              <a:gd name="T39" fmla="*/ 0 h 2433"/>
              <a:gd name="T40" fmla="*/ 5242 w 7574"/>
              <a:gd name="T41" fmla="*/ 0 h 2433"/>
              <a:gd name="T42" fmla="*/ 6098 w 7574"/>
              <a:gd name="T43" fmla="*/ 0 h 2433"/>
              <a:gd name="T44" fmla="*/ 4896 w 7574"/>
              <a:gd name="T45" fmla="*/ 1201 h 2433"/>
              <a:gd name="T46" fmla="*/ 4040 w 7574"/>
              <a:gd name="T47" fmla="*/ 1201 h 2433"/>
              <a:gd name="T48" fmla="*/ 5242 w 7574"/>
              <a:gd name="T49" fmla="*/ 0 h 2433"/>
              <a:gd name="T50" fmla="*/ 6177 w 7574"/>
              <a:gd name="T51" fmla="*/ 0 h 2433"/>
              <a:gd name="T52" fmla="*/ 7033 w 7574"/>
              <a:gd name="T53" fmla="*/ 0 h 2433"/>
              <a:gd name="T54" fmla="*/ 5123 w 7574"/>
              <a:gd name="T55" fmla="*/ 1909 h 2433"/>
              <a:gd name="T56" fmla="*/ 4267 w 7574"/>
              <a:gd name="T57" fmla="*/ 1909 h 2433"/>
              <a:gd name="T58" fmla="*/ 6177 w 7574"/>
              <a:gd name="T59" fmla="*/ 0 h 2433"/>
              <a:gd name="T60" fmla="*/ 7114 w 7574"/>
              <a:gd name="T61" fmla="*/ 0 h 2433"/>
              <a:gd name="T62" fmla="*/ 7574 w 7574"/>
              <a:gd name="T63" fmla="*/ 0 h 2433"/>
              <a:gd name="T64" fmla="*/ 7574 w 7574"/>
              <a:gd name="T65" fmla="*/ 395 h 2433"/>
              <a:gd name="T66" fmla="*/ 6453 w 7574"/>
              <a:gd name="T67" fmla="*/ 1515 h 2433"/>
              <a:gd name="T68" fmla="*/ 5597 w 7574"/>
              <a:gd name="T69" fmla="*/ 1515 h 2433"/>
              <a:gd name="T70" fmla="*/ 7114 w 7574"/>
              <a:gd name="T71" fmla="*/ 0 h 2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574" h="2433">
                <a:moveTo>
                  <a:pt x="1498" y="0"/>
                </a:moveTo>
                <a:lnTo>
                  <a:pt x="2354" y="0"/>
                </a:lnTo>
                <a:lnTo>
                  <a:pt x="1520" y="834"/>
                </a:lnTo>
                <a:lnTo>
                  <a:pt x="664" y="834"/>
                </a:lnTo>
                <a:lnTo>
                  <a:pt x="1498" y="0"/>
                </a:lnTo>
                <a:close/>
                <a:moveTo>
                  <a:pt x="2434" y="0"/>
                </a:moveTo>
                <a:lnTo>
                  <a:pt x="3290" y="0"/>
                </a:lnTo>
                <a:lnTo>
                  <a:pt x="855" y="2433"/>
                </a:lnTo>
                <a:lnTo>
                  <a:pt x="0" y="2433"/>
                </a:lnTo>
                <a:lnTo>
                  <a:pt x="2434" y="0"/>
                </a:lnTo>
                <a:close/>
                <a:moveTo>
                  <a:pt x="3370" y="0"/>
                </a:moveTo>
                <a:lnTo>
                  <a:pt x="4226" y="0"/>
                </a:lnTo>
                <a:lnTo>
                  <a:pt x="2661" y="1564"/>
                </a:lnTo>
                <a:lnTo>
                  <a:pt x="1806" y="1564"/>
                </a:lnTo>
                <a:lnTo>
                  <a:pt x="3370" y="0"/>
                </a:lnTo>
                <a:close/>
                <a:moveTo>
                  <a:pt x="4306" y="0"/>
                </a:moveTo>
                <a:lnTo>
                  <a:pt x="5162" y="0"/>
                </a:lnTo>
                <a:lnTo>
                  <a:pt x="3046" y="2115"/>
                </a:lnTo>
                <a:lnTo>
                  <a:pt x="2190" y="2115"/>
                </a:lnTo>
                <a:lnTo>
                  <a:pt x="4306" y="0"/>
                </a:lnTo>
                <a:close/>
                <a:moveTo>
                  <a:pt x="5242" y="0"/>
                </a:moveTo>
                <a:lnTo>
                  <a:pt x="6098" y="0"/>
                </a:lnTo>
                <a:lnTo>
                  <a:pt x="4896" y="1201"/>
                </a:lnTo>
                <a:lnTo>
                  <a:pt x="4040" y="1201"/>
                </a:lnTo>
                <a:lnTo>
                  <a:pt x="5242" y="0"/>
                </a:lnTo>
                <a:close/>
                <a:moveTo>
                  <a:pt x="6177" y="0"/>
                </a:moveTo>
                <a:lnTo>
                  <a:pt x="7033" y="0"/>
                </a:lnTo>
                <a:lnTo>
                  <a:pt x="5123" y="1909"/>
                </a:lnTo>
                <a:lnTo>
                  <a:pt x="4267" y="1909"/>
                </a:lnTo>
                <a:lnTo>
                  <a:pt x="6177" y="0"/>
                </a:lnTo>
                <a:close/>
                <a:moveTo>
                  <a:pt x="7114" y="0"/>
                </a:moveTo>
                <a:lnTo>
                  <a:pt x="7574" y="0"/>
                </a:lnTo>
                <a:lnTo>
                  <a:pt x="7574" y="395"/>
                </a:lnTo>
                <a:lnTo>
                  <a:pt x="6453" y="1515"/>
                </a:lnTo>
                <a:lnTo>
                  <a:pt x="5597" y="1515"/>
                </a:lnTo>
                <a:lnTo>
                  <a:pt x="7114"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7E608DFC-52BD-9F47-A5DC-38DC2D4C9AD6}"/>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024B3656-C6B1-1548-9E0B-A58277B20362}"/>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6D8E2BF9-8240-DB47-AA17-0A624C8707A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265714" cy="1598919"/>
          </a:xfrm>
          <a:prstGeom prst="rect">
            <a:avLst/>
          </a:prstGeom>
        </p:spPr>
      </p:pic>
    </p:spTree>
    <p:extLst>
      <p:ext uri="{BB962C8B-B14F-4D97-AF65-F5344CB8AC3E}">
        <p14:creationId xmlns:p14="http://schemas.microsoft.com/office/powerpoint/2010/main" val="1447438795"/>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5">
    <p:spTree>
      <p:nvGrpSpPr>
        <p:cNvPr id="1" name=""/>
        <p:cNvGrpSpPr/>
        <p:nvPr/>
      </p:nvGrpSpPr>
      <p:grpSpPr>
        <a:xfrm>
          <a:off x="0" y="0"/>
          <a:ext cx="0" cy="0"/>
          <a:chOff x="0" y="0"/>
          <a:chExt cx="0" cy="0"/>
        </a:xfrm>
      </p:grpSpPr>
      <p:sp>
        <p:nvSpPr>
          <p:cNvPr id="4" name="Picture Placeholder 2"/>
          <p:cNvSpPr>
            <a:spLocks noGrp="1"/>
          </p:cNvSpPr>
          <p:nvPr>
            <p:ph type="pic" sz="quarter" idx="10"/>
          </p:nvPr>
        </p:nvSpPr>
        <p:spPr>
          <a:xfrm>
            <a:off x="0" y="0"/>
            <a:ext cx="96012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3918076C-60FD-2C4E-BDB4-DB8EB5CB5E3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325833C6-1312-2040-BCA6-DD8083B17E9C}"/>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85539749"/>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6">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0" y="0"/>
            <a:ext cx="6698918" cy="669891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Picture Placeholder 2"/>
          <p:cNvSpPr>
            <a:spLocks noGrp="1"/>
          </p:cNvSpPr>
          <p:nvPr>
            <p:ph type="pic" sz="quarter" idx="11"/>
          </p:nvPr>
        </p:nvSpPr>
        <p:spPr>
          <a:xfrm>
            <a:off x="4279192" y="4287009"/>
            <a:ext cx="4798110" cy="479811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4F9EB295-2A0F-3941-99C9-510F081C66F0}"/>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D57794D3-DD4B-D14A-ADCC-B01C97479240}"/>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9" name="Picture 8" descr="A picture containing drawing&#10;&#10;Description automatically generated">
            <a:extLst>
              <a:ext uri="{FF2B5EF4-FFF2-40B4-BE49-F238E27FC236}">
                <a16:creationId xmlns:a16="http://schemas.microsoft.com/office/drawing/2014/main" id="{9F4A7357-0AC7-3B4C-9CBF-0892F639DE6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3965185500"/>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7">
    <p:spTree>
      <p:nvGrpSpPr>
        <p:cNvPr id="1" name=""/>
        <p:cNvGrpSpPr/>
        <p:nvPr/>
      </p:nvGrpSpPr>
      <p:grpSpPr>
        <a:xfrm>
          <a:off x="0" y="0"/>
          <a:ext cx="0" cy="0"/>
          <a:chOff x="0" y="0"/>
          <a:chExt cx="0" cy="0"/>
        </a:xfrm>
      </p:grpSpPr>
      <p:sp>
        <p:nvSpPr>
          <p:cNvPr id="10" name="Picture Placeholder 2"/>
          <p:cNvSpPr>
            <a:spLocks noGrp="1"/>
          </p:cNvSpPr>
          <p:nvPr>
            <p:ph type="pic" sz="quarter" idx="12"/>
          </p:nvPr>
        </p:nvSpPr>
        <p:spPr>
          <a:xfrm>
            <a:off x="6907700" y="342952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9" name="Picture Placeholder 2"/>
          <p:cNvSpPr>
            <a:spLocks noGrp="1"/>
          </p:cNvSpPr>
          <p:nvPr>
            <p:ph type="pic" sz="quarter" idx="11"/>
          </p:nvPr>
        </p:nvSpPr>
        <p:spPr>
          <a:xfrm>
            <a:off x="-24384" y="0"/>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4" name="Picture Placeholder 2"/>
          <p:cNvSpPr>
            <a:spLocks noGrp="1"/>
          </p:cNvSpPr>
          <p:nvPr>
            <p:ph type="pic" sz="quarter" idx="13"/>
          </p:nvPr>
        </p:nvSpPr>
        <p:spPr>
          <a:xfrm>
            <a:off x="3441658" y="342952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5" name="Picture Placeholder 2"/>
          <p:cNvSpPr>
            <a:spLocks noGrp="1"/>
          </p:cNvSpPr>
          <p:nvPr>
            <p:ph type="pic" sz="quarter" idx="14"/>
          </p:nvPr>
        </p:nvSpPr>
        <p:spPr>
          <a:xfrm>
            <a:off x="-24384" y="342952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6" name="Picture Placeholder 2"/>
          <p:cNvSpPr>
            <a:spLocks noGrp="1"/>
          </p:cNvSpPr>
          <p:nvPr>
            <p:ph type="pic" sz="quarter" idx="15"/>
          </p:nvPr>
        </p:nvSpPr>
        <p:spPr>
          <a:xfrm>
            <a:off x="3441658" y="685905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7" name="Picture Placeholder 2"/>
          <p:cNvSpPr>
            <a:spLocks noGrp="1"/>
          </p:cNvSpPr>
          <p:nvPr>
            <p:ph type="pic" sz="quarter" idx="16"/>
          </p:nvPr>
        </p:nvSpPr>
        <p:spPr>
          <a:xfrm>
            <a:off x="-24384" y="685905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1" name="TextBox 10">
            <a:extLst>
              <a:ext uri="{FF2B5EF4-FFF2-40B4-BE49-F238E27FC236}">
                <a16:creationId xmlns:a16="http://schemas.microsoft.com/office/drawing/2014/main" id="{616511E6-E95E-054F-8A9F-48D0C3E4F56A}"/>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12" name="Straight Connector 11">
            <a:extLst>
              <a:ext uri="{FF2B5EF4-FFF2-40B4-BE49-F238E27FC236}">
                <a16:creationId xmlns:a16="http://schemas.microsoft.com/office/drawing/2014/main" id="{DDC1C82D-8973-9644-AF17-B4738DA8724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13" name="Picture 12" descr="A picture containing drawing&#10;&#10;Description automatically generated">
            <a:extLst>
              <a:ext uri="{FF2B5EF4-FFF2-40B4-BE49-F238E27FC236}">
                <a16:creationId xmlns:a16="http://schemas.microsoft.com/office/drawing/2014/main" id="{C33694B4-A4D0-8B4E-8BFF-C4E1792BAC6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37852629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49">
  <p:cSld name="49">
    <p:spTree>
      <p:nvGrpSpPr>
        <p:cNvPr id="1" name="Shape 38"/>
        <p:cNvGrpSpPr/>
        <p:nvPr/>
      </p:nvGrpSpPr>
      <p:grpSpPr>
        <a:xfrm>
          <a:off x="0" y="0"/>
          <a:ext cx="0" cy="0"/>
          <a:chOff x="0" y="0"/>
          <a:chExt cx="0" cy="0"/>
        </a:xfrm>
      </p:grpSpPr>
      <p:sp>
        <p:nvSpPr>
          <p:cNvPr id="39" name="Google Shape;39;p31"/>
          <p:cNvSpPr>
            <a:spLocks noGrp="1"/>
          </p:cNvSpPr>
          <p:nvPr>
            <p:ph type="pic" idx="2"/>
          </p:nvPr>
        </p:nvSpPr>
        <p:spPr>
          <a:xfrm>
            <a:off x="1751932" y="3612397"/>
            <a:ext cx="1971656" cy="1973190"/>
          </a:xfrm>
          <a:prstGeom prst="rect">
            <a:avLst/>
          </a:prstGeom>
          <a:solidFill>
            <a:schemeClr val="dk1">
              <a:alpha val="11372"/>
            </a:schemeClr>
          </a:solidFill>
          <a:ln>
            <a:noFill/>
          </a:ln>
        </p:spPr>
      </p:sp>
      <p:sp>
        <p:nvSpPr>
          <p:cNvPr id="40" name="Google Shape;40;p31"/>
          <p:cNvSpPr>
            <a:spLocks noGrp="1"/>
          </p:cNvSpPr>
          <p:nvPr>
            <p:ph type="pic" idx="3"/>
          </p:nvPr>
        </p:nvSpPr>
        <p:spPr>
          <a:xfrm>
            <a:off x="6041343" y="3612397"/>
            <a:ext cx="1971656" cy="1973190"/>
          </a:xfrm>
          <a:prstGeom prst="rect">
            <a:avLst/>
          </a:prstGeom>
          <a:solidFill>
            <a:schemeClr val="dk1">
              <a:alpha val="11372"/>
            </a:schemeClr>
          </a:solidFill>
          <a:ln>
            <a:noFill/>
          </a:ln>
        </p:spPr>
      </p:sp>
      <p:sp>
        <p:nvSpPr>
          <p:cNvPr id="41" name="Google Shape;41;p31"/>
          <p:cNvSpPr>
            <a:spLocks noGrp="1"/>
          </p:cNvSpPr>
          <p:nvPr>
            <p:ph type="pic" idx="4"/>
          </p:nvPr>
        </p:nvSpPr>
        <p:spPr>
          <a:xfrm>
            <a:off x="10336545" y="3612397"/>
            <a:ext cx="1971656" cy="1973190"/>
          </a:xfrm>
          <a:prstGeom prst="rect">
            <a:avLst/>
          </a:prstGeom>
          <a:solidFill>
            <a:schemeClr val="dk1">
              <a:alpha val="11372"/>
            </a:schemeClr>
          </a:solidFill>
          <a:ln>
            <a:noFill/>
          </a:ln>
        </p:spPr>
      </p:sp>
      <p:sp>
        <p:nvSpPr>
          <p:cNvPr id="42" name="Google Shape;42;p31"/>
          <p:cNvSpPr>
            <a:spLocks noGrp="1"/>
          </p:cNvSpPr>
          <p:nvPr>
            <p:ph type="pic" idx="5"/>
          </p:nvPr>
        </p:nvSpPr>
        <p:spPr>
          <a:xfrm>
            <a:off x="14634815" y="3612397"/>
            <a:ext cx="1971656" cy="1973190"/>
          </a:xfrm>
          <a:prstGeom prst="rect">
            <a:avLst/>
          </a:prstGeom>
          <a:solidFill>
            <a:schemeClr val="dk1">
              <a:alpha val="11372"/>
            </a:schemeClr>
          </a:solidFill>
          <a:ln>
            <a:noFill/>
          </a:ln>
        </p:spPr>
      </p:sp>
      <p:pic>
        <p:nvPicPr>
          <p:cNvPr id="8" name="Picture 7">
            <a:extLst>
              <a:ext uri="{FF2B5EF4-FFF2-40B4-BE49-F238E27FC236}">
                <a16:creationId xmlns:a16="http://schemas.microsoft.com/office/drawing/2014/main" id="{FF40CC8D-4E69-1041-B24D-F6C8D3B88AB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8">
    <p:spTree>
      <p:nvGrpSpPr>
        <p:cNvPr id="1" name=""/>
        <p:cNvGrpSpPr/>
        <p:nvPr/>
      </p:nvGrpSpPr>
      <p:grpSpPr>
        <a:xfrm>
          <a:off x="0" y="0"/>
          <a:ext cx="0" cy="0"/>
          <a:chOff x="0" y="0"/>
          <a:chExt cx="0" cy="0"/>
        </a:xfrm>
      </p:grpSpPr>
      <p:sp>
        <p:nvSpPr>
          <p:cNvPr id="22" name="Picture Placeholder 2"/>
          <p:cNvSpPr>
            <a:spLocks noGrp="1"/>
          </p:cNvSpPr>
          <p:nvPr>
            <p:ph type="pic" sz="quarter" idx="12"/>
          </p:nvPr>
        </p:nvSpPr>
        <p:spPr>
          <a:xfrm>
            <a:off x="11359170"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3" name="Picture Placeholder 2"/>
          <p:cNvSpPr>
            <a:spLocks noGrp="1"/>
          </p:cNvSpPr>
          <p:nvPr>
            <p:ph type="pic" sz="quarter" idx="13"/>
          </p:nvPr>
        </p:nvSpPr>
        <p:spPr>
          <a:xfrm>
            <a:off x="9087336"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4" name="Picture Placeholder 2"/>
          <p:cNvSpPr>
            <a:spLocks noGrp="1"/>
          </p:cNvSpPr>
          <p:nvPr>
            <p:ph type="pic" sz="quarter" idx="14"/>
          </p:nvPr>
        </p:nvSpPr>
        <p:spPr>
          <a:xfrm>
            <a:off x="6815502"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5" name="Picture Placeholder 2"/>
          <p:cNvSpPr>
            <a:spLocks noGrp="1"/>
          </p:cNvSpPr>
          <p:nvPr>
            <p:ph type="pic" sz="quarter" idx="15"/>
          </p:nvPr>
        </p:nvSpPr>
        <p:spPr>
          <a:xfrm>
            <a:off x="4543668"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6" name="Picture Placeholder 2"/>
          <p:cNvSpPr>
            <a:spLocks noGrp="1"/>
          </p:cNvSpPr>
          <p:nvPr>
            <p:ph type="pic" sz="quarter" idx="16"/>
          </p:nvPr>
        </p:nvSpPr>
        <p:spPr>
          <a:xfrm>
            <a:off x="2271834"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7" name="Picture Placeholder 2"/>
          <p:cNvSpPr>
            <a:spLocks noGrp="1"/>
          </p:cNvSpPr>
          <p:nvPr>
            <p:ph type="pic" sz="quarter" idx="17"/>
          </p:nvPr>
        </p:nvSpPr>
        <p:spPr>
          <a:xfrm>
            <a:off x="0"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0" name="Picture Placeholder 2"/>
          <p:cNvSpPr>
            <a:spLocks noGrp="1"/>
          </p:cNvSpPr>
          <p:nvPr>
            <p:ph type="pic" sz="quarter" idx="19"/>
          </p:nvPr>
        </p:nvSpPr>
        <p:spPr>
          <a:xfrm>
            <a:off x="9087336"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1" name="Picture Placeholder 2"/>
          <p:cNvSpPr>
            <a:spLocks noGrp="1"/>
          </p:cNvSpPr>
          <p:nvPr>
            <p:ph type="pic" sz="quarter" idx="20"/>
          </p:nvPr>
        </p:nvSpPr>
        <p:spPr>
          <a:xfrm>
            <a:off x="6815502"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2" name="Picture Placeholder 2"/>
          <p:cNvSpPr>
            <a:spLocks noGrp="1"/>
          </p:cNvSpPr>
          <p:nvPr>
            <p:ph type="pic" sz="quarter" idx="21"/>
          </p:nvPr>
        </p:nvSpPr>
        <p:spPr>
          <a:xfrm>
            <a:off x="4543668"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3" name="Picture Placeholder 2"/>
          <p:cNvSpPr>
            <a:spLocks noGrp="1"/>
          </p:cNvSpPr>
          <p:nvPr>
            <p:ph type="pic" sz="quarter" idx="22"/>
          </p:nvPr>
        </p:nvSpPr>
        <p:spPr>
          <a:xfrm>
            <a:off x="2271834"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4" name="Picture Placeholder 2"/>
          <p:cNvSpPr>
            <a:spLocks noGrp="1"/>
          </p:cNvSpPr>
          <p:nvPr>
            <p:ph type="pic" sz="quarter" idx="23"/>
          </p:nvPr>
        </p:nvSpPr>
        <p:spPr>
          <a:xfrm>
            <a:off x="0"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7" name="Picture Placeholder 2"/>
          <p:cNvSpPr>
            <a:spLocks noGrp="1"/>
          </p:cNvSpPr>
          <p:nvPr>
            <p:ph type="pic" sz="quarter" idx="25"/>
          </p:nvPr>
        </p:nvSpPr>
        <p:spPr>
          <a:xfrm>
            <a:off x="4543668" y="4495802"/>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8" name="Picture Placeholder 2"/>
          <p:cNvSpPr>
            <a:spLocks noGrp="1"/>
          </p:cNvSpPr>
          <p:nvPr>
            <p:ph type="pic" sz="quarter" idx="26"/>
          </p:nvPr>
        </p:nvSpPr>
        <p:spPr>
          <a:xfrm>
            <a:off x="2271834" y="4495802"/>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9" name="Picture Placeholder 2"/>
          <p:cNvSpPr>
            <a:spLocks noGrp="1"/>
          </p:cNvSpPr>
          <p:nvPr>
            <p:ph type="pic" sz="quarter" idx="27"/>
          </p:nvPr>
        </p:nvSpPr>
        <p:spPr>
          <a:xfrm>
            <a:off x="0" y="4495802"/>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0" name="Picture Placeholder 2"/>
          <p:cNvSpPr>
            <a:spLocks noGrp="1"/>
          </p:cNvSpPr>
          <p:nvPr>
            <p:ph type="pic" sz="quarter" idx="28"/>
          </p:nvPr>
        </p:nvSpPr>
        <p:spPr>
          <a:xfrm>
            <a:off x="0" y="6743703"/>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8" name="TextBox 27">
            <a:extLst>
              <a:ext uri="{FF2B5EF4-FFF2-40B4-BE49-F238E27FC236}">
                <a16:creationId xmlns:a16="http://schemas.microsoft.com/office/drawing/2014/main" id="{08D5C075-AD06-2646-98DA-28A6E01A1E31}"/>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29" name="Straight Connector 28">
            <a:extLst>
              <a:ext uri="{FF2B5EF4-FFF2-40B4-BE49-F238E27FC236}">
                <a16:creationId xmlns:a16="http://schemas.microsoft.com/office/drawing/2014/main" id="{0BC4DAB1-732E-7643-B75F-30F62B6E1922}"/>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21" name="Picture 20" descr="A picture containing drawing&#10;&#10;Description automatically generated">
            <a:extLst>
              <a:ext uri="{FF2B5EF4-FFF2-40B4-BE49-F238E27FC236}">
                <a16:creationId xmlns:a16="http://schemas.microsoft.com/office/drawing/2014/main" id="{9280F20D-281D-BF4F-B5EC-F1AEBD0771F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238010888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9">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2076448" y="0"/>
            <a:ext cx="3975907"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Picture Placeholder 2"/>
          <p:cNvSpPr>
            <a:spLocks noGrp="1"/>
          </p:cNvSpPr>
          <p:nvPr>
            <p:ph type="pic" sz="quarter" idx="11"/>
          </p:nvPr>
        </p:nvSpPr>
        <p:spPr>
          <a:xfrm>
            <a:off x="6052354" y="0"/>
            <a:ext cx="3975907"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E09A9054-01E6-4A43-AEF1-FF58D1366520}"/>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BDAB939A-8E24-2C48-BFD0-705C1C372796}"/>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9" name="Picture 8" descr="A picture containing drawing&#10;&#10;Description automatically generated">
            <a:extLst>
              <a:ext uri="{FF2B5EF4-FFF2-40B4-BE49-F238E27FC236}">
                <a16:creationId xmlns:a16="http://schemas.microsoft.com/office/drawing/2014/main" id="{46B66127-393D-1942-8DAA-86F31367DE5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2288666152"/>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20">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2457449" y="0"/>
            <a:ext cx="5485374"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Picture Placeholder 2"/>
          <p:cNvSpPr>
            <a:spLocks noGrp="1"/>
          </p:cNvSpPr>
          <p:nvPr>
            <p:ph type="pic" sz="quarter" idx="11"/>
          </p:nvPr>
        </p:nvSpPr>
        <p:spPr>
          <a:xfrm>
            <a:off x="0" y="0"/>
            <a:ext cx="2457448"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5E0EF4E2-6FF3-AE41-A78D-F219CB2F2E59}"/>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2FBFF370-1B4B-AC4B-9E23-E0F35363C9EA}"/>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9" name="Picture 8" descr="A picture containing drawing&#10;&#10;Description automatically generated">
            <a:extLst>
              <a:ext uri="{FF2B5EF4-FFF2-40B4-BE49-F238E27FC236}">
                <a16:creationId xmlns:a16="http://schemas.microsoft.com/office/drawing/2014/main" id="{78F5A16D-2F07-DE49-ACA2-319BD092695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89648382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21">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0" y="0"/>
            <a:ext cx="7942823"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11E6BB1B-7FD3-5044-8E26-AB8C41868C07}"/>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0A10AC74-6651-E849-B07C-C83D55763DD6}"/>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26357383"/>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22">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8180310" y="0"/>
            <a:ext cx="10107690" cy="10288588"/>
          </a:xfrm>
          <a:custGeom>
            <a:avLst/>
            <a:gdLst>
              <a:gd name="T0" fmla="*/ 4469 w 4469"/>
              <a:gd name="T1" fmla="*/ 4552 h 4552"/>
              <a:gd name="T2" fmla="*/ 3879 w 4469"/>
              <a:gd name="T3" fmla="*/ 4552 h 4552"/>
              <a:gd name="T4" fmla="*/ 1610 w 4469"/>
              <a:gd name="T5" fmla="*/ 2276 h 4552"/>
              <a:gd name="T6" fmla="*/ 3879 w 4469"/>
              <a:gd name="T7" fmla="*/ 0 h 4552"/>
              <a:gd name="T8" fmla="*/ 4469 w 4469"/>
              <a:gd name="T9" fmla="*/ 0 h 4552"/>
              <a:gd name="T10" fmla="*/ 4469 w 4469"/>
              <a:gd name="T11" fmla="*/ 4552 h 4552"/>
              <a:gd name="T12" fmla="*/ 3799 w 4469"/>
              <a:gd name="T13" fmla="*/ 4552 h 4552"/>
              <a:gd name="T14" fmla="*/ 2269 w 4469"/>
              <a:gd name="T15" fmla="*/ 4552 h 4552"/>
              <a:gd name="T16" fmla="*/ 806 w 4469"/>
              <a:gd name="T17" fmla="*/ 3084 h 4552"/>
              <a:gd name="T18" fmla="*/ 1571 w 4469"/>
              <a:gd name="T19" fmla="*/ 2316 h 4552"/>
              <a:gd name="T20" fmla="*/ 3799 w 4469"/>
              <a:gd name="T21" fmla="*/ 4552 h 4552"/>
              <a:gd name="T22" fmla="*/ 2269 w 4469"/>
              <a:gd name="T23" fmla="*/ 0 h 4552"/>
              <a:gd name="T24" fmla="*/ 3799 w 4469"/>
              <a:gd name="T25" fmla="*/ 0 h 4552"/>
              <a:gd name="T26" fmla="*/ 1571 w 4469"/>
              <a:gd name="T27" fmla="*/ 2236 h 4552"/>
              <a:gd name="T28" fmla="*/ 806 w 4469"/>
              <a:gd name="T29" fmla="*/ 1468 h 4552"/>
              <a:gd name="T30" fmla="*/ 2269 w 4469"/>
              <a:gd name="T31" fmla="*/ 0 h 4552"/>
              <a:gd name="T32" fmla="*/ 0 w 4469"/>
              <a:gd name="T33" fmla="*/ 2276 h 4552"/>
              <a:gd name="T34" fmla="*/ 765 w 4469"/>
              <a:gd name="T35" fmla="*/ 1508 h 4552"/>
              <a:gd name="T36" fmla="*/ 1531 w 4469"/>
              <a:gd name="T37" fmla="*/ 2276 h 4552"/>
              <a:gd name="T38" fmla="*/ 765 w 4469"/>
              <a:gd name="T39" fmla="*/ 3044 h 4552"/>
              <a:gd name="T40" fmla="*/ 0 w 4469"/>
              <a:gd name="T41" fmla="*/ 2276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69" h="4552">
                <a:moveTo>
                  <a:pt x="4469" y="4552"/>
                </a:moveTo>
                <a:lnTo>
                  <a:pt x="3879" y="4552"/>
                </a:lnTo>
                <a:lnTo>
                  <a:pt x="1610" y="2276"/>
                </a:lnTo>
                <a:lnTo>
                  <a:pt x="3879" y="0"/>
                </a:lnTo>
                <a:lnTo>
                  <a:pt x="4469" y="0"/>
                </a:lnTo>
                <a:lnTo>
                  <a:pt x="4469" y="4552"/>
                </a:lnTo>
                <a:close/>
                <a:moveTo>
                  <a:pt x="3799" y="4552"/>
                </a:moveTo>
                <a:lnTo>
                  <a:pt x="2269" y="4552"/>
                </a:lnTo>
                <a:lnTo>
                  <a:pt x="806" y="3084"/>
                </a:lnTo>
                <a:lnTo>
                  <a:pt x="1571" y="2316"/>
                </a:lnTo>
                <a:lnTo>
                  <a:pt x="3799" y="4552"/>
                </a:lnTo>
                <a:close/>
                <a:moveTo>
                  <a:pt x="2269" y="0"/>
                </a:moveTo>
                <a:lnTo>
                  <a:pt x="3799" y="0"/>
                </a:lnTo>
                <a:lnTo>
                  <a:pt x="1571" y="2236"/>
                </a:lnTo>
                <a:lnTo>
                  <a:pt x="806" y="1468"/>
                </a:lnTo>
                <a:lnTo>
                  <a:pt x="2269" y="0"/>
                </a:lnTo>
                <a:close/>
                <a:moveTo>
                  <a:pt x="0" y="2276"/>
                </a:moveTo>
                <a:lnTo>
                  <a:pt x="765" y="1508"/>
                </a:lnTo>
                <a:lnTo>
                  <a:pt x="1531" y="2276"/>
                </a:lnTo>
                <a:lnTo>
                  <a:pt x="765" y="3044"/>
                </a:lnTo>
                <a:lnTo>
                  <a:pt x="0" y="227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3326894557"/>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23">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7841126" y="0"/>
            <a:ext cx="10446874" cy="10288588"/>
          </a:xfrm>
          <a:custGeom>
            <a:avLst/>
            <a:gdLst>
              <a:gd name="T0" fmla="*/ 4619 w 4619"/>
              <a:gd name="T1" fmla="*/ 4552 h 4552"/>
              <a:gd name="T2" fmla="*/ 4241 w 4619"/>
              <a:gd name="T3" fmla="*/ 4552 h 4552"/>
              <a:gd name="T4" fmla="*/ 1972 w 4619"/>
              <a:gd name="T5" fmla="*/ 2276 h 4552"/>
              <a:gd name="T6" fmla="*/ 4241 w 4619"/>
              <a:gd name="T7" fmla="*/ 0 h 4552"/>
              <a:gd name="T8" fmla="*/ 4619 w 4619"/>
              <a:gd name="T9" fmla="*/ 0 h 4552"/>
              <a:gd name="T10" fmla="*/ 4619 w 4619"/>
              <a:gd name="T11" fmla="*/ 4552 h 4552"/>
              <a:gd name="T12" fmla="*/ 986 w 4619"/>
              <a:gd name="T13" fmla="*/ 3265 h 4552"/>
              <a:gd name="T14" fmla="*/ 1932 w 4619"/>
              <a:gd name="T15" fmla="*/ 2316 h 4552"/>
              <a:gd name="T16" fmla="*/ 2879 w 4619"/>
              <a:gd name="T17" fmla="*/ 3265 h 4552"/>
              <a:gd name="T18" fmla="*/ 1932 w 4619"/>
              <a:gd name="T19" fmla="*/ 4214 h 4552"/>
              <a:gd name="T20" fmla="*/ 986 w 4619"/>
              <a:gd name="T21" fmla="*/ 3265 h 4552"/>
              <a:gd name="T22" fmla="*/ 0 w 4619"/>
              <a:gd name="T23" fmla="*/ 2276 h 4552"/>
              <a:gd name="T24" fmla="*/ 946 w 4619"/>
              <a:gd name="T25" fmla="*/ 1327 h 4552"/>
              <a:gd name="T26" fmla="*/ 1893 w 4619"/>
              <a:gd name="T27" fmla="*/ 2276 h 4552"/>
              <a:gd name="T28" fmla="*/ 946 w 4619"/>
              <a:gd name="T29" fmla="*/ 3225 h 4552"/>
              <a:gd name="T30" fmla="*/ 0 w 4619"/>
              <a:gd name="T31" fmla="*/ 2276 h 4552"/>
              <a:gd name="T32" fmla="*/ 986 w 4619"/>
              <a:gd name="T33" fmla="*/ 1287 h 4552"/>
              <a:gd name="T34" fmla="*/ 1932 w 4619"/>
              <a:gd name="T35" fmla="*/ 338 h 4552"/>
              <a:gd name="T36" fmla="*/ 2879 w 4619"/>
              <a:gd name="T37" fmla="*/ 1287 h 4552"/>
              <a:gd name="T38" fmla="*/ 1932 w 4619"/>
              <a:gd name="T39" fmla="*/ 2236 h 4552"/>
              <a:gd name="T40" fmla="*/ 986 w 4619"/>
              <a:gd name="T41" fmla="*/ 1287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619" h="4552">
                <a:moveTo>
                  <a:pt x="4619" y="4552"/>
                </a:moveTo>
                <a:lnTo>
                  <a:pt x="4241" y="4552"/>
                </a:lnTo>
                <a:lnTo>
                  <a:pt x="1972" y="2276"/>
                </a:lnTo>
                <a:lnTo>
                  <a:pt x="4241" y="0"/>
                </a:lnTo>
                <a:lnTo>
                  <a:pt x="4619" y="0"/>
                </a:lnTo>
                <a:lnTo>
                  <a:pt x="4619" y="4552"/>
                </a:lnTo>
                <a:close/>
                <a:moveTo>
                  <a:pt x="986" y="3265"/>
                </a:moveTo>
                <a:lnTo>
                  <a:pt x="1932" y="2316"/>
                </a:lnTo>
                <a:lnTo>
                  <a:pt x="2879" y="3265"/>
                </a:lnTo>
                <a:lnTo>
                  <a:pt x="1932" y="4214"/>
                </a:lnTo>
                <a:lnTo>
                  <a:pt x="986" y="3265"/>
                </a:lnTo>
                <a:close/>
                <a:moveTo>
                  <a:pt x="0" y="2276"/>
                </a:moveTo>
                <a:lnTo>
                  <a:pt x="946" y="1327"/>
                </a:lnTo>
                <a:lnTo>
                  <a:pt x="1893" y="2276"/>
                </a:lnTo>
                <a:lnTo>
                  <a:pt x="946" y="3225"/>
                </a:lnTo>
                <a:lnTo>
                  <a:pt x="0" y="2276"/>
                </a:lnTo>
                <a:close/>
                <a:moveTo>
                  <a:pt x="986" y="1287"/>
                </a:moveTo>
                <a:lnTo>
                  <a:pt x="1932" y="338"/>
                </a:lnTo>
                <a:lnTo>
                  <a:pt x="2879" y="1287"/>
                </a:lnTo>
                <a:lnTo>
                  <a:pt x="1932" y="2236"/>
                </a:lnTo>
                <a:lnTo>
                  <a:pt x="986" y="1287"/>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pic>
        <p:nvPicPr>
          <p:cNvPr id="5" name="Picture 4">
            <a:extLst>
              <a:ext uri="{FF2B5EF4-FFF2-40B4-BE49-F238E27FC236}">
                <a16:creationId xmlns:a16="http://schemas.microsoft.com/office/drawing/2014/main" id="{B39A296B-DE5D-8C4E-9ED2-34C3FAA8977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843130" cy="1881626"/>
          </a:xfrm>
          <a:prstGeom prst="rect">
            <a:avLst/>
          </a:prstGeom>
        </p:spPr>
      </p:pic>
    </p:spTree>
    <p:extLst>
      <p:ext uri="{BB962C8B-B14F-4D97-AF65-F5344CB8AC3E}">
        <p14:creationId xmlns:p14="http://schemas.microsoft.com/office/powerpoint/2010/main" val="579555823"/>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24">
    <p:spTree>
      <p:nvGrpSpPr>
        <p:cNvPr id="1" name=""/>
        <p:cNvGrpSpPr/>
        <p:nvPr/>
      </p:nvGrpSpPr>
      <p:grpSpPr>
        <a:xfrm>
          <a:off x="0" y="0"/>
          <a:ext cx="0" cy="0"/>
          <a:chOff x="0" y="0"/>
          <a:chExt cx="0" cy="0"/>
        </a:xfrm>
      </p:grpSpPr>
      <p:sp>
        <p:nvSpPr>
          <p:cNvPr id="3" name="Freeform 11"/>
          <p:cNvSpPr>
            <a:spLocks noGrp="1" noEditPoints="1"/>
          </p:cNvSpPr>
          <p:nvPr>
            <p:ph type="pic" sz="quarter" idx="10"/>
          </p:nvPr>
        </p:nvSpPr>
        <p:spPr bwMode="auto">
          <a:xfrm>
            <a:off x="0" y="0"/>
            <a:ext cx="14831526" cy="10288588"/>
          </a:xfrm>
          <a:custGeom>
            <a:avLst/>
            <a:gdLst>
              <a:gd name="T0" fmla="*/ 0 w 3711"/>
              <a:gd name="T1" fmla="*/ 0 h 3236"/>
              <a:gd name="T2" fmla="*/ 319 w 3711"/>
              <a:gd name="T3" fmla="*/ 557 h 3236"/>
              <a:gd name="T4" fmla="*/ 640 w 3711"/>
              <a:gd name="T5" fmla="*/ 0 h 3236"/>
              <a:gd name="T6" fmla="*/ 0 w 3711"/>
              <a:gd name="T7" fmla="*/ 0 h 3236"/>
              <a:gd name="T8" fmla="*/ 349 w 3711"/>
              <a:gd name="T9" fmla="*/ 608 h 3236"/>
              <a:gd name="T10" fmla="*/ 625 w 3711"/>
              <a:gd name="T11" fmla="*/ 1089 h 3236"/>
              <a:gd name="T12" fmla="*/ 1252 w 3711"/>
              <a:gd name="T13" fmla="*/ 0 h 3236"/>
              <a:gd name="T14" fmla="*/ 699 w 3711"/>
              <a:gd name="T15" fmla="*/ 0 h 3236"/>
              <a:gd name="T16" fmla="*/ 349 w 3711"/>
              <a:gd name="T17" fmla="*/ 608 h 3236"/>
              <a:gd name="T18" fmla="*/ 654 w 3711"/>
              <a:gd name="T19" fmla="*/ 1140 h 3236"/>
              <a:gd name="T20" fmla="*/ 930 w 3711"/>
              <a:gd name="T21" fmla="*/ 1621 h 3236"/>
              <a:gd name="T22" fmla="*/ 1863 w 3711"/>
              <a:gd name="T23" fmla="*/ 0 h 3236"/>
              <a:gd name="T24" fmla="*/ 1310 w 3711"/>
              <a:gd name="T25" fmla="*/ 0 h 3236"/>
              <a:gd name="T26" fmla="*/ 654 w 3711"/>
              <a:gd name="T27" fmla="*/ 1140 h 3236"/>
              <a:gd name="T28" fmla="*/ 959 w 3711"/>
              <a:gd name="T29" fmla="*/ 1672 h 3236"/>
              <a:gd name="T30" fmla="*/ 1235 w 3711"/>
              <a:gd name="T31" fmla="*/ 2153 h 3236"/>
              <a:gd name="T32" fmla="*/ 2475 w 3711"/>
              <a:gd name="T33" fmla="*/ 0 h 3236"/>
              <a:gd name="T34" fmla="*/ 1921 w 3711"/>
              <a:gd name="T35" fmla="*/ 0 h 3236"/>
              <a:gd name="T36" fmla="*/ 959 w 3711"/>
              <a:gd name="T37" fmla="*/ 1672 h 3236"/>
              <a:gd name="T38" fmla="*/ 1265 w 3711"/>
              <a:gd name="T39" fmla="*/ 2204 h 3236"/>
              <a:gd name="T40" fmla="*/ 1541 w 3711"/>
              <a:gd name="T41" fmla="*/ 2685 h 3236"/>
              <a:gd name="T42" fmla="*/ 3086 w 3711"/>
              <a:gd name="T43" fmla="*/ 0 h 3236"/>
              <a:gd name="T44" fmla="*/ 2533 w 3711"/>
              <a:gd name="T45" fmla="*/ 0 h 3236"/>
              <a:gd name="T46" fmla="*/ 1265 w 3711"/>
              <a:gd name="T47" fmla="*/ 2204 h 3236"/>
              <a:gd name="T48" fmla="*/ 1569 w 3711"/>
              <a:gd name="T49" fmla="*/ 2736 h 3236"/>
              <a:gd name="T50" fmla="*/ 1856 w 3711"/>
              <a:gd name="T51" fmla="*/ 3236 h 3236"/>
              <a:gd name="T52" fmla="*/ 3711 w 3711"/>
              <a:gd name="T53" fmla="*/ 0 h 3236"/>
              <a:gd name="T54" fmla="*/ 3144 w 3711"/>
              <a:gd name="T55" fmla="*/ 0 h 3236"/>
              <a:gd name="T56" fmla="*/ 1569 w 3711"/>
              <a:gd name="T57" fmla="*/ 2736 h 3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11" h="3236">
                <a:moveTo>
                  <a:pt x="0" y="0"/>
                </a:moveTo>
                <a:lnTo>
                  <a:pt x="319" y="557"/>
                </a:lnTo>
                <a:lnTo>
                  <a:pt x="640" y="0"/>
                </a:lnTo>
                <a:lnTo>
                  <a:pt x="0" y="0"/>
                </a:lnTo>
                <a:close/>
                <a:moveTo>
                  <a:pt x="349" y="608"/>
                </a:moveTo>
                <a:lnTo>
                  <a:pt x="625" y="1089"/>
                </a:lnTo>
                <a:lnTo>
                  <a:pt x="1252" y="0"/>
                </a:lnTo>
                <a:lnTo>
                  <a:pt x="699" y="0"/>
                </a:lnTo>
                <a:lnTo>
                  <a:pt x="349" y="608"/>
                </a:lnTo>
                <a:close/>
                <a:moveTo>
                  <a:pt x="654" y="1140"/>
                </a:moveTo>
                <a:lnTo>
                  <a:pt x="930" y="1621"/>
                </a:lnTo>
                <a:lnTo>
                  <a:pt x="1863" y="0"/>
                </a:lnTo>
                <a:lnTo>
                  <a:pt x="1310" y="0"/>
                </a:lnTo>
                <a:lnTo>
                  <a:pt x="654" y="1140"/>
                </a:lnTo>
                <a:close/>
                <a:moveTo>
                  <a:pt x="959" y="1672"/>
                </a:moveTo>
                <a:lnTo>
                  <a:pt x="1235" y="2153"/>
                </a:lnTo>
                <a:lnTo>
                  <a:pt x="2475" y="0"/>
                </a:lnTo>
                <a:lnTo>
                  <a:pt x="1921" y="0"/>
                </a:lnTo>
                <a:lnTo>
                  <a:pt x="959" y="1672"/>
                </a:lnTo>
                <a:close/>
                <a:moveTo>
                  <a:pt x="1265" y="2204"/>
                </a:moveTo>
                <a:lnTo>
                  <a:pt x="1541" y="2685"/>
                </a:lnTo>
                <a:lnTo>
                  <a:pt x="3086" y="0"/>
                </a:lnTo>
                <a:lnTo>
                  <a:pt x="2533" y="0"/>
                </a:lnTo>
                <a:lnTo>
                  <a:pt x="1265" y="2204"/>
                </a:lnTo>
                <a:close/>
                <a:moveTo>
                  <a:pt x="1569" y="2736"/>
                </a:moveTo>
                <a:lnTo>
                  <a:pt x="1856" y="3236"/>
                </a:lnTo>
                <a:lnTo>
                  <a:pt x="3711" y="0"/>
                </a:lnTo>
                <a:lnTo>
                  <a:pt x="3144" y="0"/>
                </a:lnTo>
                <a:lnTo>
                  <a:pt x="1569" y="273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8D15A93F-8D3D-0E48-AA97-AD1B6C72E9F7}"/>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A9A29F2E-FFA5-D642-A7B1-649FAF358CDA}"/>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B35CE3A5-B1FA-7E40-A19A-1B5095B368A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956970" y="1"/>
            <a:ext cx="3331029" cy="1630897"/>
          </a:xfrm>
          <a:prstGeom prst="rect">
            <a:avLst/>
          </a:prstGeom>
        </p:spPr>
      </p:pic>
    </p:spTree>
    <p:extLst>
      <p:ext uri="{BB962C8B-B14F-4D97-AF65-F5344CB8AC3E}">
        <p14:creationId xmlns:p14="http://schemas.microsoft.com/office/powerpoint/2010/main" val="3603986121"/>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25">
    <p:spTree>
      <p:nvGrpSpPr>
        <p:cNvPr id="1" name=""/>
        <p:cNvGrpSpPr/>
        <p:nvPr/>
      </p:nvGrpSpPr>
      <p:grpSpPr>
        <a:xfrm>
          <a:off x="0" y="0"/>
          <a:ext cx="0" cy="0"/>
          <a:chOff x="0" y="0"/>
          <a:chExt cx="0" cy="0"/>
        </a:xfrm>
      </p:grpSpPr>
      <p:sp>
        <p:nvSpPr>
          <p:cNvPr id="3" name="Рисунок 2"/>
          <p:cNvSpPr>
            <a:spLocks noGrp="1"/>
          </p:cNvSpPr>
          <p:nvPr>
            <p:ph type="pic" sz="quarter" idx="10"/>
          </p:nvPr>
        </p:nvSpPr>
        <p:spPr bwMode="auto">
          <a:xfrm>
            <a:off x="-1" y="0"/>
            <a:ext cx="11799269" cy="10288588"/>
          </a:xfrm>
          <a:custGeom>
            <a:avLst/>
            <a:gdLst>
              <a:gd name="connsiteX0" fmla="*/ 2182082 w 8389157"/>
              <a:gd name="connsiteY0" fmla="*/ 3719723 h 7315076"/>
              <a:gd name="connsiteX1" fmla="*/ 6229680 w 8389157"/>
              <a:gd name="connsiteY1" fmla="*/ 3719723 h 7315076"/>
              <a:gd name="connsiteX2" fmla="*/ 4205881 w 8389157"/>
              <a:gd name="connsiteY2" fmla="*/ 7315076 h 7315076"/>
              <a:gd name="connsiteX3" fmla="*/ 4194578 w 8389157"/>
              <a:gd name="connsiteY3" fmla="*/ 0 h 7315076"/>
              <a:gd name="connsiteX4" fmla="*/ 6218377 w 8389157"/>
              <a:gd name="connsiteY4" fmla="*/ 3595353 h 7315076"/>
              <a:gd name="connsiteX5" fmla="*/ 2170779 w 8389157"/>
              <a:gd name="connsiteY5" fmla="*/ 3595353 h 7315076"/>
              <a:gd name="connsiteX6" fmla="*/ 0 w 8389157"/>
              <a:gd name="connsiteY6" fmla="*/ 0 h 7315076"/>
              <a:gd name="connsiteX7" fmla="*/ 4058908 w 8389157"/>
              <a:gd name="connsiteY7" fmla="*/ 0 h 7315076"/>
              <a:gd name="connsiteX8" fmla="*/ 2028321 w 8389157"/>
              <a:gd name="connsiteY8" fmla="*/ 3595353 h 7315076"/>
              <a:gd name="connsiteX9" fmla="*/ 4330249 w 8389157"/>
              <a:gd name="connsiteY9" fmla="*/ 0 h 7315076"/>
              <a:gd name="connsiteX10" fmla="*/ 8389157 w 8389157"/>
              <a:gd name="connsiteY10" fmla="*/ 0 h 7315076"/>
              <a:gd name="connsiteX11" fmla="*/ 6358570 w 8389157"/>
              <a:gd name="connsiteY11" fmla="*/ 3595353 h 7315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389157" h="7315076">
                <a:moveTo>
                  <a:pt x="2182082" y="3719723"/>
                </a:moveTo>
                <a:lnTo>
                  <a:pt x="6229680" y="3719723"/>
                </a:lnTo>
                <a:lnTo>
                  <a:pt x="4205881" y="7315076"/>
                </a:lnTo>
                <a:close/>
                <a:moveTo>
                  <a:pt x="4194578" y="0"/>
                </a:moveTo>
                <a:lnTo>
                  <a:pt x="6218377" y="3595353"/>
                </a:lnTo>
                <a:lnTo>
                  <a:pt x="2170779" y="3595353"/>
                </a:lnTo>
                <a:close/>
                <a:moveTo>
                  <a:pt x="0" y="0"/>
                </a:moveTo>
                <a:lnTo>
                  <a:pt x="4058908" y="0"/>
                </a:lnTo>
                <a:lnTo>
                  <a:pt x="2028321" y="3595353"/>
                </a:lnTo>
                <a:close/>
                <a:moveTo>
                  <a:pt x="4330249" y="0"/>
                </a:moveTo>
                <a:lnTo>
                  <a:pt x="8389157" y="0"/>
                </a:lnTo>
                <a:lnTo>
                  <a:pt x="6358570" y="3595353"/>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F92AF47E-68AB-774B-A4BE-863237BD6856}"/>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6D096130-A7E0-2644-98A2-D409BE440FF2}"/>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41DFCE65-1D6F-B842-AE7F-259A0BC0B4D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3376958604"/>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26">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10460736" y="2301970"/>
            <a:ext cx="7827263" cy="7986618"/>
          </a:xfrm>
          <a:custGeom>
            <a:avLst/>
            <a:gdLst>
              <a:gd name="T0" fmla="*/ 2840 w 4177"/>
              <a:gd name="T1" fmla="*/ 704 h 4262"/>
              <a:gd name="T2" fmla="*/ 2804 w 4177"/>
              <a:gd name="T3" fmla="*/ 586 h 4262"/>
              <a:gd name="T4" fmla="*/ 2798 w 4177"/>
              <a:gd name="T5" fmla="*/ 465 h 4262"/>
              <a:gd name="T6" fmla="*/ 2820 w 4177"/>
              <a:gd name="T7" fmla="*/ 348 h 4262"/>
              <a:gd name="T8" fmla="*/ 2870 w 4177"/>
              <a:gd name="T9" fmla="*/ 237 h 4262"/>
              <a:gd name="T10" fmla="*/ 2946 w 4177"/>
              <a:gd name="T11" fmla="*/ 142 h 4262"/>
              <a:gd name="T12" fmla="*/ 3045 w 4177"/>
              <a:gd name="T13" fmla="*/ 67 h 4262"/>
              <a:gd name="T14" fmla="*/ 3160 w 4177"/>
              <a:gd name="T15" fmla="*/ 18 h 4262"/>
              <a:gd name="T16" fmla="*/ 3280 w 4177"/>
              <a:gd name="T17" fmla="*/ 0 h 4262"/>
              <a:gd name="T18" fmla="*/ 3400 w 4177"/>
              <a:gd name="T19" fmla="*/ 11 h 4262"/>
              <a:gd name="T20" fmla="*/ 3513 w 4177"/>
              <a:gd name="T21" fmla="*/ 51 h 4262"/>
              <a:gd name="T22" fmla="*/ 3613 w 4177"/>
              <a:gd name="T23" fmla="*/ 116 h 4262"/>
              <a:gd name="T24" fmla="*/ 3698 w 4177"/>
              <a:gd name="T25" fmla="*/ 207 h 4262"/>
              <a:gd name="T26" fmla="*/ 4177 w 4177"/>
              <a:gd name="T27" fmla="*/ 4262 h 4262"/>
              <a:gd name="T28" fmla="*/ 2441 w 4177"/>
              <a:gd name="T29" fmla="*/ 2118 h 4262"/>
              <a:gd name="T30" fmla="*/ 2411 w 4177"/>
              <a:gd name="T31" fmla="*/ 1999 h 4262"/>
              <a:gd name="T32" fmla="*/ 2411 w 4177"/>
              <a:gd name="T33" fmla="*/ 1878 h 4262"/>
              <a:gd name="T34" fmla="*/ 2439 w 4177"/>
              <a:gd name="T35" fmla="*/ 1761 h 4262"/>
              <a:gd name="T36" fmla="*/ 2495 w 4177"/>
              <a:gd name="T37" fmla="*/ 1654 h 4262"/>
              <a:gd name="T38" fmla="*/ 2574 w 4177"/>
              <a:gd name="T39" fmla="*/ 1562 h 4262"/>
              <a:gd name="T40" fmla="*/ 2679 w 4177"/>
              <a:gd name="T41" fmla="*/ 1491 h 4262"/>
              <a:gd name="T42" fmla="*/ 2796 w 4177"/>
              <a:gd name="T43" fmla="*/ 1449 h 4262"/>
              <a:gd name="T44" fmla="*/ 2916 w 4177"/>
              <a:gd name="T45" fmla="*/ 1437 h 4262"/>
              <a:gd name="T46" fmla="*/ 3034 w 4177"/>
              <a:gd name="T47" fmla="*/ 1454 h 4262"/>
              <a:gd name="T48" fmla="*/ 3145 w 4177"/>
              <a:gd name="T49" fmla="*/ 1498 h 4262"/>
              <a:gd name="T50" fmla="*/ 3243 w 4177"/>
              <a:gd name="T51" fmla="*/ 1569 h 4262"/>
              <a:gd name="T52" fmla="*/ 3323 w 4177"/>
              <a:gd name="T53" fmla="*/ 1664 h 4262"/>
              <a:gd name="T54" fmla="*/ 641 w 4177"/>
              <a:gd name="T55" fmla="*/ 1114 h 4262"/>
              <a:gd name="T56" fmla="*/ 593 w 4177"/>
              <a:gd name="T57" fmla="*/ 997 h 4262"/>
              <a:gd name="T58" fmla="*/ 575 w 4177"/>
              <a:gd name="T59" fmla="*/ 877 h 4262"/>
              <a:gd name="T60" fmla="*/ 586 w 4177"/>
              <a:gd name="T61" fmla="*/ 758 h 4262"/>
              <a:gd name="T62" fmla="*/ 625 w 4177"/>
              <a:gd name="T63" fmla="*/ 644 h 4262"/>
              <a:gd name="T64" fmla="*/ 690 w 4177"/>
              <a:gd name="T65" fmla="*/ 543 h 4262"/>
              <a:gd name="T66" fmla="*/ 781 w 4177"/>
              <a:gd name="T67" fmla="*/ 458 h 4262"/>
              <a:gd name="T68" fmla="*/ 892 w 4177"/>
              <a:gd name="T69" fmla="*/ 397 h 4262"/>
              <a:gd name="T70" fmla="*/ 1011 w 4177"/>
              <a:gd name="T71" fmla="*/ 368 h 4262"/>
              <a:gd name="T72" fmla="*/ 1130 w 4177"/>
              <a:gd name="T73" fmla="*/ 368 h 4262"/>
              <a:gd name="T74" fmla="*/ 1246 w 4177"/>
              <a:gd name="T75" fmla="*/ 396 h 4262"/>
              <a:gd name="T76" fmla="*/ 1353 w 4177"/>
              <a:gd name="T77" fmla="*/ 451 h 4262"/>
              <a:gd name="T78" fmla="*/ 1445 w 4177"/>
              <a:gd name="T79" fmla="*/ 532 h 4262"/>
              <a:gd name="T80" fmla="*/ 3602 w 4177"/>
              <a:gd name="T81" fmla="*/ 4262 h 4262"/>
              <a:gd name="T82" fmla="*/ 42 w 4177"/>
              <a:gd name="T83" fmla="*/ 2181 h 4262"/>
              <a:gd name="T84" fmla="*/ 7 w 4177"/>
              <a:gd name="T85" fmla="*/ 2062 h 4262"/>
              <a:gd name="T86" fmla="*/ 1 w 4177"/>
              <a:gd name="T87" fmla="*/ 1941 h 4262"/>
              <a:gd name="T88" fmla="*/ 23 w 4177"/>
              <a:gd name="T89" fmla="*/ 1824 h 4262"/>
              <a:gd name="T90" fmla="*/ 73 w 4177"/>
              <a:gd name="T91" fmla="*/ 1715 h 4262"/>
              <a:gd name="T92" fmla="*/ 148 w 4177"/>
              <a:gd name="T93" fmla="*/ 1619 h 4262"/>
              <a:gd name="T94" fmla="*/ 247 w 4177"/>
              <a:gd name="T95" fmla="*/ 1543 h 4262"/>
              <a:gd name="T96" fmla="*/ 363 w 4177"/>
              <a:gd name="T97" fmla="*/ 1494 h 4262"/>
              <a:gd name="T98" fmla="*/ 483 w 4177"/>
              <a:gd name="T99" fmla="*/ 1476 h 4262"/>
              <a:gd name="T100" fmla="*/ 602 w 4177"/>
              <a:gd name="T101" fmla="*/ 1488 h 4262"/>
              <a:gd name="T102" fmla="*/ 716 w 4177"/>
              <a:gd name="T103" fmla="*/ 1527 h 4262"/>
              <a:gd name="T104" fmla="*/ 816 w 4177"/>
              <a:gd name="T105" fmla="*/ 1592 h 4262"/>
              <a:gd name="T106" fmla="*/ 901 w 4177"/>
              <a:gd name="T107" fmla="*/ 1683 h 4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177" h="4262">
                <a:moveTo>
                  <a:pt x="4177" y="1036"/>
                </a:moveTo>
                <a:lnTo>
                  <a:pt x="4177" y="3034"/>
                </a:lnTo>
                <a:lnTo>
                  <a:pt x="2863" y="749"/>
                </a:lnTo>
                <a:lnTo>
                  <a:pt x="2850" y="727"/>
                </a:lnTo>
                <a:lnTo>
                  <a:pt x="2840" y="704"/>
                </a:lnTo>
                <a:lnTo>
                  <a:pt x="2830" y="681"/>
                </a:lnTo>
                <a:lnTo>
                  <a:pt x="2822" y="657"/>
                </a:lnTo>
                <a:lnTo>
                  <a:pt x="2814" y="634"/>
                </a:lnTo>
                <a:lnTo>
                  <a:pt x="2808" y="609"/>
                </a:lnTo>
                <a:lnTo>
                  <a:pt x="2804" y="586"/>
                </a:lnTo>
                <a:lnTo>
                  <a:pt x="2800" y="562"/>
                </a:lnTo>
                <a:lnTo>
                  <a:pt x="2798" y="538"/>
                </a:lnTo>
                <a:lnTo>
                  <a:pt x="2797" y="513"/>
                </a:lnTo>
                <a:lnTo>
                  <a:pt x="2797" y="489"/>
                </a:lnTo>
                <a:lnTo>
                  <a:pt x="2798" y="465"/>
                </a:lnTo>
                <a:lnTo>
                  <a:pt x="2800" y="441"/>
                </a:lnTo>
                <a:lnTo>
                  <a:pt x="2804" y="417"/>
                </a:lnTo>
                <a:lnTo>
                  <a:pt x="2808" y="393"/>
                </a:lnTo>
                <a:lnTo>
                  <a:pt x="2814" y="370"/>
                </a:lnTo>
                <a:lnTo>
                  <a:pt x="2820" y="348"/>
                </a:lnTo>
                <a:lnTo>
                  <a:pt x="2828" y="324"/>
                </a:lnTo>
                <a:lnTo>
                  <a:pt x="2837" y="302"/>
                </a:lnTo>
                <a:lnTo>
                  <a:pt x="2847" y="280"/>
                </a:lnTo>
                <a:lnTo>
                  <a:pt x="2858" y="259"/>
                </a:lnTo>
                <a:lnTo>
                  <a:pt x="2870" y="237"/>
                </a:lnTo>
                <a:lnTo>
                  <a:pt x="2883" y="217"/>
                </a:lnTo>
                <a:lnTo>
                  <a:pt x="2897" y="198"/>
                </a:lnTo>
                <a:lnTo>
                  <a:pt x="2913" y="179"/>
                </a:lnTo>
                <a:lnTo>
                  <a:pt x="2929" y="161"/>
                </a:lnTo>
                <a:lnTo>
                  <a:pt x="2946" y="142"/>
                </a:lnTo>
                <a:lnTo>
                  <a:pt x="2964" y="125"/>
                </a:lnTo>
                <a:lnTo>
                  <a:pt x="2982" y="109"/>
                </a:lnTo>
                <a:lnTo>
                  <a:pt x="3002" y="94"/>
                </a:lnTo>
                <a:lnTo>
                  <a:pt x="3023" y="80"/>
                </a:lnTo>
                <a:lnTo>
                  <a:pt x="3045" y="67"/>
                </a:lnTo>
                <a:lnTo>
                  <a:pt x="3068" y="55"/>
                </a:lnTo>
                <a:lnTo>
                  <a:pt x="3090" y="43"/>
                </a:lnTo>
                <a:lnTo>
                  <a:pt x="3113" y="33"/>
                </a:lnTo>
                <a:lnTo>
                  <a:pt x="3137" y="25"/>
                </a:lnTo>
                <a:lnTo>
                  <a:pt x="3160" y="18"/>
                </a:lnTo>
                <a:lnTo>
                  <a:pt x="3184" y="12"/>
                </a:lnTo>
                <a:lnTo>
                  <a:pt x="3208" y="7"/>
                </a:lnTo>
                <a:lnTo>
                  <a:pt x="3232" y="4"/>
                </a:lnTo>
                <a:lnTo>
                  <a:pt x="3256" y="1"/>
                </a:lnTo>
                <a:lnTo>
                  <a:pt x="3280" y="0"/>
                </a:lnTo>
                <a:lnTo>
                  <a:pt x="3304" y="0"/>
                </a:lnTo>
                <a:lnTo>
                  <a:pt x="3328" y="1"/>
                </a:lnTo>
                <a:lnTo>
                  <a:pt x="3353" y="4"/>
                </a:lnTo>
                <a:lnTo>
                  <a:pt x="3376" y="7"/>
                </a:lnTo>
                <a:lnTo>
                  <a:pt x="3400" y="11"/>
                </a:lnTo>
                <a:lnTo>
                  <a:pt x="3423" y="17"/>
                </a:lnTo>
                <a:lnTo>
                  <a:pt x="3446" y="24"/>
                </a:lnTo>
                <a:lnTo>
                  <a:pt x="3468" y="32"/>
                </a:lnTo>
                <a:lnTo>
                  <a:pt x="3491" y="40"/>
                </a:lnTo>
                <a:lnTo>
                  <a:pt x="3513" y="51"/>
                </a:lnTo>
                <a:lnTo>
                  <a:pt x="3534" y="62"/>
                </a:lnTo>
                <a:lnTo>
                  <a:pt x="3555" y="74"/>
                </a:lnTo>
                <a:lnTo>
                  <a:pt x="3575" y="87"/>
                </a:lnTo>
                <a:lnTo>
                  <a:pt x="3594" y="101"/>
                </a:lnTo>
                <a:lnTo>
                  <a:pt x="3613" y="116"/>
                </a:lnTo>
                <a:lnTo>
                  <a:pt x="3633" y="132"/>
                </a:lnTo>
                <a:lnTo>
                  <a:pt x="3650" y="150"/>
                </a:lnTo>
                <a:lnTo>
                  <a:pt x="3667" y="168"/>
                </a:lnTo>
                <a:lnTo>
                  <a:pt x="3683" y="187"/>
                </a:lnTo>
                <a:lnTo>
                  <a:pt x="3698" y="207"/>
                </a:lnTo>
                <a:lnTo>
                  <a:pt x="3712" y="227"/>
                </a:lnTo>
                <a:lnTo>
                  <a:pt x="3725" y="250"/>
                </a:lnTo>
                <a:lnTo>
                  <a:pt x="4177" y="1036"/>
                </a:lnTo>
                <a:close/>
                <a:moveTo>
                  <a:pt x="4177" y="3148"/>
                </a:moveTo>
                <a:lnTo>
                  <a:pt x="4177" y="4262"/>
                </a:lnTo>
                <a:lnTo>
                  <a:pt x="3668" y="4262"/>
                </a:lnTo>
                <a:lnTo>
                  <a:pt x="2474" y="2187"/>
                </a:lnTo>
                <a:lnTo>
                  <a:pt x="2462" y="2163"/>
                </a:lnTo>
                <a:lnTo>
                  <a:pt x="2450" y="2141"/>
                </a:lnTo>
                <a:lnTo>
                  <a:pt x="2441" y="2118"/>
                </a:lnTo>
                <a:lnTo>
                  <a:pt x="2432" y="2095"/>
                </a:lnTo>
                <a:lnTo>
                  <a:pt x="2425" y="2070"/>
                </a:lnTo>
                <a:lnTo>
                  <a:pt x="2419" y="2047"/>
                </a:lnTo>
                <a:lnTo>
                  <a:pt x="2415" y="2023"/>
                </a:lnTo>
                <a:lnTo>
                  <a:pt x="2411" y="1999"/>
                </a:lnTo>
                <a:lnTo>
                  <a:pt x="2409" y="1974"/>
                </a:lnTo>
                <a:lnTo>
                  <a:pt x="2408" y="1950"/>
                </a:lnTo>
                <a:lnTo>
                  <a:pt x="2408" y="1926"/>
                </a:lnTo>
                <a:lnTo>
                  <a:pt x="2409" y="1902"/>
                </a:lnTo>
                <a:lnTo>
                  <a:pt x="2411" y="1878"/>
                </a:lnTo>
                <a:lnTo>
                  <a:pt x="2414" y="1854"/>
                </a:lnTo>
                <a:lnTo>
                  <a:pt x="2419" y="1831"/>
                </a:lnTo>
                <a:lnTo>
                  <a:pt x="2425" y="1808"/>
                </a:lnTo>
                <a:lnTo>
                  <a:pt x="2431" y="1784"/>
                </a:lnTo>
                <a:lnTo>
                  <a:pt x="2439" y="1761"/>
                </a:lnTo>
                <a:lnTo>
                  <a:pt x="2448" y="1739"/>
                </a:lnTo>
                <a:lnTo>
                  <a:pt x="2458" y="1718"/>
                </a:lnTo>
                <a:lnTo>
                  <a:pt x="2470" y="1696"/>
                </a:lnTo>
                <a:lnTo>
                  <a:pt x="2482" y="1675"/>
                </a:lnTo>
                <a:lnTo>
                  <a:pt x="2495" y="1654"/>
                </a:lnTo>
                <a:lnTo>
                  <a:pt x="2509" y="1635"/>
                </a:lnTo>
                <a:lnTo>
                  <a:pt x="2524" y="1616"/>
                </a:lnTo>
                <a:lnTo>
                  <a:pt x="2540" y="1597"/>
                </a:lnTo>
                <a:lnTo>
                  <a:pt x="2557" y="1579"/>
                </a:lnTo>
                <a:lnTo>
                  <a:pt x="2574" y="1562"/>
                </a:lnTo>
                <a:lnTo>
                  <a:pt x="2593" y="1547"/>
                </a:lnTo>
                <a:lnTo>
                  <a:pt x="2614" y="1531"/>
                </a:lnTo>
                <a:lnTo>
                  <a:pt x="2635" y="1517"/>
                </a:lnTo>
                <a:lnTo>
                  <a:pt x="2656" y="1504"/>
                </a:lnTo>
                <a:lnTo>
                  <a:pt x="2679" y="1491"/>
                </a:lnTo>
                <a:lnTo>
                  <a:pt x="2701" y="1480"/>
                </a:lnTo>
                <a:lnTo>
                  <a:pt x="2724" y="1471"/>
                </a:lnTo>
                <a:lnTo>
                  <a:pt x="2748" y="1462"/>
                </a:lnTo>
                <a:lnTo>
                  <a:pt x="2772" y="1455"/>
                </a:lnTo>
                <a:lnTo>
                  <a:pt x="2796" y="1449"/>
                </a:lnTo>
                <a:lnTo>
                  <a:pt x="2819" y="1444"/>
                </a:lnTo>
                <a:lnTo>
                  <a:pt x="2843" y="1441"/>
                </a:lnTo>
                <a:lnTo>
                  <a:pt x="2867" y="1439"/>
                </a:lnTo>
                <a:lnTo>
                  <a:pt x="2891" y="1437"/>
                </a:lnTo>
                <a:lnTo>
                  <a:pt x="2916" y="1437"/>
                </a:lnTo>
                <a:lnTo>
                  <a:pt x="2940" y="1438"/>
                </a:lnTo>
                <a:lnTo>
                  <a:pt x="2964" y="1441"/>
                </a:lnTo>
                <a:lnTo>
                  <a:pt x="2987" y="1444"/>
                </a:lnTo>
                <a:lnTo>
                  <a:pt x="3010" y="1449"/>
                </a:lnTo>
                <a:lnTo>
                  <a:pt x="3034" y="1454"/>
                </a:lnTo>
                <a:lnTo>
                  <a:pt x="3057" y="1461"/>
                </a:lnTo>
                <a:lnTo>
                  <a:pt x="3080" y="1469"/>
                </a:lnTo>
                <a:lnTo>
                  <a:pt x="3102" y="1478"/>
                </a:lnTo>
                <a:lnTo>
                  <a:pt x="3124" y="1487"/>
                </a:lnTo>
                <a:lnTo>
                  <a:pt x="3145" y="1498"/>
                </a:lnTo>
                <a:lnTo>
                  <a:pt x="3166" y="1511"/>
                </a:lnTo>
                <a:lnTo>
                  <a:pt x="3186" y="1524"/>
                </a:lnTo>
                <a:lnTo>
                  <a:pt x="3206" y="1538"/>
                </a:lnTo>
                <a:lnTo>
                  <a:pt x="3225" y="1553"/>
                </a:lnTo>
                <a:lnTo>
                  <a:pt x="3243" y="1569"/>
                </a:lnTo>
                <a:lnTo>
                  <a:pt x="3261" y="1586"/>
                </a:lnTo>
                <a:lnTo>
                  <a:pt x="3278" y="1605"/>
                </a:lnTo>
                <a:lnTo>
                  <a:pt x="3294" y="1624"/>
                </a:lnTo>
                <a:lnTo>
                  <a:pt x="3309" y="1644"/>
                </a:lnTo>
                <a:lnTo>
                  <a:pt x="3323" y="1664"/>
                </a:lnTo>
                <a:lnTo>
                  <a:pt x="3336" y="1686"/>
                </a:lnTo>
                <a:lnTo>
                  <a:pt x="4177" y="3148"/>
                </a:lnTo>
                <a:close/>
                <a:moveTo>
                  <a:pt x="3602" y="4262"/>
                </a:moveTo>
                <a:lnTo>
                  <a:pt x="2452" y="4262"/>
                </a:lnTo>
                <a:lnTo>
                  <a:pt x="641" y="1114"/>
                </a:lnTo>
                <a:lnTo>
                  <a:pt x="629" y="1090"/>
                </a:lnTo>
                <a:lnTo>
                  <a:pt x="618" y="1068"/>
                </a:lnTo>
                <a:lnTo>
                  <a:pt x="608" y="1045"/>
                </a:lnTo>
                <a:lnTo>
                  <a:pt x="600" y="1022"/>
                </a:lnTo>
                <a:lnTo>
                  <a:pt x="593" y="997"/>
                </a:lnTo>
                <a:lnTo>
                  <a:pt x="587" y="973"/>
                </a:lnTo>
                <a:lnTo>
                  <a:pt x="582" y="950"/>
                </a:lnTo>
                <a:lnTo>
                  <a:pt x="579" y="926"/>
                </a:lnTo>
                <a:lnTo>
                  <a:pt x="576" y="901"/>
                </a:lnTo>
                <a:lnTo>
                  <a:pt x="575" y="877"/>
                </a:lnTo>
                <a:lnTo>
                  <a:pt x="575" y="853"/>
                </a:lnTo>
                <a:lnTo>
                  <a:pt x="576" y="829"/>
                </a:lnTo>
                <a:lnTo>
                  <a:pt x="579" y="804"/>
                </a:lnTo>
                <a:lnTo>
                  <a:pt x="582" y="781"/>
                </a:lnTo>
                <a:lnTo>
                  <a:pt x="586" y="758"/>
                </a:lnTo>
                <a:lnTo>
                  <a:pt x="592" y="734"/>
                </a:lnTo>
                <a:lnTo>
                  <a:pt x="599" y="711"/>
                </a:lnTo>
                <a:lnTo>
                  <a:pt x="607" y="688"/>
                </a:lnTo>
                <a:lnTo>
                  <a:pt x="615" y="666"/>
                </a:lnTo>
                <a:lnTo>
                  <a:pt x="625" y="644"/>
                </a:lnTo>
                <a:lnTo>
                  <a:pt x="636" y="622"/>
                </a:lnTo>
                <a:lnTo>
                  <a:pt x="648" y="602"/>
                </a:lnTo>
                <a:lnTo>
                  <a:pt x="661" y="581"/>
                </a:lnTo>
                <a:lnTo>
                  <a:pt x="675" y="562"/>
                </a:lnTo>
                <a:lnTo>
                  <a:pt x="690" y="543"/>
                </a:lnTo>
                <a:lnTo>
                  <a:pt x="707" y="524"/>
                </a:lnTo>
                <a:lnTo>
                  <a:pt x="724" y="506"/>
                </a:lnTo>
                <a:lnTo>
                  <a:pt x="742" y="489"/>
                </a:lnTo>
                <a:lnTo>
                  <a:pt x="761" y="474"/>
                </a:lnTo>
                <a:lnTo>
                  <a:pt x="781" y="458"/>
                </a:lnTo>
                <a:lnTo>
                  <a:pt x="801" y="444"/>
                </a:lnTo>
                <a:lnTo>
                  <a:pt x="823" y="430"/>
                </a:lnTo>
                <a:lnTo>
                  <a:pt x="845" y="418"/>
                </a:lnTo>
                <a:lnTo>
                  <a:pt x="869" y="407"/>
                </a:lnTo>
                <a:lnTo>
                  <a:pt x="892" y="397"/>
                </a:lnTo>
                <a:lnTo>
                  <a:pt x="915" y="389"/>
                </a:lnTo>
                <a:lnTo>
                  <a:pt x="938" y="382"/>
                </a:lnTo>
                <a:lnTo>
                  <a:pt x="962" y="376"/>
                </a:lnTo>
                <a:lnTo>
                  <a:pt x="986" y="371"/>
                </a:lnTo>
                <a:lnTo>
                  <a:pt x="1011" y="368"/>
                </a:lnTo>
                <a:lnTo>
                  <a:pt x="1035" y="365"/>
                </a:lnTo>
                <a:lnTo>
                  <a:pt x="1059" y="364"/>
                </a:lnTo>
                <a:lnTo>
                  <a:pt x="1083" y="364"/>
                </a:lnTo>
                <a:lnTo>
                  <a:pt x="1106" y="365"/>
                </a:lnTo>
                <a:lnTo>
                  <a:pt x="1130" y="368"/>
                </a:lnTo>
                <a:lnTo>
                  <a:pt x="1155" y="371"/>
                </a:lnTo>
                <a:lnTo>
                  <a:pt x="1178" y="376"/>
                </a:lnTo>
                <a:lnTo>
                  <a:pt x="1201" y="381"/>
                </a:lnTo>
                <a:lnTo>
                  <a:pt x="1224" y="388"/>
                </a:lnTo>
                <a:lnTo>
                  <a:pt x="1246" y="396"/>
                </a:lnTo>
                <a:lnTo>
                  <a:pt x="1268" y="404"/>
                </a:lnTo>
                <a:lnTo>
                  <a:pt x="1291" y="414"/>
                </a:lnTo>
                <a:lnTo>
                  <a:pt x="1312" y="425"/>
                </a:lnTo>
                <a:lnTo>
                  <a:pt x="1333" y="438"/>
                </a:lnTo>
                <a:lnTo>
                  <a:pt x="1353" y="451"/>
                </a:lnTo>
                <a:lnTo>
                  <a:pt x="1373" y="465"/>
                </a:lnTo>
                <a:lnTo>
                  <a:pt x="1392" y="480"/>
                </a:lnTo>
                <a:lnTo>
                  <a:pt x="1410" y="496"/>
                </a:lnTo>
                <a:lnTo>
                  <a:pt x="1427" y="513"/>
                </a:lnTo>
                <a:lnTo>
                  <a:pt x="1445" y="532"/>
                </a:lnTo>
                <a:lnTo>
                  <a:pt x="1461" y="551"/>
                </a:lnTo>
                <a:lnTo>
                  <a:pt x="1476" y="571"/>
                </a:lnTo>
                <a:lnTo>
                  <a:pt x="1490" y="591"/>
                </a:lnTo>
                <a:lnTo>
                  <a:pt x="1504" y="613"/>
                </a:lnTo>
                <a:lnTo>
                  <a:pt x="3602" y="4262"/>
                </a:lnTo>
                <a:close/>
                <a:moveTo>
                  <a:pt x="2387" y="4262"/>
                </a:moveTo>
                <a:lnTo>
                  <a:pt x="1237" y="4262"/>
                </a:lnTo>
                <a:lnTo>
                  <a:pt x="65" y="2226"/>
                </a:lnTo>
                <a:lnTo>
                  <a:pt x="53" y="2203"/>
                </a:lnTo>
                <a:lnTo>
                  <a:pt x="42" y="2181"/>
                </a:lnTo>
                <a:lnTo>
                  <a:pt x="33" y="2157"/>
                </a:lnTo>
                <a:lnTo>
                  <a:pt x="24" y="2134"/>
                </a:lnTo>
                <a:lnTo>
                  <a:pt x="17" y="2110"/>
                </a:lnTo>
                <a:lnTo>
                  <a:pt x="11" y="2086"/>
                </a:lnTo>
                <a:lnTo>
                  <a:pt x="7" y="2062"/>
                </a:lnTo>
                <a:lnTo>
                  <a:pt x="3" y="2038"/>
                </a:lnTo>
                <a:lnTo>
                  <a:pt x="1" y="2014"/>
                </a:lnTo>
                <a:lnTo>
                  <a:pt x="0" y="1990"/>
                </a:lnTo>
                <a:lnTo>
                  <a:pt x="0" y="1965"/>
                </a:lnTo>
                <a:lnTo>
                  <a:pt x="1" y="1941"/>
                </a:lnTo>
                <a:lnTo>
                  <a:pt x="3" y="1917"/>
                </a:lnTo>
                <a:lnTo>
                  <a:pt x="6" y="1894"/>
                </a:lnTo>
                <a:lnTo>
                  <a:pt x="11" y="1870"/>
                </a:lnTo>
                <a:lnTo>
                  <a:pt x="16" y="1846"/>
                </a:lnTo>
                <a:lnTo>
                  <a:pt x="23" y="1824"/>
                </a:lnTo>
                <a:lnTo>
                  <a:pt x="31" y="1801"/>
                </a:lnTo>
                <a:lnTo>
                  <a:pt x="40" y="1778"/>
                </a:lnTo>
                <a:lnTo>
                  <a:pt x="50" y="1756"/>
                </a:lnTo>
                <a:lnTo>
                  <a:pt x="61" y="1735"/>
                </a:lnTo>
                <a:lnTo>
                  <a:pt x="73" y="1715"/>
                </a:lnTo>
                <a:lnTo>
                  <a:pt x="86" y="1693"/>
                </a:lnTo>
                <a:lnTo>
                  <a:pt x="100" y="1674"/>
                </a:lnTo>
                <a:lnTo>
                  <a:pt x="115" y="1655"/>
                </a:lnTo>
                <a:lnTo>
                  <a:pt x="132" y="1637"/>
                </a:lnTo>
                <a:lnTo>
                  <a:pt x="148" y="1619"/>
                </a:lnTo>
                <a:lnTo>
                  <a:pt x="166" y="1602"/>
                </a:lnTo>
                <a:lnTo>
                  <a:pt x="185" y="1585"/>
                </a:lnTo>
                <a:lnTo>
                  <a:pt x="205" y="1570"/>
                </a:lnTo>
                <a:lnTo>
                  <a:pt x="226" y="1556"/>
                </a:lnTo>
                <a:lnTo>
                  <a:pt x="247" y="1543"/>
                </a:lnTo>
                <a:lnTo>
                  <a:pt x="271" y="1531"/>
                </a:lnTo>
                <a:lnTo>
                  <a:pt x="293" y="1520"/>
                </a:lnTo>
                <a:lnTo>
                  <a:pt x="316" y="1510"/>
                </a:lnTo>
                <a:lnTo>
                  <a:pt x="339" y="1502"/>
                </a:lnTo>
                <a:lnTo>
                  <a:pt x="363" y="1494"/>
                </a:lnTo>
                <a:lnTo>
                  <a:pt x="387" y="1488"/>
                </a:lnTo>
                <a:lnTo>
                  <a:pt x="411" y="1483"/>
                </a:lnTo>
                <a:lnTo>
                  <a:pt x="435" y="1480"/>
                </a:lnTo>
                <a:lnTo>
                  <a:pt x="459" y="1477"/>
                </a:lnTo>
                <a:lnTo>
                  <a:pt x="483" y="1476"/>
                </a:lnTo>
                <a:lnTo>
                  <a:pt x="507" y="1476"/>
                </a:lnTo>
                <a:lnTo>
                  <a:pt x="531" y="1477"/>
                </a:lnTo>
                <a:lnTo>
                  <a:pt x="555" y="1480"/>
                </a:lnTo>
                <a:lnTo>
                  <a:pt x="579" y="1483"/>
                </a:lnTo>
                <a:lnTo>
                  <a:pt x="602" y="1488"/>
                </a:lnTo>
                <a:lnTo>
                  <a:pt x="626" y="1493"/>
                </a:lnTo>
                <a:lnTo>
                  <a:pt x="648" y="1500"/>
                </a:lnTo>
                <a:lnTo>
                  <a:pt x="671" y="1509"/>
                </a:lnTo>
                <a:lnTo>
                  <a:pt x="693" y="1517"/>
                </a:lnTo>
                <a:lnTo>
                  <a:pt x="716" y="1527"/>
                </a:lnTo>
                <a:lnTo>
                  <a:pt x="737" y="1538"/>
                </a:lnTo>
                <a:lnTo>
                  <a:pt x="757" y="1550"/>
                </a:lnTo>
                <a:lnTo>
                  <a:pt x="778" y="1563"/>
                </a:lnTo>
                <a:lnTo>
                  <a:pt x="797" y="1577"/>
                </a:lnTo>
                <a:lnTo>
                  <a:pt x="816" y="1592"/>
                </a:lnTo>
                <a:lnTo>
                  <a:pt x="834" y="1609"/>
                </a:lnTo>
                <a:lnTo>
                  <a:pt x="853" y="1626"/>
                </a:lnTo>
                <a:lnTo>
                  <a:pt x="870" y="1644"/>
                </a:lnTo>
                <a:lnTo>
                  <a:pt x="885" y="1663"/>
                </a:lnTo>
                <a:lnTo>
                  <a:pt x="901" y="1683"/>
                </a:lnTo>
                <a:lnTo>
                  <a:pt x="915" y="1704"/>
                </a:lnTo>
                <a:lnTo>
                  <a:pt x="928" y="1726"/>
                </a:lnTo>
                <a:lnTo>
                  <a:pt x="2387" y="426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56E3CB47-6ABA-C64F-AF91-871F96B1610F}"/>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7A9BD81C-2CA0-C04F-A1A9-739E33D1D657}"/>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82250563"/>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27">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9570720" y="1700378"/>
            <a:ext cx="8717279" cy="8588210"/>
          </a:xfrm>
          <a:custGeom>
            <a:avLst/>
            <a:gdLst>
              <a:gd name="T0" fmla="*/ 1001 w 4390"/>
              <a:gd name="T1" fmla="*/ 4326 h 4326"/>
              <a:gd name="T2" fmla="*/ 1648 w 4390"/>
              <a:gd name="T3" fmla="*/ 4326 h 4326"/>
              <a:gd name="T4" fmla="*/ 485 w 4390"/>
              <a:gd name="T5" fmla="*/ 2305 h 4326"/>
              <a:gd name="T6" fmla="*/ 0 w 4390"/>
              <a:gd name="T7" fmla="*/ 2586 h 4326"/>
              <a:gd name="T8" fmla="*/ 1001 w 4390"/>
              <a:gd name="T9" fmla="*/ 4326 h 4326"/>
              <a:gd name="T10" fmla="*/ 1714 w 4390"/>
              <a:gd name="T11" fmla="*/ 4326 h 4326"/>
              <a:gd name="T12" fmla="*/ 2360 w 4390"/>
              <a:gd name="T13" fmla="*/ 4326 h 4326"/>
              <a:gd name="T14" fmla="*/ 646 w 4390"/>
              <a:gd name="T15" fmla="*/ 1346 h 4326"/>
              <a:gd name="T16" fmla="*/ 161 w 4390"/>
              <a:gd name="T17" fmla="*/ 1628 h 4326"/>
              <a:gd name="T18" fmla="*/ 1714 w 4390"/>
              <a:gd name="T19" fmla="*/ 4326 h 4326"/>
              <a:gd name="T20" fmla="*/ 2426 w 4390"/>
              <a:gd name="T21" fmla="*/ 4326 h 4326"/>
              <a:gd name="T22" fmla="*/ 3073 w 4390"/>
              <a:gd name="T23" fmla="*/ 4326 h 4326"/>
              <a:gd name="T24" fmla="*/ 1405 w 4390"/>
              <a:gd name="T25" fmla="*/ 1426 h 4326"/>
              <a:gd name="T26" fmla="*/ 919 w 4390"/>
              <a:gd name="T27" fmla="*/ 1708 h 4326"/>
              <a:gd name="T28" fmla="*/ 2426 w 4390"/>
              <a:gd name="T29" fmla="*/ 4326 h 4326"/>
              <a:gd name="T30" fmla="*/ 3138 w 4390"/>
              <a:gd name="T31" fmla="*/ 4326 h 4326"/>
              <a:gd name="T32" fmla="*/ 3785 w 4390"/>
              <a:gd name="T33" fmla="*/ 4326 h 4326"/>
              <a:gd name="T34" fmla="*/ 1391 w 4390"/>
              <a:gd name="T35" fmla="*/ 165 h 4326"/>
              <a:gd name="T36" fmla="*/ 906 w 4390"/>
              <a:gd name="T37" fmla="*/ 446 h 4326"/>
              <a:gd name="T38" fmla="*/ 3138 w 4390"/>
              <a:gd name="T39" fmla="*/ 4326 h 4326"/>
              <a:gd name="T40" fmla="*/ 3850 w 4390"/>
              <a:gd name="T41" fmla="*/ 4326 h 4326"/>
              <a:gd name="T42" fmla="*/ 4390 w 4390"/>
              <a:gd name="T43" fmla="*/ 4326 h 4326"/>
              <a:gd name="T44" fmla="*/ 4390 w 4390"/>
              <a:gd name="T45" fmla="*/ 4138 h 4326"/>
              <a:gd name="T46" fmla="*/ 2430 w 4390"/>
              <a:gd name="T47" fmla="*/ 732 h 4326"/>
              <a:gd name="T48" fmla="*/ 1944 w 4390"/>
              <a:gd name="T49" fmla="*/ 1013 h 4326"/>
              <a:gd name="T50" fmla="*/ 3850 w 4390"/>
              <a:gd name="T51" fmla="*/ 4326 h 4326"/>
              <a:gd name="T52" fmla="*/ 4390 w 4390"/>
              <a:gd name="T53" fmla="*/ 4024 h 4326"/>
              <a:gd name="T54" fmla="*/ 4390 w 4390"/>
              <a:gd name="T55" fmla="*/ 2900 h 4326"/>
              <a:gd name="T56" fmla="*/ 2722 w 4390"/>
              <a:gd name="T57" fmla="*/ 0 h 4326"/>
              <a:gd name="T58" fmla="*/ 2236 w 4390"/>
              <a:gd name="T59" fmla="*/ 281 h 4326"/>
              <a:gd name="T60" fmla="*/ 4390 w 4390"/>
              <a:gd name="T61" fmla="*/ 4024 h 4326"/>
              <a:gd name="T62" fmla="*/ 4390 w 4390"/>
              <a:gd name="T63" fmla="*/ 2786 h 4326"/>
              <a:gd name="T64" fmla="*/ 4390 w 4390"/>
              <a:gd name="T65" fmla="*/ 1661 h 4326"/>
              <a:gd name="T66" fmla="*/ 3785 w 4390"/>
              <a:gd name="T67" fmla="*/ 611 h 4326"/>
              <a:gd name="T68" fmla="*/ 3300 w 4390"/>
              <a:gd name="T69" fmla="*/ 892 h 4326"/>
              <a:gd name="T70" fmla="*/ 4390 w 4390"/>
              <a:gd name="T71" fmla="*/ 2786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390" h="4326">
                <a:moveTo>
                  <a:pt x="1001" y="4326"/>
                </a:moveTo>
                <a:lnTo>
                  <a:pt x="1648" y="4326"/>
                </a:lnTo>
                <a:lnTo>
                  <a:pt x="485" y="2305"/>
                </a:lnTo>
                <a:lnTo>
                  <a:pt x="0" y="2586"/>
                </a:lnTo>
                <a:lnTo>
                  <a:pt x="1001" y="4326"/>
                </a:lnTo>
                <a:close/>
                <a:moveTo>
                  <a:pt x="1714" y="4326"/>
                </a:moveTo>
                <a:lnTo>
                  <a:pt x="2360" y="4326"/>
                </a:lnTo>
                <a:lnTo>
                  <a:pt x="646" y="1346"/>
                </a:lnTo>
                <a:lnTo>
                  <a:pt x="161" y="1628"/>
                </a:lnTo>
                <a:lnTo>
                  <a:pt x="1714" y="4326"/>
                </a:lnTo>
                <a:close/>
                <a:moveTo>
                  <a:pt x="2426" y="4326"/>
                </a:moveTo>
                <a:lnTo>
                  <a:pt x="3073" y="4326"/>
                </a:lnTo>
                <a:lnTo>
                  <a:pt x="1405" y="1426"/>
                </a:lnTo>
                <a:lnTo>
                  <a:pt x="919" y="1708"/>
                </a:lnTo>
                <a:lnTo>
                  <a:pt x="2426" y="4326"/>
                </a:lnTo>
                <a:close/>
                <a:moveTo>
                  <a:pt x="3138" y="4326"/>
                </a:moveTo>
                <a:lnTo>
                  <a:pt x="3785" y="4326"/>
                </a:lnTo>
                <a:lnTo>
                  <a:pt x="1391" y="165"/>
                </a:lnTo>
                <a:lnTo>
                  <a:pt x="906" y="446"/>
                </a:lnTo>
                <a:lnTo>
                  <a:pt x="3138" y="4326"/>
                </a:lnTo>
                <a:close/>
                <a:moveTo>
                  <a:pt x="3850" y="4326"/>
                </a:moveTo>
                <a:lnTo>
                  <a:pt x="4390" y="4326"/>
                </a:lnTo>
                <a:lnTo>
                  <a:pt x="4390" y="4138"/>
                </a:lnTo>
                <a:lnTo>
                  <a:pt x="2430" y="732"/>
                </a:lnTo>
                <a:lnTo>
                  <a:pt x="1944" y="1013"/>
                </a:lnTo>
                <a:lnTo>
                  <a:pt x="3850" y="4326"/>
                </a:lnTo>
                <a:close/>
                <a:moveTo>
                  <a:pt x="4390" y="4024"/>
                </a:moveTo>
                <a:lnTo>
                  <a:pt x="4390" y="2900"/>
                </a:lnTo>
                <a:lnTo>
                  <a:pt x="2722" y="0"/>
                </a:lnTo>
                <a:lnTo>
                  <a:pt x="2236" y="281"/>
                </a:lnTo>
                <a:lnTo>
                  <a:pt x="4390" y="4024"/>
                </a:lnTo>
                <a:close/>
                <a:moveTo>
                  <a:pt x="4390" y="2786"/>
                </a:moveTo>
                <a:lnTo>
                  <a:pt x="4390" y="1661"/>
                </a:lnTo>
                <a:lnTo>
                  <a:pt x="3785" y="611"/>
                </a:lnTo>
                <a:lnTo>
                  <a:pt x="3300" y="892"/>
                </a:lnTo>
                <a:lnTo>
                  <a:pt x="4390" y="278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A472EA4B-4D5B-B243-AF3E-213483C5A5EF}"/>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D9F53F68-1E76-AC48-940F-C0194AA3F89A}"/>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449039FF-1135-874C-BF2C-B0B2AD8F616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39603109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37">
  <p:cSld name="37">
    <p:spTree>
      <p:nvGrpSpPr>
        <p:cNvPr id="1" name="Shape 44"/>
        <p:cNvGrpSpPr/>
        <p:nvPr/>
      </p:nvGrpSpPr>
      <p:grpSpPr>
        <a:xfrm>
          <a:off x="0" y="0"/>
          <a:ext cx="0" cy="0"/>
          <a:chOff x="0" y="0"/>
          <a:chExt cx="0" cy="0"/>
        </a:xfrm>
      </p:grpSpPr>
      <p:sp>
        <p:nvSpPr>
          <p:cNvPr id="45" name="Google Shape;45;p32"/>
          <p:cNvSpPr>
            <a:spLocks noGrp="1"/>
          </p:cNvSpPr>
          <p:nvPr>
            <p:ph type="pic" idx="2"/>
          </p:nvPr>
        </p:nvSpPr>
        <p:spPr>
          <a:xfrm>
            <a:off x="9311054" y="1311513"/>
            <a:ext cx="7687902" cy="7699484"/>
          </a:xfrm>
          <a:prstGeom prst="rect">
            <a:avLst/>
          </a:prstGeom>
          <a:solidFill>
            <a:srgbClr val="353535">
              <a:alpha val="11372"/>
            </a:srgbClr>
          </a:solidFill>
          <a:ln>
            <a:noFill/>
          </a:ln>
        </p:spPr>
      </p:sp>
      <p:sp>
        <p:nvSpPr>
          <p:cNvPr id="46" name="Google Shape;46;p32"/>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47" name="Google Shape;47;p32"/>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28">
    <p:spTree>
      <p:nvGrpSpPr>
        <p:cNvPr id="1" name=""/>
        <p:cNvGrpSpPr/>
        <p:nvPr/>
      </p:nvGrpSpPr>
      <p:grpSpPr>
        <a:xfrm>
          <a:off x="0" y="0"/>
          <a:ext cx="0" cy="0"/>
          <a:chOff x="0" y="0"/>
          <a:chExt cx="0" cy="0"/>
        </a:xfrm>
      </p:grpSpPr>
      <p:sp>
        <p:nvSpPr>
          <p:cNvPr id="6" name="Freeform 9"/>
          <p:cNvSpPr>
            <a:spLocks noGrp="1"/>
          </p:cNvSpPr>
          <p:nvPr>
            <p:ph type="pic" sz="quarter" idx="11"/>
          </p:nvPr>
        </p:nvSpPr>
        <p:spPr bwMode="auto">
          <a:xfrm>
            <a:off x="8655168" y="3482292"/>
            <a:ext cx="5777441" cy="5788744"/>
          </a:xfrm>
          <a:custGeom>
            <a:avLst/>
            <a:gdLst>
              <a:gd name="T0" fmla="*/ 1408 w 2554"/>
              <a:gd name="T1" fmla="*/ 6 h 2560"/>
              <a:gd name="T2" fmla="*/ 1596 w 2554"/>
              <a:gd name="T3" fmla="*/ 39 h 2560"/>
              <a:gd name="T4" fmla="*/ 1774 w 2554"/>
              <a:gd name="T5" fmla="*/ 100 h 2560"/>
              <a:gd name="T6" fmla="*/ 1939 w 2554"/>
              <a:gd name="T7" fmla="*/ 185 h 2560"/>
              <a:gd name="T8" fmla="*/ 2089 w 2554"/>
              <a:gd name="T9" fmla="*/ 292 h 2560"/>
              <a:gd name="T10" fmla="*/ 2222 w 2554"/>
              <a:gd name="T11" fmla="*/ 419 h 2560"/>
              <a:gd name="T12" fmla="*/ 2335 w 2554"/>
              <a:gd name="T13" fmla="*/ 564 h 2560"/>
              <a:gd name="T14" fmla="*/ 2428 w 2554"/>
              <a:gd name="T15" fmla="*/ 725 h 2560"/>
              <a:gd name="T16" fmla="*/ 2497 w 2554"/>
              <a:gd name="T17" fmla="*/ 899 h 2560"/>
              <a:gd name="T18" fmla="*/ 2539 w 2554"/>
              <a:gd name="T19" fmla="*/ 1085 h 2560"/>
              <a:gd name="T20" fmla="*/ 2554 w 2554"/>
              <a:gd name="T21" fmla="*/ 1280 h 2560"/>
              <a:gd name="T22" fmla="*/ 2539 w 2554"/>
              <a:gd name="T23" fmla="*/ 1475 h 2560"/>
              <a:gd name="T24" fmla="*/ 2497 w 2554"/>
              <a:gd name="T25" fmla="*/ 1661 h 2560"/>
              <a:gd name="T26" fmla="*/ 2428 w 2554"/>
              <a:gd name="T27" fmla="*/ 1835 h 2560"/>
              <a:gd name="T28" fmla="*/ 2335 w 2554"/>
              <a:gd name="T29" fmla="*/ 1996 h 2560"/>
              <a:gd name="T30" fmla="*/ 2222 w 2554"/>
              <a:gd name="T31" fmla="*/ 2141 h 2560"/>
              <a:gd name="T32" fmla="*/ 2089 w 2554"/>
              <a:gd name="T33" fmla="*/ 2268 h 2560"/>
              <a:gd name="T34" fmla="*/ 1939 w 2554"/>
              <a:gd name="T35" fmla="*/ 2375 h 2560"/>
              <a:gd name="T36" fmla="*/ 1774 w 2554"/>
              <a:gd name="T37" fmla="*/ 2460 h 2560"/>
              <a:gd name="T38" fmla="*/ 1596 w 2554"/>
              <a:gd name="T39" fmla="*/ 2520 h 2560"/>
              <a:gd name="T40" fmla="*/ 1408 w 2554"/>
              <a:gd name="T41" fmla="*/ 2554 h 2560"/>
              <a:gd name="T42" fmla="*/ 1211 w 2554"/>
              <a:gd name="T43" fmla="*/ 2559 h 2560"/>
              <a:gd name="T44" fmla="*/ 1019 w 2554"/>
              <a:gd name="T45" fmla="*/ 2535 h 2560"/>
              <a:gd name="T46" fmla="*/ 838 w 2554"/>
              <a:gd name="T47" fmla="*/ 2482 h 2560"/>
              <a:gd name="T48" fmla="*/ 668 w 2554"/>
              <a:gd name="T49" fmla="*/ 2406 h 2560"/>
              <a:gd name="T50" fmla="*/ 513 w 2554"/>
              <a:gd name="T51" fmla="*/ 2306 h 2560"/>
              <a:gd name="T52" fmla="*/ 374 w 2554"/>
              <a:gd name="T53" fmla="*/ 2185 h 2560"/>
              <a:gd name="T54" fmla="*/ 254 w 2554"/>
              <a:gd name="T55" fmla="*/ 2046 h 2560"/>
              <a:gd name="T56" fmla="*/ 154 w 2554"/>
              <a:gd name="T57" fmla="*/ 1891 h 2560"/>
              <a:gd name="T58" fmla="*/ 78 w 2554"/>
              <a:gd name="T59" fmla="*/ 1720 h 2560"/>
              <a:gd name="T60" fmla="*/ 26 w 2554"/>
              <a:gd name="T61" fmla="*/ 1538 h 2560"/>
              <a:gd name="T62" fmla="*/ 1 w 2554"/>
              <a:gd name="T63" fmla="*/ 1346 h 2560"/>
              <a:gd name="T64" fmla="*/ 6 w 2554"/>
              <a:gd name="T65" fmla="*/ 1150 h 2560"/>
              <a:gd name="T66" fmla="*/ 40 w 2554"/>
              <a:gd name="T67" fmla="*/ 960 h 2560"/>
              <a:gd name="T68" fmla="*/ 100 w 2554"/>
              <a:gd name="T69" fmla="*/ 782 h 2560"/>
              <a:gd name="T70" fmla="*/ 185 w 2554"/>
              <a:gd name="T71" fmla="*/ 616 h 2560"/>
              <a:gd name="T72" fmla="*/ 292 w 2554"/>
              <a:gd name="T73" fmla="*/ 466 h 2560"/>
              <a:gd name="T74" fmla="*/ 418 w 2554"/>
              <a:gd name="T75" fmla="*/ 332 h 2560"/>
              <a:gd name="T76" fmla="*/ 563 w 2554"/>
              <a:gd name="T77" fmla="*/ 218 h 2560"/>
              <a:gd name="T78" fmla="*/ 723 w 2554"/>
              <a:gd name="T79" fmla="*/ 125 h 2560"/>
              <a:gd name="T80" fmla="*/ 897 w 2554"/>
              <a:gd name="T81" fmla="*/ 57 h 2560"/>
              <a:gd name="T82" fmla="*/ 1083 w 2554"/>
              <a:gd name="T83" fmla="*/ 14 h 2560"/>
              <a:gd name="T84" fmla="*/ 1276 w 2554"/>
              <a:gd name="T85" fmla="*/ 0 h 2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54" h="2560">
                <a:moveTo>
                  <a:pt x="1276" y="0"/>
                </a:moveTo>
                <a:lnTo>
                  <a:pt x="1343" y="1"/>
                </a:lnTo>
                <a:lnTo>
                  <a:pt x="1408" y="6"/>
                </a:lnTo>
                <a:lnTo>
                  <a:pt x="1471" y="14"/>
                </a:lnTo>
                <a:lnTo>
                  <a:pt x="1534" y="25"/>
                </a:lnTo>
                <a:lnTo>
                  <a:pt x="1596" y="39"/>
                </a:lnTo>
                <a:lnTo>
                  <a:pt x="1657" y="57"/>
                </a:lnTo>
                <a:lnTo>
                  <a:pt x="1716" y="77"/>
                </a:lnTo>
                <a:lnTo>
                  <a:pt x="1774" y="100"/>
                </a:lnTo>
                <a:lnTo>
                  <a:pt x="1831" y="125"/>
                </a:lnTo>
                <a:lnTo>
                  <a:pt x="1886" y="154"/>
                </a:lnTo>
                <a:lnTo>
                  <a:pt x="1939" y="185"/>
                </a:lnTo>
                <a:lnTo>
                  <a:pt x="1991" y="218"/>
                </a:lnTo>
                <a:lnTo>
                  <a:pt x="2041" y="254"/>
                </a:lnTo>
                <a:lnTo>
                  <a:pt x="2089" y="292"/>
                </a:lnTo>
                <a:lnTo>
                  <a:pt x="2136" y="332"/>
                </a:lnTo>
                <a:lnTo>
                  <a:pt x="2180" y="375"/>
                </a:lnTo>
                <a:lnTo>
                  <a:pt x="2222" y="419"/>
                </a:lnTo>
                <a:lnTo>
                  <a:pt x="2262" y="466"/>
                </a:lnTo>
                <a:lnTo>
                  <a:pt x="2300" y="514"/>
                </a:lnTo>
                <a:lnTo>
                  <a:pt x="2335" y="564"/>
                </a:lnTo>
                <a:lnTo>
                  <a:pt x="2369" y="616"/>
                </a:lnTo>
                <a:lnTo>
                  <a:pt x="2400" y="670"/>
                </a:lnTo>
                <a:lnTo>
                  <a:pt x="2428" y="725"/>
                </a:lnTo>
                <a:lnTo>
                  <a:pt x="2454" y="782"/>
                </a:lnTo>
                <a:lnTo>
                  <a:pt x="2476" y="840"/>
                </a:lnTo>
                <a:lnTo>
                  <a:pt x="2497" y="899"/>
                </a:lnTo>
                <a:lnTo>
                  <a:pt x="2514" y="960"/>
                </a:lnTo>
                <a:lnTo>
                  <a:pt x="2528" y="1022"/>
                </a:lnTo>
                <a:lnTo>
                  <a:pt x="2539" y="1085"/>
                </a:lnTo>
                <a:lnTo>
                  <a:pt x="2547" y="1150"/>
                </a:lnTo>
                <a:lnTo>
                  <a:pt x="2553" y="1214"/>
                </a:lnTo>
                <a:lnTo>
                  <a:pt x="2554" y="1280"/>
                </a:lnTo>
                <a:lnTo>
                  <a:pt x="2553" y="1346"/>
                </a:lnTo>
                <a:lnTo>
                  <a:pt x="2547" y="1411"/>
                </a:lnTo>
                <a:lnTo>
                  <a:pt x="2539" y="1475"/>
                </a:lnTo>
                <a:lnTo>
                  <a:pt x="2528" y="1538"/>
                </a:lnTo>
                <a:lnTo>
                  <a:pt x="2514" y="1600"/>
                </a:lnTo>
                <a:lnTo>
                  <a:pt x="2497" y="1661"/>
                </a:lnTo>
                <a:lnTo>
                  <a:pt x="2476" y="1720"/>
                </a:lnTo>
                <a:lnTo>
                  <a:pt x="2454" y="1778"/>
                </a:lnTo>
                <a:lnTo>
                  <a:pt x="2428" y="1835"/>
                </a:lnTo>
                <a:lnTo>
                  <a:pt x="2400" y="1891"/>
                </a:lnTo>
                <a:lnTo>
                  <a:pt x="2369" y="1944"/>
                </a:lnTo>
                <a:lnTo>
                  <a:pt x="2335" y="1996"/>
                </a:lnTo>
                <a:lnTo>
                  <a:pt x="2300" y="2046"/>
                </a:lnTo>
                <a:lnTo>
                  <a:pt x="2262" y="2094"/>
                </a:lnTo>
                <a:lnTo>
                  <a:pt x="2222" y="2141"/>
                </a:lnTo>
                <a:lnTo>
                  <a:pt x="2180" y="2185"/>
                </a:lnTo>
                <a:lnTo>
                  <a:pt x="2136" y="2228"/>
                </a:lnTo>
                <a:lnTo>
                  <a:pt x="2089" y="2268"/>
                </a:lnTo>
                <a:lnTo>
                  <a:pt x="2041" y="2306"/>
                </a:lnTo>
                <a:lnTo>
                  <a:pt x="1991" y="2341"/>
                </a:lnTo>
                <a:lnTo>
                  <a:pt x="1939" y="2375"/>
                </a:lnTo>
                <a:lnTo>
                  <a:pt x="1886" y="2406"/>
                </a:lnTo>
                <a:lnTo>
                  <a:pt x="1831" y="2434"/>
                </a:lnTo>
                <a:lnTo>
                  <a:pt x="1774" y="2460"/>
                </a:lnTo>
                <a:lnTo>
                  <a:pt x="1716" y="2482"/>
                </a:lnTo>
                <a:lnTo>
                  <a:pt x="1657" y="2503"/>
                </a:lnTo>
                <a:lnTo>
                  <a:pt x="1596" y="2520"/>
                </a:lnTo>
                <a:lnTo>
                  <a:pt x="1534" y="2535"/>
                </a:lnTo>
                <a:lnTo>
                  <a:pt x="1471" y="2546"/>
                </a:lnTo>
                <a:lnTo>
                  <a:pt x="1408" y="2554"/>
                </a:lnTo>
                <a:lnTo>
                  <a:pt x="1343" y="2559"/>
                </a:lnTo>
                <a:lnTo>
                  <a:pt x="1276" y="2560"/>
                </a:lnTo>
                <a:lnTo>
                  <a:pt x="1211" y="2559"/>
                </a:lnTo>
                <a:lnTo>
                  <a:pt x="1146" y="2554"/>
                </a:lnTo>
                <a:lnTo>
                  <a:pt x="1083" y="2546"/>
                </a:lnTo>
                <a:lnTo>
                  <a:pt x="1019" y="2535"/>
                </a:lnTo>
                <a:lnTo>
                  <a:pt x="957" y="2520"/>
                </a:lnTo>
                <a:lnTo>
                  <a:pt x="897" y="2503"/>
                </a:lnTo>
                <a:lnTo>
                  <a:pt x="838" y="2482"/>
                </a:lnTo>
                <a:lnTo>
                  <a:pt x="780" y="2460"/>
                </a:lnTo>
                <a:lnTo>
                  <a:pt x="723" y="2434"/>
                </a:lnTo>
                <a:lnTo>
                  <a:pt x="668" y="2406"/>
                </a:lnTo>
                <a:lnTo>
                  <a:pt x="615" y="2375"/>
                </a:lnTo>
                <a:lnTo>
                  <a:pt x="563" y="2341"/>
                </a:lnTo>
                <a:lnTo>
                  <a:pt x="513" y="2306"/>
                </a:lnTo>
                <a:lnTo>
                  <a:pt x="465" y="2268"/>
                </a:lnTo>
                <a:lnTo>
                  <a:pt x="418" y="2228"/>
                </a:lnTo>
                <a:lnTo>
                  <a:pt x="374" y="2185"/>
                </a:lnTo>
                <a:lnTo>
                  <a:pt x="331" y="2141"/>
                </a:lnTo>
                <a:lnTo>
                  <a:pt x="292" y="2094"/>
                </a:lnTo>
                <a:lnTo>
                  <a:pt x="254" y="2046"/>
                </a:lnTo>
                <a:lnTo>
                  <a:pt x="218" y="1996"/>
                </a:lnTo>
                <a:lnTo>
                  <a:pt x="185" y="1944"/>
                </a:lnTo>
                <a:lnTo>
                  <a:pt x="154" y="1891"/>
                </a:lnTo>
                <a:lnTo>
                  <a:pt x="125" y="1835"/>
                </a:lnTo>
                <a:lnTo>
                  <a:pt x="100" y="1778"/>
                </a:lnTo>
                <a:lnTo>
                  <a:pt x="78" y="1720"/>
                </a:lnTo>
                <a:lnTo>
                  <a:pt x="57" y="1661"/>
                </a:lnTo>
                <a:lnTo>
                  <a:pt x="40" y="1600"/>
                </a:lnTo>
                <a:lnTo>
                  <a:pt x="26" y="1538"/>
                </a:lnTo>
                <a:lnTo>
                  <a:pt x="14" y="1475"/>
                </a:lnTo>
                <a:lnTo>
                  <a:pt x="6" y="1411"/>
                </a:lnTo>
                <a:lnTo>
                  <a:pt x="1" y="1346"/>
                </a:lnTo>
                <a:lnTo>
                  <a:pt x="0" y="1280"/>
                </a:lnTo>
                <a:lnTo>
                  <a:pt x="1" y="1214"/>
                </a:lnTo>
                <a:lnTo>
                  <a:pt x="6" y="1150"/>
                </a:lnTo>
                <a:lnTo>
                  <a:pt x="14" y="1085"/>
                </a:lnTo>
                <a:lnTo>
                  <a:pt x="26" y="1022"/>
                </a:lnTo>
                <a:lnTo>
                  <a:pt x="40" y="960"/>
                </a:lnTo>
                <a:lnTo>
                  <a:pt x="57" y="899"/>
                </a:lnTo>
                <a:lnTo>
                  <a:pt x="78" y="840"/>
                </a:lnTo>
                <a:lnTo>
                  <a:pt x="100" y="782"/>
                </a:lnTo>
                <a:lnTo>
                  <a:pt x="125" y="725"/>
                </a:lnTo>
                <a:lnTo>
                  <a:pt x="154" y="670"/>
                </a:lnTo>
                <a:lnTo>
                  <a:pt x="185" y="616"/>
                </a:lnTo>
                <a:lnTo>
                  <a:pt x="218" y="564"/>
                </a:lnTo>
                <a:lnTo>
                  <a:pt x="254" y="514"/>
                </a:lnTo>
                <a:lnTo>
                  <a:pt x="292" y="466"/>
                </a:lnTo>
                <a:lnTo>
                  <a:pt x="331" y="419"/>
                </a:lnTo>
                <a:lnTo>
                  <a:pt x="374" y="375"/>
                </a:lnTo>
                <a:lnTo>
                  <a:pt x="418" y="332"/>
                </a:lnTo>
                <a:lnTo>
                  <a:pt x="465" y="292"/>
                </a:lnTo>
                <a:lnTo>
                  <a:pt x="513" y="254"/>
                </a:lnTo>
                <a:lnTo>
                  <a:pt x="563" y="218"/>
                </a:lnTo>
                <a:lnTo>
                  <a:pt x="615" y="185"/>
                </a:lnTo>
                <a:lnTo>
                  <a:pt x="668" y="154"/>
                </a:lnTo>
                <a:lnTo>
                  <a:pt x="723" y="125"/>
                </a:lnTo>
                <a:lnTo>
                  <a:pt x="780" y="100"/>
                </a:lnTo>
                <a:lnTo>
                  <a:pt x="838" y="77"/>
                </a:lnTo>
                <a:lnTo>
                  <a:pt x="897" y="57"/>
                </a:lnTo>
                <a:lnTo>
                  <a:pt x="957" y="39"/>
                </a:lnTo>
                <a:lnTo>
                  <a:pt x="1019" y="25"/>
                </a:lnTo>
                <a:lnTo>
                  <a:pt x="1083" y="14"/>
                </a:lnTo>
                <a:lnTo>
                  <a:pt x="1146" y="6"/>
                </a:lnTo>
                <a:lnTo>
                  <a:pt x="1211" y="1"/>
                </a:lnTo>
                <a:lnTo>
                  <a:pt x="1276"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3" name="Freeform 6"/>
          <p:cNvSpPr>
            <a:spLocks noGrp="1"/>
          </p:cNvSpPr>
          <p:nvPr>
            <p:ph type="pic" sz="quarter" idx="10"/>
          </p:nvPr>
        </p:nvSpPr>
        <p:spPr bwMode="auto">
          <a:xfrm>
            <a:off x="11334720" y="0"/>
            <a:ext cx="6953280" cy="10288588"/>
          </a:xfrm>
          <a:custGeom>
            <a:avLst/>
            <a:gdLst>
              <a:gd name="T0" fmla="*/ 1411 w 3076"/>
              <a:gd name="T1" fmla="*/ 4552 h 4552"/>
              <a:gd name="T2" fmla="*/ 1167 w 3076"/>
              <a:gd name="T3" fmla="*/ 3681 h 4552"/>
              <a:gd name="T4" fmla="*/ 1201 w 3076"/>
              <a:gd name="T5" fmla="*/ 3635 h 4552"/>
              <a:gd name="T6" fmla="*/ 1235 w 3076"/>
              <a:gd name="T7" fmla="*/ 3587 h 4552"/>
              <a:gd name="T8" fmla="*/ 1267 w 3076"/>
              <a:gd name="T9" fmla="*/ 3538 h 4552"/>
              <a:gd name="T10" fmla="*/ 1296 w 3076"/>
              <a:gd name="T11" fmla="*/ 3487 h 4552"/>
              <a:gd name="T12" fmla="*/ 1323 w 3076"/>
              <a:gd name="T13" fmla="*/ 3435 h 4552"/>
              <a:gd name="T14" fmla="*/ 1348 w 3076"/>
              <a:gd name="T15" fmla="*/ 3382 h 4552"/>
              <a:gd name="T16" fmla="*/ 1371 w 3076"/>
              <a:gd name="T17" fmla="*/ 3327 h 4552"/>
              <a:gd name="T18" fmla="*/ 1391 w 3076"/>
              <a:gd name="T19" fmla="*/ 3271 h 4552"/>
              <a:gd name="T20" fmla="*/ 1409 w 3076"/>
              <a:gd name="T21" fmla="*/ 3215 h 4552"/>
              <a:gd name="T22" fmla="*/ 1425 w 3076"/>
              <a:gd name="T23" fmla="*/ 3157 h 4552"/>
              <a:gd name="T24" fmla="*/ 1438 w 3076"/>
              <a:gd name="T25" fmla="*/ 3098 h 4552"/>
              <a:gd name="T26" fmla="*/ 1449 w 3076"/>
              <a:gd name="T27" fmla="*/ 3038 h 4552"/>
              <a:gd name="T28" fmla="*/ 1457 w 3076"/>
              <a:gd name="T29" fmla="*/ 2978 h 4552"/>
              <a:gd name="T30" fmla="*/ 1462 w 3076"/>
              <a:gd name="T31" fmla="*/ 2916 h 4552"/>
              <a:gd name="T32" fmla="*/ 1465 w 3076"/>
              <a:gd name="T33" fmla="*/ 2854 h 4552"/>
              <a:gd name="T34" fmla="*/ 1464 w 3076"/>
              <a:gd name="T35" fmla="*/ 2764 h 4552"/>
              <a:gd name="T36" fmla="*/ 1455 w 3076"/>
              <a:gd name="T37" fmla="*/ 2649 h 4552"/>
              <a:gd name="T38" fmla="*/ 1436 w 3076"/>
              <a:gd name="T39" fmla="*/ 2535 h 4552"/>
              <a:gd name="T40" fmla="*/ 1407 w 3076"/>
              <a:gd name="T41" fmla="*/ 2426 h 4552"/>
              <a:gd name="T42" fmla="*/ 1372 w 3076"/>
              <a:gd name="T43" fmla="*/ 2319 h 4552"/>
              <a:gd name="T44" fmla="*/ 1327 w 3076"/>
              <a:gd name="T45" fmla="*/ 2218 h 4552"/>
              <a:gd name="T46" fmla="*/ 1274 w 3076"/>
              <a:gd name="T47" fmla="*/ 2121 h 4552"/>
              <a:gd name="T48" fmla="*/ 1214 w 3076"/>
              <a:gd name="T49" fmla="*/ 2028 h 4552"/>
              <a:gd name="T50" fmla="*/ 1147 w 3076"/>
              <a:gd name="T51" fmla="*/ 1941 h 4552"/>
              <a:gd name="T52" fmla="*/ 1074 w 3076"/>
              <a:gd name="T53" fmla="*/ 1859 h 4552"/>
              <a:gd name="T54" fmla="*/ 994 w 3076"/>
              <a:gd name="T55" fmla="*/ 1785 h 4552"/>
              <a:gd name="T56" fmla="*/ 909 w 3076"/>
              <a:gd name="T57" fmla="*/ 1715 h 4552"/>
              <a:gd name="T58" fmla="*/ 818 w 3076"/>
              <a:gd name="T59" fmla="*/ 1654 h 4552"/>
              <a:gd name="T60" fmla="*/ 722 w 3076"/>
              <a:gd name="T61" fmla="*/ 1599 h 4552"/>
              <a:gd name="T62" fmla="*/ 622 w 3076"/>
              <a:gd name="T63" fmla="*/ 1552 h 4552"/>
              <a:gd name="T64" fmla="*/ 517 w 3076"/>
              <a:gd name="T65" fmla="*/ 1513 h 4552"/>
              <a:gd name="T66" fmla="*/ 0 w 3076"/>
              <a:gd name="T67" fmla="*/ 0 h 4552"/>
              <a:gd name="T68" fmla="*/ 3076 w 3076"/>
              <a:gd name="T69" fmla="*/ 2488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76" h="4552">
                <a:moveTo>
                  <a:pt x="3076" y="4552"/>
                </a:moveTo>
                <a:lnTo>
                  <a:pt x="1411" y="4552"/>
                </a:lnTo>
                <a:lnTo>
                  <a:pt x="1148" y="3703"/>
                </a:lnTo>
                <a:lnTo>
                  <a:pt x="1167" y="3681"/>
                </a:lnTo>
                <a:lnTo>
                  <a:pt x="1184" y="3657"/>
                </a:lnTo>
                <a:lnTo>
                  <a:pt x="1201" y="3635"/>
                </a:lnTo>
                <a:lnTo>
                  <a:pt x="1219" y="3610"/>
                </a:lnTo>
                <a:lnTo>
                  <a:pt x="1235" y="3587"/>
                </a:lnTo>
                <a:lnTo>
                  <a:pt x="1251" y="3562"/>
                </a:lnTo>
                <a:lnTo>
                  <a:pt x="1267" y="3538"/>
                </a:lnTo>
                <a:lnTo>
                  <a:pt x="1281" y="3512"/>
                </a:lnTo>
                <a:lnTo>
                  <a:pt x="1296" y="3487"/>
                </a:lnTo>
                <a:lnTo>
                  <a:pt x="1309" y="3461"/>
                </a:lnTo>
                <a:lnTo>
                  <a:pt x="1323" y="3435"/>
                </a:lnTo>
                <a:lnTo>
                  <a:pt x="1336" y="3408"/>
                </a:lnTo>
                <a:lnTo>
                  <a:pt x="1348" y="3382"/>
                </a:lnTo>
                <a:lnTo>
                  <a:pt x="1359" y="3354"/>
                </a:lnTo>
                <a:lnTo>
                  <a:pt x="1371" y="3327"/>
                </a:lnTo>
                <a:lnTo>
                  <a:pt x="1382" y="3300"/>
                </a:lnTo>
                <a:lnTo>
                  <a:pt x="1391" y="3271"/>
                </a:lnTo>
                <a:lnTo>
                  <a:pt x="1400" y="3244"/>
                </a:lnTo>
                <a:lnTo>
                  <a:pt x="1409" y="3215"/>
                </a:lnTo>
                <a:lnTo>
                  <a:pt x="1418" y="3186"/>
                </a:lnTo>
                <a:lnTo>
                  <a:pt x="1425" y="3157"/>
                </a:lnTo>
                <a:lnTo>
                  <a:pt x="1432" y="3128"/>
                </a:lnTo>
                <a:lnTo>
                  <a:pt x="1438" y="3098"/>
                </a:lnTo>
                <a:lnTo>
                  <a:pt x="1444" y="3069"/>
                </a:lnTo>
                <a:lnTo>
                  <a:pt x="1449" y="3038"/>
                </a:lnTo>
                <a:lnTo>
                  <a:pt x="1453" y="3008"/>
                </a:lnTo>
                <a:lnTo>
                  <a:pt x="1457" y="2978"/>
                </a:lnTo>
                <a:lnTo>
                  <a:pt x="1460" y="2947"/>
                </a:lnTo>
                <a:lnTo>
                  <a:pt x="1462" y="2916"/>
                </a:lnTo>
                <a:lnTo>
                  <a:pt x="1464" y="2886"/>
                </a:lnTo>
                <a:lnTo>
                  <a:pt x="1465" y="2854"/>
                </a:lnTo>
                <a:lnTo>
                  <a:pt x="1465" y="2823"/>
                </a:lnTo>
                <a:lnTo>
                  <a:pt x="1464" y="2764"/>
                </a:lnTo>
                <a:lnTo>
                  <a:pt x="1461" y="2706"/>
                </a:lnTo>
                <a:lnTo>
                  <a:pt x="1455" y="2649"/>
                </a:lnTo>
                <a:lnTo>
                  <a:pt x="1446" y="2591"/>
                </a:lnTo>
                <a:lnTo>
                  <a:pt x="1436" y="2535"/>
                </a:lnTo>
                <a:lnTo>
                  <a:pt x="1423" y="2480"/>
                </a:lnTo>
                <a:lnTo>
                  <a:pt x="1407" y="2426"/>
                </a:lnTo>
                <a:lnTo>
                  <a:pt x="1391" y="2373"/>
                </a:lnTo>
                <a:lnTo>
                  <a:pt x="1372" y="2319"/>
                </a:lnTo>
                <a:lnTo>
                  <a:pt x="1350" y="2268"/>
                </a:lnTo>
                <a:lnTo>
                  <a:pt x="1327" y="2218"/>
                </a:lnTo>
                <a:lnTo>
                  <a:pt x="1301" y="2169"/>
                </a:lnTo>
                <a:lnTo>
                  <a:pt x="1274" y="2121"/>
                </a:lnTo>
                <a:lnTo>
                  <a:pt x="1245" y="2074"/>
                </a:lnTo>
                <a:lnTo>
                  <a:pt x="1214" y="2028"/>
                </a:lnTo>
                <a:lnTo>
                  <a:pt x="1181" y="1984"/>
                </a:lnTo>
                <a:lnTo>
                  <a:pt x="1147" y="1941"/>
                </a:lnTo>
                <a:lnTo>
                  <a:pt x="1112" y="1899"/>
                </a:lnTo>
                <a:lnTo>
                  <a:pt x="1074" y="1859"/>
                </a:lnTo>
                <a:lnTo>
                  <a:pt x="1035" y="1822"/>
                </a:lnTo>
                <a:lnTo>
                  <a:pt x="994" y="1785"/>
                </a:lnTo>
                <a:lnTo>
                  <a:pt x="953" y="1749"/>
                </a:lnTo>
                <a:lnTo>
                  <a:pt x="909" y="1715"/>
                </a:lnTo>
                <a:lnTo>
                  <a:pt x="864" y="1684"/>
                </a:lnTo>
                <a:lnTo>
                  <a:pt x="818" y="1654"/>
                </a:lnTo>
                <a:lnTo>
                  <a:pt x="771" y="1625"/>
                </a:lnTo>
                <a:lnTo>
                  <a:pt x="722" y="1599"/>
                </a:lnTo>
                <a:lnTo>
                  <a:pt x="672" y="1574"/>
                </a:lnTo>
                <a:lnTo>
                  <a:pt x="622" y="1552"/>
                </a:lnTo>
                <a:lnTo>
                  <a:pt x="570" y="1531"/>
                </a:lnTo>
                <a:lnTo>
                  <a:pt x="517" y="1513"/>
                </a:lnTo>
                <a:lnTo>
                  <a:pt x="463" y="1497"/>
                </a:lnTo>
                <a:lnTo>
                  <a:pt x="0" y="0"/>
                </a:lnTo>
                <a:lnTo>
                  <a:pt x="2304" y="0"/>
                </a:lnTo>
                <a:lnTo>
                  <a:pt x="3076" y="2488"/>
                </a:lnTo>
                <a:lnTo>
                  <a:pt x="3076" y="455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F06FE8F7-B262-B742-9338-8618DB3B9088}"/>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0233D55A-95CC-C64C-8D8A-7A84B47C565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descr="A picture containing drawing&#10;&#10;Description automatically generated">
            <a:extLst>
              <a:ext uri="{FF2B5EF4-FFF2-40B4-BE49-F238E27FC236}">
                <a16:creationId xmlns:a16="http://schemas.microsoft.com/office/drawing/2014/main" id="{301653FE-4B5A-3641-BAC3-B47591A3007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11044670"/>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29">
    <p:spTree>
      <p:nvGrpSpPr>
        <p:cNvPr id="1" name=""/>
        <p:cNvGrpSpPr/>
        <p:nvPr/>
      </p:nvGrpSpPr>
      <p:grpSpPr>
        <a:xfrm>
          <a:off x="0" y="0"/>
          <a:ext cx="0" cy="0"/>
          <a:chOff x="0" y="0"/>
          <a:chExt cx="0" cy="0"/>
        </a:xfrm>
      </p:grpSpPr>
      <p:sp>
        <p:nvSpPr>
          <p:cNvPr id="3" name="Freeform 8"/>
          <p:cNvSpPr>
            <a:spLocks noGrp="1"/>
          </p:cNvSpPr>
          <p:nvPr>
            <p:ph type="pic" sz="quarter" idx="10"/>
          </p:nvPr>
        </p:nvSpPr>
        <p:spPr bwMode="auto">
          <a:xfrm>
            <a:off x="11334720" y="0"/>
            <a:ext cx="6953280" cy="10288588"/>
          </a:xfrm>
          <a:custGeom>
            <a:avLst/>
            <a:gdLst>
              <a:gd name="T0" fmla="*/ 3077 w 3077"/>
              <a:gd name="T1" fmla="*/ 4552 h 4552"/>
              <a:gd name="T2" fmla="*/ 1412 w 3077"/>
              <a:gd name="T3" fmla="*/ 4552 h 4552"/>
              <a:gd name="T4" fmla="*/ 1136 w 3077"/>
              <a:gd name="T5" fmla="*/ 3664 h 4552"/>
              <a:gd name="T6" fmla="*/ 1183 w 3077"/>
              <a:gd name="T7" fmla="*/ 3637 h 4552"/>
              <a:gd name="T8" fmla="*/ 1201 w 3077"/>
              <a:gd name="T9" fmla="*/ 3626 h 4552"/>
              <a:gd name="T10" fmla="*/ 1218 w 3077"/>
              <a:gd name="T11" fmla="*/ 3614 h 4552"/>
              <a:gd name="T12" fmla="*/ 1234 w 3077"/>
              <a:gd name="T13" fmla="*/ 3600 h 4552"/>
              <a:gd name="T14" fmla="*/ 1249 w 3077"/>
              <a:gd name="T15" fmla="*/ 3586 h 4552"/>
              <a:gd name="T16" fmla="*/ 1262 w 3077"/>
              <a:gd name="T17" fmla="*/ 3571 h 4552"/>
              <a:gd name="T18" fmla="*/ 1276 w 3077"/>
              <a:gd name="T19" fmla="*/ 3555 h 4552"/>
              <a:gd name="T20" fmla="*/ 1288 w 3077"/>
              <a:gd name="T21" fmla="*/ 3538 h 4552"/>
              <a:gd name="T22" fmla="*/ 1299 w 3077"/>
              <a:gd name="T23" fmla="*/ 3521 h 4552"/>
              <a:gd name="T24" fmla="*/ 1308 w 3077"/>
              <a:gd name="T25" fmla="*/ 3503 h 4552"/>
              <a:gd name="T26" fmla="*/ 1316 w 3077"/>
              <a:gd name="T27" fmla="*/ 3484 h 4552"/>
              <a:gd name="T28" fmla="*/ 1324 w 3077"/>
              <a:gd name="T29" fmla="*/ 3464 h 4552"/>
              <a:gd name="T30" fmla="*/ 1330 w 3077"/>
              <a:gd name="T31" fmla="*/ 3445 h 4552"/>
              <a:gd name="T32" fmla="*/ 1335 w 3077"/>
              <a:gd name="T33" fmla="*/ 3424 h 4552"/>
              <a:gd name="T34" fmla="*/ 1338 w 3077"/>
              <a:gd name="T35" fmla="*/ 3404 h 4552"/>
              <a:gd name="T36" fmla="*/ 1340 w 3077"/>
              <a:gd name="T37" fmla="*/ 3384 h 4552"/>
              <a:gd name="T38" fmla="*/ 1341 w 3077"/>
              <a:gd name="T39" fmla="*/ 3362 h 4552"/>
              <a:gd name="T40" fmla="*/ 1341 w 3077"/>
              <a:gd name="T41" fmla="*/ 2284 h 4552"/>
              <a:gd name="T42" fmla="*/ 1340 w 3077"/>
              <a:gd name="T43" fmla="*/ 2262 h 4552"/>
              <a:gd name="T44" fmla="*/ 1338 w 3077"/>
              <a:gd name="T45" fmla="*/ 2242 h 4552"/>
              <a:gd name="T46" fmla="*/ 1335 w 3077"/>
              <a:gd name="T47" fmla="*/ 2221 h 4552"/>
              <a:gd name="T48" fmla="*/ 1330 w 3077"/>
              <a:gd name="T49" fmla="*/ 2201 h 4552"/>
              <a:gd name="T50" fmla="*/ 1324 w 3077"/>
              <a:gd name="T51" fmla="*/ 2181 h 4552"/>
              <a:gd name="T52" fmla="*/ 1316 w 3077"/>
              <a:gd name="T53" fmla="*/ 2162 h 4552"/>
              <a:gd name="T54" fmla="*/ 1308 w 3077"/>
              <a:gd name="T55" fmla="*/ 2144 h 4552"/>
              <a:gd name="T56" fmla="*/ 1299 w 3077"/>
              <a:gd name="T57" fmla="*/ 2125 h 4552"/>
              <a:gd name="T58" fmla="*/ 1288 w 3077"/>
              <a:gd name="T59" fmla="*/ 2108 h 4552"/>
              <a:gd name="T60" fmla="*/ 1276 w 3077"/>
              <a:gd name="T61" fmla="*/ 2091 h 4552"/>
              <a:gd name="T62" fmla="*/ 1262 w 3077"/>
              <a:gd name="T63" fmla="*/ 2075 h 4552"/>
              <a:gd name="T64" fmla="*/ 1249 w 3077"/>
              <a:gd name="T65" fmla="*/ 2060 h 4552"/>
              <a:gd name="T66" fmla="*/ 1234 w 3077"/>
              <a:gd name="T67" fmla="*/ 2045 h 4552"/>
              <a:gd name="T68" fmla="*/ 1218 w 3077"/>
              <a:gd name="T69" fmla="*/ 2032 h 4552"/>
              <a:gd name="T70" fmla="*/ 1201 w 3077"/>
              <a:gd name="T71" fmla="*/ 2020 h 4552"/>
              <a:gd name="T72" fmla="*/ 1183 w 3077"/>
              <a:gd name="T73" fmla="*/ 2009 h 4552"/>
              <a:gd name="T74" fmla="*/ 501 w 3077"/>
              <a:gd name="T75" fmla="*/ 1614 h 4552"/>
              <a:gd name="T76" fmla="*/ 0 w 3077"/>
              <a:gd name="T77" fmla="*/ 0 h 4552"/>
              <a:gd name="T78" fmla="*/ 2305 w 3077"/>
              <a:gd name="T79" fmla="*/ 0 h 4552"/>
              <a:gd name="T80" fmla="*/ 3077 w 3077"/>
              <a:gd name="T81" fmla="*/ 2488 h 4552"/>
              <a:gd name="T82" fmla="*/ 3077 w 3077"/>
              <a:gd name="T83" fmla="*/ 4552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077" h="4552">
                <a:moveTo>
                  <a:pt x="3077" y="4552"/>
                </a:moveTo>
                <a:lnTo>
                  <a:pt x="1412" y="4552"/>
                </a:lnTo>
                <a:lnTo>
                  <a:pt x="1136" y="3664"/>
                </a:lnTo>
                <a:lnTo>
                  <a:pt x="1183" y="3637"/>
                </a:lnTo>
                <a:lnTo>
                  <a:pt x="1201" y="3626"/>
                </a:lnTo>
                <a:lnTo>
                  <a:pt x="1218" y="3614"/>
                </a:lnTo>
                <a:lnTo>
                  <a:pt x="1234" y="3600"/>
                </a:lnTo>
                <a:lnTo>
                  <a:pt x="1249" y="3586"/>
                </a:lnTo>
                <a:lnTo>
                  <a:pt x="1262" y="3571"/>
                </a:lnTo>
                <a:lnTo>
                  <a:pt x="1276" y="3555"/>
                </a:lnTo>
                <a:lnTo>
                  <a:pt x="1288" y="3538"/>
                </a:lnTo>
                <a:lnTo>
                  <a:pt x="1299" y="3521"/>
                </a:lnTo>
                <a:lnTo>
                  <a:pt x="1308" y="3503"/>
                </a:lnTo>
                <a:lnTo>
                  <a:pt x="1316" y="3484"/>
                </a:lnTo>
                <a:lnTo>
                  <a:pt x="1324" y="3464"/>
                </a:lnTo>
                <a:lnTo>
                  <a:pt x="1330" y="3445"/>
                </a:lnTo>
                <a:lnTo>
                  <a:pt x="1335" y="3424"/>
                </a:lnTo>
                <a:lnTo>
                  <a:pt x="1338" y="3404"/>
                </a:lnTo>
                <a:lnTo>
                  <a:pt x="1340" y="3384"/>
                </a:lnTo>
                <a:lnTo>
                  <a:pt x="1341" y="3362"/>
                </a:lnTo>
                <a:lnTo>
                  <a:pt x="1341" y="2284"/>
                </a:lnTo>
                <a:lnTo>
                  <a:pt x="1340" y="2262"/>
                </a:lnTo>
                <a:lnTo>
                  <a:pt x="1338" y="2242"/>
                </a:lnTo>
                <a:lnTo>
                  <a:pt x="1335" y="2221"/>
                </a:lnTo>
                <a:lnTo>
                  <a:pt x="1330" y="2201"/>
                </a:lnTo>
                <a:lnTo>
                  <a:pt x="1324" y="2181"/>
                </a:lnTo>
                <a:lnTo>
                  <a:pt x="1316" y="2162"/>
                </a:lnTo>
                <a:lnTo>
                  <a:pt x="1308" y="2144"/>
                </a:lnTo>
                <a:lnTo>
                  <a:pt x="1299" y="2125"/>
                </a:lnTo>
                <a:lnTo>
                  <a:pt x="1288" y="2108"/>
                </a:lnTo>
                <a:lnTo>
                  <a:pt x="1276" y="2091"/>
                </a:lnTo>
                <a:lnTo>
                  <a:pt x="1262" y="2075"/>
                </a:lnTo>
                <a:lnTo>
                  <a:pt x="1249" y="2060"/>
                </a:lnTo>
                <a:lnTo>
                  <a:pt x="1234" y="2045"/>
                </a:lnTo>
                <a:lnTo>
                  <a:pt x="1218" y="2032"/>
                </a:lnTo>
                <a:lnTo>
                  <a:pt x="1201" y="2020"/>
                </a:lnTo>
                <a:lnTo>
                  <a:pt x="1183" y="2009"/>
                </a:lnTo>
                <a:lnTo>
                  <a:pt x="501" y="1614"/>
                </a:lnTo>
                <a:lnTo>
                  <a:pt x="0" y="0"/>
                </a:lnTo>
                <a:lnTo>
                  <a:pt x="2305" y="0"/>
                </a:lnTo>
                <a:lnTo>
                  <a:pt x="3077" y="2488"/>
                </a:lnTo>
                <a:lnTo>
                  <a:pt x="3077" y="455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Freeform 10"/>
          <p:cNvSpPr>
            <a:spLocks noGrp="1"/>
          </p:cNvSpPr>
          <p:nvPr>
            <p:ph type="pic" sz="quarter" idx="11"/>
          </p:nvPr>
        </p:nvSpPr>
        <p:spPr bwMode="auto">
          <a:xfrm>
            <a:off x="8937817" y="3459679"/>
            <a:ext cx="5212135" cy="5845278"/>
          </a:xfrm>
          <a:custGeom>
            <a:avLst/>
            <a:gdLst>
              <a:gd name="T0" fmla="*/ 1008 w 2309"/>
              <a:gd name="T1" fmla="*/ 40 h 2583"/>
              <a:gd name="T2" fmla="*/ 1043 w 2309"/>
              <a:gd name="T3" fmla="*/ 23 h 2583"/>
              <a:gd name="T4" fmla="*/ 1079 w 2309"/>
              <a:gd name="T5" fmla="*/ 11 h 2583"/>
              <a:gd name="T6" fmla="*/ 1116 w 2309"/>
              <a:gd name="T7" fmla="*/ 3 h 2583"/>
              <a:gd name="T8" fmla="*/ 1154 w 2309"/>
              <a:gd name="T9" fmla="*/ 0 h 2583"/>
              <a:gd name="T10" fmla="*/ 1192 w 2309"/>
              <a:gd name="T11" fmla="*/ 3 h 2583"/>
              <a:gd name="T12" fmla="*/ 1230 w 2309"/>
              <a:gd name="T13" fmla="*/ 11 h 2583"/>
              <a:gd name="T14" fmla="*/ 1266 w 2309"/>
              <a:gd name="T15" fmla="*/ 23 h 2583"/>
              <a:gd name="T16" fmla="*/ 1301 w 2309"/>
              <a:gd name="T17" fmla="*/ 40 h 2583"/>
              <a:gd name="T18" fmla="*/ 2179 w 2309"/>
              <a:gd name="T19" fmla="*/ 549 h 2583"/>
              <a:gd name="T20" fmla="*/ 2209 w 2309"/>
              <a:gd name="T21" fmla="*/ 573 h 2583"/>
              <a:gd name="T22" fmla="*/ 2237 w 2309"/>
              <a:gd name="T23" fmla="*/ 600 h 2583"/>
              <a:gd name="T24" fmla="*/ 2259 w 2309"/>
              <a:gd name="T25" fmla="*/ 630 h 2583"/>
              <a:gd name="T26" fmla="*/ 2279 w 2309"/>
              <a:gd name="T27" fmla="*/ 663 h 2583"/>
              <a:gd name="T28" fmla="*/ 2293 w 2309"/>
              <a:gd name="T29" fmla="*/ 698 h 2583"/>
              <a:gd name="T30" fmla="*/ 2303 w 2309"/>
              <a:gd name="T31" fmla="*/ 735 h 2583"/>
              <a:gd name="T32" fmla="*/ 2308 w 2309"/>
              <a:gd name="T33" fmla="*/ 773 h 2583"/>
              <a:gd name="T34" fmla="*/ 2309 w 2309"/>
              <a:gd name="T35" fmla="*/ 1791 h 2583"/>
              <a:gd name="T36" fmla="*/ 2306 w 2309"/>
              <a:gd name="T37" fmla="*/ 1830 h 2583"/>
              <a:gd name="T38" fmla="*/ 2299 w 2309"/>
              <a:gd name="T39" fmla="*/ 1868 h 2583"/>
              <a:gd name="T40" fmla="*/ 2287 w 2309"/>
              <a:gd name="T41" fmla="*/ 1904 h 2583"/>
              <a:gd name="T42" fmla="*/ 2269 w 2309"/>
              <a:gd name="T43" fmla="*/ 1937 h 2583"/>
              <a:gd name="T44" fmla="*/ 2249 w 2309"/>
              <a:gd name="T45" fmla="*/ 1969 h 2583"/>
              <a:gd name="T46" fmla="*/ 2224 w 2309"/>
              <a:gd name="T47" fmla="*/ 1998 h 2583"/>
              <a:gd name="T48" fmla="*/ 2195 w 2309"/>
              <a:gd name="T49" fmla="*/ 2023 h 2583"/>
              <a:gd name="T50" fmla="*/ 2162 w 2309"/>
              <a:gd name="T51" fmla="*/ 2045 h 2583"/>
              <a:gd name="T52" fmla="*/ 1284 w 2309"/>
              <a:gd name="T53" fmla="*/ 2554 h 2583"/>
              <a:gd name="T54" fmla="*/ 1248 w 2309"/>
              <a:gd name="T55" fmla="*/ 2568 h 2583"/>
              <a:gd name="T56" fmla="*/ 1211 w 2309"/>
              <a:gd name="T57" fmla="*/ 2578 h 2583"/>
              <a:gd name="T58" fmla="*/ 1174 w 2309"/>
              <a:gd name="T59" fmla="*/ 2582 h 2583"/>
              <a:gd name="T60" fmla="*/ 1136 w 2309"/>
              <a:gd name="T61" fmla="*/ 2582 h 2583"/>
              <a:gd name="T62" fmla="*/ 1098 w 2309"/>
              <a:gd name="T63" fmla="*/ 2578 h 2583"/>
              <a:gd name="T64" fmla="*/ 1060 w 2309"/>
              <a:gd name="T65" fmla="*/ 2568 h 2583"/>
              <a:gd name="T66" fmla="*/ 1026 w 2309"/>
              <a:gd name="T67" fmla="*/ 2554 h 2583"/>
              <a:gd name="T68" fmla="*/ 146 w 2309"/>
              <a:gd name="T69" fmla="*/ 2045 h 2583"/>
              <a:gd name="T70" fmla="*/ 114 w 2309"/>
              <a:gd name="T71" fmla="*/ 2023 h 2583"/>
              <a:gd name="T72" fmla="*/ 85 w 2309"/>
              <a:gd name="T73" fmla="*/ 1998 h 2583"/>
              <a:gd name="T74" fmla="*/ 60 w 2309"/>
              <a:gd name="T75" fmla="*/ 1969 h 2583"/>
              <a:gd name="T76" fmla="*/ 39 w 2309"/>
              <a:gd name="T77" fmla="*/ 1937 h 2583"/>
              <a:gd name="T78" fmla="*/ 23 w 2309"/>
              <a:gd name="T79" fmla="*/ 1904 h 2583"/>
              <a:gd name="T80" fmla="*/ 10 w 2309"/>
              <a:gd name="T81" fmla="*/ 1868 h 2583"/>
              <a:gd name="T82" fmla="*/ 2 w 2309"/>
              <a:gd name="T83" fmla="*/ 1830 h 2583"/>
              <a:gd name="T84" fmla="*/ 0 w 2309"/>
              <a:gd name="T85" fmla="*/ 1791 h 2583"/>
              <a:gd name="T86" fmla="*/ 0 w 2309"/>
              <a:gd name="T87" fmla="*/ 773 h 2583"/>
              <a:gd name="T88" fmla="*/ 5 w 2309"/>
              <a:gd name="T89" fmla="*/ 735 h 2583"/>
              <a:gd name="T90" fmla="*/ 16 w 2309"/>
              <a:gd name="T91" fmla="*/ 698 h 2583"/>
              <a:gd name="T92" fmla="*/ 30 w 2309"/>
              <a:gd name="T93" fmla="*/ 663 h 2583"/>
              <a:gd name="T94" fmla="*/ 49 w 2309"/>
              <a:gd name="T95" fmla="*/ 630 h 2583"/>
              <a:gd name="T96" fmla="*/ 73 w 2309"/>
              <a:gd name="T97" fmla="*/ 600 h 2583"/>
              <a:gd name="T98" fmla="*/ 99 w 2309"/>
              <a:gd name="T99" fmla="*/ 573 h 2583"/>
              <a:gd name="T100" fmla="*/ 130 w 2309"/>
              <a:gd name="T101" fmla="*/ 549 h 25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309" h="2583">
                <a:moveTo>
                  <a:pt x="146" y="539"/>
                </a:moveTo>
                <a:lnTo>
                  <a:pt x="1008" y="40"/>
                </a:lnTo>
                <a:lnTo>
                  <a:pt x="1026" y="31"/>
                </a:lnTo>
                <a:lnTo>
                  <a:pt x="1043" y="23"/>
                </a:lnTo>
                <a:lnTo>
                  <a:pt x="1060" y="16"/>
                </a:lnTo>
                <a:lnTo>
                  <a:pt x="1079" y="11"/>
                </a:lnTo>
                <a:lnTo>
                  <a:pt x="1098" y="6"/>
                </a:lnTo>
                <a:lnTo>
                  <a:pt x="1116" y="3"/>
                </a:lnTo>
                <a:lnTo>
                  <a:pt x="1136" y="1"/>
                </a:lnTo>
                <a:lnTo>
                  <a:pt x="1154" y="0"/>
                </a:lnTo>
                <a:lnTo>
                  <a:pt x="1174" y="1"/>
                </a:lnTo>
                <a:lnTo>
                  <a:pt x="1192" y="3"/>
                </a:lnTo>
                <a:lnTo>
                  <a:pt x="1211" y="6"/>
                </a:lnTo>
                <a:lnTo>
                  <a:pt x="1230" y="11"/>
                </a:lnTo>
                <a:lnTo>
                  <a:pt x="1248" y="16"/>
                </a:lnTo>
                <a:lnTo>
                  <a:pt x="1266" y="23"/>
                </a:lnTo>
                <a:lnTo>
                  <a:pt x="1284" y="31"/>
                </a:lnTo>
                <a:lnTo>
                  <a:pt x="1301" y="40"/>
                </a:lnTo>
                <a:lnTo>
                  <a:pt x="2162" y="539"/>
                </a:lnTo>
                <a:lnTo>
                  <a:pt x="2179" y="549"/>
                </a:lnTo>
                <a:lnTo>
                  <a:pt x="2195" y="560"/>
                </a:lnTo>
                <a:lnTo>
                  <a:pt x="2209" y="573"/>
                </a:lnTo>
                <a:lnTo>
                  <a:pt x="2224" y="586"/>
                </a:lnTo>
                <a:lnTo>
                  <a:pt x="2237" y="600"/>
                </a:lnTo>
                <a:lnTo>
                  <a:pt x="2249" y="615"/>
                </a:lnTo>
                <a:lnTo>
                  <a:pt x="2259" y="630"/>
                </a:lnTo>
                <a:lnTo>
                  <a:pt x="2269" y="646"/>
                </a:lnTo>
                <a:lnTo>
                  <a:pt x="2279" y="663"/>
                </a:lnTo>
                <a:lnTo>
                  <a:pt x="2287" y="680"/>
                </a:lnTo>
                <a:lnTo>
                  <a:pt x="2293" y="698"/>
                </a:lnTo>
                <a:lnTo>
                  <a:pt x="2299" y="717"/>
                </a:lnTo>
                <a:lnTo>
                  <a:pt x="2303" y="735"/>
                </a:lnTo>
                <a:lnTo>
                  <a:pt x="2306" y="754"/>
                </a:lnTo>
                <a:lnTo>
                  <a:pt x="2308" y="773"/>
                </a:lnTo>
                <a:lnTo>
                  <a:pt x="2309" y="793"/>
                </a:lnTo>
                <a:lnTo>
                  <a:pt x="2309" y="1791"/>
                </a:lnTo>
                <a:lnTo>
                  <a:pt x="2308" y="1811"/>
                </a:lnTo>
                <a:lnTo>
                  <a:pt x="2306" y="1830"/>
                </a:lnTo>
                <a:lnTo>
                  <a:pt x="2303" y="1848"/>
                </a:lnTo>
                <a:lnTo>
                  <a:pt x="2299" y="1868"/>
                </a:lnTo>
                <a:lnTo>
                  <a:pt x="2293" y="1886"/>
                </a:lnTo>
                <a:lnTo>
                  <a:pt x="2287" y="1904"/>
                </a:lnTo>
                <a:lnTo>
                  <a:pt x="2279" y="1921"/>
                </a:lnTo>
                <a:lnTo>
                  <a:pt x="2269" y="1937"/>
                </a:lnTo>
                <a:lnTo>
                  <a:pt x="2259" y="1954"/>
                </a:lnTo>
                <a:lnTo>
                  <a:pt x="2249" y="1969"/>
                </a:lnTo>
                <a:lnTo>
                  <a:pt x="2237" y="1984"/>
                </a:lnTo>
                <a:lnTo>
                  <a:pt x="2224" y="1998"/>
                </a:lnTo>
                <a:lnTo>
                  <a:pt x="2209" y="2011"/>
                </a:lnTo>
                <a:lnTo>
                  <a:pt x="2195" y="2023"/>
                </a:lnTo>
                <a:lnTo>
                  <a:pt x="2179" y="2034"/>
                </a:lnTo>
                <a:lnTo>
                  <a:pt x="2162" y="2045"/>
                </a:lnTo>
                <a:lnTo>
                  <a:pt x="1301" y="2544"/>
                </a:lnTo>
                <a:lnTo>
                  <a:pt x="1284" y="2554"/>
                </a:lnTo>
                <a:lnTo>
                  <a:pt x="1266" y="2561"/>
                </a:lnTo>
                <a:lnTo>
                  <a:pt x="1248" y="2568"/>
                </a:lnTo>
                <a:lnTo>
                  <a:pt x="1230" y="2573"/>
                </a:lnTo>
                <a:lnTo>
                  <a:pt x="1211" y="2578"/>
                </a:lnTo>
                <a:lnTo>
                  <a:pt x="1192" y="2581"/>
                </a:lnTo>
                <a:lnTo>
                  <a:pt x="1174" y="2582"/>
                </a:lnTo>
                <a:lnTo>
                  <a:pt x="1154" y="2583"/>
                </a:lnTo>
                <a:lnTo>
                  <a:pt x="1136" y="2582"/>
                </a:lnTo>
                <a:lnTo>
                  <a:pt x="1116" y="2581"/>
                </a:lnTo>
                <a:lnTo>
                  <a:pt x="1098" y="2578"/>
                </a:lnTo>
                <a:lnTo>
                  <a:pt x="1079" y="2573"/>
                </a:lnTo>
                <a:lnTo>
                  <a:pt x="1060" y="2568"/>
                </a:lnTo>
                <a:lnTo>
                  <a:pt x="1043" y="2561"/>
                </a:lnTo>
                <a:lnTo>
                  <a:pt x="1026" y="2554"/>
                </a:lnTo>
                <a:lnTo>
                  <a:pt x="1008" y="2544"/>
                </a:lnTo>
                <a:lnTo>
                  <a:pt x="146" y="2045"/>
                </a:lnTo>
                <a:lnTo>
                  <a:pt x="130" y="2034"/>
                </a:lnTo>
                <a:lnTo>
                  <a:pt x="114" y="2023"/>
                </a:lnTo>
                <a:lnTo>
                  <a:pt x="99" y="2011"/>
                </a:lnTo>
                <a:lnTo>
                  <a:pt x="85" y="1998"/>
                </a:lnTo>
                <a:lnTo>
                  <a:pt x="73" y="1984"/>
                </a:lnTo>
                <a:lnTo>
                  <a:pt x="60" y="1969"/>
                </a:lnTo>
                <a:lnTo>
                  <a:pt x="49" y="1954"/>
                </a:lnTo>
                <a:lnTo>
                  <a:pt x="39" y="1937"/>
                </a:lnTo>
                <a:lnTo>
                  <a:pt x="30" y="1921"/>
                </a:lnTo>
                <a:lnTo>
                  <a:pt x="23" y="1904"/>
                </a:lnTo>
                <a:lnTo>
                  <a:pt x="16" y="1886"/>
                </a:lnTo>
                <a:lnTo>
                  <a:pt x="10" y="1868"/>
                </a:lnTo>
                <a:lnTo>
                  <a:pt x="5" y="1848"/>
                </a:lnTo>
                <a:lnTo>
                  <a:pt x="2" y="1830"/>
                </a:lnTo>
                <a:lnTo>
                  <a:pt x="0" y="1811"/>
                </a:lnTo>
                <a:lnTo>
                  <a:pt x="0" y="1791"/>
                </a:lnTo>
                <a:lnTo>
                  <a:pt x="0" y="793"/>
                </a:lnTo>
                <a:lnTo>
                  <a:pt x="0" y="773"/>
                </a:lnTo>
                <a:lnTo>
                  <a:pt x="2" y="754"/>
                </a:lnTo>
                <a:lnTo>
                  <a:pt x="5" y="735"/>
                </a:lnTo>
                <a:lnTo>
                  <a:pt x="10" y="717"/>
                </a:lnTo>
                <a:lnTo>
                  <a:pt x="16" y="698"/>
                </a:lnTo>
                <a:lnTo>
                  <a:pt x="23" y="680"/>
                </a:lnTo>
                <a:lnTo>
                  <a:pt x="30" y="663"/>
                </a:lnTo>
                <a:lnTo>
                  <a:pt x="39" y="646"/>
                </a:lnTo>
                <a:lnTo>
                  <a:pt x="49" y="630"/>
                </a:lnTo>
                <a:lnTo>
                  <a:pt x="60" y="615"/>
                </a:lnTo>
                <a:lnTo>
                  <a:pt x="73" y="600"/>
                </a:lnTo>
                <a:lnTo>
                  <a:pt x="85" y="586"/>
                </a:lnTo>
                <a:lnTo>
                  <a:pt x="99" y="573"/>
                </a:lnTo>
                <a:lnTo>
                  <a:pt x="114" y="560"/>
                </a:lnTo>
                <a:lnTo>
                  <a:pt x="130" y="549"/>
                </a:lnTo>
                <a:lnTo>
                  <a:pt x="146" y="539"/>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TextBox 5">
            <a:extLst>
              <a:ext uri="{FF2B5EF4-FFF2-40B4-BE49-F238E27FC236}">
                <a16:creationId xmlns:a16="http://schemas.microsoft.com/office/drawing/2014/main" id="{F9EA4139-C638-3F47-919B-3702BDD641E8}"/>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249671E8-4EBF-2C46-A297-C8E041C8BE32}"/>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descr="A picture containing drawing&#10;&#10;Description automatically generated">
            <a:extLst>
              <a:ext uri="{FF2B5EF4-FFF2-40B4-BE49-F238E27FC236}">
                <a16:creationId xmlns:a16="http://schemas.microsoft.com/office/drawing/2014/main" id="{32A1E079-510D-6248-BF6C-201D1127B73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2453590558"/>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30">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0" y="0"/>
            <a:ext cx="13279983" cy="10288588"/>
          </a:xfrm>
          <a:custGeom>
            <a:avLst/>
            <a:gdLst>
              <a:gd name="T0" fmla="*/ 0 w 5859"/>
              <a:gd name="T1" fmla="*/ 0 h 4539"/>
              <a:gd name="T2" fmla="*/ 1319 w 5859"/>
              <a:gd name="T3" fmla="*/ 0 h 4539"/>
              <a:gd name="T4" fmla="*/ 5859 w 5859"/>
              <a:gd name="T5" fmla="*/ 4539 h 4539"/>
              <a:gd name="T6" fmla="*/ 4150 w 5859"/>
              <a:gd name="T7" fmla="*/ 4539 h 4539"/>
              <a:gd name="T8" fmla="*/ 0 w 5859"/>
              <a:gd name="T9" fmla="*/ 391 h 4539"/>
              <a:gd name="T10" fmla="*/ 0 w 5859"/>
              <a:gd name="T11" fmla="*/ 0 h 4539"/>
              <a:gd name="T12" fmla="*/ 4070 w 5859"/>
              <a:gd name="T13" fmla="*/ 4539 h 4539"/>
              <a:gd name="T14" fmla="*/ 2360 w 5859"/>
              <a:gd name="T15" fmla="*/ 4539 h 4539"/>
              <a:gd name="T16" fmla="*/ 0 w 5859"/>
              <a:gd name="T17" fmla="*/ 2180 h 4539"/>
              <a:gd name="T18" fmla="*/ 0 w 5859"/>
              <a:gd name="T19" fmla="*/ 471 h 4539"/>
              <a:gd name="T20" fmla="*/ 4070 w 5859"/>
              <a:gd name="T21" fmla="*/ 4539 h 4539"/>
              <a:gd name="T22" fmla="*/ 2279 w 5859"/>
              <a:gd name="T23" fmla="*/ 4539 h 4539"/>
              <a:gd name="T24" fmla="*/ 569 w 5859"/>
              <a:gd name="T25" fmla="*/ 4539 h 4539"/>
              <a:gd name="T26" fmla="*/ 0 w 5859"/>
              <a:gd name="T27" fmla="*/ 3970 h 4539"/>
              <a:gd name="T28" fmla="*/ 0 w 5859"/>
              <a:gd name="T29" fmla="*/ 2262 h 4539"/>
              <a:gd name="T30" fmla="*/ 2279 w 5859"/>
              <a:gd name="T31" fmla="*/ 4539 h 4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859" h="4539">
                <a:moveTo>
                  <a:pt x="0" y="0"/>
                </a:moveTo>
                <a:lnTo>
                  <a:pt x="1319" y="0"/>
                </a:lnTo>
                <a:lnTo>
                  <a:pt x="5859" y="4539"/>
                </a:lnTo>
                <a:lnTo>
                  <a:pt x="4150" y="4539"/>
                </a:lnTo>
                <a:lnTo>
                  <a:pt x="0" y="391"/>
                </a:lnTo>
                <a:lnTo>
                  <a:pt x="0" y="0"/>
                </a:lnTo>
                <a:close/>
                <a:moveTo>
                  <a:pt x="4070" y="4539"/>
                </a:moveTo>
                <a:lnTo>
                  <a:pt x="2360" y="4539"/>
                </a:lnTo>
                <a:lnTo>
                  <a:pt x="0" y="2180"/>
                </a:lnTo>
                <a:lnTo>
                  <a:pt x="0" y="471"/>
                </a:lnTo>
                <a:lnTo>
                  <a:pt x="4070" y="4539"/>
                </a:lnTo>
                <a:close/>
                <a:moveTo>
                  <a:pt x="2279" y="4539"/>
                </a:moveTo>
                <a:lnTo>
                  <a:pt x="569" y="4539"/>
                </a:lnTo>
                <a:lnTo>
                  <a:pt x="0" y="3970"/>
                </a:lnTo>
                <a:lnTo>
                  <a:pt x="0" y="2262"/>
                </a:lnTo>
                <a:lnTo>
                  <a:pt x="2279" y="4539"/>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5E08A69C-CFB5-F149-A900-BDB250C76C2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BFB996B6-BF05-794D-AA03-6AE01F350831}"/>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51042609"/>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31">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5008008" y="0"/>
            <a:ext cx="13279991" cy="10288588"/>
          </a:xfrm>
          <a:custGeom>
            <a:avLst/>
            <a:gdLst>
              <a:gd name="T0" fmla="*/ 5859 w 5859"/>
              <a:gd name="T1" fmla="*/ 4538 h 4538"/>
              <a:gd name="T2" fmla="*/ 4541 w 5859"/>
              <a:gd name="T3" fmla="*/ 4538 h 4538"/>
              <a:gd name="T4" fmla="*/ 0 w 5859"/>
              <a:gd name="T5" fmla="*/ 0 h 4538"/>
              <a:gd name="T6" fmla="*/ 1709 w 5859"/>
              <a:gd name="T7" fmla="*/ 0 h 4538"/>
              <a:gd name="T8" fmla="*/ 5859 w 5859"/>
              <a:gd name="T9" fmla="*/ 4147 h 4538"/>
              <a:gd name="T10" fmla="*/ 5859 w 5859"/>
              <a:gd name="T11" fmla="*/ 4538 h 4538"/>
              <a:gd name="T12" fmla="*/ 1791 w 5859"/>
              <a:gd name="T13" fmla="*/ 0 h 4538"/>
              <a:gd name="T14" fmla="*/ 3500 w 5859"/>
              <a:gd name="T15" fmla="*/ 0 h 4538"/>
              <a:gd name="T16" fmla="*/ 5859 w 5859"/>
              <a:gd name="T17" fmla="*/ 2358 h 4538"/>
              <a:gd name="T18" fmla="*/ 5859 w 5859"/>
              <a:gd name="T19" fmla="*/ 4067 h 4538"/>
              <a:gd name="T20" fmla="*/ 1791 w 5859"/>
              <a:gd name="T21" fmla="*/ 0 h 4538"/>
              <a:gd name="T22" fmla="*/ 3580 w 5859"/>
              <a:gd name="T23" fmla="*/ 0 h 4538"/>
              <a:gd name="T24" fmla="*/ 5290 w 5859"/>
              <a:gd name="T25" fmla="*/ 0 h 4538"/>
              <a:gd name="T26" fmla="*/ 5859 w 5859"/>
              <a:gd name="T27" fmla="*/ 568 h 4538"/>
              <a:gd name="T28" fmla="*/ 5859 w 5859"/>
              <a:gd name="T29" fmla="*/ 2277 h 4538"/>
              <a:gd name="T30" fmla="*/ 3580 w 5859"/>
              <a:gd name="T31" fmla="*/ 0 h 4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859" h="4538">
                <a:moveTo>
                  <a:pt x="5859" y="4538"/>
                </a:moveTo>
                <a:lnTo>
                  <a:pt x="4541" y="4538"/>
                </a:lnTo>
                <a:lnTo>
                  <a:pt x="0" y="0"/>
                </a:lnTo>
                <a:lnTo>
                  <a:pt x="1709" y="0"/>
                </a:lnTo>
                <a:lnTo>
                  <a:pt x="5859" y="4147"/>
                </a:lnTo>
                <a:lnTo>
                  <a:pt x="5859" y="4538"/>
                </a:lnTo>
                <a:close/>
                <a:moveTo>
                  <a:pt x="1791" y="0"/>
                </a:moveTo>
                <a:lnTo>
                  <a:pt x="3500" y="0"/>
                </a:lnTo>
                <a:lnTo>
                  <a:pt x="5859" y="2358"/>
                </a:lnTo>
                <a:lnTo>
                  <a:pt x="5859" y="4067"/>
                </a:lnTo>
                <a:lnTo>
                  <a:pt x="1791" y="0"/>
                </a:lnTo>
                <a:close/>
                <a:moveTo>
                  <a:pt x="3580" y="0"/>
                </a:moveTo>
                <a:lnTo>
                  <a:pt x="5290" y="0"/>
                </a:lnTo>
                <a:lnTo>
                  <a:pt x="5859" y="568"/>
                </a:lnTo>
                <a:lnTo>
                  <a:pt x="5859" y="2277"/>
                </a:lnTo>
                <a:lnTo>
                  <a:pt x="3580"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9E3D951A-69B2-9E47-9312-F79AF28D0C1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27AAB026-1527-0D48-9831-5E7841D2764F}"/>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6B9D86F1-18D2-7B4B-8528-AAD7F5F2711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843130" cy="1881626"/>
          </a:xfrm>
          <a:prstGeom prst="rect">
            <a:avLst/>
          </a:prstGeom>
        </p:spPr>
      </p:pic>
    </p:spTree>
    <p:extLst>
      <p:ext uri="{BB962C8B-B14F-4D97-AF65-F5344CB8AC3E}">
        <p14:creationId xmlns:p14="http://schemas.microsoft.com/office/powerpoint/2010/main" val="3019157285"/>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32">
    <p:spTree>
      <p:nvGrpSpPr>
        <p:cNvPr id="1" name=""/>
        <p:cNvGrpSpPr/>
        <p:nvPr/>
      </p:nvGrpSpPr>
      <p:grpSpPr>
        <a:xfrm>
          <a:off x="0" y="0"/>
          <a:ext cx="0" cy="0"/>
          <a:chOff x="0" y="0"/>
          <a:chExt cx="0" cy="0"/>
        </a:xfrm>
      </p:grpSpPr>
      <p:sp>
        <p:nvSpPr>
          <p:cNvPr id="3" name="Freeform 11"/>
          <p:cNvSpPr>
            <a:spLocks noGrp="1" noEditPoints="1"/>
          </p:cNvSpPr>
          <p:nvPr>
            <p:ph type="pic" sz="quarter" idx="10"/>
          </p:nvPr>
        </p:nvSpPr>
        <p:spPr bwMode="auto">
          <a:xfrm>
            <a:off x="-17244" y="0"/>
            <a:ext cx="16075035" cy="10288588"/>
          </a:xfrm>
          <a:custGeom>
            <a:avLst/>
            <a:gdLst>
              <a:gd name="T0" fmla="*/ 799 w 5695"/>
              <a:gd name="T1" fmla="*/ 3645 h 3645"/>
              <a:gd name="T2" fmla="*/ 1046 w 5695"/>
              <a:gd name="T3" fmla="*/ 3645 h 3645"/>
              <a:gd name="T4" fmla="*/ 1845 w 5695"/>
              <a:gd name="T5" fmla="*/ 2846 h 3645"/>
              <a:gd name="T6" fmla="*/ 923 w 5695"/>
              <a:gd name="T7" fmla="*/ 1924 h 3645"/>
              <a:gd name="T8" fmla="*/ 0 w 5695"/>
              <a:gd name="T9" fmla="*/ 2846 h 3645"/>
              <a:gd name="T10" fmla="*/ 799 w 5695"/>
              <a:gd name="T11" fmla="*/ 3645 h 3645"/>
              <a:gd name="T12" fmla="*/ 1126 w 5695"/>
              <a:gd name="T13" fmla="*/ 3645 h 3645"/>
              <a:gd name="T14" fmla="*/ 2645 w 5695"/>
              <a:gd name="T15" fmla="*/ 3645 h 3645"/>
              <a:gd name="T16" fmla="*/ 1886 w 5695"/>
              <a:gd name="T17" fmla="*/ 2886 h 3645"/>
              <a:gd name="T18" fmla="*/ 1126 w 5695"/>
              <a:gd name="T19" fmla="*/ 3645 h 3645"/>
              <a:gd name="T20" fmla="*/ 2725 w 5695"/>
              <a:gd name="T21" fmla="*/ 3645 h 3645"/>
              <a:gd name="T22" fmla="*/ 2971 w 5695"/>
              <a:gd name="T23" fmla="*/ 3645 h 3645"/>
              <a:gd name="T24" fmla="*/ 3770 w 5695"/>
              <a:gd name="T25" fmla="*/ 2846 h 3645"/>
              <a:gd name="T26" fmla="*/ 2848 w 5695"/>
              <a:gd name="T27" fmla="*/ 1924 h 3645"/>
              <a:gd name="T28" fmla="*/ 1926 w 5695"/>
              <a:gd name="T29" fmla="*/ 2846 h 3645"/>
              <a:gd name="T30" fmla="*/ 2725 w 5695"/>
              <a:gd name="T31" fmla="*/ 3645 h 3645"/>
              <a:gd name="T32" fmla="*/ 3051 w 5695"/>
              <a:gd name="T33" fmla="*/ 3645 h 3645"/>
              <a:gd name="T34" fmla="*/ 4569 w 5695"/>
              <a:gd name="T35" fmla="*/ 3645 h 3645"/>
              <a:gd name="T36" fmla="*/ 3810 w 5695"/>
              <a:gd name="T37" fmla="*/ 2886 h 3645"/>
              <a:gd name="T38" fmla="*/ 3051 w 5695"/>
              <a:gd name="T39" fmla="*/ 3645 h 3645"/>
              <a:gd name="T40" fmla="*/ 4650 w 5695"/>
              <a:gd name="T41" fmla="*/ 3645 h 3645"/>
              <a:gd name="T42" fmla="*/ 4897 w 5695"/>
              <a:gd name="T43" fmla="*/ 3645 h 3645"/>
              <a:gd name="T44" fmla="*/ 5695 w 5695"/>
              <a:gd name="T45" fmla="*/ 2846 h 3645"/>
              <a:gd name="T46" fmla="*/ 4773 w 5695"/>
              <a:gd name="T47" fmla="*/ 1924 h 3645"/>
              <a:gd name="T48" fmla="*/ 3850 w 5695"/>
              <a:gd name="T49" fmla="*/ 2846 h 3645"/>
              <a:gd name="T50" fmla="*/ 4650 w 5695"/>
              <a:gd name="T51" fmla="*/ 3645 h 3645"/>
              <a:gd name="T52" fmla="*/ 2888 w 5695"/>
              <a:gd name="T53" fmla="*/ 1884 h 3645"/>
              <a:gd name="T54" fmla="*/ 3810 w 5695"/>
              <a:gd name="T55" fmla="*/ 962 h 3645"/>
              <a:gd name="T56" fmla="*/ 4732 w 5695"/>
              <a:gd name="T57" fmla="*/ 1884 h 3645"/>
              <a:gd name="T58" fmla="*/ 3810 w 5695"/>
              <a:gd name="T59" fmla="*/ 2806 h 3645"/>
              <a:gd name="T60" fmla="*/ 2888 w 5695"/>
              <a:gd name="T61" fmla="*/ 1884 h 3645"/>
              <a:gd name="T62" fmla="*/ 1926 w 5695"/>
              <a:gd name="T63" fmla="*/ 922 h 3645"/>
              <a:gd name="T64" fmla="*/ 2848 w 5695"/>
              <a:gd name="T65" fmla="*/ 0 h 3645"/>
              <a:gd name="T66" fmla="*/ 3770 w 5695"/>
              <a:gd name="T67" fmla="*/ 922 h 3645"/>
              <a:gd name="T68" fmla="*/ 2848 w 5695"/>
              <a:gd name="T69" fmla="*/ 1843 h 3645"/>
              <a:gd name="T70" fmla="*/ 1926 w 5695"/>
              <a:gd name="T71" fmla="*/ 922 h 3645"/>
              <a:gd name="T72" fmla="*/ 963 w 5695"/>
              <a:gd name="T73" fmla="*/ 1884 h 3645"/>
              <a:gd name="T74" fmla="*/ 1886 w 5695"/>
              <a:gd name="T75" fmla="*/ 962 h 3645"/>
              <a:gd name="T76" fmla="*/ 2808 w 5695"/>
              <a:gd name="T77" fmla="*/ 1884 h 3645"/>
              <a:gd name="T78" fmla="*/ 1886 w 5695"/>
              <a:gd name="T79" fmla="*/ 2806 h 3645"/>
              <a:gd name="T80" fmla="*/ 963 w 5695"/>
              <a:gd name="T81" fmla="*/ 1884 h 3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95" h="3645">
                <a:moveTo>
                  <a:pt x="799" y="3645"/>
                </a:moveTo>
                <a:lnTo>
                  <a:pt x="1046" y="3645"/>
                </a:lnTo>
                <a:lnTo>
                  <a:pt x="1845" y="2846"/>
                </a:lnTo>
                <a:lnTo>
                  <a:pt x="923" y="1924"/>
                </a:lnTo>
                <a:lnTo>
                  <a:pt x="0" y="2846"/>
                </a:lnTo>
                <a:lnTo>
                  <a:pt x="799" y="3645"/>
                </a:lnTo>
                <a:close/>
                <a:moveTo>
                  <a:pt x="1126" y="3645"/>
                </a:moveTo>
                <a:lnTo>
                  <a:pt x="2645" y="3645"/>
                </a:lnTo>
                <a:lnTo>
                  <a:pt x="1886" y="2886"/>
                </a:lnTo>
                <a:lnTo>
                  <a:pt x="1126" y="3645"/>
                </a:lnTo>
                <a:close/>
                <a:moveTo>
                  <a:pt x="2725" y="3645"/>
                </a:moveTo>
                <a:lnTo>
                  <a:pt x="2971" y="3645"/>
                </a:lnTo>
                <a:lnTo>
                  <a:pt x="3770" y="2846"/>
                </a:lnTo>
                <a:lnTo>
                  <a:pt x="2848" y="1924"/>
                </a:lnTo>
                <a:lnTo>
                  <a:pt x="1926" y="2846"/>
                </a:lnTo>
                <a:lnTo>
                  <a:pt x="2725" y="3645"/>
                </a:lnTo>
                <a:close/>
                <a:moveTo>
                  <a:pt x="3051" y="3645"/>
                </a:moveTo>
                <a:lnTo>
                  <a:pt x="4569" y="3645"/>
                </a:lnTo>
                <a:lnTo>
                  <a:pt x="3810" y="2886"/>
                </a:lnTo>
                <a:lnTo>
                  <a:pt x="3051" y="3645"/>
                </a:lnTo>
                <a:close/>
                <a:moveTo>
                  <a:pt x="4650" y="3645"/>
                </a:moveTo>
                <a:lnTo>
                  <a:pt x="4897" y="3645"/>
                </a:lnTo>
                <a:lnTo>
                  <a:pt x="5695" y="2846"/>
                </a:lnTo>
                <a:lnTo>
                  <a:pt x="4773" y="1924"/>
                </a:lnTo>
                <a:lnTo>
                  <a:pt x="3850" y="2846"/>
                </a:lnTo>
                <a:lnTo>
                  <a:pt x="4650" y="3645"/>
                </a:lnTo>
                <a:close/>
                <a:moveTo>
                  <a:pt x="2888" y="1884"/>
                </a:moveTo>
                <a:lnTo>
                  <a:pt x="3810" y="962"/>
                </a:lnTo>
                <a:lnTo>
                  <a:pt x="4732" y="1884"/>
                </a:lnTo>
                <a:lnTo>
                  <a:pt x="3810" y="2806"/>
                </a:lnTo>
                <a:lnTo>
                  <a:pt x="2888" y="1884"/>
                </a:lnTo>
                <a:close/>
                <a:moveTo>
                  <a:pt x="1926" y="922"/>
                </a:moveTo>
                <a:lnTo>
                  <a:pt x="2848" y="0"/>
                </a:lnTo>
                <a:lnTo>
                  <a:pt x="3770" y="922"/>
                </a:lnTo>
                <a:lnTo>
                  <a:pt x="2848" y="1843"/>
                </a:lnTo>
                <a:lnTo>
                  <a:pt x="1926" y="922"/>
                </a:lnTo>
                <a:close/>
                <a:moveTo>
                  <a:pt x="963" y="1884"/>
                </a:moveTo>
                <a:lnTo>
                  <a:pt x="1886" y="962"/>
                </a:lnTo>
                <a:lnTo>
                  <a:pt x="2808" y="1884"/>
                </a:lnTo>
                <a:lnTo>
                  <a:pt x="1886" y="2806"/>
                </a:lnTo>
                <a:lnTo>
                  <a:pt x="963" y="1884"/>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67D8A615-F4EC-6F4A-AD0C-84BC4354911E}"/>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F426D1AA-C440-8040-BA97-4282AA16723B}"/>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023D641B-B744-784E-999F-5BC99FCCDDF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3825683810"/>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33">
    <p:spTree>
      <p:nvGrpSpPr>
        <p:cNvPr id="1" name=""/>
        <p:cNvGrpSpPr/>
        <p:nvPr/>
      </p:nvGrpSpPr>
      <p:grpSpPr>
        <a:xfrm>
          <a:off x="0" y="0"/>
          <a:ext cx="0" cy="0"/>
          <a:chOff x="0" y="0"/>
          <a:chExt cx="0" cy="0"/>
        </a:xfrm>
      </p:grpSpPr>
      <p:sp>
        <p:nvSpPr>
          <p:cNvPr id="3" name="Freeform 12"/>
          <p:cNvSpPr>
            <a:spLocks noGrp="1" noEditPoints="1"/>
          </p:cNvSpPr>
          <p:nvPr>
            <p:ph type="pic" sz="quarter" idx="10"/>
          </p:nvPr>
        </p:nvSpPr>
        <p:spPr bwMode="auto">
          <a:xfrm>
            <a:off x="4797506" y="0"/>
            <a:ext cx="16075035" cy="10288588"/>
          </a:xfrm>
          <a:custGeom>
            <a:avLst/>
            <a:gdLst>
              <a:gd name="T0" fmla="*/ 799 w 5695"/>
              <a:gd name="T1" fmla="*/ 0 h 3645"/>
              <a:gd name="T2" fmla="*/ 1046 w 5695"/>
              <a:gd name="T3" fmla="*/ 0 h 3645"/>
              <a:gd name="T4" fmla="*/ 1845 w 5695"/>
              <a:gd name="T5" fmla="*/ 799 h 3645"/>
              <a:gd name="T6" fmla="*/ 923 w 5695"/>
              <a:gd name="T7" fmla="*/ 1721 h 3645"/>
              <a:gd name="T8" fmla="*/ 0 w 5695"/>
              <a:gd name="T9" fmla="*/ 799 h 3645"/>
              <a:gd name="T10" fmla="*/ 799 w 5695"/>
              <a:gd name="T11" fmla="*/ 0 h 3645"/>
              <a:gd name="T12" fmla="*/ 1126 w 5695"/>
              <a:gd name="T13" fmla="*/ 0 h 3645"/>
              <a:gd name="T14" fmla="*/ 2645 w 5695"/>
              <a:gd name="T15" fmla="*/ 0 h 3645"/>
              <a:gd name="T16" fmla="*/ 1886 w 5695"/>
              <a:gd name="T17" fmla="*/ 758 h 3645"/>
              <a:gd name="T18" fmla="*/ 1126 w 5695"/>
              <a:gd name="T19" fmla="*/ 0 h 3645"/>
              <a:gd name="T20" fmla="*/ 2725 w 5695"/>
              <a:gd name="T21" fmla="*/ 0 h 3645"/>
              <a:gd name="T22" fmla="*/ 2971 w 5695"/>
              <a:gd name="T23" fmla="*/ 0 h 3645"/>
              <a:gd name="T24" fmla="*/ 3770 w 5695"/>
              <a:gd name="T25" fmla="*/ 799 h 3645"/>
              <a:gd name="T26" fmla="*/ 2848 w 5695"/>
              <a:gd name="T27" fmla="*/ 1721 h 3645"/>
              <a:gd name="T28" fmla="*/ 1926 w 5695"/>
              <a:gd name="T29" fmla="*/ 799 h 3645"/>
              <a:gd name="T30" fmla="*/ 2725 w 5695"/>
              <a:gd name="T31" fmla="*/ 0 h 3645"/>
              <a:gd name="T32" fmla="*/ 3051 w 5695"/>
              <a:gd name="T33" fmla="*/ 0 h 3645"/>
              <a:gd name="T34" fmla="*/ 4569 w 5695"/>
              <a:gd name="T35" fmla="*/ 0 h 3645"/>
              <a:gd name="T36" fmla="*/ 3810 w 5695"/>
              <a:gd name="T37" fmla="*/ 758 h 3645"/>
              <a:gd name="T38" fmla="*/ 3051 w 5695"/>
              <a:gd name="T39" fmla="*/ 0 h 3645"/>
              <a:gd name="T40" fmla="*/ 4650 w 5695"/>
              <a:gd name="T41" fmla="*/ 0 h 3645"/>
              <a:gd name="T42" fmla="*/ 4897 w 5695"/>
              <a:gd name="T43" fmla="*/ 0 h 3645"/>
              <a:gd name="T44" fmla="*/ 5695 w 5695"/>
              <a:gd name="T45" fmla="*/ 798 h 3645"/>
              <a:gd name="T46" fmla="*/ 4773 w 5695"/>
              <a:gd name="T47" fmla="*/ 1721 h 3645"/>
              <a:gd name="T48" fmla="*/ 3850 w 5695"/>
              <a:gd name="T49" fmla="*/ 799 h 3645"/>
              <a:gd name="T50" fmla="*/ 4650 w 5695"/>
              <a:gd name="T51" fmla="*/ 0 h 3645"/>
              <a:gd name="T52" fmla="*/ 2888 w 5695"/>
              <a:gd name="T53" fmla="*/ 1761 h 3645"/>
              <a:gd name="T54" fmla="*/ 3810 w 5695"/>
              <a:gd name="T55" fmla="*/ 2683 h 3645"/>
              <a:gd name="T56" fmla="*/ 4732 w 5695"/>
              <a:gd name="T57" fmla="*/ 1761 h 3645"/>
              <a:gd name="T58" fmla="*/ 3810 w 5695"/>
              <a:gd name="T59" fmla="*/ 839 h 3645"/>
              <a:gd name="T60" fmla="*/ 2888 w 5695"/>
              <a:gd name="T61" fmla="*/ 1761 h 3645"/>
              <a:gd name="T62" fmla="*/ 1926 w 5695"/>
              <a:gd name="T63" fmla="*/ 2723 h 3645"/>
              <a:gd name="T64" fmla="*/ 2848 w 5695"/>
              <a:gd name="T65" fmla="*/ 3645 h 3645"/>
              <a:gd name="T66" fmla="*/ 3770 w 5695"/>
              <a:gd name="T67" fmla="*/ 2723 h 3645"/>
              <a:gd name="T68" fmla="*/ 2848 w 5695"/>
              <a:gd name="T69" fmla="*/ 1801 h 3645"/>
              <a:gd name="T70" fmla="*/ 1926 w 5695"/>
              <a:gd name="T71" fmla="*/ 2723 h 3645"/>
              <a:gd name="T72" fmla="*/ 963 w 5695"/>
              <a:gd name="T73" fmla="*/ 1761 h 3645"/>
              <a:gd name="T74" fmla="*/ 1886 w 5695"/>
              <a:gd name="T75" fmla="*/ 2683 h 3645"/>
              <a:gd name="T76" fmla="*/ 2808 w 5695"/>
              <a:gd name="T77" fmla="*/ 1761 h 3645"/>
              <a:gd name="T78" fmla="*/ 1886 w 5695"/>
              <a:gd name="T79" fmla="*/ 839 h 3645"/>
              <a:gd name="T80" fmla="*/ 963 w 5695"/>
              <a:gd name="T81" fmla="*/ 1761 h 3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95" h="3645">
                <a:moveTo>
                  <a:pt x="799" y="0"/>
                </a:moveTo>
                <a:lnTo>
                  <a:pt x="1046" y="0"/>
                </a:lnTo>
                <a:lnTo>
                  <a:pt x="1845" y="799"/>
                </a:lnTo>
                <a:lnTo>
                  <a:pt x="923" y="1721"/>
                </a:lnTo>
                <a:lnTo>
                  <a:pt x="0" y="799"/>
                </a:lnTo>
                <a:lnTo>
                  <a:pt x="799" y="0"/>
                </a:lnTo>
                <a:close/>
                <a:moveTo>
                  <a:pt x="1126" y="0"/>
                </a:moveTo>
                <a:lnTo>
                  <a:pt x="2645" y="0"/>
                </a:lnTo>
                <a:lnTo>
                  <a:pt x="1886" y="758"/>
                </a:lnTo>
                <a:lnTo>
                  <a:pt x="1126" y="0"/>
                </a:lnTo>
                <a:close/>
                <a:moveTo>
                  <a:pt x="2725" y="0"/>
                </a:moveTo>
                <a:lnTo>
                  <a:pt x="2971" y="0"/>
                </a:lnTo>
                <a:lnTo>
                  <a:pt x="3770" y="799"/>
                </a:lnTo>
                <a:lnTo>
                  <a:pt x="2848" y="1721"/>
                </a:lnTo>
                <a:lnTo>
                  <a:pt x="1926" y="799"/>
                </a:lnTo>
                <a:lnTo>
                  <a:pt x="2725" y="0"/>
                </a:lnTo>
                <a:close/>
                <a:moveTo>
                  <a:pt x="3051" y="0"/>
                </a:moveTo>
                <a:lnTo>
                  <a:pt x="4569" y="0"/>
                </a:lnTo>
                <a:lnTo>
                  <a:pt x="3810" y="758"/>
                </a:lnTo>
                <a:lnTo>
                  <a:pt x="3051" y="0"/>
                </a:lnTo>
                <a:close/>
                <a:moveTo>
                  <a:pt x="4650" y="0"/>
                </a:moveTo>
                <a:lnTo>
                  <a:pt x="4897" y="0"/>
                </a:lnTo>
                <a:lnTo>
                  <a:pt x="5695" y="798"/>
                </a:lnTo>
                <a:lnTo>
                  <a:pt x="4773" y="1721"/>
                </a:lnTo>
                <a:lnTo>
                  <a:pt x="3850" y="799"/>
                </a:lnTo>
                <a:lnTo>
                  <a:pt x="4650" y="0"/>
                </a:lnTo>
                <a:close/>
                <a:moveTo>
                  <a:pt x="2888" y="1761"/>
                </a:moveTo>
                <a:lnTo>
                  <a:pt x="3810" y="2683"/>
                </a:lnTo>
                <a:lnTo>
                  <a:pt x="4732" y="1761"/>
                </a:lnTo>
                <a:lnTo>
                  <a:pt x="3810" y="839"/>
                </a:lnTo>
                <a:lnTo>
                  <a:pt x="2888" y="1761"/>
                </a:lnTo>
                <a:close/>
                <a:moveTo>
                  <a:pt x="1926" y="2723"/>
                </a:moveTo>
                <a:lnTo>
                  <a:pt x="2848" y="3645"/>
                </a:lnTo>
                <a:lnTo>
                  <a:pt x="3770" y="2723"/>
                </a:lnTo>
                <a:lnTo>
                  <a:pt x="2848" y="1801"/>
                </a:lnTo>
                <a:lnTo>
                  <a:pt x="1926" y="2723"/>
                </a:lnTo>
                <a:close/>
                <a:moveTo>
                  <a:pt x="963" y="1761"/>
                </a:moveTo>
                <a:lnTo>
                  <a:pt x="1886" y="2683"/>
                </a:lnTo>
                <a:lnTo>
                  <a:pt x="2808" y="1761"/>
                </a:lnTo>
                <a:lnTo>
                  <a:pt x="1886" y="839"/>
                </a:lnTo>
                <a:lnTo>
                  <a:pt x="963" y="1761"/>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160FDA95-18F8-294F-9490-619C7C0A9C3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42CE75B9-A460-8B4A-87CC-0E56228F0C7E}"/>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6" name="Picture 5" descr="A picture containing drawing&#10;&#10;Description automatically generated">
            <a:extLst>
              <a:ext uri="{FF2B5EF4-FFF2-40B4-BE49-F238E27FC236}">
                <a16:creationId xmlns:a16="http://schemas.microsoft.com/office/drawing/2014/main" id="{C52BB405-E388-534E-BA92-B06362F3CC2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663189912"/>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34">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1818975" y="0"/>
            <a:ext cx="6662002" cy="10288588"/>
          </a:xfrm>
          <a:custGeom>
            <a:avLst/>
            <a:gdLst>
              <a:gd name="connsiteX0" fmla="*/ 4581543 w 6662001"/>
              <a:gd name="connsiteY0" fmla="*/ 6400518 h 10288580"/>
              <a:gd name="connsiteX1" fmla="*/ 6662001 w 6662001"/>
              <a:gd name="connsiteY1" fmla="*/ 6400518 h 10288580"/>
              <a:gd name="connsiteX2" fmla="*/ 6662001 w 6662001"/>
              <a:gd name="connsiteY2" fmla="*/ 8469603 h 10288580"/>
              <a:gd name="connsiteX3" fmla="*/ 4581543 w 6662001"/>
              <a:gd name="connsiteY3" fmla="*/ 8469603 h 10288580"/>
              <a:gd name="connsiteX4" fmla="*/ 2296458 w 6662001"/>
              <a:gd name="connsiteY4" fmla="*/ 6400518 h 10288580"/>
              <a:gd name="connsiteX5" fmla="*/ 4365543 w 6662001"/>
              <a:gd name="connsiteY5" fmla="*/ 6400518 h 10288580"/>
              <a:gd name="connsiteX6" fmla="*/ 4365543 w 6662001"/>
              <a:gd name="connsiteY6" fmla="*/ 8469603 h 10288580"/>
              <a:gd name="connsiteX7" fmla="*/ 2296458 w 6662001"/>
              <a:gd name="connsiteY7" fmla="*/ 8469603 h 10288580"/>
              <a:gd name="connsiteX8" fmla="*/ 0 w 6662001"/>
              <a:gd name="connsiteY8" fmla="*/ 6400518 h 10288580"/>
              <a:gd name="connsiteX9" fmla="*/ 2069085 w 6662001"/>
              <a:gd name="connsiteY9" fmla="*/ 6400518 h 10288580"/>
              <a:gd name="connsiteX10" fmla="*/ 2069085 w 6662001"/>
              <a:gd name="connsiteY10" fmla="*/ 10288580 h 10288580"/>
              <a:gd name="connsiteX11" fmla="*/ 0 w 6662001"/>
              <a:gd name="connsiteY11" fmla="*/ 10288580 h 10288580"/>
              <a:gd name="connsiteX12" fmla="*/ 4581543 w 6662001"/>
              <a:gd name="connsiteY12" fmla="*/ 4115434 h 10288580"/>
              <a:gd name="connsiteX13" fmla="*/ 6662001 w 6662001"/>
              <a:gd name="connsiteY13" fmla="*/ 4115434 h 10288580"/>
              <a:gd name="connsiteX14" fmla="*/ 6662001 w 6662001"/>
              <a:gd name="connsiteY14" fmla="*/ 6184518 h 10288580"/>
              <a:gd name="connsiteX15" fmla="*/ 4581543 w 6662001"/>
              <a:gd name="connsiteY15" fmla="*/ 6184518 h 10288580"/>
              <a:gd name="connsiteX16" fmla="*/ 0 w 6662001"/>
              <a:gd name="connsiteY16" fmla="*/ 4115434 h 10288580"/>
              <a:gd name="connsiteX17" fmla="*/ 2069085 w 6662001"/>
              <a:gd name="connsiteY17" fmla="*/ 4115434 h 10288580"/>
              <a:gd name="connsiteX18" fmla="*/ 2069085 w 6662001"/>
              <a:gd name="connsiteY18" fmla="*/ 6184518 h 10288580"/>
              <a:gd name="connsiteX19" fmla="*/ 0 w 6662001"/>
              <a:gd name="connsiteY19" fmla="*/ 6184518 h 10288580"/>
              <a:gd name="connsiteX20" fmla="*/ 2296458 w 6662001"/>
              <a:gd name="connsiteY20" fmla="*/ 4115434 h 10288580"/>
              <a:gd name="connsiteX21" fmla="*/ 4365543 w 6662001"/>
              <a:gd name="connsiteY21" fmla="*/ 4115434 h 10288580"/>
              <a:gd name="connsiteX22" fmla="*/ 4365543 w 6662001"/>
              <a:gd name="connsiteY22" fmla="*/ 6184518 h 10288580"/>
              <a:gd name="connsiteX23" fmla="*/ 2296458 w 6662001"/>
              <a:gd name="connsiteY23" fmla="*/ 6184518 h 10288580"/>
              <a:gd name="connsiteX24" fmla="*/ 0 w 6662001"/>
              <a:gd name="connsiteY24" fmla="*/ 1818976 h 10288580"/>
              <a:gd name="connsiteX25" fmla="*/ 2069085 w 6662001"/>
              <a:gd name="connsiteY25" fmla="*/ 1818976 h 10288580"/>
              <a:gd name="connsiteX26" fmla="*/ 2069085 w 6662001"/>
              <a:gd name="connsiteY26" fmla="*/ 3899434 h 10288580"/>
              <a:gd name="connsiteX27" fmla="*/ 0 w 6662001"/>
              <a:gd name="connsiteY27" fmla="*/ 3899434 h 10288580"/>
              <a:gd name="connsiteX28" fmla="*/ 4581543 w 6662001"/>
              <a:gd name="connsiteY28" fmla="*/ 1818975 h 10288580"/>
              <a:gd name="connsiteX29" fmla="*/ 6662001 w 6662001"/>
              <a:gd name="connsiteY29" fmla="*/ 1818975 h 10288580"/>
              <a:gd name="connsiteX30" fmla="*/ 6662001 w 6662001"/>
              <a:gd name="connsiteY30" fmla="*/ 3899433 h 10288580"/>
              <a:gd name="connsiteX31" fmla="*/ 4581543 w 6662001"/>
              <a:gd name="connsiteY31" fmla="*/ 3899433 h 10288580"/>
              <a:gd name="connsiteX32" fmla="*/ 2296458 w 6662001"/>
              <a:gd name="connsiteY32" fmla="*/ 0 h 10288580"/>
              <a:gd name="connsiteX33" fmla="*/ 4365543 w 6662001"/>
              <a:gd name="connsiteY33" fmla="*/ 0 h 10288580"/>
              <a:gd name="connsiteX34" fmla="*/ 4365543 w 6662001"/>
              <a:gd name="connsiteY34" fmla="*/ 3899434 h 10288580"/>
              <a:gd name="connsiteX35" fmla="*/ 2296458 w 6662001"/>
              <a:gd name="connsiteY35" fmla="*/ 3899434 h 10288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662001" h="10288580">
                <a:moveTo>
                  <a:pt x="4581543" y="6400518"/>
                </a:moveTo>
                <a:lnTo>
                  <a:pt x="6662001" y="6400518"/>
                </a:lnTo>
                <a:lnTo>
                  <a:pt x="6662001" y="8469603"/>
                </a:lnTo>
                <a:lnTo>
                  <a:pt x="4581543" y="8469603"/>
                </a:lnTo>
                <a:close/>
                <a:moveTo>
                  <a:pt x="2296458" y="6400518"/>
                </a:moveTo>
                <a:lnTo>
                  <a:pt x="4365543" y="6400518"/>
                </a:lnTo>
                <a:lnTo>
                  <a:pt x="4365543" y="8469603"/>
                </a:lnTo>
                <a:lnTo>
                  <a:pt x="2296458" y="8469603"/>
                </a:lnTo>
                <a:close/>
                <a:moveTo>
                  <a:pt x="0" y="6400518"/>
                </a:moveTo>
                <a:lnTo>
                  <a:pt x="2069085" y="6400518"/>
                </a:lnTo>
                <a:lnTo>
                  <a:pt x="2069085" y="10288580"/>
                </a:lnTo>
                <a:lnTo>
                  <a:pt x="0" y="10288580"/>
                </a:lnTo>
                <a:close/>
                <a:moveTo>
                  <a:pt x="4581543" y="4115434"/>
                </a:moveTo>
                <a:lnTo>
                  <a:pt x="6662001" y="4115434"/>
                </a:lnTo>
                <a:lnTo>
                  <a:pt x="6662001" y="6184518"/>
                </a:lnTo>
                <a:lnTo>
                  <a:pt x="4581543" y="6184518"/>
                </a:lnTo>
                <a:close/>
                <a:moveTo>
                  <a:pt x="0" y="4115434"/>
                </a:moveTo>
                <a:lnTo>
                  <a:pt x="2069085" y="4115434"/>
                </a:lnTo>
                <a:lnTo>
                  <a:pt x="2069085" y="6184518"/>
                </a:lnTo>
                <a:lnTo>
                  <a:pt x="0" y="6184518"/>
                </a:lnTo>
                <a:close/>
                <a:moveTo>
                  <a:pt x="2296458" y="4115434"/>
                </a:moveTo>
                <a:lnTo>
                  <a:pt x="4365543" y="4115434"/>
                </a:lnTo>
                <a:lnTo>
                  <a:pt x="4365543" y="6184518"/>
                </a:lnTo>
                <a:lnTo>
                  <a:pt x="2296458" y="6184518"/>
                </a:lnTo>
                <a:close/>
                <a:moveTo>
                  <a:pt x="0" y="1818976"/>
                </a:moveTo>
                <a:lnTo>
                  <a:pt x="2069085" y="1818976"/>
                </a:lnTo>
                <a:lnTo>
                  <a:pt x="2069085" y="3899434"/>
                </a:lnTo>
                <a:lnTo>
                  <a:pt x="0" y="3899434"/>
                </a:lnTo>
                <a:close/>
                <a:moveTo>
                  <a:pt x="4581543" y="1818975"/>
                </a:moveTo>
                <a:lnTo>
                  <a:pt x="6662001" y="1818975"/>
                </a:lnTo>
                <a:lnTo>
                  <a:pt x="6662001" y="3899433"/>
                </a:lnTo>
                <a:lnTo>
                  <a:pt x="4581543" y="3899433"/>
                </a:lnTo>
                <a:close/>
                <a:moveTo>
                  <a:pt x="2296458" y="0"/>
                </a:moveTo>
                <a:lnTo>
                  <a:pt x="4365543" y="0"/>
                </a:lnTo>
                <a:lnTo>
                  <a:pt x="4365543" y="3899434"/>
                </a:lnTo>
                <a:lnTo>
                  <a:pt x="2296458" y="3899434"/>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85B429BA-8206-424E-BC96-CC7B15B1AEEA}"/>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552B6704-F2A5-7B48-9BCB-2C123C0F8E5D}"/>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53748485"/>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35">
    <p:spTree>
      <p:nvGrpSpPr>
        <p:cNvPr id="1" name=""/>
        <p:cNvGrpSpPr/>
        <p:nvPr/>
      </p:nvGrpSpPr>
      <p:grpSpPr>
        <a:xfrm>
          <a:off x="0" y="0"/>
          <a:ext cx="0" cy="0"/>
          <a:chOff x="0" y="0"/>
          <a:chExt cx="0" cy="0"/>
        </a:xfrm>
      </p:grpSpPr>
      <p:sp>
        <p:nvSpPr>
          <p:cNvPr id="6" name="Рисунок 2"/>
          <p:cNvSpPr>
            <a:spLocks noGrp="1" noChangeArrowheads="1"/>
          </p:cNvSpPr>
          <p:nvPr>
            <p:ph type="pic" sz="quarter" idx="10"/>
          </p:nvPr>
        </p:nvSpPr>
        <p:spPr bwMode="auto">
          <a:xfrm>
            <a:off x="1237024" y="1307392"/>
            <a:ext cx="7696540" cy="7673803"/>
          </a:xfrm>
          <a:custGeom>
            <a:avLst/>
            <a:gdLst>
              <a:gd name="connsiteX0" fmla="*/ 6696103 w 7696540"/>
              <a:gd name="connsiteY0" fmla="*/ 6673365 h 7673802"/>
              <a:gd name="connsiteX1" fmla="*/ 7696540 w 7696540"/>
              <a:gd name="connsiteY1" fmla="*/ 6673365 h 7673802"/>
              <a:gd name="connsiteX2" fmla="*/ 7696540 w 7696540"/>
              <a:gd name="connsiteY2" fmla="*/ 7673802 h 7673802"/>
              <a:gd name="connsiteX3" fmla="*/ 6696103 w 7696540"/>
              <a:gd name="connsiteY3" fmla="*/ 7673802 h 7673802"/>
              <a:gd name="connsiteX4" fmla="*/ 5581980 w 7696540"/>
              <a:gd name="connsiteY4" fmla="*/ 6673365 h 7673802"/>
              <a:gd name="connsiteX5" fmla="*/ 6582417 w 7696540"/>
              <a:gd name="connsiteY5" fmla="*/ 6673365 h 7673802"/>
              <a:gd name="connsiteX6" fmla="*/ 6582417 w 7696540"/>
              <a:gd name="connsiteY6" fmla="*/ 7673802 h 7673802"/>
              <a:gd name="connsiteX7" fmla="*/ 5581980 w 7696540"/>
              <a:gd name="connsiteY7" fmla="*/ 7673802 h 7673802"/>
              <a:gd name="connsiteX8" fmla="*/ 4467857 w 7696540"/>
              <a:gd name="connsiteY8" fmla="*/ 6673365 h 7673802"/>
              <a:gd name="connsiteX9" fmla="*/ 5456929 w 7696540"/>
              <a:gd name="connsiteY9" fmla="*/ 6673365 h 7673802"/>
              <a:gd name="connsiteX10" fmla="*/ 5456929 w 7696540"/>
              <a:gd name="connsiteY10" fmla="*/ 7673802 h 7673802"/>
              <a:gd name="connsiteX11" fmla="*/ 4467857 w 7696540"/>
              <a:gd name="connsiteY11" fmla="*/ 7673802 h 7673802"/>
              <a:gd name="connsiteX12" fmla="*/ 2228246 w 7696540"/>
              <a:gd name="connsiteY12" fmla="*/ 6673365 h 7673802"/>
              <a:gd name="connsiteX13" fmla="*/ 3228683 w 7696540"/>
              <a:gd name="connsiteY13" fmla="*/ 6673365 h 7673802"/>
              <a:gd name="connsiteX14" fmla="*/ 3228683 w 7696540"/>
              <a:gd name="connsiteY14" fmla="*/ 7673802 h 7673802"/>
              <a:gd name="connsiteX15" fmla="*/ 2228246 w 7696540"/>
              <a:gd name="connsiteY15" fmla="*/ 7673802 h 7673802"/>
              <a:gd name="connsiteX16" fmla="*/ 1114123 w 7696540"/>
              <a:gd name="connsiteY16" fmla="*/ 6673365 h 7673802"/>
              <a:gd name="connsiteX17" fmla="*/ 2114560 w 7696540"/>
              <a:gd name="connsiteY17" fmla="*/ 6673365 h 7673802"/>
              <a:gd name="connsiteX18" fmla="*/ 2114560 w 7696540"/>
              <a:gd name="connsiteY18" fmla="*/ 7673802 h 7673802"/>
              <a:gd name="connsiteX19" fmla="*/ 1114123 w 7696540"/>
              <a:gd name="connsiteY19" fmla="*/ 7673802 h 7673802"/>
              <a:gd name="connsiteX20" fmla="*/ 6696103 w 7696540"/>
              <a:gd name="connsiteY20" fmla="*/ 5570615 h 7673802"/>
              <a:gd name="connsiteX21" fmla="*/ 7696540 w 7696540"/>
              <a:gd name="connsiteY21" fmla="*/ 5570615 h 7673802"/>
              <a:gd name="connsiteX22" fmla="*/ 7696540 w 7696540"/>
              <a:gd name="connsiteY22" fmla="*/ 6559687 h 7673802"/>
              <a:gd name="connsiteX23" fmla="*/ 6696103 w 7696540"/>
              <a:gd name="connsiteY23" fmla="*/ 6559687 h 7673802"/>
              <a:gd name="connsiteX24" fmla="*/ 4467857 w 7696540"/>
              <a:gd name="connsiteY24" fmla="*/ 5570615 h 7673802"/>
              <a:gd name="connsiteX25" fmla="*/ 5456929 w 7696540"/>
              <a:gd name="connsiteY25" fmla="*/ 5570615 h 7673802"/>
              <a:gd name="connsiteX26" fmla="*/ 5456929 w 7696540"/>
              <a:gd name="connsiteY26" fmla="*/ 6559687 h 7673802"/>
              <a:gd name="connsiteX27" fmla="*/ 4467857 w 7696540"/>
              <a:gd name="connsiteY27" fmla="*/ 6559687 h 7673802"/>
              <a:gd name="connsiteX28" fmla="*/ 3342369 w 7696540"/>
              <a:gd name="connsiteY28" fmla="*/ 5570615 h 7673802"/>
              <a:gd name="connsiteX29" fmla="*/ 4342806 w 7696540"/>
              <a:gd name="connsiteY29" fmla="*/ 5570615 h 7673802"/>
              <a:gd name="connsiteX30" fmla="*/ 4342806 w 7696540"/>
              <a:gd name="connsiteY30" fmla="*/ 6559687 h 7673802"/>
              <a:gd name="connsiteX31" fmla="*/ 3342369 w 7696540"/>
              <a:gd name="connsiteY31" fmla="*/ 6559687 h 7673802"/>
              <a:gd name="connsiteX32" fmla="*/ 2228246 w 7696540"/>
              <a:gd name="connsiteY32" fmla="*/ 5570615 h 7673802"/>
              <a:gd name="connsiteX33" fmla="*/ 3228683 w 7696540"/>
              <a:gd name="connsiteY33" fmla="*/ 5570615 h 7673802"/>
              <a:gd name="connsiteX34" fmla="*/ 3228683 w 7696540"/>
              <a:gd name="connsiteY34" fmla="*/ 6559687 h 7673802"/>
              <a:gd name="connsiteX35" fmla="*/ 2228246 w 7696540"/>
              <a:gd name="connsiteY35" fmla="*/ 6559687 h 7673802"/>
              <a:gd name="connsiteX36" fmla="*/ 1114123 w 7696540"/>
              <a:gd name="connsiteY36" fmla="*/ 5570615 h 7673802"/>
              <a:gd name="connsiteX37" fmla="*/ 2114560 w 7696540"/>
              <a:gd name="connsiteY37" fmla="*/ 5570615 h 7673802"/>
              <a:gd name="connsiteX38" fmla="*/ 2114560 w 7696540"/>
              <a:gd name="connsiteY38" fmla="*/ 6559687 h 7673802"/>
              <a:gd name="connsiteX39" fmla="*/ 1114123 w 7696540"/>
              <a:gd name="connsiteY39" fmla="*/ 6559687 h 7673802"/>
              <a:gd name="connsiteX40" fmla="*/ 0 w 7696540"/>
              <a:gd name="connsiteY40" fmla="*/ 5570615 h 7673802"/>
              <a:gd name="connsiteX41" fmla="*/ 989072 w 7696540"/>
              <a:gd name="connsiteY41" fmla="*/ 5570615 h 7673802"/>
              <a:gd name="connsiteX42" fmla="*/ 989072 w 7696540"/>
              <a:gd name="connsiteY42" fmla="*/ 6559687 h 7673802"/>
              <a:gd name="connsiteX43" fmla="*/ 0 w 7696540"/>
              <a:gd name="connsiteY43" fmla="*/ 6559687 h 7673802"/>
              <a:gd name="connsiteX44" fmla="*/ 6696103 w 7696540"/>
              <a:gd name="connsiteY44" fmla="*/ 4456492 h 7673802"/>
              <a:gd name="connsiteX45" fmla="*/ 7696540 w 7696540"/>
              <a:gd name="connsiteY45" fmla="*/ 4456492 h 7673802"/>
              <a:gd name="connsiteX46" fmla="*/ 7696540 w 7696540"/>
              <a:gd name="connsiteY46" fmla="*/ 5445564 h 7673802"/>
              <a:gd name="connsiteX47" fmla="*/ 6696103 w 7696540"/>
              <a:gd name="connsiteY47" fmla="*/ 5445564 h 7673802"/>
              <a:gd name="connsiteX48" fmla="*/ 5581980 w 7696540"/>
              <a:gd name="connsiteY48" fmla="*/ 4456492 h 7673802"/>
              <a:gd name="connsiteX49" fmla="*/ 6582417 w 7696540"/>
              <a:gd name="connsiteY49" fmla="*/ 4456492 h 7673802"/>
              <a:gd name="connsiteX50" fmla="*/ 6582417 w 7696540"/>
              <a:gd name="connsiteY50" fmla="*/ 5445564 h 7673802"/>
              <a:gd name="connsiteX51" fmla="*/ 5581980 w 7696540"/>
              <a:gd name="connsiteY51" fmla="*/ 5445564 h 7673802"/>
              <a:gd name="connsiteX52" fmla="*/ 4467857 w 7696540"/>
              <a:gd name="connsiteY52" fmla="*/ 4456492 h 7673802"/>
              <a:gd name="connsiteX53" fmla="*/ 5456929 w 7696540"/>
              <a:gd name="connsiteY53" fmla="*/ 4456492 h 7673802"/>
              <a:gd name="connsiteX54" fmla="*/ 5456929 w 7696540"/>
              <a:gd name="connsiteY54" fmla="*/ 5445564 h 7673802"/>
              <a:gd name="connsiteX55" fmla="*/ 4467857 w 7696540"/>
              <a:gd name="connsiteY55" fmla="*/ 5445564 h 7673802"/>
              <a:gd name="connsiteX56" fmla="*/ 3342369 w 7696540"/>
              <a:gd name="connsiteY56" fmla="*/ 4456492 h 7673802"/>
              <a:gd name="connsiteX57" fmla="*/ 4342806 w 7696540"/>
              <a:gd name="connsiteY57" fmla="*/ 4456492 h 7673802"/>
              <a:gd name="connsiteX58" fmla="*/ 4342806 w 7696540"/>
              <a:gd name="connsiteY58" fmla="*/ 5445564 h 7673802"/>
              <a:gd name="connsiteX59" fmla="*/ 3342369 w 7696540"/>
              <a:gd name="connsiteY59" fmla="*/ 5445564 h 7673802"/>
              <a:gd name="connsiteX60" fmla="*/ 1114124 w 7696540"/>
              <a:gd name="connsiteY60" fmla="*/ 4456492 h 7673802"/>
              <a:gd name="connsiteX61" fmla="*/ 2114561 w 7696540"/>
              <a:gd name="connsiteY61" fmla="*/ 4456492 h 7673802"/>
              <a:gd name="connsiteX62" fmla="*/ 2114561 w 7696540"/>
              <a:gd name="connsiteY62" fmla="*/ 5445564 h 7673802"/>
              <a:gd name="connsiteX63" fmla="*/ 1114124 w 7696540"/>
              <a:gd name="connsiteY63" fmla="*/ 5445564 h 7673802"/>
              <a:gd name="connsiteX64" fmla="*/ 6696103 w 7696540"/>
              <a:gd name="connsiteY64" fmla="*/ 3342369 h 7673802"/>
              <a:gd name="connsiteX65" fmla="*/ 7696540 w 7696540"/>
              <a:gd name="connsiteY65" fmla="*/ 3342369 h 7673802"/>
              <a:gd name="connsiteX66" fmla="*/ 7696540 w 7696540"/>
              <a:gd name="connsiteY66" fmla="*/ 4331441 h 7673802"/>
              <a:gd name="connsiteX67" fmla="*/ 6696103 w 7696540"/>
              <a:gd name="connsiteY67" fmla="*/ 4331441 h 7673802"/>
              <a:gd name="connsiteX68" fmla="*/ 5581980 w 7696540"/>
              <a:gd name="connsiteY68" fmla="*/ 3342369 h 7673802"/>
              <a:gd name="connsiteX69" fmla="*/ 6582417 w 7696540"/>
              <a:gd name="connsiteY69" fmla="*/ 3342369 h 7673802"/>
              <a:gd name="connsiteX70" fmla="*/ 6582417 w 7696540"/>
              <a:gd name="connsiteY70" fmla="*/ 4331441 h 7673802"/>
              <a:gd name="connsiteX71" fmla="*/ 5581980 w 7696540"/>
              <a:gd name="connsiteY71" fmla="*/ 4331441 h 7673802"/>
              <a:gd name="connsiteX72" fmla="*/ 3342369 w 7696540"/>
              <a:gd name="connsiteY72" fmla="*/ 3342369 h 7673802"/>
              <a:gd name="connsiteX73" fmla="*/ 4342806 w 7696540"/>
              <a:gd name="connsiteY73" fmla="*/ 3342369 h 7673802"/>
              <a:gd name="connsiteX74" fmla="*/ 4342806 w 7696540"/>
              <a:gd name="connsiteY74" fmla="*/ 4331441 h 7673802"/>
              <a:gd name="connsiteX75" fmla="*/ 3342369 w 7696540"/>
              <a:gd name="connsiteY75" fmla="*/ 4331441 h 7673802"/>
              <a:gd name="connsiteX76" fmla="*/ 2228246 w 7696540"/>
              <a:gd name="connsiteY76" fmla="*/ 3342369 h 7673802"/>
              <a:gd name="connsiteX77" fmla="*/ 3228683 w 7696540"/>
              <a:gd name="connsiteY77" fmla="*/ 3342369 h 7673802"/>
              <a:gd name="connsiteX78" fmla="*/ 3228683 w 7696540"/>
              <a:gd name="connsiteY78" fmla="*/ 4331441 h 7673802"/>
              <a:gd name="connsiteX79" fmla="*/ 2228246 w 7696540"/>
              <a:gd name="connsiteY79" fmla="*/ 4331441 h 7673802"/>
              <a:gd name="connsiteX80" fmla="*/ 1 w 7696540"/>
              <a:gd name="connsiteY80" fmla="*/ 3342369 h 7673802"/>
              <a:gd name="connsiteX81" fmla="*/ 989072 w 7696540"/>
              <a:gd name="connsiteY81" fmla="*/ 3342369 h 7673802"/>
              <a:gd name="connsiteX82" fmla="*/ 989072 w 7696540"/>
              <a:gd name="connsiteY82" fmla="*/ 4331441 h 7673802"/>
              <a:gd name="connsiteX83" fmla="*/ 1 w 7696540"/>
              <a:gd name="connsiteY83" fmla="*/ 4331441 h 7673802"/>
              <a:gd name="connsiteX84" fmla="*/ 6696103 w 7696540"/>
              <a:gd name="connsiteY84" fmla="*/ 2228246 h 7673802"/>
              <a:gd name="connsiteX85" fmla="*/ 7696540 w 7696540"/>
              <a:gd name="connsiteY85" fmla="*/ 2228246 h 7673802"/>
              <a:gd name="connsiteX86" fmla="*/ 7696540 w 7696540"/>
              <a:gd name="connsiteY86" fmla="*/ 3217318 h 7673802"/>
              <a:gd name="connsiteX87" fmla="*/ 6696103 w 7696540"/>
              <a:gd name="connsiteY87" fmla="*/ 3217318 h 7673802"/>
              <a:gd name="connsiteX88" fmla="*/ 5581980 w 7696540"/>
              <a:gd name="connsiteY88" fmla="*/ 2228246 h 7673802"/>
              <a:gd name="connsiteX89" fmla="*/ 6582417 w 7696540"/>
              <a:gd name="connsiteY89" fmla="*/ 2228246 h 7673802"/>
              <a:gd name="connsiteX90" fmla="*/ 6582417 w 7696540"/>
              <a:gd name="connsiteY90" fmla="*/ 3217318 h 7673802"/>
              <a:gd name="connsiteX91" fmla="*/ 5581980 w 7696540"/>
              <a:gd name="connsiteY91" fmla="*/ 3217318 h 7673802"/>
              <a:gd name="connsiteX92" fmla="*/ 4467857 w 7696540"/>
              <a:gd name="connsiteY92" fmla="*/ 2228246 h 7673802"/>
              <a:gd name="connsiteX93" fmla="*/ 5456929 w 7696540"/>
              <a:gd name="connsiteY93" fmla="*/ 2228246 h 7673802"/>
              <a:gd name="connsiteX94" fmla="*/ 5456929 w 7696540"/>
              <a:gd name="connsiteY94" fmla="*/ 3217318 h 7673802"/>
              <a:gd name="connsiteX95" fmla="*/ 4467857 w 7696540"/>
              <a:gd name="connsiteY95" fmla="*/ 3217318 h 7673802"/>
              <a:gd name="connsiteX96" fmla="*/ 3342369 w 7696540"/>
              <a:gd name="connsiteY96" fmla="*/ 2228246 h 7673802"/>
              <a:gd name="connsiteX97" fmla="*/ 4342806 w 7696540"/>
              <a:gd name="connsiteY97" fmla="*/ 2228246 h 7673802"/>
              <a:gd name="connsiteX98" fmla="*/ 4342806 w 7696540"/>
              <a:gd name="connsiteY98" fmla="*/ 3217318 h 7673802"/>
              <a:gd name="connsiteX99" fmla="*/ 3342369 w 7696540"/>
              <a:gd name="connsiteY99" fmla="*/ 3217318 h 7673802"/>
              <a:gd name="connsiteX100" fmla="*/ 2228249 w 7696540"/>
              <a:gd name="connsiteY100" fmla="*/ 2228246 h 7673802"/>
              <a:gd name="connsiteX101" fmla="*/ 3228683 w 7696540"/>
              <a:gd name="connsiteY101" fmla="*/ 2228246 h 7673802"/>
              <a:gd name="connsiteX102" fmla="*/ 3228683 w 7696540"/>
              <a:gd name="connsiteY102" fmla="*/ 3217318 h 7673802"/>
              <a:gd name="connsiteX103" fmla="*/ 2228249 w 7696540"/>
              <a:gd name="connsiteY103" fmla="*/ 3217318 h 7673802"/>
              <a:gd name="connsiteX104" fmla="*/ 1114124 w 7696540"/>
              <a:gd name="connsiteY104" fmla="*/ 2228246 h 7673802"/>
              <a:gd name="connsiteX105" fmla="*/ 2114561 w 7696540"/>
              <a:gd name="connsiteY105" fmla="*/ 2228246 h 7673802"/>
              <a:gd name="connsiteX106" fmla="*/ 2114561 w 7696540"/>
              <a:gd name="connsiteY106" fmla="*/ 3217318 h 7673802"/>
              <a:gd name="connsiteX107" fmla="*/ 1114124 w 7696540"/>
              <a:gd name="connsiteY107" fmla="*/ 3217318 h 7673802"/>
              <a:gd name="connsiteX108" fmla="*/ 2 w 7696540"/>
              <a:gd name="connsiteY108" fmla="*/ 2228246 h 7673802"/>
              <a:gd name="connsiteX109" fmla="*/ 989074 w 7696540"/>
              <a:gd name="connsiteY109" fmla="*/ 2228246 h 7673802"/>
              <a:gd name="connsiteX110" fmla="*/ 989074 w 7696540"/>
              <a:gd name="connsiteY110" fmla="*/ 3217318 h 7673802"/>
              <a:gd name="connsiteX111" fmla="*/ 2 w 7696540"/>
              <a:gd name="connsiteY111" fmla="*/ 3217318 h 7673802"/>
              <a:gd name="connsiteX112" fmla="*/ 6696103 w 7696540"/>
              <a:gd name="connsiteY112" fmla="*/ 1114124 h 7673802"/>
              <a:gd name="connsiteX113" fmla="*/ 7696540 w 7696540"/>
              <a:gd name="connsiteY113" fmla="*/ 1114124 h 7673802"/>
              <a:gd name="connsiteX114" fmla="*/ 7696540 w 7696540"/>
              <a:gd name="connsiteY114" fmla="*/ 2103196 h 7673802"/>
              <a:gd name="connsiteX115" fmla="*/ 6696103 w 7696540"/>
              <a:gd name="connsiteY115" fmla="*/ 2103196 h 7673802"/>
              <a:gd name="connsiteX116" fmla="*/ 5581980 w 7696540"/>
              <a:gd name="connsiteY116" fmla="*/ 1114124 h 7673802"/>
              <a:gd name="connsiteX117" fmla="*/ 6582417 w 7696540"/>
              <a:gd name="connsiteY117" fmla="*/ 1114124 h 7673802"/>
              <a:gd name="connsiteX118" fmla="*/ 6582417 w 7696540"/>
              <a:gd name="connsiteY118" fmla="*/ 2103196 h 7673802"/>
              <a:gd name="connsiteX119" fmla="*/ 5581980 w 7696540"/>
              <a:gd name="connsiteY119" fmla="*/ 2103196 h 7673802"/>
              <a:gd name="connsiteX120" fmla="*/ 3342369 w 7696540"/>
              <a:gd name="connsiteY120" fmla="*/ 1114124 h 7673802"/>
              <a:gd name="connsiteX121" fmla="*/ 4342806 w 7696540"/>
              <a:gd name="connsiteY121" fmla="*/ 1114124 h 7673802"/>
              <a:gd name="connsiteX122" fmla="*/ 4342806 w 7696540"/>
              <a:gd name="connsiteY122" fmla="*/ 2103196 h 7673802"/>
              <a:gd name="connsiteX123" fmla="*/ 3342369 w 7696540"/>
              <a:gd name="connsiteY123" fmla="*/ 2103196 h 7673802"/>
              <a:gd name="connsiteX124" fmla="*/ 1114125 w 7696540"/>
              <a:gd name="connsiteY124" fmla="*/ 1114124 h 7673802"/>
              <a:gd name="connsiteX125" fmla="*/ 2114562 w 7696540"/>
              <a:gd name="connsiteY125" fmla="*/ 1114124 h 7673802"/>
              <a:gd name="connsiteX126" fmla="*/ 2114562 w 7696540"/>
              <a:gd name="connsiteY126" fmla="*/ 2103196 h 7673802"/>
              <a:gd name="connsiteX127" fmla="*/ 1114125 w 7696540"/>
              <a:gd name="connsiteY127" fmla="*/ 2103196 h 7673802"/>
              <a:gd name="connsiteX128" fmla="*/ 2228246 w 7696540"/>
              <a:gd name="connsiteY128" fmla="*/ 1114123 h 7673802"/>
              <a:gd name="connsiteX129" fmla="*/ 3228683 w 7696540"/>
              <a:gd name="connsiteY129" fmla="*/ 1114123 h 7673802"/>
              <a:gd name="connsiteX130" fmla="*/ 3228683 w 7696540"/>
              <a:gd name="connsiteY130" fmla="*/ 2103196 h 7673802"/>
              <a:gd name="connsiteX131" fmla="*/ 2228246 w 7696540"/>
              <a:gd name="connsiteY131" fmla="*/ 2103196 h 7673802"/>
              <a:gd name="connsiteX132" fmla="*/ 5581980 w 7696540"/>
              <a:gd name="connsiteY132" fmla="*/ 1 h 7673802"/>
              <a:gd name="connsiteX133" fmla="*/ 6582417 w 7696540"/>
              <a:gd name="connsiteY133" fmla="*/ 1 h 7673802"/>
              <a:gd name="connsiteX134" fmla="*/ 6582417 w 7696540"/>
              <a:gd name="connsiteY134" fmla="*/ 989073 h 7673802"/>
              <a:gd name="connsiteX135" fmla="*/ 5581980 w 7696540"/>
              <a:gd name="connsiteY135" fmla="*/ 989073 h 7673802"/>
              <a:gd name="connsiteX136" fmla="*/ 4467857 w 7696540"/>
              <a:gd name="connsiteY136" fmla="*/ 1 h 7673802"/>
              <a:gd name="connsiteX137" fmla="*/ 5456929 w 7696540"/>
              <a:gd name="connsiteY137" fmla="*/ 1 h 7673802"/>
              <a:gd name="connsiteX138" fmla="*/ 5456929 w 7696540"/>
              <a:gd name="connsiteY138" fmla="*/ 989073 h 7673802"/>
              <a:gd name="connsiteX139" fmla="*/ 4467857 w 7696540"/>
              <a:gd name="connsiteY139" fmla="*/ 989073 h 7673802"/>
              <a:gd name="connsiteX140" fmla="*/ 3342369 w 7696540"/>
              <a:gd name="connsiteY140" fmla="*/ 1 h 7673802"/>
              <a:gd name="connsiteX141" fmla="*/ 4342806 w 7696540"/>
              <a:gd name="connsiteY141" fmla="*/ 1 h 7673802"/>
              <a:gd name="connsiteX142" fmla="*/ 4342806 w 7696540"/>
              <a:gd name="connsiteY142" fmla="*/ 989073 h 7673802"/>
              <a:gd name="connsiteX143" fmla="*/ 3342369 w 7696540"/>
              <a:gd name="connsiteY143" fmla="*/ 989073 h 7673802"/>
              <a:gd name="connsiteX144" fmla="*/ 2228246 w 7696540"/>
              <a:gd name="connsiteY144" fmla="*/ 0 h 7673802"/>
              <a:gd name="connsiteX145" fmla="*/ 3228683 w 7696540"/>
              <a:gd name="connsiteY145" fmla="*/ 0 h 7673802"/>
              <a:gd name="connsiteX146" fmla="*/ 3228683 w 7696540"/>
              <a:gd name="connsiteY146" fmla="*/ 989072 h 7673802"/>
              <a:gd name="connsiteX147" fmla="*/ 2228246 w 7696540"/>
              <a:gd name="connsiteY147" fmla="*/ 989072 h 7673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7696540" h="7673802">
                <a:moveTo>
                  <a:pt x="6696103" y="6673365"/>
                </a:moveTo>
                <a:lnTo>
                  <a:pt x="7696540" y="6673365"/>
                </a:lnTo>
                <a:lnTo>
                  <a:pt x="7696540" y="7673802"/>
                </a:lnTo>
                <a:lnTo>
                  <a:pt x="6696103" y="7673802"/>
                </a:lnTo>
                <a:close/>
                <a:moveTo>
                  <a:pt x="5581980" y="6673365"/>
                </a:moveTo>
                <a:lnTo>
                  <a:pt x="6582417" y="6673365"/>
                </a:lnTo>
                <a:lnTo>
                  <a:pt x="6582417" y="7673802"/>
                </a:lnTo>
                <a:lnTo>
                  <a:pt x="5581980" y="7673802"/>
                </a:lnTo>
                <a:close/>
                <a:moveTo>
                  <a:pt x="4467857" y="6673365"/>
                </a:moveTo>
                <a:lnTo>
                  <a:pt x="5456929" y="6673365"/>
                </a:lnTo>
                <a:lnTo>
                  <a:pt x="5456929" y="7673802"/>
                </a:lnTo>
                <a:lnTo>
                  <a:pt x="4467857" y="7673802"/>
                </a:lnTo>
                <a:close/>
                <a:moveTo>
                  <a:pt x="2228246" y="6673365"/>
                </a:moveTo>
                <a:lnTo>
                  <a:pt x="3228683" y="6673365"/>
                </a:lnTo>
                <a:lnTo>
                  <a:pt x="3228683" y="7673802"/>
                </a:lnTo>
                <a:lnTo>
                  <a:pt x="2228246" y="7673802"/>
                </a:lnTo>
                <a:close/>
                <a:moveTo>
                  <a:pt x="1114123" y="6673365"/>
                </a:moveTo>
                <a:lnTo>
                  <a:pt x="2114560" y="6673365"/>
                </a:lnTo>
                <a:lnTo>
                  <a:pt x="2114560" y="7673802"/>
                </a:lnTo>
                <a:lnTo>
                  <a:pt x="1114123" y="7673802"/>
                </a:lnTo>
                <a:close/>
                <a:moveTo>
                  <a:pt x="6696103" y="5570615"/>
                </a:moveTo>
                <a:lnTo>
                  <a:pt x="7696540" y="5570615"/>
                </a:lnTo>
                <a:lnTo>
                  <a:pt x="7696540" y="6559687"/>
                </a:lnTo>
                <a:lnTo>
                  <a:pt x="6696103" y="6559687"/>
                </a:lnTo>
                <a:close/>
                <a:moveTo>
                  <a:pt x="4467857" y="5570615"/>
                </a:moveTo>
                <a:lnTo>
                  <a:pt x="5456929" y="5570615"/>
                </a:lnTo>
                <a:lnTo>
                  <a:pt x="5456929" y="6559687"/>
                </a:lnTo>
                <a:lnTo>
                  <a:pt x="4467857" y="6559687"/>
                </a:lnTo>
                <a:close/>
                <a:moveTo>
                  <a:pt x="3342369" y="5570615"/>
                </a:moveTo>
                <a:lnTo>
                  <a:pt x="4342806" y="5570615"/>
                </a:lnTo>
                <a:lnTo>
                  <a:pt x="4342806" y="6559687"/>
                </a:lnTo>
                <a:lnTo>
                  <a:pt x="3342369" y="6559687"/>
                </a:lnTo>
                <a:close/>
                <a:moveTo>
                  <a:pt x="2228246" y="5570615"/>
                </a:moveTo>
                <a:lnTo>
                  <a:pt x="3228683" y="5570615"/>
                </a:lnTo>
                <a:lnTo>
                  <a:pt x="3228683" y="6559687"/>
                </a:lnTo>
                <a:lnTo>
                  <a:pt x="2228246" y="6559687"/>
                </a:lnTo>
                <a:close/>
                <a:moveTo>
                  <a:pt x="1114123" y="5570615"/>
                </a:moveTo>
                <a:lnTo>
                  <a:pt x="2114560" y="5570615"/>
                </a:lnTo>
                <a:lnTo>
                  <a:pt x="2114560" y="6559687"/>
                </a:lnTo>
                <a:lnTo>
                  <a:pt x="1114123" y="6559687"/>
                </a:lnTo>
                <a:close/>
                <a:moveTo>
                  <a:pt x="0" y="5570615"/>
                </a:moveTo>
                <a:lnTo>
                  <a:pt x="989072" y="5570615"/>
                </a:lnTo>
                <a:lnTo>
                  <a:pt x="989072" y="6559687"/>
                </a:lnTo>
                <a:lnTo>
                  <a:pt x="0" y="6559687"/>
                </a:lnTo>
                <a:close/>
                <a:moveTo>
                  <a:pt x="6696103" y="4456492"/>
                </a:moveTo>
                <a:lnTo>
                  <a:pt x="7696540" y="4456492"/>
                </a:lnTo>
                <a:lnTo>
                  <a:pt x="7696540" y="5445564"/>
                </a:lnTo>
                <a:lnTo>
                  <a:pt x="6696103" y="5445564"/>
                </a:lnTo>
                <a:close/>
                <a:moveTo>
                  <a:pt x="5581980" y="4456492"/>
                </a:moveTo>
                <a:lnTo>
                  <a:pt x="6582417" y="4456492"/>
                </a:lnTo>
                <a:lnTo>
                  <a:pt x="6582417" y="5445564"/>
                </a:lnTo>
                <a:lnTo>
                  <a:pt x="5581980" y="5445564"/>
                </a:lnTo>
                <a:close/>
                <a:moveTo>
                  <a:pt x="4467857" y="4456492"/>
                </a:moveTo>
                <a:lnTo>
                  <a:pt x="5456929" y="4456492"/>
                </a:lnTo>
                <a:lnTo>
                  <a:pt x="5456929" y="5445564"/>
                </a:lnTo>
                <a:lnTo>
                  <a:pt x="4467857" y="5445564"/>
                </a:lnTo>
                <a:close/>
                <a:moveTo>
                  <a:pt x="3342369" y="4456492"/>
                </a:moveTo>
                <a:lnTo>
                  <a:pt x="4342806" y="4456492"/>
                </a:lnTo>
                <a:lnTo>
                  <a:pt x="4342806" y="5445564"/>
                </a:lnTo>
                <a:lnTo>
                  <a:pt x="3342369" y="5445564"/>
                </a:lnTo>
                <a:close/>
                <a:moveTo>
                  <a:pt x="1114124" y="4456492"/>
                </a:moveTo>
                <a:lnTo>
                  <a:pt x="2114561" y="4456492"/>
                </a:lnTo>
                <a:lnTo>
                  <a:pt x="2114561" y="5445564"/>
                </a:lnTo>
                <a:lnTo>
                  <a:pt x="1114124" y="5445564"/>
                </a:lnTo>
                <a:close/>
                <a:moveTo>
                  <a:pt x="6696103" y="3342369"/>
                </a:moveTo>
                <a:lnTo>
                  <a:pt x="7696540" y="3342369"/>
                </a:lnTo>
                <a:lnTo>
                  <a:pt x="7696540" y="4331441"/>
                </a:lnTo>
                <a:lnTo>
                  <a:pt x="6696103" y="4331441"/>
                </a:lnTo>
                <a:close/>
                <a:moveTo>
                  <a:pt x="5581980" y="3342369"/>
                </a:moveTo>
                <a:lnTo>
                  <a:pt x="6582417" y="3342369"/>
                </a:lnTo>
                <a:lnTo>
                  <a:pt x="6582417" y="4331441"/>
                </a:lnTo>
                <a:lnTo>
                  <a:pt x="5581980" y="4331441"/>
                </a:lnTo>
                <a:close/>
                <a:moveTo>
                  <a:pt x="3342369" y="3342369"/>
                </a:moveTo>
                <a:lnTo>
                  <a:pt x="4342806" y="3342369"/>
                </a:lnTo>
                <a:lnTo>
                  <a:pt x="4342806" y="4331441"/>
                </a:lnTo>
                <a:lnTo>
                  <a:pt x="3342369" y="4331441"/>
                </a:lnTo>
                <a:close/>
                <a:moveTo>
                  <a:pt x="2228246" y="3342369"/>
                </a:moveTo>
                <a:lnTo>
                  <a:pt x="3228683" y="3342369"/>
                </a:lnTo>
                <a:lnTo>
                  <a:pt x="3228683" y="4331441"/>
                </a:lnTo>
                <a:lnTo>
                  <a:pt x="2228246" y="4331441"/>
                </a:lnTo>
                <a:close/>
                <a:moveTo>
                  <a:pt x="1" y="3342369"/>
                </a:moveTo>
                <a:lnTo>
                  <a:pt x="989072" y="3342369"/>
                </a:lnTo>
                <a:lnTo>
                  <a:pt x="989072" y="4331441"/>
                </a:lnTo>
                <a:lnTo>
                  <a:pt x="1" y="4331441"/>
                </a:lnTo>
                <a:close/>
                <a:moveTo>
                  <a:pt x="6696103" y="2228246"/>
                </a:moveTo>
                <a:lnTo>
                  <a:pt x="7696540" y="2228246"/>
                </a:lnTo>
                <a:lnTo>
                  <a:pt x="7696540" y="3217318"/>
                </a:lnTo>
                <a:lnTo>
                  <a:pt x="6696103" y="3217318"/>
                </a:lnTo>
                <a:close/>
                <a:moveTo>
                  <a:pt x="5581980" y="2228246"/>
                </a:moveTo>
                <a:lnTo>
                  <a:pt x="6582417" y="2228246"/>
                </a:lnTo>
                <a:lnTo>
                  <a:pt x="6582417" y="3217318"/>
                </a:lnTo>
                <a:lnTo>
                  <a:pt x="5581980" y="3217318"/>
                </a:lnTo>
                <a:close/>
                <a:moveTo>
                  <a:pt x="4467857" y="2228246"/>
                </a:moveTo>
                <a:lnTo>
                  <a:pt x="5456929" y="2228246"/>
                </a:lnTo>
                <a:lnTo>
                  <a:pt x="5456929" y="3217318"/>
                </a:lnTo>
                <a:lnTo>
                  <a:pt x="4467857" y="3217318"/>
                </a:lnTo>
                <a:close/>
                <a:moveTo>
                  <a:pt x="3342369" y="2228246"/>
                </a:moveTo>
                <a:lnTo>
                  <a:pt x="4342806" y="2228246"/>
                </a:lnTo>
                <a:lnTo>
                  <a:pt x="4342806" y="3217318"/>
                </a:lnTo>
                <a:lnTo>
                  <a:pt x="3342369" y="3217318"/>
                </a:lnTo>
                <a:close/>
                <a:moveTo>
                  <a:pt x="2228249" y="2228246"/>
                </a:moveTo>
                <a:lnTo>
                  <a:pt x="3228683" y="2228246"/>
                </a:lnTo>
                <a:lnTo>
                  <a:pt x="3228683" y="3217318"/>
                </a:lnTo>
                <a:lnTo>
                  <a:pt x="2228249" y="3217318"/>
                </a:lnTo>
                <a:close/>
                <a:moveTo>
                  <a:pt x="1114124" y="2228246"/>
                </a:moveTo>
                <a:lnTo>
                  <a:pt x="2114561" y="2228246"/>
                </a:lnTo>
                <a:lnTo>
                  <a:pt x="2114561" y="3217318"/>
                </a:lnTo>
                <a:lnTo>
                  <a:pt x="1114124" y="3217318"/>
                </a:lnTo>
                <a:close/>
                <a:moveTo>
                  <a:pt x="2" y="2228246"/>
                </a:moveTo>
                <a:lnTo>
                  <a:pt x="989074" y="2228246"/>
                </a:lnTo>
                <a:lnTo>
                  <a:pt x="989074" y="3217318"/>
                </a:lnTo>
                <a:lnTo>
                  <a:pt x="2" y="3217318"/>
                </a:lnTo>
                <a:close/>
                <a:moveTo>
                  <a:pt x="6696103" y="1114124"/>
                </a:moveTo>
                <a:lnTo>
                  <a:pt x="7696540" y="1114124"/>
                </a:lnTo>
                <a:lnTo>
                  <a:pt x="7696540" y="2103196"/>
                </a:lnTo>
                <a:lnTo>
                  <a:pt x="6696103" y="2103196"/>
                </a:lnTo>
                <a:close/>
                <a:moveTo>
                  <a:pt x="5581980" y="1114124"/>
                </a:moveTo>
                <a:lnTo>
                  <a:pt x="6582417" y="1114124"/>
                </a:lnTo>
                <a:lnTo>
                  <a:pt x="6582417" y="2103196"/>
                </a:lnTo>
                <a:lnTo>
                  <a:pt x="5581980" y="2103196"/>
                </a:lnTo>
                <a:close/>
                <a:moveTo>
                  <a:pt x="3342369" y="1114124"/>
                </a:moveTo>
                <a:lnTo>
                  <a:pt x="4342806" y="1114124"/>
                </a:lnTo>
                <a:lnTo>
                  <a:pt x="4342806" y="2103196"/>
                </a:lnTo>
                <a:lnTo>
                  <a:pt x="3342369" y="2103196"/>
                </a:lnTo>
                <a:close/>
                <a:moveTo>
                  <a:pt x="1114125" y="1114124"/>
                </a:moveTo>
                <a:lnTo>
                  <a:pt x="2114562" y="1114124"/>
                </a:lnTo>
                <a:lnTo>
                  <a:pt x="2114562" y="2103196"/>
                </a:lnTo>
                <a:lnTo>
                  <a:pt x="1114125" y="2103196"/>
                </a:lnTo>
                <a:close/>
                <a:moveTo>
                  <a:pt x="2228246" y="1114123"/>
                </a:moveTo>
                <a:lnTo>
                  <a:pt x="3228683" y="1114123"/>
                </a:lnTo>
                <a:lnTo>
                  <a:pt x="3228683" y="2103196"/>
                </a:lnTo>
                <a:lnTo>
                  <a:pt x="2228246" y="2103196"/>
                </a:lnTo>
                <a:close/>
                <a:moveTo>
                  <a:pt x="5581980" y="1"/>
                </a:moveTo>
                <a:lnTo>
                  <a:pt x="6582417" y="1"/>
                </a:lnTo>
                <a:lnTo>
                  <a:pt x="6582417" y="989073"/>
                </a:lnTo>
                <a:lnTo>
                  <a:pt x="5581980" y="989073"/>
                </a:lnTo>
                <a:close/>
                <a:moveTo>
                  <a:pt x="4467857" y="1"/>
                </a:moveTo>
                <a:lnTo>
                  <a:pt x="5456929" y="1"/>
                </a:lnTo>
                <a:lnTo>
                  <a:pt x="5456929" y="989073"/>
                </a:lnTo>
                <a:lnTo>
                  <a:pt x="4467857" y="989073"/>
                </a:lnTo>
                <a:close/>
                <a:moveTo>
                  <a:pt x="3342369" y="1"/>
                </a:moveTo>
                <a:lnTo>
                  <a:pt x="4342806" y="1"/>
                </a:lnTo>
                <a:lnTo>
                  <a:pt x="4342806" y="989073"/>
                </a:lnTo>
                <a:lnTo>
                  <a:pt x="3342369" y="989073"/>
                </a:lnTo>
                <a:close/>
                <a:moveTo>
                  <a:pt x="2228246" y="0"/>
                </a:moveTo>
                <a:lnTo>
                  <a:pt x="3228683" y="0"/>
                </a:lnTo>
                <a:lnTo>
                  <a:pt x="3228683" y="989072"/>
                </a:lnTo>
                <a:lnTo>
                  <a:pt x="2228246" y="98907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3" name="TextBox 2">
            <a:extLst>
              <a:ext uri="{FF2B5EF4-FFF2-40B4-BE49-F238E27FC236}">
                <a16:creationId xmlns:a16="http://schemas.microsoft.com/office/drawing/2014/main" id="{B72F4A9E-E156-A84D-B518-806653BBC392}"/>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4" name="Straight Connector 3">
            <a:extLst>
              <a:ext uri="{FF2B5EF4-FFF2-40B4-BE49-F238E27FC236}">
                <a16:creationId xmlns:a16="http://schemas.microsoft.com/office/drawing/2014/main" id="{DFF89396-B700-B946-AE30-5BC1BC3EFBD4}"/>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E05F9EBD-8CC0-EC4E-90C7-AE94DB140A6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2005906088"/>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36">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9401366" y="1401961"/>
            <a:ext cx="7507277" cy="7518587"/>
          </a:xfrm>
          <a:custGeom>
            <a:avLst/>
            <a:gdLst>
              <a:gd name="T0" fmla="*/ 0 w 3317"/>
              <a:gd name="T1" fmla="*/ 0 h 3329"/>
              <a:gd name="T2" fmla="*/ 3257 w 3317"/>
              <a:gd name="T3" fmla="*/ 0 h 3329"/>
              <a:gd name="T4" fmla="*/ 2050 w 3317"/>
              <a:gd name="T5" fmla="*/ 1211 h 3329"/>
              <a:gd name="T6" fmla="*/ 1207 w 3317"/>
              <a:gd name="T7" fmla="*/ 1211 h 3329"/>
              <a:gd name="T8" fmla="*/ 1207 w 3317"/>
              <a:gd name="T9" fmla="*/ 2057 h 3329"/>
              <a:gd name="T10" fmla="*/ 0 w 3317"/>
              <a:gd name="T11" fmla="*/ 3269 h 3329"/>
              <a:gd name="T12" fmla="*/ 0 w 3317"/>
              <a:gd name="T13" fmla="*/ 0 h 3329"/>
              <a:gd name="T14" fmla="*/ 3317 w 3317"/>
              <a:gd name="T15" fmla="*/ 62 h 3329"/>
              <a:gd name="T16" fmla="*/ 3317 w 3317"/>
              <a:gd name="T17" fmla="*/ 3329 h 3329"/>
              <a:gd name="T18" fmla="*/ 62 w 3317"/>
              <a:gd name="T19" fmla="*/ 3329 h 3329"/>
              <a:gd name="T20" fmla="*/ 1268 w 3317"/>
              <a:gd name="T21" fmla="*/ 2119 h 3329"/>
              <a:gd name="T22" fmla="*/ 2112 w 3317"/>
              <a:gd name="T23" fmla="*/ 2119 h 3329"/>
              <a:gd name="T24" fmla="*/ 2112 w 3317"/>
              <a:gd name="T25" fmla="*/ 1272 h 3329"/>
              <a:gd name="T26" fmla="*/ 3317 w 3317"/>
              <a:gd name="T27" fmla="*/ 62 h 3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17" h="3329">
                <a:moveTo>
                  <a:pt x="0" y="0"/>
                </a:moveTo>
                <a:lnTo>
                  <a:pt x="3257" y="0"/>
                </a:lnTo>
                <a:lnTo>
                  <a:pt x="2050" y="1211"/>
                </a:lnTo>
                <a:lnTo>
                  <a:pt x="1207" y="1211"/>
                </a:lnTo>
                <a:lnTo>
                  <a:pt x="1207" y="2057"/>
                </a:lnTo>
                <a:lnTo>
                  <a:pt x="0" y="3269"/>
                </a:lnTo>
                <a:lnTo>
                  <a:pt x="0" y="0"/>
                </a:lnTo>
                <a:close/>
                <a:moveTo>
                  <a:pt x="3317" y="62"/>
                </a:moveTo>
                <a:lnTo>
                  <a:pt x="3317" y="3329"/>
                </a:lnTo>
                <a:lnTo>
                  <a:pt x="62" y="3329"/>
                </a:lnTo>
                <a:lnTo>
                  <a:pt x="1268" y="2119"/>
                </a:lnTo>
                <a:lnTo>
                  <a:pt x="2112" y="2119"/>
                </a:lnTo>
                <a:lnTo>
                  <a:pt x="2112" y="1272"/>
                </a:lnTo>
                <a:lnTo>
                  <a:pt x="3317" y="6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79ABB03C-ABDE-C94D-B801-24D106007866}"/>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3669C5B7-8944-A44E-9B7E-13AAC534567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DE42B0D7-E492-AA4A-81A0-613880E6CDE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843130" cy="1881626"/>
          </a:xfrm>
          <a:prstGeom prst="rect">
            <a:avLst/>
          </a:prstGeom>
        </p:spPr>
      </p:pic>
    </p:spTree>
    <p:extLst>
      <p:ext uri="{BB962C8B-B14F-4D97-AF65-F5344CB8AC3E}">
        <p14:creationId xmlns:p14="http://schemas.microsoft.com/office/powerpoint/2010/main" val="1208732443"/>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37">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9311054" y="1311513"/>
            <a:ext cx="7687902" cy="7699484"/>
          </a:xfrm>
          <a:custGeom>
            <a:avLst/>
            <a:gdLst>
              <a:gd name="T0" fmla="*/ 1908 w 3398"/>
              <a:gd name="T1" fmla="*/ 12 h 3410"/>
              <a:gd name="T2" fmla="*/ 2148 w 3398"/>
              <a:gd name="T3" fmla="*/ 61 h 3410"/>
              <a:gd name="T4" fmla="*/ 2375 w 3398"/>
              <a:gd name="T5" fmla="*/ 142 h 3410"/>
              <a:gd name="T6" fmla="*/ 2586 w 3398"/>
              <a:gd name="T7" fmla="*/ 253 h 3410"/>
              <a:gd name="T8" fmla="*/ 2779 w 3398"/>
              <a:gd name="T9" fmla="*/ 391 h 3410"/>
              <a:gd name="T10" fmla="*/ 1962 w 3398"/>
              <a:gd name="T11" fmla="*/ 1323 h 3410"/>
              <a:gd name="T12" fmla="*/ 1858 w 3398"/>
              <a:gd name="T13" fmla="*/ 1269 h 3410"/>
              <a:gd name="T14" fmla="*/ 1740 w 3398"/>
              <a:gd name="T15" fmla="*/ 1242 h 3410"/>
              <a:gd name="T16" fmla="*/ 1606 w 3398"/>
              <a:gd name="T17" fmla="*/ 1249 h 3410"/>
              <a:gd name="T18" fmla="*/ 1479 w 3398"/>
              <a:gd name="T19" fmla="*/ 1297 h 3410"/>
              <a:gd name="T20" fmla="*/ 1372 w 3398"/>
              <a:gd name="T21" fmla="*/ 1377 h 3410"/>
              <a:gd name="T22" fmla="*/ 1292 w 3398"/>
              <a:gd name="T23" fmla="*/ 1484 h 3410"/>
              <a:gd name="T24" fmla="*/ 1245 w 3398"/>
              <a:gd name="T25" fmla="*/ 1612 h 3410"/>
              <a:gd name="T26" fmla="*/ 1238 w 3398"/>
              <a:gd name="T27" fmla="*/ 1747 h 3410"/>
              <a:gd name="T28" fmla="*/ 1264 w 3398"/>
              <a:gd name="T29" fmla="*/ 1865 h 3410"/>
              <a:gd name="T30" fmla="*/ 1319 w 3398"/>
              <a:gd name="T31" fmla="*/ 1970 h 3410"/>
              <a:gd name="T32" fmla="*/ 390 w 3398"/>
              <a:gd name="T33" fmla="*/ 2788 h 3410"/>
              <a:gd name="T34" fmla="*/ 251 w 3398"/>
              <a:gd name="T35" fmla="*/ 2595 h 3410"/>
              <a:gd name="T36" fmla="*/ 141 w 3398"/>
              <a:gd name="T37" fmla="*/ 2383 h 3410"/>
              <a:gd name="T38" fmla="*/ 61 w 3398"/>
              <a:gd name="T39" fmla="*/ 2156 h 3410"/>
              <a:gd name="T40" fmla="*/ 13 w 3398"/>
              <a:gd name="T41" fmla="*/ 1914 h 3410"/>
              <a:gd name="T42" fmla="*/ 3 w 3398"/>
              <a:gd name="T43" fmla="*/ 1617 h 3410"/>
              <a:gd name="T44" fmla="*/ 104 w 3398"/>
              <a:gd name="T45" fmla="*/ 1121 h 3410"/>
              <a:gd name="T46" fmla="*/ 339 w 3398"/>
              <a:gd name="T47" fmla="*/ 687 h 3410"/>
              <a:gd name="T48" fmla="*/ 684 w 3398"/>
              <a:gd name="T49" fmla="*/ 340 h 3410"/>
              <a:gd name="T50" fmla="*/ 1116 w 3398"/>
              <a:gd name="T51" fmla="*/ 104 h 3410"/>
              <a:gd name="T52" fmla="*/ 1612 w 3398"/>
              <a:gd name="T53" fmla="*/ 2 h 3410"/>
              <a:gd name="T54" fmla="*/ 3033 w 3398"/>
              <a:gd name="T55" fmla="*/ 652 h 3410"/>
              <a:gd name="T56" fmla="*/ 3167 w 3398"/>
              <a:gd name="T57" fmla="*/ 849 h 3410"/>
              <a:gd name="T58" fmla="*/ 3272 w 3398"/>
              <a:gd name="T59" fmla="*/ 1064 h 3410"/>
              <a:gd name="T60" fmla="*/ 3348 w 3398"/>
              <a:gd name="T61" fmla="*/ 1294 h 3410"/>
              <a:gd name="T62" fmla="*/ 3390 w 3398"/>
              <a:gd name="T63" fmla="*/ 1537 h 3410"/>
              <a:gd name="T64" fmla="*/ 3389 w 3398"/>
              <a:gd name="T65" fmla="*/ 1878 h 3410"/>
              <a:gd name="T66" fmla="*/ 3264 w 3398"/>
              <a:gd name="T67" fmla="*/ 2367 h 3410"/>
              <a:gd name="T68" fmla="*/ 3009 w 3398"/>
              <a:gd name="T69" fmla="*/ 2788 h 3410"/>
              <a:gd name="T70" fmla="*/ 2647 w 3398"/>
              <a:gd name="T71" fmla="*/ 3118 h 3410"/>
              <a:gd name="T72" fmla="*/ 2203 w 3398"/>
              <a:gd name="T73" fmla="*/ 3333 h 3410"/>
              <a:gd name="T74" fmla="*/ 1699 w 3398"/>
              <a:gd name="T75" fmla="*/ 3410 h 3410"/>
              <a:gd name="T76" fmla="*/ 1450 w 3398"/>
              <a:gd name="T77" fmla="*/ 3392 h 3410"/>
              <a:gd name="T78" fmla="*/ 1211 w 3398"/>
              <a:gd name="T79" fmla="*/ 3338 h 3410"/>
              <a:gd name="T80" fmla="*/ 987 w 3398"/>
              <a:gd name="T81" fmla="*/ 3252 h 3410"/>
              <a:gd name="T82" fmla="*/ 778 w 3398"/>
              <a:gd name="T83" fmla="*/ 3136 h 3410"/>
              <a:gd name="T84" fmla="*/ 590 w 3398"/>
              <a:gd name="T85" fmla="*/ 2993 h 3410"/>
              <a:gd name="T86" fmla="*/ 1452 w 3398"/>
              <a:gd name="T87" fmla="*/ 2097 h 3410"/>
              <a:gd name="T88" fmla="*/ 1559 w 3398"/>
              <a:gd name="T89" fmla="*/ 2148 h 3410"/>
              <a:gd name="T90" fmla="*/ 1678 w 3398"/>
              <a:gd name="T91" fmla="*/ 2169 h 3410"/>
              <a:gd name="T92" fmla="*/ 1815 w 3398"/>
              <a:gd name="T93" fmla="*/ 2155 h 3410"/>
              <a:gd name="T94" fmla="*/ 1939 w 3398"/>
              <a:gd name="T95" fmla="*/ 2103 h 3410"/>
              <a:gd name="T96" fmla="*/ 2041 w 3398"/>
              <a:gd name="T97" fmla="*/ 2017 h 3410"/>
              <a:gd name="T98" fmla="*/ 2117 w 3398"/>
              <a:gd name="T99" fmla="*/ 1906 h 3410"/>
              <a:gd name="T100" fmla="*/ 2157 w 3398"/>
              <a:gd name="T101" fmla="*/ 1776 h 3410"/>
              <a:gd name="T102" fmla="*/ 2158 w 3398"/>
              <a:gd name="T103" fmla="*/ 1643 h 3410"/>
              <a:gd name="T104" fmla="*/ 2127 w 3398"/>
              <a:gd name="T105" fmla="*/ 1527 h 3410"/>
              <a:gd name="T106" fmla="*/ 2068 w 3398"/>
              <a:gd name="T107" fmla="*/ 1425 h 3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398" h="3410">
                <a:moveTo>
                  <a:pt x="1699" y="0"/>
                </a:moveTo>
                <a:lnTo>
                  <a:pt x="1741" y="0"/>
                </a:lnTo>
                <a:lnTo>
                  <a:pt x="1783" y="2"/>
                </a:lnTo>
                <a:lnTo>
                  <a:pt x="1825" y="4"/>
                </a:lnTo>
                <a:lnTo>
                  <a:pt x="1866" y="8"/>
                </a:lnTo>
                <a:lnTo>
                  <a:pt x="1908" y="12"/>
                </a:lnTo>
                <a:lnTo>
                  <a:pt x="1948" y="18"/>
                </a:lnTo>
                <a:lnTo>
                  <a:pt x="1989" y="25"/>
                </a:lnTo>
                <a:lnTo>
                  <a:pt x="2029" y="33"/>
                </a:lnTo>
                <a:lnTo>
                  <a:pt x="2069" y="41"/>
                </a:lnTo>
                <a:lnTo>
                  <a:pt x="2109" y="50"/>
                </a:lnTo>
                <a:lnTo>
                  <a:pt x="2148" y="61"/>
                </a:lnTo>
                <a:lnTo>
                  <a:pt x="2187" y="72"/>
                </a:lnTo>
                <a:lnTo>
                  <a:pt x="2225" y="84"/>
                </a:lnTo>
                <a:lnTo>
                  <a:pt x="2263" y="98"/>
                </a:lnTo>
                <a:lnTo>
                  <a:pt x="2301" y="111"/>
                </a:lnTo>
                <a:lnTo>
                  <a:pt x="2338" y="125"/>
                </a:lnTo>
                <a:lnTo>
                  <a:pt x="2375" y="142"/>
                </a:lnTo>
                <a:lnTo>
                  <a:pt x="2411" y="158"/>
                </a:lnTo>
                <a:lnTo>
                  <a:pt x="2447" y="176"/>
                </a:lnTo>
                <a:lnTo>
                  <a:pt x="2483" y="193"/>
                </a:lnTo>
                <a:lnTo>
                  <a:pt x="2517" y="213"/>
                </a:lnTo>
                <a:lnTo>
                  <a:pt x="2552" y="232"/>
                </a:lnTo>
                <a:lnTo>
                  <a:pt x="2586" y="253"/>
                </a:lnTo>
                <a:lnTo>
                  <a:pt x="2620" y="273"/>
                </a:lnTo>
                <a:lnTo>
                  <a:pt x="2653" y="296"/>
                </a:lnTo>
                <a:lnTo>
                  <a:pt x="2684" y="319"/>
                </a:lnTo>
                <a:lnTo>
                  <a:pt x="2717" y="342"/>
                </a:lnTo>
                <a:lnTo>
                  <a:pt x="2748" y="366"/>
                </a:lnTo>
                <a:lnTo>
                  <a:pt x="2779" y="391"/>
                </a:lnTo>
                <a:lnTo>
                  <a:pt x="2809" y="416"/>
                </a:lnTo>
                <a:lnTo>
                  <a:pt x="2838" y="443"/>
                </a:lnTo>
                <a:lnTo>
                  <a:pt x="2868" y="470"/>
                </a:lnTo>
                <a:lnTo>
                  <a:pt x="1994" y="1347"/>
                </a:lnTo>
                <a:lnTo>
                  <a:pt x="1979" y="1335"/>
                </a:lnTo>
                <a:lnTo>
                  <a:pt x="1962" y="1323"/>
                </a:lnTo>
                <a:lnTo>
                  <a:pt x="1946" y="1312"/>
                </a:lnTo>
                <a:lnTo>
                  <a:pt x="1929" y="1302"/>
                </a:lnTo>
                <a:lnTo>
                  <a:pt x="1912" y="1292"/>
                </a:lnTo>
                <a:lnTo>
                  <a:pt x="1895" y="1284"/>
                </a:lnTo>
                <a:lnTo>
                  <a:pt x="1876" y="1276"/>
                </a:lnTo>
                <a:lnTo>
                  <a:pt x="1858" y="1269"/>
                </a:lnTo>
                <a:lnTo>
                  <a:pt x="1839" y="1262"/>
                </a:lnTo>
                <a:lnTo>
                  <a:pt x="1820" y="1256"/>
                </a:lnTo>
                <a:lnTo>
                  <a:pt x="1800" y="1251"/>
                </a:lnTo>
                <a:lnTo>
                  <a:pt x="1781" y="1247"/>
                </a:lnTo>
                <a:lnTo>
                  <a:pt x="1760" y="1244"/>
                </a:lnTo>
                <a:lnTo>
                  <a:pt x="1740" y="1242"/>
                </a:lnTo>
                <a:lnTo>
                  <a:pt x="1719" y="1241"/>
                </a:lnTo>
                <a:lnTo>
                  <a:pt x="1699" y="1240"/>
                </a:lnTo>
                <a:lnTo>
                  <a:pt x="1675" y="1241"/>
                </a:lnTo>
                <a:lnTo>
                  <a:pt x="1652" y="1242"/>
                </a:lnTo>
                <a:lnTo>
                  <a:pt x="1628" y="1245"/>
                </a:lnTo>
                <a:lnTo>
                  <a:pt x="1606" y="1249"/>
                </a:lnTo>
                <a:lnTo>
                  <a:pt x="1583" y="1254"/>
                </a:lnTo>
                <a:lnTo>
                  <a:pt x="1562" y="1262"/>
                </a:lnTo>
                <a:lnTo>
                  <a:pt x="1540" y="1269"/>
                </a:lnTo>
                <a:lnTo>
                  <a:pt x="1519" y="1277"/>
                </a:lnTo>
                <a:lnTo>
                  <a:pt x="1498" y="1286"/>
                </a:lnTo>
                <a:lnTo>
                  <a:pt x="1479" y="1297"/>
                </a:lnTo>
                <a:lnTo>
                  <a:pt x="1459" y="1308"/>
                </a:lnTo>
                <a:lnTo>
                  <a:pt x="1441" y="1320"/>
                </a:lnTo>
                <a:lnTo>
                  <a:pt x="1422" y="1333"/>
                </a:lnTo>
                <a:lnTo>
                  <a:pt x="1405" y="1347"/>
                </a:lnTo>
                <a:lnTo>
                  <a:pt x="1388" y="1361"/>
                </a:lnTo>
                <a:lnTo>
                  <a:pt x="1372" y="1377"/>
                </a:lnTo>
                <a:lnTo>
                  <a:pt x="1357" y="1393"/>
                </a:lnTo>
                <a:lnTo>
                  <a:pt x="1341" y="1410"/>
                </a:lnTo>
                <a:lnTo>
                  <a:pt x="1328" y="1427"/>
                </a:lnTo>
                <a:lnTo>
                  <a:pt x="1315" y="1446"/>
                </a:lnTo>
                <a:lnTo>
                  <a:pt x="1302" y="1464"/>
                </a:lnTo>
                <a:lnTo>
                  <a:pt x="1292" y="1484"/>
                </a:lnTo>
                <a:lnTo>
                  <a:pt x="1282" y="1504"/>
                </a:lnTo>
                <a:lnTo>
                  <a:pt x="1272" y="1525"/>
                </a:lnTo>
                <a:lnTo>
                  <a:pt x="1264" y="1545"/>
                </a:lnTo>
                <a:lnTo>
                  <a:pt x="1256" y="1567"/>
                </a:lnTo>
                <a:lnTo>
                  <a:pt x="1250" y="1590"/>
                </a:lnTo>
                <a:lnTo>
                  <a:pt x="1245" y="1612"/>
                </a:lnTo>
                <a:lnTo>
                  <a:pt x="1241" y="1635"/>
                </a:lnTo>
                <a:lnTo>
                  <a:pt x="1238" y="1657"/>
                </a:lnTo>
                <a:lnTo>
                  <a:pt x="1236" y="1681"/>
                </a:lnTo>
                <a:lnTo>
                  <a:pt x="1236" y="1705"/>
                </a:lnTo>
                <a:lnTo>
                  <a:pt x="1236" y="1726"/>
                </a:lnTo>
                <a:lnTo>
                  <a:pt x="1238" y="1747"/>
                </a:lnTo>
                <a:lnTo>
                  <a:pt x="1240" y="1767"/>
                </a:lnTo>
                <a:lnTo>
                  <a:pt x="1243" y="1787"/>
                </a:lnTo>
                <a:lnTo>
                  <a:pt x="1247" y="1808"/>
                </a:lnTo>
                <a:lnTo>
                  <a:pt x="1252" y="1827"/>
                </a:lnTo>
                <a:lnTo>
                  <a:pt x="1257" y="1846"/>
                </a:lnTo>
                <a:lnTo>
                  <a:pt x="1264" y="1865"/>
                </a:lnTo>
                <a:lnTo>
                  <a:pt x="1271" y="1884"/>
                </a:lnTo>
                <a:lnTo>
                  <a:pt x="1279" y="1901"/>
                </a:lnTo>
                <a:lnTo>
                  <a:pt x="1288" y="1920"/>
                </a:lnTo>
                <a:lnTo>
                  <a:pt x="1297" y="1936"/>
                </a:lnTo>
                <a:lnTo>
                  <a:pt x="1308" y="1954"/>
                </a:lnTo>
                <a:lnTo>
                  <a:pt x="1319" y="1970"/>
                </a:lnTo>
                <a:lnTo>
                  <a:pt x="1330" y="1985"/>
                </a:lnTo>
                <a:lnTo>
                  <a:pt x="1342" y="2001"/>
                </a:lnTo>
                <a:lnTo>
                  <a:pt x="469" y="2878"/>
                </a:lnTo>
                <a:lnTo>
                  <a:pt x="442" y="2849"/>
                </a:lnTo>
                <a:lnTo>
                  <a:pt x="415" y="2819"/>
                </a:lnTo>
                <a:lnTo>
                  <a:pt x="390" y="2788"/>
                </a:lnTo>
                <a:lnTo>
                  <a:pt x="365" y="2758"/>
                </a:lnTo>
                <a:lnTo>
                  <a:pt x="341" y="2727"/>
                </a:lnTo>
                <a:lnTo>
                  <a:pt x="317" y="2695"/>
                </a:lnTo>
                <a:lnTo>
                  <a:pt x="294" y="2662"/>
                </a:lnTo>
                <a:lnTo>
                  <a:pt x="273" y="2629"/>
                </a:lnTo>
                <a:lnTo>
                  <a:pt x="251" y="2595"/>
                </a:lnTo>
                <a:lnTo>
                  <a:pt x="231" y="2561"/>
                </a:lnTo>
                <a:lnTo>
                  <a:pt x="212" y="2527"/>
                </a:lnTo>
                <a:lnTo>
                  <a:pt x="193" y="2491"/>
                </a:lnTo>
                <a:lnTo>
                  <a:pt x="175" y="2456"/>
                </a:lnTo>
                <a:lnTo>
                  <a:pt x="157" y="2420"/>
                </a:lnTo>
                <a:lnTo>
                  <a:pt x="141" y="2383"/>
                </a:lnTo>
                <a:lnTo>
                  <a:pt x="125" y="2346"/>
                </a:lnTo>
                <a:lnTo>
                  <a:pt x="111" y="2309"/>
                </a:lnTo>
                <a:lnTo>
                  <a:pt x="97" y="2271"/>
                </a:lnTo>
                <a:lnTo>
                  <a:pt x="83" y="2233"/>
                </a:lnTo>
                <a:lnTo>
                  <a:pt x="72" y="2194"/>
                </a:lnTo>
                <a:lnTo>
                  <a:pt x="61" y="2156"/>
                </a:lnTo>
                <a:lnTo>
                  <a:pt x="51" y="2116"/>
                </a:lnTo>
                <a:lnTo>
                  <a:pt x="40" y="2077"/>
                </a:lnTo>
                <a:lnTo>
                  <a:pt x="32" y="2037"/>
                </a:lnTo>
                <a:lnTo>
                  <a:pt x="25" y="1996"/>
                </a:lnTo>
                <a:lnTo>
                  <a:pt x="18" y="1956"/>
                </a:lnTo>
                <a:lnTo>
                  <a:pt x="13" y="1914"/>
                </a:lnTo>
                <a:lnTo>
                  <a:pt x="9" y="1873"/>
                </a:lnTo>
                <a:lnTo>
                  <a:pt x="5" y="1831"/>
                </a:lnTo>
                <a:lnTo>
                  <a:pt x="3" y="1790"/>
                </a:lnTo>
                <a:lnTo>
                  <a:pt x="0" y="1748"/>
                </a:lnTo>
                <a:lnTo>
                  <a:pt x="0" y="1705"/>
                </a:lnTo>
                <a:lnTo>
                  <a:pt x="3" y="1617"/>
                </a:lnTo>
                <a:lnTo>
                  <a:pt x="9" y="1531"/>
                </a:lnTo>
                <a:lnTo>
                  <a:pt x="20" y="1447"/>
                </a:lnTo>
                <a:lnTo>
                  <a:pt x="34" y="1362"/>
                </a:lnTo>
                <a:lnTo>
                  <a:pt x="54" y="1280"/>
                </a:lnTo>
                <a:lnTo>
                  <a:pt x="76" y="1200"/>
                </a:lnTo>
                <a:lnTo>
                  <a:pt x="104" y="1121"/>
                </a:lnTo>
                <a:lnTo>
                  <a:pt x="134" y="1043"/>
                </a:lnTo>
                <a:lnTo>
                  <a:pt x="168" y="968"/>
                </a:lnTo>
                <a:lnTo>
                  <a:pt x="205" y="895"/>
                </a:lnTo>
                <a:lnTo>
                  <a:pt x="246" y="823"/>
                </a:lnTo>
                <a:lnTo>
                  <a:pt x="291" y="754"/>
                </a:lnTo>
                <a:lnTo>
                  <a:pt x="339" y="687"/>
                </a:lnTo>
                <a:lnTo>
                  <a:pt x="389" y="622"/>
                </a:lnTo>
                <a:lnTo>
                  <a:pt x="443" y="560"/>
                </a:lnTo>
                <a:lnTo>
                  <a:pt x="499" y="501"/>
                </a:lnTo>
                <a:lnTo>
                  <a:pt x="558" y="444"/>
                </a:lnTo>
                <a:lnTo>
                  <a:pt x="620" y="391"/>
                </a:lnTo>
                <a:lnTo>
                  <a:pt x="684" y="340"/>
                </a:lnTo>
                <a:lnTo>
                  <a:pt x="750" y="292"/>
                </a:lnTo>
                <a:lnTo>
                  <a:pt x="820" y="248"/>
                </a:lnTo>
                <a:lnTo>
                  <a:pt x="891" y="207"/>
                </a:lnTo>
                <a:lnTo>
                  <a:pt x="964" y="169"/>
                </a:lnTo>
                <a:lnTo>
                  <a:pt x="1039" y="135"/>
                </a:lnTo>
                <a:lnTo>
                  <a:pt x="1116" y="104"/>
                </a:lnTo>
                <a:lnTo>
                  <a:pt x="1195" y="77"/>
                </a:lnTo>
                <a:lnTo>
                  <a:pt x="1276" y="53"/>
                </a:lnTo>
                <a:lnTo>
                  <a:pt x="1358" y="35"/>
                </a:lnTo>
                <a:lnTo>
                  <a:pt x="1441" y="20"/>
                </a:lnTo>
                <a:lnTo>
                  <a:pt x="1526" y="9"/>
                </a:lnTo>
                <a:lnTo>
                  <a:pt x="1612" y="2"/>
                </a:lnTo>
                <a:lnTo>
                  <a:pt x="1699" y="0"/>
                </a:lnTo>
                <a:close/>
                <a:moveTo>
                  <a:pt x="2929" y="533"/>
                </a:moveTo>
                <a:lnTo>
                  <a:pt x="2957" y="561"/>
                </a:lnTo>
                <a:lnTo>
                  <a:pt x="2982" y="591"/>
                </a:lnTo>
                <a:lnTo>
                  <a:pt x="3008" y="621"/>
                </a:lnTo>
                <a:lnTo>
                  <a:pt x="3033" y="652"/>
                </a:lnTo>
                <a:lnTo>
                  <a:pt x="3057" y="684"/>
                </a:lnTo>
                <a:lnTo>
                  <a:pt x="3081" y="716"/>
                </a:lnTo>
                <a:lnTo>
                  <a:pt x="3103" y="748"/>
                </a:lnTo>
                <a:lnTo>
                  <a:pt x="3125" y="781"/>
                </a:lnTo>
                <a:lnTo>
                  <a:pt x="3146" y="814"/>
                </a:lnTo>
                <a:lnTo>
                  <a:pt x="3167" y="849"/>
                </a:lnTo>
                <a:lnTo>
                  <a:pt x="3186" y="883"/>
                </a:lnTo>
                <a:lnTo>
                  <a:pt x="3205" y="918"/>
                </a:lnTo>
                <a:lnTo>
                  <a:pt x="3223" y="954"/>
                </a:lnTo>
                <a:lnTo>
                  <a:pt x="3241" y="990"/>
                </a:lnTo>
                <a:lnTo>
                  <a:pt x="3257" y="1027"/>
                </a:lnTo>
                <a:lnTo>
                  <a:pt x="3272" y="1064"/>
                </a:lnTo>
                <a:lnTo>
                  <a:pt x="3287" y="1101"/>
                </a:lnTo>
                <a:lnTo>
                  <a:pt x="3301" y="1139"/>
                </a:lnTo>
                <a:lnTo>
                  <a:pt x="3314" y="1177"/>
                </a:lnTo>
                <a:lnTo>
                  <a:pt x="3326" y="1215"/>
                </a:lnTo>
                <a:lnTo>
                  <a:pt x="3337" y="1254"/>
                </a:lnTo>
                <a:lnTo>
                  <a:pt x="3348" y="1294"/>
                </a:lnTo>
                <a:lnTo>
                  <a:pt x="3357" y="1334"/>
                </a:lnTo>
                <a:lnTo>
                  <a:pt x="3366" y="1374"/>
                </a:lnTo>
                <a:lnTo>
                  <a:pt x="3373" y="1414"/>
                </a:lnTo>
                <a:lnTo>
                  <a:pt x="3380" y="1455"/>
                </a:lnTo>
                <a:lnTo>
                  <a:pt x="3385" y="1496"/>
                </a:lnTo>
                <a:lnTo>
                  <a:pt x="3390" y="1537"/>
                </a:lnTo>
                <a:lnTo>
                  <a:pt x="3393" y="1579"/>
                </a:lnTo>
                <a:lnTo>
                  <a:pt x="3396" y="1620"/>
                </a:lnTo>
                <a:lnTo>
                  <a:pt x="3397" y="1663"/>
                </a:lnTo>
                <a:lnTo>
                  <a:pt x="3398" y="1705"/>
                </a:lnTo>
                <a:lnTo>
                  <a:pt x="3395" y="1792"/>
                </a:lnTo>
                <a:lnTo>
                  <a:pt x="3389" y="1878"/>
                </a:lnTo>
                <a:lnTo>
                  <a:pt x="3378" y="1964"/>
                </a:lnTo>
                <a:lnTo>
                  <a:pt x="3364" y="2048"/>
                </a:lnTo>
                <a:lnTo>
                  <a:pt x="3344" y="2130"/>
                </a:lnTo>
                <a:lnTo>
                  <a:pt x="3322" y="2211"/>
                </a:lnTo>
                <a:lnTo>
                  <a:pt x="3294" y="2290"/>
                </a:lnTo>
                <a:lnTo>
                  <a:pt x="3264" y="2367"/>
                </a:lnTo>
                <a:lnTo>
                  <a:pt x="3229" y="2443"/>
                </a:lnTo>
                <a:lnTo>
                  <a:pt x="3192" y="2516"/>
                </a:lnTo>
                <a:lnTo>
                  <a:pt x="3151" y="2588"/>
                </a:lnTo>
                <a:lnTo>
                  <a:pt x="3106" y="2657"/>
                </a:lnTo>
                <a:lnTo>
                  <a:pt x="3059" y="2724"/>
                </a:lnTo>
                <a:lnTo>
                  <a:pt x="3009" y="2788"/>
                </a:lnTo>
                <a:lnTo>
                  <a:pt x="2955" y="2850"/>
                </a:lnTo>
                <a:lnTo>
                  <a:pt x="2898" y="2910"/>
                </a:lnTo>
                <a:lnTo>
                  <a:pt x="2840" y="2966"/>
                </a:lnTo>
                <a:lnTo>
                  <a:pt x="2778" y="3020"/>
                </a:lnTo>
                <a:lnTo>
                  <a:pt x="2714" y="3070"/>
                </a:lnTo>
                <a:lnTo>
                  <a:pt x="2647" y="3118"/>
                </a:lnTo>
                <a:lnTo>
                  <a:pt x="2578" y="3163"/>
                </a:lnTo>
                <a:lnTo>
                  <a:pt x="2507" y="3204"/>
                </a:lnTo>
                <a:lnTo>
                  <a:pt x="2433" y="3242"/>
                </a:lnTo>
                <a:lnTo>
                  <a:pt x="2359" y="3276"/>
                </a:lnTo>
                <a:lnTo>
                  <a:pt x="2282" y="3307"/>
                </a:lnTo>
                <a:lnTo>
                  <a:pt x="2203" y="3333"/>
                </a:lnTo>
                <a:lnTo>
                  <a:pt x="2122" y="3356"/>
                </a:lnTo>
                <a:lnTo>
                  <a:pt x="2040" y="3376"/>
                </a:lnTo>
                <a:lnTo>
                  <a:pt x="1957" y="3391"/>
                </a:lnTo>
                <a:lnTo>
                  <a:pt x="1872" y="3401"/>
                </a:lnTo>
                <a:lnTo>
                  <a:pt x="1786" y="3408"/>
                </a:lnTo>
                <a:lnTo>
                  <a:pt x="1699" y="3410"/>
                </a:lnTo>
                <a:lnTo>
                  <a:pt x="1657" y="3409"/>
                </a:lnTo>
                <a:lnTo>
                  <a:pt x="1615" y="3408"/>
                </a:lnTo>
                <a:lnTo>
                  <a:pt x="1573" y="3405"/>
                </a:lnTo>
                <a:lnTo>
                  <a:pt x="1532" y="3402"/>
                </a:lnTo>
                <a:lnTo>
                  <a:pt x="1491" y="3397"/>
                </a:lnTo>
                <a:lnTo>
                  <a:pt x="1450" y="3392"/>
                </a:lnTo>
                <a:lnTo>
                  <a:pt x="1409" y="3386"/>
                </a:lnTo>
                <a:lnTo>
                  <a:pt x="1369" y="3378"/>
                </a:lnTo>
                <a:lnTo>
                  <a:pt x="1329" y="3369"/>
                </a:lnTo>
                <a:lnTo>
                  <a:pt x="1289" y="3360"/>
                </a:lnTo>
                <a:lnTo>
                  <a:pt x="1250" y="3350"/>
                </a:lnTo>
                <a:lnTo>
                  <a:pt x="1211" y="3338"/>
                </a:lnTo>
                <a:lnTo>
                  <a:pt x="1172" y="3326"/>
                </a:lnTo>
                <a:lnTo>
                  <a:pt x="1134" y="3313"/>
                </a:lnTo>
                <a:lnTo>
                  <a:pt x="1098" y="3299"/>
                </a:lnTo>
                <a:lnTo>
                  <a:pt x="1060" y="3284"/>
                </a:lnTo>
                <a:lnTo>
                  <a:pt x="1023" y="3269"/>
                </a:lnTo>
                <a:lnTo>
                  <a:pt x="987" y="3252"/>
                </a:lnTo>
                <a:lnTo>
                  <a:pt x="951" y="3235"/>
                </a:lnTo>
                <a:lnTo>
                  <a:pt x="915" y="3217"/>
                </a:lnTo>
                <a:lnTo>
                  <a:pt x="880" y="3198"/>
                </a:lnTo>
                <a:lnTo>
                  <a:pt x="846" y="3178"/>
                </a:lnTo>
                <a:lnTo>
                  <a:pt x="812" y="3158"/>
                </a:lnTo>
                <a:lnTo>
                  <a:pt x="778" y="3136"/>
                </a:lnTo>
                <a:lnTo>
                  <a:pt x="745" y="3114"/>
                </a:lnTo>
                <a:lnTo>
                  <a:pt x="713" y="3092"/>
                </a:lnTo>
                <a:lnTo>
                  <a:pt x="682" y="3068"/>
                </a:lnTo>
                <a:lnTo>
                  <a:pt x="650" y="3044"/>
                </a:lnTo>
                <a:lnTo>
                  <a:pt x="619" y="3019"/>
                </a:lnTo>
                <a:lnTo>
                  <a:pt x="590" y="2993"/>
                </a:lnTo>
                <a:lnTo>
                  <a:pt x="560" y="2967"/>
                </a:lnTo>
                <a:lnTo>
                  <a:pt x="531" y="2941"/>
                </a:lnTo>
                <a:lnTo>
                  <a:pt x="1404" y="2064"/>
                </a:lnTo>
                <a:lnTo>
                  <a:pt x="1419" y="2076"/>
                </a:lnTo>
                <a:lnTo>
                  <a:pt x="1436" y="2087"/>
                </a:lnTo>
                <a:lnTo>
                  <a:pt x="1452" y="2097"/>
                </a:lnTo>
                <a:lnTo>
                  <a:pt x="1468" y="2108"/>
                </a:lnTo>
                <a:lnTo>
                  <a:pt x="1486" y="2118"/>
                </a:lnTo>
                <a:lnTo>
                  <a:pt x="1503" y="2126"/>
                </a:lnTo>
                <a:lnTo>
                  <a:pt x="1522" y="2134"/>
                </a:lnTo>
                <a:lnTo>
                  <a:pt x="1540" y="2142"/>
                </a:lnTo>
                <a:lnTo>
                  <a:pt x="1559" y="2148"/>
                </a:lnTo>
                <a:lnTo>
                  <a:pt x="1578" y="2154"/>
                </a:lnTo>
                <a:lnTo>
                  <a:pt x="1597" y="2159"/>
                </a:lnTo>
                <a:lnTo>
                  <a:pt x="1617" y="2163"/>
                </a:lnTo>
                <a:lnTo>
                  <a:pt x="1637" y="2166"/>
                </a:lnTo>
                <a:lnTo>
                  <a:pt x="1658" y="2168"/>
                </a:lnTo>
                <a:lnTo>
                  <a:pt x="1678" y="2169"/>
                </a:lnTo>
                <a:lnTo>
                  <a:pt x="1699" y="2170"/>
                </a:lnTo>
                <a:lnTo>
                  <a:pt x="1722" y="2169"/>
                </a:lnTo>
                <a:lnTo>
                  <a:pt x="1746" y="2167"/>
                </a:lnTo>
                <a:lnTo>
                  <a:pt x="1770" y="2164"/>
                </a:lnTo>
                <a:lnTo>
                  <a:pt x="1792" y="2160"/>
                </a:lnTo>
                <a:lnTo>
                  <a:pt x="1815" y="2155"/>
                </a:lnTo>
                <a:lnTo>
                  <a:pt x="1836" y="2149"/>
                </a:lnTo>
                <a:lnTo>
                  <a:pt x="1858" y="2142"/>
                </a:lnTo>
                <a:lnTo>
                  <a:pt x="1879" y="2133"/>
                </a:lnTo>
                <a:lnTo>
                  <a:pt x="1900" y="2124"/>
                </a:lnTo>
                <a:lnTo>
                  <a:pt x="1919" y="2114"/>
                </a:lnTo>
                <a:lnTo>
                  <a:pt x="1939" y="2103"/>
                </a:lnTo>
                <a:lnTo>
                  <a:pt x="1957" y="2090"/>
                </a:lnTo>
                <a:lnTo>
                  <a:pt x="1975" y="2078"/>
                </a:lnTo>
                <a:lnTo>
                  <a:pt x="1993" y="2064"/>
                </a:lnTo>
                <a:lnTo>
                  <a:pt x="2010" y="2049"/>
                </a:lnTo>
                <a:lnTo>
                  <a:pt x="2026" y="2034"/>
                </a:lnTo>
                <a:lnTo>
                  <a:pt x="2041" y="2017"/>
                </a:lnTo>
                <a:lnTo>
                  <a:pt x="2056" y="2001"/>
                </a:lnTo>
                <a:lnTo>
                  <a:pt x="2070" y="1983"/>
                </a:lnTo>
                <a:lnTo>
                  <a:pt x="2083" y="1965"/>
                </a:lnTo>
                <a:lnTo>
                  <a:pt x="2095" y="1946"/>
                </a:lnTo>
                <a:lnTo>
                  <a:pt x="2107" y="1927"/>
                </a:lnTo>
                <a:lnTo>
                  <a:pt x="2117" y="1906"/>
                </a:lnTo>
                <a:lnTo>
                  <a:pt x="2126" y="1886"/>
                </a:lnTo>
                <a:lnTo>
                  <a:pt x="2134" y="1865"/>
                </a:lnTo>
                <a:lnTo>
                  <a:pt x="2141" y="1844"/>
                </a:lnTo>
                <a:lnTo>
                  <a:pt x="2148" y="1821"/>
                </a:lnTo>
                <a:lnTo>
                  <a:pt x="2153" y="1798"/>
                </a:lnTo>
                <a:lnTo>
                  <a:pt x="2157" y="1776"/>
                </a:lnTo>
                <a:lnTo>
                  <a:pt x="2160" y="1752"/>
                </a:lnTo>
                <a:lnTo>
                  <a:pt x="2162" y="1729"/>
                </a:lnTo>
                <a:lnTo>
                  <a:pt x="2162" y="1705"/>
                </a:lnTo>
                <a:lnTo>
                  <a:pt x="2162" y="1684"/>
                </a:lnTo>
                <a:lnTo>
                  <a:pt x="2161" y="1664"/>
                </a:lnTo>
                <a:lnTo>
                  <a:pt x="2158" y="1643"/>
                </a:lnTo>
                <a:lnTo>
                  <a:pt x="2155" y="1623"/>
                </a:lnTo>
                <a:lnTo>
                  <a:pt x="2151" y="1603"/>
                </a:lnTo>
                <a:lnTo>
                  <a:pt x="2147" y="1583"/>
                </a:lnTo>
                <a:lnTo>
                  <a:pt x="2140" y="1565"/>
                </a:lnTo>
                <a:lnTo>
                  <a:pt x="2134" y="1545"/>
                </a:lnTo>
                <a:lnTo>
                  <a:pt x="2127" y="1527"/>
                </a:lnTo>
                <a:lnTo>
                  <a:pt x="2119" y="1509"/>
                </a:lnTo>
                <a:lnTo>
                  <a:pt x="2110" y="1491"/>
                </a:lnTo>
                <a:lnTo>
                  <a:pt x="2100" y="1473"/>
                </a:lnTo>
                <a:lnTo>
                  <a:pt x="2090" y="1457"/>
                </a:lnTo>
                <a:lnTo>
                  <a:pt x="2080" y="1440"/>
                </a:lnTo>
                <a:lnTo>
                  <a:pt x="2068" y="1425"/>
                </a:lnTo>
                <a:lnTo>
                  <a:pt x="2055" y="1410"/>
                </a:lnTo>
                <a:lnTo>
                  <a:pt x="2929" y="533"/>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E83BAAF0-9A1E-0D41-8A56-370B691CD74A}"/>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DC380E38-565B-C74B-B289-0C03C010A6A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B3FC851E-DAF2-7143-9F4B-AD328FA3C27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875328" y="1"/>
            <a:ext cx="3412671" cy="1670870"/>
          </a:xfrm>
          <a:prstGeom prst="rect">
            <a:avLst/>
          </a:prstGeom>
        </p:spPr>
      </p:pic>
    </p:spTree>
    <p:extLst>
      <p:ext uri="{BB962C8B-B14F-4D97-AF65-F5344CB8AC3E}">
        <p14:creationId xmlns:p14="http://schemas.microsoft.com/office/powerpoint/2010/main" val="25898003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15">
  <p:cSld name="15">
    <p:spTree>
      <p:nvGrpSpPr>
        <p:cNvPr id="1" name="Shape 48"/>
        <p:cNvGrpSpPr/>
        <p:nvPr/>
      </p:nvGrpSpPr>
      <p:grpSpPr>
        <a:xfrm>
          <a:off x="0" y="0"/>
          <a:ext cx="0" cy="0"/>
          <a:chOff x="0" y="0"/>
          <a:chExt cx="0" cy="0"/>
        </a:xfrm>
      </p:grpSpPr>
      <p:sp>
        <p:nvSpPr>
          <p:cNvPr id="49" name="Google Shape;49;p33"/>
          <p:cNvSpPr>
            <a:spLocks noGrp="1"/>
          </p:cNvSpPr>
          <p:nvPr>
            <p:ph type="pic" idx="2"/>
          </p:nvPr>
        </p:nvSpPr>
        <p:spPr>
          <a:xfrm>
            <a:off x="0" y="0"/>
            <a:ext cx="9601200" cy="10288588"/>
          </a:xfrm>
          <a:prstGeom prst="rect">
            <a:avLst/>
          </a:prstGeom>
          <a:solidFill>
            <a:srgbClr val="353535">
              <a:alpha val="11372"/>
            </a:srgbClr>
          </a:solidFill>
          <a:ln>
            <a:noFill/>
          </a:ln>
        </p:spPr>
      </p:sp>
      <p:sp>
        <p:nvSpPr>
          <p:cNvPr id="50" name="Google Shape;50;p33"/>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51" name="Google Shape;51;p33"/>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7" name="Picture 6">
            <a:extLst>
              <a:ext uri="{FF2B5EF4-FFF2-40B4-BE49-F238E27FC236}">
                <a16:creationId xmlns:a16="http://schemas.microsoft.com/office/drawing/2014/main" id="{ACB886E1-22A5-DA4A-BAB3-A4B20437D40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38">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2188966" y="2589863"/>
            <a:ext cx="5107185" cy="5108862"/>
          </a:xfrm>
          <a:custGeom>
            <a:avLst/>
            <a:gdLst>
              <a:gd name="connsiteX0" fmla="*/ 2226853 w 5107185"/>
              <a:gd name="connsiteY0" fmla="*/ 4448679 h 5108860"/>
              <a:gd name="connsiteX1" fmla="*/ 2887034 w 5107185"/>
              <a:gd name="connsiteY1" fmla="*/ 4448679 h 5108860"/>
              <a:gd name="connsiteX2" fmla="*/ 2887034 w 5107185"/>
              <a:gd name="connsiteY2" fmla="*/ 5108860 h 5108860"/>
              <a:gd name="connsiteX3" fmla="*/ 2226853 w 5107185"/>
              <a:gd name="connsiteY3" fmla="*/ 5108860 h 5108860"/>
              <a:gd name="connsiteX4" fmla="*/ 11729 w 5107185"/>
              <a:gd name="connsiteY4" fmla="*/ 4448679 h 5108860"/>
              <a:gd name="connsiteX5" fmla="*/ 671910 w 5107185"/>
              <a:gd name="connsiteY5" fmla="*/ 4448679 h 5108860"/>
              <a:gd name="connsiteX6" fmla="*/ 671910 w 5107185"/>
              <a:gd name="connsiteY6" fmla="*/ 5108860 h 5108860"/>
              <a:gd name="connsiteX7" fmla="*/ 11729 w 5107185"/>
              <a:gd name="connsiteY7" fmla="*/ 5108860 h 5108860"/>
              <a:gd name="connsiteX8" fmla="*/ 4441977 w 5107185"/>
              <a:gd name="connsiteY8" fmla="*/ 4441977 h 5108860"/>
              <a:gd name="connsiteX9" fmla="*/ 5100483 w 5107185"/>
              <a:gd name="connsiteY9" fmla="*/ 4441977 h 5108860"/>
              <a:gd name="connsiteX10" fmla="*/ 5100483 w 5107185"/>
              <a:gd name="connsiteY10" fmla="*/ 5102158 h 5108860"/>
              <a:gd name="connsiteX11" fmla="*/ 4441977 w 5107185"/>
              <a:gd name="connsiteY11" fmla="*/ 5102158 h 5108860"/>
              <a:gd name="connsiteX12" fmla="*/ 3703043 w 5107185"/>
              <a:gd name="connsiteY12" fmla="*/ 4441977 h 5108860"/>
              <a:gd name="connsiteX13" fmla="*/ 4363224 w 5107185"/>
              <a:gd name="connsiteY13" fmla="*/ 4441977 h 5108860"/>
              <a:gd name="connsiteX14" fmla="*/ 4363224 w 5107185"/>
              <a:gd name="connsiteY14" fmla="*/ 5102158 h 5108860"/>
              <a:gd name="connsiteX15" fmla="*/ 3703043 w 5107185"/>
              <a:gd name="connsiteY15" fmla="*/ 5102158 h 5108860"/>
              <a:gd name="connsiteX16" fmla="*/ 2965786 w 5107185"/>
              <a:gd name="connsiteY16" fmla="*/ 4441977 h 5108860"/>
              <a:gd name="connsiteX17" fmla="*/ 3624292 w 5107185"/>
              <a:gd name="connsiteY17" fmla="*/ 4441977 h 5108860"/>
              <a:gd name="connsiteX18" fmla="*/ 3624292 w 5107185"/>
              <a:gd name="connsiteY18" fmla="*/ 5102158 h 5108860"/>
              <a:gd name="connsiteX19" fmla="*/ 2965786 w 5107185"/>
              <a:gd name="connsiteY19" fmla="*/ 5102158 h 5108860"/>
              <a:gd name="connsiteX20" fmla="*/ 1489595 w 5107185"/>
              <a:gd name="connsiteY20" fmla="*/ 4441977 h 5108860"/>
              <a:gd name="connsiteX21" fmla="*/ 2148101 w 5107185"/>
              <a:gd name="connsiteY21" fmla="*/ 4441977 h 5108860"/>
              <a:gd name="connsiteX22" fmla="*/ 2148101 w 5107185"/>
              <a:gd name="connsiteY22" fmla="*/ 5102158 h 5108860"/>
              <a:gd name="connsiteX23" fmla="*/ 1489595 w 5107185"/>
              <a:gd name="connsiteY23" fmla="*/ 5102158 h 5108860"/>
              <a:gd name="connsiteX24" fmla="*/ 750661 w 5107185"/>
              <a:gd name="connsiteY24" fmla="*/ 4441977 h 5108860"/>
              <a:gd name="connsiteX25" fmla="*/ 1409167 w 5107185"/>
              <a:gd name="connsiteY25" fmla="*/ 4441977 h 5108860"/>
              <a:gd name="connsiteX26" fmla="*/ 1409167 w 5107185"/>
              <a:gd name="connsiteY26" fmla="*/ 5102158 h 5108860"/>
              <a:gd name="connsiteX27" fmla="*/ 750661 w 5107185"/>
              <a:gd name="connsiteY27" fmla="*/ 5102158 h 5108860"/>
              <a:gd name="connsiteX28" fmla="*/ 3703043 w 5107185"/>
              <a:gd name="connsiteY28" fmla="*/ 3708071 h 5108860"/>
              <a:gd name="connsiteX29" fmla="*/ 4363224 w 5107185"/>
              <a:gd name="connsiteY29" fmla="*/ 3708071 h 5108860"/>
              <a:gd name="connsiteX30" fmla="*/ 4363224 w 5107185"/>
              <a:gd name="connsiteY30" fmla="*/ 4368252 h 5108860"/>
              <a:gd name="connsiteX31" fmla="*/ 3703043 w 5107185"/>
              <a:gd name="connsiteY31" fmla="*/ 4368252 h 5108860"/>
              <a:gd name="connsiteX32" fmla="*/ 4441977 w 5107185"/>
              <a:gd name="connsiteY32" fmla="*/ 3701368 h 5108860"/>
              <a:gd name="connsiteX33" fmla="*/ 5100483 w 5107185"/>
              <a:gd name="connsiteY33" fmla="*/ 3701368 h 5108860"/>
              <a:gd name="connsiteX34" fmla="*/ 5100483 w 5107185"/>
              <a:gd name="connsiteY34" fmla="*/ 4363225 h 5108860"/>
              <a:gd name="connsiteX35" fmla="*/ 4441977 w 5107185"/>
              <a:gd name="connsiteY35" fmla="*/ 4363225 h 5108860"/>
              <a:gd name="connsiteX36" fmla="*/ 2965786 w 5107185"/>
              <a:gd name="connsiteY36" fmla="*/ 3701368 h 5108860"/>
              <a:gd name="connsiteX37" fmla="*/ 3624292 w 5107185"/>
              <a:gd name="connsiteY37" fmla="*/ 3701368 h 5108860"/>
              <a:gd name="connsiteX38" fmla="*/ 3624292 w 5107185"/>
              <a:gd name="connsiteY38" fmla="*/ 4363225 h 5108860"/>
              <a:gd name="connsiteX39" fmla="*/ 2965786 w 5107185"/>
              <a:gd name="connsiteY39" fmla="*/ 4363225 h 5108860"/>
              <a:gd name="connsiteX40" fmla="*/ 2226853 w 5107185"/>
              <a:gd name="connsiteY40" fmla="*/ 3701368 h 5108860"/>
              <a:gd name="connsiteX41" fmla="*/ 2887034 w 5107185"/>
              <a:gd name="connsiteY41" fmla="*/ 3701368 h 5108860"/>
              <a:gd name="connsiteX42" fmla="*/ 2887034 w 5107185"/>
              <a:gd name="connsiteY42" fmla="*/ 4363225 h 5108860"/>
              <a:gd name="connsiteX43" fmla="*/ 2226853 w 5107185"/>
              <a:gd name="connsiteY43" fmla="*/ 4363225 h 5108860"/>
              <a:gd name="connsiteX44" fmla="*/ 1489595 w 5107185"/>
              <a:gd name="connsiteY44" fmla="*/ 3701368 h 5108860"/>
              <a:gd name="connsiteX45" fmla="*/ 2148101 w 5107185"/>
              <a:gd name="connsiteY45" fmla="*/ 3701368 h 5108860"/>
              <a:gd name="connsiteX46" fmla="*/ 2148101 w 5107185"/>
              <a:gd name="connsiteY46" fmla="*/ 4363225 h 5108860"/>
              <a:gd name="connsiteX47" fmla="*/ 1489595 w 5107185"/>
              <a:gd name="connsiteY47" fmla="*/ 4363225 h 5108860"/>
              <a:gd name="connsiteX48" fmla="*/ 750661 w 5107185"/>
              <a:gd name="connsiteY48" fmla="*/ 3701368 h 5108860"/>
              <a:gd name="connsiteX49" fmla="*/ 1409167 w 5107185"/>
              <a:gd name="connsiteY49" fmla="*/ 3701368 h 5108860"/>
              <a:gd name="connsiteX50" fmla="*/ 1409167 w 5107185"/>
              <a:gd name="connsiteY50" fmla="*/ 4363225 h 5108860"/>
              <a:gd name="connsiteX51" fmla="*/ 750661 w 5107185"/>
              <a:gd name="connsiteY51" fmla="*/ 4363225 h 5108860"/>
              <a:gd name="connsiteX52" fmla="*/ 11729 w 5107185"/>
              <a:gd name="connsiteY52" fmla="*/ 3701368 h 5108860"/>
              <a:gd name="connsiteX53" fmla="*/ 671910 w 5107185"/>
              <a:gd name="connsiteY53" fmla="*/ 3701368 h 5108860"/>
              <a:gd name="connsiteX54" fmla="*/ 671910 w 5107185"/>
              <a:gd name="connsiteY54" fmla="*/ 4363225 h 5108860"/>
              <a:gd name="connsiteX55" fmla="*/ 11729 w 5107185"/>
              <a:gd name="connsiteY55" fmla="*/ 4363225 h 5108860"/>
              <a:gd name="connsiteX56" fmla="*/ 1489595 w 5107185"/>
              <a:gd name="connsiteY56" fmla="*/ 2967462 h 5108860"/>
              <a:gd name="connsiteX57" fmla="*/ 2148101 w 5107185"/>
              <a:gd name="connsiteY57" fmla="*/ 2967462 h 5108860"/>
              <a:gd name="connsiteX58" fmla="*/ 2148101 w 5107185"/>
              <a:gd name="connsiteY58" fmla="*/ 3627643 h 5108860"/>
              <a:gd name="connsiteX59" fmla="*/ 1489595 w 5107185"/>
              <a:gd name="connsiteY59" fmla="*/ 3627643 h 5108860"/>
              <a:gd name="connsiteX60" fmla="*/ 11730 w 5107185"/>
              <a:gd name="connsiteY60" fmla="*/ 2967462 h 5108860"/>
              <a:gd name="connsiteX61" fmla="*/ 671910 w 5107185"/>
              <a:gd name="connsiteY61" fmla="*/ 2967462 h 5108860"/>
              <a:gd name="connsiteX62" fmla="*/ 671910 w 5107185"/>
              <a:gd name="connsiteY62" fmla="*/ 3627643 h 5108860"/>
              <a:gd name="connsiteX63" fmla="*/ 11730 w 5107185"/>
              <a:gd name="connsiteY63" fmla="*/ 3627643 h 5108860"/>
              <a:gd name="connsiteX64" fmla="*/ 4441977 w 5107185"/>
              <a:gd name="connsiteY64" fmla="*/ 2960760 h 5108860"/>
              <a:gd name="connsiteX65" fmla="*/ 5100483 w 5107185"/>
              <a:gd name="connsiteY65" fmla="*/ 2960760 h 5108860"/>
              <a:gd name="connsiteX66" fmla="*/ 5100483 w 5107185"/>
              <a:gd name="connsiteY66" fmla="*/ 3622617 h 5108860"/>
              <a:gd name="connsiteX67" fmla="*/ 4441977 w 5107185"/>
              <a:gd name="connsiteY67" fmla="*/ 3622617 h 5108860"/>
              <a:gd name="connsiteX68" fmla="*/ 3703043 w 5107185"/>
              <a:gd name="connsiteY68" fmla="*/ 2960760 h 5108860"/>
              <a:gd name="connsiteX69" fmla="*/ 4363224 w 5107185"/>
              <a:gd name="connsiteY69" fmla="*/ 2960760 h 5108860"/>
              <a:gd name="connsiteX70" fmla="*/ 4363224 w 5107185"/>
              <a:gd name="connsiteY70" fmla="*/ 3622617 h 5108860"/>
              <a:gd name="connsiteX71" fmla="*/ 3703043 w 5107185"/>
              <a:gd name="connsiteY71" fmla="*/ 3622617 h 5108860"/>
              <a:gd name="connsiteX72" fmla="*/ 2965786 w 5107185"/>
              <a:gd name="connsiteY72" fmla="*/ 2960760 h 5108860"/>
              <a:gd name="connsiteX73" fmla="*/ 3624292 w 5107185"/>
              <a:gd name="connsiteY73" fmla="*/ 2960760 h 5108860"/>
              <a:gd name="connsiteX74" fmla="*/ 3624292 w 5107185"/>
              <a:gd name="connsiteY74" fmla="*/ 3622617 h 5108860"/>
              <a:gd name="connsiteX75" fmla="*/ 2965786 w 5107185"/>
              <a:gd name="connsiteY75" fmla="*/ 3622617 h 5108860"/>
              <a:gd name="connsiteX76" fmla="*/ 2226853 w 5107185"/>
              <a:gd name="connsiteY76" fmla="*/ 2960760 h 5108860"/>
              <a:gd name="connsiteX77" fmla="*/ 2887034 w 5107185"/>
              <a:gd name="connsiteY77" fmla="*/ 2960760 h 5108860"/>
              <a:gd name="connsiteX78" fmla="*/ 2887034 w 5107185"/>
              <a:gd name="connsiteY78" fmla="*/ 3622617 h 5108860"/>
              <a:gd name="connsiteX79" fmla="*/ 2226853 w 5107185"/>
              <a:gd name="connsiteY79" fmla="*/ 3622617 h 5108860"/>
              <a:gd name="connsiteX80" fmla="*/ 750661 w 5107185"/>
              <a:gd name="connsiteY80" fmla="*/ 2960760 h 5108860"/>
              <a:gd name="connsiteX81" fmla="*/ 1409167 w 5107185"/>
              <a:gd name="connsiteY81" fmla="*/ 2960760 h 5108860"/>
              <a:gd name="connsiteX82" fmla="*/ 1409167 w 5107185"/>
              <a:gd name="connsiteY82" fmla="*/ 3622617 h 5108860"/>
              <a:gd name="connsiteX83" fmla="*/ 750661 w 5107185"/>
              <a:gd name="connsiteY83" fmla="*/ 3622617 h 5108860"/>
              <a:gd name="connsiteX84" fmla="*/ 2965786 w 5107185"/>
              <a:gd name="connsiteY84" fmla="*/ 2226853 h 5108860"/>
              <a:gd name="connsiteX85" fmla="*/ 3624292 w 5107185"/>
              <a:gd name="connsiteY85" fmla="*/ 2226853 h 5108860"/>
              <a:gd name="connsiteX86" fmla="*/ 3624292 w 5107185"/>
              <a:gd name="connsiteY86" fmla="*/ 2888710 h 5108860"/>
              <a:gd name="connsiteX87" fmla="*/ 2965786 w 5107185"/>
              <a:gd name="connsiteY87" fmla="*/ 2888710 h 5108860"/>
              <a:gd name="connsiteX88" fmla="*/ 750661 w 5107185"/>
              <a:gd name="connsiteY88" fmla="*/ 2226853 h 5108860"/>
              <a:gd name="connsiteX89" fmla="*/ 1409167 w 5107185"/>
              <a:gd name="connsiteY89" fmla="*/ 2226853 h 5108860"/>
              <a:gd name="connsiteX90" fmla="*/ 1409167 w 5107185"/>
              <a:gd name="connsiteY90" fmla="*/ 2888710 h 5108860"/>
              <a:gd name="connsiteX91" fmla="*/ 750661 w 5107185"/>
              <a:gd name="connsiteY91" fmla="*/ 2888710 h 5108860"/>
              <a:gd name="connsiteX92" fmla="*/ 4441977 w 5107185"/>
              <a:gd name="connsiteY92" fmla="*/ 2220151 h 5108860"/>
              <a:gd name="connsiteX93" fmla="*/ 5100483 w 5107185"/>
              <a:gd name="connsiteY93" fmla="*/ 2220151 h 5108860"/>
              <a:gd name="connsiteX94" fmla="*/ 5100483 w 5107185"/>
              <a:gd name="connsiteY94" fmla="*/ 2882008 h 5108860"/>
              <a:gd name="connsiteX95" fmla="*/ 4441977 w 5107185"/>
              <a:gd name="connsiteY95" fmla="*/ 2882008 h 5108860"/>
              <a:gd name="connsiteX96" fmla="*/ 3703043 w 5107185"/>
              <a:gd name="connsiteY96" fmla="*/ 2220151 h 5108860"/>
              <a:gd name="connsiteX97" fmla="*/ 4363224 w 5107185"/>
              <a:gd name="connsiteY97" fmla="*/ 2220151 h 5108860"/>
              <a:gd name="connsiteX98" fmla="*/ 4363224 w 5107185"/>
              <a:gd name="connsiteY98" fmla="*/ 2882008 h 5108860"/>
              <a:gd name="connsiteX99" fmla="*/ 3703043 w 5107185"/>
              <a:gd name="connsiteY99" fmla="*/ 2882008 h 5108860"/>
              <a:gd name="connsiteX100" fmla="*/ 2226853 w 5107185"/>
              <a:gd name="connsiteY100" fmla="*/ 2220151 h 5108860"/>
              <a:gd name="connsiteX101" fmla="*/ 2887034 w 5107185"/>
              <a:gd name="connsiteY101" fmla="*/ 2220151 h 5108860"/>
              <a:gd name="connsiteX102" fmla="*/ 2887034 w 5107185"/>
              <a:gd name="connsiteY102" fmla="*/ 2882008 h 5108860"/>
              <a:gd name="connsiteX103" fmla="*/ 2226853 w 5107185"/>
              <a:gd name="connsiteY103" fmla="*/ 2882008 h 5108860"/>
              <a:gd name="connsiteX104" fmla="*/ 1489595 w 5107185"/>
              <a:gd name="connsiteY104" fmla="*/ 2220151 h 5108860"/>
              <a:gd name="connsiteX105" fmla="*/ 2148101 w 5107185"/>
              <a:gd name="connsiteY105" fmla="*/ 2220151 h 5108860"/>
              <a:gd name="connsiteX106" fmla="*/ 2148101 w 5107185"/>
              <a:gd name="connsiteY106" fmla="*/ 2882008 h 5108860"/>
              <a:gd name="connsiteX107" fmla="*/ 1489595 w 5107185"/>
              <a:gd name="connsiteY107" fmla="*/ 2882008 h 5108860"/>
              <a:gd name="connsiteX108" fmla="*/ 11730 w 5107185"/>
              <a:gd name="connsiteY108" fmla="*/ 2220151 h 5108860"/>
              <a:gd name="connsiteX109" fmla="*/ 671910 w 5107185"/>
              <a:gd name="connsiteY109" fmla="*/ 2220151 h 5108860"/>
              <a:gd name="connsiteX110" fmla="*/ 671910 w 5107185"/>
              <a:gd name="connsiteY110" fmla="*/ 2882008 h 5108860"/>
              <a:gd name="connsiteX111" fmla="*/ 11730 w 5107185"/>
              <a:gd name="connsiteY111" fmla="*/ 2882008 h 5108860"/>
              <a:gd name="connsiteX112" fmla="*/ 4441977 w 5107185"/>
              <a:gd name="connsiteY112" fmla="*/ 1481217 h 5108860"/>
              <a:gd name="connsiteX113" fmla="*/ 5100483 w 5107185"/>
              <a:gd name="connsiteY113" fmla="*/ 1481217 h 5108860"/>
              <a:gd name="connsiteX114" fmla="*/ 5100483 w 5107185"/>
              <a:gd name="connsiteY114" fmla="*/ 2141398 h 5108860"/>
              <a:gd name="connsiteX115" fmla="*/ 4441977 w 5107185"/>
              <a:gd name="connsiteY115" fmla="*/ 2141398 h 5108860"/>
              <a:gd name="connsiteX116" fmla="*/ 3703043 w 5107185"/>
              <a:gd name="connsiteY116" fmla="*/ 1481217 h 5108860"/>
              <a:gd name="connsiteX117" fmla="*/ 4363224 w 5107185"/>
              <a:gd name="connsiteY117" fmla="*/ 1481217 h 5108860"/>
              <a:gd name="connsiteX118" fmla="*/ 4363224 w 5107185"/>
              <a:gd name="connsiteY118" fmla="*/ 2141398 h 5108860"/>
              <a:gd name="connsiteX119" fmla="*/ 3703043 w 5107185"/>
              <a:gd name="connsiteY119" fmla="*/ 2141398 h 5108860"/>
              <a:gd name="connsiteX120" fmla="*/ 2965786 w 5107185"/>
              <a:gd name="connsiteY120" fmla="*/ 1481217 h 5108860"/>
              <a:gd name="connsiteX121" fmla="*/ 3624292 w 5107185"/>
              <a:gd name="connsiteY121" fmla="*/ 1481217 h 5108860"/>
              <a:gd name="connsiteX122" fmla="*/ 3624292 w 5107185"/>
              <a:gd name="connsiteY122" fmla="*/ 2141398 h 5108860"/>
              <a:gd name="connsiteX123" fmla="*/ 2965786 w 5107185"/>
              <a:gd name="connsiteY123" fmla="*/ 2141398 h 5108860"/>
              <a:gd name="connsiteX124" fmla="*/ 2226853 w 5107185"/>
              <a:gd name="connsiteY124" fmla="*/ 1481217 h 5108860"/>
              <a:gd name="connsiteX125" fmla="*/ 2887034 w 5107185"/>
              <a:gd name="connsiteY125" fmla="*/ 1481217 h 5108860"/>
              <a:gd name="connsiteX126" fmla="*/ 2887034 w 5107185"/>
              <a:gd name="connsiteY126" fmla="*/ 2141398 h 5108860"/>
              <a:gd name="connsiteX127" fmla="*/ 2226853 w 5107185"/>
              <a:gd name="connsiteY127" fmla="*/ 2141398 h 5108860"/>
              <a:gd name="connsiteX128" fmla="*/ 1489595 w 5107185"/>
              <a:gd name="connsiteY128" fmla="*/ 1481217 h 5108860"/>
              <a:gd name="connsiteX129" fmla="*/ 2148101 w 5107185"/>
              <a:gd name="connsiteY129" fmla="*/ 1481217 h 5108860"/>
              <a:gd name="connsiteX130" fmla="*/ 2148101 w 5107185"/>
              <a:gd name="connsiteY130" fmla="*/ 2141398 h 5108860"/>
              <a:gd name="connsiteX131" fmla="*/ 1489595 w 5107185"/>
              <a:gd name="connsiteY131" fmla="*/ 2141398 h 5108860"/>
              <a:gd name="connsiteX132" fmla="*/ 750661 w 5107185"/>
              <a:gd name="connsiteY132" fmla="*/ 1481217 h 5108860"/>
              <a:gd name="connsiteX133" fmla="*/ 1409167 w 5107185"/>
              <a:gd name="connsiteY133" fmla="*/ 1481217 h 5108860"/>
              <a:gd name="connsiteX134" fmla="*/ 1409167 w 5107185"/>
              <a:gd name="connsiteY134" fmla="*/ 2141398 h 5108860"/>
              <a:gd name="connsiteX135" fmla="*/ 750661 w 5107185"/>
              <a:gd name="connsiteY135" fmla="*/ 2141398 h 5108860"/>
              <a:gd name="connsiteX136" fmla="*/ 11730 w 5107185"/>
              <a:gd name="connsiteY136" fmla="*/ 1481217 h 5108860"/>
              <a:gd name="connsiteX137" fmla="*/ 671910 w 5107185"/>
              <a:gd name="connsiteY137" fmla="*/ 1481217 h 5108860"/>
              <a:gd name="connsiteX138" fmla="*/ 671910 w 5107185"/>
              <a:gd name="connsiteY138" fmla="*/ 2141398 h 5108860"/>
              <a:gd name="connsiteX139" fmla="*/ 11730 w 5107185"/>
              <a:gd name="connsiteY139" fmla="*/ 2141398 h 5108860"/>
              <a:gd name="connsiteX140" fmla="*/ 4441977 w 5107185"/>
              <a:gd name="connsiteY140" fmla="*/ 740609 h 5108860"/>
              <a:gd name="connsiteX141" fmla="*/ 5100483 w 5107185"/>
              <a:gd name="connsiteY141" fmla="*/ 740609 h 5108860"/>
              <a:gd name="connsiteX142" fmla="*/ 5100483 w 5107185"/>
              <a:gd name="connsiteY142" fmla="*/ 1400790 h 5108860"/>
              <a:gd name="connsiteX143" fmla="*/ 4441977 w 5107185"/>
              <a:gd name="connsiteY143" fmla="*/ 1400790 h 5108860"/>
              <a:gd name="connsiteX144" fmla="*/ 3703043 w 5107185"/>
              <a:gd name="connsiteY144" fmla="*/ 740609 h 5108860"/>
              <a:gd name="connsiteX145" fmla="*/ 4363224 w 5107185"/>
              <a:gd name="connsiteY145" fmla="*/ 740609 h 5108860"/>
              <a:gd name="connsiteX146" fmla="*/ 4363224 w 5107185"/>
              <a:gd name="connsiteY146" fmla="*/ 1400790 h 5108860"/>
              <a:gd name="connsiteX147" fmla="*/ 3703043 w 5107185"/>
              <a:gd name="connsiteY147" fmla="*/ 1400790 h 5108860"/>
              <a:gd name="connsiteX148" fmla="*/ 2972488 w 5107185"/>
              <a:gd name="connsiteY148" fmla="*/ 740609 h 5108860"/>
              <a:gd name="connsiteX149" fmla="*/ 3630994 w 5107185"/>
              <a:gd name="connsiteY149" fmla="*/ 740609 h 5108860"/>
              <a:gd name="connsiteX150" fmla="*/ 3630994 w 5107185"/>
              <a:gd name="connsiteY150" fmla="*/ 1400790 h 5108860"/>
              <a:gd name="connsiteX151" fmla="*/ 2972488 w 5107185"/>
              <a:gd name="connsiteY151" fmla="*/ 1400790 h 5108860"/>
              <a:gd name="connsiteX152" fmla="*/ 2226853 w 5107185"/>
              <a:gd name="connsiteY152" fmla="*/ 740609 h 5108860"/>
              <a:gd name="connsiteX153" fmla="*/ 2887034 w 5107185"/>
              <a:gd name="connsiteY153" fmla="*/ 740609 h 5108860"/>
              <a:gd name="connsiteX154" fmla="*/ 2887034 w 5107185"/>
              <a:gd name="connsiteY154" fmla="*/ 1400790 h 5108860"/>
              <a:gd name="connsiteX155" fmla="*/ 2226853 w 5107185"/>
              <a:gd name="connsiteY155" fmla="*/ 1400790 h 5108860"/>
              <a:gd name="connsiteX156" fmla="*/ 1489595 w 5107185"/>
              <a:gd name="connsiteY156" fmla="*/ 740609 h 5108860"/>
              <a:gd name="connsiteX157" fmla="*/ 2148101 w 5107185"/>
              <a:gd name="connsiteY157" fmla="*/ 740609 h 5108860"/>
              <a:gd name="connsiteX158" fmla="*/ 2148101 w 5107185"/>
              <a:gd name="connsiteY158" fmla="*/ 1400790 h 5108860"/>
              <a:gd name="connsiteX159" fmla="*/ 1489595 w 5107185"/>
              <a:gd name="connsiteY159" fmla="*/ 1400790 h 5108860"/>
              <a:gd name="connsiteX160" fmla="*/ 750661 w 5107185"/>
              <a:gd name="connsiteY160" fmla="*/ 740609 h 5108860"/>
              <a:gd name="connsiteX161" fmla="*/ 1409167 w 5107185"/>
              <a:gd name="connsiteY161" fmla="*/ 740609 h 5108860"/>
              <a:gd name="connsiteX162" fmla="*/ 1409167 w 5107185"/>
              <a:gd name="connsiteY162" fmla="*/ 1400790 h 5108860"/>
              <a:gd name="connsiteX163" fmla="*/ 750661 w 5107185"/>
              <a:gd name="connsiteY163" fmla="*/ 1400790 h 5108860"/>
              <a:gd name="connsiteX164" fmla="*/ 11730 w 5107185"/>
              <a:gd name="connsiteY164" fmla="*/ 733906 h 5108860"/>
              <a:gd name="connsiteX165" fmla="*/ 671910 w 5107185"/>
              <a:gd name="connsiteY165" fmla="*/ 733906 h 5108860"/>
              <a:gd name="connsiteX166" fmla="*/ 671910 w 5107185"/>
              <a:gd name="connsiteY166" fmla="*/ 1395763 h 5108860"/>
              <a:gd name="connsiteX167" fmla="*/ 11730 w 5107185"/>
              <a:gd name="connsiteY167" fmla="*/ 1395763 h 5108860"/>
              <a:gd name="connsiteX168" fmla="*/ 4448679 w 5107185"/>
              <a:gd name="connsiteY168" fmla="*/ 0 h 5108860"/>
              <a:gd name="connsiteX169" fmla="*/ 5107185 w 5107185"/>
              <a:gd name="connsiteY169" fmla="*/ 0 h 5108860"/>
              <a:gd name="connsiteX170" fmla="*/ 5107185 w 5107185"/>
              <a:gd name="connsiteY170" fmla="*/ 660181 h 5108860"/>
              <a:gd name="connsiteX171" fmla="*/ 4448679 w 5107185"/>
              <a:gd name="connsiteY171" fmla="*/ 660181 h 5108860"/>
              <a:gd name="connsiteX172" fmla="*/ 3703043 w 5107185"/>
              <a:gd name="connsiteY172" fmla="*/ 0 h 5108860"/>
              <a:gd name="connsiteX173" fmla="*/ 4363224 w 5107185"/>
              <a:gd name="connsiteY173" fmla="*/ 0 h 5108860"/>
              <a:gd name="connsiteX174" fmla="*/ 4363224 w 5107185"/>
              <a:gd name="connsiteY174" fmla="*/ 660181 h 5108860"/>
              <a:gd name="connsiteX175" fmla="*/ 3703043 w 5107185"/>
              <a:gd name="connsiteY175" fmla="*/ 660181 h 5108860"/>
              <a:gd name="connsiteX176" fmla="*/ 2965786 w 5107185"/>
              <a:gd name="connsiteY176" fmla="*/ 0 h 5108860"/>
              <a:gd name="connsiteX177" fmla="*/ 3624292 w 5107185"/>
              <a:gd name="connsiteY177" fmla="*/ 0 h 5108860"/>
              <a:gd name="connsiteX178" fmla="*/ 3624292 w 5107185"/>
              <a:gd name="connsiteY178" fmla="*/ 660181 h 5108860"/>
              <a:gd name="connsiteX179" fmla="*/ 2965786 w 5107185"/>
              <a:gd name="connsiteY179" fmla="*/ 660181 h 5108860"/>
              <a:gd name="connsiteX180" fmla="*/ 2226853 w 5107185"/>
              <a:gd name="connsiteY180" fmla="*/ 0 h 5108860"/>
              <a:gd name="connsiteX181" fmla="*/ 2887034 w 5107185"/>
              <a:gd name="connsiteY181" fmla="*/ 0 h 5108860"/>
              <a:gd name="connsiteX182" fmla="*/ 2887034 w 5107185"/>
              <a:gd name="connsiteY182" fmla="*/ 660181 h 5108860"/>
              <a:gd name="connsiteX183" fmla="*/ 2226853 w 5107185"/>
              <a:gd name="connsiteY183" fmla="*/ 660181 h 5108860"/>
              <a:gd name="connsiteX184" fmla="*/ 1489595 w 5107185"/>
              <a:gd name="connsiteY184" fmla="*/ 0 h 5108860"/>
              <a:gd name="connsiteX185" fmla="*/ 2148101 w 5107185"/>
              <a:gd name="connsiteY185" fmla="*/ 0 h 5108860"/>
              <a:gd name="connsiteX186" fmla="*/ 2148101 w 5107185"/>
              <a:gd name="connsiteY186" fmla="*/ 660181 h 5108860"/>
              <a:gd name="connsiteX187" fmla="*/ 1489595 w 5107185"/>
              <a:gd name="connsiteY187" fmla="*/ 660181 h 5108860"/>
              <a:gd name="connsiteX188" fmla="*/ 743959 w 5107185"/>
              <a:gd name="connsiteY188" fmla="*/ 0 h 5108860"/>
              <a:gd name="connsiteX189" fmla="*/ 1404140 w 5107185"/>
              <a:gd name="connsiteY189" fmla="*/ 0 h 5108860"/>
              <a:gd name="connsiteX190" fmla="*/ 1404140 w 5107185"/>
              <a:gd name="connsiteY190" fmla="*/ 660181 h 5108860"/>
              <a:gd name="connsiteX191" fmla="*/ 743959 w 5107185"/>
              <a:gd name="connsiteY191" fmla="*/ 660181 h 5108860"/>
              <a:gd name="connsiteX192" fmla="*/ 0 w 5107185"/>
              <a:gd name="connsiteY192" fmla="*/ 0 h 5108860"/>
              <a:gd name="connsiteX193" fmla="*/ 658505 w 5107185"/>
              <a:gd name="connsiteY193" fmla="*/ 0 h 5108860"/>
              <a:gd name="connsiteX194" fmla="*/ 658505 w 5107185"/>
              <a:gd name="connsiteY194" fmla="*/ 660181 h 5108860"/>
              <a:gd name="connsiteX195" fmla="*/ 0 w 5107185"/>
              <a:gd name="connsiteY195" fmla="*/ 660181 h 5108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Lst>
            <a:rect l="l" t="t" r="r" b="b"/>
            <a:pathLst>
              <a:path w="5107185" h="5108860">
                <a:moveTo>
                  <a:pt x="2226853" y="4448679"/>
                </a:moveTo>
                <a:lnTo>
                  <a:pt x="2887034" y="4448679"/>
                </a:lnTo>
                <a:lnTo>
                  <a:pt x="2887034" y="5108860"/>
                </a:lnTo>
                <a:lnTo>
                  <a:pt x="2226853" y="5108860"/>
                </a:lnTo>
                <a:close/>
                <a:moveTo>
                  <a:pt x="11729" y="4448679"/>
                </a:moveTo>
                <a:lnTo>
                  <a:pt x="671910" y="4448679"/>
                </a:lnTo>
                <a:lnTo>
                  <a:pt x="671910" y="5108860"/>
                </a:lnTo>
                <a:lnTo>
                  <a:pt x="11729" y="5108860"/>
                </a:lnTo>
                <a:close/>
                <a:moveTo>
                  <a:pt x="4441977" y="4441977"/>
                </a:moveTo>
                <a:lnTo>
                  <a:pt x="5100483" y="4441977"/>
                </a:lnTo>
                <a:lnTo>
                  <a:pt x="5100483" y="5102158"/>
                </a:lnTo>
                <a:lnTo>
                  <a:pt x="4441977" y="5102158"/>
                </a:lnTo>
                <a:close/>
                <a:moveTo>
                  <a:pt x="3703043" y="4441977"/>
                </a:moveTo>
                <a:lnTo>
                  <a:pt x="4363224" y="4441977"/>
                </a:lnTo>
                <a:lnTo>
                  <a:pt x="4363224" y="5102158"/>
                </a:lnTo>
                <a:lnTo>
                  <a:pt x="3703043" y="5102158"/>
                </a:lnTo>
                <a:close/>
                <a:moveTo>
                  <a:pt x="2965786" y="4441977"/>
                </a:moveTo>
                <a:lnTo>
                  <a:pt x="3624292" y="4441977"/>
                </a:lnTo>
                <a:lnTo>
                  <a:pt x="3624292" y="5102158"/>
                </a:lnTo>
                <a:lnTo>
                  <a:pt x="2965786" y="5102158"/>
                </a:lnTo>
                <a:close/>
                <a:moveTo>
                  <a:pt x="1489595" y="4441977"/>
                </a:moveTo>
                <a:lnTo>
                  <a:pt x="2148101" y="4441977"/>
                </a:lnTo>
                <a:lnTo>
                  <a:pt x="2148101" y="5102158"/>
                </a:lnTo>
                <a:lnTo>
                  <a:pt x="1489595" y="5102158"/>
                </a:lnTo>
                <a:close/>
                <a:moveTo>
                  <a:pt x="750661" y="4441977"/>
                </a:moveTo>
                <a:lnTo>
                  <a:pt x="1409167" y="4441977"/>
                </a:lnTo>
                <a:lnTo>
                  <a:pt x="1409167" y="5102158"/>
                </a:lnTo>
                <a:lnTo>
                  <a:pt x="750661" y="5102158"/>
                </a:lnTo>
                <a:close/>
                <a:moveTo>
                  <a:pt x="3703043" y="3708071"/>
                </a:moveTo>
                <a:lnTo>
                  <a:pt x="4363224" y="3708071"/>
                </a:lnTo>
                <a:lnTo>
                  <a:pt x="4363224" y="4368252"/>
                </a:lnTo>
                <a:lnTo>
                  <a:pt x="3703043" y="4368252"/>
                </a:lnTo>
                <a:close/>
                <a:moveTo>
                  <a:pt x="4441977" y="3701368"/>
                </a:moveTo>
                <a:lnTo>
                  <a:pt x="5100483" y="3701368"/>
                </a:lnTo>
                <a:lnTo>
                  <a:pt x="5100483" y="4363225"/>
                </a:lnTo>
                <a:lnTo>
                  <a:pt x="4441977" y="4363225"/>
                </a:lnTo>
                <a:close/>
                <a:moveTo>
                  <a:pt x="2965786" y="3701368"/>
                </a:moveTo>
                <a:lnTo>
                  <a:pt x="3624292" y="3701368"/>
                </a:lnTo>
                <a:lnTo>
                  <a:pt x="3624292" y="4363225"/>
                </a:lnTo>
                <a:lnTo>
                  <a:pt x="2965786" y="4363225"/>
                </a:lnTo>
                <a:close/>
                <a:moveTo>
                  <a:pt x="2226853" y="3701368"/>
                </a:moveTo>
                <a:lnTo>
                  <a:pt x="2887034" y="3701368"/>
                </a:lnTo>
                <a:lnTo>
                  <a:pt x="2887034" y="4363225"/>
                </a:lnTo>
                <a:lnTo>
                  <a:pt x="2226853" y="4363225"/>
                </a:lnTo>
                <a:close/>
                <a:moveTo>
                  <a:pt x="1489595" y="3701368"/>
                </a:moveTo>
                <a:lnTo>
                  <a:pt x="2148101" y="3701368"/>
                </a:lnTo>
                <a:lnTo>
                  <a:pt x="2148101" y="4363225"/>
                </a:lnTo>
                <a:lnTo>
                  <a:pt x="1489595" y="4363225"/>
                </a:lnTo>
                <a:close/>
                <a:moveTo>
                  <a:pt x="750661" y="3701368"/>
                </a:moveTo>
                <a:lnTo>
                  <a:pt x="1409167" y="3701368"/>
                </a:lnTo>
                <a:lnTo>
                  <a:pt x="1409167" y="4363225"/>
                </a:lnTo>
                <a:lnTo>
                  <a:pt x="750661" y="4363225"/>
                </a:lnTo>
                <a:close/>
                <a:moveTo>
                  <a:pt x="11729" y="3701368"/>
                </a:moveTo>
                <a:lnTo>
                  <a:pt x="671910" y="3701368"/>
                </a:lnTo>
                <a:lnTo>
                  <a:pt x="671910" y="4363225"/>
                </a:lnTo>
                <a:lnTo>
                  <a:pt x="11729" y="4363225"/>
                </a:lnTo>
                <a:close/>
                <a:moveTo>
                  <a:pt x="1489595" y="2967462"/>
                </a:moveTo>
                <a:lnTo>
                  <a:pt x="2148101" y="2967462"/>
                </a:lnTo>
                <a:lnTo>
                  <a:pt x="2148101" y="3627643"/>
                </a:lnTo>
                <a:lnTo>
                  <a:pt x="1489595" y="3627643"/>
                </a:lnTo>
                <a:close/>
                <a:moveTo>
                  <a:pt x="11730" y="2967462"/>
                </a:moveTo>
                <a:lnTo>
                  <a:pt x="671910" y="2967462"/>
                </a:lnTo>
                <a:lnTo>
                  <a:pt x="671910" y="3627643"/>
                </a:lnTo>
                <a:lnTo>
                  <a:pt x="11730" y="3627643"/>
                </a:lnTo>
                <a:close/>
                <a:moveTo>
                  <a:pt x="4441977" y="2960760"/>
                </a:moveTo>
                <a:lnTo>
                  <a:pt x="5100483" y="2960760"/>
                </a:lnTo>
                <a:lnTo>
                  <a:pt x="5100483" y="3622617"/>
                </a:lnTo>
                <a:lnTo>
                  <a:pt x="4441977" y="3622617"/>
                </a:lnTo>
                <a:close/>
                <a:moveTo>
                  <a:pt x="3703043" y="2960760"/>
                </a:moveTo>
                <a:lnTo>
                  <a:pt x="4363224" y="2960760"/>
                </a:lnTo>
                <a:lnTo>
                  <a:pt x="4363224" y="3622617"/>
                </a:lnTo>
                <a:lnTo>
                  <a:pt x="3703043" y="3622617"/>
                </a:lnTo>
                <a:close/>
                <a:moveTo>
                  <a:pt x="2965786" y="2960760"/>
                </a:moveTo>
                <a:lnTo>
                  <a:pt x="3624292" y="2960760"/>
                </a:lnTo>
                <a:lnTo>
                  <a:pt x="3624292" y="3622617"/>
                </a:lnTo>
                <a:lnTo>
                  <a:pt x="2965786" y="3622617"/>
                </a:lnTo>
                <a:close/>
                <a:moveTo>
                  <a:pt x="2226853" y="2960760"/>
                </a:moveTo>
                <a:lnTo>
                  <a:pt x="2887034" y="2960760"/>
                </a:lnTo>
                <a:lnTo>
                  <a:pt x="2887034" y="3622617"/>
                </a:lnTo>
                <a:lnTo>
                  <a:pt x="2226853" y="3622617"/>
                </a:lnTo>
                <a:close/>
                <a:moveTo>
                  <a:pt x="750661" y="2960760"/>
                </a:moveTo>
                <a:lnTo>
                  <a:pt x="1409167" y="2960760"/>
                </a:lnTo>
                <a:lnTo>
                  <a:pt x="1409167" y="3622617"/>
                </a:lnTo>
                <a:lnTo>
                  <a:pt x="750661" y="3622617"/>
                </a:lnTo>
                <a:close/>
                <a:moveTo>
                  <a:pt x="2965786" y="2226853"/>
                </a:moveTo>
                <a:lnTo>
                  <a:pt x="3624292" y="2226853"/>
                </a:lnTo>
                <a:lnTo>
                  <a:pt x="3624292" y="2888710"/>
                </a:lnTo>
                <a:lnTo>
                  <a:pt x="2965786" y="2888710"/>
                </a:lnTo>
                <a:close/>
                <a:moveTo>
                  <a:pt x="750661" y="2226853"/>
                </a:moveTo>
                <a:lnTo>
                  <a:pt x="1409167" y="2226853"/>
                </a:lnTo>
                <a:lnTo>
                  <a:pt x="1409167" y="2888710"/>
                </a:lnTo>
                <a:lnTo>
                  <a:pt x="750661" y="2888710"/>
                </a:lnTo>
                <a:close/>
                <a:moveTo>
                  <a:pt x="4441977" y="2220151"/>
                </a:moveTo>
                <a:lnTo>
                  <a:pt x="5100483" y="2220151"/>
                </a:lnTo>
                <a:lnTo>
                  <a:pt x="5100483" y="2882008"/>
                </a:lnTo>
                <a:lnTo>
                  <a:pt x="4441977" y="2882008"/>
                </a:lnTo>
                <a:close/>
                <a:moveTo>
                  <a:pt x="3703043" y="2220151"/>
                </a:moveTo>
                <a:lnTo>
                  <a:pt x="4363224" y="2220151"/>
                </a:lnTo>
                <a:lnTo>
                  <a:pt x="4363224" y="2882008"/>
                </a:lnTo>
                <a:lnTo>
                  <a:pt x="3703043" y="2882008"/>
                </a:lnTo>
                <a:close/>
                <a:moveTo>
                  <a:pt x="2226853" y="2220151"/>
                </a:moveTo>
                <a:lnTo>
                  <a:pt x="2887034" y="2220151"/>
                </a:lnTo>
                <a:lnTo>
                  <a:pt x="2887034" y="2882008"/>
                </a:lnTo>
                <a:lnTo>
                  <a:pt x="2226853" y="2882008"/>
                </a:lnTo>
                <a:close/>
                <a:moveTo>
                  <a:pt x="1489595" y="2220151"/>
                </a:moveTo>
                <a:lnTo>
                  <a:pt x="2148101" y="2220151"/>
                </a:lnTo>
                <a:lnTo>
                  <a:pt x="2148101" y="2882008"/>
                </a:lnTo>
                <a:lnTo>
                  <a:pt x="1489595" y="2882008"/>
                </a:lnTo>
                <a:close/>
                <a:moveTo>
                  <a:pt x="11730" y="2220151"/>
                </a:moveTo>
                <a:lnTo>
                  <a:pt x="671910" y="2220151"/>
                </a:lnTo>
                <a:lnTo>
                  <a:pt x="671910" y="2882008"/>
                </a:lnTo>
                <a:lnTo>
                  <a:pt x="11730" y="2882008"/>
                </a:lnTo>
                <a:close/>
                <a:moveTo>
                  <a:pt x="4441977" y="1481217"/>
                </a:moveTo>
                <a:lnTo>
                  <a:pt x="5100483" y="1481217"/>
                </a:lnTo>
                <a:lnTo>
                  <a:pt x="5100483" y="2141398"/>
                </a:lnTo>
                <a:lnTo>
                  <a:pt x="4441977" y="2141398"/>
                </a:lnTo>
                <a:close/>
                <a:moveTo>
                  <a:pt x="3703043" y="1481217"/>
                </a:moveTo>
                <a:lnTo>
                  <a:pt x="4363224" y="1481217"/>
                </a:lnTo>
                <a:lnTo>
                  <a:pt x="4363224" y="2141398"/>
                </a:lnTo>
                <a:lnTo>
                  <a:pt x="3703043" y="2141398"/>
                </a:lnTo>
                <a:close/>
                <a:moveTo>
                  <a:pt x="2965786" y="1481217"/>
                </a:moveTo>
                <a:lnTo>
                  <a:pt x="3624292" y="1481217"/>
                </a:lnTo>
                <a:lnTo>
                  <a:pt x="3624292" y="2141398"/>
                </a:lnTo>
                <a:lnTo>
                  <a:pt x="2965786" y="2141398"/>
                </a:lnTo>
                <a:close/>
                <a:moveTo>
                  <a:pt x="2226853" y="1481217"/>
                </a:moveTo>
                <a:lnTo>
                  <a:pt x="2887034" y="1481217"/>
                </a:lnTo>
                <a:lnTo>
                  <a:pt x="2887034" y="2141398"/>
                </a:lnTo>
                <a:lnTo>
                  <a:pt x="2226853" y="2141398"/>
                </a:lnTo>
                <a:close/>
                <a:moveTo>
                  <a:pt x="1489595" y="1481217"/>
                </a:moveTo>
                <a:lnTo>
                  <a:pt x="2148101" y="1481217"/>
                </a:lnTo>
                <a:lnTo>
                  <a:pt x="2148101" y="2141398"/>
                </a:lnTo>
                <a:lnTo>
                  <a:pt x="1489595" y="2141398"/>
                </a:lnTo>
                <a:close/>
                <a:moveTo>
                  <a:pt x="750661" y="1481217"/>
                </a:moveTo>
                <a:lnTo>
                  <a:pt x="1409167" y="1481217"/>
                </a:lnTo>
                <a:lnTo>
                  <a:pt x="1409167" y="2141398"/>
                </a:lnTo>
                <a:lnTo>
                  <a:pt x="750661" y="2141398"/>
                </a:lnTo>
                <a:close/>
                <a:moveTo>
                  <a:pt x="11730" y="1481217"/>
                </a:moveTo>
                <a:lnTo>
                  <a:pt x="671910" y="1481217"/>
                </a:lnTo>
                <a:lnTo>
                  <a:pt x="671910" y="2141398"/>
                </a:lnTo>
                <a:lnTo>
                  <a:pt x="11730" y="2141398"/>
                </a:lnTo>
                <a:close/>
                <a:moveTo>
                  <a:pt x="4441977" y="740609"/>
                </a:moveTo>
                <a:lnTo>
                  <a:pt x="5100483" y="740609"/>
                </a:lnTo>
                <a:lnTo>
                  <a:pt x="5100483" y="1400790"/>
                </a:lnTo>
                <a:lnTo>
                  <a:pt x="4441977" y="1400790"/>
                </a:lnTo>
                <a:close/>
                <a:moveTo>
                  <a:pt x="3703043" y="740609"/>
                </a:moveTo>
                <a:lnTo>
                  <a:pt x="4363224" y="740609"/>
                </a:lnTo>
                <a:lnTo>
                  <a:pt x="4363224" y="1400790"/>
                </a:lnTo>
                <a:lnTo>
                  <a:pt x="3703043" y="1400790"/>
                </a:lnTo>
                <a:close/>
                <a:moveTo>
                  <a:pt x="2972488" y="740609"/>
                </a:moveTo>
                <a:lnTo>
                  <a:pt x="3630994" y="740609"/>
                </a:lnTo>
                <a:lnTo>
                  <a:pt x="3630994" y="1400790"/>
                </a:lnTo>
                <a:lnTo>
                  <a:pt x="2972488" y="1400790"/>
                </a:lnTo>
                <a:close/>
                <a:moveTo>
                  <a:pt x="2226853" y="740609"/>
                </a:moveTo>
                <a:lnTo>
                  <a:pt x="2887034" y="740609"/>
                </a:lnTo>
                <a:lnTo>
                  <a:pt x="2887034" y="1400790"/>
                </a:lnTo>
                <a:lnTo>
                  <a:pt x="2226853" y="1400790"/>
                </a:lnTo>
                <a:close/>
                <a:moveTo>
                  <a:pt x="1489595" y="740609"/>
                </a:moveTo>
                <a:lnTo>
                  <a:pt x="2148101" y="740609"/>
                </a:lnTo>
                <a:lnTo>
                  <a:pt x="2148101" y="1400790"/>
                </a:lnTo>
                <a:lnTo>
                  <a:pt x="1489595" y="1400790"/>
                </a:lnTo>
                <a:close/>
                <a:moveTo>
                  <a:pt x="750661" y="740609"/>
                </a:moveTo>
                <a:lnTo>
                  <a:pt x="1409167" y="740609"/>
                </a:lnTo>
                <a:lnTo>
                  <a:pt x="1409167" y="1400790"/>
                </a:lnTo>
                <a:lnTo>
                  <a:pt x="750661" y="1400790"/>
                </a:lnTo>
                <a:close/>
                <a:moveTo>
                  <a:pt x="11730" y="733906"/>
                </a:moveTo>
                <a:lnTo>
                  <a:pt x="671910" y="733906"/>
                </a:lnTo>
                <a:lnTo>
                  <a:pt x="671910" y="1395763"/>
                </a:lnTo>
                <a:lnTo>
                  <a:pt x="11730" y="1395763"/>
                </a:lnTo>
                <a:close/>
                <a:moveTo>
                  <a:pt x="4448679" y="0"/>
                </a:moveTo>
                <a:lnTo>
                  <a:pt x="5107185" y="0"/>
                </a:lnTo>
                <a:lnTo>
                  <a:pt x="5107185" y="660181"/>
                </a:lnTo>
                <a:lnTo>
                  <a:pt x="4448679" y="660181"/>
                </a:lnTo>
                <a:close/>
                <a:moveTo>
                  <a:pt x="3703043" y="0"/>
                </a:moveTo>
                <a:lnTo>
                  <a:pt x="4363224" y="0"/>
                </a:lnTo>
                <a:lnTo>
                  <a:pt x="4363224" y="660181"/>
                </a:lnTo>
                <a:lnTo>
                  <a:pt x="3703043" y="660181"/>
                </a:lnTo>
                <a:close/>
                <a:moveTo>
                  <a:pt x="2965786" y="0"/>
                </a:moveTo>
                <a:lnTo>
                  <a:pt x="3624292" y="0"/>
                </a:lnTo>
                <a:lnTo>
                  <a:pt x="3624292" y="660181"/>
                </a:lnTo>
                <a:lnTo>
                  <a:pt x="2965786" y="660181"/>
                </a:lnTo>
                <a:close/>
                <a:moveTo>
                  <a:pt x="2226853" y="0"/>
                </a:moveTo>
                <a:lnTo>
                  <a:pt x="2887034" y="0"/>
                </a:lnTo>
                <a:lnTo>
                  <a:pt x="2887034" y="660181"/>
                </a:lnTo>
                <a:lnTo>
                  <a:pt x="2226853" y="660181"/>
                </a:lnTo>
                <a:close/>
                <a:moveTo>
                  <a:pt x="1489595" y="0"/>
                </a:moveTo>
                <a:lnTo>
                  <a:pt x="2148101" y="0"/>
                </a:lnTo>
                <a:lnTo>
                  <a:pt x="2148101" y="660181"/>
                </a:lnTo>
                <a:lnTo>
                  <a:pt x="1489595" y="660181"/>
                </a:lnTo>
                <a:close/>
                <a:moveTo>
                  <a:pt x="743959" y="0"/>
                </a:moveTo>
                <a:lnTo>
                  <a:pt x="1404140" y="0"/>
                </a:lnTo>
                <a:lnTo>
                  <a:pt x="1404140" y="660181"/>
                </a:lnTo>
                <a:lnTo>
                  <a:pt x="743959" y="660181"/>
                </a:lnTo>
                <a:close/>
                <a:moveTo>
                  <a:pt x="0" y="0"/>
                </a:moveTo>
                <a:lnTo>
                  <a:pt x="658505" y="0"/>
                </a:lnTo>
                <a:lnTo>
                  <a:pt x="658505" y="660181"/>
                </a:lnTo>
                <a:lnTo>
                  <a:pt x="0" y="660181"/>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F0EA58F7-1E2E-9B4C-83BF-15FF6FA5482B}"/>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FF9CA034-9947-D74F-8A4C-27409DFC8E6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A843F20B-4D59-2B49-B5FD-CA10886F110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3698561382"/>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40">
    <p:spTree>
      <p:nvGrpSpPr>
        <p:cNvPr id="1" name=""/>
        <p:cNvGrpSpPr/>
        <p:nvPr/>
      </p:nvGrpSpPr>
      <p:grpSpPr>
        <a:xfrm>
          <a:off x="0" y="0"/>
          <a:ext cx="0" cy="0"/>
          <a:chOff x="0" y="0"/>
          <a:chExt cx="0" cy="0"/>
        </a:xfrm>
      </p:grpSpPr>
      <p:sp>
        <p:nvSpPr>
          <p:cNvPr id="5" name="Picture Placeholder 2"/>
          <p:cNvSpPr>
            <a:spLocks noGrp="1"/>
          </p:cNvSpPr>
          <p:nvPr>
            <p:ph type="pic" sz="quarter" idx="12"/>
          </p:nvPr>
        </p:nvSpPr>
        <p:spPr>
          <a:xfrm>
            <a:off x="702734" y="2263699"/>
            <a:ext cx="8156496" cy="556186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EB65A552-852A-FE4D-9C5A-B550C6F53C69}"/>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484C0BF7-15A0-1444-AB7A-075C7BABC83C}"/>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10" name="Picture Placeholder 2">
            <a:extLst>
              <a:ext uri="{FF2B5EF4-FFF2-40B4-BE49-F238E27FC236}">
                <a16:creationId xmlns:a16="http://schemas.microsoft.com/office/drawing/2014/main" id="{541D08C9-F904-A340-8390-216BCDF0CFE1}"/>
              </a:ext>
            </a:extLst>
          </p:cNvPr>
          <p:cNvSpPr>
            <a:spLocks noGrp="1"/>
          </p:cNvSpPr>
          <p:nvPr>
            <p:ph type="pic" sz="quarter" idx="13"/>
          </p:nvPr>
        </p:nvSpPr>
        <p:spPr>
          <a:xfrm>
            <a:off x="9411837" y="2263699"/>
            <a:ext cx="8156496" cy="556186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pic>
        <p:nvPicPr>
          <p:cNvPr id="8" name="Picture 7">
            <a:extLst>
              <a:ext uri="{FF2B5EF4-FFF2-40B4-BE49-F238E27FC236}">
                <a16:creationId xmlns:a16="http://schemas.microsoft.com/office/drawing/2014/main" id="{C8D5A0FC-150F-3E4D-B73E-1F331C7ED6D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1881803071"/>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101">
    <p:spTree>
      <p:nvGrpSpPr>
        <p:cNvPr id="1" name=""/>
        <p:cNvGrpSpPr/>
        <p:nvPr/>
      </p:nvGrpSpPr>
      <p:grpSpPr>
        <a:xfrm>
          <a:off x="0" y="0"/>
          <a:ext cx="0" cy="0"/>
          <a:chOff x="0" y="0"/>
          <a:chExt cx="0" cy="0"/>
        </a:xfrm>
      </p:grpSpPr>
      <p:sp>
        <p:nvSpPr>
          <p:cNvPr id="9" name="Picture Placeholder 2"/>
          <p:cNvSpPr>
            <a:spLocks noGrp="1"/>
          </p:cNvSpPr>
          <p:nvPr>
            <p:ph type="pic" sz="quarter" idx="14"/>
          </p:nvPr>
        </p:nvSpPr>
        <p:spPr>
          <a:xfrm>
            <a:off x="0" y="0"/>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0" name="Picture Placeholder 2"/>
          <p:cNvSpPr>
            <a:spLocks noGrp="1"/>
          </p:cNvSpPr>
          <p:nvPr>
            <p:ph type="pic" sz="quarter" idx="15"/>
          </p:nvPr>
        </p:nvSpPr>
        <p:spPr>
          <a:xfrm>
            <a:off x="0" y="5144294"/>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1" name="Picture Placeholder 2"/>
          <p:cNvSpPr>
            <a:spLocks noGrp="1"/>
          </p:cNvSpPr>
          <p:nvPr>
            <p:ph type="pic" sz="quarter" idx="16"/>
          </p:nvPr>
        </p:nvSpPr>
        <p:spPr>
          <a:xfrm>
            <a:off x="5144294" y="0"/>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2" name="Picture Placeholder 2"/>
          <p:cNvSpPr>
            <a:spLocks noGrp="1"/>
          </p:cNvSpPr>
          <p:nvPr>
            <p:ph type="pic" sz="quarter" idx="17"/>
          </p:nvPr>
        </p:nvSpPr>
        <p:spPr>
          <a:xfrm>
            <a:off x="5144294" y="5144294"/>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3" name="Picture Placeholder 2"/>
          <p:cNvSpPr>
            <a:spLocks noGrp="1"/>
          </p:cNvSpPr>
          <p:nvPr>
            <p:ph type="pic" sz="quarter" idx="18"/>
          </p:nvPr>
        </p:nvSpPr>
        <p:spPr>
          <a:xfrm>
            <a:off x="10288588" y="0"/>
            <a:ext cx="7999412"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832D5946-B973-9449-9865-94AFD721314D}"/>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923D0F85-37D5-C34E-BB0E-F454DA048E1E}"/>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06221833"/>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matchingName="Textslide">
  <p:cSld name="Textslide">
    <p:spTree>
      <p:nvGrpSpPr>
        <p:cNvPr id="1" name="Shape 32"/>
        <p:cNvGrpSpPr/>
        <p:nvPr/>
      </p:nvGrpSpPr>
      <p:grpSpPr>
        <a:xfrm>
          <a:off x="0" y="0"/>
          <a:ext cx="0" cy="0"/>
          <a:chOff x="0" y="0"/>
          <a:chExt cx="0" cy="0"/>
        </a:xfrm>
      </p:grpSpPr>
      <p:sp>
        <p:nvSpPr>
          <p:cNvPr id="33" name="Google Shape;33;p34"/>
          <p:cNvSpPr/>
          <p:nvPr/>
        </p:nvSpPr>
        <p:spPr>
          <a:xfrm>
            <a:off x="360000" y="360056"/>
            <a:ext cx="17568000" cy="8583725"/>
          </a:xfrm>
          <a:prstGeom prst="rect">
            <a:avLst/>
          </a:prstGeom>
          <a:solidFill>
            <a:schemeClr val="lt2">
              <a:alpha val="49803"/>
            </a:schemeClr>
          </a:solidFill>
          <a:ln>
            <a:noFill/>
          </a:ln>
        </p:spPr>
        <p:txBody>
          <a:bodyPr spcFirstLastPara="1" wrap="square" lIns="137138" tIns="68550" rIns="137138" bIns="68550" anchor="ctr" anchorCtr="0">
            <a:noAutofit/>
          </a:bodyPr>
          <a:lstStyle/>
          <a:p>
            <a:pPr marL="0" marR="0" lvl="0" indent="0" algn="ctr" rtl="0">
              <a:spcBef>
                <a:spcPts val="0"/>
              </a:spcBef>
              <a:spcAft>
                <a:spcPts val="0"/>
              </a:spcAft>
              <a:buNone/>
            </a:pPr>
            <a:endParaRPr sz="3600" b="0" i="0" u="none" strike="noStrike" cap="none">
              <a:solidFill>
                <a:schemeClr val="lt1"/>
              </a:solidFill>
              <a:latin typeface="Calibri"/>
              <a:ea typeface="Calibri"/>
              <a:cs typeface="Calibri"/>
              <a:sym typeface="Calibri"/>
            </a:endParaRPr>
          </a:p>
        </p:txBody>
      </p:sp>
      <p:sp>
        <p:nvSpPr>
          <p:cNvPr id="34" name="Google Shape;34;p34"/>
          <p:cNvSpPr txBox="1">
            <a:spLocks noGrp="1"/>
          </p:cNvSpPr>
          <p:nvPr>
            <p:ph type="title"/>
          </p:nvPr>
        </p:nvSpPr>
        <p:spPr>
          <a:xfrm>
            <a:off x="914400" y="664781"/>
            <a:ext cx="16459200" cy="171476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009999"/>
              </a:buClr>
              <a:buSzPts val="4800"/>
              <a:buFont typeface="Roboto"/>
              <a:buNone/>
              <a:defRPr sz="7200" b="1">
                <a:latin typeface="Roboto"/>
                <a:ea typeface="Roboto"/>
                <a:cs typeface="Roboto"/>
                <a:sym typeface="Roboto"/>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 name="Google Shape;35;p34"/>
          <p:cNvSpPr txBox="1">
            <a:spLocks noGrp="1"/>
          </p:cNvSpPr>
          <p:nvPr>
            <p:ph type="subTitle" idx="1"/>
          </p:nvPr>
        </p:nvSpPr>
        <p:spPr>
          <a:xfrm>
            <a:off x="935389" y="2512662"/>
            <a:ext cx="16438211" cy="5886187"/>
          </a:xfrm>
          <a:prstGeom prst="rect">
            <a:avLst/>
          </a:prstGeom>
          <a:noFill/>
          <a:ln>
            <a:noFill/>
          </a:ln>
        </p:spPr>
        <p:txBody>
          <a:bodyPr spcFirstLastPara="1" wrap="square" lIns="91425" tIns="45700" rIns="91425" bIns="45700" anchor="t" anchorCtr="0">
            <a:normAutofit/>
          </a:bodyPr>
          <a:lstStyle>
            <a:lvl1pPr lvl="0" algn="l">
              <a:lnSpc>
                <a:spcPct val="90000"/>
              </a:lnSpc>
              <a:spcBef>
                <a:spcPts val="1500"/>
              </a:spcBef>
              <a:spcAft>
                <a:spcPts val="0"/>
              </a:spcAft>
              <a:buClr>
                <a:schemeClr val="dk1"/>
              </a:buClr>
              <a:buSzPts val="3200"/>
              <a:buNone/>
              <a:defRPr sz="4800">
                <a:solidFill>
                  <a:schemeClr val="dk1"/>
                </a:solidFill>
                <a:latin typeface="Roboto"/>
                <a:ea typeface="Roboto"/>
                <a:cs typeface="Roboto"/>
                <a:sym typeface="Roboto"/>
              </a:defRPr>
            </a:lvl1pPr>
            <a:lvl2pPr lvl="1" algn="ctr">
              <a:lnSpc>
                <a:spcPct val="90000"/>
              </a:lnSpc>
              <a:spcBef>
                <a:spcPts val="750"/>
              </a:spcBef>
              <a:spcAft>
                <a:spcPts val="0"/>
              </a:spcAft>
              <a:buClr>
                <a:srgbClr val="888888"/>
              </a:buClr>
              <a:buSzPts val="2400"/>
              <a:buNone/>
              <a:defRPr>
                <a:solidFill>
                  <a:srgbClr val="888888"/>
                </a:solidFill>
              </a:defRPr>
            </a:lvl2pPr>
            <a:lvl3pPr lvl="2" algn="ctr">
              <a:lnSpc>
                <a:spcPct val="90000"/>
              </a:lnSpc>
              <a:spcBef>
                <a:spcPts val="750"/>
              </a:spcBef>
              <a:spcAft>
                <a:spcPts val="0"/>
              </a:spcAft>
              <a:buClr>
                <a:srgbClr val="888888"/>
              </a:buClr>
              <a:buSzPts val="2000"/>
              <a:buNone/>
              <a:defRPr>
                <a:solidFill>
                  <a:srgbClr val="888888"/>
                </a:solidFill>
              </a:defRPr>
            </a:lvl3pPr>
            <a:lvl4pPr lvl="3" algn="ctr">
              <a:lnSpc>
                <a:spcPct val="90000"/>
              </a:lnSpc>
              <a:spcBef>
                <a:spcPts val="750"/>
              </a:spcBef>
              <a:spcAft>
                <a:spcPts val="0"/>
              </a:spcAft>
              <a:buClr>
                <a:srgbClr val="888888"/>
              </a:buClr>
              <a:buSzPts val="1800"/>
              <a:buNone/>
              <a:defRPr>
                <a:solidFill>
                  <a:srgbClr val="888888"/>
                </a:solidFill>
              </a:defRPr>
            </a:lvl4pPr>
            <a:lvl5pPr lvl="4" algn="ctr">
              <a:lnSpc>
                <a:spcPct val="90000"/>
              </a:lnSpc>
              <a:spcBef>
                <a:spcPts val="750"/>
              </a:spcBef>
              <a:spcAft>
                <a:spcPts val="0"/>
              </a:spcAft>
              <a:buClr>
                <a:srgbClr val="888888"/>
              </a:buClr>
              <a:buSzPts val="1800"/>
              <a:buNone/>
              <a:defRPr>
                <a:solidFill>
                  <a:srgbClr val="888888"/>
                </a:solidFill>
              </a:defRPr>
            </a:lvl5pPr>
            <a:lvl6pPr lvl="5" algn="ctr">
              <a:lnSpc>
                <a:spcPct val="90000"/>
              </a:lnSpc>
              <a:spcBef>
                <a:spcPts val="750"/>
              </a:spcBef>
              <a:spcAft>
                <a:spcPts val="0"/>
              </a:spcAft>
              <a:buClr>
                <a:srgbClr val="888888"/>
              </a:buClr>
              <a:buSzPts val="1800"/>
              <a:buNone/>
              <a:defRPr>
                <a:solidFill>
                  <a:srgbClr val="888888"/>
                </a:solidFill>
              </a:defRPr>
            </a:lvl6pPr>
            <a:lvl7pPr lvl="6" algn="ctr">
              <a:lnSpc>
                <a:spcPct val="90000"/>
              </a:lnSpc>
              <a:spcBef>
                <a:spcPts val="750"/>
              </a:spcBef>
              <a:spcAft>
                <a:spcPts val="0"/>
              </a:spcAft>
              <a:buClr>
                <a:srgbClr val="888888"/>
              </a:buClr>
              <a:buSzPts val="1800"/>
              <a:buNone/>
              <a:defRPr>
                <a:solidFill>
                  <a:srgbClr val="888888"/>
                </a:solidFill>
              </a:defRPr>
            </a:lvl7pPr>
            <a:lvl8pPr lvl="7" algn="ctr">
              <a:lnSpc>
                <a:spcPct val="90000"/>
              </a:lnSpc>
              <a:spcBef>
                <a:spcPts val="750"/>
              </a:spcBef>
              <a:spcAft>
                <a:spcPts val="0"/>
              </a:spcAft>
              <a:buClr>
                <a:srgbClr val="888888"/>
              </a:buClr>
              <a:buSzPts val="1800"/>
              <a:buNone/>
              <a:defRPr>
                <a:solidFill>
                  <a:srgbClr val="888888"/>
                </a:solidFill>
              </a:defRPr>
            </a:lvl8pPr>
            <a:lvl9pPr lvl="8" algn="ctr">
              <a:lnSpc>
                <a:spcPct val="90000"/>
              </a:lnSpc>
              <a:spcBef>
                <a:spcPts val="750"/>
              </a:spcBef>
              <a:spcAft>
                <a:spcPts val="0"/>
              </a:spcAft>
              <a:buClr>
                <a:srgbClr val="888888"/>
              </a:buClr>
              <a:buSzPts val="1800"/>
              <a:buNone/>
              <a:defRPr>
                <a:solidFill>
                  <a:srgbClr val="888888"/>
                </a:solidFill>
              </a:defRPr>
            </a:lvl9pPr>
          </a:lstStyle>
          <a:p>
            <a:endParaRPr/>
          </a:p>
        </p:txBody>
      </p:sp>
    </p:spTree>
    <p:extLst>
      <p:ext uri="{BB962C8B-B14F-4D97-AF65-F5344CB8AC3E}">
        <p14:creationId xmlns:p14="http://schemas.microsoft.com/office/powerpoint/2010/main" val="2082893744"/>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userDrawn="1">
  <p:cSld name="1_Textslide">
    <p:spTree>
      <p:nvGrpSpPr>
        <p:cNvPr id="1" name=""/>
        <p:cNvGrpSpPr/>
        <p:nvPr/>
      </p:nvGrpSpPr>
      <p:grpSpPr>
        <a:xfrm>
          <a:off x="0" y="0"/>
          <a:ext cx="0" cy="0"/>
          <a:chOff x="0" y="0"/>
          <a:chExt cx="0" cy="0"/>
        </a:xfrm>
      </p:grpSpPr>
      <p:sp>
        <p:nvSpPr>
          <p:cNvPr id="4" name="Rektangel 3"/>
          <p:cNvSpPr/>
          <p:nvPr userDrawn="1"/>
        </p:nvSpPr>
        <p:spPr>
          <a:xfrm>
            <a:off x="360000" y="360056"/>
            <a:ext cx="17568000" cy="8583725"/>
          </a:xfrm>
          <a:prstGeom prst="rect">
            <a:avLst/>
          </a:prstGeom>
          <a:solidFill>
            <a:schemeClr val="bg2">
              <a:alpha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sz="3600"/>
          </a:p>
        </p:txBody>
      </p:sp>
      <p:sp>
        <p:nvSpPr>
          <p:cNvPr id="2" name="Tittel 1"/>
          <p:cNvSpPr>
            <a:spLocks noGrp="1"/>
          </p:cNvSpPr>
          <p:nvPr>
            <p:ph type="title" hasCustomPrompt="1"/>
          </p:nvPr>
        </p:nvSpPr>
        <p:spPr>
          <a:xfrm>
            <a:off x="914400" y="664781"/>
            <a:ext cx="16459200" cy="1714765"/>
          </a:xfrm>
          <a:prstGeom prst="rect">
            <a:avLst/>
          </a:prstGeom>
        </p:spPr>
        <p:txBody>
          <a:bodyPr vert="horz"/>
          <a:lstStyle>
            <a:lvl1pPr algn="l">
              <a:defRPr sz="7200" b="1">
                <a:latin typeface="Roboto" panose="02000000000000000000" pitchFamily="2" charset="0"/>
                <a:ea typeface="Roboto" panose="02000000000000000000" pitchFamily="2" charset="0"/>
              </a:defRPr>
            </a:lvl1pPr>
          </a:lstStyle>
          <a:p>
            <a:r>
              <a:rPr lang="nb-NO"/>
              <a:t>Edit </a:t>
            </a:r>
            <a:r>
              <a:rPr lang="nb-NO" err="1"/>
              <a:t>this</a:t>
            </a:r>
            <a:r>
              <a:rPr lang="nb-NO"/>
              <a:t> </a:t>
            </a:r>
            <a:r>
              <a:rPr lang="nb-NO" err="1"/>
              <a:t>text</a:t>
            </a:r>
            <a:endParaRPr lang="nb-NO"/>
          </a:p>
        </p:txBody>
      </p:sp>
      <p:sp>
        <p:nvSpPr>
          <p:cNvPr id="7" name="Undertittel 2"/>
          <p:cNvSpPr>
            <a:spLocks noGrp="1"/>
          </p:cNvSpPr>
          <p:nvPr>
            <p:ph type="subTitle" idx="1" hasCustomPrompt="1"/>
          </p:nvPr>
        </p:nvSpPr>
        <p:spPr>
          <a:xfrm>
            <a:off x="935389" y="2512662"/>
            <a:ext cx="16438211" cy="5886187"/>
          </a:xfrm>
          <a:prstGeom prst="rect">
            <a:avLst/>
          </a:prstGeom>
        </p:spPr>
        <p:txBody>
          <a:bodyPr/>
          <a:lstStyle>
            <a:lvl1pPr marL="0" indent="0" algn="l">
              <a:buNone/>
              <a:defRPr sz="4800">
                <a:solidFill>
                  <a:schemeClr val="tx1"/>
                </a:solidFill>
                <a:latin typeface="Roboto" panose="02000000000000000000" pitchFamily="2" charset="0"/>
                <a:ea typeface="Roboto" panose="02000000000000000000" pitchFamily="2" charset="0"/>
              </a:defRPr>
            </a:lvl1pPr>
            <a:lvl2pPr marL="914378" indent="0" algn="ctr">
              <a:buNone/>
              <a:defRPr>
                <a:solidFill>
                  <a:schemeClr val="tx1">
                    <a:tint val="75000"/>
                  </a:schemeClr>
                </a:solidFill>
              </a:defRPr>
            </a:lvl2pPr>
            <a:lvl3pPr marL="1828755" indent="0" algn="ctr">
              <a:buNone/>
              <a:defRPr>
                <a:solidFill>
                  <a:schemeClr val="tx1">
                    <a:tint val="75000"/>
                  </a:schemeClr>
                </a:solidFill>
              </a:defRPr>
            </a:lvl3pPr>
            <a:lvl4pPr marL="2743131" indent="0" algn="ctr">
              <a:buNone/>
              <a:defRPr>
                <a:solidFill>
                  <a:schemeClr val="tx1">
                    <a:tint val="75000"/>
                  </a:schemeClr>
                </a:solidFill>
              </a:defRPr>
            </a:lvl4pPr>
            <a:lvl5pPr marL="3657509" indent="0" algn="ctr">
              <a:buNone/>
              <a:defRPr>
                <a:solidFill>
                  <a:schemeClr val="tx1">
                    <a:tint val="75000"/>
                  </a:schemeClr>
                </a:solidFill>
              </a:defRPr>
            </a:lvl5pPr>
            <a:lvl6pPr marL="4571886" indent="0" algn="ctr">
              <a:buNone/>
              <a:defRPr>
                <a:solidFill>
                  <a:schemeClr val="tx1">
                    <a:tint val="75000"/>
                  </a:schemeClr>
                </a:solidFill>
              </a:defRPr>
            </a:lvl6pPr>
            <a:lvl7pPr marL="5486264" indent="0" algn="ctr">
              <a:buNone/>
              <a:defRPr>
                <a:solidFill>
                  <a:schemeClr val="tx1">
                    <a:tint val="75000"/>
                  </a:schemeClr>
                </a:solidFill>
              </a:defRPr>
            </a:lvl7pPr>
            <a:lvl8pPr marL="6400640" indent="0" algn="ctr">
              <a:buNone/>
              <a:defRPr>
                <a:solidFill>
                  <a:schemeClr val="tx1">
                    <a:tint val="75000"/>
                  </a:schemeClr>
                </a:solidFill>
              </a:defRPr>
            </a:lvl8pPr>
            <a:lvl9pPr marL="7315017" indent="0" algn="ctr">
              <a:buNone/>
              <a:defRPr>
                <a:solidFill>
                  <a:schemeClr val="tx1">
                    <a:tint val="75000"/>
                  </a:schemeClr>
                </a:solidFill>
              </a:defRPr>
            </a:lvl9pPr>
          </a:lstStyle>
          <a:p>
            <a:r>
              <a:rPr lang="nb-NO"/>
              <a:t>Edit </a:t>
            </a:r>
            <a:r>
              <a:rPr lang="nb-NO" err="1"/>
              <a:t>this</a:t>
            </a:r>
            <a:r>
              <a:rPr lang="nb-NO"/>
              <a:t> </a:t>
            </a:r>
            <a:r>
              <a:rPr lang="nb-NO" err="1"/>
              <a:t>text</a:t>
            </a:r>
            <a:endParaRPr lang="nb-NO"/>
          </a:p>
        </p:txBody>
      </p:sp>
    </p:spTree>
    <p:extLst>
      <p:ext uri="{BB962C8B-B14F-4D97-AF65-F5344CB8AC3E}">
        <p14:creationId xmlns:p14="http://schemas.microsoft.com/office/powerpoint/2010/main" val="574823816"/>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cSld name="Title and Content">
    <p:spTree>
      <p:nvGrpSpPr>
        <p:cNvPr id="1" name=""/>
        <p:cNvGrpSpPr/>
        <p:nvPr/>
      </p:nvGrpSpPr>
      <p:grpSpPr>
        <a:xfrm>
          <a:off x="0" y="0"/>
          <a:ext cx="0" cy="0"/>
          <a:chOff x="0" y="0"/>
          <a:chExt cx="0" cy="0"/>
        </a:xfrm>
      </p:grpSpPr>
      <p:cxnSp>
        <p:nvCxnSpPr>
          <p:cNvPr id="5" name="Straight Connector 4"/>
          <p:cNvCxnSpPr/>
          <p:nvPr/>
        </p:nvCxnSpPr>
        <p:spPr>
          <a:xfrm>
            <a:off x="791072" y="3091749"/>
            <a:ext cx="16561841"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 name="Straight Connector 4"/>
          <p:cNvCxnSpPr/>
          <p:nvPr/>
        </p:nvCxnSpPr>
        <p:spPr>
          <a:xfrm>
            <a:off x="791072" y="1363290"/>
            <a:ext cx="16561841"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7" name="Title Placeholder 1"/>
          <p:cNvSpPr>
            <a:spLocks noGrp="1"/>
          </p:cNvSpPr>
          <p:nvPr>
            <p:ph type="title"/>
          </p:nvPr>
        </p:nvSpPr>
        <p:spPr bwMode="auto">
          <a:xfrm>
            <a:off x="791072" y="1363290"/>
            <a:ext cx="16561841" cy="171476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endParaRPr lang="en-GB" dirty="0"/>
          </a:p>
        </p:txBody>
      </p:sp>
      <p:sp>
        <p:nvSpPr>
          <p:cNvPr id="8" name="Text Placeholder 2"/>
          <p:cNvSpPr>
            <a:spLocks noGrp="1"/>
          </p:cNvSpPr>
          <p:nvPr>
            <p:ph idx="1"/>
          </p:nvPr>
        </p:nvSpPr>
        <p:spPr bwMode="auto">
          <a:xfrm>
            <a:off x="3657600" y="3351941"/>
            <a:ext cx="13716000" cy="628747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4128594675"/>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matchingName="21">
  <p:cSld name="1_21">
    <p:spTree>
      <p:nvGrpSpPr>
        <p:cNvPr id="1" name="Shape 15"/>
        <p:cNvGrpSpPr/>
        <p:nvPr/>
      </p:nvGrpSpPr>
      <p:grpSpPr>
        <a:xfrm>
          <a:off x="0" y="0"/>
          <a:ext cx="0" cy="0"/>
          <a:chOff x="0" y="0"/>
          <a:chExt cx="0" cy="0"/>
        </a:xfrm>
      </p:grpSpPr>
      <p:sp>
        <p:nvSpPr>
          <p:cNvPr id="16" name="Google Shape;16;p14"/>
          <p:cNvSpPr>
            <a:spLocks noGrp="1"/>
          </p:cNvSpPr>
          <p:nvPr>
            <p:ph type="pic" idx="2"/>
          </p:nvPr>
        </p:nvSpPr>
        <p:spPr>
          <a:xfrm>
            <a:off x="0" y="0"/>
            <a:ext cx="7942823" cy="10288588"/>
          </a:xfrm>
          <a:prstGeom prst="rect">
            <a:avLst/>
          </a:prstGeom>
          <a:solidFill>
            <a:srgbClr val="353535">
              <a:alpha val="11764"/>
            </a:srgbClr>
          </a:solidFill>
          <a:ln>
            <a:noFill/>
          </a:ln>
        </p:spPr>
      </p:sp>
      <p:sp>
        <p:nvSpPr>
          <p:cNvPr id="17" name="Google Shape;17;p14"/>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18" name="Google Shape;18;p14"/>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6" name="Picture 5">
            <a:extLst>
              <a:ext uri="{FF2B5EF4-FFF2-40B4-BE49-F238E27FC236}">
                <a16:creationId xmlns:a16="http://schemas.microsoft.com/office/drawing/2014/main" id="{D40F0604-C9B9-8345-B8B8-66A3D2713FB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4174729880"/>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matchingName="15">
  <p:cSld name="1_15">
    <p:spTree>
      <p:nvGrpSpPr>
        <p:cNvPr id="1" name="Shape 44"/>
        <p:cNvGrpSpPr/>
        <p:nvPr/>
      </p:nvGrpSpPr>
      <p:grpSpPr>
        <a:xfrm>
          <a:off x="0" y="0"/>
          <a:ext cx="0" cy="0"/>
          <a:chOff x="0" y="0"/>
          <a:chExt cx="0" cy="0"/>
        </a:xfrm>
      </p:grpSpPr>
      <p:sp>
        <p:nvSpPr>
          <p:cNvPr id="45" name="Google Shape;45;p33"/>
          <p:cNvSpPr>
            <a:spLocks noGrp="1"/>
          </p:cNvSpPr>
          <p:nvPr>
            <p:ph type="pic" idx="2"/>
          </p:nvPr>
        </p:nvSpPr>
        <p:spPr>
          <a:xfrm>
            <a:off x="0" y="0"/>
            <a:ext cx="9601200" cy="10288588"/>
          </a:xfrm>
          <a:prstGeom prst="rect">
            <a:avLst/>
          </a:prstGeom>
          <a:solidFill>
            <a:srgbClr val="353535">
              <a:alpha val="11764"/>
            </a:srgbClr>
          </a:solidFill>
          <a:ln>
            <a:noFill/>
          </a:ln>
        </p:spPr>
      </p:sp>
      <p:sp>
        <p:nvSpPr>
          <p:cNvPr id="46" name="Google Shape;46;p33"/>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47" name="Google Shape;47;p33"/>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6" name="Picture 5">
            <a:extLst>
              <a:ext uri="{FF2B5EF4-FFF2-40B4-BE49-F238E27FC236}">
                <a16:creationId xmlns:a16="http://schemas.microsoft.com/office/drawing/2014/main" id="{59E48F94-5633-3F41-9DCC-08AADF9CD6A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2533019691"/>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matchingName="40">
  <p:cSld name="1_40">
    <p:spTree>
      <p:nvGrpSpPr>
        <p:cNvPr id="1" name="Shape 56"/>
        <p:cNvGrpSpPr/>
        <p:nvPr/>
      </p:nvGrpSpPr>
      <p:grpSpPr>
        <a:xfrm>
          <a:off x="0" y="0"/>
          <a:ext cx="0" cy="0"/>
          <a:chOff x="0" y="0"/>
          <a:chExt cx="0" cy="0"/>
        </a:xfrm>
      </p:grpSpPr>
      <p:sp>
        <p:nvSpPr>
          <p:cNvPr id="57" name="Google Shape;57;p37"/>
          <p:cNvSpPr>
            <a:spLocks noGrp="1"/>
          </p:cNvSpPr>
          <p:nvPr>
            <p:ph type="pic" idx="2"/>
          </p:nvPr>
        </p:nvSpPr>
        <p:spPr>
          <a:xfrm>
            <a:off x="702734" y="2263699"/>
            <a:ext cx="8156496" cy="5561868"/>
          </a:xfrm>
          <a:prstGeom prst="rect">
            <a:avLst/>
          </a:prstGeom>
          <a:solidFill>
            <a:srgbClr val="353535">
              <a:alpha val="11764"/>
            </a:srgbClr>
          </a:solidFill>
          <a:ln>
            <a:noFill/>
          </a:ln>
        </p:spPr>
      </p:sp>
      <p:sp>
        <p:nvSpPr>
          <p:cNvPr id="58" name="Google Shape;58;p37"/>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59" name="Google Shape;59;p37"/>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
        <p:nvSpPr>
          <p:cNvPr id="60" name="Google Shape;60;p37"/>
          <p:cNvSpPr>
            <a:spLocks noGrp="1"/>
          </p:cNvSpPr>
          <p:nvPr>
            <p:ph type="pic" idx="3"/>
          </p:nvPr>
        </p:nvSpPr>
        <p:spPr>
          <a:xfrm>
            <a:off x="9411837" y="2263699"/>
            <a:ext cx="8156496" cy="5561868"/>
          </a:xfrm>
          <a:prstGeom prst="rect">
            <a:avLst/>
          </a:prstGeom>
          <a:solidFill>
            <a:srgbClr val="353535">
              <a:alpha val="11764"/>
            </a:srgbClr>
          </a:solidFill>
          <a:ln>
            <a:noFill/>
          </a:ln>
        </p:spPr>
      </p:sp>
      <p:pic>
        <p:nvPicPr>
          <p:cNvPr id="61" name="Google Shape;61;p37"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4053893250"/>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matchingName="27">
  <p:cSld name="1_27">
    <p:spTree>
      <p:nvGrpSpPr>
        <p:cNvPr id="1" name="Shape 35"/>
        <p:cNvGrpSpPr/>
        <p:nvPr/>
      </p:nvGrpSpPr>
      <p:grpSpPr>
        <a:xfrm>
          <a:off x="0" y="0"/>
          <a:ext cx="0" cy="0"/>
          <a:chOff x="0" y="0"/>
          <a:chExt cx="0" cy="0"/>
        </a:xfrm>
      </p:grpSpPr>
      <p:sp>
        <p:nvSpPr>
          <p:cNvPr id="36" name="Google Shape;36;p32"/>
          <p:cNvSpPr>
            <a:spLocks noGrp="1"/>
          </p:cNvSpPr>
          <p:nvPr>
            <p:ph type="pic" idx="2"/>
          </p:nvPr>
        </p:nvSpPr>
        <p:spPr>
          <a:xfrm>
            <a:off x="9570720" y="1700378"/>
            <a:ext cx="8717279" cy="8588210"/>
          </a:xfrm>
          <a:prstGeom prst="rect">
            <a:avLst/>
          </a:prstGeom>
          <a:solidFill>
            <a:srgbClr val="353535">
              <a:alpha val="11764"/>
            </a:srgbClr>
          </a:solidFill>
          <a:ln>
            <a:noFill/>
          </a:ln>
        </p:spPr>
      </p:sp>
      <p:sp>
        <p:nvSpPr>
          <p:cNvPr id="37" name="Google Shape;37;p32"/>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38" name="Google Shape;38;p32"/>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Tree>
    <p:extLst>
      <p:ext uri="{BB962C8B-B14F-4D97-AF65-F5344CB8AC3E}">
        <p14:creationId xmlns:p14="http://schemas.microsoft.com/office/powerpoint/2010/main" val="5477349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22">
  <p:cSld name="22">
    <p:spTree>
      <p:nvGrpSpPr>
        <p:cNvPr id="1" name="Shape 53"/>
        <p:cNvGrpSpPr/>
        <p:nvPr/>
      </p:nvGrpSpPr>
      <p:grpSpPr>
        <a:xfrm>
          <a:off x="0" y="0"/>
          <a:ext cx="0" cy="0"/>
          <a:chOff x="0" y="0"/>
          <a:chExt cx="0" cy="0"/>
        </a:xfrm>
      </p:grpSpPr>
      <p:sp>
        <p:nvSpPr>
          <p:cNvPr id="54" name="Google Shape;54;p34"/>
          <p:cNvSpPr>
            <a:spLocks noGrp="1"/>
          </p:cNvSpPr>
          <p:nvPr>
            <p:ph type="pic" idx="2"/>
          </p:nvPr>
        </p:nvSpPr>
        <p:spPr>
          <a:xfrm>
            <a:off x="8180310" y="0"/>
            <a:ext cx="10107690" cy="10288588"/>
          </a:xfrm>
          <a:prstGeom prst="rect">
            <a:avLst/>
          </a:prstGeom>
          <a:solidFill>
            <a:srgbClr val="353535">
              <a:alpha val="11372"/>
            </a:srgbClr>
          </a:solidFill>
          <a:ln>
            <a:noFill/>
          </a:ln>
        </p:spPr>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matchingName="23">
  <p:cSld name="1_23">
    <p:spTree>
      <p:nvGrpSpPr>
        <p:cNvPr id="1" name="Shape 30"/>
        <p:cNvGrpSpPr/>
        <p:nvPr/>
      </p:nvGrpSpPr>
      <p:grpSpPr>
        <a:xfrm>
          <a:off x="0" y="0"/>
          <a:ext cx="0" cy="0"/>
          <a:chOff x="0" y="0"/>
          <a:chExt cx="0" cy="0"/>
        </a:xfrm>
      </p:grpSpPr>
      <p:sp>
        <p:nvSpPr>
          <p:cNvPr id="31" name="Google Shape;31;p54"/>
          <p:cNvSpPr>
            <a:spLocks noGrp="1"/>
          </p:cNvSpPr>
          <p:nvPr>
            <p:ph type="pic" idx="2"/>
          </p:nvPr>
        </p:nvSpPr>
        <p:spPr>
          <a:xfrm>
            <a:off x="7841126" y="0"/>
            <a:ext cx="10446874" cy="10288588"/>
          </a:xfrm>
          <a:prstGeom prst="rect">
            <a:avLst/>
          </a:prstGeom>
          <a:solidFill>
            <a:srgbClr val="353535">
              <a:alpha val="11372"/>
            </a:srgbClr>
          </a:solidFill>
          <a:ln>
            <a:noFill/>
          </a:ln>
        </p:spPr>
      </p:sp>
      <p:pic>
        <p:nvPicPr>
          <p:cNvPr id="5" name="Picture 4">
            <a:extLst>
              <a:ext uri="{FF2B5EF4-FFF2-40B4-BE49-F238E27FC236}">
                <a16:creationId xmlns:a16="http://schemas.microsoft.com/office/drawing/2014/main" id="{0E642926-1156-E64A-AF10-67B3B8C5971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843130" cy="1881626"/>
          </a:xfrm>
          <a:prstGeom prst="rect">
            <a:avLst/>
          </a:prstGeom>
        </p:spPr>
      </p:pic>
    </p:spTree>
    <p:extLst>
      <p:ext uri="{BB962C8B-B14F-4D97-AF65-F5344CB8AC3E}">
        <p14:creationId xmlns:p14="http://schemas.microsoft.com/office/powerpoint/2010/main" val="2354769586"/>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55.xml"/><Relationship Id="rId18" Type="http://schemas.openxmlformats.org/officeDocument/2006/relationships/slideLayout" Target="../slideLayouts/slideLayout60.xml"/><Relationship Id="rId26" Type="http://schemas.openxmlformats.org/officeDocument/2006/relationships/slideLayout" Target="../slideLayouts/slideLayout68.xml"/><Relationship Id="rId39" Type="http://schemas.openxmlformats.org/officeDocument/2006/relationships/slideLayout" Target="../slideLayouts/slideLayout81.xml"/><Relationship Id="rId21" Type="http://schemas.openxmlformats.org/officeDocument/2006/relationships/slideLayout" Target="../slideLayouts/slideLayout63.xml"/><Relationship Id="rId34" Type="http://schemas.openxmlformats.org/officeDocument/2006/relationships/slideLayout" Target="../slideLayouts/slideLayout76.xml"/><Relationship Id="rId42" Type="http://schemas.openxmlformats.org/officeDocument/2006/relationships/slideLayout" Target="../slideLayouts/slideLayout84.xml"/><Relationship Id="rId47" Type="http://schemas.openxmlformats.org/officeDocument/2006/relationships/slideLayout" Target="../slideLayouts/slideLayout89.xml"/><Relationship Id="rId7" Type="http://schemas.openxmlformats.org/officeDocument/2006/relationships/slideLayout" Target="../slideLayouts/slideLayout49.xml"/><Relationship Id="rId2" Type="http://schemas.openxmlformats.org/officeDocument/2006/relationships/slideLayout" Target="../slideLayouts/slideLayout44.xml"/><Relationship Id="rId16" Type="http://schemas.openxmlformats.org/officeDocument/2006/relationships/slideLayout" Target="../slideLayouts/slideLayout58.xml"/><Relationship Id="rId29" Type="http://schemas.openxmlformats.org/officeDocument/2006/relationships/slideLayout" Target="../slideLayouts/slideLayout71.xml"/><Relationship Id="rId11" Type="http://schemas.openxmlformats.org/officeDocument/2006/relationships/slideLayout" Target="../slideLayouts/slideLayout53.xml"/><Relationship Id="rId24" Type="http://schemas.openxmlformats.org/officeDocument/2006/relationships/slideLayout" Target="../slideLayouts/slideLayout66.xml"/><Relationship Id="rId32" Type="http://schemas.openxmlformats.org/officeDocument/2006/relationships/slideLayout" Target="../slideLayouts/slideLayout74.xml"/><Relationship Id="rId37" Type="http://schemas.openxmlformats.org/officeDocument/2006/relationships/slideLayout" Target="../slideLayouts/slideLayout79.xml"/><Relationship Id="rId40" Type="http://schemas.openxmlformats.org/officeDocument/2006/relationships/slideLayout" Target="../slideLayouts/slideLayout82.xml"/><Relationship Id="rId45" Type="http://schemas.openxmlformats.org/officeDocument/2006/relationships/slideLayout" Target="../slideLayouts/slideLayout87.xml"/><Relationship Id="rId5" Type="http://schemas.openxmlformats.org/officeDocument/2006/relationships/slideLayout" Target="../slideLayouts/slideLayout47.xml"/><Relationship Id="rId15" Type="http://schemas.openxmlformats.org/officeDocument/2006/relationships/slideLayout" Target="../slideLayouts/slideLayout57.xml"/><Relationship Id="rId23" Type="http://schemas.openxmlformats.org/officeDocument/2006/relationships/slideLayout" Target="../slideLayouts/slideLayout65.xml"/><Relationship Id="rId28" Type="http://schemas.openxmlformats.org/officeDocument/2006/relationships/slideLayout" Target="../slideLayouts/slideLayout70.xml"/><Relationship Id="rId36" Type="http://schemas.openxmlformats.org/officeDocument/2006/relationships/slideLayout" Target="../slideLayouts/slideLayout78.xml"/><Relationship Id="rId49" Type="http://schemas.openxmlformats.org/officeDocument/2006/relationships/theme" Target="../theme/theme2.xml"/><Relationship Id="rId10" Type="http://schemas.openxmlformats.org/officeDocument/2006/relationships/slideLayout" Target="../slideLayouts/slideLayout52.xml"/><Relationship Id="rId19" Type="http://schemas.openxmlformats.org/officeDocument/2006/relationships/slideLayout" Target="../slideLayouts/slideLayout61.xml"/><Relationship Id="rId31" Type="http://schemas.openxmlformats.org/officeDocument/2006/relationships/slideLayout" Target="../slideLayouts/slideLayout73.xml"/><Relationship Id="rId44" Type="http://schemas.openxmlformats.org/officeDocument/2006/relationships/slideLayout" Target="../slideLayouts/slideLayout86.xml"/><Relationship Id="rId4" Type="http://schemas.openxmlformats.org/officeDocument/2006/relationships/slideLayout" Target="../slideLayouts/slideLayout46.xml"/><Relationship Id="rId9" Type="http://schemas.openxmlformats.org/officeDocument/2006/relationships/slideLayout" Target="../slideLayouts/slideLayout51.xml"/><Relationship Id="rId14" Type="http://schemas.openxmlformats.org/officeDocument/2006/relationships/slideLayout" Target="../slideLayouts/slideLayout56.xml"/><Relationship Id="rId22" Type="http://schemas.openxmlformats.org/officeDocument/2006/relationships/slideLayout" Target="../slideLayouts/slideLayout64.xml"/><Relationship Id="rId27" Type="http://schemas.openxmlformats.org/officeDocument/2006/relationships/slideLayout" Target="../slideLayouts/slideLayout69.xml"/><Relationship Id="rId30" Type="http://schemas.openxmlformats.org/officeDocument/2006/relationships/slideLayout" Target="../slideLayouts/slideLayout72.xml"/><Relationship Id="rId35" Type="http://schemas.openxmlformats.org/officeDocument/2006/relationships/slideLayout" Target="../slideLayouts/slideLayout77.xml"/><Relationship Id="rId43" Type="http://schemas.openxmlformats.org/officeDocument/2006/relationships/slideLayout" Target="../slideLayouts/slideLayout85.xml"/><Relationship Id="rId48" Type="http://schemas.openxmlformats.org/officeDocument/2006/relationships/slideLayout" Target="../slideLayouts/slideLayout90.xml"/><Relationship Id="rId8" Type="http://schemas.openxmlformats.org/officeDocument/2006/relationships/slideLayout" Target="../slideLayouts/slideLayout50.xml"/><Relationship Id="rId3" Type="http://schemas.openxmlformats.org/officeDocument/2006/relationships/slideLayout" Target="../slideLayouts/slideLayout45.xml"/><Relationship Id="rId12" Type="http://schemas.openxmlformats.org/officeDocument/2006/relationships/slideLayout" Target="../slideLayouts/slideLayout54.xml"/><Relationship Id="rId17" Type="http://schemas.openxmlformats.org/officeDocument/2006/relationships/slideLayout" Target="../slideLayouts/slideLayout59.xml"/><Relationship Id="rId25" Type="http://schemas.openxmlformats.org/officeDocument/2006/relationships/slideLayout" Target="../slideLayouts/slideLayout67.xml"/><Relationship Id="rId33" Type="http://schemas.openxmlformats.org/officeDocument/2006/relationships/slideLayout" Target="../slideLayouts/slideLayout75.xml"/><Relationship Id="rId38" Type="http://schemas.openxmlformats.org/officeDocument/2006/relationships/slideLayout" Target="../slideLayouts/slideLayout80.xml"/><Relationship Id="rId46" Type="http://schemas.openxmlformats.org/officeDocument/2006/relationships/slideLayout" Target="../slideLayouts/slideLayout88.xml"/><Relationship Id="rId20" Type="http://schemas.openxmlformats.org/officeDocument/2006/relationships/slideLayout" Target="../slideLayouts/slideLayout62.xml"/><Relationship Id="rId41" Type="http://schemas.openxmlformats.org/officeDocument/2006/relationships/slideLayout" Target="../slideLayouts/slideLayout83.xml"/><Relationship Id="rId1" Type="http://schemas.openxmlformats.org/officeDocument/2006/relationships/slideLayout" Target="../slideLayouts/slideLayout43.xml"/><Relationship Id="rId6" Type="http://schemas.openxmlformats.org/officeDocument/2006/relationships/slideLayout" Target="../slideLayouts/slideLayout4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9"/>
        <p:cNvGrpSpPr/>
        <p:nvPr/>
      </p:nvGrpSpPr>
      <p:grpSpPr>
        <a:xfrm>
          <a:off x="0" y="0"/>
          <a:ext cx="0" cy="0"/>
          <a:chOff x="0" y="0"/>
          <a:chExt cx="0" cy="0"/>
        </a:xfrm>
      </p:grpSpPr>
      <p:sp>
        <p:nvSpPr>
          <p:cNvPr id="10" name="Google Shape;10;p25"/>
          <p:cNvSpPr txBox="1"/>
          <p:nvPr/>
        </p:nvSpPr>
        <p:spPr>
          <a:xfrm>
            <a:off x="0" y="10136188"/>
            <a:ext cx="338138" cy="152400"/>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GB" sz="1000" b="0" i="0" u="none" strike="noStrike" cap="none">
                <a:solidFill>
                  <a:srgbClr val="000000"/>
                </a:solidFill>
                <a:latin typeface="Calibri"/>
                <a:ea typeface="Calibri"/>
                <a:cs typeface="Calibri"/>
                <a:sym typeface="Calibri"/>
              </a:rPr>
              <a:t>Public</a:t>
            </a:r>
            <a:endParaRPr sz="1400" b="0" i="0" u="none" strike="noStrike" cap="none">
              <a:solidFill>
                <a:srgbClr val="000000"/>
              </a:solidFill>
              <a:latin typeface="Arial"/>
              <a:ea typeface="Arial"/>
              <a:cs typeface="Arial"/>
              <a:sym typeface="Arial"/>
            </a:endParaRPr>
          </a:p>
        </p:txBody>
      </p:sp>
      <p:sp>
        <p:nvSpPr>
          <p:cNvPr id="11" name="Google Shape;11;p25" descr="{&quot;HashCode&quot;:-45436510,&quot;Placement&quot;:&quot;Footer&quot;,&quot;Top&quot;:789.467957,&quot;Left&quot;:0.0,&quot;SlideWidth&quot;:1440,&quot;SlideHeight&quot;:810}"/>
          <p:cNvSpPr txBox="1"/>
          <p:nvPr/>
        </p:nvSpPr>
        <p:spPr>
          <a:xfrm>
            <a:off x="0" y="10026243"/>
            <a:ext cx="581126" cy="262344"/>
          </a:xfrm>
          <a:prstGeom prst="rect">
            <a:avLst/>
          </a:prstGeom>
          <a:noFill/>
          <a:ln>
            <a:noFill/>
          </a:ln>
        </p:spPr>
        <p:txBody>
          <a:bodyPr spcFirstLastPara="1" wrap="square" lIns="0" tIns="0" rIns="0" bIns="0" anchor="ctr" anchorCtr="1">
            <a:spAutoFit/>
          </a:bodyPr>
          <a:lstStyle/>
          <a:p>
            <a:pPr marL="0" marR="0" lvl="0" indent="0" algn="l" rtl="0">
              <a:lnSpc>
                <a:spcPct val="100000"/>
              </a:lnSpc>
              <a:spcBef>
                <a:spcPts val="0"/>
              </a:spcBef>
              <a:spcAft>
                <a:spcPts val="0"/>
              </a:spcAft>
              <a:buNone/>
            </a:pPr>
            <a:r>
              <a:rPr lang="en-GB" sz="1000" b="0" i="0" u="none" strike="noStrike" cap="none">
                <a:solidFill>
                  <a:srgbClr val="000000"/>
                </a:solidFill>
                <a:latin typeface="Calibri"/>
                <a:ea typeface="Calibri"/>
                <a:cs typeface="Calibri"/>
                <a:sym typeface="Calibri"/>
              </a:rPr>
              <a:t>Public</a:t>
            </a:r>
            <a:endParaRPr sz="1000" b="0" i="0" u="none" strike="noStrike" cap="none">
              <a:solidFill>
                <a:srgbClr val="000000"/>
              </a:solidFill>
              <a:latin typeface="Calibri"/>
              <a:ea typeface="Calibri"/>
              <a:cs typeface="Calibri"/>
              <a:sym typeface="Calibri"/>
            </a:endParaRPr>
          </a:p>
        </p:txBody>
      </p:sp>
      <p:sp>
        <p:nvSpPr>
          <p:cNvPr id="2" name="MSIPCMContentMarking" descr="{&quot;HashCode&quot;:-45436510,&quot;Placement&quot;:&quot;Footer&quot;,&quot;Top&quot;:789.467957,&quot;Left&quot;:0.0,&quot;SlideWidth&quot;:1440,&quot;SlideHeight&quot;:810}">
            <a:extLst>
              <a:ext uri="{FF2B5EF4-FFF2-40B4-BE49-F238E27FC236}">
                <a16:creationId xmlns:a16="http://schemas.microsoft.com/office/drawing/2014/main" id="{75847C18-7D1B-4D0B-B5B5-958DDF597A73}"/>
              </a:ext>
            </a:extLst>
          </p:cNvPr>
          <p:cNvSpPr txBox="1"/>
          <p:nvPr userDrawn="1"/>
        </p:nvSpPr>
        <p:spPr>
          <a:xfrm>
            <a:off x="0" y="10026243"/>
            <a:ext cx="581126" cy="262344"/>
          </a:xfrm>
          <a:prstGeom prst="rect">
            <a:avLst/>
          </a:prstGeom>
          <a:noFill/>
        </p:spPr>
        <p:txBody>
          <a:bodyPr vert="horz" wrap="square" lIns="0" tIns="0" rIns="0" bIns="0" rtlCol="0" anchor="ctr" anchorCtr="1">
            <a:spAutoFit/>
          </a:bodyPr>
          <a:lstStyle/>
          <a:p>
            <a:pPr algn="l">
              <a:spcBef>
                <a:spcPts val="0"/>
              </a:spcBef>
              <a:spcAft>
                <a:spcPts val="0"/>
              </a:spcAft>
            </a:pPr>
            <a:r>
              <a:rPr lang="en-US" sz="1000">
                <a:solidFill>
                  <a:srgbClr val="000000"/>
                </a:solidFill>
                <a:latin typeface="Calibri" panose="020F0502020204030204" pitchFamily="34" charset="0"/>
              </a:rPr>
              <a:t>Public</a:t>
            </a:r>
            <a:endParaRPr lang="en-CH" sz="1000">
              <a:solidFill>
                <a:srgbClr val="000000"/>
              </a:solidFill>
              <a:latin typeface="Calibri" panose="020F0502020204030204" pitchFamily="34" charset="0"/>
            </a:endParaRPr>
          </a:p>
        </p:txBody>
      </p:sp>
    </p:spTree>
  </p:cSld>
  <p:clrMap bg1="lt1" tx1="dk1" bg2="dk2" tx2="lt2" accent1="accent1" accent2="accent2" accent3="accent3" accent4="accent4" accent5="accent5" accent6="accent6" hlink="hlink" folHlink="folHlink"/>
  <p:sldLayoutIdLst>
    <p:sldLayoutId id="2147483649"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 id="2147483662" r:id="rId13"/>
    <p:sldLayoutId id="2147483663" r:id="rId14"/>
    <p:sldLayoutId id="2147483664" r:id="rId15"/>
    <p:sldLayoutId id="2147483665" r:id="rId16"/>
    <p:sldLayoutId id="2147483666" r:id="rId17"/>
    <p:sldLayoutId id="2147483667" r:id="rId18"/>
    <p:sldLayoutId id="2147483668" r:id="rId19"/>
    <p:sldLayoutId id="2147483669" r:id="rId20"/>
    <p:sldLayoutId id="2147483670" r:id="rId21"/>
    <p:sldLayoutId id="2147483671" r:id="rId22"/>
    <p:sldLayoutId id="2147483672" r:id="rId23"/>
    <p:sldLayoutId id="2147483673" r:id="rId24"/>
    <p:sldLayoutId id="2147483674" r:id="rId25"/>
    <p:sldLayoutId id="2147483675" r:id="rId26"/>
    <p:sldLayoutId id="2147483676" r:id="rId27"/>
    <p:sldLayoutId id="2147483677" r:id="rId28"/>
    <p:sldLayoutId id="2147483678" r:id="rId29"/>
    <p:sldLayoutId id="2147483679" r:id="rId30"/>
    <p:sldLayoutId id="2147483680" r:id="rId31"/>
    <p:sldLayoutId id="2147483681" r:id="rId32"/>
    <p:sldLayoutId id="2147483682" r:id="rId33"/>
    <p:sldLayoutId id="2147483683" r:id="rId34"/>
    <p:sldLayoutId id="2147483684" r:id="rId35"/>
    <p:sldLayoutId id="2147483685" r:id="rId36"/>
    <p:sldLayoutId id="2147483686" r:id="rId37"/>
    <p:sldLayoutId id="2147483687" r:id="rId38"/>
    <p:sldLayoutId id="2147483688" r:id="rId39"/>
    <p:sldLayoutId id="2147483689" r:id="rId40"/>
    <p:sldLayoutId id="2147483690" r:id="rId41"/>
    <p:sldLayoutId id="2147483783" r:id="rId4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41BCFA4-662B-6747-891A-10DD5A99C0B2}"/>
              </a:ext>
            </a:extLst>
          </p:cNvPr>
          <p:cNvSpPr txBox="1"/>
          <p:nvPr userDrawn="1">
            <p:extLst>
              <p:ext uri="{1162E1C5-73C7-4A58-AE30-91384D911F3F}">
                <p184:classification xmlns:p184="http://schemas.microsoft.com/office/powerpoint/2018/4/main" val="ftr"/>
              </p:ext>
            </p:extLst>
          </p:nvPr>
        </p:nvSpPr>
        <p:spPr>
          <a:xfrm>
            <a:off x="0" y="10136188"/>
            <a:ext cx="338138" cy="152400"/>
          </a:xfrm>
          <a:prstGeom prst="rect">
            <a:avLst/>
          </a:prstGeom>
        </p:spPr>
        <p:txBody>
          <a:bodyPr horzOverflow="overflow" lIns="0" tIns="0" rIns="0" bIns="0">
            <a:spAutoFit/>
          </a:bodyPr>
          <a:lstStyle/>
          <a:p>
            <a:pPr algn="l"/>
            <a:r>
              <a:rPr lang="en-FR" sz="1000">
                <a:solidFill>
                  <a:srgbClr val="000000"/>
                </a:solidFill>
                <a:latin typeface="Calibri" panose="020F0502020204030204" pitchFamily="34" charset="0"/>
                <a:cs typeface="Calibri" panose="020F0502020204030204" pitchFamily="34" charset="0"/>
              </a:rPr>
              <a:t>Public</a:t>
            </a:r>
          </a:p>
        </p:txBody>
      </p:sp>
    </p:spTree>
    <p:extLst>
      <p:ext uri="{BB962C8B-B14F-4D97-AF65-F5344CB8AC3E}">
        <p14:creationId xmlns:p14="http://schemas.microsoft.com/office/powerpoint/2010/main" val="3179893591"/>
      </p:ext>
    </p:extLst>
  </p:cSld>
  <p:clrMap bg1="lt1" tx1="dk1" bg2="lt2" tx2="dk2" accent1="accent1" accent2="accent2" accent3="accent3" accent4="accent4" accent5="accent5" accent6="accent6" hlink="hlink" folHlink="folHlink"/>
  <p:sldLayoutIdLst>
    <p:sldLayoutId id="2147483785" r:id="rId1"/>
    <p:sldLayoutId id="2147483786" r:id="rId2"/>
    <p:sldLayoutId id="2147483787" r:id="rId3"/>
    <p:sldLayoutId id="2147483788" r:id="rId4"/>
    <p:sldLayoutId id="2147483789" r:id="rId5"/>
    <p:sldLayoutId id="2147483790" r:id="rId6"/>
    <p:sldLayoutId id="2147483791" r:id="rId7"/>
    <p:sldLayoutId id="2147483792" r:id="rId8"/>
    <p:sldLayoutId id="2147483793" r:id="rId9"/>
    <p:sldLayoutId id="2147483794" r:id="rId10"/>
    <p:sldLayoutId id="2147483795" r:id="rId11"/>
    <p:sldLayoutId id="2147483796" r:id="rId12"/>
    <p:sldLayoutId id="2147483797" r:id="rId13"/>
    <p:sldLayoutId id="2147483798" r:id="rId14"/>
    <p:sldLayoutId id="2147483799" r:id="rId15"/>
    <p:sldLayoutId id="2147483800" r:id="rId16"/>
    <p:sldLayoutId id="2147483801" r:id="rId17"/>
    <p:sldLayoutId id="2147483802" r:id="rId18"/>
    <p:sldLayoutId id="2147483803" r:id="rId19"/>
    <p:sldLayoutId id="2147483804" r:id="rId20"/>
    <p:sldLayoutId id="2147483805" r:id="rId21"/>
    <p:sldLayoutId id="2147483806" r:id="rId22"/>
    <p:sldLayoutId id="2147483807" r:id="rId23"/>
    <p:sldLayoutId id="2147483808" r:id="rId24"/>
    <p:sldLayoutId id="2147483809" r:id="rId25"/>
    <p:sldLayoutId id="2147483810" r:id="rId26"/>
    <p:sldLayoutId id="2147483811" r:id="rId27"/>
    <p:sldLayoutId id="2147483812" r:id="rId28"/>
    <p:sldLayoutId id="2147483813" r:id="rId29"/>
    <p:sldLayoutId id="2147483814" r:id="rId30"/>
    <p:sldLayoutId id="2147483815" r:id="rId31"/>
    <p:sldLayoutId id="2147483816" r:id="rId32"/>
    <p:sldLayoutId id="2147483817" r:id="rId33"/>
    <p:sldLayoutId id="2147483818" r:id="rId34"/>
    <p:sldLayoutId id="2147483819" r:id="rId35"/>
    <p:sldLayoutId id="2147483820" r:id="rId36"/>
    <p:sldLayoutId id="2147483821" r:id="rId37"/>
    <p:sldLayoutId id="2147483822" r:id="rId38"/>
    <p:sldLayoutId id="2147483823" r:id="rId39"/>
    <p:sldLayoutId id="2147483824" r:id="rId40"/>
    <p:sldLayoutId id="2147483825" r:id="rId41"/>
    <p:sldLayoutId id="2147483826" r:id="rId42"/>
    <p:sldLayoutId id="2147483827" r:id="rId43"/>
    <p:sldLayoutId id="2147483828" r:id="rId44"/>
    <p:sldLayoutId id="2147483829" r:id="rId45"/>
    <p:sldLayoutId id="2147483830" r:id="rId46"/>
    <p:sldLayoutId id="2147483831" r:id="rId47"/>
    <p:sldLayoutId id="2147483832" r:id="rId48"/>
  </p:sldLayoutIdLst>
  <p:hf sldNum="0" hdr="0" ftr="0"/>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3.xml"/><Relationship Id="rId1" Type="http://schemas.openxmlformats.org/officeDocument/2006/relationships/slideLayout" Target="../slideLayouts/slideLayout3.xml"/><Relationship Id="rId5" Type="http://schemas.openxmlformats.org/officeDocument/2006/relationships/image" Target="../media/image27.png"/><Relationship Id="rId4" Type="http://schemas.openxmlformats.org/officeDocument/2006/relationships/image" Target="../media/image26.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5.xml"/><Relationship Id="rId1" Type="http://schemas.openxmlformats.org/officeDocument/2006/relationships/slideLayout" Target="../slideLayouts/slideLayout10.xml"/><Relationship Id="rId5" Type="http://schemas.openxmlformats.org/officeDocument/2006/relationships/image" Target="../media/image30.png"/><Relationship Id="rId4" Type="http://schemas.openxmlformats.org/officeDocument/2006/relationships/image" Target="../media/image29.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8.xml"/><Relationship Id="rId1" Type="http://schemas.openxmlformats.org/officeDocument/2006/relationships/slideLayout" Target="../slideLayouts/slideLayout43.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0.xml"/><Relationship Id="rId1" Type="http://schemas.openxmlformats.org/officeDocument/2006/relationships/slideLayout" Target="../slideLayouts/slideLayout11.xml"/><Relationship Id="rId5" Type="http://schemas.openxmlformats.org/officeDocument/2006/relationships/hyperlink" Target="https://communityengagementhub.org/" TargetMode="External"/><Relationship Id="rId4" Type="http://schemas.openxmlformats.org/officeDocument/2006/relationships/image" Target="../media/image32.png"/></Relationships>
</file>

<file path=ppt/slides/_rels/slide21.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33.png"/><Relationship Id="rId7" Type="http://schemas.openxmlformats.org/officeDocument/2006/relationships/image" Target="../media/image37.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 Id="rId9" Type="http://schemas.openxmlformats.org/officeDocument/2006/relationships/image" Target="../media/image39.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42.xml"/><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6.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8.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65"/>
        <p:cNvGrpSpPr/>
        <p:nvPr/>
      </p:nvGrpSpPr>
      <p:grpSpPr>
        <a:xfrm>
          <a:off x="0" y="0"/>
          <a:ext cx="0" cy="0"/>
          <a:chOff x="0" y="0"/>
          <a:chExt cx="0" cy="0"/>
        </a:xfrm>
      </p:grpSpPr>
      <p:sp>
        <p:nvSpPr>
          <p:cNvPr id="466" name="Google Shape;466;p1"/>
          <p:cNvSpPr/>
          <p:nvPr/>
        </p:nvSpPr>
        <p:spPr>
          <a:xfrm>
            <a:off x="11086129" y="3189933"/>
            <a:ext cx="6617018" cy="517060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5400"/>
              <a:buFont typeface="Arial"/>
              <a:buNone/>
            </a:pPr>
            <a:r>
              <a:rPr lang="fr-FR" sz="5400" b="1" i="0" u="none" strike="noStrike" cap="none">
                <a:solidFill>
                  <a:srgbClr val="F5333F"/>
                </a:solidFill>
                <a:latin typeface="Montserrat"/>
                <a:ea typeface="Montserrat"/>
                <a:cs typeface="Montserrat"/>
                <a:sym typeface="Montserrat"/>
              </a:rPr>
              <a:t>Une introduction à l'engagement communautaire et à la redevabilité</a:t>
            </a:r>
          </a:p>
          <a:p>
            <a:pPr marL="0" marR="0" lvl="0" indent="0" algn="l" rtl="0">
              <a:lnSpc>
                <a:spcPct val="100000"/>
              </a:lnSpc>
              <a:spcBef>
                <a:spcPts val="0"/>
              </a:spcBef>
              <a:spcAft>
                <a:spcPts val="0"/>
              </a:spcAft>
              <a:buClr>
                <a:srgbClr val="000000"/>
              </a:buClr>
              <a:buSzPts val="5400"/>
              <a:buFont typeface="Arial"/>
              <a:buNone/>
            </a:pPr>
            <a:endParaRPr lang="en-GB" sz="5400" b="1" dirty="0">
              <a:solidFill>
                <a:srgbClr val="F5333F"/>
              </a:solidFill>
              <a:latin typeface="Montserrat"/>
              <a:ea typeface="Montserrat"/>
              <a:cs typeface="Montserrat"/>
              <a:sym typeface="Montserrat"/>
            </a:endParaRPr>
          </a:p>
          <a:p>
            <a:pPr>
              <a:buSzPts val="3200"/>
            </a:pPr>
            <a:r>
              <a:rPr lang="fr-FR" sz="2800">
                <a:solidFill>
                  <a:srgbClr val="0F2042"/>
                </a:solidFill>
                <a:latin typeface="Montserrat"/>
                <a:sym typeface="Montserrat"/>
              </a:rPr>
              <a:t>Face à face</a:t>
            </a:r>
          </a:p>
          <a:p>
            <a:pPr marL="0" marR="0" lvl="0" indent="0" algn="l" rtl="0">
              <a:lnSpc>
                <a:spcPct val="100000"/>
              </a:lnSpc>
              <a:spcBef>
                <a:spcPts val="0"/>
              </a:spcBef>
              <a:spcAft>
                <a:spcPts val="0"/>
              </a:spcAft>
              <a:buClr>
                <a:srgbClr val="000000"/>
              </a:buClr>
              <a:buSzPts val="3200"/>
              <a:buFont typeface="Arial"/>
              <a:buNone/>
            </a:pPr>
            <a:endParaRPr sz="3200" b="0" i="0" u="none" strike="noStrike" cap="none" dirty="0">
              <a:solidFill>
                <a:srgbClr val="0F2042"/>
              </a:solidFill>
              <a:latin typeface="Montserrat"/>
              <a:ea typeface="Montserrat"/>
              <a:cs typeface="Montserrat"/>
              <a:sym typeface="Montserrat"/>
            </a:endParaRPr>
          </a:p>
        </p:txBody>
      </p:sp>
      <p:pic>
        <p:nvPicPr>
          <p:cNvPr id="467" name="Google Shape;467;p1"/>
          <p:cNvPicPr preferRelativeResize="0"/>
          <p:nvPr/>
        </p:nvPicPr>
        <p:blipFill rotWithShape="1">
          <a:blip r:embed="rId3">
            <a:alphaModFix/>
          </a:blip>
          <a:srcRect/>
          <a:stretch/>
        </p:blipFill>
        <p:spPr>
          <a:xfrm>
            <a:off x="0" y="0"/>
            <a:ext cx="10288588" cy="10288588"/>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564"/>
        <p:cNvGrpSpPr/>
        <p:nvPr/>
      </p:nvGrpSpPr>
      <p:grpSpPr>
        <a:xfrm>
          <a:off x="0" y="0"/>
          <a:ext cx="0" cy="0"/>
          <a:chOff x="0" y="0"/>
          <a:chExt cx="0" cy="0"/>
        </a:xfrm>
      </p:grpSpPr>
      <p:pic>
        <p:nvPicPr>
          <p:cNvPr id="565" name="Google Shape;565;p10"/>
          <p:cNvPicPr preferRelativeResize="0">
            <a:picLocks noGrp="1"/>
          </p:cNvPicPr>
          <p:nvPr>
            <p:ph type="pic" idx="2"/>
          </p:nvPr>
        </p:nvPicPr>
        <p:blipFill rotWithShape="1">
          <a:blip r:embed="rId3">
            <a:alphaModFix/>
          </a:blip>
          <a:srcRect l="21949" r="21949"/>
          <a:stretch/>
        </p:blipFill>
        <p:spPr>
          <a:xfrm>
            <a:off x="8686800" y="0"/>
            <a:ext cx="9601200" cy="10288588"/>
          </a:xfrm>
          <a:prstGeom prst="rect">
            <a:avLst/>
          </a:prstGeom>
          <a:solidFill>
            <a:srgbClr val="353535">
              <a:alpha val="11372"/>
            </a:srgbClr>
          </a:solidFill>
          <a:ln>
            <a:noFill/>
          </a:ln>
        </p:spPr>
      </p:pic>
      <p:sp>
        <p:nvSpPr>
          <p:cNvPr id="566" name="Google Shape;566;p10"/>
          <p:cNvSpPr txBox="1"/>
          <p:nvPr/>
        </p:nvSpPr>
        <p:spPr>
          <a:xfrm>
            <a:off x="439270" y="2036688"/>
            <a:ext cx="7987554" cy="8333010"/>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800"/>
              <a:buFont typeface="Arial"/>
              <a:buNone/>
              <a:tabLst/>
              <a:defRPr/>
            </a:pPr>
            <a:r>
              <a:rPr kumimoji="0" lang="fr-FR" sz="2000" b="1" i="0" u="none" strike="noStrike" cap="none" normalizeH="0" baseline="0" noProof="0" dirty="0">
                <a:ln>
                  <a:noFill/>
                </a:ln>
                <a:solidFill>
                  <a:srgbClr val="F5333F"/>
                </a:solidFill>
                <a:uLnTx/>
                <a:uFillTx/>
                <a:latin typeface="Open Sans" panose="020B0606030504020204" pitchFamily="34" charset="0"/>
                <a:ea typeface="Open Sans" panose="020B0606030504020204" pitchFamily="34" charset="0"/>
                <a:cs typeface="Open Sans" panose="020B0606030504020204" pitchFamily="34" charset="0"/>
                <a:sym typeface="Open Sans"/>
              </a:rPr>
              <a:t>Ligne d'assistance téléphonique pour gérer les retours d’information relatifs à l’argent liquide au Liban</a:t>
            </a:r>
          </a:p>
          <a:p>
            <a:pPr marL="342900" indent="-342900">
              <a:lnSpc>
                <a:spcPts val="3080"/>
              </a:lnSpc>
              <a:spcBef>
                <a:spcPts val="1200"/>
              </a:spcBef>
              <a:buClr>
                <a:srgbClr val="FF0000"/>
              </a:buClr>
              <a:buSzPts val="2200"/>
              <a:buFont typeface="Arial"/>
              <a:buChar char="•"/>
            </a:pPr>
            <a:r>
              <a:rPr lang="fr-FR" sz="1800" dirty="0">
                <a:solidFill>
                  <a:srgbClr val="3F3F3F"/>
                </a:solidFill>
                <a:latin typeface="Open Sans"/>
                <a:ea typeface="Open Sans"/>
                <a:cs typeface="Open Sans"/>
                <a:sym typeface="Open Sans"/>
              </a:rPr>
              <a:t>La Croix-Rouge libanaise (CRL) a mis en place une ligne d'assistance téléphonique pour répondre aux questions concernant un programme d'argent liquide</a:t>
            </a:r>
          </a:p>
          <a:p>
            <a:pPr marL="342900" indent="-342900">
              <a:lnSpc>
                <a:spcPts val="3080"/>
              </a:lnSpc>
              <a:spcBef>
                <a:spcPts val="1200"/>
              </a:spcBef>
              <a:buClr>
                <a:srgbClr val="FF0000"/>
              </a:buClr>
              <a:buSzPts val="2200"/>
              <a:buFont typeface="Arial"/>
              <a:buChar char="•"/>
            </a:pPr>
            <a:r>
              <a:rPr lang="fr-FR" sz="1800"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rPr>
              <a:t>Deux opérateurs disposant d'un téléphone portable et faisant partie de l'équipe de gestion des catastrophes ont répondu aux questions relatives à l'éligibilité, aux cartes de paiement perdues, aux problèmes liés aux broches</a:t>
            </a:r>
          </a:p>
          <a:p>
            <a:pPr marL="342900" indent="-342900">
              <a:lnSpc>
                <a:spcPts val="3080"/>
              </a:lnSpc>
              <a:spcBef>
                <a:spcPts val="1200"/>
              </a:spcBef>
              <a:buClr>
                <a:srgbClr val="FF0000"/>
              </a:buClr>
              <a:buSzPts val="2200"/>
              <a:buFont typeface="Arial"/>
              <a:buChar char="•"/>
            </a:pPr>
            <a:r>
              <a:rPr lang="fr-FR" sz="1800"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rPr>
              <a:t>La ligne d'assistance téléphonique a été élargie par l'équipe PSER pour couvrir davantage de programmes et de réponses de la CRL</a:t>
            </a:r>
          </a:p>
          <a:p>
            <a:pPr marL="342900" indent="-342900">
              <a:lnSpc>
                <a:spcPts val="3080"/>
              </a:lnSpc>
              <a:spcBef>
                <a:spcPts val="1200"/>
              </a:spcBef>
              <a:buClr>
                <a:srgbClr val="FF0000"/>
              </a:buClr>
              <a:buSzPts val="2200"/>
              <a:buFont typeface="Arial"/>
              <a:buChar char="•"/>
            </a:pPr>
            <a:endParaRPr lang="en-GB" sz="1800"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endParaRPr>
          </a:p>
          <a:p>
            <a:pPr>
              <a:buSzPts val="2800"/>
            </a:pPr>
            <a:r>
              <a:rPr lang="fr-FR" sz="2000" b="1" dirty="0">
                <a:solidFill>
                  <a:srgbClr val="F5333F"/>
                </a:solidFill>
                <a:latin typeface="Open Sans" panose="020B0606030504020204" pitchFamily="34" charset="0"/>
                <a:ea typeface="Open Sans" panose="020B0606030504020204" pitchFamily="34" charset="0"/>
                <a:cs typeface="Open Sans" panose="020B0606030504020204" pitchFamily="34" charset="0"/>
                <a:sym typeface="Open Sans"/>
              </a:rPr>
              <a:t>WhatsApp au Pérou pour répondre aux retours d'information sur le COVID-19</a:t>
            </a:r>
          </a:p>
          <a:p>
            <a:pPr marL="342900" indent="-342900">
              <a:lnSpc>
                <a:spcPts val="3080"/>
              </a:lnSpc>
              <a:spcBef>
                <a:spcPts val="1200"/>
              </a:spcBef>
              <a:buClr>
                <a:srgbClr val="FF0000"/>
              </a:buClr>
              <a:buSzPts val="2200"/>
              <a:buFont typeface="Arial"/>
              <a:buChar char="•"/>
            </a:pPr>
            <a:r>
              <a:rPr lang="fr-FR" sz="1800" dirty="0">
                <a:solidFill>
                  <a:srgbClr val="3F3F3F"/>
                </a:solidFill>
                <a:latin typeface="Open Sans"/>
                <a:ea typeface="Open Sans"/>
                <a:cs typeface="Open Sans"/>
                <a:sym typeface="Open Sans"/>
              </a:rPr>
              <a:t>La Croix-Rouge péruvienne a utilisé une ligne commerciale WhatsApp pour répondre aux questions des migrants vénézuéliens sur la pandémie et aux demandes d'aide</a:t>
            </a:r>
          </a:p>
          <a:p>
            <a:pPr marL="342900" indent="-342900">
              <a:lnSpc>
                <a:spcPts val="3080"/>
              </a:lnSpc>
              <a:spcBef>
                <a:spcPts val="1200"/>
              </a:spcBef>
              <a:buClr>
                <a:srgbClr val="FF0000"/>
              </a:buClr>
              <a:buSzPts val="2200"/>
              <a:buFont typeface="Arial"/>
              <a:buChar char="•"/>
            </a:pPr>
            <a:r>
              <a:rPr lang="fr-FR" sz="1800" dirty="0">
                <a:solidFill>
                  <a:srgbClr val="3F3F3F"/>
                </a:solidFill>
                <a:latin typeface="Open Sans"/>
                <a:ea typeface="Open Sans"/>
                <a:cs typeface="Open Sans"/>
                <a:sym typeface="Open Sans"/>
              </a:rPr>
              <a:t>Des opérateurs équipés de FAQ et de messages clés pour répondre aux questions et à la désinformation</a:t>
            </a:r>
          </a:p>
        </p:txBody>
      </p:sp>
      <p:sp>
        <p:nvSpPr>
          <p:cNvPr id="567" name="Google Shape;567;p10"/>
          <p:cNvSpPr txBox="1"/>
          <p:nvPr/>
        </p:nvSpPr>
        <p:spPr>
          <a:xfrm>
            <a:off x="439270" y="243930"/>
            <a:ext cx="8247530" cy="1792758"/>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4800"/>
              <a:buFont typeface="Arial"/>
              <a:buNone/>
              <a:tabLst/>
              <a:defRPr/>
            </a:pPr>
            <a:r>
              <a:rPr kumimoji="0" lang="fr-FR" sz="3600" b="1" i="0" u="none" strike="noStrike" cap="none" normalizeH="0" baseline="0" noProof="0" dirty="0">
                <a:ln>
                  <a:noFill/>
                </a:ln>
                <a:solidFill>
                  <a:srgbClr val="33394B"/>
                </a:solidFill>
                <a:uLnTx/>
                <a:uFillTx/>
                <a:latin typeface="Montserrat"/>
                <a:ea typeface="Montserrat"/>
                <a:cs typeface="Montserrat"/>
                <a:sym typeface="Montserrat"/>
              </a:rPr>
              <a:t>Le CEA en action : </a:t>
            </a:r>
          </a:p>
          <a:p>
            <a:pPr marL="0" marR="0" lvl="0" indent="0" algn="l" defTabSz="914400" rtl="0" eaLnBrk="1" fontAlgn="auto" latinLnBrk="0" hangingPunct="1">
              <a:lnSpc>
                <a:spcPct val="100000"/>
              </a:lnSpc>
              <a:spcBef>
                <a:spcPts val="300"/>
              </a:spcBef>
              <a:spcAft>
                <a:spcPts val="0"/>
              </a:spcAft>
              <a:buClr>
                <a:srgbClr val="000000"/>
              </a:buClr>
              <a:buSzPts val="4800"/>
              <a:buFont typeface="Arial"/>
              <a:buNone/>
              <a:tabLst/>
              <a:defRPr/>
            </a:pPr>
            <a:r>
              <a:rPr kumimoji="0" lang="fr-FR" sz="3600" b="1" i="0" u="none" strike="noStrike" cap="none" normalizeH="0" baseline="0" noProof="0" dirty="0">
                <a:ln>
                  <a:noFill/>
                </a:ln>
                <a:solidFill>
                  <a:srgbClr val="F5333F"/>
                </a:solidFill>
                <a:uLnTx/>
                <a:uFillTx/>
                <a:latin typeface="Montserrat"/>
                <a:ea typeface="Montserrat"/>
                <a:cs typeface="Montserrat"/>
                <a:sym typeface="Montserrat"/>
              </a:rPr>
              <a:t>Mécanismes de retour d'information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66">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66">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66">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66">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566">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66">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66">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579"/>
        <p:cNvGrpSpPr/>
        <p:nvPr/>
      </p:nvGrpSpPr>
      <p:grpSpPr>
        <a:xfrm>
          <a:off x="0" y="0"/>
          <a:ext cx="0" cy="0"/>
          <a:chOff x="0" y="0"/>
          <a:chExt cx="0" cy="0"/>
        </a:xfrm>
      </p:grpSpPr>
      <p:sp>
        <p:nvSpPr>
          <p:cNvPr id="580" name="Google Shape;580;p12"/>
          <p:cNvSpPr txBox="1"/>
          <p:nvPr/>
        </p:nvSpPr>
        <p:spPr>
          <a:xfrm>
            <a:off x="1961498" y="4551150"/>
            <a:ext cx="14365003" cy="1198661"/>
          </a:xfrm>
          <a:prstGeom prst="rect">
            <a:avLst/>
          </a:prstGeom>
          <a:noFill/>
          <a:ln>
            <a:noFill/>
          </a:ln>
        </p:spPr>
        <p:txBody>
          <a:bodyPr spcFirstLastPara="1" wrap="square" lIns="91425" tIns="45700" rIns="91425" bIns="45700" anchor="t" anchorCtr="0">
            <a:spAutoFit/>
          </a:bodyPr>
          <a:lstStyle/>
          <a:p>
            <a:pPr marL="0" marR="0" lvl="0" indent="0" algn="ctr" rtl="0">
              <a:lnSpc>
                <a:spcPct val="80000"/>
              </a:lnSpc>
              <a:spcBef>
                <a:spcPts val="0"/>
              </a:spcBef>
              <a:spcAft>
                <a:spcPts val="0"/>
              </a:spcAft>
              <a:buClr>
                <a:srgbClr val="000000"/>
              </a:buClr>
              <a:buSzPts val="8800"/>
              <a:buFont typeface="Arial"/>
              <a:buNone/>
            </a:pPr>
            <a:r>
              <a:rPr lang="fr-FR" sz="8800" b="1" i="0" u="none" strike="noStrike" cap="none">
                <a:solidFill>
                  <a:srgbClr val="F5333F"/>
                </a:solidFill>
                <a:latin typeface="Montserrat"/>
                <a:ea typeface="Montserrat"/>
                <a:cs typeface="Montserrat"/>
                <a:sym typeface="Montserrat"/>
              </a:rPr>
              <a:t>Pourquoi le CEA est-il important ?</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585"/>
        <p:cNvGrpSpPr/>
        <p:nvPr/>
      </p:nvGrpSpPr>
      <p:grpSpPr>
        <a:xfrm>
          <a:off x="0" y="0"/>
          <a:ext cx="0" cy="0"/>
          <a:chOff x="0" y="0"/>
          <a:chExt cx="0" cy="0"/>
        </a:xfrm>
      </p:grpSpPr>
      <p:pic>
        <p:nvPicPr>
          <p:cNvPr id="586" name="Google Shape;586;p13"/>
          <p:cNvPicPr preferRelativeResize="0">
            <a:picLocks noGrp="1"/>
          </p:cNvPicPr>
          <p:nvPr>
            <p:ph type="pic" idx="2"/>
          </p:nvPr>
        </p:nvPicPr>
        <p:blipFill rotWithShape="1">
          <a:blip r:embed="rId3" cstate="screen">
            <a:alphaModFix/>
            <a:extLst>
              <a:ext uri="{28A0092B-C50C-407E-A947-70E740481C1C}">
                <a14:useLocalDpi xmlns:a14="http://schemas.microsoft.com/office/drawing/2010/main"/>
              </a:ext>
            </a:extLst>
          </a:blip>
          <a:srcRect/>
          <a:stretch/>
        </p:blipFill>
        <p:spPr>
          <a:xfrm>
            <a:off x="8624942" y="0"/>
            <a:ext cx="9663058" cy="10288588"/>
          </a:xfrm>
          <a:prstGeom prst="rect">
            <a:avLst/>
          </a:prstGeom>
          <a:solidFill>
            <a:srgbClr val="353535">
              <a:alpha val="11372"/>
            </a:srgbClr>
          </a:solidFill>
          <a:ln>
            <a:noFill/>
          </a:ln>
        </p:spPr>
      </p:pic>
      <p:sp>
        <p:nvSpPr>
          <p:cNvPr id="587" name="Google Shape;587;p13"/>
          <p:cNvSpPr txBox="1"/>
          <p:nvPr/>
        </p:nvSpPr>
        <p:spPr>
          <a:xfrm>
            <a:off x="512007" y="418434"/>
            <a:ext cx="8185100" cy="1869486"/>
          </a:xfrm>
          <a:prstGeom prst="rect">
            <a:avLst/>
          </a:prstGeom>
          <a:noFill/>
          <a:ln>
            <a:noFill/>
          </a:ln>
        </p:spPr>
        <p:txBody>
          <a:bodyPr spcFirstLastPara="1" wrap="square" lIns="91425" tIns="45700" rIns="91425" bIns="45700" anchor="t" anchorCtr="0">
            <a:spAutoFit/>
          </a:bodyPr>
          <a:lstStyle/>
          <a:p>
            <a:pPr marL="0" marR="0" lvl="0" indent="0" algn="l" rtl="0">
              <a:lnSpc>
                <a:spcPct val="80000"/>
              </a:lnSpc>
              <a:spcBef>
                <a:spcPts val="0"/>
              </a:spcBef>
              <a:spcAft>
                <a:spcPts val="0"/>
              </a:spcAft>
              <a:buClr>
                <a:srgbClr val="000000"/>
              </a:buClr>
              <a:buSzPts val="4800"/>
              <a:buFont typeface="Arial"/>
              <a:buNone/>
            </a:pPr>
            <a:r>
              <a:rPr lang="fr-FR" sz="4800" b="1" i="0" u="none" strike="noStrike" cap="none" dirty="0">
                <a:solidFill>
                  <a:schemeClr val="dk2"/>
                </a:solidFill>
                <a:latin typeface="Montserrat"/>
                <a:ea typeface="Montserrat"/>
                <a:cs typeface="Montserrat"/>
                <a:sym typeface="Montserrat"/>
              </a:rPr>
              <a:t>Pourquoi devons-nous mobiliser les communautés ?</a:t>
            </a:r>
          </a:p>
          <a:p>
            <a:pPr marL="0" marR="0" lvl="0" indent="0" algn="l" rtl="0">
              <a:lnSpc>
                <a:spcPct val="80000"/>
              </a:lnSpc>
              <a:spcBef>
                <a:spcPts val="0"/>
              </a:spcBef>
              <a:spcAft>
                <a:spcPts val="0"/>
              </a:spcAft>
              <a:buClr>
                <a:srgbClr val="000000"/>
              </a:buClr>
              <a:buSzPts val="4800"/>
              <a:buFont typeface="Arial"/>
              <a:buNone/>
            </a:pPr>
            <a:r>
              <a:rPr lang="fr-FR" sz="4800" b="0" i="0" u="none" strike="noStrike" cap="none" dirty="0">
                <a:solidFill>
                  <a:schemeClr val="accent3"/>
                </a:solidFill>
                <a:latin typeface="Montserrat"/>
                <a:ea typeface="Montserrat"/>
                <a:cs typeface="Montserrat"/>
                <a:sym typeface="Montserrat"/>
              </a:rPr>
              <a:t>Discussion...</a:t>
            </a:r>
          </a:p>
        </p:txBody>
      </p:sp>
      <p:sp>
        <p:nvSpPr>
          <p:cNvPr id="588" name="Google Shape;588;p13"/>
          <p:cNvSpPr txBox="1"/>
          <p:nvPr/>
        </p:nvSpPr>
        <p:spPr>
          <a:xfrm>
            <a:off x="512007" y="2924069"/>
            <a:ext cx="7341075" cy="6247824"/>
          </a:xfrm>
          <a:prstGeom prst="rect">
            <a:avLst/>
          </a:prstGeom>
          <a:noFill/>
          <a:ln>
            <a:noFill/>
          </a:ln>
        </p:spPr>
        <p:txBody>
          <a:bodyPr spcFirstLastPara="1" wrap="square" lIns="91425" tIns="45700" rIns="91425" bIns="45700" anchor="t" anchorCtr="0">
            <a:spAutoFit/>
          </a:bodyPr>
          <a:lstStyle/>
          <a:p>
            <a:pPr marL="457200" marR="0" lvl="0" indent="-457200" algn="l" rtl="0">
              <a:lnSpc>
                <a:spcPct val="100000"/>
              </a:lnSpc>
              <a:spcBef>
                <a:spcPts val="0"/>
              </a:spcBef>
              <a:spcAft>
                <a:spcPts val="0"/>
              </a:spcAft>
              <a:buClr>
                <a:srgbClr val="FF0000"/>
              </a:buClr>
              <a:buSzPts val="3200"/>
              <a:buFont typeface="Calibri"/>
              <a:buAutoNum type="arabicPeriod"/>
            </a:pPr>
            <a:r>
              <a:rPr lang="fr-FR" sz="2800" b="0" i="0" u="none" strike="noStrike" cap="none" dirty="0">
                <a:solidFill>
                  <a:schemeClr val="lt1"/>
                </a:solidFill>
                <a:latin typeface="Open Sans"/>
                <a:ea typeface="Open Sans"/>
                <a:cs typeface="Open Sans"/>
                <a:sym typeface="Open Sans"/>
              </a:rPr>
              <a:t>Pour saisir le contexte et les besoins de la communauté, </a:t>
            </a:r>
          </a:p>
          <a:p>
            <a:pPr marL="457200" marR="0" lvl="0" indent="-457200" algn="l" rtl="0">
              <a:lnSpc>
                <a:spcPct val="100000"/>
              </a:lnSpc>
              <a:spcBef>
                <a:spcPts val="3600"/>
              </a:spcBef>
              <a:spcAft>
                <a:spcPts val="0"/>
              </a:spcAft>
              <a:buClr>
                <a:srgbClr val="FF0000"/>
              </a:buClr>
              <a:buSzPts val="3200"/>
              <a:buFont typeface="Calibri"/>
              <a:buAutoNum type="arabicPeriod"/>
            </a:pPr>
            <a:r>
              <a:rPr lang="fr-FR" sz="2800" b="0" i="0" u="none" strike="noStrike" cap="none" dirty="0">
                <a:solidFill>
                  <a:schemeClr val="lt1"/>
                </a:solidFill>
                <a:latin typeface="Open Sans"/>
                <a:ea typeface="Open Sans"/>
                <a:cs typeface="Open Sans"/>
                <a:sym typeface="Open Sans"/>
              </a:rPr>
              <a:t>Pour des programmes et des opérations de meilleure qualité et plus efficaces </a:t>
            </a:r>
          </a:p>
          <a:p>
            <a:pPr marL="457200" marR="0" lvl="0" indent="-457200" algn="l" rtl="0">
              <a:lnSpc>
                <a:spcPct val="100000"/>
              </a:lnSpc>
              <a:spcBef>
                <a:spcPts val="3600"/>
              </a:spcBef>
              <a:spcAft>
                <a:spcPts val="0"/>
              </a:spcAft>
              <a:buClr>
                <a:srgbClr val="FF0000"/>
              </a:buClr>
              <a:buSzPts val="3200"/>
              <a:buFont typeface="Calibri"/>
              <a:buAutoNum type="arabicPeriod"/>
            </a:pPr>
            <a:r>
              <a:rPr lang="fr-FR" sz="2800" b="0" i="0" u="none" strike="noStrike" cap="none" dirty="0">
                <a:solidFill>
                  <a:schemeClr val="lt1"/>
                </a:solidFill>
                <a:latin typeface="Open Sans"/>
                <a:ea typeface="Open Sans"/>
                <a:cs typeface="Open Sans"/>
                <a:sym typeface="Open Sans"/>
              </a:rPr>
              <a:t>Pour instaurer la confiance, l'accès et l'acceptation avec les communautés </a:t>
            </a:r>
          </a:p>
          <a:p>
            <a:pPr marL="457200" marR="0" lvl="0" indent="-457200" algn="l" rtl="0">
              <a:lnSpc>
                <a:spcPct val="100000"/>
              </a:lnSpc>
              <a:spcBef>
                <a:spcPts val="3600"/>
              </a:spcBef>
              <a:spcAft>
                <a:spcPts val="0"/>
              </a:spcAft>
              <a:buClr>
                <a:srgbClr val="FF0000"/>
              </a:buClr>
              <a:buSzPts val="3200"/>
              <a:buFont typeface="Calibri"/>
              <a:buAutoNum type="arabicPeriod"/>
            </a:pPr>
            <a:r>
              <a:rPr lang="fr-FR" sz="2800" b="0" i="0" u="none" strike="noStrike" cap="none" dirty="0">
                <a:solidFill>
                  <a:schemeClr val="lt1"/>
                </a:solidFill>
                <a:latin typeface="Open Sans"/>
                <a:ea typeface="Open Sans"/>
                <a:cs typeface="Open Sans"/>
                <a:sym typeface="Open Sans"/>
              </a:rPr>
              <a:t>Pour renforcer l'appropriation et la résilience des communautés et soutenir les solutions communautaires</a:t>
            </a:r>
          </a:p>
          <a:p>
            <a:pPr marL="457200" marR="0" lvl="0" indent="-457200" algn="l" rtl="0">
              <a:lnSpc>
                <a:spcPct val="100000"/>
              </a:lnSpc>
              <a:spcBef>
                <a:spcPts val="3600"/>
              </a:spcBef>
              <a:spcAft>
                <a:spcPts val="0"/>
              </a:spcAft>
              <a:buClr>
                <a:srgbClr val="FF0000"/>
              </a:buClr>
              <a:buSzPts val="3200"/>
              <a:buFont typeface="Calibri"/>
              <a:buAutoNum type="arabicPeriod"/>
            </a:pPr>
            <a:r>
              <a:rPr lang="fr-FR" sz="2800" b="0" i="0" u="none" strike="noStrike" cap="none" dirty="0">
                <a:solidFill>
                  <a:schemeClr val="lt1"/>
                </a:solidFill>
                <a:latin typeface="Open Sans"/>
                <a:ea typeface="Open Sans"/>
                <a:cs typeface="Open Sans"/>
                <a:sym typeface="Open Sans"/>
              </a:rPr>
              <a:t>Respecter nos propres engagements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8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8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8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88">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88">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593"/>
        <p:cNvGrpSpPr/>
        <p:nvPr/>
      </p:nvGrpSpPr>
      <p:grpSpPr>
        <a:xfrm>
          <a:off x="0" y="0"/>
          <a:ext cx="0" cy="0"/>
          <a:chOff x="0" y="0"/>
          <a:chExt cx="0" cy="0"/>
        </a:xfrm>
      </p:grpSpPr>
      <p:sp>
        <p:nvSpPr>
          <p:cNvPr id="594" name="Google Shape;594;p14"/>
          <p:cNvSpPr txBox="1"/>
          <p:nvPr/>
        </p:nvSpPr>
        <p:spPr>
          <a:xfrm>
            <a:off x="492735" y="757142"/>
            <a:ext cx="8346465" cy="1278555"/>
          </a:xfrm>
          <a:prstGeom prst="rect">
            <a:avLst/>
          </a:prstGeom>
          <a:noFill/>
          <a:ln>
            <a:noFill/>
          </a:ln>
        </p:spPr>
        <p:txBody>
          <a:bodyPr spcFirstLastPara="1" wrap="square" lIns="91425" tIns="45700" rIns="91425" bIns="45700" anchor="t" anchorCtr="0">
            <a:spAutoFit/>
          </a:bodyPr>
          <a:lstStyle/>
          <a:p>
            <a:pPr marL="0" marR="0" lvl="0" indent="0" algn="l" rtl="0">
              <a:lnSpc>
                <a:spcPct val="80000"/>
              </a:lnSpc>
              <a:spcBef>
                <a:spcPts val="0"/>
              </a:spcBef>
              <a:spcAft>
                <a:spcPts val="0"/>
              </a:spcAft>
              <a:buClr>
                <a:srgbClr val="000000"/>
              </a:buClr>
              <a:buSzPts val="4800"/>
              <a:buFont typeface="Arial"/>
              <a:buNone/>
            </a:pPr>
            <a:r>
              <a:rPr lang="fr-FR" sz="4800" b="1" i="0" u="none" strike="noStrike" cap="none" dirty="0">
                <a:solidFill>
                  <a:schemeClr val="dk2"/>
                </a:solidFill>
                <a:latin typeface="Montserrat"/>
                <a:ea typeface="Montserrat"/>
                <a:cs typeface="Montserrat"/>
                <a:sym typeface="Montserrat"/>
              </a:rPr>
              <a:t>Quels sont nos engagements ?</a:t>
            </a:r>
          </a:p>
        </p:txBody>
      </p:sp>
      <p:sp>
        <p:nvSpPr>
          <p:cNvPr id="595" name="Google Shape;595;p14"/>
          <p:cNvSpPr txBox="1"/>
          <p:nvPr/>
        </p:nvSpPr>
        <p:spPr>
          <a:xfrm>
            <a:off x="492735" y="2191196"/>
            <a:ext cx="7844441" cy="7017265"/>
          </a:xfrm>
          <a:prstGeom prst="rect">
            <a:avLst/>
          </a:prstGeom>
          <a:noFill/>
          <a:ln>
            <a:noFill/>
          </a:ln>
        </p:spPr>
        <p:txBody>
          <a:bodyPr spcFirstLastPara="1" wrap="square" lIns="91425" tIns="45700" rIns="91425" bIns="45700" anchor="t" anchorCtr="0">
            <a:spAutoFit/>
          </a:bodyPr>
          <a:lstStyle/>
          <a:p>
            <a:pPr marL="457200" marR="0" lvl="0" indent="-457200" algn="l" rtl="0">
              <a:lnSpc>
                <a:spcPct val="100000"/>
              </a:lnSpc>
              <a:spcBef>
                <a:spcPts val="0"/>
              </a:spcBef>
              <a:spcAft>
                <a:spcPts val="0"/>
              </a:spcAft>
              <a:buClr>
                <a:srgbClr val="FF0000"/>
              </a:buClr>
              <a:buSzPts val="2400"/>
              <a:buFont typeface="Arial"/>
              <a:buChar char="•"/>
            </a:pPr>
            <a:r>
              <a:rPr lang="fr-FR" sz="2200" b="1" i="0" u="none" strike="noStrike" cap="none" dirty="0">
                <a:solidFill>
                  <a:schemeClr val="accent3"/>
                </a:solidFill>
                <a:latin typeface="Open Sans"/>
                <a:ea typeface="Open Sans"/>
                <a:cs typeface="Open Sans"/>
                <a:sym typeface="Open Sans"/>
              </a:rPr>
              <a:t>Code de conduite pour les opérations de secours du Mouvement </a:t>
            </a:r>
          </a:p>
          <a:p>
            <a:pPr marL="457200" marR="0" lvl="0" indent="-457200" algn="l" rtl="0">
              <a:lnSpc>
                <a:spcPct val="100000"/>
              </a:lnSpc>
              <a:spcBef>
                <a:spcPts val="3600"/>
              </a:spcBef>
              <a:spcAft>
                <a:spcPts val="0"/>
              </a:spcAft>
              <a:buClr>
                <a:srgbClr val="FF0000"/>
              </a:buClr>
              <a:buSzPts val="2400"/>
              <a:buFont typeface="Arial"/>
              <a:buChar char="•"/>
            </a:pPr>
            <a:r>
              <a:rPr lang="fr-FR" sz="2200" b="1" i="0" u="none" strike="noStrike" cap="none" dirty="0">
                <a:solidFill>
                  <a:schemeClr val="accent3"/>
                </a:solidFill>
                <a:latin typeface="Open Sans"/>
                <a:ea typeface="Open Sans"/>
                <a:cs typeface="Open Sans"/>
                <a:sym typeface="Open Sans"/>
              </a:rPr>
              <a:t>Principes et règles de l'assistance humanitaire de la Croix-Rouge et du Croissant-Rouge </a:t>
            </a:r>
          </a:p>
          <a:p>
            <a:pPr marL="457200" marR="0" lvl="0" indent="-457200" algn="l" rtl="0">
              <a:lnSpc>
                <a:spcPct val="100000"/>
              </a:lnSpc>
              <a:spcBef>
                <a:spcPts val="3600"/>
              </a:spcBef>
              <a:spcAft>
                <a:spcPts val="0"/>
              </a:spcAft>
              <a:buClr>
                <a:srgbClr val="FF0000"/>
              </a:buClr>
              <a:buSzPts val="2400"/>
              <a:buFont typeface="Arial"/>
              <a:buChar char="•"/>
            </a:pPr>
            <a:r>
              <a:rPr lang="fr-FR" sz="2200" b="1" i="0" u="none" strike="noStrike" cap="none" dirty="0">
                <a:solidFill>
                  <a:schemeClr val="accent3"/>
                </a:solidFill>
                <a:latin typeface="Open Sans"/>
                <a:ea typeface="Open Sans"/>
                <a:cs typeface="Open Sans"/>
                <a:sym typeface="Open Sans"/>
              </a:rPr>
              <a:t>Engagements du Mouvement en matière de CEA </a:t>
            </a:r>
          </a:p>
          <a:p>
            <a:pPr marL="1144817" marR="0" lvl="1" indent="-457200" algn="l" rtl="0">
              <a:lnSpc>
                <a:spcPct val="100000"/>
              </a:lnSpc>
              <a:spcBef>
                <a:spcPts val="1800"/>
              </a:spcBef>
              <a:spcAft>
                <a:spcPts val="0"/>
              </a:spcAft>
              <a:buClr>
                <a:srgbClr val="FF0000"/>
              </a:buClr>
              <a:buSzPts val="2400"/>
              <a:buFont typeface="Arial"/>
              <a:buChar char="•"/>
            </a:pPr>
            <a:r>
              <a:rPr lang="fr-FR" sz="2200" b="0" i="0" u="none" strike="noStrike" cap="none" dirty="0">
                <a:solidFill>
                  <a:schemeClr val="lt1"/>
                </a:solidFill>
                <a:latin typeface="Open Sans"/>
                <a:ea typeface="Open Sans"/>
                <a:cs typeface="Open Sans"/>
                <a:sym typeface="Open Sans"/>
              </a:rPr>
              <a:t>Adopté lors du Conseil des Délégués 2019</a:t>
            </a:r>
          </a:p>
          <a:p>
            <a:pPr marL="1144817" marR="0" lvl="1" indent="-457200" algn="l" rtl="0">
              <a:lnSpc>
                <a:spcPct val="100000"/>
              </a:lnSpc>
              <a:spcBef>
                <a:spcPts val="1800"/>
              </a:spcBef>
              <a:spcAft>
                <a:spcPts val="0"/>
              </a:spcAft>
              <a:buClr>
                <a:srgbClr val="FF0000"/>
              </a:buClr>
              <a:buSzPts val="2400"/>
              <a:buFont typeface="Arial"/>
              <a:buChar char="•"/>
            </a:pPr>
            <a:r>
              <a:rPr lang="fr-FR" sz="2200" b="0" i="0" u="none" strike="noStrike" cap="none" dirty="0">
                <a:solidFill>
                  <a:schemeClr val="lt1"/>
                </a:solidFill>
                <a:latin typeface="Open Sans"/>
                <a:ea typeface="Open Sans"/>
                <a:cs typeface="Open Sans"/>
                <a:sym typeface="Open Sans"/>
              </a:rPr>
              <a:t>Sept engagements stratégiques primordiaux pour être plus responsable envers ceux que nous servons</a:t>
            </a:r>
          </a:p>
          <a:p>
            <a:pPr marL="1144817" marR="0" lvl="1" indent="-457200" algn="l" rtl="0">
              <a:lnSpc>
                <a:spcPct val="100000"/>
              </a:lnSpc>
              <a:spcBef>
                <a:spcPts val="1800"/>
              </a:spcBef>
              <a:spcAft>
                <a:spcPts val="0"/>
              </a:spcAft>
              <a:buClr>
                <a:srgbClr val="FF0000"/>
              </a:buClr>
              <a:buSzPts val="2400"/>
              <a:buFont typeface="Arial"/>
              <a:buChar char="•"/>
            </a:pPr>
            <a:r>
              <a:rPr lang="fr-FR" sz="2200" b="0" i="0" u="none" strike="noStrike" cap="none" dirty="0">
                <a:solidFill>
                  <a:schemeClr val="lt1"/>
                </a:solidFill>
                <a:latin typeface="Open Sans"/>
                <a:ea typeface="Open Sans"/>
                <a:cs typeface="Open Sans"/>
                <a:sym typeface="Open Sans"/>
              </a:rPr>
              <a:t>Tous les membres du Mouvement – chaque Société nationale, délégation du CICR et bureau de la FICR – sont responsables du respect de ces engagements.</a:t>
            </a:r>
          </a:p>
          <a:p>
            <a:pPr marL="1144817" marR="0" lvl="1" indent="-457200" algn="l" rtl="0">
              <a:lnSpc>
                <a:spcPct val="100000"/>
              </a:lnSpc>
              <a:spcBef>
                <a:spcPts val="1800"/>
              </a:spcBef>
              <a:spcAft>
                <a:spcPts val="0"/>
              </a:spcAft>
              <a:buClr>
                <a:srgbClr val="FF0000"/>
              </a:buClr>
              <a:buSzPts val="2400"/>
              <a:buFont typeface="Arial"/>
              <a:buChar char="•"/>
            </a:pPr>
            <a:r>
              <a:rPr lang="fr-FR" sz="2200" b="0" i="0" u="none" strike="noStrike" cap="none" dirty="0">
                <a:solidFill>
                  <a:schemeClr val="lt1"/>
                </a:solidFill>
                <a:latin typeface="Open Sans"/>
                <a:ea typeface="Open Sans"/>
                <a:cs typeface="Open Sans"/>
                <a:sym typeface="Open Sans"/>
              </a:rPr>
              <a:t>Applicable à l'ensemble du personnel et des bénévoles </a:t>
            </a:r>
          </a:p>
        </p:txBody>
      </p:sp>
      <p:pic>
        <p:nvPicPr>
          <p:cNvPr id="596" name="Google Shape;596;p14"/>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11217339" y="1"/>
            <a:ext cx="7070662" cy="6974540"/>
          </a:xfrm>
          <a:prstGeom prst="rect">
            <a:avLst/>
          </a:prstGeom>
          <a:noFill/>
          <a:ln w="9525" cap="flat" cmpd="sng">
            <a:solidFill>
              <a:schemeClr val="dk1"/>
            </a:solidFill>
            <a:prstDash val="solid"/>
            <a:round/>
            <a:headEnd type="none" w="sm" len="sm"/>
            <a:tailEnd type="none" w="sm" len="sm"/>
          </a:ln>
        </p:spPr>
      </p:pic>
      <p:pic>
        <p:nvPicPr>
          <p:cNvPr id="597" name="Google Shape;597;p14"/>
          <p:cNvPicPr preferRelativeResize="0"/>
          <p:nvPr/>
        </p:nvPicPr>
        <p:blipFill rotWithShape="1">
          <a:blip r:embed="rId4">
            <a:alphaModFix/>
          </a:blip>
          <a:srcRect/>
          <a:stretch/>
        </p:blipFill>
        <p:spPr>
          <a:xfrm>
            <a:off x="9771529" y="4306429"/>
            <a:ext cx="8516471" cy="5982158"/>
          </a:xfrm>
          <a:prstGeom prst="rect">
            <a:avLst/>
          </a:prstGeom>
          <a:noFill/>
          <a:ln>
            <a:noFill/>
          </a:ln>
        </p:spPr>
      </p:pic>
      <p:pic>
        <p:nvPicPr>
          <p:cNvPr id="598" name="Google Shape;598;p14"/>
          <p:cNvPicPr preferRelativeResize="0"/>
          <p:nvPr/>
        </p:nvPicPr>
        <p:blipFill rotWithShape="1">
          <a:blip r:embed="rId5">
            <a:alphaModFix/>
          </a:blip>
          <a:srcRect/>
          <a:stretch/>
        </p:blipFill>
        <p:spPr>
          <a:xfrm>
            <a:off x="10319937" y="790707"/>
            <a:ext cx="6802651" cy="9164682"/>
          </a:xfrm>
          <a:prstGeom prst="rect">
            <a:avLst/>
          </a:prstGeom>
          <a:noFill/>
          <a:ln w="9525" cap="flat" cmpd="sng">
            <a:solidFill>
              <a:schemeClr val="dk2"/>
            </a:solidFill>
            <a:prstDash val="solid"/>
            <a:round/>
            <a:headEnd type="none" w="sm" len="sm"/>
            <a:tailEnd type="none" w="sm" len="sm"/>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9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9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595">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9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95">
                                            <p:txEl>
                                              <p:pRg st="2" end="2"/>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95">
                                            <p:txEl>
                                              <p:pRg st="3" end="3"/>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595">
                                            <p:txEl>
                                              <p:pRg st="4" end="4"/>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595">
                                            <p:txEl>
                                              <p:pRg st="5" end="5"/>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595">
                                            <p:txEl>
                                              <p:pRg st="6" end="6"/>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59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651"/>
        <p:cNvGrpSpPr/>
        <p:nvPr/>
      </p:nvGrpSpPr>
      <p:grpSpPr>
        <a:xfrm>
          <a:off x="0" y="0"/>
          <a:ext cx="0" cy="0"/>
          <a:chOff x="0" y="0"/>
          <a:chExt cx="0" cy="0"/>
        </a:xfrm>
      </p:grpSpPr>
      <p:sp>
        <p:nvSpPr>
          <p:cNvPr id="652" name="Google Shape;652;p19"/>
          <p:cNvSpPr txBox="1"/>
          <p:nvPr/>
        </p:nvSpPr>
        <p:spPr>
          <a:xfrm>
            <a:off x="1961498" y="4003276"/>
            <a:ext cx="14365003" cy="2282035"/>
          </a:xfrm>
          <a:prstGeom prst="rect">
            <a:avLst/>
          </a:prstGeom>
          <a:noFill/>
          <a:ln>
            <a:noFill/>
          </a:ln>
        </p:spPr>
        <p:txBody>
          <a:bodyPr spcFirstLastPara="1" wrap="square" lIns="91425" tIns="45700" rIns="91425" bIns="45700" anchor="t" anchorCtr="0">
            <a:spAutoFit/>
          </a:bodyPr>
          <a:lstStyle/>
          <a:p>
            <a:pPr marL="0" marR="0" lvl="0" indent="0" algn="ctr" rtl="0">
              <a:lnSpc>
                <a:spcPct val="80000"/>
              </a:lnSpc>
              <a:spcBef>
                <a:spcPts val="0"/>
              </a:spcBef>
              <a:spcAft>
                <a:spcPts val="0"/>
              </a:spcAft>
              <a:buClr>
                <a:srgbClr val="000000"/>
              </a:buClr>
              <a:buSzPts val="8800"/>
              <a:buFont typeface="Arial"/>
              <a:buNone/>
            </a:pPr>
            <a:r>
              <a:rPr lang="fr-FR" sz="8800" b="1" i="0" u="none" strike="noStrike" cap="none">
                <a:solidFill>
                  <a:srgbClr val="F5333F"/>
                </a:solidFill>
                <a:latin typeface="Montserrat"/>
                <a:ea typeface="Montserrat"/>
                <a:cs typeface="Montserrat"/>
                <a:sym typeface="Montserrat"/>
              </a:rPr>
              <a:t>Dans quelle mesure faisons-nous participer les communautés ?</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657"/>
        <p:cNvGrpSpPr/>
        <p:nvPr/>
      </p:nvGrpSpPr>
      <p:grpSpPr>
        <a:xfrm>
          <a:off x="0" y="0"/>
          <a:ext cx="0" cy="0"/>
          <a:chOff x="0" y="0"/>
          <a:chExt cx="0" cy="0"/>
        </a:xfrm>
      </p:grpSpPr>
      <p:sp>
        <p:nvSpPr>
          <p:cNvPr id="658" name="Google Shape;658;p20"/>
          <p:cNvSpPr txBox="1"/>
          <p:nvPr/>
        </p:nvSpPr>
        <p:spPr>
          <a:xfrm>
            <a:off x="1253256" y="676595"/>
            <a:ext cx="15194592" cy="762068"/>
          </a:xfrm>
          <a:prstGeom prst="rect">
            <a:avLst/>
          </a:prstGeom>
          <a:noFill/>
          <a:ln>
            <a:noFill/>
          </a:ln>
        </p:spPr>
        <p:txBody>
          <a:bodyPr spcFirstLastPara="1" wrap="square" lIns="91425" tIns="45700" rIns="91425" bIns="45700" anchor="t" anchorCtr="0">
            <a:spAutoFit/>
          </a:bodyPr>
          <a:lstStyle/>
          <a:p>
            <a:pPr marL="0" marR="0" lvl="0" indent="0" algn="l" rtl="0">
              <a:lnSpc>
                <a:spcPct val="80000"/>
              </a:lnSpc>
              <a:spcBef>
                <a:spcPts val="0"/>
              </a:spcBef>
              <a:spcAft>
                <a:spcPts val="0"/>
              </a:spcAft>
              <a:buClr>
                <a:srgbClr val="000000"/>
              </a:buClr>
              <a:buSzPts val="5400"/>
              <a:buFont typeface="Arial"/>
              <a:buNone/>
            </a:pPr>
            <a:r>
              <a:rPr lang="fr-FR" sz="5400" b="1" i="0" u="none" strike="noStrike" cap="none">
                <a:solidFill>
                  <a:schemeClr val="dk2"/>
                </a:solidFill>
                <a:latin typeface="Montserrat"/>
                <a:ea typeface="Montserrat"/>
                <a:cs typeface="Montserrat"/>
                <a:sym typeface="Montserrat"/>
              </a:rPr>
              <a:t>Des améliorations sont possibles...</a:t>
            </a:r>
          </a:p>
        </p:txBody>
      </p:sp>
      <p:pic>
        <p:nvPicPr>
          <p:cNvPr id="659" name="Google Shape;659;p20"/>
          <p:cNvPicPr preferRelativeResize="0"/>
          <p:nvPr/>
        </p:nvPicPr>
        <p:blipFill rotWithShape="1">
          <a:blip r:embed="rId3">
            <a:alphaModFix/>
          </a:blip>
          <a:srcRect/>
          <a:stretch/>
        </p:blipFill>
        <p:spPr>
          <a:xfrm>
            <a:off x="1253256" y="1775801"/>
            <a:ext cx="7292497" cy="4500650"/>
          </a:xfrm>
          <a:prstGeom prst="rect">
            <a:avLst/>
          </a:prstGeom>
          <a:noFill/>
          <a:ln>
            <a:noFill/>
          </a:ln>
        </p:spPr>
      </p:pic>
      <p:pic>
        <p:nvPicPr>
          <p:cNvPr id="660" name="Google Shape;660;p20"/>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2587133" y="6613588"/>
            <a:ext cx="12526837" cy="3459873"/>
          </a:xfrm>
          <a:prstGeom prst="rect">
            <a:avLst/>
          </a:prstGeom>
          <a:noFill/>
          <a:ln>
            <a:noFill/>
          </a:ln>
        </p:spPr>
      </p:pic>
      <p:pic>
        <p:nvPicPr>
          <p:cNvPr id="661" name="Google Shape;661;p20"/>
          <p:cNvPicPr preferRelativeResize="0"/>
          <p:nvPr/>
        </p:nvPicPr>
        <p:blipFill rotWithShape="1">
          <a:blip r:embed="rId5" cstate="screen">
            <a:alphaModFix/>
            <a:extLst>
              <a:ext uri="{28A0092B-C50C-407E-A947-70E740481C1C}">
                <a14:useLocalDpi xmlns:a14="http://schemas.microsoft.com/office/drawing/2010/main"/>
              </a:ext>
            </a:extLst>
          </a:blip>
          <a:srcRect/>
          <a:stretch/>
        </p:blipFill>
        <p:spPr>
          <a:xfrm>
            <a:off x="9742249" y="1775800"/>
            <a:ext cx="6943676" cy="4500651"/>
          </a:xfrm>
          <a:prstGeom prst="rect">
            <a:avLst/>
          </a:prstGeom>
          <a:noFill/>
          <a:ln>
            <a:noFill/>
          </a:ln>
        </p:spPr>
      </p:pic>
      <p:sp>
        <p:nvSpPr>
          <p:cNvPr id="662" name="Google Shape;662;p20"/>
          <p:cNvSpPr txBox="1"/>
          <p:nvPr/>
        </p:nvSpPr>
        <p:spPr>
          <a:xfrm>
            <a:off x="15310722" y="7379851"/>
            <a:ext cx="2750405" cy="156966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fr-FR" sz="1600" b="0" i="1" u="none" strike="noStrike" cap="none" dirty="0">
                <a:solidFill>
                  <a:schemeClr val="dk1"/>
                </a:solidFill>
                <a:latin typeface="Open Sans"/>
                <a:ea typeface="Open Sans"/>
                <a:cs typeface="Open Sans"/>
                <a:sym typeface="Open Sans"/>
              </a:rPr>
              <a:t>Données recueillies par Ground Truth Solutions pour les rapports « Grand </a:t>
            </a:r>
            <a:r>
              <a:rPr lang="fr-FR" sz="1600" b="0" i="1" u="none" strike="noStrike" cap="none" dirty="0" err="1">
                <a:solidFill>
                  <a:schemeClr val="dk1"/>
                </a:solidFill>
                <a:latin typeface="Open Sans"/>
                <a:ea typeface="Open Sans"/>
                <a:cs typeface="Open Sans"/>
                <a:sym typeface="Open Sans"/>
              </a:rPr>
              <a:t>Bargain</a:t>
            </a:r>
            <a:r>
              <a:rPr lang="fr-FR" sz="1600" b="0" i="1" u="none" strike="noStrike" cap="none" dirty="0">
                <a:solidFill>
                  <a:schemeClr val="dk1"/>
                </a:solidFill>
                <a:latin typeface="Open Sans"/>
                <a:ea typeface="Open Sans"/>
                <a:cs typeface="Open Sans"/>
                <a:sym typeface="Open Sans"/>
              </a:rPr>
              <a:t> 2018 Field Perspectives » (Grand </a:t>
            </a:r>
            <a:r>
              <a:rPr lang="fr-FR" sz="1600" b="0" i="1" u="none" strike="noStrike" cap="none" dirty="0" err="1">
                <a:solidFill>
                  <a:schemeClr val="dk1"/>
                </a:solidFill>
                <a:latin typeface="Open Sans"/>
                <a:ea typeface="Open Sans"/>
                <a:cs typeface="Open Sans"/>
                <a:sym typeface="Open Sans"/>
              </a:rPr>
              <a:t>Bargain</a:t>
            </a:r>
            <a:r>
              <a:rPr lang="fr-FR" sz="1600" b="0" i="1" u="none" strike="noStrike" cap="none" dirty="0">
                <a:solidFill>
                  <a:schemeClr val="dk1"/>
                </a:solidFill>
                <a:latin typeface="Open Sans"/>
                <a:ea typeface="Open Sans"/>
                <a:cs typeface="Open Sans"/>
                <a:sym typeface="Open Sans"/>
              </a:rPr>
              <a:t> 2018 Perspectives de terrain) et « State of the </a:t>
            </a:r>
            <a:r>
              <a:rPr lang="fr-FR" sz="1600" b="0" i="1" u="none" strike="noStrike" cap="none" dirty="0" err="1">
                <a:solidFill>
                  <a:schemeClr val="dk1"/>
                </a:solidFill>
                <a:latin typeface="Open Sans"/>
                <a:ea typeface="Open Sans"/>
                <a:cs typeface="Open Sans"/>
                <a:sym typeface="Open Sans"/>
              </a:rPr>
              <a:t>Humanitarian</a:t>
            </a:r>
            <a:r>
              <a:rPr lang="fr-FR" sz="1600" b="0" i="1" u="none" strike="noStrike" cap="none" dirty="0">
                <a:solidFill>
                  <a:schemeClr val="dk1"/>
                </a:solidFill>
                <a:latin typeface="Open Sans"/>
                <a:ea typeface="Open Sans"/>
                <a:cs typeface="Open Sans"/>
                <a:sym typeface="Open Sans"/>
              </a:rPr>
              <a:t> System 2018 » (État du système humanitaire en 2018)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5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6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61"/>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619"/>
        <p:cNvGrpSpPr/>
        <p:nvPr/>
      </p:nvGrpSpPr>
      <p:grpSpPr>
        <a:xfrm>
          <a:off x="0" y="0"/>
          <a:ext cx="0" cy="0"/>
          <a:chOff x="0" y="0"/>
          <a:chExt cx="0" cy="0"/>
        </a:xfrm>
      </p:grpSpPr>
      <p:sp>
        <p:nvSpPr>
          <p:cNvPr id="620" name="Google Shape;620;p17"/>
          <p:cNvSpPr txBox="1"/>
          <p:nvPr/>
        </p:nvSpPr>
        <p:spPr>
          <a:xfrm>
            <a:off x="1961498" y="3473087"/>
            <a:ext cx="14365003" cy="3342413"/>
          </a:xfrm>
          <a:prstGeom prst="rect">
            <a:avLst/>
          </a:prstGeom>
          <a:noFill/>
          <a:ln>
            <a:noFill/>
          </a:ln>
        </p:spPr>
        <p:txBody>
          <a:bodyPr spcFirstLastPara="1" wrap="square" lIns="91425" tIns="45700" rIns="91425" bIns="45700" anchor="t" anchorCtr="0">
            <a:spAutoFit/>
          </a:bodyPr>
          <a:lstStyle/>
          <a:p>
            <a:pPr marL="0" marR="0" lvl="0" indent="0" algn="ctr" rtl="0">
              <a:lnSpc>
                <a:spcPct val="80000"/>
              </a:lnSpc>
              <a:spcBef>
                <a:spcPts val="0"/>
              </a:spcBef>
              <a:spcAft>
                <a:spcPts val="0"/>
              </a:spcAft>
              <a:buClr>
                <a:srgbClr val="000000"/>
              </a:buClr>
              <a:buSzPts val="8800"/>
              <a:buFont typeface="Arial"/>
              <a:buNone/>
            </a:pPr>
            <a:r>
              <a:rPr lang="fr-FR" sz="8800" b="1" i="0" u="none" strike="noStrike" cap="none">
                <a:solidFill>
                  <a:srgbClr val="F5333F"/>
                </a:solidFill>
                <a:latin typeface="Montserrat"/>
                <a:ea typeface="Montserrat"/>
                <a:cs typeface="Montserrat"/>
                <a:sym typeface="Montserrat"/>
              </a:rPr>
              <a:t>Comment pouvons-nous améliorer l'engagement communautaire ?</a:t>
            </a:r>
          </a:p>
        </p:txBody>
      </p:sp>
    </p:spTree>
    <p:extLst>
      <p:ext uri="{BB962C8B-B14F-4D97-AF65-F5344CB8AC3E}">
        <p14:creationId xmlns:p14="http://schemas.microsoft.com/office/powerpoint/2010/main" val="339668174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625"/>
        <p:cNvGrpSpPr/>
        <p:nvPr/>
      </p:nvGrpSpPr>
      <p:grpSpPr>
        <a:xfrm>
          <a:off x="0" y="0"/>
          <a:ext cx="0" cy="0"/>
          <a:chOff x="0" y="0"/>
          <a:chExt cx="0" cy="0"/>
        </a:xfrm>
      </p:grpSpPr>
      <p:sp>
        <p:nvSpPr>
          <p:cNvPr id="647" name="Google Shape;647;p18"/>
          <p:cNvSpPr txBox="1"/>
          <p:nvPr/>
        </p:nvSpPr>
        <p:spPr>
          <a:xfrm>
            <a:off x="628759" y="292240"/>
            <a:ext cx="13936327" cy="1865086"/>
          </a:xfrm>
          <a:prstGeom prst="rect">
            <a:avLst/>
          </a:prstGeom>
          <a:noFill/>
          <a:ln>
            <a:noFill/>
          </a:ln>
        </p:spPr>
        <p:txBody>
          <a:bodyPr spcFirstLastPara="1" wrap="square" lIns="91425" tIns="45700" rIns="91425" bIns="45700" anchor="t" anchorCtr="0">
            <a:spAutoFit/>
          </a:bodyPr>
          <a:lstStyle/>
          <a:p>
            <a:pPr marL="0" marR="0" lvl="0" indent="0" algn="l" rtl="0">
              <a:lnSpc>
                <a:spcPct val="80000"/>
              </a:lnSpc>
              <a:spcBef>
                <a:spcPts val="0"/>
              </a:spcBef>
              <a:spcAft>
                <a:spcPts val="0"/>
              </a:spcAft>
              <a:buClr>
                <a:srgbClr val="000000"/>
              </a:buClr>
              <a:buSzPts val="4800"/>
              <a:buFont typeface="Arial"/>
              <a:buNone/>
            </a:pPr>
            <a:r>
              <a:rPr lang="fr-FR" sz="4800" b="1" i="0" u="none" strike="noStrike" cap="none">
                <a:solidFill>
                  <a:schemeClr val="dk2"/>
                </a:solidFill>
                <a:latin typeface="Montserrat"/>
                <a:ea typeface="Montserrat"/>
                <a:cs typeface="Montserrat"/>
                <a:sym typeface="Montserrat"/>
              </a:rPr>
              <a:t>Qui est responsable de l'engagement des communautés ?</a:t>
            </a:r>
          </a:p>
          <a:p>
            <a:pPr marL="0" marR="0" lvl="0" indent="0" algn="l" rtl="0">
              <a:lnSpc>
                <a:spcPct val="80000"/>
              </a:lnSpc>
              <a:spcBef>
                <a:spcPts val="0"/>
              </a:spcBef>
              <a:spcAft>
                <a:spcPts val="0"/>
              </a:spcAft>
              <a:buClr>
                <a:srgbClr val="000000"/>
              </a:buClr>
              <a:buSzPts val="4800"/>
              <a:buFont typeface="Arial"/>
              <a:buNone/>
            </a:pPr>
            <a:r>
              <a:rPr lang="fr-FR" sz="4800" b="0" i="0" u="none" strike="noStrike" cap="none">
                <a:solidFill>
                  <a:schemeClr val="accent3"/>
                </a:solidFill>
                <a:latin typeface="Montserrat"/>
                <a:ea typeface="Montserrat"/>
                <a:cs typeface="Montserrat"/>
                <a:sym typeface="Montserrat"/>
              </a:rPr>
              <a:t>Discussion...</a:t>
            </a:r>
          </a:p>
        </p:txBody>
      </p:sp>
      <p:graphicFrame>
        <p:nvGraphicFramePr>
          <p:cNvPr id="2" name="Diagram 1">
            <a:extLst>
              <a:ext uri="{FF2B5EF4-FFF2-40B4-BE49-F238E27FC236}">
                <a16:creationId xmlns:a16="http://schemas.microsoft.com/office/drawing/2014/main" id="{C9E31760-9B02-924D-BDE6-29BAD5310E4E}"/>
              </a:ext>
            </a:extLst>
          </p:cNvPr>
          <p:cNvGraphicFramePr/>
          <p:nvPr>
            <p:extLst>
              <p:ext uri="{D42A27DB-BD31-4B8C-83A1-F6EECF244321}">
                <p14:modId xmlns:p14="http://schemas.microsoft.com/office/powerpoint/2010/main" val="143386409"/>
              </p:ext>
            </p:extLst>
          </p:nvPr>
        </p:nvGraphicFramePr>
        <p:xfrm>
          <a:off x="-138003" y="2458387"/>
          <a:ext cx="17826395" cy="728312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graphicEl>
                                              <a:dgm id="{2C1A87C8-56AC-E845-A8E6-6BEEF50318E4}"/>
                                            </p:graphic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graphicEl>
                                              <a:dgm id="{A7895D73-7D97-624F-BA69-05995FDEA71E}"/>
                                            </p:graphic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graphicEl>
                                              <a:dgm id="{A1AB0DE8-0BFE-4D4C-9138-630E4270E9BA}"/>
                                            </p:graphic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graphicEl>
                                              <a:dgm id="{95CE65C8-ADEF-BF46-A7E7-E746A66F5A55}"/>
                                            </p:graphic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graphicEl>
                                              <a:dgm id="{44B8EA24-BB5F-9648-9319-655D0F3CD854}"/>
                                            </p:graphic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graphicEl>
                                              <a:dgm id="{C08534B2-3ED4-3444-BC9E-CC252180D2F7}"/>
                                            </p:graphic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
                                            <p:graphicEl>
                                              <a:dgm id="{A667D2F4-79C6-D241-9A8D-F5AF451878D0}"/>
                                            </p:graphic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
                                            <p:graphicEl>
                                              <a:dgm id="{7E36B14E-B442-D242-A519-61B094451142}"/>
                                            </p:graphic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
                                            <p:graphicEl>
                                              <a:dgm id="{85C3E389-A324-A241-992C-2F7D07815269}"/>
                                            </p:graphic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
                                            <p:graphicEl>
                                              <a:dgm id="{189185C4-DF15-5647-B2E7-8980C85041C3}"/>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Sub>
          <a:bldDgm bld="lvlOne"/>
        </p:bldSub>
      </p:bldGraphic>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6A0D8094-D841-E545-BBFE-4396C733F2A6}"/>
              </a:ext>
            </a:extLst>
          </p:cNvPr>
          <p:cNvSpPr txBox="1"/>
          <p:nvPr/>
        </p:nvSpPr>
        <p:spPr>
          <a:xfrm>
            <a:off x="549659" y="382065"/>
            <a:ext cx="5892375" cy="1426865"/>
          </a:xfrm>
          <a:prstGeom prst="rect">
            <a:avLst/>
          </a:prstGeom>
          <a:noFill/>
        </p:spPr>
        <p:txBody>
          <a:bodyPr wrap="square" rtlCol="0">
            <a:spAutoFit/>
          </a:bodyPr>
          <a:lstStyle/>
          <a:p>
            <a:pPr marL="0" marR="0" lvl="0" indent="0" algn="l" defTabSz="914400" rtl="0" eaLnBrk="0" fontAlgn="base" latinLnBrk="0" hangingPunct="0">
              <a:lnSpc>
                <a:spcPct val="80000"/>
              </a:lnSpc>
              <a:spcBef>
                <a:spcPct val="0"/>
              </a:spcBef>
              <a:spcAft>
                <a:spcPts val="300"/>
              </a:spcAft>
              <a:buClrTx/>
              <a:buSzTx/>
              <a:buFontTx/>
              <a:buNone/>
              <a:tabLst/>
              <a:defRPr/>
            </a:pPr>
            <a:r>
              <a:rPr kumimoji="0" lang="fr-FR" sz="5400" b="1" i="0" u="none" strike="noStrike" cap="none" normalizeH="0" baseline="0" noProof="0">
                <a:ln>
                  <a:noFill/>
                </a:ln>
                <a:solidFill>
                  <a:srgbClr val="33394B"/>
                </a:solidFill>
                <a:uLnTx/>
                <a:uFillTx/>
                <a:latin typeface="Montserrat" pitchFamily="2" charset="77"/>
                <a:ea typeface="Roboto Black" panose="02000000000000000000" pitchFamily="2" charset="0"/>
                <a:cs typeface="Open Sans Light" panose="020B0306030504020204" pitchFamily="34" charset="0"/>
              </a:rPr>
              <a:t>Les actions minimales pour le CEA</a:t>
            </a:r>
          </a:p>
        </p:txBody>
      </p:sp>
      <p:graphicFrame>
        <p:nvGraphicFramePr>
          <p:cNvPr id="19" name="Diagram 18">
            <a:extLst>
              <a:ext uri="{FF2B5EF4-FFF2-40B4-BE49-F238E27FC236}">
                <a16:creationId xmlns:a16="http://schemas.microsoft.com/office/drawing/2014/main" id="{7836CFD7-0EA5-934B-AC6C-D750C03E09EE}"/>
              </a:ext>
            </a:extLst>
          </p:cNvPr>
          <p:cNvGraphicFramePr/>
          <p:nvPr>
            <p:extLst>
              <p:ext uri="{D42A27DB-BD31-4B8C-83A1-F6EECF244321}">
                <p14:modId xmlns:p14="http://schemas.microsoft.com/office/powerpoint/2010/main" val="2583205653"/>
              </p:ext>
            </p:extLst>
          </p:nvPr>
        </p:nvGraphicFramePr>
        <p:xfrm>
          <a:off x="3478305" y="1198537"/>
          <a:ext cx="10936941" cy="619262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23" name="Group 22">
            <a:extLst>
              <a:ext uri="{FF2B5EF4-FFF2-40B4-BE49-F238E27FC236}">
                <a16:creationId xmlns:a16="http://schemas.microsoft.com/office/drawing/2014/main" id="{AB5304A7-5DD3-FA46-BC90-42FBE6011977}"/>
              </a:ext>
            </a:extLst>
          </p:cNvPr>
          <p:cNvGrpSpPr/>
          <p:nvPr/>
        </p:nvGrpSpPr>
        <p:grpSpPr>
          <a:xfrm>
            <a:off x="714100" y="8110520"/>
            <a:ext cx="16465348" cy="1969333"/>
            <a:chOff x="1936368" y="7823040"/>
            <a:chExt cx="11240893" cy="2578879"/>
          </a:xfrm>
          <a:solidFill>
            <a:schemeClr val="accent1"/>
          </a:solidFill>
        </p:grpSpPr>
        <p:sp>
          <p:nvSpPr>
            <p:cNvPr id="20" name="Rectangle 19">
              <a:extLst>
                <a:ext uri="{FF2B5EF4-FFF2-40B4-BE49-F238E27FC236}">
                  <a16:creationId xmlns:a16="http://schemas.microsoft.com/office/drawing/2014/main" id="{3BCCEDFD-0567-CE49-B9FF-260FB09F5A5E}"/>
                </a:ext>
              </a:extLst>
            </p:cNvPr>
            <p:cNvSpPr/>
            <p:nvPr/>
          </p:nvSpPr>
          <p:spPr>
            <a:xfrm>
              <a:off x="1936368" y="8414982"/>
              <a:ext cx="11240893" cy="1986937"/>
            </a:xfrm>
            <a:prstGeom prst="rect">
              <a:avLst/>
            </a:prstGeom>
            <a:grp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756000" tIns="396000" rIns="36000" numCol="2" rtlCol="0" anchor="ctr">
              <a:noAutofit/>
            </a:bodyPr>
            <a:lstStyle/>
            <a:p>
              <a:pPr marL="457200" indent="-457200">
                <a:spcAft>
                  <a:spcPts val="1800"/>
                </a:spcAft>
                <a:buClr>
                  <a:schemeClr val="bg2"/>
                </a:buClr>
                <a:buFont typeface="+mj-lt"/>
                <a:buAutoNum type="arabicPeriod"/>
              </a:pPr>
              <a:r>
                <a:rPr lang="fr-FR" sz="1800">
                  <a:solidFill>
                    <a:schemeClr val="bg2"/>
                  </a:solidFill>
                  <a:latin typeface="Open Sans" panose="020B0606030504020204" pitchFamily="34" charset="0"/>
                  <a:ea typeface="Open Sans" panose="020B0606030504020204" pitchFamily="34" charset="0"/>
                  <a:cs typeface="Open Sans" panose="020B0606030504020204" pitchFamily="34" charset="0"/>
                </a:rPr>
                <a:t>Renforcer la compréhension et la capacité du CEA </a:t>
              </a:r>
            </a:p>
            <a:p>
              <a:pPr marL="457200" indent="-457200">
                <a:spcAft>
                  <a:spcPts val="1800"/>
                </a:spcAft>
                <a:buClr>
                  <a:schemeClr val="bg2"/>
                </a:buClr>
                <a:buFont typeface="+mj-lt"/>
                <a:buAutoNum type="arabicPeriod"/>
              </a:pPr>
              <a:r>
                <a:rPr lang="fr-FR" sz="1800">
                  <a:solidFill>
                    <a:schemeClr val="bg2"/>
                  </a:solidFill>
                  <a:latin typeface="Open Sans" panose="020B0606030504020204" pitchFamily="34" charset="0"/>
                  <a:ea typeface="Open Sans" panose="020B0606030504020204" pitchFamily="34" charset="0"/>
                  <a:cs typeface="Open Sans" panose="020B0606030504020204" pitchFamily="34" charset="0"/>
                </a:rPr>
                <a:t>Affecter le personnel et les fonds </a:t>
              </a:r>
            </a:p>
            <a:p>
              <a:pPr marL="457200" indent="-457200">
                <a:spcAft>
                  <a:spcPts val="1800"/>
                </a:spcAft>
                <a:buClr>
                  <a:schemeClr val="bg2"/>
                </a:buClr>
                <a:buFont typeface="+mj-lt"/>
                <a:buAutoNum type="arabicPeriod" startAt="3"/>
              </a:pPr>
              <a:r>
                <a:rPr lang="fr-FR" sz="1800">
                  <a:solidFill>
                    <a:schemeClr val="bg2"/>
                  </a:solidFill>
                  <a:latin typeface="Open Sans" panose="020B0606030504020204" pitchFamily="34" charset="0"/>
                  <a:ea typeface="Open Sans" panose="020B0606030504020204" pitchFamily="34" charset="0"/>
                  <a:cs typeface="Open Sans" panose="020B0606030504020204" pitchFamily="34" charset="0"/>
                </a:rPr>
                <a:t>Intégrer dans la stratégie, la politique, les plans et les outils</a:t>
              </a:r>
            </a:p>
            <a:p>
              <a:pPr marL="457200" indent="-457200">
                <a:spcAft>
                  <a:spcPts val="1800"/>
                </a:spcAft>
                <a:buClr>
                  <a:schemeClr val="bg2"/>
                </a:buClr>
                <a:buFont typeface="+mj-lt"/>
                <a:buAutoNum type="arabicPeriod" startAt="3"/>
              </a:pPr>
              <a:r>
                <a:rPr lang="fr-FR" sz="1800">
                  <a:solidFill>
                    <a:schemeClr val="bg2"/>
                  </a:solidFill>
                  <a:latin typeface="Open Sans" panose="020B0606030504020204" pitchFamily="34" charset="0"/>
                  <a:ea typeface="Open Sans" panose="020B0606030504020204" pitchFamily="34" charset="0"/>
                  <a:cs typeface="Open Sans" panose="020B0606030504020204" pitchFamily="34" charset="0"/>
                </a:rPr>
                <a:t>Mécanisme de retour d'information à l'échelle de l'organisation</a:t>
              </a:r>
            </a:p>
          </p:txBody>
        </p:sp>
        <p:sp>
          <p:nvSpPr>
            <p:cNvPr id="21" name="Rectangle 20">
              <a:extLst>
                <a:ext uri="{FF2B5EF4-FFF2-40B4-BE49-F238E27FC236}">
                  <a16:creationId xmlns:a16="http://schemas.microsoft.com/office/drawing/2014/main" id="{EF2DCCE0-6937-9C4B-9BDA-E41102659281}"/>
                </a:ext>
              </a:extLst>
            </p:cNvPr>
            <p:cNvSpPr/>
            <p:nvPr/>
          </p:nvSpPr>
          <p:spPr>
            <a:xfrm>
              <a:off x="1936368" y="7823040"/>
              <a:ext cx="11240893" cy="706695"/>
            </a:xfrm>
            <a:prstGeom prst="rect">
              <a:avLst/>
            </a:prstGeom>
            <a:grp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756000" tIns="396000" rIns="36000" rtlCol="0" anchor="ctr"/>
            <a:lstStyle/>
            <a:p>
              <a:pPr algn="ctr">
                <a:spcAft>
                  <a:spcPts val="1200"/>
                </a:spcAft>
              </a:pPr>
              <a:r>
                <a:rPr lang="fr-FR" sz="2400" b="1">
                  <a:solidFill>
                    <a:schemeClr val="bg2"/>
                  </a:solidFill>
                  <a:latin typeface="Montserrat" pitchFamily="2" charset="77"/>
                </a:rPr>
                <a:t>Institutionnaliser le CEA dans l'organisation</a:t>
              </a:r>
            </a:p>
          </p:txBody>
        </p:sp>
      </p:grpSp>
      <p:sp>
        <p:nvSpPr>
          <p:cNvPr id="25" name="TextBox 24">
            <a:extLst>
              <a:ext uri="{FF2B5EF4-FFF2-40B4-BE49-F238E27FC236}">
                <a16:creationId xmlns:a16="http://schemas.microsoft.com/office/drawing/2014/main" id="{F75F6991-FBDD-EA4F-B8DF-1143E9A565E5}"/>
              </a:ext>
            </a:extLst>
          </p:cNvPr>
          <p:cNvSpPr txBox="1"/>
          <p:nvPr/>
        </p:nvSpPr>
        <p:spPr>
          <a:xfrm>
            <a:off x="10641668" y="464917"/>
            <a:ext cx="6537779" cy="2092881"/>
          </a:xfrm>
          <a:prstGeom prst="rect">
            <a:avLst/>
          </a:prstGeom>
          <a:noFill/>
        </p:spPr>
        <p:txBody>
          <a:bodyPr wrap="square" rtlCol="0">
            <a:spAutoFit/>
          </a:bodyPr>
          <a:lstStyle/>
          <a:p>
            <a:pPr marL="285750" indent="-285750">
              <a:spcAft>
                <a:spcPts val="1200"/>
              </a:spcAft>
              <a:buFont typeface="Arial" panose="020B0604020202020204" pitchFamily="34" charset="0"/>
              <a:buChar char="•"/>
            </a:pPr>
            <a:r>
              <a:rPr lang="fr-FR" sz="2200" dirty="0">
                <a:latin typeface="Open Sans" panose="020B0606030504020204" pitchFamily="34" charset="0"/>
                <a:ea typeface="Open Sans" panose="020B0606030504020204" pitchFamily="34" charset="0"/>
                <a:cs typeface="Open Sans" panose="020B0606030504020204" pitchFamily="34" charset="0"/>
              </a:rPr>
              <a:t>Des évaluations transparentes et respectueuses</a:t>
            </a:r>
          </a:p>
          <a:p>
            <a:pPr marL="285750" indent="-285750">
              <a:spcAft>
                <a:spcPts val="1200"/>
              </a:spcAft>
              <a:buFont typeface="Arial" panose="020B0604020202020204" pitchFamily="34" charset="0"/>
              <a:buChar char="•"/>
            </a:pPr>
            <a:r>
              <a:rPr lang="fr-FR" sz="2200" dirty="0">
                <a:latin typeface="Open Sans" panose="020B0606030504020204" pitchFamily="34" charset="0"/>
                <a:ea typeface="Open Sans" panose="020B0606030504020204" pitchFamily="34" charset="0"/>
                <a:cs typeface="Open Sans" panose="020B0606030504020204" pitchFamily="34" charset="0"/>
              </a:rPr>
              <a:t>Comprendre les besoins, les capacités et le contexte de la communauté </a:t>
            </a:r>
          </a:p>
          <a:p>
            <a:pPr marL="285750" indent="-285750">
              <a:spcAft>
                <a:spcPts val="1200"/>
              </a:spcAft>
              <a:buFont typeface="Arial" panose="020B0604020202020204" pitchFamily="34" charset="0"/>
              <a:buChar char="•"/>
            </a:pPr>
            <a:r>
              <a:rPr lang="fr-FR" sz="2200" dirty="0">
                <a:latin typeface="Open Sans" panose="020B0606030504020204" pitchFamily="34" charset="0"/>
                <a:ea typeface="Open Sans" panose="020B0606030504020204" pitchFamily="34" charset="0"/>
                <a:cs typeface="Open Sans" panose="020B0606030504020204" pitchFamily="34" charset="0"/>
              </a:rPr>
              <a:t>Les questions de CEA dans les évaluations</a:t>
            </a:r>
          </a:p>
        </p:txBody>
      </p:sp>
      <p:sp>
        <p:nvSpPr>
          <p:cNvPr id="26" name="TextBox 25">
            <a:extLst>
              <a:ext uri="{FF2B5EF4-FFF2-40B4-BE49-F238E27FC236}">
                <a16:creationId xmlns:a16="http://schemas.microsoft.com/office/drawing/2014/main" id="{57887B5D-63B2-EA47-899D-EFE5BBB420FD}"/>
              </a:ext>
            </a:extLst>
          </p:cNvPr>
          <p:cNvSpPr txBox="1"/>
          <p:nvPr/>
        </p:nvSpPr>
        <p:spPr>
          <a:xfrm>
            <a:off x="13535862" y="3504642"/>
            <a:ext cx="4012854" cy="1600438"/>
          </a:xfrm>
          <a:prstGeom prst="rect">
            <a:avLst/>
          </a:prstGeom>
          <a:noFill/>
        </p:spPr>
        <p:txBody>
          <a:bodyPr wrap="square" rtlCol="0">
            <a:spAutoFit/>
          </a:bodyPr>
          <a:lstStyle/>
          <a:p>
            <a:pPr marL="285750" indent="-285750">
              <a:spcAft>
                <a:spcPts val="1200"/>
              </a:spcAft>
              <a:buFont typeface="Arial" panose="020B0604020202020204" pitchFamily="34" charset="0"/>
              <a:buChar char="•"/>
            </a:pPr>
            <a:r>
              <a:rPr lang="fr-FR" sz="2200">
                <a:latin typeface="Open Sans" panose="020B0606030504020204" pitchFamily="34" charset="0"/>
                <a:ea typeface="Open Sans" panose="020B0606030504020204" pitchFamily="34" charset="0"/>
                <a:cs typeface="Open Sans" panose="020B0606030504020204" pitchFamily="34" charset="0"/>
              </a:rPr>
              <a:t>La participation des communautés à la planification</a:t>
            </a:r>
          </a:p>
          <a:p>
            <a:pPr marL="285750" indent="-285750">
              <a:spcAft>
                <a:spcPts val="1200"/>
              </a:spcAft>
              <a:buFont typeface="Arial" panose="020B0604020202020204" pitchFamily="34" charset="0"/>
              <a:buChar char="•"/>
            </a:pPr>
            <a:r>
              <a:rPr lang="fr-FR" sz="2200">
                <a:latin typeface="Open Sans" panose="020B0606030504020204" pitchFamily="34" charset="0"/>
                <a:ea typeface="Open Sans" panose="020B0606030504020204" pitchFamily="34" charset="0"/>
                <a:cs typeface="Open Sans" panose="020B0606030504020204" pitchFamily="34" charset="0"/>
              </a:rPr>
              <a:t>Inclusion du CEA dans les plans et budgets</a:t>
            </a:r>
          </a:p>
        </p:txBody>
      </p:sp>
      <p:sp>
        <p:nvSpPr>
          <p:cNvPr id="27" name="TextBox 26">
            <a:extLst>
              <a:ext uri="{FF2B5EF4-FFF2-40B4-BE49-F238E27FC236}">
                <a16:creationId xmlns:a16="http://schemas.microsoft.com/office/drawing/2014/main" id="{F21751B1-9B45-1E4B-A6B6-A4924F3E9EC3}"/>
              </a:ext>
            </a:extLst>
          </p:cNvPr>
          <p:cNvSpPr txBox="1"/>
          <p:nvPr/>
        </p:nvSpPr>
        <p:spPr>
          <a:xfrm>
            <a:off x="10867499" y="5921552"/>
            <a:ext cx="6681217" cy="1415772"/>
          </a:xfrm>
          <a:prstGeom prst="rect">
            <a:avLst/>
          </a:prstGeom>
          <a:noFill/>
        </p:spPr>
        <p:txBody>
          <a:bodyPr wrap="square" rtlCol="0">
            <a:spAutoFit/>
          </a:bodyPr>
          <a:lstStyle/>
          <a:p>
            <a:pPr marL="285750" indent="-285750">
              <a:spcAft>
                <a:spcPts val="1200"/>
              </a:spcAft>
              <a:buFont typeface="Arial" panose="020B0604020202020204" pitchFamily="34" charset="0"/>
              <a:buChar char="•"/>
            </a:pPr>
            <a:r>
              <a:rPr lang="fr-FR" sz="2200" dirty="0">
                <a:latin typeface="Open Sans" panose="020B0606030504020204" pitchFamily="34" charset="0"/>
                <a:ea typeface="Open Sans" panose="020B0606030504020204" pitchFamily="34" charset="0"/>
                <a:cs typeface="Open Sans" panose="020B0606030504020204" pitchFamily="34" charset="0"/>
              </a:rPr>
              <a:t>Une communication régulière et ouverte</a:t>
            </a:r>
          </a:p>
          <a:p>
            <a:pPr marL="285750" indent="-285750">
              <a:spcAft>
                <a:spcPts val="1200"/>
              </a:spcAft>
              <a:buFont typeface="Arial" panose="020B0604020202020204" pitchFamily="34" charset="0"/>
              <a:buChar char="•"/>
            </a:pPr>
            <a:r>
              <a:rPr lang="fr-FR" sz="2200" dirty="0">
                <a:latin typeface="Open Sans" panose="020B0606030504020204" pitchFamily="34" charset="0"/>
                <a:ea typeface="Open Sans" panose="020B0606030504020204" pitchFamily="34" charset="0"/>
                <a:cs typeface="Open Sans" panose="020B0606030504020204" pitchFamily="34" charset="0"/>
              </a:rPr>
              <a:t>Permettre une participation continue de la communauté</a:t>
            </a:r>
          </a:p>
          <a:p>
            <a:pPr marL="285750" indent="-285750">
              <a:spcAft>
                <a:spcPts val="1200"/>
              </a:spcAft>
              <a:buFont typeface="Arial" panose="020B0604020202020204" pitchFamily="34" charset="0"/>
              <a:buChar char="•"/>
            </a:pPr>
            <a:r>
              <a:rPr lang="fr-FR" sz="2200" dirty="0">
                <a:latin typeface="Open Sans" panose="020B0606030504020204" pitchFamily="34" charset="0"/>
                <a:ea typeface="Open Sans" panose="020B0606030504020204" pitchFamily="34" charset="0"/>
                <a:cs typeface="Open Sans" panose="020B0606030504020204" pitchFamily="34" charset="0"/>
              </a:rPr>
              <a:t>Recueillir le retour d'information de la communauté et y donner suite</a:t>
            </a:r>
          </a:p>
        </p:txBody>
      </p:sp>
      <p:sp>
        <p:nvSpPr>
          <p:cNvPr id="11" name="TextBox 10">
            <a:extLst>
              <a:ext uri="{FF2B5EF4-FFF2-40B4-BE49-F238E27FC236}">
                <a16:creationId xmlns:a16="http://schemas.microsoft.com/office/drawing/2014/main" id="{5006228B-CCD5-FD4A-8B67-E5933648903D}"/>
              </a:ext>
            </a:extLst>
          </p:cNvPr>
          <p:cNvSpPr txBox="1"/>
          <p:nvPr/>
        </p:nvSpPr>
        <p:spPr>
          <a:xfrm>
            <a:off x="549659" y="3617739"/>
            <a:ext cx="3609963" cy="1600438"/>
          </a:xfrm>
          <a:prstGeom prst="rect">
            <a:avLst/>
          </a:prstGeom>
          <a:noFill/>
        </p:spPr>
        <p:txBody>
          <a:bodyPr wrap="square" rtlCol="0">
            <a:spAutoFit/>
          </a:bodyPr>
          <a:lstStyle/>
          <a:p>
            <a:pPr marL="285750" indent="-285750" algn="r">
              <a:spcAft>
                <a:spcPts val="1200"/>
              </a:spcAft>
              <a:buFont typeface="Arial" panose="020B0604020202020204" pitchFamily="34" charset="0"/>
              <a:buChar char="•"/>
            </a:pPr>
            <a:r>
              <a:rPr lang="fr-FR" sz="2200">
                <a:latin typeface="Open Sans" panose="020B0606030504020204" pitchFamily="34" charset="0"/>
                <a:ea typeface="Open Sans" panose="020B0606030504020204" pitchFamily="34" charset="0"/>
                <a:cs typeface="Open Sans" panose="020B0606030504020204" pitchFamily="34" charset="0"/>
              </a:rPr>
              <a:t>Les communautés aident à planifier les évaluations</a:t>
            </a:r>
          </a:p>
          <a:p>
            <a:pPr marL="285750" indent="-285750" algn="r">
              <a:spcAft>
                <a:spcPts val="1200"/>
              </a:spcAft>
              <a:buFont typeface="Arial" panose="020B0604020202020204" pitchFamily="34" charset="0"/>
              <a:buChar char="•"/>
            </a:pPr>
            <a:r>
              <a:rPr lang="fr-FR" sz="2200">
                <a:latin typeface="Open Sans" panose="020B0606030504020204" pitchFamily="34" charset="0"/>
                <a:ea typeface="Open Sans" panose="020B0606030504020204" pitchFamily="34" charset="0"/>
                <a:cs typeface="Open Sans" panose="020B0606030504020204" pitchFamily="34" charset="0"/>
              </a:rPr>
              <a:t>Demander à la communauté ce qu'elle pense</a:t>
            </a:r>
          </a:p>
        </p:txBody>
      </p:sp>
      <p:sp>
        <p:nvSpPr>
          <p:cNvPr id="13" name="TextBox 12">
            <a:extLst>
              <a:ext uri="{FF2B5EF4-FFF2-40B4-BE49-F238E27FC236}">
                <a16:creationId xmlns:a16="http://schemas.microsoft.com/office/drawing/2014/main" id="{9382BB12-33A9-B848-A7E7-753800291D2B}"/>
              </a:ext>
            </a:extLst>
          </p:cNvPr>
          <p:cNvSpPr txBox="1"/>
          <p:nvPr/>
        </p:nvSpPr>
        <p:spPr>
          <a:xfrm>
            <a:off x="7546953" y="3617739"/>
            <a:ext cx="2799643" cy="1129027"/>
          </a:xfrm>
          <a:prstGeom prst="rect">
            <a:avLst/>
          </a:prstGeom>
          <a:noFill/>
        </p:spPr>
        <p:txBody>
          <a:bodyPr wrap="square" rtlCol="0">
            <a:spAutoFit/>
          </a:bodyPr>
          <a:lstStyle/>
          <a:p>
            <a:pPr marL="0" marR="0" lvl="0" indent="0" algn="ctr" defTabSz="914400" rtl="0" eaLnBrk="0" fontAlgn="base" latinLnBrk="0" hangingPunct="0">
              <a:lnSpc>
                <a:spcPct val="80000"/>
              </a:lnSpc>
              <a:spcBef>
                <a:spcPct val="0"/>
              </a:spcBef>
              <a:spcAft>
                <a:spcPts val="300"/>
              </a:spcAft>
              <a:buClrTx/>
              <a:buSzTx/>
              <a:buFontTx/>
              <a:buNone/>
              <a:tabLst/>
              <a:defRPr/>
            </a:pPr>
            <a:r>
              <a:rPr kumimoji="0" lang="fr-FR" sz="2800" b="1" i="0" u="none" strike="noStrike" cap="none" normalizeH="0" baseline="0" noProof="0">
                <a:ln>
                  <a:noFill/>
                </a:ln>
                <a:solidFill>
                  <a:srgbClr val="33394B"/>
                </a:solidFill>
                <a:uLnTx/>
                <a:uFillTx/>
                <a:latin typeface="Montserrat" pitchFamily="2" charset="77"/>
                <a:ea typeface="Roboto Black" panose="02000000000000000000" pitchFamily="2" charset="0"/>
                <a:cs typeface="Open Sans Light" panose="020B0306030504020204" pitchFamily="34" charset="0"/>
              </a:rPr>
              <a:t>Le CEA dans les programmes et opérations</a:t>
            </a:r>
          </a:p>
        </p:txBody>
      </p:sp>
    </p:spTree>
    <p:extLst>
      <p:ext uri="{BB962C8B-B14F-4D97-AF65-F5344CB8AC3E}">
        <p14:creationId xmlns:p14="http://schemas.microsoft.com/office/powerpoint/2010/main" val="231004221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694"/>
        <p:cNvGrpSpPr/>
        <p:nvPr/>
      </p:nvGrpSpPr>
      <p:grpSpPr>
        <a:xfrm>
          <a:off x="0" y="0"/>
          <a:ext cx="0" cy="0"/>
          <a:chOff x="0" y="0"/>
          <a:chExt cx="0" cy="0"/>
        </a:xfrm>
      </p:grpSpPr>
      <p:sp>
        <p:nvSpPr>
          <p:cNvPr id="695" name="Google Shape;695;p24"/>
          <p:cNvSpPr txBox="1"/>
          <p:nvPr/>
        </p:nvSpPr>
        <p:spPr>
          <a:xfrm>
            <a:off x="1961498" y="4014774"/>
            <a:ext cx="14365003" cy="2259040"/>
          </a:xfrm>
          <a:prstGeom prst="rect">
            <a:avLst/>
          </a:prstGeom>
          <a:noFill/>
          <a:ln>
            <a:noFill/>
          </a:ln>
        </p:spPr>
        <p:txBody>
          <a:bodyPr spcFirstLastPara="1" wrap="square" lIns="91425" tIns="45700" rIns="91425" bIns="45700" anchor="t" anchorCtr="0">
            <a:spAutoFit/>
          </a:bodyPr>
          <a:lstStyle/>
          <a:p>
            <a:pPr marL="0" marR="0" lvl="0" indent="0" algn="ctr" rtl="0">
              <a:lnSpc>
                <a:spcPct val="80000"/>
              </a:lnSpc>
              <a:spcBef>
                <a:spcPts val="0"/>
              </a:spcBef>
              <a:spcAft>
                <a:spcPts val="0"/>
              </a:spcAft>
              <a:buClr>
                <a:srgbClr val="000000"/>
              </a:buClr>
              <a:buSzPts val="8800"/>
              <a:buFont typeface="Arial"/>
              <a:buNone/>
            </a:pPr>
            <a:r>
              <a:rPr lang="fr-FR" sz="8800" b="1" i="0" u="none" strike="noStrike" cap="none">
                <a:solidFill>
                  <a:srgbClr val="F5333F"/>
                </a:solidFill>
                <a:latin typeface="Montserrat"/>
                <a:ea typeface="Montserrat"/>
                <a:cs typeface="Montserrat"/>
                <a:sym typeface="Montserrat"/>
              </a:rPr>
              <a:t>Sources d'aide et de soutien</a:t>
            </a:r>
          </a:p>
        </p:txBody>
      </p:sp>
    </p:spTree>
    <p:extLst>
      <p:ext uri="{BB962C8B-B14F-4D97-AF65-F5344CB8AC3E}">
        <p14:creationId xmlns:p14="http://schemas.microsoft.com/office/powerpoint/2010/main" val="22264344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499"/>
        <p:cNvGrpSpPr/>
        <p:nvPr/>
      </p:nvGrpSpPr>
      <p:grpSpPr>
        <a:xfrm>
          <a:off x="0" y="0"/>
          <a:ext cx="0" cy="0"/>
          <a:chOff x="0" y="0"/>
          <a:chExt cx="0" cy="0"/>
        </a:xfrm>
      </p:grpSpPr>
      <p:pic>
        <p:nvPicPr>
          <p:cNvPr id="500" name="Google Shape;500;p5" descr="A picture containing person, outdoor&#10;&#10;Description automatically generated"/>
          <p:cNvPicPr preferRelativeResize="0">
            <a:picLocks noGrp="1"/>
          </p:cNvPicPr>
          <p:nvPr>
            <p:ph type="pic" idx="2"/>
          </p:nvPr>
        </p:nvPicPr>
        <p:blipFill rotWithShape="1">
          <a:blip r:embed="rId3" cstate="screen">
            <a:alphaModFix/>
            <a:extLst>
              <a:ext uri="{28A0092B-C50C-407E-A947-70E740481C1C}">
                <a14:useLocalDpi xmlns:a14="http://schemas.microsoft.com/office/drawing/2010/main"/>
              </a:ext>
            </a:extLst>
          </a:blip>
          <a:srcRect/>
          <a:stretch/>
        </p:blipFill>
        <p:spPr>
          <a:xfrm>
            <a:off x="7955280" y="0"/>
            <a:ext cx="10332720" cy="10288588"/>
          </a:xfrm>
          <a:prstGeom prst="rect">
            <a:avLst/>
          </a:prstGeom>
          <a:solidFill>
            <a:srgbClr val="353535">
              <a:alpha val="11372"/>
            </a:srgbClr>
          </a:solidFill>
          <a:ln>
            <a:noFill/>
          </a:ln>
        </p:spPr>
      </p:pic>
      <p:sp>
        <p:nvSpPr>
          <p:cNvPr id="501" name="Google Shape;501;p5"/>
          <p:cNvSpPr txBox="1">
            <a:spLocks noGrp="1"/>
          </p:cNvSpPr>
          <p:nvPr>
            <p:ph type="title" idx="4294967295"/>
          </p:nvPr>
        </p:nvSpPr>
        <p:spPr>
          <a:xfrm>
            <a:off x="784860" y="2214245"/>
            <a:ext cx="6105797" cy="2084388"/>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2"/>
              </a:buClr>
              <a:buSzPts val="4800"/>
              <a:buFont typeface="Montserrat"/>
              <a:buNone/>
            </a:pPr>
            <a:r>
              <a:rPr lang="fr-FR" sz="4800" b="1" i="0" u="none" strike="noStrike" cap="none">
                <a:solidFill>
                  <a:schemeClr val="dk2"/>
                </a:solidFill>
                <a:latin typeface="Montserrat"/>
                <a:ea typeface="Montserrat"/>
                <a:cs typeface="Montserrat"/>
                <a:sym typeface="Montserrat"/>
              </a:rPr>
              <a:t>Plantons le décor (</a:t>
            </a:r>
            <a:r>
              <a:rPr lang="fr-FR" sz="4800" b="1">
                <a:solidFill>
                  <a:schemeClr val="dk2"/>
                </a:solidFill>
                <a:latin typeface="Montserrat"/>
                <a:ea typeface="Montserrat"/>
                <a:cs typeface="Montserrat"/>
                <a:sym typeface="Montserrat"/>
              </a:rPr>
              <a:t>5 </a:t>
            </a:r>
            <a:r>
              <a:rPr lang="fr-FR" sz="4800" b="1" i="0" u="none" strike="noStrike" cap="none">
                <a:solidFill>
                  <a:schemeClr val="dk2"/>
                </a:solidFill>
                <a:latin typeface="Montserrat"/>
                <a:ea typeface="Montserrat"/>
                <a:cs typeface="Montserrat"/>
                <a:sym typeface="Montserrat"/>
              </a:rPr>
              <a:t>min)</a:t>
            </a:r>
          </a:p>
        </p:txBody>
      </p:sp>
      <p:sp>
        <p:nvSpPr>
          <p:cNvPr id="502" name="Google Shape;502;p5"/>
          <p:cNvSpPr txBox="1">
            <a:spLocks noGrp="1"/>
          </p:cNvSpPr>
          <p:nvPr>
            <p:ph type="body" idx="4294967295"/>
          </p:nvPr>
        </p:nvSpPr>
        <p:spPr>
          <a:xfrm>
            <a:off x="784860" y="4298633"/>
            <a:ext cx="7170420" cy="5114925"/>
          </a:xfrm>
          <a:prstGeom prst="rect">
            <a:avLst/>
          </a:prstGeom>
          <a:noFill/>
          <a:ln>
            <a:noFill/>
          </a:ln>
        </p:spPr>
        <p:txBody>
          <a:bodyPr spcFirstLastPara="1" wrap="square" lIns="91425" tIns="45700" rIns="91425" bIns="45700" anchor="t" anchorCtr="0">
            <a:noAutofit/>
          </a:bodyPr>
          <a:lstStyle/>
          <a:p>
            <a:pPr marL="457200" marR="0" lvl="0" indent="-457200" algn="l" rtl="0">
              <a:lnSpc>
                <a:spcPts val="3420"/>
              </a:lnSpc>
              <a:spcBef>
                <a:spcPts val="0"/>
              </a:spcBef>
              <a:spcAft>
                <a:spcPts val="0"/>
              </a:spcAft>
              <a:buClr>
                <a:schemeClr val="dk1"/>
              </a:buClr>
              <a:buSzPts val="2800"/>
              <a:buFont typeface="Arial" panose="020B0604020202020204" pitchFamily="34" charset="0"/>
              <a:buChar char="•"/>
            </a:pPr>
            <a:r>
              <a:rPr lang="fr-FR" sz="2600" b="0" i="0" u="none" strike="noStrike" cap="none"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Open Sans"/>
              </a:rPr>
              <a:t>En binôme, donnez un exemple d'un moment où une situation a mal tourné dans votre travail parce que vous ne vous êtes pas suffisamment engagé auprès de la communauté</a:t>
            </a:r>
          </a:p>
          <a:p>
            <a:pPr marL="342900" marR="0" lvl="0" indent="-342900" algn="l" rtl="0">
              <a:lnSpc>
                <a:spcPts val="3420"/>
              </a:lnSpc>
              <a:spcBef>
                <a:spcPts val="3300"/>
              </a:spcBef>
              <a:spcAft>
                <a:spcPts val="0"/>
              </a:spcAft>
              <a:buClr>
                <a:schemeClr val="dk1"/>
              </a:buClr>
              <a:buSzPts val="2800"/>
              <a:buFont typeface="Arial"/>
              <a:buChar char="•"/>
            </a:pPr>
            <a:r>
              <a:rPr lang="fr-FR" sz="26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Open Sans"/>
              </a:rPr>
              <a:t>D</a:t>
            </a:r>
            <a:r>
              <a:rPr lang="fr-FR" sz="2600" b="0" i="0" u="none" strike="noStrike" cap="none"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Open Sans"/>
              </a:rPr>
              <a:t>iscussion…</a:t>
            </a:r>
          </a:p>
          <a:p>
            <a:pPr marL="1028700" marR="0" lvl="1" indent="-342900" algn="l" rtl="0">
              <a:lnSpc>
                <a:spcPts val="3420"/>
              </a:lnSpc>
              <a:spcBef>
                <a:spcPts val="2550"/>
              </a:spcBef>
              <a:spcAft>
                <a:spcPts val="0"/>
              </a:spcAft>
              <a:buClr>
                <a:srgbClr val="FF0000"/>
              </a:buClr>
              <a:buSzPts val="2800"/>
              <a:buFont typeface="Arial"/>
              <a:buChar char="•"/>
            </a:pPr>
            <a:r>
              <a:rPr lang="fr-FR" sz="2600" b="0" i="0" u="none" strike="noStrike" cap="none" dirty="0">
                <a:solidFill>
                  <a:srgbClr val="FF0000"/>
                </a:solidFill>
                <a:latin typeface="Open Sans" panose="020B0606030504020204" pitchFamily="34" charset="0"/>
                <a:ea typeface="Open Sans" panose="020B0606030504020204" pitchFamily="34" charset="0"/>
                <a:cs typeface="Open Sans" panose="020B0606030504020204" pitchFamily="34" charset="0"/>
                <a:sym typeface="Open Sans"/>
              </a:rPr>
              <a:t>Pourquoi est-ce arrivé ?</a:t>
            </a:r>
          </a:p>
          <a:p>
            <a:pPr marL="1028700" marR="0" lvl="1" indent="-342900" algn="l" rtl="0">
              <a:lnSpc>
                <a:spcPts val="3420"/>
              </a:lnSpc>
              <a:spcBef>
                <a:spcPts val="2550"/>
              </a:spcBef>
              <a:spcAft>
                <a:spcPts val="0"/>
              </a:spcAft>
              <a:buClr>
                <a:srgbClr val="FF0000"/>
              </a:buClr>
              <a:buSzPts val="2800"/>
              <a:buFont typeface="Arial"/>
              <a:buChar char="•"/>
            </a:pPr>
            <a:r>
              <a:rPr lang="fr-FR" sz="2600" b="0" i="0" u="none" strike="noStrike" cap="none" dirty="0">
                <a:solidFill>
                  <a:srgbClr val="FF0000"/>
                </a:solidFill>
                <a:latin typeface="Open Sans" panose="020B0606030504020204" pitchFamily="34" charset="0"/>
                <a:ea typeface="Open Sans" panose="020B0606030504020204" pitchFamily="34" charset="0"/>
                <a:cs typeface="Open Sans" panose="020B0606030504020204" pitchFamily="34" charset="0"/>
                <a:sym typeface="Open Sans"/>
              </a:rPr>
              <a:t>Quelles furent les conséquences ?</a:t>
            </a:r>
          </a:p>
          <a:p>
            <a:pPr marL="1028700" marR="0" lvl="1" indent="-342900" algn="l" rtl="0">
              <a:lnSpc>
                <a:spcPts val="3420"/>
              </a:lnSpc>
              <a:spcBef>
                <a:spcPts val="2550"/>
              </a:spcBef>
              <a:spcAft>
                <a:spcPts val="0"/>
              </a:spcAft>
              <a:buClr>
                <a:srgbClr val="FF0000"/>
              </a:buClr>
              <a:buSzPts val="2800"/>
              <a:buFont typeface="Arial"/>
              <a:buChar char="•"/>
            </a:pPr>
            <a:r>
              <a:rPr lang="fr-FR" sz="2600" b="0" i="0" u="none" strike="noStrike" cap="none" dirty="0">
                <a:solidFill>
                  <a:srgbClr val="FF0000"/>
                </a:solidFill>
                <a:latin typeface="Open Sans" panose="020B0606030504020204" pitchFamily="34" charset="0"/>
                <a:ea typeface="Open Sans" panose="020B0606030504020204" pitchFamily="34" charset="0"/>
                <a:cs typeface="Open Sans" panose="020B0606030504020204" pitchFamily="34" charset="0"/>
                <a:sym typeface="Open Sans"/>
              </a:rPr>
              <a:t>Qu'aurait-on pu faire différemment ?</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685"/>
        <p:cNvGrpSpPr/>
        <p:nvPr/>
      </p:nvGrpSpPr>
      <p:grpSpPr>
        <a:xfrm>
          <a:off x="0" y="0"/>
          <a:ext cx="0" cy="0"/>
          <a:chOff x="0" y="0"/>
          <a:chExt cx="0" cy="0"/>
        </a:xfrm>
      </p:grpSpPr>
      <p:pic>
        <p:nvPicPr>
          <p:cNvPr id="686" name="Google Shape;686;p23"/>
          <p:cNvPicPr preferRelativeResize="0">
            <a:picLocks noGrp="1"/>
          </p:cNvPicPr>
          <p:nvPr>
            <p:ph type="pic" idx="2"/>
          </p:nvPr>
        </p:nvPicPr>
        <p:blipFill rotWithShape="1">
          <a:blip r:embed="rId3" cstate="screen">
            <a:alphaModFix/>
            <a:extLst>
              <a:ext uri="{28A0092B-C50C-407E-A947-70E740481C1C}">
                <a14:useLocalDpi xmlns:a14="http://schemas.microsoft.com/office/drawing/2010/main"/>
              </a:ext>
            </a:extLst>
          </a:blip>
          <a:srcRect/>
          <a:stretch/>
        </p:blipFill>
        <p:spPr>
          <a:xfrm>
            <a:off x="702733" y="2263695"/>
            <a:ext cx="7327900" cy="4996853"/>
          </a:xfrm>
          <a:prstGeom prst="rect">
            <a:avLst/>
          </a:prstGeom>
          <a:solidFill>
            <a:srgbClr val="353535">
              <a:alpha val="11372"/>
            </a:srgbClr>
          </a:solidFill>
          <a:ln w="9525" cap="flat" cmpd="sng">
            <a:solidFill>
              <a:schemeClr val="lt1"/>
            </a:solidFill>
            <a:prstDash val="solid"/>
            <a:round/>
            <a:headEnd type="none" w="sm" len="sm"/>
            <a:tailEnd type="none" w="sm" len="sm"/>
          </a:ln>
        </p:spPr>
      </p:pic>
      <p:pic>
        <p:nvPicPr>
          <p:cNvPr id="687" name="Google Shape;687;p23" descr="Application&#10;&#10;Description automatically generated with medium confidence"/>
          <p:cNvPicPr preferRelativeResize="0">
            <a:picLocks noGrp="1"/>
          </p:cNvPicPr>
          <p:nvPr>
            <p:ph type="pic" idx="3"/>
          </p:nvPr>
        </p:nvPicPr>
        <p:blipFill rotWithShape="1">
          <a:blip r:embed="rId4" cstate="screen">
            <a:alphaModFix/>
            <a:extLst>
              <a:ext uri="{28A0092B-C50C-407E-A947-70E740481C1C}">
                <a14:useLocalDpi xmlns:a14="http://schemas.microsoft.com/office/drawing/2010/main"/>
              </a:ext>
            </a:extLst>
          </a:blip>
          <a:srcRect/>
          <a:stretch/>
        </p:blipFill>
        <p:spPr>
          <a:xfrm>
            <a:off x="9428772" y="2263694"/>
            <a:ext cx="6583477" cy="4996853"/>
          </a:xfrm>
          <a:prstGeom prst="rect">
            <a:avLst/>
          </a:prstGeom>
          <a:solidFill>
            <a:srgbClr val="353535">
              <a:alpha val="11372"/>
            </a:srgbClr>
          </a:solidFill>
          <a:ln w="9525" cap="flat" cmpd="sng">
            <a:solidFill>
              <a:schemeClr val="lt1"/>
            </a:solidFill>
            <a:prstDash val="solid"/>
            <a:round/>
            <a:headEnd type="none" w="sm" len="sm"/>
            <a:tailEnd type="none" w="sm" len="sm"/>
          </a:ln>
        </p:spPr>
      </p:pic>
      <p:sp>
        <p:nvSpPr>
          <p:cNvPr id="688" name="Google Shape;688;p23"/>
          <p:cNvSpPr txBox="1"/>
          <p:nvPr/>
        </p:nvSpPr>
        <p:spPr>
          <a:xfrm>
            <a:off x="702734" y="933564"/>
            <a:ext cx="15194592" cy="762068"/>
          </a:xfrm>
          <a:prstGeom prst="rect">
            <a:avLst/>
          </a:prstGeom>
          <a:noFill/>
          <a:ln>
            <a:noFill/>
          </a:ln>
        </p:spPr>
        <p:txBody>
          <a:bodyPr spcFirstLastPara="1" wrap="square" lIns="91425" tIns="45700" rIns="91425" bIns="45700" anchor="t" anchorCtr="0">
            <a:spAutoFit/>
          </a:bodyPr>
          <a:lstStyle/>
          <a:p>
            <a:pPr marL="0" marR="0" lvl="0" indent="0" algn="l" rtl="0">
              <a:lnSpc>
                <a:spcPct val="80000"/>
              </a:lnSpc>
              <a:spcBef>
                <a:spcPts val="0"/>
              </a:spcBef>
              <a:spcAft>
                <a:spcPts val="0"/>
              </a:spcAft>
              <a:buClr>
                <a:srgbClr val="000000"/>
              </a:buClr>
              <a:buSzPts val="5400"/>
              <a:buFont typeface="Arial"/>
              <a:buNone/>
            </a:pPr>
            <a:r>
              <a:rPr lang="fr-FR" sz="5400" b="1" i="0" u="none" strike="noStrike" cap="none">
                <a:solidFill>
                  <a:schemeClr val="accent1"/>
                </a:solidFill>
                <a:latin typeface="Montserrat"/>
                <a:ea typeface="Montserrat"/>
                <a:cs typeface="Montserrat"/>
                <a:sym typeface="Montserrat"/>
              </a:rPr>
              <a:t>Où trouver de l'aide...</a:t>
            </a:r>
          </a:p>
        </p:txBody>
      </p:sp>
      <p:sp>
        <p:nvSpPr>
          <p:cNvPr id="689" name="Google Shape;689;p23"/>
          <p:cNvSpPr txBox="1"/>
          <p:nvPr/>
        </p:nvSpPr>
        <p:spPr>
          <a:xfrm>
            <a:off x="702733" y="7673878"/>
            <a:ext cx="8156496" cy="1908215"/>
          </a:xfrm>
          <a:prstGeom prst="rect">
            <a:avLst/>
          </a:prstGeom>
          <a:noFill/>
          <a:ln>
            <a:noFill/>
          </a:ln>
        </p:spPr>
        <p:txBody>
          <a:bodyPr spcFirstLastPara="1" wrap="square" lIns="91425" tIns="45700" rIns="91425" bIns="45700" anchor="t" anchorCtr="0">
            <a:spAutoFit/>
          </a:bodyPr>
          <a:lstStyle/>
          <a:p>
            <a:pPr marL="457200" marR="0" lvl="0" indent="-457200" algn="l" rtl="0">
              <a:lnSpc>
                <a:spcPct val="100000"/>
              </a:lnSpc>
              <a:spcBef>
                <a:spcPts val="0"/>
              </a:spcBef>
              <a:spcAft>
                <a:spcPts val="0"/>
              </a:spcAft>
              <a:buClr>
                <a:srgbClr val="FF0000"/>
              </a:buClr>
              <a:buSzPts val="2200"/>
              <a:buFont typeface="Arial"/>
              <a:buChar char="•"/>
            </a:pPr>
            <a:r>
              <a:rPr lang="fr-FR" sz="2200" b="0" i="0" u="none" strike="noStrike" cap="none">
                <a:solidFill>
                  <a:schemeClr val="lt1"/>
                </a:solidFill>
                <a:latin typeface="Open Sans"/>
                <a:ea typeface="Open Sans"/>
                <a:cs typeface="Open Sans"/>
                <a:sym typeface="Open Sans"/>
              </a:rPr>
              <a:t>Plateforme en ligne hébergée par la Croix-Rouge britannique</a:t>
            </a:r>
          </a:p>
          <a:p>
            <a:pPr marL="457200" marR="0" lvl="0" indent="-457200" algn="l" rtl="0">
              <a:lnSpc>
                <a:spcPct val="100000"/>
              </a:lnSpc>
              <a:spcBef>
                <a:spcPts val="1200"/>
              </a:spcBef>
              <a:spcAft>
                <a:spcPts val="0"/>
              </a:spcAft>
              <a:buClr>
                <a:srgbClr val="FF0000"/>
              </a:buClr>
              <a:buSzPts val="2200"/>
              <a:buFont typeface="Arial"/>
              <a:buChar char="•"/>
            </a:pPr>
            <a:r>
              <a:rPr lang="fr-FR" sz="2200" b="0" i="0" u="none" strike="noStrike" cap="none">
                <a:solidFill>
                  <a:schemeClr val="lt1"/>
                </a:solidFill>
                <a:latin typeface="Open Sans"/>
                <a:ea typeface="Open Sans"/>
                <a:cs typeface="Open Sans"/>
                <a:sym typeface="Open Sans"/>
              </a:rPr>
              <a:t>Guichet unique pour les ressources du CEA</a:t>
            </a:r>
          </a:p>
          <a:p>
            <a:pPr marL="457200" marR="0" lvl="0" indent="-457200" algn="l" rtl="0">
              <a:lnSpc>
                <a:spcPct val="100000"/>
              </a:lnSpc>
              <a:spcBef>
                <a:spcPts val="1200"/>
              </a:spcBef>
              <a:spcAft>
                <a:spcPts val="0"/>
              </a:spcAft>
              <a:buClr>
                <a:srgbClr val="FF0000"/>
              </a:buClr>
              <a:buSzPts val="2200"/>
              <a:buFont typeface="Arial"/>
              <a:buChar char="•"/>
            </a:pPr>
            <a:r>
              <a:rPr lang="fr-FR" sz="2200" b="0" i="0" u="none" strike="noStrike" cap="none">
                <a:solidFill>
                  <a:schemeClr val="lt1"/>
                </a:solidFill>
                <a:latin typeface="Open Sans"/>
                <a:ea typeface="Open Sans"/>
                <a:cs typeface="Open Sans"/>
                <a:sym typeface="Open Sans"/>
              </a:rPr>
              <a:t>En anglais, français, espagnol et arabe</a:t>
            </a:r>
          </a:p>
          <a:p>
            <a:pPr marL="457200" marR="0" lvl="0" indent="-457200" algn="l" rtl="0">
              <a:lnSpc>
                <a:spcPct val="100000"/>
              </a:lnSpc>
              <a:spcBef>
                <a:spcPts val="1200"/>
              </a:spcBef>
              <a:spcAft>
                <a:spcPts val="0"/>
              </a:spcAft>
              <a:buClr>
                <a:srgbClr val="FF0000"/>
              </a:buClr>
              <a:buSzPts val="2200"/>
              <a:buFont typeface="Arial"/>
              <a:buChar char="•"/>
            </a:pPr>
            <a:r>
              <a:rPr lang="fr-FR" sz="2200" b="0" i="0" u="sng" strike="noStrike" cap="none">
                <a:solidFill>
                  <a:schemeClr val="accent3"/>
                </a:solidFill>
                <a:latin typeface="Open Sans"/>
                <a:ea typeface="Open Sans"/>
                <a:cs typeface="Open Sans"/>
                <a:sym typeface="Open Sans"/>
                <a:hlinkClick r:id="rId5">
                  <a:extLst>
                    <a:ext uri="{A12FA001-AC4F-418D-AE19-62706E023703}">
                      <ahyp:hlinkClr xmlns:ahyp="http://schemas.microsoft.com/office/drawing/2018/hyperlinkcolor" val="tx"/>
                    </a:ext>
                  </a:extLst>
                </a:hlinkClick>
              </a:rPr>
              <a:t>https://communityengagementhub.org/</a:t>
            </a:r>
            <a:r>
              <a:rPr lang="fr-FR" sz="2200" b="0" i="0" u="none" strike="noStrike" cap="none">
                <a:solidFill>
                  <a:schemeClr val="accent3"/>
                </a:solidFill>
                <a:latin typeface="Open Sans"/>
                <a:ea typeface="Open Sans"/>
                <a:cs typeface="Open Sans"/>
                <a:sym typeface="Open Sans"/>
              </a:rPr>
              <a:t> </a:t>
            </a:r>
          </a:p>
        </p:txBody>
      </p:sp>
      <p:sp>
        <p:nvSpPr>
          <p:cNvPr id="690" name="Google Shape;690;p23"/>
          <p:cNvSpPr txBox="1"/>
          <p:nvPr/>
        </p:nvSpPr>
        <p:spPr>
          <a:xfrm>
            <a:off x="9428772" y="7559578"/>
            <a:ext cx="7316178" cy="2769949"/>
          </a:xfrm>
          <a:prstGeom prst="rect">
            <a:avLst/>
          </a:prstGeom>
          <a:noFill/>
          <a:ln>
            <a:noFill/>
          </a:ln>
        </p:spPr>
        <p:txBody>
          <a:bodyPr spcFirstLastPara="1" wrap="square" lIns="91425" tIns="45700" rIns="91425" bIns="45700" anchor="t" anchorCtr="0">
            <a:spAutoFit/>
          </a:bodyPr>
          <a:lstStyle/>
          <a:p>
            <a:pPr marL="457200" marR="0" lvl="0" indent="-457200" algn="l" rtl="0">
              <a:lnSpc>
                <a:spcPct val="100000"/>
              </a:lnSpc>
              <a:spcBef>
                <a:spcPts val="0"/>
              </a:spcBef>
              <a:spcAft>
                <a:spcPts val="0"/>
              </a:spcAft>
              <a:buClr>
                <a:srgbClr val="FF0000"/>
              </a:buClr>
              <a:buSzPts val="2200"/>
              <a:buFont typeface="Arial"/>
              <a:buChar char="•"/>
            </a:pPr>
            <a:r>
              <a:rPr lang="fr-FR" sz="2200" b="0" i="0" u="none" strike="noStrike" cap="none" dirty="0">
                <a:solidFill>
                  <a:schemeClr val="lt1"/>
                </a:solidFill>
                <a:latin typeface="Open Sans"/>
                <a:ea typeface="Open Sans"/>
                <a:cs typeface="Open Sans"/>
                <a:sym typeface="Open Sans"/>
              </a:rPr>
              <a:t>Guide et boîte à outils CEA - révisé en 2021</a:t>
            </a:r>
          </a:p>
          <a:p>
            <a:pPr marL="457200" marR="0" lvl="0" indent="-457200" algn="l" rtl="0">
              <a:lnSpc>
                <a:spcPct val="100000"/>
              </a:lnSpc>
              <a:spcBef>
                <a:spcPts val="1200"/>
              </a:spcBef>
              <a:spcAft>
                <a:spcPts val="0"/>
              </a:spcAft>
              <a:buClr>
                <a:srgbClr val="FF0000"/>
              </a:buClr>
              <a:buSzPts val="2200"/>
              <a:buFont typeface="Arial"/>
              <a:buChar char="•"/>
            </a:pPr>
            <a:r>
              <a:rPr lang="fr-FR" sz="2200" b="0" i="0" u="none" strike="noStrike" cap="none" dirty="0">
                <a:solidFill>
                  <a:schemeClr val="lt1"/>
                </a:solidFill>
                <a:latin typeface="Open Sans"/>
                <a:ea typeface="Open Sans"/>
                <a:cs typeface="Open Sans"/>
                <a:sym typeface="Open Sans"/>
              </a:rPr>
              <a:t>Des conseils étape par étape pour renforcer l'engagement communautaire, avec des outils, des modèles et des listes de contrôle pour vous aider</a:t>
            </a:r>
          </a:p>
          <a:p>
            <a:pPr marL="457200" marR="0" lvl="0" indent="-457200" algn="l" rtl="0">
              <a:lnSpc>
                <a:spcPct val="100000"/>
              </a:lnSpc>
              <a:spcBef>
                <a:spcPts val="1200"/>
              </a:spcBef>
              <a:spcAft>
                <a:spcPts val="0"/>
              </a:spcAft>
              <a:buClr>
                <a:srgbClr val="FF0000"/>
              </a:buClr>
              <a:buSzPts val="2200"/>
              <a:buFont typeface="Arial"/>
              <a:buChar char="•"/>
            </a:pPr>
            <a:r>
              <a:rPr lang="fr-FR" sz="2200" b="0" i="0" u="none" strike="noStrike" cap="none" dirty="0">
                <a:solidFill>
                  <a:schemeClr val="lt1"/>
                </a:solidFill>
                <a:latin typeface="Open Sans"/>
                <a:ea typeface="Open Sans"/>
                <a:cs typeface="Open Sans"/>
                <a:sym typeface="Open Sans"/>
              </a:rPr>
              <a:t>Les deux se trouvent sur le hub d'engagement communautaire</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688;p23">
            <a:extLst>
              <a:ext uri="{FF2B5EF4-FFF2-40B4-BE49-F238E27FC236}">
                <a16:creationId xmlns:a16="http://schemas.microsoft.com/office/drawing/2014/main" id="{B9BAEE78-59EA-A749-A86A-3A213312DCCB}"/>
              </a:ext>
            </a:extLst>
          </p:cNvPr>
          <p:cNvSpPr txBox="1"/>
          <p:nvPr/>
        </p:nvSpPr>
        <p:spPr>
          <a:xfrm>
            <a:off x="642774" y="813642"/>
            <a:ext cx="15194592" cy="762068"/>
          </a:xfrm>
          <a:prstGeom prst="rect">
            <a:avLst/>
          </a:prstGeom>
          <a:noFill/>
          <a:ln>
            <a:noFill/>
          </a:ln>
        </p:spPr>
        <p:txBody>
          <a:bodyPr spcFirstLastPara="1" wrap="square" lIns="91425" tIns="45700" rIns="91425" bIns="45700" anchor="t" anchorCtr="0">
            <a:spAutoFit/>
          </a:bodyPr>
          <a:lstStyle/>
          <a:p>
            <a:pPr marL="0" marR="0" lvl="0" indent="0" algn="l" rtl="0">
              <a:lnSpc>
                <a:spcPct val="80000"/>
              </a:lnSpc>
              <a:spcBef>
                <a:spcPts val="0"/>
              </a:spcBef>
              <a:spcAft>
                <a:spcPts val="0"/>
              </a:spcAft>
              <a:buClr>
                <a:srgbClr val="000000"/>
              </a:buClr>
              <a:buSzPts val="5400"/>
              <a:buFont typeface="Arial"/>
              <a:buNone/>
            </a:pPr>
            <a:r>
              <a:rPr lang="fr-FR" sz="5400" b="1" i="0" u="none" strike="noStrike" cap="none">
                <a:solidFill>
                  <a:schemeClr val="accent1"/>
                </a:solidFill>
                <a:latin typeface="Montserrat"/>
                <a:ea typeface="Montserrat"/>
                <a:cs typeface="Montserrat"/>
                <a:sym typeface="Montserrat"/>
              </a:rPr>
              <a:t>Que contient la boîte à outils CEA ?</a:t>
            </a:r>
          </a:p>
        </p:txBody>
      </p:sp>
      <p:pic>
        <p:nvPicPr>
          <p:cNvPr id="7" name="Picture 6" descr="Text&#10;&#10;Description automatically generated with low confidence">
            <a:extLst>
              <a:ext uri="{FF2B5EF4-FFF2-40B4-BE49-F238E27FC236}">
                <a16:creationId xmlns:a16="http://schemas.microsoft.com/office/drawing/2014/main" id="{724FAFE3-1EFD-5C48-8D87-E03AA0F784C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61905" y="2271402"/>
            <a:ext cx="5443233" cy="3942414"/>
          </a:xfrm>
          <a:prstGeom prst="rect">
            <a:avLst/>
          </a:prstGeom>
        </p:spPr>
      </p:pic>
      <p:pic>
        <p:nvPicPr>
          <p:cNvPr id="5" name="Picture 4" descr="Text&#10;&#10;Description automatically generated with low confidence">
            <a:extLst>
              <a:ext uri="{FF2B5EF4-FFF2-40B4-BE49-F238E27FC236}">
                <a16:creationId xmlns:a16="http://schemas.microsoft.com/office/drawing/2014/main" id="{CB8C5233-463B-A047-A2A3-3A6AA59D401A}"/>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42774" y="5471798"/>
            <a:ext cx="5443233" cy="3942414"/>
          </a:xfrm>
          <a:prstGeom prst="rect">
            <a:avLst/>
          </a:prstGeom>
        </p:spPr>
      </p:pic>
      <p:pic>
        <p:nvPicPr>
          <p:cNvPr id="6" name="Picture 5" descr="Text&#10;&#10;Description automatically generated with low confidence">
            <a:extLst>
              <a:ext uri="{FF2B5EF4-FFF2-40B4-BE49-F238E27FC236}">
                <a16:creationId xmlns:a16="http://schemas.microsoft.com/office/drawing/2014/main" id="{72F74D2A-32E9-B447-80EC-B8792F111884}"/>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6456171" y="2308485"/>
            <a:ext cx="5831175" cy="3942414"/>
          </a:xfrm>
          <a:prstGeom prst="rect">
            <a:avLst/>
          </a:prstGeom>
        </p:spPr>
      </p:pic>
      <p:pic>
        <p:nvPicPr>
          <p:cNvPr id="8" name="Picture 7" descr="Graphical user interface, text, application&#10;&#10;Description automatically generated with medium confidence">
            <a:extLst>
              <a:ext uri="{FF2B5EF4-FFF2-40B4-BE49-F238E27FC236}">
                <a16:creationId xmlns:a16="http://schemas.microsoft.com/office/drawing/2014/main" id="{0E213703-ED72-F941-ABC5-194EB20EABE5}"/>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6456171" y="4543438"/>
            <a:ext cx="5831174" cy="1201712"/>
          </a:xfrm>
          <a:prstGeom prst="rect">
            <a:avLst/>
          </a:prstGeom>
        </p:spPr>
      </p:pic>
      <p:pic>
        <p:nvPicPr>
          <p:cNvPr id="10" name="Picture 9" descr="Graphical user interface, text, application&#10;&#10;Description automatically generated with medium confidence">
            <a:extLst>
              <a:ext uri="{FF2B5EF4-FFF2-40B4-BE49-F238E27FC236}">
                <a16:creationId xmlns:a16="http://schemas.microsoft.com/office/drawing/2014/main" id="{6420944A-B765-2A44-8CCB-7B26331F463D}"/>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6456170" y="5354067"/>
            <a:ext cx="5831174" cy="3131785"/>
          </a:xfrm>
          <a:prstGeom prst="rect">
            <a:avLst/>
          </a:prstGeom>
        </p:spPr>
      </p:pic>
      <p:pic>
        <p:nvPicPr>
          <p:cNvPr id="13" name="Picture 12" descr="Graphical user interface, text&#10;&#10;Description automatically generated">
            <a:extLst>
              <a:ext uri="{FF2B5EF4-FFF2-40B4-BE49-F238E27FC236}">
                <a16:creationId xmlns:a16="http://schemas.microsoft.com/office/drawing/2014/main" id="{A7091F08-131F-1844-BEB7-BC65F48A1354}"/>
              </a:ext>
            </a:extLst>
          </p:cNvPr>
          <p:cNvPicPr>
            <a:picLocks noChangeAspect="1"/>
          </p:cNvPicPr>
          <p:nvPr/>
        </p:nvPicPr>
        <p:blipFill>
          <a:blip r:embed="rId8"/>
          <a:stretch>
            <a:fillRect/>
          </a:stretch>
        </p:blipFill>
        <p:spPr>
          <a:xfrm>
            <a:off x="12657510" y="2308485"/>
            <a:ext cx="5118100" cy="2171700"/>
          </a:xfrm>
          <a:prstGeom prst="rect">
            <a:avLst/>
          </a:prstGeom>
        </p:spPr>
      </p:pic>
      <p:pic>
        <p:nvPicPr>
          <p:cNvPr id="15" name="Picture 14" descr="Text&#10;&#10;Description automatically generated with medium confidence">
            <a:extLst>
              <a:ext uri="{FF2B5EF4-FFF2-40B4-BE49-F238E27FC236}">
                <a16:creationId xmlns:a16="http://schemas.microsoft.com/office/drawing/2014/main" id="{24AEDB70-51C1-CE48-9E72-3308A724C2B8}"/>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12657507" y="4480185"/>
            <a:ext cx="5118100" cy="5270747"/>
          </a:xfrm>
          <a:prstGeom prst="rect">
            <a:avLst/>
          </a:prstGeom>
        </p:spPr>
      </p:pic>
      <p:grpSp>
        <p:nvGrpSpPr>
          <p:cNvPr id="20" name="Group 19">
            <a:extLst>
              <a:ext uri="{FF2B5EF4-FFF2-40B4-BE49-F238E27FC236}">
                <a16:creationId xmlns:a16="http://schemas.microsoft.com/office/drawing/2014/main" id="{433CB891-28BE-F145-A85F-42C09CEAE19E}"/>
              </a:ext>
            </a:extLst>
          </p:cNvPr>
          <p:cNvGrpSpPr/>
          <p:nvPr/>
        </p:nvGrpSpPr>
        <p:grpSpPr>
          <a:xfrm>
            <a:off x="12876606" y="4387851"/>
            <a:ext cx="4917326" cy="677108"/>
            <a:chOff x="10283308" y="7041059"/>
            <a:chExt cx="4917326" cy="677108"/>
          </a:xfrm>
        </p:grpSpPr>
        <p:sp>
          <p:nvSpPr>
            <p:cNvPr id="21" name="Oval 20">
              <a:extLst>
                <a:ext uri="{FF2B5EF4-FFF2-40B4-BE49-F238E27FC236}">
                  <a16:creationId xmlns:a16="http://schemas.microsoft.com/office/drawing/2014/main" id="{F77F084F-F6BF-8F4A-99DA-C8F5B6F15182}"/>
                </a:ext>
              </a:extLst>
            </p:cNvPr>
            <p:cNvSpPr/>
            <p:nvPr/>
          </p:nvSpPr>
          <p:spPr>
            <a:xfrm>
              <a:off x="10283308" y="7042732"/>
              <a:ext cx="464639" cy="435357"/>
            </a:xfrm>
            <a:prstGeom prst="ellipse">
              <a:avLst/>
            </a:prstGeom>
            <a:solidFill>
              <a:schemeClr val="accent4">
                <a:lumMod val="75000"/>
              </a:schemeClr>
            </a:solidFill>
            <a:ln w="12700" cap="flat" cmpd="sng" algn="ctr">
              <a:solidFill>
                <a:schemeClr val="accent3"/>
              </a:solidFill>
              <a:prstDash val="solid"/>
              <a:miter lim="800000"/>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GB" sz="1800" b="0" i="0" u="none" strike="noStrike" kern="1200" cap="none" spc="0" normalizeH="0" baseline="0" noProof="0">
                <a:ln>
                  <a:noFill/>
                </a:ln>
                <a:solidFill>
                  <a:srgbClr val="3F3F3F"/>
                </a:solidFill>
                <a:effectLst/>
                <a:uLnTx/>
                <a:uFillTx/>
                <a:latin typeface="Calibri" panose="020F0502020204030204"/>
                <a:ea typeface="+mn-ea"/>
                <a:cs typeface="+mn-cs"/>
              </a:endParaRPr>
            </a:p>
          </p:txBody>
        </p:sp>
        <p:sp>
          <p:nvSpPr>
            <p:cNvPr id="22" name="TextBox 21">
              <a:extLst>
                <a:ext uri="{FF2B5EF4-FFF2-40B4-BE49-F238E27FC236}">
                  <a16:creationId xmlns:a16="http://schemas.microsoft.com/office/drawing/2014/main" id="{7351EFAD-23F8-7F4F-9892-6A1276AD58C7}"/>
                </a:ext>
              </a:extLst>
            </p:cNvPr>
            <p:cNvSpPr txBox="1"/>
            <p:nvPr/>
          </p:nvSpPr>
          <p:spPr>
            <a:xfrm>
              <a:off x="10301633" y="7072049"/>
              <a:ext cx="635430" cy="415498"/>
            </a:xfrm>
            <a:prstGeom prst="rect">
              <a:avLst/>
            </a:prstGeom>
            <a:noFill/>
          </p:spPr>
          <p:txBody>
            <a:bodyPr wrap="square" rtlCol="0">
              <a:spAutoFit/>
            </a:bodyPr>
            <a:lstStyle/>
            <a:p>
              <a:pPr marL="0" marR="0" lvl="0" indent="0" defTabSz="914400" eaLnBrk="0" fontAlgn="base" latinLnBrk="0" hangingPunct="0">
                <a:lnSpc>
                  <a:spcPct val="100000"/>
                </a:lnSpc>
                <a:spcBef>
                  <a:spcPct val="0"/>
                </a:spcBef>
                <a:spcAft>
                  <a:spcPct val="0"/>
                </a:spcAft>
                <a:buClrTx/>
                <a:buSzTx/>
                <a:buFontTx/>
                <a:buNone/>
                <a:tabLst/>
                <a:defRPr/>
              </a:pPr>
              <a:r>
                <a:rPr kumimoji="0" lang="fr-FR" sz="2100" b="0" i="0" u="none" strike="noStrike" cap="none" normalizeH="0" baseline="0" noProof="0">
                  <a:ln>
                    <a:noFill/>
                  </a:ln>
                  <a:solidFill>
                    <a:schemeClr val="tx2"/>
                  </a:solidFill>
                  <a:uLnTx/>
                  <a:uFillTx/>
                  <a:latin typeface="Open Sans" panose="020B0606030504020204" pitchFamily="34" charset="0"/>
                  <a:ea typeface="Open Sans" panose="020B0606030504020204" pitchFamily="34" charset="0"/>
                  <a:cs typeface="Open Sans" panose="020B0606030504020204" pitchFamily="34" charset="0"/>
                </a:rPr>
                <a:t>21</a:t>
              </a:r>
            </a:p>
          </p:txBody>
        </p:sp>
        <p:sp>
          <p:nvSpPr>
            <p:cNvPr id="23" name="TextBox 22">
              <a:extLst>
                <a:ext uri="{FF2B5EF4-FFF2-40B4-BE49-F238E27FC236}">
                  <a16:creationId xmlns:a16="http://schemas.microsoft.com/office/drawing/2014/main" id="{A3D3AE04-8192-694A-A23F-16FA6774E91F}"/>
                </a:ext>
              </a:extLst>
            </p:cNvPr>
            <p:cNvSpPr txBox="1"/>
            <p:nvPr/>
          </p:nvSpPr>
          <p:spPr>
            <a:xfrm>
              <a:off x="10766272" y="7041059"/>
              <a:ext cx="4434362" cy="677108"/>
            </a:xfrm>
            <a:prstGeom prst="rect">
              <a:avLst/>
            </a:prstGeom>
            <a:noFill/>
          </p:spPr>
          <p:txBody>
            <a:bodyPr wrap="square" rtlCol="0">
              <a:spAutoFit/>
            </a:bodyPr>
            <a:lstStyle/>
            <a:p>
              <a:pPr marL="0" marR="0" lvl="0" indent="0" defTabSz="914400" eaLnBrk="0" fontAlgn="base" latinLnBrk="0" hangingPunct="0">
                <a:lnSpc>
                  <a:spcPct val="100000"/>
                </a:lnSpc>
                <a:spcBef>
                  <a:spcPct val="0"/>
                </a:spcBef>
                <a:spcAft>
                  <a:spcPct val="0"/>
                </a:spcAft>
                <a:buClrTx/>
                <a:buSzTx/>
                <a:buFontTx/>
                <a:buNone/>
                <a:tabLst/>
                <a:defRPr/>
              </a:pPr>
              <a:r>
                <a:rPr kumimoji="0" lang="en-GB" sz="1900" b="1" i="0" u="none" strike="noStrike" kern="1200" cap="none" spc="0" normalizeH="0" baseline="0" noProof="0" dirty="0">
                  <a:ln>
                    <a:noFill/>
                  </a:ln>
                  <a:solidFill>
                    <a:srgbClr val="33394B"/>
                  </a:solidFill>
                  <a:effectLst/>
                  <a:uLnTx/>
                  <a:uFillTx/>
                  <a:latin typeface="Open Sans" panose="020B0606030504020204" pitchFamily="34" charset="0"/>
                  <a:ea typeface="Open Sans" panose="020B0606030504020204" pitchFamily="34" charset="0"/>
                  <a:cs typeface="Open Sans" panose="020B0606030504020204" pitchFamily="34" charset="0"/>
                </a:rPr>
                <a:t>Tool 21: </a:t>
              </a:r>
              <a:r>
                <a:rPr kumimoji="0" lang="en-GB" sz="1900" b="0" i="0" u="none" strike="noStrike" kern="1200" cap="none" spc="0" normalizeH="0" baseline="0" noProof="0" dirty="0">
                  <a:ln>
                    <a:noFill/>
                  </a:ln>
                  <a:solidFill>
                    <a:srgbClr val="33394B"/>
                  </a:solidFill>
                  <a:effectLst/>
                  <a:uLnTx/>
                  <a:uFillTx/>
                  <a:latin typeface="Open Sans" panose="020B0606030504020204" pitchFamily="34" charset="0"/>
                  <a:ea typeface="Open Sans" panose="020B0606030504020204" pitchFamily="34" charset="0"/>
                  <a:cs typeface="Open Sans" panose="020B0606030504020204" pitchFamily="34" charset="0"/>
                </a:rPr>
                <a:t>Behaviour change and RCCE Resources</a:t>
              </a:r>
            </a:p>
          </p:txBody>
        </p:sp>
      </p:grpSp>
    </p:spTree>
    <p:extLst>
      <p:ext uri="{BB962C8B-B14F-4D97-AF65-F5344CB8AC3E}">
        <p14:creationId xmlns:p14="http://schemas.microsoft.com/office/powerpoint/2010/main" val="92852950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694"/>
        <p:cNvGrpSpPr/>
        <p:nvPr/>
      </p:nvGrpSpPr>
      <p:grpSpPr>
        <a:xfrm>
          <a:off x="0" y="0"/>
          <a:ext cx="0" cy="0"/>
          <a:chOff x="0" y="0"/>
          <a:chExt cx="0" cy="0"/>
        </a:xfrm>
      </p:grpSpPr>
      <p:sp>
        <p:nvSpPr>
          <p:cNvPr id="695" name="Google Shape;695;p24"/>
          <p:cNvSpPr txBox="1"/>
          <p:nvPr/>
        </p:nvSpPr>
        <p:spPr>
          <a:xfrm>
            <a:off x="1961498" y="3473087"/>
            <a:ext cx="14365003" cy="3342413"/>
          </a:xfrm>
          <a:prstGeom prst="rect">
            <a:avLst/>
          </a:prstGeom>
          <a:noFill/>
          <a:ln>
            <a:noFill/>
          </a:ln>
        </p:spPr>
        <p:txBody>
          <a:bodyPr spcFirstLastPara="1" wrap="square" lIns="91425" tIns="45700" rIns="91425" bIns="45700" anchor="t" anchorCtr="0">
            <a:spAutoFit/>
          </a:bodyPr>
          <a:lstStyle/>
          <a:p>
            <a:pPr marL="0" marR="0" lvl="0" indent="0" algn="ctr" rtl="0">
              <a:lnSpc>
                <a:spcPct val="80000"/>
              </a:lnSpc>
              <a:spcBef>
                <a:spcPts val="0"/>
              </a:spcBef>
              <a:spcAft>
                <a:spcPts val="0"/>
              </a:spcAft>
              <a:buClr>
                <a:srgbClr val="000000"/>
              </a:buClr>
              <a:buSzPts val="8800"/>
              <a:buFont typeface="Arial"/>
              <a:buNone/>
            </a:pPr>
            <a:r>
              <a:rPr lang="fr-FR" sz="8800" b="1" i="0" u="none" strike="noStrike" cap="none">
                <a:solidFill>
                  <a:srgbClr val="F5333F"/>
                </a:solidFill>
                <a:latin typeface="Montserrat"/>
                <a:ea typeface="Roboto Black"/>
                <a:cs typeface="Roboto Black"/>
                <a:sym typeface="Montserrat"/>
              </a:rPr>
              <a:t>Des questions ?</a:t>
            </a:r>
          </a:p>
          <a:p>
            <a:pPr marL="0" marR="0" lvl="0" indent="0" algn="ctr" rtl="0">
              <a:lnSpc>
                <a:spcPct val="80000"/>
              </a:lnSpc>
              <a:spcBef>
                <a:spcPts val="0"/>
              </a:spcBef>
              <a:spcAft>
                <a:spcPts val="0"/>
              </a:spcAft>
              <a:buClr>
                <a:srgbClr val="000000"/>
              </a:buClr>
              <a:buSzPts val="8800"/>
              <a:buFont typeface="Arial"/>
              <a:buNone/>
            </a:pPr>
            <a:endParaRPr lang="en-GB" sz="8800" b="1" dirty="0">
              <a:solidFill>
                <a:srgbClr val="F5333F"/>
              </a:solidFill>
              <a:latin typeface="Montserrat"/>
              <a:ea typeface="Roboto Black"/>
              <a:cs typeface="Roboto Black"/>
              <a:sym typeface="Montserrat"/>
            </a:endParaRPr>
          </a:p>
          <a:p>
            <a:pPr marL="0" marR="0" lvl="0" indent="0" algn="ctr" rtl="0">
              <a:lnSpc>
                <a:spcPct val="80000"/>
              </a:lnSpc>
              <a:spcBef>
                <a:spcPts val="0"/>
              </a:spcBef>
              <a:spcAft>
                <a:spcPts val="0"/>
              </a:spcAft>
              <a:buClr>
                <a:srgbClr val="000000"/>
              </a:buClr>
              <a:buSzPts val="8800"/>
              <a:buFont typeface="Arial"/>
              <a:buNone/>
            </a:pPr>
            <a:r>
              <a:rPr lang="fr-FR" sz="8800" b="1" i="0" u="none" strike="noStrike" cap="none">
                <a:solidFill>
                  <a:srgbClr val="F5333F"/>
                </a:solidFill>
                <a:latin typeface="Montserrat"/>
                <a:ea typeface="Roboto Black"/>
                <a:cs typeface="Roboto Black"/>
                <a:sym typeface="Montserrat"/>
              </a:rPr>
              <a:t>Merci !</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478"/>
        <p:cNvGrpSpPr/>
        <p:nvPr/>
      </p:nvGrpSpPr>
      <p:grpSpPr>
        <a:xfrm>
          <a:off x="0" y="0"/>
          <a:ext cx="0" cy="0"/>
          <a:chOff x="0" y="0"/>
          <a:chExt cx="0" cy="0"/>
        </a:xfrm>
      </p:grpSpPr>
      <p:sp>
        <p:nvSpPr>
          <p:cNvPr id="479" name="Google Shape;479;p3"/>
          <p:cNvSpPr txBox="1"/>
          <p:nvPr/>
        </p:nvSpPr>
        <p:spPr>
          <a:xfrm>
            <a:off x="1961498" y="4551150"/>
            <a:ext cx="14365003" cy="1198661"/>
          </a:xfrm>
          <a:prstGeom prst="rect">
            <a:avLst/>
          </a:prstGeom>
          <a:noFill/>
          <a:ln>
            <a:noFill/>
          </a:ln>
        </p:spPr>
        <p:txBody>
          <a:bodyPr spcFirstLastPara="1" wrap="square" lIns="91425" tIns="45700" rIns="91425" bIns="45700" anchor="t" anchorCtr="0">
            <a:spAutoFit/>
          </a:bodyPr>
          <a:lstStyle/>
          <a:p>
            <a:pPr marL="0" marR="0" lvl="0" indent="0" algn="ctr" rtl="0">
              <a:lnSpc>
                <a:spcPct val="80000"/>
              </a:lnSpc>
              <a:spcBef>
                <a:spcPts val="0"/>
              </a:spcBef>
              <a:spcAft>
                <a:spcPts val="0"/>
              </a:spcAft>
              <a:buClr>
                <a:srgbClr val="000000"/>
              </a:buClr>
              <a:buSzPts val="8800"/>
              <a:buFont typeface="Arial"/>
              <a:buNone/>
            </a:pPr>
            <a:r>
              <a:rPr lang="fr-FR" sz="8800" b="1" i="0" u="none" strike="noStrike" cap="none">
                <a:solidFill>
                  <a:srgbClr val="F5333F"/>
                </a:solidFill>
                <a:latin typeface="Montserrat"/>
                <a:ea typeface="Montserrat"/>
                <a:cs typeface="Montserrat"/>
                <a:sym typeface="Montserrat"/>
              </a:rPr>
              <a:t>Qu'est-ce que la CEA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678"/>
        <p:cNvGrpSpPr/>
        <p:nvPr/>
      </p:nvGrpSpPr>
      <p:grpSpPr>
        <a:xfrm>
          <a:off x="0" y="0"/>
          <a:ext cx="0" cy="0"/>
          <a:chOff x="0" y="0"/>
          <a:chExt cx="0" cy="0"/>
        </a:xfrm>
      </p:grpSpPr>
      <p:pic>
        <p:nvPicPr>
          <p:cNvPr id="679" name="Google Shape;679;p22"/>
          <p:cNvPicPr preferRelativeResize="0">
            <a:picLocks noChangeAspect="1"/>
          </p:cNvPicPr>
          <p:nvPr/>
        </p:nvPicPr>
        <p:blipFill rotWithShape="1">
          <a:blip r:embed="rId3">
            <a:alphaModFix/>
          </a:blip>
          <a:srcRect l="3497" r="3255"/>
          <a:stretch/>
        </p:blipFill>
        <p:spPr>
          <a:xfrm>
            <a:off x="625383" y="1985309"/>
            <a:ext cx="16141402" cy="7947111"/>
          </a:xfrm>
          <a:prstGeom prst="rect">
            <a:avLst/>
          </a:prstGeom>
          <a:noFill/>
          <a:ln>
            <a:noFill/>
          </a:ln>
        </p:spPr>
      </p:pic>
      <p:sp>
        <p:nvSpPr>
          <p:cNvPr id="680" name="Google Shape;680;p22"/>
          <p:cNvSpPr txBox="1"/>
          <p:nvPr/>
        </p:nvSpPr>
        <p:spPr>
          <a:xfrm>
            <a:off x="625383" y="709094"/>
            <a:ext cx="15194592" cy="187739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5400"/>
              <a:buFont typeface="Arial"/>
              <a:buNone/>
            </a:pPr>
            <a:r>
              <a:rPr lang="fr-FR" sz="5400" b="1" i="0" u="none" strike="noStrike" cap="none">
                <a:solidFill>
                  <a:schemeClr val="dk2"/>
                </a:solidFill>
                <a:latin typeface="Montserrat"/>
                <a:ea typeface="Montserrat"/>
                <a:cs typeface="Montserrat"/>
                <a:sym typeface="Montserrat"/>
              </a:rPr>
              <a:t>Qu'est-ce que la CEA ?</a:t>
            </a:r>
          </a:p>
          <a:p>
            <a:pPr>
              <a:buSzPts val="5400"/>
            </a:pPr>
            <a:r>
              <a:rPr lang="fr-FR" sz="4800">
                <a:solidFill>
                  <a:schemeClr val="accent3"/>
                </a:solidFill>
                <a:latin typeface="Montserrat"/>
                <a:ea typeface="Montserrat"/>
                <a:cs typeface="Montserrat"/>
                <a:sym typeface="Montserrat"/>
              </a:rPr>
              <a:t>Discussion...</a:t>
            </a:r>
            <a:r>
              <a:rPr lang="fr-FR" sz="4800">
                <a:solidFill>
                  <a:schemeClr val="dk2"/>
                </a:solidFill>
                <a:latin typeface="Montserrat"/>
                <a:ea typeface="Montserrat"/>
                <a:cs typeface="Montserrat"/>
                <a:sym typeface="Montserrat"/>
              </a:rPr>
              <a:t> </a:t>
            </a:r>
          </a:p>
          <a:p>
            <a:pPr marL="0" marR="0" lvl="0" indent="0" algn="l" rtl="0">
              <a:lnSpc>
                <a:spcPct val="100000"/>
              </a:lnSpc>
              <a:spcBef>
                <a:spcPts val="0"/>
              </a:spcBef>
              <a:spcAft>
                <a:spcPts val="0"/>
              </a:spcAft>
              <a:buClr>
                <a:srgbClr val="000000"/>
              </a:buClr>
              <a:buSzPts val="5400"/>
              <a:buFont typeface="Arial"/>
              <a:buNone/>
            </a:pPr>
            <a:endParaRPr sz="1400" b="0" i="0" u="none" strike="noStrike" cap="none"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4425789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7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518"/>
        <p:cNvGrpSpPr/>
        <p:nvPr/>
      </p:nvGrpSpPr>
      <p:grpSpPr>
        <a:xfrm>
          <a:off x="0" y="0"/>
          <a:ext cx="0" cy="0"/>
          <a:chOff x="0" y="0"/>
          <a:chExt cx="0" cy="0"/>
        </a:xfrm>
      </p:grpSpPr>
      <p:sp>
        <p:nvSpPr>
          <p:cNvPr id="519" name="Google Shape;519;p7"/>
          <p:cNvSpPr txBox="1">
            <a:spLocks noGrp="1"/>
          </p:cNvSpPr>
          <p:nvPr>
            <p:ph type="title"/>
          </p:nvPr>
        </p:nvSpPr>
        <p:spPr>
          <a:xfrm>
            <a:off x="525086" y="704001"/>
            <a:ext cx="17237075" cy="1501775"/>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lt2"/>
              </a:buClr>
              <a:buSzPts val="4800"/>
              <a:buFont typeface="Montserrat"/>
              <a:buNone/>
            </a:pPr>
            <a:r>
              <a:rPr lang="fr-FR" sz="4800" b="1" i="0" u="none" strike="noStrike" cap="none">
                <a:solidFill>
                  <a:schemeClr val="lt2"/>
                </a:solidFill>
                <a:latin typeface="Montserrat"/>
                <a:ea typeface="Montserrat"/>
                <a:cs typeface="Montserrat"/>
                <a:sym typeface="Montserrat"/>
              </a:rPr>
              <a:t>Un nom différent, des objectifs identiques</a:t>
            </a:r>
          </a:p>
        </p:txBody>
      </p:sp>
      <p:sp>
        <p:nvSpPr>
          <p:cNvPr id="520" name="Google Shape;520;p7"/>
          <p:cNvSpPr txBox="1"/>
          <p:nvPr/>
        </p:nvSpPr>
        <p:spPr>
          <a:xfrm>
            <a:off x="525086" y="2769364"/>
            <a:ext cx="8433719" cy="892552"/>
          </a:xfrm>
          <a:prstGeom prst="rect">
            <a:avLst/>
          </a:prstGeom>
          <a:noFill/>
          <a:ln>
            <a:noFill/>
          </a:ln>
        </p:spPr>
        <p:txBody>
          <a:bodyPr spcFirstLastPara="1" wrap="square" lIns="91425" tIns="45700" rIns="91425" bIns="45700" anchor="ctr" anchorCtr="0">
            <a:spAutoFit/>
          </a:bodyPr>
          <a:lstStyle/>
          <a:p>
            <a:pPr marL="0" marR="0" lvl="0" indent="0" algn="l" rtl="0">
              <a:lnSpc>
                <a:spcPct val="100000"/>
              </a:lnSpc>
              <a:spcBef>
                <a:spcPts val="0"/>
              </a:spcBef>
              <a:spcAft>
                <a:spcPts val="0"/>
              </a:spcAft>
              <a:buClr>
                <a:srgbClr val="000000"/>
              </a:buClr>
              <a:buSzPts val="2600"/>
              <a:buFont typeface="Arial"/>
              <a:buNone/>
            </a:pPr>
            <a:r>
              <a:rPr lang="fr-FR" sz="2600" b="1" i="0" u="none" strike="noStrike" cap="none">
                <a:solidFill>
                  <a:srgbClr val="01C8C3"/>
                </a:solidFill>
                <a:latin typeface="Open Sans"/>
                <a:ea typeface="Open Sans"/>
                <a:cs typeface="Open Sans"/>
                <a:sym typeface="Open Sans"/>
              </a:rPr>
              <a:t>Engagement communautaire et redevabilité (CEA)</a:t>
            </a:r>
          </a:p>
          <a:p>
            <a:pPr marL="0" marR="0" lvl="0" indent="0" algn="l" rtl="0">
              <a:lnSpc>
                <a:spcPct val="100000"/>
              </a:lnSpc>
              <a:spcBef>
                <a:spcPts val="0"/>
              </a:spcBef>
              <a:spcAft>
                <a:spcPts val="0"/>
              </a:spcAft>
              <a:buClr>
                <a:srgbClr val="000000"/>
              </a:buClr>
              <a:buSzPts val="2600"/>
              <a:buFont typeface="Arial"/>
              <a:buNone/>
            </a:pPr>
            <a:endParaRPr sz="2600" b="0" i="0" u="none" strike="noStrike" cap="none">
              <a:solidFill>
                <a:srgbClr val="01C8C3"/>
              </a:solidFill>
              <a:latin typeface="Open Sans"/>
              <a:ea typeface="Open Sans"/>
              <a:cs typeface="Open Sans"/>
              <a:sym typeface="Open Sans"/>
            </a:endParaRPr>
          </a:p>
        </p:txBody>
      </p:sp>
      <p:sp>
        <p:nvSpPr>
          <p:cNvPr id="521" name="Google Shape;521;p7"/>
          <p:cNvSpPr txBox="1"/>
          <p:nvPr/>
        </p:nvSpPr>
        <p:spPr>
          <a:xfrm>
            <a:off x="593921" y="3825877"/>
            <a:ext cx="8618160" cy="1292662"/>
          </a:xfrm>
          <a:prstGeom prst="rect">
            <a:avLst/>
          </a:prstGeom>
          <a:noFill/>
          <a:ln>
            <a:noFill/>
          </a:ln>
        </p:spPr>
        <p:txBody>
          <a:bodyPr spcFirstLastPara="1" wrap="square" lIns="91425" tIns="45700" rIns="91425" bIns="45700" anchor="ctr" anchorCtr="0">
            <a:spAutoFit/>
          </a:bodyPr>
          <a:lstStyle/>
          <a:p>
            <a:pPr marL="0" marR="0" lvl="0" indent="0" algn="l" rtl="0">
              <a:lnSpc>
                <a:spcPct val="100000"/>
              </a:lnSpc>
              <a:spcBef>
                <a:spcPts val="0"/>
              </a:spcBef>
              <a:spcAft>
                <a:spcPts val="0"/>
              </a:spcAft>
              <a:buClr>
                <a:srgbClr val="000000"/>
              </a:buClr>
              <a:buSzPts val="2600"/>
              <a:buFont typeface="Arial"/>
              <a:buNone/>
            </a:pPr>
            <a:r>
              <a:rPr lang="fr-FR" sz="2600" b="1" i="0" u="none" strike="noStrike" cap="none">
                <a:solidFill>
                  <a:srgbClr val="01C8C3"/>
                </a:solidFill>
                <a:latin typeface="Open Sans"/>
                <a:ea typeface="Open Sans"/>
                <a:cs typeface="Open Sans"/>
                <a:sym typeface="Open Sans"/>
              </a:rPr>
              <a:t>Redevabilité envers les personnes/populations affectées (RPA)</a:t>
            </a:r>
          </a:p>
          <a:p>
            <a:pPr marL="0" marR="0" lvl="0" indent="0" algn="l" rtl="0">
              <a:lnSpc>
                <a:spcPct val="100000"/>
              </a:lnSpc>
              <a:spcBef>
                <a:spcPts val="0"/>
              </a:spcBef>
              <a:spcAft>
                <a:spcPts val="0"/>
              </a:spcAft>
              <a:buClr>
                <a:srgbClr val="000000"/>
              </a:buClr>
              <a:buSzPts val="2600"/>
              <a:buFont typeface="Arial"/>
              <a:buNone/>
            </a:pPr>
            <a:endParaRPr sz="2600" b="0" i="0" u="none" strike="noStrike" cap="none">
              <a:solidFill>
                <a:srgbClr val="01C8C3"/>
              </a:solidFill>
              <a:latin typeface="Open Sans"/>
              <a:ea typeface="Open Sans"/>
              <a:cs typeface="Open Sans"/>
              <a:sym typeface="Open Sans"/>
            </a:endParaRPr>
          </a:p>
        </p:txBody>
      </p:sp>
      <p:sp>
        <p:nvSpPr>
          <p:cNvPr id="522" name="Google Shape;522;p7"/>
          <p:cNvSpPr txBox="1"/>
          <p:nvPr/>
        </p:nvSpPr>
        <p:spPr>
          <a:xfrm>
            <a:off x="621546" y="7599457"/>
            <a:ext cx="7480301" cy="892552"/>
          </a:xfrm>
          <a:prstGeom prst="rect">
            <a:avLst/>
          </a:prstGeom>
          <a:noFill/>
          <a:ln>
            <a:noFill/>
          </a:ln>
        </p:spPr>
        <p:txBody>
          <a:bodyPr spcFirstLastPara="1" wrap="square" lIns="91425" tIns="45700" rIns="91425" bIns="45700" anchor="ctr" anchorCtr="0">
            <a:spAutoFit/>
          </a:bodyPr>
          <a:lstStyle/>
          <a:p>
            <a:pPr marL="0" marR="0" lvl="0" indent="0" algn="l" rtl="0">
              <a:lnSpc>
                <a:spcPct val="100000"/>
              </a:lnSpc>
              <a:spcBef>
                <a:spcPts val="0"/>
              </a:spcBef>
              <a:spcAft>
                <a:spcPts val="0"/>
              </a:spcAft>
              <a:buClr>
                <a:srgbClr val="000000"/>
              </a:buClr>
              <a:buSzPts val="2600"/>
              <a:buFont typeface="Arial"/>
              <a:buNone/>
            </a:pPr>
            <a:r>
              <a:rPr lang="fr-FR" sz="2600" b="1" i="0" u="none" strike="noStrike" cap="none">
                <a:solidFill>
                  <a:schemeClr val="accent3"/>
                </a:solidFill>
                <a:latin typeface="Open Sans"/>
                <a:ea typeface="Open Sans"/>
                <a:cs typeface="Open Sans"/>
                <a:sym typeface="Open Sans"/>
              </a:rPr>
              <a:t>Communication pour le développement (C4D)</a:t>
            </a:r>
          </a:p>
          <a:p>
            <a:pPr marL="0" marR="0" lvl="0" indent="0" algn="l" rtl="0">
              <a:lnSpc>
                <a:spcPct val="100000"/>
              </a:lnSpc>
              <a:spcBef>
                <a:spcPts val="0"/>
              </a:spcBef>
              <a:spcAft>
                <a:spcPts val="0"/>
              </a:spcAft>
              <a:buClr>
                <a:srgbClr val="000000"/>
              </a:buClr>
              <a:buSzPts val="2600"/>
              <a:buFont typeface="Arial"/>
              <a:buNone/>
            </a:pPr>
            <a:endParaRPr sz="2600" b="0" i="0" u="none" strike="noStrike" cap="none">
              <a:solidFill>
                <a:schemeClr val="accent3"/>
              </a:solidFill>
              <a:latin typeface="Open Sans"/>
              <a:ea typeface="Open Sans"/>
              <a:cs typeface="Open Sans"/>
              <a:sym typeface="Open Sans"/>
            </a:endParaRPr>
          </a:p>
        </p:txBody>
      </p:sp>
      <p:sp>
        <p:nvSpPr>
          <p:cNvPr id="523" name="Google Shape;523;p7"/>
          <p:cNvSpPr txBox="1"/>
          <p:nvPr/>
        </p:nvSpPr>
        <p:spPr>
          <a:xfrm>
            <a:off x="621546" y="6122600"/>
            <a:ext cx="9017000" cy="1292662"/>
          </a:xfrm>
          <a:prstGeom prst="rect">
            <a:avLst/>
          </a:prstGeom>
          <a:noFill/>
          <a:ln>
            <a:noFill/>
          </a:ln>
        </p:spPr>
        <p:txBody>
          <a:bodyPr spcFirstLastPara="1" wrap="square" lIns="91425" tIns="45700" rIns="91425" bIns="45700" anchor="ctr" anchorCtr="0">
            <a:spAutoFit/>
          </a:bodyPr>
          <a:lstStyle/>
          <a:p>
            <a:pPr marL="0" marR="0" lvl="0" indent="0" algn="l" rtl="0">
              <a:lnSpc>
                <a:spcPct val="100000"/>
              </a:lnSpc>
              <a:spcBef>
                <a:spcPts val="0"/>
              </a:spcBef>
              <a:spcAft>
                <a:spcPts val="0"/>
              </a:spcAft>
              <a:buClr>
                <a:srgbClr val="000000"/>
              </a:buClr>
              <a:buSzPts val="2600"/>
              <a:buFont typeface="Arial"/>
              <a:buNone/>
            </a:pPr>
            <a:r>
              <a:rPr lang="fr-FR" sz="2600" b="1" i="0" u="none" strike="noStrike" cap="none">
                <a:solidFill>
                  <a:schemeClr val="accent3"/>
                </a:solidFill>
                <a:latin typeface="Open Sans"/>
                <a:ea typeface="Open Sans"/>
                <a:cs typeface="Open Sans"/>
                <a:sym typeface="Open Sans"/>
              </a:rPr>
              <a:t>Communication des risques et engagement communautaire (CREC)</a:t>
            </a:r>
          </a:p>
          <a:p>
            <a:pPr marL="0" marR="0" lvl="0" indent="0" algn="l" rtl="0">
              <a:lnSpc>
                <a:spcPct val="100000"/>
              </a:lnSpc>
              <a:spcBef>
                <a:spcPts val="0"/>
              </a:spcBef>
              <a:spcAft>
                <a:spcPts val="0"/>
              </a:spcAft>
              <a:buClr>
                <a:srgbClr val="000000"/>
              </a:buClr>
              <a:buSzPts val="2600"/>
              <a:buFont typeface="Arial"/>
              <a:buNone/>
            </a:pPr>
            <a:endParaRPr sz="2600" b="0" i="0" u="none" strike="noStrike" cap="none">
              <a:solidFill>
                <a:schemeClr val="accent3"/>
              </a:solidFill>
              <a:latin typeface="Open Sans"/>
              <a:ea typeface="Open Sans"/>
              <a:cs typeface="Open Sans"/>
              <a:sym typeface="Open Sans"/>
            </a:endParaRPr>
          </a:p>
        </p:txBody>
      </p:sp>
      <p:sp>
        <p:nvSpPr>
          <p:cNvPr id="524" name="Google Shape;524;p7"/>
          <p:cNvSpPr txBox="1"/>
          <p:nvPr/>
        </p:nvSpPr>
        <p:spPr>
          <a:xfrm>
            <a:off x="621547" y="5162750"/>
            <a:ext cx="9017000" cy="892552"/>
          </a:xfrm>
          <a:prstGeom prst="rect">
            <a:avLst/>
          </a:prstGeom>
          <a:noFill/>
          <a:ln>
            <a:noFill/>
          </a:ln>
        </p:spPr>
        <p:txBody>
          <a:bodyPr spcFirstLastPara="1" wrap="square" lIns="91425" tIns="45700" rIns="91425" bIns="45700" anchor="ctr" anchorCtr="0">
            <a:spAutoFit/>
          </a:bodyPr>
          <a:lstStyle/>
          <a:p>
            <a:pPr marL="0" marR="0" lvl="0" indent="0" algn="l" rtl="0">
              <a:lnSpc>
                <a:spcPct val="100000"/>
              </a:lnSpc>
              <a:spcBef>
                <a:spcPts val="0"/>
              </a:spcBef>
              <a:spcAft>
                <a:spcPts val="0"/>
              </a:spcAft>
              <a:buClr>
                <a:srgbClr val="000000"/>
              </a:buClr>
              <a:buSzPts val="2600"/>
              <a:buFont typeface="Arial"/>
              <a:buNone/>
            </a:pPr>
            <a:r>
              <a:rPr lang="fr-FR" sz="2600" b="1" i="0" u="none" strike="noStrike" cap="none">
                <a:solidFill>
                  <a:srgbClr val="01C8C3"/>
                </a:solidFill>
                <a:latin typeface="Open Sans"/>
                <a:ea typeface="Open Sans"/>
                <a:cs typeface="Open Sans"/>
                <a:sym typeface="Open Sans"/>
              </a:rPr>
              <a:t>Communication avec les communautés (CWC)</a:t>
            </a:r>
          </a:p>
          <a:p>
            <a:pPr marL="0" marR="0" lvl="0" indent="0" algn="l" rtl="0">
              <a:lnSpc>
                <a:spcPct val="100000"/>
              </a:lnSpc>
              <a:spcBef>
                <a:spcPts val="0"/>
              </a:spcBef>
              <a:spcAft>
                <a:spcPts val="0"/>
              </a:spcAft>
              <a:buClr>
                <a:srgbClr val="000000"/>
              </a:buClr>
              <a:buSzPts val="2600"/>
              <a:buFont typeface="Arial"/>
              <a:buNone/>
            </a:pPr>
            <a:endParaRPr sz="2600" b="0" i="0" u="none" strike="noStrike" cap="none">
              <a:solidFill>
                <a:srgbClr val="01C8C3"/>
              </a:solidFill>
              <a:latin typeface="Open Sans"/>
              <a:ea typeface="Open Sans"/>
              <a:cs typeface="Open Sans"/>
              <a:sym typeface="Open Sans"/>
            </a:endParaRPr>
          </a:p>
        </p:txBody>
      </p:sp>
      <p:sp>
        <p:nvSpPr>
          <p:cNvPr id="525" name="Google Shape;525;p7"/>
          <p:cNvSpPr/>
          <p:nvPr/>
        </p:nvSpPr>
        <p:spPr>
          <a:xfrm>
            <a:off x="9752848" y="2707807"/>
            <a:ext cx="431800" cy="6059862"/>
          </a:xfrm>
          <a:prstGeom prst="rightBrace">
            <a:avLst>
              <a:gd name="adj1" fmla="val 8333"/>
              <a:gd name="adj2" fmla="val 50000"/>
            </a:avLst>
          </a:prstGeom>
          <a:noFill/>
          <a:ln w="1905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600"/>
              <a:buFont typeface="Arial"/>
              <a:buNone/>
            </a:pPr>
            <a:endParaRPr sz="2600" b="0" i="0" u="none" strike="noStrike" cap="none">
              <a:solidFill>
                <a:schemeClr val="dk1"/>
              </a:solidFill>
              <a:latin typeface="Open Sans"/>
              <a:ea typeface="Open Sans"/>
              <a:cs typeface="Open Sans"/>
              <a:sym typeface="Open Sans"/>
            </a:endParaRPr>
          </a:p>
        </p:txBody>
      </p:sp>
      <p:sp>
        <p:nvSpPr>
          <p:cNvPr id="526" name="Google Shape;526;p7"/>
          <p:cNvSpPr txBox="1"/>
          <p:nvPr/>
        </p:nvSpPr>
        <p:spPr>
          <a:xfrm>
            <a:off x="10978691" y="2645894"/>
            <a:ext cx="6687762" cy="3293169"/>
          </a:xfrm>
          <a:prstGeom prst="rect">
            <a:avLst/>
          </a:prstGeom>
          <a:noFill/>
          <a:ln>
            <a:noFill/>
          </a:ln>
        </p:spPr>
        <p:txBody>
          <a:bodyPr spcFirstLastPara="1" wrap="square" lIns="91425" tIns="45700" rIns="91425" bIns="45700" anchor="ctr" anchorCtr="0">
            <a:spAutoFit/>
          </a:bodyPr>
          <a:lstStyle/>
          <a:p>
            <a:pPr marL="0" marR="0" lvl="0" indent="0" algn="l" rtl="0">
              <a:lnSpc>
                <a:spcPct val="100000"/>
              </a:lnSpc>
              <a:spcBef>
                <a:spcPts val="0"/>
              </a:spcBef>
              <a:spcAft>
                <a:spcPts val="0"/>
              </a:spcAft>
              <a:buClr>
                <a:srgbClr val="000000"/>
              </a:buClr>
              <a:buSzPts val="2600"/>
              <a:buFont typeface="Arial"/>
              <a:buNone/>
            </a:pPr>
            <a:r>
              <a:rPr lang="fr-FR" sz="2600" b="0" i="0" u="none" strike="noStrike" cap="none" dirty="0">
                <a:solidFill>
                  <a:srgbClr val="01C8C3"/>
                </a:solidFill>
                <a:latin typeface="Open Sans"/>
                <a:ea typeface="Open Sans"/>
                <a:cs typeface="Open Sans"/>
                <a:sym typeface="Open Sans"/>
              </a:rPr>
              <a:t>Utiliser une participation significative de la communauté, une communication ouverte et honnête, et des mécanismes permettant d'écouter et d'agir en fonction du retour d'information pour améliorer la redevabilité envers les personnes que nous servons</a:t>
            </a:r>
          </a:p>
        </p:txBody>
      </p:sp>
      <p:sp>
        <p:nvSpPr>
          <p:cNvPr id="527" name="Google Shape;527;p7"/>
          <p:cNvSpPr/>
          <p:nvPr/>
        </p:nvSpPr>
        <p:spPr>
          <a:xfrm>
            <a:off x="10345771" y="6139941"/>
            <a:ext cx="431800" cy="2670410"/>
          </a:xfrm>
          <a:prstGeom prst="rightBrace">
            <a:avLst>
              <a:gd name="adj1" fmla="val 0"/>
              <a:gd name="adj2" fmla="val 50000"/>
            </a:avLst>
          </a:prstGeom>
          <a:noFill/>
          <a:ln w="1905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600"/>
              <a:buFont typeface="Arial"/>
              <a:buNone/>
            </a:pPr>
            <a:endParaRPr sz="2600" b="0" i="0" u="none" strike="noStrike" cap="none">
              <a:solidFill>
                <a:schemeClr val="dk1"/>
              </a:solidFill>
              <a:latin typeface="Open Sans"/>
              <a:ea typeface="Open Sans"/>
              <a:cs typeface="Open Sans"/>
              <a:sym typeface="Open Sans"/>
            </a:endParaRPr>
          </a:p>
        </p:txBody>
      </p:sp>
      <p:sp>
        <p:nvSpPr>
          <p:cNvPr id="528" name="Google Shape;528;p7"/>
          <p:cNvSpPr txBox="1"/>
          <p:nvPr/>
        </p:nvSpPr>
        <p:spPr>
          <a:xfrm>
            <a:off x="10942693" y="6028617"/>
            <a:ext cx="6255962" cy="2893059"/>
          </a:xfrm>
          <a:prstGeom prst="rect">
            <a:avLst/>
          </a:prstGeom>
          <a:noFill/>
          <a:ln>
            <a:noFill/>
          </a:ln>
        </p:spPr>
        <p:txBody>
          <a:bodyPr spcFirstLastPara="1" wrap="square" lIns="91425" tIns="45700" rIns="91425" bIns="45700" anchor="ctr" anchorCtr="0">
            <a:spAutoFit/>
          </a:bodyPr>
          <a:lstStyle/>
          <a:p>
            <a:pPr marL="0" marR="0" lvl="0" indent="0" algn="l" rtl="0">
              <a:lnSpc>
                <a:spcPct val="100000"/>
              </a:lnSpc>
              <a:spcBef>
                <a:spcPts val="0"/>
              </a:spcBef>
              <a:spcAft>
                <a:spcPts val="0"/>
              </a:spcAft>
              <a:buClr>
                <a:srgbClr val="000000"/>
              </a:buClr>
              <a:buSzPts val="2600"/>
              <a:buFont typeface="Arial"/>
              <a:buNone/>
            </a:pPr>
            <a:r>
              <a:rPr lang="fr-FR" sz="2600" b="0" i="0" u="none" strike="noStrike" cap="none" dirty="0">
                <a:solidFill>
                  <a:schemeClr val="accent3"/>
                </a:solidFill>
                <a:latin typeface="Open Sans"/>
                <a:ea typeface="Open Sans"/>
                <a:cs typeface="Open Sans"/>
                <a:sym typeface="Open Sans"/>
              </a:rPr>
              <a:t>Comme ci-dessus, avec un accent sur l'utilisation de la communication et des approches participatives pour encourager les comportements positifs et sains dans les programmes de santé ou les épidémies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726"/>
        <p:cNvGrpSpPr/>
        <p:nvPr/>
      </p:nvGrpSpPr>
      <p:grpSpPr>
        <a:xfrm>
          <a:off x="0" y="0"/>
          <a:ext cx="0" cy="0"/>
          <a:chOff x="0" y="0"/>
          <a:chExt cx="0" cy="0"/>
        </a:xfrm>
      </p:grpSpPr>
      <p:cxnSp>
        <p:nvCxnSpPr>
          <p:cNvPr id="727" name="Google Shape;727;p8"/>
          <p:cNvCxnSpPr/>
          <p:nvPr/>
        </p:nvCxnSpPr>
        <p:spPr>
          <a:xfrm rot="10800000" flipH="1">
            <a:off x="12533572" y="2264756"/>
            <a:ext cx="157109" cy="470907"/>
          </a:xfrm>
          <a:prstGeom prst="straightConnector1">
            <a:avLst/>
          </a:prstGeom>
          <a:noFill/>
          <a:ln w="57150" cap="flat" cmpd="sng">
            <a:solidFill>
              <a:srgbClr val="E1333F"/>
            </a:solidFill>
            <a:prstDash val="solid"/>
            <a:miter lim="800000"/>
            <a:headEnd type="none" w="sm" len="sm"/>
            <a:tailEnd type="none" w="sm" len="sm"/>
          </a:ln>
        </p:spPr>
      </p:cxnSp>
      <p:sp>
        <p:nvSpPr>
          <p:cNvPr id="2" name="Rectangle 1">
            <a:extLst>
              <a:ext uri="{FF2B5EF4-FFF2-40B4-BE49-F238E27FC236}">
                <a16:creationId xmlns:a16="http://schemas.microsoft.com/office/drawing/2014/main" id="{61EF9E91-E19D-DB41-9B15-FD7809F93F73}"/>
              </a:ext>
            </a:extLst>
          </p:cNvPr>
          <p:cNvSpPr/>
          <p:nvPr/>
        </p:nvSpPr>
        <p:spPr>
          <a:xfrm>
            <a:off x="1412" y="794"/>
            <a:ext cx="18285179" cy="10287000"/>
          </a:xfrm>
          <a:prstGeom prst="rect">
            <a:avLst/>
          </a:prstGeom>
          <a:solidFill>
            <a:schemeClr val="tx1">
              <a:lumMod val="85000"/>
              <a:lumOff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09"/>
            <a:endParaRPr lang="en-GB">
              <a:solidFill>
                <a:srgbClr val="3F3F3F"/>
              </a:solidFill>
              <a:latin typeface="Calibri" panose="020F0502020204030204"/>
            </a:endParaRPr>
          </a:p>
        </p:txBody>
      </p:sp>
      <p:grpSp>
        <p:nvGrpSpPr>
          <p:cNvPr id="728" name="Google Shape;728;p8"/>
          <p:cNvGrpSpPr>
            <a:grpSpLocks noChangeAspect="1"/>
          </p:cNvGrpSpPr>
          <p:nvPr/>
        </p:nvGrpSpPr>
        <p:grpSpPr>
          <a:xfrm>
            <a:off x="574760" y="796439"/>
            <a:ext cx="16579389" cy="9650217"/>
            <a:chOff x="988367" y="204222"/>
            <a:chExt cx="16386503" cy="10065249"/>
          </a:xfrm>
          <a:solidFill>
            <a:schemeClr val="bg1">
              <a:lumMod val="50000"/>
            </a:schemeClr>
          </a:solidFill>
        </p:grpSpPr>
        <p:pic>
          <p:nvPicPr>
            <p:cNvPr id="729" name="Google Shape;729;p8" descr="A close up of a logo&#10;&#10;Description generated with very high confidence"/>
            <p:cNvPicPr preferRelativeResize="0"/>
            <p:nvPr/>
          </p:nvPicPr>
          <p:blipFill rotWithShape="1">
            <a:blip r:embed="rId3">
              <a:alphaModFix/>
            </a:blip>
            <a:srcRect/>
            <a:stretch/>
          </p:blipFill>
          <p:spPr>
            <a:xfrm>
              <a:off x="988367" y="204222"/>
              <a:ext cx="16386503" cy="10065249"/>
            </a:xfrm>
            <a:prstGeom prst="rect">
              <a:avLst/>
            </a:prstGeom>
            <a:grpFill/>
            <a:ln>
              <a:noFill/>
            </a:ln>
          </p:spPr>
        </p:pic>
        <p:pic>
          <p:nvPicPr>
            <p:cNvPr id="730" name="Google Shape;730;p8" descr="A picture containing object&#10;&#10;Description generated with high confidence"/>
            <p:cNvPicPr preferRelativeResize="0"/>
            <p:nvPr/>
          </p:nvPicPr>
          <p:blipFill rotWithShape="1">
            <a:blip r:embed="rId4">
              <a:alphaModFix/>
            </a:blip>
            <a:srcRect/>
            <a:stretch/>
          </p:blipFill>
          <p:spPr>
            <a:xfrm rot="3352326" flipH="1">
              <a:off x="11543487" y="928286"/>
              <a:ext cx="1340686" cy="1276845"/>
            </a:xfrm>
            <a:prstGeom prst="rect">
              <a:avLst/>
            </a:prstGeom>
            <a:grpFill/>
            <a:ln>
              <a:noFill/>
            </a:ln>
          </p:spPr>
        </p:pic>
        <p:pic>
          <p:nvPicPr>
            <p:cNvPr id="731" name="Google Shape;731;p8" descr="A picture containing object&#10;&#10;Description generated with high confidence"/>
            <p:cNvPicPr preferRelativeResize="0"/>
            <p:nvPr/>
          </p:nvPicPr>
          <p:blipFill rotWithShape="1">
            <a:blip r:embed="rId4">
              <a:alphaModFix/>
            </a:blip>
            <a:srcRect/>
            <a:stretch/>
          </p:blipFill>
          <p:spPr>
            <a:xfrm rot="8349463" flipH="1">
              <a:off x="13325495" y="6124006"/>
              <a:ext cx="1340686" cy="1276845"/>
            </a:xfrm>
            <a:prstGeom prst="rect">
              <a:avLst/>
            </a:prstGeom>
            <a:grpFill/>
            <a:ln>
              <a:noFill/>
            </a:ln>
          </p:spPr>
        </p:pic>
        <p:pic>
          <p:nvPicPr>
            <p:cNvPr id="732" name="Google Shape;732;p8" descr="A picture containing object&#10;&#10;Description generated with high confidence"/>
            <p:cNvPicPr preferRelativeResize="0"/>
            <p:nvPr/>
          </p:nvPicPr>
          <p:blipFill rotWithShape="1">
            <a:blip r:embed="rId4">
              <a:alphaModFix/>
            </a:blip>
            <a:srcRect/>
            <a:stretch/>
          </p:blipFill>
          <p:spPr>
            <a:xfrm rot="12258683" flipH="1">
              <a:off x="8471916" y="8670827"/>
              <a:ext cx="1419403" cy="1148066"/>
            </a:xfrm>
            <a:prstGeom prst="rect">
              <a:avLst/>
            </a:prstGeom>
            <a:grpFill/>
            <a:ln>
              <a:noFill/>
            </a:ln>
          </p:spPr>
        </p:pic>
        <p:pic>
          <p:nvPicPr>
            <p:cNvPr id="733" name="Google Shape;733;p8" descr="A picture containing object&#10;&#10;Description generated with high confidence"/>
            <p:cNvPicPr preferRelativeResize="0"/>
            <p:nvPr/>
          </p:nvPicPr>
          <p:blipFill rotWithShape="1">
            <a:blip r:embed="rId4">
              <a:alphaModFix/>
            </a:blip>
            <a:srcRect/>
            <a:stretch/>
          </p:blipFill>
          <p:spPr>
            <a:xfrm rot="15589959" flipH="1">
              <a:off x="3665660" y="6062585"/>
              <a:ext cx="1340686" cy="1276845"/>
            </a:xfrm>
            <a:prstGeom prst="rect">
              <a:avLst/>
            </a:prstGeom>
            <a:grpFill/>
            <a:ln>
              <a:noFill/>
            </a:ln>
          </p:spPr>
        </p:pic>
        <p:pic>
          <p:nvPicPr>
            <p:cNvPr id="734" name="Google Shape;734;p8" descr="A picture containing object&#10;&#10;Description generated with high confidence"/>
            <p:cNvPicPr preferRelativeResize="0"/>
            <p:nvPr/>
          </p:nvPicPr>
          <p:blipFill rotWithShape="1">
            <a:blip r:embed="rId4">
              <a:alphaModFix/>
            </a:blip>
            <a:srcRect/>
            <a:stretch/>
          </p:blipFill>
          <p:spPr>
            <a:xfrm rot="195905" flipH="1">
              <a:off x="5660753" y="896503"/>
              <a:ext cx="1340686" cy="1276845"/>
            </a:xfrm>
            <a:prstGeom prst="rect">
              <a:avLst/>
            </a:prstGeom>
            <a:grpFill/>
            <a:ln>
              <a:noFill/>
            </a:ln>
          </p:spPr>
        </p:pic>
      </p:grpSp>
      <p:sp>
        <p:nvSpPr>
          <p:cNvPr id="11" name="TextBox 10">
            <a:extLst>
              <a:ext uri="{FF2B5EF4-FFF2-40B4-BE49-F238E27FC236}">
                <a16:creationId xmlns:a16="http://schemas.microsoft.com/office/drawing/2014/main" id="{94F68EE6-53C8-A84C-B3C1-717C4199EEA0}"/>
              </a:ext>
            </a:extLst>
          </p:cNvPr>
          <p:cNvSpPr txBox="1"/>
          <p:nvPr/>
        </p:nvSpPr>
        <p:spPr>
          <a:xfrm>
            <a:off x="295216" y="-12806"/>
            <a:ext cx="17991372" cy="1446550"/>
          </a:xfrm>
          <a:prstGeom prst="rect">
            <a:avLst/>
          </a:prstGeom>
          <a:noFill/>
        </p:spPr>
        <p:txBody>
          <a:bodyPr wrap="square" rtlCol="0">
            <a:spAutoFit/>
          </a:bodyPr>
          <a:lstStyle/>
          <a:p>
            <a:pPr defTabSz="914309">
              <a:spcAft>
                <a:spcPts val="300"/>
              </a:spcAft>
            </a:pPr>
            <a:r>
              <a:rPr lang="fr-FR" sz="4400" b="1" dirty="0">
                <a:solidFill>
                  <a:srgbClr val="FFFFFF"/>
                </a:solidFill>
                <a:latin typeface="Montserrat" pitchFamily="2" charset="77"/>
                <a:ea typeface="Roboto Black" panose="02000000000000000000" pitchFamily="2" charset="0"/>
                <a:cs typeface="Open Sans Light" panose="020B0306030504020204" pitchFamily="34" charset="0"/>
              </a:rPr>
              <a:t>Qu'est-ce que la communication des risques et l'engagement communautaire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Shape 533"/>
        <p:cNvGrpSpPr/>
        <p:nvPr/>
      </p:nvGrpSpPr>
      <p:grpSpPr>
        <a:xfrm>
          <a:off x="0" y="0"/>
          <a:ext cx="0" cy="0"/>
          <a:chOff x="0" y="0"/>
          <a:chExt cx="0" cy="0"/>
        </a:xfrm>
      </p:grpSpPr>
      <p:sp>
        <p:nvSpPr>
          <p:cNvPr id="534" name="Google Shape;534;p8"/>
          <p:cNvSpPr/>
          <p:nvPr/>
        </p:nvSpPr>
        <p:spPr>
          <a:xfrm>
            <a:off x="1087528" y="2802093"/>
            <a:ext cx="3001108" cy="3001108"/>
          </a:xfrm>
          <a:prstGeom prst="ellipse">
            <a:avLst/>
          </a:prstGeom>
          <a:solidFill>
            <a:srgbClr val="EB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35" name="Google Shape;535;p8"/>
          <p:cNvSpPr/>
          <p:nvPr/>
        </p:nvSpPr>
        <p:spPr>
          <a:xfrm>
            <a:off x="5273776" y="2802093"/>
            <a:ext cx="3001108" cy="3001108"/>
          </a:xfrm>
          <a:prstGeom prst="ellipse">
            <a:avLst/>
          </a:prstGeom>
          <a:solidFill>
            <a:srgbClr val="EB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36" name="Google Shape;536;p8"/>
          <p:cNvSpPr/>
          <p:nvPr/>
        </p:nvSpPr>
        <p:spPr>
          <a:xfrm>
            <a:off x="9612304" y="2804575"/>
            <a:ext cx="3001108" cy="3001108"/>
          </a:xfrm>
          <a:prstGeom prst="ellipse">
            <a:avLst/>
          </a:prstGeom>
          <a:solidFill>
            <a:srgbClr val="EB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37" name="Google Shape;537;p8"/>
          <p:cNvSpPr/>
          <p:nvPr/>
        </p:nvSpPr>
        <p:spPr>
          <a:xfrm>
            <a:off x="13798552" y="2804575"/>
            <a:ext cx="3001108" cy="3001108"/>
          </a:xfrm>
          <a:prstGeom prst="ellipse">
            <a:avLst/>
          </a:prstGeom>
          <a:solidFill>
            <a:srgbClr val="EB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38" name="Google Shape;538;p8"/>
          <p:cNvSpPr/>
          <p:nvPr/>
        </p:nvSpPr>
        <p:spPr>
          <a:xfrm>
            <a:off x="2406323" y="6291997"/>
            <a:ext cx="13176000" cy="92277"/>
          </a:xfrm>
          <a:prstGeom prst="rect">
            <a:avLst/>
          </a:prstGeom>
          <a:gradFill>
            <a:gsLst>
              <a:gs pos="0">
                <a:schemeClr val="accent5"/>
              </a:gs>
              <a:gs pos="34000">
                <a:schemeClr val="accent4"/>
              </a:gs>
              <a:gs pos="70000">
                <a:schemeClr val="accent5"/>
              </a:gs>
              <a:gs pos="100000">
                <a:schemeClr val="accent4"/>
              </a:gs>
            </a:gsLst>
            <a:lin ang="108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39" name="Google Shape;539;p8"/>
          <p:cNvSpPr/>
          <p:nvPr/>
        </p:nvSpPr>
        <p:spPr>
          <a:xfrm>
            <a:off x="2396938" y="6146991"/>
            <a:ext cx="382290" cy="382290"/>
          </a:xfrm>
          <a:prstGeom prst="ellipse">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40" name="Google Shape;540;p8"/>
          <p:cNvSpPr/>
          <p:nvPr/>
        </p:nvSpPr>
        <p:spPr>
          <a:xfrm>
            <a:off x="6686349" y="6146991"/>
            <a:ext cx="382290" cy="382290"/>
          </a:xfrm>
          <a:prstGeom prst="ellipse">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41" name="Google Shape;541;p8"/>
          <p:cNvSpPr/>
          <p:nvPr/>
        </p:nvSpPr>
        <p:spPr>
          <a:xfrm>
            <a:off x="10981551" y="6146991"/>
            <a:ext cx="382290" cy="382290"/>
          </a:xfrm>
          <a:prstGeom prst="ellipse">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42" name="Google Shape;542;p8"/>
          <p:cNvSpPr/>
          <p:nvPr/>
        </p:nvSpPr>
        <p:spPr>
          <a:xfrm>
            <a:off x="15279054" y="6146991"/>
            <a:ext cx="382290" cy="382290"/>
          </a:xfrm>
          <a:prstGeom prst="ellipse">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43" name="Google Shape;543;p8"/>
          <p:cNvSpPr txBox="1"/>
          <p:nvPr/>
        </p:nvSpPr>
        <p:spPr>
          <a:xfrm>
            <a:off x="940258" y="541019"/>
            <a:ext cx="13896670" cy="1278555"/>
          </a:xfrm>
          <a:prstGeom prst="rect">
            <a:avLst/>
          </a:prstGeom>
          <a:noFill/>
          <a:ln>
            <a:noFill/>
          </a:ln>
        </p:spPr>
        <p:txBody>
          <a:bodyPr spcFirstLastPara="1" wrap="square" lIns="91425" tIns="45700" rIns="91425" bIns="45700" anchor="t" anchorCtr="0">
            <a:spAutoFit/>
          </a:bodyPr>
          <a:lstStyle/>
          <a:p>
            <a:pPr marL="0" marR="0" lvl="0" indent="0" algn="l" rtl="0">
              <a:lnSpc>
                <a:spcPct val="80000"/>
              </a:lnSpc>
              <a:spcBef>
                <a:spcPts val="0"/>
              </a:spcBef>
              <a:spcAft>
                <a:spcPts val="0"/>
              </a:spcAft>
              <a:buClr>
                <a:srgbClr val="000000"/>
              </a:buClr>
              <a:buSzPts val="4800"/>
              <a:buFont typeface="Arial"/>
              <a:buNone/>
            </a:pPr>
            <a:r>
              <a:rPr lang="en-GB" sz="4800" b="1" i="0" u="none" strike="noStrike" cap="none" dirty="0">
                <a:solidFill>
                  <a:schemeClr val="dk2"/>
                </a:solidFill>
                <a:latin typeface="Montserrat"/>
                <a:ea typeface="Montserrat"/>
                <a:cs typeface="Montserrat"/>
                <a:sym typeface="Montserrat"/>
              </a:rPr>
              <a:t>What community engagement and accountability is </a:t>
            </a:r>
            <a:r>
              <a:rPr lang="en-GB" sz="4800" b="1" i="0" u="none" strike="noStrike" cap="none" dirty="0">
                <a:solidFill>
                  <a:schemeClr val="accent3"/>
                </a:solidFill>
                <a:latin typeface="Montserrat"/>
                <a:ea typeface="Montserrat"/>
                <a:cs typeface="Montserrat"/>
                <a:sym typeface="Montserrat"/>
              </a:rPr>
              <a:t>not…</a:t>
            </a:r>
            <a:endParaRPr sz="1400" b="0" i="0" u="none" strike="noStrike" cap="none" dirty="0">
              <a:solidFill>
                <a:srgbClr val="000000"/>
              </a:solidFill>
              <a:latin typeface="Arial"/>
              <a:ea typeface="Arial"/>
              <a:cs typeface="Arial"/>
              <a:sym typeface="Arial"/>
            </a:endParaRPr>
          </a:p>
        </p:txBody>
      </p:sp>
      <p:sp>
        <p:nvSpPr>
          <p:cNvPr id="544" name="Google Shape;544;p8"/>
          <p:cNvSpPr txBox="1"/>
          <p:nvPr/>
        </p:nvSpPr>
        <p:spPr>
          <a:xfrm>
            <a:off x="940258" y="7061081"/>
            <a:ext cx="3295650" cy="2132892"/>
          </a:xfrm>
          <a:prstGeom prst="rect">
            <a:avLst/>
          </a:prstGeom>
          <a:noFill/>
          <a:ln>
            <a:noFill/>
          </a:ln>
        </p:spPr>
        <p:txBody>
          <a:bodyPr spcFirstLastPara="1" wrap="square" lIns="91425" tIns="45700" rIns="91425" bIns="45700" anchor="t" anchorCtr="0">
            <a:spAutoFit/>
          </a:bodyPr>
          <a:lstStyle/>
          <a:p>
            <a:pPr marL="0" marR="0" lvl="0" indent="0" algn="ctr" rtl="0">
              <a:lnSpc>
                <a:spcPct val="110000"/>
              </a:lnSpc>
              <a:spcBef>
                <a:spcPts val="0"/>
              </a:spcBef>
              <a:spcAft>
                <a:spcPts val="0"/>
              </a:spcAft>
              <a:buClr>
                <a:srgbClr val="000000"/>
              </a:buClr>
              <a:buSzPts val="2800"/>
              <a:buFont typeface="Arial"/>
              <a:buNone/>
            </a:pPr>
            <a:r>
              <a:rPr lang="en-GB" sz="2800" b="1" i="0" u="none" strike="noStrike" cap="none">
                <a:solidFill>
                  <a:schemeClr val="lt1"/>
                </a:solidFill>
                <a:latin typeface="Open Sans"/>
                <a:ea typeface="Open Sans"/>
                <a:cs typeface="Open Sans"/>
                <a:sym typeface="Open Sans"/>
              </a:rPr>
              <a:t>Something new</a:t>
            </a:r>
            <a:endParaRPr sz="1400" b="0" i="0" u="none" strike="noStrike" cap="none">
              <a:solidFill>
                <a:srgbClr val="000000"/>
              </a:solidFill>
              <a:latin typeface="Arial"/>
              <a:ea typeface="Arial"/>
              <a:cs typeface="Arial"/>
              <a:sym typeface="Arial"/>
            </a:endParaRPr>
          </a:p>
          <a:p>
            <a:pPr marL="0" marR="0" lvl="0" indent="0" algn="ctr" rtl="0">
              <a:lnSpc>
                <a:spcPct val="110000"/>
              </a:lnSpc>
              <a:spcBef>
                <a:spcPts val="1800"/>
              </a:spcBef>
              <a:spcAft>
                <a:spcPts val="0"/>
              </a:spcAft>
              <a:buClr>
                <a:srgbClr val="000000"/>
              </a:buClr>
              <a:buSzPts val="2000"/>
              <a:buFont typeface="Arial"/>
              <a:buNone/>
            </a:pPr>
            <a:r>
              <a:rPr lang="en-GB" sz="2000" b="0" i="1" u="none" strike="noStrike" cap="none">
                <a:solidFill>
                  <a:schemeClr val="lt1"/>
                </a:solidFill>
                <a:latin typeface="Open Sans"/>
                <a:ea typeface="Open Sans"/>
                <a:cs typeface="Open Sans"/>
                <a:sym typeface="Open Sans"/>
              </a:rPr>
              <a:t>We’ve always engaged with communities, but we don’t always do it as well as we should</a:t>
            </a:r>
            <a:endParaRPr sz="2800" b="0" i="1" u="none" strike="noStrike" cap="none">
              <a:solidFill>
                <a:schemeClr val="lt1"/>
              </a:solidFill>
              <a:latin typeface="Open Sans"/>
              <a:ea typeface="Open Sans"/>
              <a:cs typeface="Open Sans"/>
              <a:sym typeface="Open Sans"/>
            </a:endParaRPr>
          </a:p>
        </p:txBody>
      </p:sp>
      <p:sp>
        <p:nvSpPr>
          <p:cNvPr id="545" name="Google Shape;545;p8"/>
          <p:cNvSpPr txBox="1"/>
          <p:nvPr/>
        </p:nvSpPr>
        <p:spPr>
          <a:xfrm>
            <a:off x="4913105" y="7082159"/>
            <a:ext cx="3926095" cy="2665410"/>
          </a:xfrm>
          <a:prstGeom prst="rect">
            <a:avLst/>
          </a:prstGeom>
          <a:noFill/>
          <a:ln>
            <a:noFill/>
          </a:ln>
        </p:spPr>
        <p:txBody>
          <a:bodyPr spcFirstLastPara="1" wrap="square" lIns="91425" tIns="45700" rIns="91425" bIns="45700" anchor="t" anchorCtr="0">
            <a:spAutoFit/>
          </a:bodyPr>
          <a:lstStyle/>
          <a:p>
            <a:pPr marL="0" marR="0" lvl="0" indent="0" algn="ctr" rtl="0">
              <a:lnSpc>
                <a:spcPct val="110000"/>
              </a:lnSpc>
              <a:spcBef>
                <a:spcPts val="0"/>
              </a:spcBef>
              <a:spcAft>
                <a:spcPts val="0"/>
              </a:spcAft>
              <a:buClr>
                <a:srgbClr val="000000"/>
              </a:buClr>
              <a:buSzPts val="2800"/>
              <a:buFont typeface="Arial"/>
              <a:buNone/>
            </a:pPr>
            <a:r>
              <a:rPr lang="en-GB" sz="2800" b="1" i="0" u="none" strike="noStrike" cap="none" dirty="0">
                <a:solidFill>
                  <a:schemeClr val="lt1"/>
                </a:solidFill>
                <a:latin typeface="Open Sans"/>
                <a:ea typeface="Open Sans"/>
                <a:cs typeface="Open Sans"/>
                <a:sym typeface="Open Sans"/>
              </a:rPr>
              <a:t>A separate programme or activity</a:t>
            </a:r>
            <a:endParaRPr sz="1400" b="0" i="0" u="none" strike="noStrike" cap="none" dirty="0">
              <a:solidFill>
                <a:srgbClr val="000000"/>
              </a:solidFill>
              <a:latin typeface="Arial"/>
              <a:ea typeface="Arial"/>
              <a:cs typeface="Arial"/>
              <a:sym typeface="Arial"/>
            </a:endParaRPr>
          </a:p>
          <a:p>
            <a:pPr marL="0" marR="0" lvl="0" indent="0" algn="ctr" rtl="0">
              <a:lnSpc>
                <a:spcPct val="110000"/>
              </a:lnSpc>
              <a:spcBef>
                <a:spcPts val="1200"/>
              </a:spcBef>
              <a:spcAft>
                <a:spcPts val="0"/>
              </a:spcAft>
              <a:buClr>
                <a:srgbClr val="000000"/>
              </a:buClr>
              <a:buSzPts val="2000"/>
              <a:buFont typeface="Arial"/>
              <a:buNone/>
            </a:pPr>
            <a:r>
              <a:rPr lang="en-GB" sz="2000" b="0" i="1" u="none" strike="noStrike" cap="none" dirty="0">
                <a:solidFill>
                  <a:schemeClr val="lt1"/>
                </a:solidFill>
                <a:latin typeface="Open Sans"/>
                <a:ea typeface="Open Sans"/>
                <a:cs typeface="Open Sans"/>
                <a:sym typeface="Open Sans"/>
              </a:rPr>
              <a:t>It’s a way of working that should be part of all programmes and operations</a:t>
            </a:r>
            <a:endParaRPr sz="1400" b="0" i="0" u="none" strike="noStrike" cap="none" dirty="0">
              <a:solidFill>
                <a:srgbClr val="000000"/>
              </a:solidFill>
              <a:latin typeface="Arial"/>
              <a:ea typeface="Arial"/>
              <a:cs typeface="Arial"/>
              <a:sym typeface="Arial"/>
            </a:endParaRPr>
          </a:p>
        </p:txBody>
      </p:sp>
      <p:sp>
        <p:nvSpPr>
          <p:cNvPr id="546" name="Google Shape;546;p8"/>
          <p:cNvSpPr txBox="1"/>
          <p:nvPr/>
        </p:nvSpPr>
        <p:spPr>
          <a:xfrm>
            <a:off x="9519080" y="7061081"/>
            <a:ext cx="3295650" cy="2055947"/>
          </a:xfrm>
          <a:prstGeom prst="rect">
            <a:avLst/>
          </a:prstGeom>
          <a:noFill/>
          <a:ln>
            <a:noFill/>
          </a:ln>
        </p:spPr>
        <p:txBody>
          <a:bodyPr spcFirstLastPara="1" wrap="square" lIns="91425" tIns="45700" rIns="91425" bIns="45700" anchor="t" anchorCtr="0">
            <a:spAutoFit/>
          </a:bodyPr>
          <a:lstStyle/>
          <a:p>
            <a:pPr marL="0" marR="0" lvl="0" indent="0" algn="ctr" rtl="0">
              <a:lnSpc>
                <a:spcPct val="110000"/>
              </a:lnSpc>
              <a:spcBef>
                <a:spcPts val="0"/>
              </a:spcBef>
              <a:spcAft>
                <a:spcPts val="0"/>
              </a:spcAft>
              <a:buClr>
                <a:srgbClr val="000000"/>
              </a:buClr>
              <a:buSzPts val="2800"/>
              <a:buFont typeface="Arial"/>
              <a:buNone/>
            </a:pPr>
            <a:r>
              <a:rPr lang="en-GB" sz="2800" b="1" i="0" u="none" strike="noStrike" cap="none">
                <a:solidFill>
                  <a:schemeClr val="lt1"/>
                </a:solidFill>
                <a:latin typeface="Open Sans"/>
                <a:ea typeface="Open Sans"/>
                <a:cs typeface="Open Sans"/>
                <a:sym typeface="Open Sans"/>
              </a:rPr>
              <a:t>One person’s job</a:t>
            </a:r>
            <a:endParaRPr sz="1400" b="0" i="0" u="none" strike="noStrike" cap="none">
              <a:solidFill>
                <a:srgbClr val="000000"/>
              </a:solidFill>
              <a:latin typeface="Arial"/>
              <a:ea typeface="Arial"/>
              <a:cs typeface="Arial"/>
              <a:sym typeface="Arial"/>
            </a:endParaRPr>
          </a:p>
          <a:p>
            <a:pPr marL="0" marR="0" lvl="0" indent="0" algn="ctr" rtl="0">
              <a:lnSpc>
                <a:spcPct val="110000"/>
              </a:lnSpc>
              <a:spcBef>
                <a:spcPts val="1200"/>
              </a:spcBef>
              <a:spcAft>
                <a:spcPts val="0"/>
              </a:spcAft>
              <a:buClr>
                <a:srgbClr val="000000"/>
              </a:buClr>
              <a:buSzPts val="2000"/>
              <a:buFont typeface="Arial"/>
              <a:buNone/>
            </a:pPr>
            <a:r>
              <a:rPr lang="en-GB" sz="2000" b="0" i="1" u="none" strike="noStrike" cap="none">
                <a:solidFill>
                  <a:schemeClr val="lt1"/>
                </a:solidFill>
                <a:latin typeface="Open Sans"/>
                <a:ea typeface="Open Sans"/>
                <a:cs typeface="Open Sans"/>
                <a:sym typeface="Open Sans"/>
              </a:rPr>
              <a:t>We all have a responsibility to ensure we engage communities well in our work</a:t>
            </a:r>
            <a:endParaRPr sz="2000" b="0" i="1" u="none" strike="noStrike" cap="none">
              <a:solidFill>
                <a:schemeClr val="lt1"/>
              </a:solidFill>
              <a:latin typeface="Open Sans"/>
              <a:ea typeface="Open Sans"/>
              <a:cs typeface="Open Sans"/>
              <a:sym typeface="Open Sans"/>
            </a:endParaRPr>
          </a:p>
        </p:txBody>
      </p:sp>
      <p:sp>
        <p:nvSpPr>
          <p:cNvPr id="547" name="Google Shape;547;p8"/>
          <p:cNvSpPr txBox="1"/>
          <p:nvPr/>
        </p:nvSpPr>
        <p:spPr>
          <a:xfrm>
            <a:off x="13679569" y="7082159"/>
            <a:ext cx="3581259" cy="1852880"/>
          </a:xfrm>
          <a:prstGeom prst="rect">
            <a:avLst/>
          </a:prstGeom>
          <a:noFill/>
          <a:ln>
            <a:noFill/>
          </a:ln>
        </p:spPr>
        <p:txBody>
          <a:bodyPr spcFirstLastPara="1" wrap="square" lIns="91425" tIns="45700" rIns="91425" bIns="45700" anchor="t" anchorCtr="0">
            <a:spAutoFit/>
          </a:bodyPr>
          <a:lstStyle/>
          <a:p>
            <a:pPr marL="0" marR="0" lvl="0" indent="0" algn="ctr" rtl="0">
              <a:lnSpc>
                <a:spcPct val="110000"/>
              </a:lnSpc>
              <a:spcBef>
                <a:spcPts val="0"/>
              </a:spcBef>
              <a:spcAft>
                <a:spcPts val="0"/>
              </a:spcAft>
              <a:buClr>
                <a:srgbClr val="000000"/>
              </a:buClr>
              <a:buSzPts val="2800"/>
              <a:buFont typeface="Arial"/>
              <a:buNone/>
            </a:pPr>
            <a:r>
              <a:rPr lang="en-GB" sz="2800" b="1" i="0" u="none" strike="noStrike" cap="none">
                <a:solidFill>
                  <a:schemeClr val="lt1"/>
                </a:solidFill>
                <a:latin typeface="Open Sans"/>
                <a:ea typeface="Open Sans"/>
                <a:cs typeface="Open Sans"/>
                <a:sym typeface="Open Sans"/>
              </a:rPr>
              <a:t>An extra burden or box to be ticked</a:t>
            </a:r>
            <a:endParaRPr sz="1400" b="0" i="0" u="none" strike="noStrike" cap="none">
              <a:solidFill>
                <a:srgbClr val="000000"/>
              </a:solidFill>
              <a:latin typeface="Arial"/>
              <a:ea typeface="Arial"/>
              <a:cs typeface="Arial"/>
              <a:sym typeface="Arial"/>
            </a:endParaRPr>
          </a:p>
          <a:p>
            <a:pPr marL="0" marR="0" lvl="0" indent="0" algn="ctr" rtl="0">
              <a:lnSpc>
                <a:spcPct val="110000"/>
              </a:lnSpc>
              <a:spcBef>
                <a:spcPts val="1200"/>
              </a:spcBef>
              <a:spcAft>
                <a:spcPts val="0"/>
              </a:spcAft>
              <a:buClr>
                <a:srgbClr val="000000"/>
              </a:buClr>
              <a:buSzPts val="2000"/>
              <a:buFont typeface="Arial"/>
              <a:buNone/>
            </a:pPr>
            <a:r>
              <a:rPr lang="en-GB" sz="2000" b="0" i="1" u="none" strike="noStrike" cap="none">
                <a:solidFill>
                  <a:schemeClr val="lt1"/>
                </a:solidFill>
                <a:latin typeface="Open Sans"/>
                <a:ea typeface="Open Sans"/>
                <a:cs typeface="Open Sans"/>
                <a:sym typeface="Open Sans"/>
              </a:rPr>
              <a:t>It’s critical to the quality and impact of what we do</a:t>
            </a:r>
            <a:endParaRPr sz="2000" b="0" i="1" u="none" strike="noStrike" cap="none">
              <a:solidFill>
                <a:schemeClr val="lt1"/>
              </a:solidFill>
              <a:latin typeface="Open Sans"/>
              <a:ea typeface="Open Sans"/>
              <a:cs typeface="Open Sans"/>
              <a:sym typeface="Open Sans"/>
            </a:endParaRPr>
          </a:p>
        </p:txBody>
      </p:sp>
      <p:pic>
        <p:nvPicPr>
          <p:cNvPr id="548" name="Google Shape;548;p8" descr="Logo&#10;&#10;Description automatically generated"/>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1487141" y="3201706"/>
            <a:ext cx="2201881" cy="2201881"/>
          </a:xfrm>
          <a:prstGeom prst="rect">
            <a:avLst/>
          </a:prstGeom>
          <a:noFill/>
          <a:ln>
            <a:noFill/>
          </a:ln>
        </p:spPr>
      </p:pic>
      <p:pic>
        <p:nvPicPr>
          <p:cNvPr id="549" name="Google Shape;549;p8" descr="A picture containing text, sign&#10;&#10;Description automatically generated"/>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14240336" y="3081511"/>
            <a:ext cx="2459723" cy="2459723"/>
          </a:xfrm>
          <a:prstGeom prst="rect">
            <a:avLst/>
          </a:prstGeom>
          <a:noFill/>
          <a:ln>
            <a:noFill/>
          </a:ln>
        </p:spPr>
      </p:pic>
      <p:pic>
        <p:nvPicPr>
          <p:cNvPr id="550" name="Google Shape;550;p8" descr="Icon&#10;&#10;Description automatically generated"/>
          <p:cNvPicPr preferRelativeResize="0"/>
          <p:nvPr/>
        </p:nvPicPr>
        <p:blipFill rotWithShape="1">
          <a:blip r:embed="rId5" cstate="screen">
            <a:alphaModFix/>
            <a:extLst>
              <a:ext uri="{28A0092B-C50C-407E-A947-70E740481C1C}">
                <a14:useLocalDpi xmlns:a14="http://schemas.microsoft.com/office/drawing/2010/main"/>
              </a:ext>
            </a:extLst>
          </a:blip>
          <a:srcRect/>
          <a:stretch/>
        </p:blipFill>
        <p:spPr>
          <a:xfrm>
            <a:off x="5718127" y="3288169"/>
            <a:ext cx="2112406" cy="2112406"/>
          </a:xfrm>
          <a:prstGeom prst="rect">
            <a:avLst/>
          </a:prstGeom>
          <a:noFill/>
          <a:ln>
            <a:noFill/>
          </a:ln>
        </p:spPr>
      </p:pic>
      <p:pic>
        <p:nvPicPr>
          <p:cNvPr id="551" name="Google Shape;551;p8" descr="Icon&#10;&#10;Description automatically generated"/>
          <p:cNvPicPr preferRelativeResize="0"/>
          <p:nvPr/>
        </p:nvPicPr>
        <p:blipFill rotWithShape="1">
          <a:blip r:embed="rId6" cstate="screen">
            <a:alphaModFix/>
            <a:extLst>
              <a:ext uri="{28A0092B-C50C-407E-A947-70E740481C1C}">
                <a14:useLocalDpi xmlns:a14="http://schemas.microsoft.com/office/drawing/2010/main"/>
              </a:ext>
            </a:extLst>
          </a:blip>
          <a:srcRect/>
          <a:stretch/>
        </p:blipFill>
        <p:spPr>
          <a:xfrm>
            <a:off x="9938889" y="3167329"/>
            <a:ext cx="2347938" cy="2347938"/>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572"/>
        <p:cNvGrpSpPr/>
        <p:nvPr/>
      </p:nvGrpSpPr>
      <p:grpSpPr>
        <a:xfrm>
          <a:off x="0" y="0"/>
          <a:ext cx="0" cy="0"/>
          <a:chOff x="0" y="0"/>
          <a:chExt cx="0" cy="0"/>
        </a:xfrm>
      </p:grpSpPr>
      <p:pic>
        <p:nvPicPr>
          <p:cNvPr id="573" name="Google Shape;573;p11"/>
          <p:cNvPicPr preferRelativeResize="0">
            <a:picLocks noGrp="1"/>
          </p:cNvPicPr>
          <p:nvPr>
            <p:ph type="pic" idx="2"/>
          </p:nvPr>
        </p:nvPicPr>
        <p:blipFill rotWithShape="1">
          <a:blip r:embed="rId3">
            <a:alphaModFix/>
          </a:blip>
          <a:srcRect l="4136" r="34989"/>
          <a:stretch/>
        </p:blipFill>
        <p:spPr>
          <a:xfrm>
            <a:off x="8857129" y="0"/>
            <a:ext cx="9430871" cy="10288588"/>
          </a:xfrm>
          <a:prstGeom prst="rect">
            <a:avLst/>
          </a:prstGeom>
          <a:solidFill>
            <a:srgbClr val="353535">
              <a:alpha val="11372"/>
            </a:srgbClr>
          </a:solidFill>
          <a:ln>
            <a:noFill/>
          </a:ln>
        </p:spPr>
      </p:pic>
      <p:sp>
        <p:nvSpPr>
          <p:cNvPr id="574" name="Google Shape;574;p11"/>
          <p:cNvSpPr txBox="1"/>
          <p:nvPr/>
        </p:nvSpPr>
        <p:spPr>
          <a:xfrm>
            <a:off x="443440" y="2457761"/>
            <a:ext cx="7935449" cy="6824905"/>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ts val="3080"/>
              </a:lnSpc>
              <a:spcBef>
                <a:spcPts val="0"/>
              </a:spcBef>
              <a:spcAft>
                <a:spcPts val="0"/>
              </a:spcAft>
              <a:buClr>
                <a:srgbClr val="000000"/>
              </a:buClr>
              <a:buSzPts val="2800"/>
              <a:buFont typeface="Arial"/>
              <a:buNone/>
              <a:tabLst/>
              <a:defRPr/>
            </a:pPr>
            <a:r>
              <a:rPr kumimoji="0" lang="fr-FR" sz="2600" b="1" i="0" u="none" strike="noStrike" cap="none" normalizeH="0" baseline="0" noProof="0" dirty="0">
                <a:ln>
                  <a:noFill/>
                </a:ln>
                <a:solidFill>
                  <a:srgbClr val="F5333F"/>
                </a:solidFill>
                <a:uLnTx/>
                <a:uFillTx/>
                <a:latin typeface="Open Sans" panose="020B0606030504020204" pitchFamily="34" charset="0"/>
                <a:ea typeface="Open Sans" panose="020B0606030504020204" pitchFamily="34" charset="0"/>
                <a:cs typeface="Open Sans" panose="020B0606030504020204" pitchFamily="34" charset="0"/>
                <a:sym typeface="Open Sans"/>
              </a:rPr>
              <a:t>La transparence prévient la corruption au Malawi</a:t>
            </a:r>
          </a:p>
          <a:p>
            <a:pPr marL="342900" marR="0" lvl="0" indent="-342900" algn="l" defTabSz="914400" rtl="0" eaLnBrk="1" fontAlgn="auto" latinLnBrk="0" hangingPunct="1">
              <a:lnSpc>
                <a:spcPts val="3080"/>
              </a:lnSpc>
              <a:spcBef>
                <a:spcPts val="1200"/>
              </a:spcBef>
              <a:spcAft>
                <a:spcPts val="0"/>
              </a:spcAft>
              <a:buClr>
                <a:srgbClr val="FF0000"/>
              </a:buClr>
              <a:buSzPts val="2200"/>
              <a:buFont typeface="Arial"/>
              <a:buChar char="•"/>
              <a:tabLst/>
              <a:defRPr/>
            </a:pPr>
            <a:r>
              <a:rPr lang="fr-FR" sz="2300"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rPr>
              <a:t>La Croix-Rouge du Malawi a formé des bénévoles pour qu'ils indiquent clairement les articles de secours que les gens recevront et comment formuler des réclamations pour mettre fin à la corruption des dirigeants communautaires</a:t>
            </a:r>
          </a:p>
          <a:p>
            <a:pPr marL="342900" marR="0" lvl="0" indent="-342900" algn="l" defTabSz="914400" rtl="0" eaLnBrk="1" fontAlgn="auto" latinLnBrk="0" hangingPunct="1">
              <a:lnSpc>
                <a:spcPts val="3080"/>
              </a:lnSpc>
              <a:spcBef>
                <a:spcPts val="1200"/>
              </a:spcBef>
              <a:spcAft>
                <a:spcPts val="0"/>
              </a:spcAft>
              <a:buClr>
                <a:srgbClr val="FF0000"/>
              </a:buClr>
              <a:buSzPts val="2200"/>
              <a:buFont typeface="Arial"/>
              <a:buChar char="•"/>
              <a:tabLst/>
              <a:defRPr/>
            </a:pPr>
            <a:r>
              <a:rPr lang="fr-FR" sz="2300"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rPr>
              <a:t>Les équipes ont mis en place des visites à domicile, des réunions communautaires, des permanences téléphoniques, des service d’assistance et des boîtes à idées</a:t>
            </a:r>
          </a:p>
          <a:p>
            <a:pPr marR="0" lvl="0" algn="l" defTabSz="914400" rtl="0" eaLnBrk="1" fontAlgn="auto" latinLnBrk="0" hangingPunct="1">
              <a:lnSpc>
                <a:spcPts val="3080"/>
              </a:lnSpc>
              <a:buClr>
                <a:srgbClr val="FF0000"/>
              </a:buClr>
              <a:buSzPts val="2200"/>
              <a:tabLst/>
              <a:defRPr/>
            </a:pPr>
            <a:endParaRPr lang="en-GB" sz="2400"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endParaRPr>
          </a:p>
          <a:p>
            <a:pPr>
              <a:lnSpc>
                <a:spcPts val="3080"/>
              </a:lnSpc>
              <a:spcBef>
                <a:spcPts val="1200"/>
              </a:spcBef>
              <a:buClr>
                <a:srgbClr val="FF0000"/>
              </a:buClr>
              <a:buSzPts val="2200"/>
            </a:pPr>
            <a:r>
              <a:rPr lang="fr-FR" sz="2600" b="1" dirty="0">
                <a:solidFill>
                  <a:srgbClr val="F5333F"/>
                </a:solidFill>
                <a:latin typeface="Open Sans" panose="020B0606030504020204" pitchFamily="34" charset="0"/>
                <a:ea typeface="Open Sans" panose="020B0606030504020204" pitchFamily="34" charset="0"/>
                <a:cs typeface="Open Sans" panose="020B0606030504020204" pitchFamily="34" charset="0"/>
                <a:sym typeface="Open Sans"/>
              </a:rPr>
              <a:t>Utilisation des médias sociaux pour communiquer sur les vaccins au Bangladesh</a:t>
            </a:r>
          </a:p>
          <a:p>
            <a:pPr marL="342900" indent="-342900">
              <a:lnSpc>
                <a:spcPts val="3080"/>
              </a:lnSpc>
              <a:spcBef>
                <a:spcPts val="1200"/>
              </a:spcBef>
              <a:buClr>
                <a:srgbClr val="FF0000"/>
              </a:buClr>
              <a:buSzPts val="2200"/>
              <a:buFont typeface="Arial"/>
              <a:buChar char="•"/>
            </a:pPr>
            <a:r>
              <a:rPr lang="fr-FR" sz="2300"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rPr>
              <a:t>Le Croissant-Rouge du Bangladesh a utilisé Facebook pour partager des informations fiables sur les vaccins COVID-19 avec ses plus de 87 000 abonnés </a:t>
            </a:r>
          </a:p>
          <a:p>
            <a:pPr marL="342900" indent="-342900">
              <a:lnSpc>
                <a:spcPts val="3080"/>
              </a:lnSpc>
              <a:spcBef>
                <a:spcPts val="1200"/>
              </a:spcBef>
              <a:buClr>
                <a:srgbClr val="FF0000"/>
              </a:buClr>
              <a:buSzPts val="2200"/>
              <a:buFont typeface="Arial"/>
              <a:buChar char="•"/>
            </a:pPr>
            <a:r>
              <a:rPr lang="fr-FR" sz="2300"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rPr>
              <a:t>Les messages comprenaient des images, des sessions en direct avec des experts, des animations et des vidéos pour répondre aux questions sur les vaccins et encourager leur utilisation </a:t>
            </a:r>
          </a:p>
        </p:txBody>
      </p:sp>
      <p:sp>
        <p:nvSpPr>
          <p:cNvPr id="575" name="Google Shape;575;p11"/>
          <p:cNvSpPr txBox="1"/>
          <p:nvPr/>
        </p:nvSpPr>
        <p:spPr>
          <a:xfrm>
            <a:off x="443441" y="412669"/>
            <a:ext cx="7418310" cy="1608092"/>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4800"/>
              <a:buFont typeface="Arial"/>
              <a:buNone/>
              <a:tabLst/>
              <a:defRPr/>
            </a:pPr>
            <a:r>
              <a:rPr kumimoji="0" lang="fr-FR" sz="4800" b="1" i="0" u="none" strike="noStrike" cap="none" normalizeH="0" baseline="0" noProof="0" dirty="0">
                <a:ln>
                  <a:noFill/>
                </a:ln>
                <a:solidFill>
                  <a:srgbClr val="33394B"/>
                </a:solidFill>
                <a:uLnTx/>
                <a:uFillTx/>
                <a:latin typeface="Montserrat"/>
                <a:ea typeface="Montserrat"/>
                <a:cs typeface="Montserrat"/>
                <a:sym typeface="Montserrat"/>
              </a:rPr>
              <a:t>Le CEA en action :</a:t>
            </a:r>
          </a:p>
          <a:p>
            <a:pPr marL="0" marR="0" lvl="0" indent="0" algn="l" defTabSz="914400" rtl="0" eaLnBrk="1" fontAlgn="auto" latinLnBrk="0" hangingPunct="1">
              <a:lnSpc>
                <a:spcPct val="100000"/>
              </a:lnSpc>
              <a:spcBef>
                <a:spcPts val="300"/>
              </a:spcBef>
              <a:spcAft>
                <a:spcPts val="0"/>
              </a:spcAft>
              <a:buClr>
                <a:srgbClr val="000000"/>
              </a:buClr>
              <a:buSzPts val="4800"/>
              <a:buFont typeface="Arial"/>
              <a:buNone/>
              <a:tabLst/>
              <a:defRPr/>
            </a:pPr>
            <a:r>
              <a:rPr lang="fr-FR" sz="4800" b="1" dirty="0">
                <a:solidFill>
                  <a:srgbClr val="F5333F"/>
                </a:solidFill>
                <a:latin typeface="Montserrat"/>
                <a:ea typeface="Montserrat"/>
                <a:cs typeface="Montserrat"/>
                <a:sym typeface="Montserrat"/>
              </a:rPr>
              <a:t>Communication</a:t>
            </a:r>
            <a:r>
              <a:rPr kumimoji="0" lang="fr-FR" sz="4800" b="1" i="0" u="none" strike="noStrike" cap="none" normalizeH="0" baseline="0" noProof="0" dirty="0">
                <a:ln>
                  <a:noFill/>
                </a:ln>
                <a:solidFill>
                  <a:srgbClr val="F5333F"/>
                </a:solidFill>
                <a:uLnTx/>
                <a:uFillTx/>
                <a:latin typeface="Montserrat"/>
                <a:ea typeface="Montserrat"/>
                <a:cs typeface="Montserrat"/>
                <a:sym typeface="Montserrat"/>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74">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74">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7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74">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74">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7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556"/>
        <p:cNvGrpSpPr/>
        <p:nvPr/>
      </p:nvGrpSpPr>
      <p:grpSpPr>
        <a:xfrm>
          <a:off x="0" y="0"/>
          <a:ext cx="0" cy="0"/>
          <a:chOff x="0" y="0"/>
          <a:chExt cx="0" cy="0"/>
        </a:xfrm>
      </p:grpSpPr>
      <p:sp>
        <p:nvSpPr>
          <p:cNvPr id="558" name="Google Shape;558;p9"/>
          <p:cNvSpPr txBox="1"/>
          <p:nvPr/>
        </p:nvSpPr>
        <p:spPr>
          <a:xfrm>
            <a:off x="9144000" y="337257"/>
            <a:ext cx="8408894" cy="1569606"/>
          </a:xfrm>
          <a:prstGeom prst="rect">
            <a:avLst/>
          </a:prstGeom>
          <a:noFill/>
          <a:ln>
            <a:noFill/>
          </a:ln>
        </p:spPr>
        <p:txBody>
          <a:bodyPr spcFirstLastPara="1" wrap="square" lIns="91412" tIns="45693" rIns="91412" bIns="45693" anchor="t" anchorCtr="0">
            <a:spAutoFit/>
          </a:bodyPr>
          <a:lstStyle/>
          <a:p>
            <a:pPr defTabSz="914309">
              <a:spcBef>
                <a:spcPts val="0"/>
              </a:spcBef>
              <a:spcAft>
                <a:spcPts val="0"/>
              </a:spcAft>
              <a:buClr>
                <a:srgbClr val="000000"/>
              </a:buClr>
              <a:buSzPts val="4800"/>
            </a:pPr>
            <a:r>
              <a:rPr lang="fr-FR" sz="4800" b="1" dirty="0">
                <a:solidFill>
                  <a:srgbClr val="33394B"/>
                </a:solidFill>
                <a:latin typeface="Montserrat"/>
                <a:ea typeface="Montserrat"/>
                <a:cs typeface="Montserrat"/>
                <a:sym typeface="Montserrat"/>
              </a:rPr>
              <a:t>Le CEA en action : </a:t>
            </a:r>
            <a:r>
              <a:rPr lang="fr-FR" sz="4800" b="1" dirty="0">
                <a:solidFill>
                  <a:srgbClr val="F5333F"/>
                </a:solidFill>
                <a:latin typeface="Montserrat"/>
                <a:ea typeface="Montserrat"/>
                <a:cs typeface="Montserrat"/>
                <a:sym typeface="Montserrat"/>
              </a:rPr>
              <a:t>Participation</a:t>
            </a:r>
          </a:p>
        </p:txBody>
      </p:sp>
      <p:sp>
        <p:nvSpPr>
          <p:cNvPr id="559" name="Google Shape;559;p9"/>
          <p:cNvSpPr txBox="1"/>
          <p:nvPr/>
        </p:nvSpPr>
        <p:spPr>
          <a:xfrm>
            <a:off x="9144000" y="2256955"/>
            <a:ext cx="8570912" cy="7376324"/>
          </a:xfrm>
          <a:prstGeom prst="rect">
            <a:avLst/>
          </a:prstGeom>
          <a:noFill/>
          <a:ln>
            <a:noFill/>
          </a:ln>
        </p:spPr>
        <p:txBody>
          <a:bodyPr spcFirstLastPara="1" wrap="square" lIns="91412" tIns="45693" rIns="91412" bIns="45693" anchor="t" anchorCtr="0">
            <a:spAutoFit/>
          </a:bodyPr>
          <a:lstStyle/>
          <a:p>
            <a:pPr lvl="0">
              <a:lnSpc>
                <a:spcPts val="3080"/>
              </a:lnSpc>
              <a:buSzPts val="2800"/>
              <a:defRPr/>
            </a:pPr>
            <a:r>
              <a:rPr lang="fr-FR" sz="2600" b="1" dirty="0">
                <a:solidFill>
                  <a:srgbClr val="F5333F"/>
                </a:solidFill>
                <a:latin typeface="Open Sans" panose="020B0606030504020204" pitchFamily="34" charset="0"/>
                <a:ea typeface="Open Sans" panose="020B0606030504020204" pitchFamily="34" charset="0"/>
                <a:cs typeface="Open Sans" panose="020B0606030504020204" pitchFamily="34" charset="0"/>
                <a:sym typeface="Open Sans"/>
              </a:rPr>
              <a:t>Les comités consultatifs communautaires en Turquie</a:t>
            </a:r>
          </a:p>
          <a:p>
            <a:pPr marL="342900" lvl="0" indent="-342900">
              <a:lnSpc>
                <a:spcPts val="3080"/>
              </a:lnSpc>
              <a:spcBef>
                <a:spcPts val="1200"/>
              </a:spcBef>
              <a:buClr>
                <a:srgbClr val="FF0000"/>
              </a:buClr>
              <a:buSzPts val="2200"/>
              <a:buFont typeface="Arial"/>
              <a:buChar char="•"/>
              <a:defRPr/>
            </a:pPr>
            <a:r>
              <a:rPr lang="fr-FR" sz="2300" dirty="0">
                <a:solidFill>
                  <a:srgbClr val="3F3F3F"/>
                </a:solidFill>
                <a:latin typeface="Open Sans"/>
                <a:ea typeface="Open Sans"/>
                <a:cs typeface="Open Sans"/>
                <a:sym typeface="Open Sans"/>
              </a:rPr>
              <a:t>Le Croissant-Rouge turc crée des comités consultatifs pour superviser ses centres communautaires</a:t>
            </a:r>
          </a:p>
          <a:p>
            <a:pPr marL="342900" lvl="0" indent="-342900">
              <a:lnSpc>
                <a:spcPts val="3080"/>
              </a:lnSpc>
              <a:spcBef>
                <a:spcPts val="1200"/>
              </a:spcBef>
              <a:buClr>
                <a:srgbClr val="FF0000"/>
              </a:buClr>
              <a:buSzPts val="2200"/>
              <a:buFont typeface="Arial"/>
              <a:buChar char="•"/>
              <a:defRPr/>
            </a:pPr>
            <a:r>
              <a:rPr lang="fr-FR" sz="2300" dirty="0">
                <a:solidFill>
                  <a:srgbClr val="3F3F3F"/>
                </a:solidFill>
                <a:latin typeface="Open Sans"/>
                <a:ea typeface="Open Sans"/>
                <a:cs typeface="Open Sans"/>
                <a:sym typeface="Open Sans"/>
              </a:rPr>
              <a:t>Les membres comprennent la communauté locale, les migrants, le personnel de la TRCS (Société du Croissant-Rouge turc), les autorités locales et d'autres groupes vulnérables</a:t>
            </a:r>
          </a:p>
          <a:p>
            <a:pPr marL="342900" lvl="0" indent="-342900">
              <a:lnSpc>
                <a:spcPts val="3080"/>
              </a:lnSpc>
              <a:spcBef>
                <a:spcPts val="1200"/>
              </a:spcBef>
              <a:buClr>
                <a:srgbClr val="FF0000"/>
              </a:buClr>
              <a:buSzPts val="2200"/>
              <a:buFont typeface="Arial"/>
              <a:buChar char="•"/>
              <a:defRPr/>
            </a:pPr>
            <a:r>
              <a:rPr lang="fr-FR" sz="2300" dirty="0">
                <a:solidFill>
                  <a:srgbClr val="3F3F3F"/>
                </a:solidFill>
                <a:latin typeface="Open Sans"/>
                <a:ea typeface="Open Sans"/>
                <a:cs typeface="Open Sans"/>
                <a:sym typeface="Open Sans"/>
              </a:rPr>
              <a:t>Réunion tous les mois pour discuter des besoins et de la manière d'améliorer les services dans les centres communautaires</a:t>
            </a:r>
          </a:p>
          <a:p>
            <a:pPr marL="342900" lvl="0" indent="-342900">
              <a:lnSpc>
                <a:spcPts val="3080"/>
              </a:lnSpc>
              <a:spcBef>
                <a:spcPts val="1200"/>
              </a:spcBef>
              <a:buClr>
                <a:srgbClr val="FF0000"/>
              </a:buClr>
              <a:buSzPts val="2200"/>
              <a:buFont typeface="Arial"/>
              <a:buChar char="•"/>
              <a:defRPr/>
            </a:pPr>
            <a:endParaRPr lang="en-GB" sz="2400" dirty="0">
              <a:solidFill>
                <a:srgbClr val="3F3F3F"/>
              </a:solidFill>
              <a:latin typeface="Open Sans"/>
              <a:ea typeface="Open Sans"/>
              <a:cs typeface="Open Sans"/>
              <a:sym typeface="Open Sans"/>
            </a:endParaRPr>
          </a:p>
          <a:p>
            <a:pPr>
              <a:lnSpc>
                <a:spcPts val="3080"/>
              </a:lnSpc>
              <a:buSzPts val="2800"/>
              <a:defRPr/>
            </a:pPr>
            <a:r>
              <a:rPr lang="fr-FR" sz="2600" b="1" dirty="0">
                <a:solidFill>
                  <a:srgbClr val="F5333F"/>
                </a:solidFill>
                <a:latin typeface="Open Sans" panose="020B0606030504020204" pitchFamily="34" charset="0"/>
                <a:ea typeface="Open Sans" panose="020B0606030504020204" pitchFamily="34" charset="0"/>
                <a:cs typeface="Open Sans" panose="020B0606030504020204" pitchFamily="34" charset="0"/>
                <a:sym typeface="Open Sans"/>
              </a:rPr>
              <a:t>Les équipes d'action communautaire (CBAT) dirigent la réponse au COVID-19 en Indonésie </a:t>
            </a:r>
          </a:p>
          <a:p>
            <a:pPr marL="342900" indent="-342900">
              <a:lnSpc>
                <a:spcPts val="3080"/>
              </a:lnSpc>
              <a:spcBef>
                <a:spcPts val="1200"/>
              </a:spcBef>
              <a:buClr>
                <a:srgbClr val="FF0000"/>
              </a:buClr>
              <a:buSzPts val="2200"/>
              <a:buFont typeface="Arial"/>
              <a:buChar char="•"/>
              <a:defRPr/>
            </a:pPr>
            <a:r>
              <a:rPr lang="fr-FR" sz="2300" dirty="0">
                <a:solidFill>
                  <a:srgbClr val="3F3F3F"/>
                </a:solidFill>
                <a:latin typeface="Open Sans"/>
                <a:ea typeface="Open Sans"/>
                <a:cs typeface="Open Sans"/>
                <a:sym typeface="Open Sans"/>
              </a:rPr>
              <a:t>La Croix-Rouge indonésienne a fourni à des groupes communautaires des subventions en espèces pour mettre en œuvre leurs propres actions liées au COVID-19</a:t>
            </a:r>
          </a:p>
          <a:p>
            <a:pPr marL="342900" indent="-342900">
              <a:lnSpc>
                <a:spcPts val="3080"/>
              </a:lnSpc>
              <a:spcBef>
                <a:spcPts val="1200"/>
              </a:spcBef>
              <a:buClr>
                <a:srgbClr val="FF0000"/>
              </a:buClr>
              <a:buSzPts val="2200"/>
              <a:buFont typeface="Arial"/>
              <a:buChar char="•"/>
              <a:defRPr/>
            </a:pPr>
            <a:r>
              <a:rPr lang="fr-FR" sz="2300" dirty="0">
                <a:solidFill>
                  <a:srgbClr val="3F3F3F"/>
                </a:solidFill>
                <a:latin typeface="Open Sans"/>
                <a:ea typeface="Open Sans"/>
                <a:cs typeface="Open Sans"/>
                <a:sym typeface="Open Sans"/>
              </a:rPr>
              <a:t>Les CBAT ont été formées sur le COVID-19 et l'engagement communautaire et ont décidé comment utiliser les fonds pour répondre aux besoins les plus importants de leur communauté, c'est-à-dire les points de lavage des mains, les masques, la recherche des contacts, etc.</a:t>
            </a:r>
          </a:p>
        </p:txBody>
      </p:sp>
      <p:pic>
        <p:nvPicPr>
          <p:cNvPr id="8" name="Picture Placeholder 7" descr="A picture containing person&#10;&#10;Description automatically generated">
            <a:extLst>
              <a:ext uri="{FF2B5EF4-FFF2-40B4-BE49-F238E27FC236}">
                <a16:creationId xmlns:a16="http://schemas.microsoft.com/office/drawing/2014/main" id="{7B3BFFFF-F1EB-BF44-9BF0-880FA8F13917}"/>
              </a:ext>
            </a:extLst>
          </p:cNvPr>
          <p:cNvPicPr>
            <a:picLocks noGrp="1" noChangeAspect="1"/>
          </p:cNvPicPr>
          <p:nvPr>
            <p:ph type="pic" idx="4294967295"/>
          </p:nvPr>
        </p:nvPicPr>
        <p:blipFill rotWithShape="1">
          <a:blip r:embed="rId3">
            <a:extLst>
              <a:ext uri="{28A0092B-C50C-407E-A947-70E740481C1C}">
                <a14:useLocalDpi xmlns:a14="http://schemas.microsoft.com/office/drawing/2010/main" val="0"/>
              </a:ext>
            </a:extLst>
          </a:blip>
          <a:srcRect l="2690" b="18250"/>
          <a:stretch/>
        </p:blipFill>
        <p:spPr>
          <a:xfrm>
            <a:off x="0" y="1588"/>
            <a:ext cx="8570912" cy="10287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59">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59">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59">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59">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559">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59">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59">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Custom 1">
      <a:dk1>
        <a:srgbClr val="000000"/>
      </a:dk1>
      <a:lt1>
        <a:srgbClr val="3F3F3F"/>
      </a:lt1>
      <a:dk2>
        <a:srgbClr val="33394B"/>
      </a:dk2>
      <a:lt2>
        <a:srgbClr val="FFFFFF"/>
      </a:lt2>
      <a:accent1>
        <a:srgbClr val="001D41"/>
      </a:accent1>
      <a:accent2>
        <a:srgbClr val="E8E8E8"/>
      </a:accent2>
      <a:accent3>
        <a:srgbClr val="F5333F"/>
      </a:accent3>
      <a:accent4>
        <a:srgbClr val="F5333F"/>
      </a:accent4>
      <a:accent5>
        <a:srgbClr val="001D41"/>
      </a:accent5>
      <a:accent6>
        <a:srgbClr val="FF4E51"/>
      </a:accent6>
      <a:hlink>
        <a:srgbClr val="FFFFFF"/>
      </a:hlink>
      <a:folHlink>
        <a:srgbClr val="FFFF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Office Theme">
  <a:themeElements>
    <a:clrScheme name="Custom 1">
      <a:dk1>
        <a:srgbClr val="000000"/>
      </a:dk1>
      <a:lt1>
        <a:srgbClr val="3F3F3F"/>
      </a:lt1>
      <a:dk2>
        <a:srgbClr val="33394B"/>
      </a:dk2>
      <a:lt2>
        <a:srgbClr val="FFFFFF"/>
      </a:lt2>
      <a:accent1>
        <a:srgbClr val="001D41"/>
      </a:accent1>
      <a:accent2>
        <a:srgbClr val="E8E8E8"/>
      </a:accent2>
      <a:accent3>
        <a:srgbClr val="F5333F"/>
      </a:accent3>
      <a:accent4>
        <a:srgbClr val="F5333F"/>
      </a:accent4>
      <a:accent5>
        <a:srgbClr val="001D41"/>
      </a:accent5>
      <a:accent6>
        <a:srgbClr val="FF4E51"/>
      </a:accent6>
      <a:hlink>
        <a:srgbClr val="FFFFFF"/>
      </a:hlink>
      <a:folHlink>
        <a:srgbClr val="FFFFF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232B36"/>
        </a:solidFill>
        <a:ln>
          <a:noFill/>
        </a:ln>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TaxCatchAll xmlns="133e5729-7bb1-4685-bd1f-c5e580a2ee33" xsi:nil="true"/>
    <lcf76f155ced4ddcb4097134ff3c332f xmlns="cf328f71-004c-4ec5-8aac-4c1fe87c002c">
      <Terms xmlns="http://schemas.microsoft.com/office/infopath/2007/PartnerControls"/>
    </lcf76f155ced4ddcb4097134ff3c332f>
    <SharingLink xmlns="cf328f71-004c-4ec5-8aac-4c1fe87c002c" xsi:nil="true"/>
    <SharedWithUsers xmlns="133e5729-7bb1-4685-bd1f-c5e580a2ee33">
      <UserInfo>
        <DisplayName/>
        <AccountId xsi:nil="true"/>
        <AccountType/>
      </UserInfo>
    </SharedWithUsers>
    <MediaLengthInSeconds xmlns="cf328f71-004c-4ec5-8aac-4c1fe87c002c"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8EE9237482712449971AC4496F4F58A" ma:contentTypeVersion="19" ma:contentTypeDescription="Create a new document." ma:contentTypeScope="" ma:versionID="751c983e2c972f49d717fd7875f6ef03">
  <xsd:schema xmlns:xsd="http://www.w3.org/2001/XMLSchema" xmlns:xs="http://www.w3.org/2001/XMLSchema" xmlns:p="http://schemas.microsoft.com/office/2006/metadata/properties" xmlns:ns1="http://schemas.microsoft.com/sharepoint/v3" xmlns:ns2="133e5729-7bb1-4685-bd1f-c5e580a2ee33" xmlns:ns3="cf328f71-004c-4ec5-8aac-4c1fe87c002c" targetNamespace="http://schemas.microsoft.com/office/2006/metadata/properties" ma:root="true" ma:fieldsID="f5f89f650305b4ca390f45d416a32a58" ns1:_="" ns2:_="" ns3:_="">
    <xsd:import namespace="http://schemas.microsoft.com/sharepoint/v3"/>
    <xsd:import namespace="133e5729-7bb1-4685-bd1f-c5e580a2ee33"/>
    <xsd:import namespace="cf328f71-004c-4ec5-8aac-4c1fe87c002c"/>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AutoTags" minOccurs="0"/>
                <xsd:element ref="ns3:MediaServiceGenerationTime" minOccurs="0"/>
                <xsd:element ref="ns3:MediaServiceEventHashCode" minOccurs="0"/>
                <xsd:element ref="ns3:MediaServiceDateTaken" minOccurs="0"/>
                <xsd:element ref="ns3:MediaServiceOCR" minOccurs="0"/>
                <xsd:element ref="ns3:MediaServiceLocation" minOccurs="0"/>
                <xsd:element ref="ns3:MediaLengthInSeconds" minOccurs="0"/>
                <xsd:element ref="ns3:SharingLink" minOccurs="0"/>
                <xsd:element ref="ns3:lcf76f155ced4ddcb4097134ff3c332f" minOccurs="0"/>
                <xsd:element ref="ns2:TaxCatchAll" minOccurs="0"/>
                <xsd:element ref="ns1:_ip_UnifiedCompliancePolicyProperties" minOccurs="0"/>
                <xsd:element ref="ns1:_ip_UnifiedCompliancePolicyUIAc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5" nillable="true" ma:displayName="Unified Compliance Policy Properties" ma:hidden="true" ma:internalName="_ip_UnifiedCompliancePolicyProperties">
      <xsd:simpleType>
        <xsd:restriction base="dms:Note"/>
      </xsd:simpleType>
    </xsd:element>
    <xsd:element name="_ip_UnifiedCompliancePolicyUIAction" ma:index="26"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33e5729-7bb1-4685-bd1f-c5e580a2ee33"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5cc3d5bd-c7ff-448c-a8db-21860a682db1}" ma:internalName="TaxCatchAll" ma:showField="CatchAllData" ma:web="133e5729-7bb1-4685-bd1f-c5e580a2ee33">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cf328f71-004c-4ec5-8aac-4c1fe87c002c"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SharingLink" ma:index="21" nillable="true" ma:displayName="Sharing Link" ma:format="Dropdown" ma:internalName="SharingLink">
      <xsd:simpleType>
        <xsd:restriction base="dms:Note">
          <xsd:maxLength value="255"/>
        </xsd:restrictio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214f832c-f6f1-485d-8901-6765a4832c56" ma:termSetId="09814cd3-568e-fe90-9814-8d621ff8fb84" ma:anchorId="fba54fb3-c3e1-fe81-a776-ca4b69148c4d" ma:open="tru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46E31B4-E9E7-4438-9D37-107294A49EEF}">
  <ds:schemaRefs>
    <ds:schemaRef ds:uri="http://schemas.microsoft.com/sharepoint/v3/contenttype/forms"/>
  </ds:schemaRefs>
</ds:datastoreItem>
</file>

<file path=customXml/itemProps2.xml><?xml version="1.0" encoding="utf-8"?>
<ds:datastoreItem xmlns:ds="http://schemas.openxmlformats.org/officeDocument/2006/customXml" ds:itemID="{AD743489-0076-4BB1-BEE7-55235896F6F1}">
  <ds:schemaRefs>
    <ds:schemaRef ds:uri="http://schemas.microsoft.com/office/2006/metadata/properties"/>
    <ds:schemaRef ds:uri="http://schemas.microsoft.com/office/infopath/2007/PartnerControls"/>
    <ds:schemaRef ds:uri="133e5729-7bb1-4685-bd1f-c5e580a2ee33"/>
    <ds:schemaRef ds:uri="cf328f71-004c-4ec5-8aac-4c1fe87c002c"/>
    <ds:schemaRef ds:uri="http://schemas.microsoft.com/sharepoint/v3"/>
  </ds:schemaRefs>
</ds:datastoreItem>
</file>

<file path=customXml/itemProps3.xml><?xml version="1.0" encoding="utf-8"?>
<ds:datastoreItem xmlns:ds="http://schemas.openxmlformats.org/officeDocument/2006/customXml" ds:itemID="{F59BC9D8-AB81-4B9C-9BBD-ADF2FDF8B43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133e5729-7bb1-4685-bd1f-c5e580a2ee33"/>
    <ds:schemaRef ds:uri="cf328f71-004c-4ec5-8aac-4c1fe87c002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3573</TotalTime>
  <Words>8135</Words>
  <Application>Microsoft Office PowerPoint</Application>
  <PresentationFormat>Custom</PresentationFormat>
  <Paragraphs>400</Paragraphs>
  <Slides>22</Slides>
  <Notes>22</Notes>
  <HiddenSlides>1</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22</vt:i4>
      </vt:variant>
    </vt:vector>
  </HeadingPairs>
  <TitlesOfParts>
    <vt:vector size="33" baseType="lpstr">
      <vt:lpstr>Calibri</vt:lpstr>
      <vt:lpstr>Roboto</vt:lpstr>
      <vt:lpstr>Montserrat SemiBold</vt:lpstr>
      <vt:lpstr>Times New Roman</vt:lpstr>
      <vt:lpstr>Montserrat</vt:lpstr>
      <vt:lpstr>Bebas Neue</vt:lpstr>
      <vt:lpstr>Open Sans</vt:lpstr>
      <vt:lpstr>Arial</vt:lpstr>
      <vt:lpstr>Noto Sans Symbols</vt:lpstr>
      <vt:lpstr>Office Theme</vt:lpstr>
      <vt:lpstr>2_Office Theme</vt:lpstr>
      <vt:lpstr>PowerPoint Presentation</vt:lpstr>
      <vt:lpstr>Plantons le décor (5 min)</vt:lpstr>
      <vt:lpstr>PowerPoint Presentation</vt:lpstr>
      <vt:lpstr>PowerPoint Presentation</vt:lpstr>
      <vt:lpstr>Un nom différent, des objectifs identiques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account</dc:creator>
  <cp:lastModifiedBy>Laurel Selby</cp:lastModifiedBy>
  <cp:revision>23</cp:revision>
  <dcterms:created xsi:type="dcterms:W3CDTF">2015-02-25T15:20:40Z</dcterms:created>
  <dcterms:modified xsi:type="dcterms:W3CDTF">2024-11-12T17:10:46Z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lassificationContentMarkingFooterLocations">
    <vt:lpwstr>Office Theme:3</vt:lpwstr>
  </property>
  <property fmtid="{D5CDD505-2E9C-101B-9397-08002B2CF9AE}" pid="3" name="ClassificationContentMarkingFooterText">
    <vt:lpwstr>Public</vt:lpwstr>
  </property>
  <property fmtid="{D5CDD505-2E9C-101B-9397-08002B2CF9AE}" pid="4" name="MSIP_Label_caf3f7fd-5cd4-4287-9002-aceb9af13c42_Enabled">
    <vt:lpwstr>true</vt:lpwstr>
  </property>
  <property fmtid="{D5CDD505-2E9C-101B-9397-08002B2CF9AE}" pid="5" name="MSIP_Label_caf3f7fd-5cd4-4287-9002-aceb9af13c42_SetDate">
    <vt:lpwstr>2022-04-23T11:19:30Z</vt:lpwstr>
  </property>
  <property fmtid="{D5CDD505-2E9C-101B-9397-08002B2CF9AE}" pid="6" name="MSIP_Label_caf3f7fd-5cd4-4287-9002-aceb9af13c42_Method">
    <vt:lpwstr>Privileged</vt:lpwstr>
  </property>
  <property fmtid="{D5CDD505-2E9C-101B-9397-08002B2CF9AE}" pid="7" name="MSIP_Label_caf3f7fd-5cd4-4287-9002-aceb9af13c42_Name">
    <vt:lpwstr>Public</vt:lpwstr>
  </property>
  <property fmtid="{D5CDD505-2E9C-101B-9397-08002B2CF9AE}" pid="8" name="MSIP_Label_caf3f7fd-5cd4-4287-9002-aceb9af13c42_SiteId">
    <vt:lpwstr>a2b53be5-734e-4e6c-ab0d-d184f60fd917</vt:lpwstr>
  </property>
  <property fmtid="{D5CDD505-2E9C-101B-9397-08002B2CF9AE}" pid="9" name="MSIP_Label_caf3f7fd-5cd4-4287-9002-aceb9af13c42_ActionId">
    <vt:lpwstr>e640bddf-d3e3-49ee-bfbf-0981556a7d2c</vt:lpwstr>
  </property>
  <property fmtid="{D5CDD505-2E9C-101B-9397-08002B2CF9AE}" pid="10" name="MSIP_Label_caf3f7fd-5cd4-4287-9002-aceb9af13c42_ContentBits">
    <vt:lpwstr>2</vt:lpwstr>
  </property>
  <property fmtid="{D5CDD505-2E9C-101B-9397-08002B2CF9AE}" pid="11" name="ContentTypeId">
    <vt:lpwstr>0x01010088EE9237482712449971AC4496F4F58A</vt:lpwstr>
  </property>
  <property fmtid="{D5CDD505-2E9C-101B-9397-08002B2CF9AE}" pid="12" name="MediaServiceImageTags">
    <vt:lpwstr/>
  </property>
  <property fmtid="{D5CDD505-2E9C-101B-9397-08002B2CF9AE}" pid="13" name="Order">
    <vt:r8>5821800</vt:r8>
  </property>
  <property fmtid="{D5CDD505-2E9C-101B-9397-08002B2CF9AE}" pid="14" name="xd_Signature">
    <vt:bool>false</vt:bool>
  </property>
  <property fmtid="{D5CDD505-2E9C-101B-9397-08002B2CF9AE}" pid="15" name="xd_ProgID">
    <vt:lpwstr/>
  </property>
  <property fmtid="{D5CDD505-2E9C-101B-9397-08002B2CF9AE}" pid="16" name="_SourceUrl">
    <vt:lpwstr/>
  </property>
  <property fmtid="{D5CDD505-2E9C-101B-9397-08002B2CF9AE}" pid="17" name="_SharedFileIndex">
    <vt:lpwstr/>
  </property>
  <property fmtid="{D5CDD505-2E9C-101B-9397-08002B2CF9AE}" pid="18" name="ComplianceAssetId">
    <vt:lpwstr/>
  </property>
  <property fmtid="{D5CDD505-2E9C-101B-9397-08002B2CF9AE}" pid="19" name="TemplateUrl">
    <vt:lpwstr/>
  </property>
  <property fmtid="{D5CDD505-2E9C-101B-9397-08002B2CF9AE}" pid="20" name="_ExtendedDescription">
    <vt:lpwstr/>
  </property>
  <property fmtid="{D5CDD505-2E9C-101B-9397-08002B2CF9AE}" pid="21" name="TriggerFlowInfo">
    <vt:lpwstr/>
  </property>
</Properties>
</file>