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theme/theme2.xml" ContentType="application/vnd.openxmlformats-officedocument.theme+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4"/>
    <p:sldMasterId id="2147483691" r:id="rId5"/>
    <p:sldMasterId id="2147483784" r:id="rId6"/>
  </p:sldMasterIdLst>
  <p:notesMasterIdLst>
    <p:notesMasterId r:id="rId36"/>
  </p:notesMasterIdLst>
  <p:sldIdLst>
    <p:sldId id="256" r:id="rId7"/>
    <p:sldId id="261" r:id="rId8"/>
    <p:sldId id="258" r:id="rId9"/>
    <p:sldId id="2076137761" r:id="rId10"/>
    <p:sldId id="4343" r:id="rId11"/>
    <p:sldId id="4330" r:id="rId12"/>
    <p:sldId id="264" r:id="rId13"/>
    <p:sldId id="2076137762" r:id="rId14"/>
    <p:sldId id="2076137756" r:id="rId15"/>
    <p:sldId id="2076137763" r:id="rId16"/>
    <p:sldId id="268" r:id="rId17"/>
    <p:sldId id="269" r:id="rId18"/>
    <p:sldId id="270" r:id="rId19"/>
    <p:sldId id="271" r:id="rId20"/>
    <p:sldId id="272" r:id="rId21"/>
    <p:sldId id="275" r:id="rId22"/>
    <p:sldId id="276" r:id="rId23"/>
    <p:sldId id="277" r:id="rId24"/>
    <p:sldId id="4332" r:id="rId25"/>
    <p:sldId id="274" r:id="rId26"/>
    <p:sldId id="2076137764" r:id="rId27"/>
    <p:sldId id="4333" r:id="rId28"/>
    <p:sldId id="2076137765" r:id="rId29"/>
    <p:sldId id="2076137766" r:id="rId30"/>
    <p:sldId id="4331" r:id="rId31"/>
    <p:sldId id="4293" r:id="rId32"/>
    <p:sldId id="279" r:id="rId33"/>
    <p:sldId id="4336" r:id="rId34"/>
    <p:sldId id="280" r:id="rId35"/>
  </p:sldIdLst>
  <p:sldSz cx="18288000" cy="10288588"/>
  <p:notesSz cx="6858000" cy="9144000"/>
  <p:embeddedFontLst>
    <p:embeddedFont>
      <p:font typeface="Bebas Neue" panose="020B0606020202050201" pitchFamily="34" charset="0"/>
      <p:regular r:id="rId37"/>
    </p:embeddedFont>
    <p:embeddedFont>
      <p:font typeface="Montserrat" panose="00000500000000000000" pitchFamily="2" charset="0"/>
      <p:regular r:id="rId38"/>
      <p:bold r:id="rId39"/>
      <p:italic r:id="rId40"/>
      <p:boldItalic r:id="rId41"/>
    </p:embeddedFont>
    <p:embeddedFont>
      <p:font typeface="Montserrat SemiBold" panose="00000700000000000000" pitchFamily="2" charset="0"/>
      <p:regular r:id="rId42"/>
      <p:bold r:id="rId43"/>
      <p:italic r:id="rId44"/>
      <p:boldItalic r:id="rId45"/>
    </p:embeddedFont>
    <p:embeddedFont>
      <p:font typeface="Open Sans" panose="020B0606030504020204" pitchFamily="34" charset="0"/>
      <p:regular r:id="rId46"/>
      <p:bold r:id="rId47"/>
      <p:italic r:id="rId48"/>
      <p:boldItalic r:id="rId49"/>
    </p:embeddedFont>
    <p:embeddedFont>
      <p:font typeface="Roboto" panose="02000000000000000000" pitchFamily="2" charset="0"/>
      <p:regular r:id="rId50"/>
      <p:bold r:id="rId51"/>
      <p:italic r:id="rId52"/>
      <p:boldItalic r:id="rId53"/>
    </p:embeddedFont>
    <p:embeddedFont>
      <p:font typeface="Roboto Black" panose="02000000000000000000" pitchFamily="2" charset="0"/>
      <p:bold r:id="rId54"/>
      <p:italic r:id="rId55"/>
      <p:boldItalic r:id="rId56"/>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69" roundtripDataSignature="AMtx7mi+WuvN/8VfCgbXThubEDrGgFiIjQ=="/>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FF7C2B00-AFDC-DE43-C893-5B1B58642409}" name="Sharon Reader" initials="SR" userId="ca5c8e1e0ed0967f" providerId="Windows Live"/>
  <p188:author id="{5E84FAFF-A465-F3D2-E8A9-1E8964DEEB9A}" name="Ombretta BAGGIO" initials="OB" userId="S::ombretta.baggio@ifrc.org::7b3fb4fe-2684-4892-9f38-a1ec0f997154"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D43931"/>
    <a:srgbClr val="D42531"/>
    <a:srgbClr val="01C8C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542"/>
    <p:restoredTop sz="65442" autoAdjust="0"/>
  </p:normalViewPr>
  <p:slideViewPr>
    <p:cSldViewPr snapToGrid="0">
      <p:cViewPr varScale="1">
        <p:scale>
          <a:sx n="24" d="100"/>
          <a:sy n="24" d="100"/>
        </p:scale>
        <p:origin x="1852" y="48"/>
      </p:cViewPr>
      <p:guideLst/>
    </p:cSldViewPr>
  </p:slideViewPr>
  <p:notesTextViewPr>
    <p:cViewPr>
      <p:scale>
        <a:sx n="1" d="1"/>
        <a:sy n="1" d="1"/>
      </p:scale>
      <p:origin x="0" y="0"/>
    </p:cViewPr>
  </p:notesTextViewPr>
  <p:sorterViewPr>
    <p:cViewPr>
      <p:scale>
        <a:sx n="106" d="100"/>
        <a:sy n="106" d="100"/>
      </p:scale>
      <p:origin x="0" y="0"/>
    </p:cViewPr>
  </p:sorterViewPr>
  <p:notesViewPr>
    <p:cSldViewPr snapToGrid="0">
      <p:cViewPr varScale="1">
        <p:scale>
          <a:sx n="100" d="100"/>
          <a:sy n="100" d="100"/>
        </p:scale>
        <p:origin x="0" y="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font" Target="fonts/font3.fntdata"/><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font" Target="fonts/font6.fntdata"/><Relationship Id="rId47" Type="http://schemas.openxmlformats.org/officeDocument/2006/relationships/font" Target="fonts/font11.fntdata"/><Relationship Id="rId50" Type="http://schemas.openxmlformats.org/officeDocument/2006/relationships/font" Target="fonts/font14.fntdata"/><Relationship Id="rId55" Type="http://schemas.openxmlformats.org/officeDocument/2006/relationships/font" Target="fonts/font19.fntdata"/><Relationship Id="rId7" Type="http://schemas.openxmlformats.org/officeDocument/2006/relationships/slide" Target="slides/slide1.xml"/><Relationship Id="rId71"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0.xml"/><Relationship Id="rId29" Type="http://schemas.openxmlformats.org/officeDocument/2006/relationships/slide" Target="slides/slide2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font" Target="fonts/font1.fntdata"/><Relationship Id="rId40" Type="http://schemas.openxmlformats.org/officeDocument/2006/relationships/font" Target="fonts/font4.fntdata"/><Relationship Id="rId45" Type="http://schemas.openxmlformats.org/officeDocument/2006/relationships/font" Target="fonts/font9.fntdata"/><Relationship Id="rId53" Type="http://schemas.openxmlformats.org/officeDocument/2006/relationships/font" Target="fonts/font17.fntdata"/><Relationship Id="rId74" Type="http://schemas.microsoft.com/office/2016/11/relationships/changesInfo" Target="changesInfos/changesInfo1.xml"/><Relationship Id="rId5" Type="http://schemas.openxmlformats.org/officeDocument/2006/relationships/slideMaster" Target="slideMasters/slideMaster2.xml"/><Relationship Id="rId19" Type="http://schemas.openxmlformats.org/officeDocument/2006/relationships/slide" Target="slides/slide1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font" Target="fonts/font7.fntdata"/><Relationship Id="rId48" Type="http://schemas.openxmlformats.org/officeDocument/2006/relationships/font" Target="fonts/font12.fntdata"/><Relationship Id="rId56" Type="http://schemas.openxmlformats.org/officeDocument/2006/relationships/font" Target="fonts/font20.fntdata"/><Relationship Id="rId69" Type="http://customschemas.google.com/relationships/presentationmetadata" Target="metadata"/><Relationship Id="rId8" Type="http://schemas.openxmlformats.org/officeDocument/2006/relationships/slide" Target="slides/slide2.xml"/><Relationship Id="rId51" Type="http://schemas.openxmlformats.org/officeDocument/2006/relationships/font" Target="fonts/font15.fntdata"/><Relationship Id="rId72" Type="http://schemas.openxmlformats.org/officeDocument/2006/relationships/theme" Target="theme/theme1.xml"/><Relationship Id="rId3" Type="http://schemas.openxmlformats.org/officeDocument/2006/relationships/customXml" Target="../customXml/item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font" Target="fonts/font2.fntdata"/><Relationship Id="rId46" Type="http://schemas.openxmlformats.org/officeDocument/2006/relationships/font" Target="fonts/font10.fntdata"/><Relationship Id="rId20" Type="http://schemas.openxmlformats.org/officeDocument/2006/relationships/slide" Target="slides/slide14.xml"/><Relationship Id="rId41" Type="http://schemas.openxmlformats.org/officeDocument/2006/relationships/font" Target="fonts/font5.fntdata"/><Relationship Id="rId54" Type="http://schemas.openxmlformats.org/officeDocument/2006/relationships/font" Target="fonts/font18.fntdata"/><Relationship Id="rId70" Type="http://schemas.openxmlformats.org/officeDocument/2006/relationships/presProps" Target="presProps.xml"/><Relationship Id="rId75"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notesMaster" Target="notesMasters/notesMaster1.xml"/><Relationship Id="rId49" Type="http://schemas.openxmlformats.org/officeDocument/2006/relationships/font" Target="fonts/font13.fntdata"/><Relationship Id="rId10" Type="http://schemas.openxmlformats.org/officeDocument/2006/relationships/slide" Target="slides/slide4.xml"/><Relationship Id="rId31" Type="http://schemas.openxmlformats.org/officeDocument/2006/relationships/slide" Target="slides/slide25.xml"/><Relationship Id="rId44" Type="http://schemas.openxmlformats.org/officeDocument/2006/relationships/font" Target="fonts/font8.fntdata"/><Relationship Id="rId52" Type="http://schemas.openxmlformats.org/officeDocument/2006/relationships/font" Target="fonts/font16.fntdata"/><Relationship Id="rId73"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Ombretta BAGGIO" userId="7b3fb4fe-2684-4892-9f38-a1ec0f997154" providerId="ADAL" clId="{0A0EC67D-58E3-4B26-A7AE-0136EFDC8007}"/>
    <pc:docChg chg="modSld">
      <pc:chgData name="Ombretta BAGGIO" userId="7b3fb4fe-2684-4892-9f38-a1ec0f997154" providerId="ADAL" clId="{0A0EC67D-58E3-4B26-A7AE-0136EFDC8007}" dt="2022-11-08T21:41:33.077" v="0" actId="207"/>
      <pc:docMkLst>
        <pc:docMk/>
      </pc:docMkLst>
      <pc:sldChg chg="modSp mod">
        <pc:chgData name="Ombretta BAGGIO" userId="7b3fb4fe-2684-4892-9f38-a1ec0f997154" providerId="ADAL" clId="{0A0EC67D-58E3-4B26-A7AE-0136EFDC8007}" dt="2022-11-08T21:41:33.077" v="0" actId="207"/>
        <pc:sldMkLst>
          <pc:docMk/>
          <pc:sldMk cId="0" sldId="277"/>
        </pc:sldMkLst>
        <pc:spChg chg="mod">
          <ac:chgData name="Ombretta BAGGIO" userId="7b3fb4fe-2684-4892-9f38-a1ec0f997154" providerId="ADAL" clId="{0A0EC67D-58E3-4B26-A7AE-0136EFDC8007}" dt="2022-11-08T21:41:33.077" v="0" actId="207"/>
          <ac:spMkLst>
            <pc:docMk/>
            <pc:sldMk cId="0" sldId="277"/>
            <ac:spMk id="668" creationId="{00000000-0000-0000-0000-000000000000}"/>
          </ac:spMkLst>
        </pc:sp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794580E-F0BB-7340-A2D4-C6D7946FDF85}" type="doc">
      <dgm:prSet loTypeId="urn:microsoft.com/office/officeart/2005/8/layout/vList5" loCatId="" qsTypeId="urn:microsoft.com/office/officeart/2005/8/quickstyle/simple1" qsCatId="simple" csTypeId="urn:microsoft.com/office/officeart/2005/8/colors/accent1_2" csCatId="accent1" phldr="1"/>
      <dgm:spPr/>
      <dgm:t>
        <a:bodyPr/>
        <a:lstStyle/>
        <a:p>
          <a:endParaRPr lang="en-GB"/>
        </a:p>
      </dgm:t>
    </dgm:pt>
    <dgm:pt modelId="{20861DFE-1024-534B-854B-37467FEFC1BB}">
      <dgm:prSet phldrT="[Text]" custT="1"/>
      <dgm:spPr/>
      <dgm:t>
        <a:bodyPr/>
        <a:lstStyle/>
        <a:p>
          <a:r>
            <a:rPr lang="en-GB" sz="2800" dirty="0">
              <a:solidFill>
                <a:schemeClr val="tx2"/>
              </a:solidFill>
              <a:latin typeface="Montserrat" pitchFamily="2" charset="77"/>
            </a:rPr>
            <a:t>Leadership</a:t>
          </a:r>
        </a:p>
      </dgm:t>
    </dgm:pt>
    <dgm:pt modelId="{B96DED15-82F6-2D44-A47B-F78E6963033C}" type="parTrans" cxnId="{B72B2C5F-AE34-784C-8486-226FC1DB2897}">
      <dgm:prSet/>
      <dgm:spPr/>
      <dgm:t>
        <a:bodyPr/>
        <a:lstStyle/>
        <a:p>
          <a:endParaRPr lang="en-GB"/>
        </a:p>
      </dgm:t>
    </dgm:pt>
    <dgm:pt modelId="{6FD604C9-496F-004A-B016-FCDA92536D15}" type="sibTrans" cxnId="{B72B2C5F-AE34-784C-8486-226FC1DB2897}">
      <dgm:prSet/>
      <dgm:spPr/>
      <dgm:t>
        <a:bodyPr/>
        <a:lstStyle/>
        <a:p>
          <a:endParaRPr lang="en-GB"/>
        </a:p>
      </dgm:t>
    </dgm:pt>
    <dgm:pt modelId="{C6A9B7A6-6363-DE45-AF46-2195C42E2DBE}">
      <dgm:prSet phldrT="[Text]" custT="1"/>
      <dgm:spPr/>
      <dgm:t>
        <a:bodyPr/>
        <a:lstStyle/>
        <a:p>
          <a:pPr>
            <a:buClr>
              <a:schemeClr val="dk1"/>
            </a:buClr>
            <a:buSzPts val="3200"/>
            <a:buFont typeface="Arial" panose="020B0604020202020204" pitchFamily="34" charset="0"/>
            <a:buNone/>
          </a:pPr>
          <a:r>
            <a:rPr lang="en-GB" sz="2400" b="0" i="0" u="none" strike="noStrike" cap="none"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Calibri"/>
            </a:rPr>
            <a:t>Include CEA in policies and strategy</a:t>
          </a:r>
          <a:endParaRPr lang="en-GB" sz="2400" dirty="0"/>
        </a:p>
      </dgm:t>
    </dgm:pt>
    <dgm:pt modelId="{157090F9-89D3-714C-BAC9-547B0111D68B}" type="parTrans" cxnId="{7E9C13C0-83C3-8140-BA0C-4A2364C261C7}">
      <dgm:prSet/>
      <dgm:spPr/>
      <dgm:t>
        <a:bodyPr/>
        <a:lstStyle/>
        <a:p>
          <a:endParaRPr lang="en-GB"/>
        </a:p>
      </dgm:t>
    </dgm:pt>
    <dgm:pt modelId="{E4174A6A-18DD-7746-8F93-50CBC42CB8FA}" type="sibTrans" cxnId="{7E9C13C0-83C3-8140-BA0C-4A2364C261C7}">
      <dgm:prSet/>
      <dgm:spPr/>
      <dgm:t>
        <a:bodyPr/>
        <a:lstStyle/>
        <a:p>
          <a:endParaRPr lang="en-GB"/>
        </a:p>
      </dgm:t>
    </dgm:pt>
    <dgm:pt modelId="{B4390255-F1B7-A54F-BC4A-2A90E2CB2C5F}">
      <dgm:prSet phldrT="[Text]" custT="1"/>
      <dgm:spPr/>
      <dgm:t>
        <a:bodyPr/>
        <a:lstStyle/>
        <a:p>
          <a:r>
            <a:rPr lang="en-GB" sz="2800" dirty="0">
              <a:solidFill>
                <a:schemeClr val="tx2"/>
              </a:solidFill>
              <a:latin typeface="Montserrat" pitchFamily="2" charset="77"/>
            </a:rPr>
            <a:t>Programmes &amp; operations</a:t>
          </a:r>
        </a:p>
      </dgm:t>
    </dgm:pt>
    <dgm:pt modelId="{87C0729E-8BF1-0540-9BEF-440507663204}" type="parTrans" cxnId="{0F305002-4875-BB46-89B1-4B1A8920D2CF}">
      <dgm:prSet/>
      <dgm:spPr/>
      <dgm:t>
        <a:bodyPr/>
        <a:lstStyle/>
        <a:p>
          <a:endParaRPr lang="en-GB"/>
        </a:p>
      </dgm:t>
    </dgm:pt>
    <dgm:pt modelId="{C9F0DC23-367F-1D4D-A02A-01E8F5D7C811}" type="sibTrans" cxnId="{0F305002-4875-BB46-89B1-4B1A8920D2CF}">
      <dgm:prSet/>
      <dgm:spPr/>
      <dgm:t>
        <a:bodyPr/>
        <a:lstStyle/>
        <a:p>
          <a:endParaRPr lang="en-GB"/>
        </a:p>
      </dgm:t>
    </dgm:pt>
    <dgm:pt modelId="{FCFE1440-9142-3143-A6B7-228739713215}">
      <dgm:prSet phldrT="[Text]" custT="1"/>
      <dgm:spPr/>
      <dgm:t>
        <a:bodyPr/>
        <a:lstStyle/>
        <a:p>
          <a:pPr>
            <a:buClr>
              <a:schemeClr val="dk1"/>
            </a:buClr>
            <a:buSzPts val="3200"/>
            <a:buFont typeface="Arial" panose="020B0604020202020204" pitchFamily="34" charset="0"/>
            <a:buNone/>
          </a:pPr>
          <a:r>
            <a:rPr lang="en-GB" sz="2400" b="0" i="0" u="none" strike="noStrike" cap="none"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Calibri"/>
            </a:rPr>
            <a:t>Add CEA to plans and budgets</a:t>
          </a:r>
          <a:endParaRPr lang="en-GB" sz="2400" dirty="0"/>
        </a:p>
      </dgm:t>
    </dgm:pt>
    <dgm:pt modelId="{523C3C25-0F7E-FA49-B81F-57F83C9E6163}" type="parTrans" cxnId="{E9B999A8-5DFA-4241-8DD1-157920F0617B}">
      <dgm:prSet/>
      <dgm:spPr/>
      <dgm:t>
        <a:bodyPr/>
        <a:lstStyle/>
        <a:p>
          <a:endParaRPr lang="en-GB"/>
        </a:p>
      </dgm:t>
    </dgm:pt>
    <dgm:pt modelId="{6443E014-38FE-D24F-B54C-2226B0E66937}" type="sibTrans" cxnId="{E9B999A8-5DFA-4241-8DD1-157920F0617B}">
      <dgm:prSet/>
      <dgm:spPr/>
      <dgm:t>
        <a:bodyPr/>
        <a:lstStyle/>
        <a:p>
          <a:endParaRPr lang="en-GB"/>
        </a:p>
      </dgm:t>
    </dgm:pt>
    <dgm:pt modelId="{FA4D4C95-2F67-2E4D-B9C5-57553188E49D}">
      <dgm:prSet phldrT="[Text]" custT="1"/>
      <dgm:spPr/>
      <dgm:t>
        <a:bodyPr/>
        <a:lstStyle/>
        <a:p>
          <a:r>
            <a:rPr lang="en-GB" sz="2800" dirty="0">
              <a:solidFill>
                <a:schemeClr val="tx2"/>
              </a:solidFill>
              <a:latin typeface="Montserrat" pitchFamily="2" charset="77"/>
            </a:rPr>
            <a:t>Support Services</a:t>
          </a:r>
        </a:p>
      </dgm:t>
    </dgm:pt>
    <dgm:pt modelId="{15E074D0-0A40-2F45-9CF6-BA687AAEFC0D}" type="parTrans" cxnId="{8DE8621C-9A71-9C41-8D1D-1C3C38BCD768}">
      <dgm:prSet/>
      <dgm:spPr/>
      <dgm:t>
        <a:bodyPr/>
        <a:lstStyle/>
        <a:p>
          <a:endParaRPr lang="en-GB"/>
        </a:p>
      </dgm:t>
    </dgm:pt>
    <dgm:pt modelId="{4804EA21-8DC2-1541-AB88-129B92600613}" type="sibTrans" cxnId="{8DE8621C-9A71-9C41-8D1D-1C3C38BCD768}">
      <dgm:prSet/>
      <dgm:spPr/>
      <dgm:t>
        <a:bodyPr/>
        <a:lstStyle/>
        <a:p>
          <a:endParaRPr lang="en-GB"/>
        </a:p>
      </dgm:t>
    </dgm:pt>
    <dgm:pt modelId="{4D3E6D28-B853-5944-B25A-5405B17DD164}">
      <dgm:prSet phldrT="[Text]" custT="1"/>
      <dgm:spPr/>
      <dgm:t>
        <a:bodyPr/>
        <a:lstStyle/>
        <a:p>
          <a:pPr>
            <a:buClr>
              <a:schemeClr val="dk1"/>
            </a:buClr>
            <a:buSzPts val="3200"/>
            <a:buFont typeface="Arial" panose="020B0604020202020204" pitchFamily="34" charset="0"/>
            <a:buNone/>
          </a:pPr>
          <a:r>
            <a:rPr lang="en-GB" sz="2400" b="0" i="0" u="none" strike="noStrike" cap="none"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Calibri"/>
            </a:rPr>
            <a:t>Allow enough flexibility to respond to community needs</a:t>
          </a:r>
          <a:endParaRPr lang="en-GB" sz="2400" dirty="0"/>
        </a:p>
      </dgm:t>
    </dgm:pt>
    <dgm:pt modelId="{42E64022-26EC-F248-BAB7-8F2330E87D05}" type="parTrans" cxnId="{79F54A6E-D445-454E-AD05-CA0EA037DAFC}">
      <dgm:prSet/>
      <dgm:spPr/>
      <dgm:t>
        <a:bodyPr/>
        <a:lstStyle/>
        <a:p>
          <a:endParaRPr lang="en-GB"/>
        </a:p>
      </dgm:t>
    </dgm:pt>
    <dgm:pt modelId="{17C8A414-FE35-1F4C-A1E2-39A04658F449}" type="sibTrans" cxnId="{79F54A6E-D445-454E-AD05-CA0EA037DAFC}">
      <dgm:prSet/>
      <dgm:spPr/>
      <dgm:t>
        <a:bodyPr/>
        <a:lstStyle/>
        <a:p>
          <a:endParaRPr lang="en-GB"/>
        </a:p>
      </dgm:t>
    </dgm:pt>
    <dgm:pt modelId="{FEA1739A-775D-FC45-909F-56504313122A}">
      <dgm:prSet phldrT="[Text]" custT="1"/>
      <dgm:spPr/>
      <dgm:t>
        <a:bodyPr/>
        <a:lstStyle/>
        <a:p>
          <a:r>
            <a:rPr lang="en-GB" sz="2800" dirty="0">
              <a:solidFill>
                <a:schemeClr val="tx2"/>
              </a:solidFill>
              <a:latin typeface="Montserrat" pitchFamily="2" charset="77"/>
            </a:rPr>
            <a:t>Branches &amp; volunteers</a:t>
          </a:r>
        </a:p>
      </dgm:t>
    </dgm:pt>
    <dgm:pt modelId="{D4C4168A-61AA-0243-B9A4-D06C30643502}" type="parTrans" cxnId="{5E08DF3A-7FED-8947-B9DF-5A4232F6C035}">
      <dgm:prSet/>
      <dgm:spPr/>
      <dgm:t>
        <a:bodyPr/>
        <a:lstStyle/>
        <a:p>
          <a:endParaRPr lang="en-GB"/>
        </a:p>
      </dgm:t>
    </dgm:pt>
    <dgm:pt modelId="{ABBE96FA-208F-CF4F-8495-B70821083883}" type="sibTrans" cxnId="{5E08DF3A-7FED-8947-B9DF-5A4232F6C035}">
      <dgm:prSet/>
      <dgm:spPr/>
      <dgm:t>
        <a:bodyPr/>
        <a:lstStyle/>
        <a:p>
          <a:endParaRPr lang="en-GB"/>
        </a:p>
      </dgm:t>
    </dgm:pt>
    <dgm:pt modelId="{6C9F5E1E-56F7-B24A-8FD6-4184440CD406}">
      <dgm:prSet phldrT="[Text]" custT="1"/>
      <dgm:spPr/>
      <dgm:t>
        <a:bodyPr/>
        <a:lstStyle/>
        <a:p>
          <a:r>
            <a:rPr lang="en-GB" sz="2800" dirty="0">
              <a:solidFill>
                <a:schemeClr val="tx2"/>
              </a:solidFill>
              <a:latin typeface="Montserrat" pitchFamily="2" charset="77"/>
            </a:rPr>
            <a:t>IFRC, ICRC &amp; PNS</a:t>
          </a:r>
        </a:p>
      </dgm:t>
    </dgm:pt>
    <dgm:pt modelId="{68172511-9278-CE43-A359-330AEFF5F242}" type="parTrans" cxnId="{0580C6AB-4CFE-9440-BA73-A928C17CCEC8}">
      <dgm:prSet/>
      <dgm:spPr/>
      <dgm:t>
        <a:bodyPr/>
        <a:lstStyle/>
        <a:p>
          <a:endParaRPr lang="en-GB"/>
        </a:p>
      </dgm:t>
    </dgm:pt>
    <dgm:pt modelId="{96635621-25CA-2541-B42E-E747ED463C03}" type="sibTrans" cxnId="{0580C6AB-4CFE-9440-BA73-A928C17CCEC8}">
      <dgm:prSet/>
      <dgm:spPr/>
      <dgm:t>
        <a:bodyPr/>
        <a:lstStyle/>
        <a:p>
          <a:endParaRPr lang="en-GB"/>
        </a:p>
      </dgm:t>
    </dgm:pt>
    <dgm:pt modelId="{28197254-20AC-8D4A-8190-CE63817A27CE}">
      <dgm:prSet custT="1"/>
      <dgm:spPr/>
      <dgm:t>
        <a:bodyPr/>
        <a:lstStyle/>
        <a:p>
          <a:pPr>
            <a:buFont typeface="Arial" panose="020B0604020202020204" pitchFamily="34" charset="0"/>
            <a:buNone/>
          </a:pPr>
          <a:r>
            <a:rPr lang="en-GB" sz="2400" b="0" i="0" u="none" strike="noStrike" cap="none"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Calibri"/>
            </a:rPr>
            <a:t>Allocate staff time and funding for community engagement</a:t>
          </a:r>
          <a:endParaRPr lang="en-GB" sz="2400" b="0" i="0" u="none" strike="noStrike" cap="none" dirty="0">
            <a:solidFill>
              <a:srgbClr val="000000"/>
            </a:solidFill>
            <a:latin typeface="Open Sans" panose="020B0606030504020204" pitchFamily="34" charset="0"/>
            <a:ea typeface="Open Sans" panose="020B0606030504020204" pitchFamily="34" charset="0"/>
            <a:cs typeface="Open Sans" panose="020B0606030504020204" pitchFamily="34" charset="0"/>
            <a:sym typeface="Arial"/>
          </a:endParaRPr>
        </a:p>
      </dgm:t>
    </dgm:pt>
    <dgm:pt modelId="{3C2B719D-E526-F54F-9DBD-743D5CDBE97A}" type="parTrans" cxnId="{6604B39E-0816-5B45-B267-8FDCD85AEFE6}">
      <dgm:prSet/>
      <dgm:spPr/>
      <dgm:t>
        <a:bodyPr/>
        <a:lstStyle/>
        <a:p>
          <a:endParaRPr lang="en-GB"/>
        </a:p>
      </dgm:t>
    </dgm:pt>
    <dgm:pt modelId="{15251905-D1A5-B24B-B19C-748DFB524F40}" type="sibTrans" cxnId="{6604B39E-0816-5B45-B267-8FDCD85AEFE6}">
      <dgm:prSet/>
      <dgm:spPr/>
      <dgm:t>
        <a:bodyPr/>
        <a:lstStyle/>
        <a:p>
          <a:endParaRPr lang="en-GB"/>
        </a:p>
      </dgm:t>
    </dgm:pt>
    <dgm:pt modelId="{1B6F7AD3-8BC6-2A48-9BA1-16E81C55D3AB}">
      <dgm:prSet custT="1"/>
      <dgm:spPr/>
      <dgm:t>
        <a:bodyPr/>
        <a:lstStyle/>
        <a:p>
          <a:pPr>
            <a:buFont typeface="Arial" panose="020B0604020202020204" pitchFamily="34" charset="0"/>
            <a:buNone/>
          </a:pPr>
          <a:r>
            <a:rPr lang="en-GB" sz="2400" b="0" i="0" u="none" strike="noStrike" cap="none"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Calibri"/>
            </a:rPr>
            <a:t>Make decisions and adapt </a:t>
          </a:r>
          <a:r>
            <a:rPr lang="en-GB" sz="2400"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Calibri"/>
            </a:rPr>
            <a:t>services</a:t>
          </a:r>
          <a:r>
            <a:rPr lang="en-GB" sz="2400" b="0" i="0" u="none" strike="noStrike" cap="none"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Calibri"/>
            </a:rPr>
            <a:t> based on community feedback</a:t>
          </a:r>
          <a:endParaRPr lang="en-GB" sz="2400" b="0" i="0" u="none" strike="noStrike" cap="none" dirty="0">
            <a:solidFill>
              <a:srgbClr val="000000"/>
            </a:solidFill>
            <a:latin typeface="Open Sans" panose="020B0606030504020204" pitchFamily="34" charset="0"/>
            <a:ea typeface="Open Sans" panose="020B0606030504020204" pitchFamily="34" charset="0"/>
            <a:cs typeface="Open Sans" panose="020B0606030504020204" pitchFamily="34" charset="0"/>
            <a:sym typeface="Arial"/>
          </a:endParaRPr>
        </a:p>
      </dgm:t>
    </dgm:pt>
    <dgm:pt modelId="{DBBE3CE7-9758-2B4E-AF26-F8D1EF488DB0}" type="parTrans" cxnId="{62F766CF-3768-BB4F-A803-31BE9601C241}">
      <dgm:prSet/>
      <dgm:spPr/>
      <dgm:t>
        <a:bodyPr/>
        <a:lstStyle/>
        <a:p>
          <a:endParaRPr lang="en-GB"/>
        </a:p>
      </dgm:t>
    </dgm:pt>
    <dgm:pt modelId="{DBED10D9-5631-3943-A804-4EFE1BFD76D5}" type="sibTrans" cxnId="{62F766CF-3768-BB4F-A803-31BE9601C241}">
      <dgm:prSet/>
      <dgm:spPr/>
      <dgm:t>
        <a:bodyPr/>
        <a:lstStyle/>
        <a:p>
          <a:endParaRPr lang="en-GB"/>
        </a:p>
      </dgm:t>
    </dgm:pt>
    <dgm:pt modelId="{B851EEC5-D895-D847-99AC-AC23622F3DD4}">
      <dgm:prSet custT="1"/>
      <dgm:spPr/>
      <dgm:t>
        <a:bodyPr/>
        <a:lstStyle/>
        <a:p>
          <a:pPr>
            <a:buFont typeface="Arial" panose="020B0604020202020204" pitchFamily="34" charset="0"/>
            <a:buNone/>
          </a:pPr>
          <a:r>
            <a:rPr lang="en-GB" sz="2400" b="0" i="0" u="none" strike="noStrike" cap="none"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Calibri"/>
            </a:rPr>
            <a:t>Integrate CEA into HR processes</a:t>
          </a:r>
          <a:endParaRPr lang="en-GB" sz="2400" b="0" i="0" u="none" strike="noStrike" cap="none" dirty="0">
            <a:solidFill>
              <a:srgbClr val="000000"/>
            </a:solidFill>
            <a:latin typeface="Open Sans" panose="020B0606030504020204" pitchFamily="34" charset="0"/>
            <a:ea typeface="Open Sans" panose="020B0606030504020204" pitchFamily="34" charset="0"/>
            <a:cs typeface="Open Sans" panose="020B0606030504020204" pitchFamily="34" charset="0"/>
            <a:sym typeface="Arial"/>
          </a:endParaRPr>
        </a:p>
      </dgm:t>
    </dgm:pt>
    <dgm:pt modelId="{9FCCA66A-BD2D-234E-9493-08DF8006497A}" type="parTrans" cxnId="{628155CE-6BA4-4046-9B05-213846C825CE}">
      <dgm:prSet/>
      <dgm:spPr/>
      <dgm:t>
        <a:bodyPr/>
        <a:lstStyle/>
        <a:p>
          <a:endParaRPr lang="en-GB"/>
        </a:p>
      </dgm:t>
    </dgm:pt>
    <dgm:pt modelId="{CAA084AD-E92A-9446-8122-967E3B8B7877}" type="sibTrans" cxnId="{628155CE-6BA4-4046-9B05-213846C825CE}">
      <dgm:prSet/>
      <dgm:spPr/>
      <dgm:t>
        <a:bodyPr/>
        <a:lstStyle/>
        <a:p>
          <a:endParaRPr lang="en-GB"/>
        </a:p>
      </dgm:t>
    </dgm:pt>
    <dgm:pt modelId="{CCB1BF90-FA62-CF4A-A704-3399B8E021B2}">
      <dgm:prSet phldrT="[Text]" custT="1"/>
      <dgm:spPr/>
      <dgm:t>
        <a:bodyPr/>
        <a:lstStyle/>
        <a:p>
          <a:pPr>
            <a:buClr>
              <a:schemeClr val="dk1"/>
            </a:buClr>
            <a:buSzPts val="3200"/>
            <a:buFont typeface="Arial" panose="020B0604020202020204" pitchFamily="34" charset="0"/>
            <a:buNone/>
          </a:pPr>
          <a:r>
            <a:rPr lang="en-GB" sz="2400"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Calibri"/>
            </a:rPr>
            <a:t>Be the l</a:t>
          </a:r>
          <a:r>
            <a:rPr lang="en-GB" sz="2400" b="0" i="0" u="none" strike="noStrike" cap="none"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Calibri"/>
            </a:rPr>
            <a:t>ink between the NS and the community</a:t>
          </a:r>
          <a:endParaRPr lang="en-GB" sz="2400" dirty="0"/>
        </a:p>
      </dgm:t>
    </dgm:pt>
    <dgm:pt modelId="{9846DE68-CCE8-2649-9B47-F5066C8C1459}" type="parTrans" cxnId="{932B292B-27C5-FA48-BA21-C01B703DB140}">
      <dgm:prSet/>
      <dgm:spPr/>
      <dgm:t>
        <a:bodyPr/>
        <a:lstStyle/>
        <a:p>
          <a:endParaRPr lang="en-GB"/>
        </a:p>
      </dgm:t>
    </dgm:pt>
    <dgm:pt modelId="{21333F0D-D3CD-2149-B3E9-5D21E94D7F30}" type="sibTrans" cxnId="{932B292B-27C5-FA48-BA21-C01B703DB140}">
      <dgm:prSet/>
      <dgm:spPr/>
      <dgm:t>
        <a:bodyPr/>
        <a:lstStyle/>
        <a:p>
          <a:endParaRPr lang="en-GB"/>
        </a:p>
      </dgm:t>
    </dgm:pt>
    <dgm:pt modelId="{C9A08147-AECA-E942-8DAD-E853595CAF12}">
      <dgm:prSet custT="1"/>
      <dgm:spPr/>
      <dgm:t>
        <a:bodyPr/>
        <a:lstStyle/>
        <a:p>
          <a:pPr>
            <a:buFont typeface="Arial" panose="020B0604020202020204" pitchFamily="34" charset="0"/>
            <a:buNone/>
          </a:pPr>
          <a:r>
            <a:rPr lang="en-GB" sz="2400" b="0" i="0" u="none" strike="noStrike" cap="none"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Calibri"/>
            </a:rPr>
            <a:t>Engage communities in branch activities</a:t>
          </a:r>
          <a:endParaRPr lang="en-GB" sz="2400" dirty="0"/>
        </a:p>
      </dgm:t>
    </dgm:pt>
    <dgm:pt modelId="{CF34347C-4872-2A43-8209-9EF5E2E4A86B}" type="parTrans" cxnId="{96D9EF0D-5CFB-794E-ACA5-3B94597BBB95}">
      <dgm:prSet/>
      <dgm:spPr/>
      <dgm:t>
        <a:bodyPr/>
        <a:lstStyle/>
        <a:p>
          <a:endParaRPr lang="en-GB"/>
        </a:p>
      </dgm:t>
    </dgm:pt>
    <dgm:pt modelId="{ECC795EE-4837-004E-BF12-7A09D7F42875}" type="sibTrans" cxnId="{96D9EF0D-5CFB-794E-ACA5-3B94597BBB95}">
      <dgm:prSet/>
      <dgm:spPr/>
      <dgm:t>
        <a:bodyPr/>
        <a:lstStyle/>
        <a:p>
          <a:endParaRPr lang="en-GB"/>
        </a:p>
      </dgm:t>
    </dgm:pt>
    <dgm:pt modelId="{E7B8A25C-56FA-CA4E-AE7A-913B3F2909D7}">
      <dgm:prSet phldrT="[Text]" custT="1"/>
      <dgm:spPr/>
      <dgm:t>
        <a:bodyPr/>
        <a:lstStyle/>
        <a:p>
          <a:pPr>
            <a:buClr>
              <a:schemeClr val="dk1"/>
            </a:buClr>
            <a:buSzPts val="3200"/>
            <a:buFont typeface="Arial" panose="020B0604020202020204" pitchFamily="34" charset="0"/>
            <a:buNone/>
          </a:pPr>
          <a:r>
            <a:rPr lang="en-GB" sz="2400" b="0" i="0" u="none" strike="noStrike" cap="none"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Calibri"/>
            </a:rPr>
            <a:t>Provide support and funding to NS for CEA</a:t>
          </a:r>
          <a:endParaRPr lang="en-GB" sz="2400" dirty="0"/>
        </a:p>
      </dgm:t>
    </dgm:pt>
    <dgm:pt modelId="{4761F8CC-7A87-7F41-89C2-E0F2B9ACDED9}" type="parTrans" cxnId="{F07D9494-85A2-1B4E-B3A0-D80B75B0E445}">
      <dgm:prSet/>
      <dgm:spPr/>
      <dgm:t>
        <a:bodyPr/>
        <a:lstStyle/>
        <a:p>
          <a:endParaRPr lang="en-GB"/>
        </a:p>
      </dgm:t>
    </dgm:pt>
    <dgm:pt modelId="{3D35EB95-55EA-1E49-BD5F-8DAD731AAFD7}" type="sibTrans" cxnId="{F07D9494-85A2-1B4E-B3A0-D80B75B0E445}">
      <dgm:prSet/>
      <dgm:spPr/>
      <dgm:t>
        <a:bodyPr/>
        <a:lstStyle/>
        <a:p>
          <a:endParaRPr lang="en-GB"/>
        </a:p>
      </dgm:t>
    </dgm:pt>
    <dgm:pt modelId="{B607703D-3F82-0649-A536-AAFED3B5D6B7}">
      <dgm:prSet custT="1"/>
      <dgm:spPr/>
      <dgm:t>
        <a:bodyPr/>
        <a:lstStyle/>
        <a:p>
          <a:pPr>
            <a:buFont typeface="Arial" panose="020B0604020202020204" pitchFamily="34" charset="0"/>
            <a:buNone/>
          </a:pPr>
          <a:r>
            <a:rPr lang="en-GB" sz="2400" b="0" i="0" u="none" strike="noStrike" cap="none"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Calibri"/>
            </a:rPr>
            <a:t>Institutionalize CEA in your own organization</a:t>
          </a:r>
          <a:endParaRPr lang="en-GB" sz="2400" b="0" i="0" u="none" strike="noStrike" cap="none" dirty="0">
            <a:solidFill>
              <a:srgbClr val="000000"/>
            </a:solidFill>
            <a:latin typeface="Open Sans" panose="020B0606030504020204" pitchFamily="34" charset="0"/>
            <a:ea typeface="Open Sans" panose="020B0606030504020204" pitchFamily="34" charset="0"/>
            <a:cs typeface="Open Sans" panose="020B0606030504020204" pitchFamily="34" charset="0"/>
            <a:sym typeface="Arial"/>
          </a:endParaRPr>
        </a:p>
      </dgm:t>
    </dgm:pt>
    <dgm:pt modelId="{602C1084-E0E0-664B-BCA5-54EF5D875DF6}" type="parTrans" cxnId="{BA0BEB7B-A5F5-434B-AA3E-B54EB6ACC92F}">
      <dgm:prSet/>
      <dgm:spPr/>
      <dgm:t>
        <a:bodyPr/>
        <a:lstStyle/>
        <a:p>
          <a:endParaRPr lang="en-GB"/>
        </a:p>
      </dgm:t>
    </dgm:pt>
    <dgm:pt modelId="{7EF4B1D6-04DD-B24D-90ED-FF6701C04025}" type="sibTrans" cxnId="{BA0BEB7B-A5F5-434B-AA3E-B54EB6ACC92F}">
      <dgm:prSet/>
      <dgm:spPr/>
      <dgm:t>
        <a:bodyPr/>
        <a:lstStyle/>
        <a:p>
          <a:endParaRPr lang="en-GB"/>
        </a:p>
      </dgm:t>
    </dgm:pt>
    <dgm:pt modelId="{E478EBF1-FFBF-044E-A231-38CE543038A3}" type="pres">
      <dgm:prSet presAssocID="{F794580E-F0BB-7340-A2D4-C6D7946FDF85}" presName="Name0" presStyleCnt="0">
        <dgm:presLayoutVars>
          <dgm:dir/>
          <dgm:animLvl val="lvl"/>
          <dgm:resizeHandles val="exact"/>
        </dgm:presLayoutVars>
      </dgm:prSet>
      <dgm:spPr/>
    </dgm:pt>
    <dgm:pt modelId="{D9EC4AEC-FB01-C843-9800-3E821E9573D1}" type="pres">
      <dgm:prSet presAssocID="{20861DFE-1024-534B-854B-37467FEFC1BB}" presName="linNode" presStyleCnt="0"/>
      <dgm:spPr/>
    </dgm:pt>
    <dgm:pt modelId="{2C1A87C8-56AC-E845-A8E6-6BEEF50318E4}" type="pres">
      <dgm:prSet presAssocID="{20861DFE-1024-534B-854B-37467FEFC1BB}" presName="parentText" presStyleLbl="node1" presStyleIdx="0" presStyleCnt="5" custScaleX="74757">
        <dgm:presLayoutVars>
          <dgm:chMax val="1"/>
          <dgm:bulletEnabled val="1"/>
        </dgm:presLayoutVars>
      </dgm:prSet>
      <dgm:spPr/>
    </dgm:pt>
    <dgm:pt modelId="{C08534B2-3ED4-3444-BC9E-CC252180D2F7}" type="pres">
      <dgm:prSet presAssocID="{20861DFE-1024-534B-854B-37467FEFC1BB}" presName="descendantText" presStyleLbl="alignAccFollowNode1" presStyleIdx="0" presStyleCnt="5">
        <dgm:presLayoutVars>
          <dgm:bulletEnabled val="1"/>
        </dgm:presLayoutVars>
      </dgm:prSet>
      <dgm:spPr/>
    </dgm:pt>
    <dgm:pt modelId="{75545D92-EB81-AF40-BF5C-16C33629ED65}" type="pres">
      <dgm:prSet presAssocID="{6FD604C9-496F-004A-B016-FCDA92536D15}" presName="sp" presStyleCnt="0"/>
      <dgm:spPr/>
    </dgm:pt>
    <dgm:pt modelId="{020763E2-1540-B149-9231-5719A8631405}" type="pres">
      <dgm:prSet presAssocID="{B4390255-F1B7-A54F-BC4A-2A90E2CB2C5F}" presName="linNode" presStyleCnt="0"/>
      <dgm:spPr/>
    </dgm:pt>
    <dgm:pt modelId="{A7895D73-7D97-624F-BA69-05995FDEA71E}" type="pres">
      <dgm:prSet presAssocID="{B4390255-F1B7-A54F-BC4A-2A90E2CB2C5F}" presName="parentText" presStyleLbl="node1" presStyleIdx="1" presStyleCnt="5" custScaleX="74757">
        <dgm:presLayoutVars>
          <dgm:chMax val="1"/>
          <dgm:bulletEnabled val="1"/>
        </dgm:presLayoutVars>
      </dgm:prSet>
      <dgm:spPr/>
    </dgm:pt>
    <dgm:pt modelId="{A667D2F4-79C6-D241-9A8D-F5AF451878D0}" type="pres">
      <dgm:prSet presAssocID="{B4390255-F1B7-A54F-BC4A-2A90E2CB2C5F}" presName="descendantText" presStyleLbl="alignAccFollowNode1" presStyleIdx="1" presStyleCnt="5">
        <dgm:presLayoutVars>
          <dgm:bulletEnabled val="1"/>
        </dgm:presLayoutVars>
      </dgm:prSet>
      <dgm:spPr/>
    </dgm:pt>
    <dgm:pt modelId="{BCCA6A1E-4CEF-CD4D-80D9-5787CD533E1C}" type="pres">
      <dgm:prSet presAssocID="{C9F0DC23-367F-1D4D-A02A-01E8F5D7C811}" presName="sp" presStyleCnt="0"/>
      <dgm:spPr/>
    </dgm:pt>
    <dgm:pt modelId="{84219A32-0E5F-5344-85CD-56CCCAC6BB58}" type="pres">
      <dgm:prSet presAssocID="{FA4D4C95-2F67-2E4D-B9C5-57553188E49D}" presName="linNode" presStyleCnt="0"/>
      <dgm:spPr/>
    </dgm:pt>
    <dgm:pt modelId="{A1AB0DE8-0BFE-4D4C-9138-630E4270E9BA}" type="pres">
      <dgm:prSet presAssocID="{FA4D4C95-2F67-2E4D-B9C5-57553188E49D}" presName="parentText" presStyleLbl="node1" presStyleIdx="2" presStyleCnt="5" custScaleX="74757">
        <dgm:presLayoutVars>
          <dgm:chMax val="1"/>
          <dgm:bulletEnabled val="1"/>
        </dgm:presLayoutVars>
      </dgm:prSet>
      <dgm:spPr/>
    </dgm:pt>
    <dgm:pt modelId="{7E36B14E-B442-D242-A519-61B094451142}" type="pres">
      <dgm:prSet presAssocID="{FA4D4C95-2F67-2E4D-B9C5-57553188E49D}" presName="descendantText" presStyleLbl="alignAccFollowNode1" presStyleIdx="2" presStyleCnt="5">
        <dgm:presLayoutVars>
          <dgm:bulletEnabled val="1"/>
        </dgm:presLayoutVars>
      </dgm:prSet>
      <dgm:spPr/>
    </dgm:pt>
    <dgm:pt modelId="{78B84233-4674-C140-BD5B-AEE2358D6E21}" type="pres">
      <dgm:prSet presAssocID="{4804EA21-8DC2-1541-AB88-129B92600613}" presName="sp" presStyleCnt="0"/>
      <dgm:spPr/>
    </dgm:pt>
    <dgm:pt modelId="{BAFD8D37-5FD5-9B47-9567-B49DF166C25B}" type="pres">
      <dgm:prSet presAssocID="{FEA1739A-775D-FC45-909F-56504313122A}" presName="linNode" presStyleCnt="0"/>
      <dgm:spPr/>
    </dgm:pt>
    <dgm:pt modelId="{95CE65C8-ADEF-BF46-A7E7-E746A66F5A55}" type="pres">
      <dgm:prSet presAssocID="{FEA1739A-775D-FC45-909F-56504313122A}" presName="parentText" presStyleLbl="node1" presStyleIdx="3" presStyleCnt="5" custScaleX="74757">
        <dgm:presLayoutVars>
          <dgm:chMax val="1"/>
          <dgm:bulletEnabled val="1"/>
        </dgm:presLayoutVars>
      </dgm:prSet>
      <dgm:spPr/>
    </dgm:pt>
    <dgm:pt modelId="{85C3E389-A324-A241-992C-2F7D07815269}" type="pres">
      <dgm:prSet presAssocID="{FEA1739A-775D-FC45-909F-56504313122A}" presName="descendantText" presStyleLbl="alignAccFollowNode1" presStyleIdx="3" presStyleCnt="5">
        <dgm:presLayoutVars>
          <dgm:bulletEnabled val="1"/>
        </dgm:presLayoutVars>
      </dgm:prSet>
      <dgm:spPr/>
    </dgm:pt>
    <dgm:pt modelId="{F7FC5A26-9667-B340-9B0F-DC237E5DEDF5}" type="pres">
      <dgm:prSet presAssocID="{ABBE96FA-208F-CF4F-8495-B70821083883}" presName="sp" presStyleCnt="0"/>
      <dgm:spPr/>
    </dgm:pt>
    <dgm:pt modelId="{4F0EA8B6-8F84-9A4D-81E9-BD835B30662E}" type="pres">
      <dgm:prSet presAssocID="{6C9F5E1E-56F7-B24A-8FD6-4184440CD406}" presName="linNode" presStyleCnt="0"/>
      <dgm:spPr/>
    </dgm:pt>
    <dgm:pt modelId="{44B8EA24-BB5F-9648-9319-655D0F3CD854}" type="pres">
      <dgm:prSet presAssocID="{6C9F5E1E-56F7-B24A-8FD6-4184440CD406}" presName="parentText" presStyleLbl="node1" presStyleIdx="4" presStyleCnt="5" custScaleX="74757">
        <dgm:presLayoutVars>
          <dgm:chMax val="1"/>
          <dgm:bulletEnabled val="1"/>
        </dgm:presLayoutVars>
      </dgm:prSet>
      <dgm:spPr/>
    </dgm:pt>
    <dgm:pt modelId="{189185C4-DF15-5647-B2E7-8980C85041C3}" type="pres">
      <dgm:prSet presAssocID="{6C9F5E1E-56F7-B24A-8FD6-4184440CD406}" presName="descendantText" presStyleLbl="alignAccFollowNode1" presStyleIdx="4" presStyleCnt="5">
        <dgm:presLayoutVars>
          <dgm:bulletEnabled val="1"/>
        </dgm:presLayoutVars>
      </dgm:prSet>
      <dgm:spPr/>
    </dgm:pt>
  </dgm:ptLst>
  <dgm:cxnLst>
    <dgm:cxn modelId="{3682C601-1437-5B49-90E6-DB946EC94595}" type="presOf" srcId="{B4390255-F1B7-A54F-BC4A-2A90E2CB2C5F}" destId="{A7895D73-7D97-624F-BA69-05995FDEA71E}" srcOrd="0" destOrd="0" presId="urn:microsoft.com/office/officeart/2005/8/layout/vList5"/>
    <dgm:cxn modelId="{0F305002-4875-BB46-89B1-4B1A8920D2CF}" srcId="{F794580E-F0BB-7340-A2D4-C6D7946FDF85}" destId="{B4390255-F1B7-A54F-BC4A-2A90E2CB2C5F}" srcOrd="1" destOrd="0" parTransId="{87C0729E-8BF1-0540-9BEF-440507663204}" sibTransId="{C9F0DC23-367F-1D4D-A02A-01E8F5D7C811}"/>
    <dgm:cxn modelId="{96D9EF0D-5CFB-794E-ACA5-3B94597BBB95}" srcId="{FEA1739A-775D-FC45-909F-56504313122A}" destId="{C9A08147-AECA-E942-8DAD-E853595CAF12}" srcOrd="1" destOrd="0" parTransId="{CF34347C-4872-2A43-8209-9EF5E2E4A86B}" sibTransId="{ECC795EE-4837-004E-BF12-7A09D7F42875}"/>
    <dgm:cxn modelId="{8DE8621C-9A71-9C41-8D1D-1C3C38BCD768}" srcId="{F794580E-F0BB-7340-A2D4-C6D7946FDF85}" destId="{FA4D4C95-2F67-2E4D-B9C5-57553188E49D}" srcOrd="2" destOrd="0" parTransId="{15E074D0-0A40-2F45-9CF6-BA687AAEFC0D}" sibTransId="{4804EA21-8DC2-1541-AB88-129B92600613}"/>
    <dgm:cxn modelId="{18B3781E-759F-794F-B4BD-0B0CC84DE428}" type="presOf" srcId="{E7B8A25C-56FA-CA4E-AE7A-913B3F2909D7}" destId="{189185C4-DF15-5647-B2E7-8980C85041C3}" srcOrd="0" destOrd="0" presId="urn:microsoft.com/office/officeart/2005/8/layout/vList5"/>
    <dgm:cxn modelId="{889AB01F-C40B-7243-B9DE-30A03C605D03}" type="presOf" srcId="{B851EEC5-D895-D847-99AC-AC23622F3DD4}" destId="{7E36B14E-B442-D242-A519-61B094451142}" srcOrd="0" destOrd="1" presId="urn:microsoft.com/office/officeart/2005/8/layout/vList5"/>
    <dgm:cxn modelId="{932B292B-27C5-FA48-BA21-C01B703DB140}" srcId="{FEA1739A-775D-FC45-909F-56504313122A}" destId="{CCB1BF90-FA62-CF4A-A704-3399B8E021B2}" srcOrd="0" destOrd="0" parTransId="{9846DE68-CCE8-2649-9B47-F5066C8C1459}" sibTransId="{21333F0D-D3CD-2149-B3E9-5D21E94D7F30}"/>
    <dgm:cxn modelId="{53444A37-03E8-E14E-8435-9B67C4932C92}" type="presOf" srcId="{28197254-20AC-8D4A-8190-CE63817A27CE}" destId="{C08534B2-3ED4-3444-BC9E-CC252180D2F7}" srcOrd="0" destOrd="1" presId="urn:microsoft.com/office/officeart/2005/8/layout/vList5"/>
    <dgm:cxn modelId="{5E08DF3A-7FED-8947-B9DF-5A4232F6C035}" srcId="{F794580E-F0BB-7340-A2D4-C6D7946FDF85}" destId="{FEA1739A-775D-FC45-909F-56504313122A}" srcOrd="3" destOrd="0" parTransId="{D4C4168A-61AA-0243-B9A4-D06C30643502}" sibTransId="{ABBE96FA-208F-CF4F-8495-B70821083883}"/>
    <dgm:cxn modelId="{F7243C5D-E58F-D049-BEDB-CD24F17F030D}" type="presOf" srcId="{1B6F7AD3-8BC6-2A48-9BA1-16E81C55D3AB}" destId="{A667D2F4-79C6-D241-9A8D-F5AF451878D0}" srcOrd="0" destOrd="1" presId="urn:microsoft.com/office/officeart/2005/8/layout/vList5"/>
    <dgm:cxn modelId="{CD8C955D-E062-4E45-AA85-5B608CC0DE22}" type="presOf" srcId="{6C9F5E1E-56F7-B24A-8FD6-4184440CD406}" destId="{44B8EA24-BB5F-9648-9319-655D0F3CD854}" srcOrd="0" destOrd="0" presId="urn:microsoft.com/office/officeart/2005/8/layout/vList5"/>
    <dgm:cxn modelId="{B72B2C5F-AE34-784C-8486-226FC1DB2897}" srcId="{F794580E-F0BB-7340-A2D4-C6D7946FDF85}" destId="{20861DFE-1024-534B-854B-37467FEFC1BB}" srcOrd="0" destOrd="0" parTransId="{B96DED15-82F6-2D44-A47B-F78E6963033C}" sibTransId="{6FD604C9-496F-004A-B016-FCDA92536D15}"/>
    <dgm:cxn modelId="{0BA05641-1CBD-0142-9A7A-ED80478B0CED}" type="presOf" srcId="{FA4D4C95-2F67-2E4D-B9C5-57553188E49D}" destId="{A1AB0DE8-0BFE-4D4C-9138-630E4270E9BA}" srcOrd="0" destOrd="0" presId="urn:microsoft.com/office/officeart/2005/8/layout/vList5"/>
    <dgm:cxn modelId="{3661106B-11A8-2F4E-8D6D-7AB2F38FCE48}" type="presOf" srcId="{B607703D-3F82-0649-A536-AAFED3B5D6B7}" destId="{189185C4-DF15-5647-B2E7-8980C85041C3}" srcOrd="0" destOrd="1" presId="urn:microsoft.com/office/officeart/2005/8/layout/vList5"/>
    <dgm:cxn modelId="{4DB3B86B-8545-E34D-807C-FE13A0485E1B}" type="presOf" srcId="{20861DFE-1024-534B-854B-37467FEFC1BB}" destId="{2C1A87C8-56AC-E845-A8E6-6BEEF50318E4}" srcOrd="0" destOrd="0" presId="urn:microsoft.com/office/officeart/2005/8/layout/vList5"/>
    <dgm:cxn modelId="{79F54A6E-D445-454E-AD05-CA0EA037DAFC}" srcId="{FA4D4C95-2F67-2E4D-B9C5-57553188E49D}" destId="{4D3E6D28-B853-5944-B25A-5405B17DD164}" srcOrd="0" destOrd="0" parTransId="{42E64022-26EC-F248-BAB7-8F2330E87D05}" sibTransId="{17C8A414-FE35-1F4C-A1E2-39A04658F449}"/>
    <dgm:cxn modelId="{ED23DF73-18F2-C344-AD0C-1CD52EE8AAC3}" type="presOf" srcId="{C9A08147-AECA-E942-8DAD-E853595CAF12}" destId="{85C3E389-A324-A241-992C-2F7D07815269}" srcOrd="0" destOrd="1" presId="urn:microsoft.com/office/officeart/2005/8/layout/vList5"/>
    <dgm:cxn modelId="{21C6435A-0D2E-2E4F-A7FE-80133EE00490}" type="presOf" srcId="{4D3E6D28-B853-5944-B25A-5405B17DD164}" destId="{7E36B14E-B442-D242-A519-61B094451142}" srcOrd="0" destOrd="0" presId="urn:microsoft.com/office/officeart/2005/8/layout/vList5"/>
    <dgm:cxn modelId="{BA0BEB7B-A5F5-434B-AA3E-B54EB6ACC92F}" srcId="{6C9F5E1E-56F7-B24A-8FD6-4184440CD406}" destId="{B607703D-3F82-0649-A536-AAFED3B5D6B7}" srcOrd="1" destOrd="0" parTransId="{602C1084-E0E0-664B-BCA5-54EF5D875DF6}" sibTransId="{7EF4B1D6-04DD-B24D-90ED-FF6701C04025}"/>
    <dgm:cxn modelId="{1308E590-AB9F-A344-A68A-ADBBAA41BCFE}" type="presOf" srcId="{CCB1BF90-FA62-CF4A-A704-3399B8E021B2}" destId="{85C3E389-A324-A241-992C-2F7D07815269}" srcOrd="0" destOrd="0" presId="urn:microsoft.com/office/officeart/2005/8/layout/vList5"/>
    <dgm:cxn modelId="{E0C36891-59CB-F14A-B285-0117F550CEE7}" type="presOf" srcId="{C6A9B7A6-6363-DE45-AF46-2195C42E2DBE}" destId="{C08534B2-3ED4-3444-BC9E-CC252180D2F7}" srcOrd="0" destOrd="0" presId="urn:microsoft.com/office/officeart/2005/8/layout/vList5"/>
    <dgm:cxn modelId="{F07D9494-85A2-1B4E-B3A0-D80B75B0E445}" srcId="{6C9F5E1E-56F7-B24A-8FD6-4184440CD406}" destId="{E7B8A25C-56FA-CA4E-AE7A-913B3F2909D7}" srcOrd="0" destOrd="0" parTransId="{4761F8CC-7A87-7F41-89C2-E0F2B9ACDED9}" sibTransId="{3D35EB95-55EA-1E49-BD5F-8DAD731AAFD7}"/>
    <dgm:cxn modelId="{6604B39E-0816-5B45-B267-8FDCD85AEFE6}" srcId="{20861DFE-1024-534B-854B-37467FEFC1BB}" destId="{28197254-20AC-8D4A-8190-CE63817A27CE}" srcOrd="1" destOrd="0" parTransId="{3C2B719D-E526-F54F-9DBD-743D5CDBE97A}" sibTransId="{15251905-D1A5-B24B-B19C-748DFB524F40}"/>
    <dgm:cxn modelId="{E9B999A8-5DFA-4241-8DD1-157920F0617B}" srcId="{B4390255-F1B7-A54F-BC4A-2A90E2CB2C5F}" destId="{FCFE1440-9142-3143-A6B7-228739713215}" srcOrd="0" destOrd="0" parTransId="{523C3C25-0F7E-FA49-B81F-57F83C9E6163}" sibTransId="{6443E014-38FE-D24F-B54C-2226B0E66937}"/>
    <dgm:cxn modelId="{0580C6AB-4CFE-9440-BA73-A928C17CCEC8}" srcId="{F794580E-F0BB-7340-A2D4-C6D7946FDF85}" destId="{6C9F5E1E-56F7-B24A-8FD6-4184440CD406}" srcOrd="4" destOrd="0" parTransId="{68172511-9278-CE43-A359-330AEFF5F242}" sibTransId="{96635621-25CA-2541-B42E-E747ED463C03}"/>
    <dgm:cxn modelId="{7E9C13C0-83C3-8140-BA0C-4A2364C261C7}" srcId="{20861DFE-1024-534B-854B-37467FEFC1BB}" destId="{C6A9B7A6-6363-DE45-AF46-2195C42E2DBE}" srcOrd="0" destOrd="0" parTransId="{157090F9-89D3-714C-BAC9-547B0111D68B}" sibTransId="{E4174A6A-18DD-7746-8F93-50CBC42CB8FA}"/>
    <dgm:cxn modelId="{0BEFC3C9-0C57-6743-9EF9-05B620BB17ED}" type="presOf" srcId="{F794580E-F0BB-7340-A2D4-C6D7946FDF85}" destId="{E478EBF1-FFBF-044E-A231-38CE543038A3}" srcOrd="0" destOrd="0" presId="urn:microsoft.com/office/officeart/2005/8/layout/vList5"/>
    <dgm:cxn modelId="{628155CE-6BA4-4046-9B05-213846C825CE}" srcId="{FA4D4C95-2F67-2E4D-B9C5-57553188E49D}" destId="{B851EEC5-D895-D847-99AC-AC23622F3DD4}" srcOrd="1" destOrd="0" parTransId="{9FCCA66A-BD2D-234E-9493-08DF8006497A}" sibTransId="{CAA084AD-E92A-9446-8122-967E3B8B7877}"/>
    <dgm:cxn modelId="{62F766CF-3768-BB4F-A803-31BE9601C241}" srcId="{B4390255-F1B7-A54F-BC4A-2A90E2CB2C5F}" destId="{1B6F7AD3-8BC6-2A48-9BA1-16E81C55D3AB}" srcOrd="1" destOrd="0" parTransId="{DBBE3CE7-9758-2B4E-AF26-F8D1EF488DB0}" sibTransId="{DBED10D9-5631-3943-A804-4EFE1BFD76D5}"/>
    <dgm:cxn modelId="{75A9ABCF-68AC-CA4B-B621-EE841DE8D0BD}" type="presOf" srcId="{FCFE1440-9142-3143-A6B7-228739713215}" destId="{A667D2F4-79C6-D241-9A8D-F5AF451878D0}" srcOrd="0" destOrd="0" presId="urn:microsoft.com/office/officeart/2005/8/layout/vList5"/>
    <dgm:cxn modelId="{C6FAE6E5-479B-EE4C-8CEE-6ECD3A46DBE7}" type="presOf" srcId="{FEA1739A-775D-FC45-909F-56504313122A}" destId="{95CE65C8-ADEF-BF46-A7E7-E746A66F5A55}" srcOrd="0" destOrd="0" presId="urn:microsoft.com/office/officeart/2005/8/layout/vList5"/>
    <dgm:cxn modelId="{632DC146-7658-C94E-8110-0BF6B305FF6D}" type="presParOf" srcId="{E478EBF1-FFBF-044E-A231-38CE543038A3}" destId="{D9EC4AEC-FB01-C843-9800-3E821E9573D1}" srcOrd="0" destOrd="0" presId="urn:microsoft.com/office/officeart/2005/8/layout/vList5"/>
    <dgm:cxn modelId="{AFD2358E-82A3-6340-9ECE-9ACB124C7590}" type="presParOf" srcId="{D9EC4AEC-FB01-C843-9800-3E821E9573D1}" destId="{2C1A87C8-56AC-E845-A8E6-6BEEF50318E4}" srcOrd="0" destOrd="0" presId="urn:microsoft.com/office/officeart/2005/8/layout/vList5"/>
    <dgm:cxn modelId="{50F0607D-A261-3B4E-B98A-4D99232B3CCE}" type="presParOf" srcId="{D9EC4AEC-FB01-C843-9800-3E821E9573D1}" destId="{C08534B2-3ED4-3444-BC9E-CC252180D2F7}" srcOrd="1" destOrd="0" presId="urn:microsoft.com/office/officeart/2005/8/layout/vList5"/>
    <dgm:cxn modelId="{B557D58C-9052-E74F-B5EB-63A73DED5391}" type="presParOf" srcId="{E478EBF1-FFBF-044E-A231-38CE543038A3}" destId="{75545D92-EB81-AF40-BF5C-16C33629ED65}" srcOrd="1" destOrd="0" presId="urn:microsoft.com/office/officeart/2005/8/layout/vList5"/>
    <dgm:cxn modelId="{5A3724C0-7EF3-DD4C-8AB5-35BEA928FF2C}" type="presParOf" srcId="{E478EBF1-FFBF-044E-A231-38CE543038A3}" destId="{020763E2-1540-B149-9231-5719A8631405}" srcOrd="2" destOrd="0" presId="urn:microsoft.com/office/officeart/2005/8/layout/vList5"/>
    <dgm:cxn modelId="{97665772-E0AA-514F-B26F-76CF97781961}" type="presParOf" srcId="{020763E2-1540-B149-9231-5719A8631405}" destId="{A7895D73-7D97-624F-BA69-05995FDEA71E}" srcOrd="0" destOrd="0" presId="urn:microsoft.com/office/officeart/2005/8/layout/vList5"/>
    <dgm:cxn modelId="{3FF0A720-157E-0548-8C02-BAECAD756C98}" type="presParOf" srcId="{020763E2-1540-B149-9231-5719A8631405}" destId="{A667D2F4-79C6-D241-9A8D-F5AF451878D0}" srcOrd="1" destOrd="0" presId="urn:microsoft.com/office/officeart/2005/8/layout/vList5"/>
    <dgm:cxn modelId="{19A9D21C-229B-9C40-A174-818037ED39E1}" type="presParOf" srcId="{E478EBF1-FFBF-044E-A231-38CE543038A3}" destId="{BCCA6A1E-4CEF-CD4D-80D9-5787CD533E1C}" srcOrd="3" destOrd="0" presId="urn:microsoft.com/office/officeart/2005/8/layout/vList5"/>
    <dgm:cxn modelId="{8059A542-CF05-A44D-80A5-0EE24A01B8B4}" type="presParOf" srcId="{E478EBF1-FFBF-044E-A231-38CE543038A3}" destId="{84219A32-0E5F-5344-85CD-56CCCAC6BB58}" srcOrd="4" destOrd="0" presId="urn:microsoft.com/office/officeart/2005/8/layout/vList5"/>
    <dgm:cxn modelId="{310D36CA-0888-2B44-8D0B-9BA56F689A62}" type="presParOf" srcId="{84219A32-0E5F-5344-85CD-56CCCAC6BB58}" destId="{A1AB0DE8-0BFE-4D4C-9138-630E4270E9BA}" srcOrd="0" destOrd="0" presId="urn:microsoft.com/office/officeart/2005/8/layout/vList5"/>
    <dgm:cxn modelId="{FE09BC73-5AFA-C748-A112-AE99C861B0F7}" type="presParOf" srcId="{84219A32-0E5F-5344-85CD-56CCCAC6BB58}" destId="{7E36B14E-B442-D242-A519-61B094451142}" srcOrd="1" destOrd="0" presId="urn:microsoft.com/office/officeart/2005/8/layout/vList5"/>
    <dgm:cxn modelId="{748EA25B-5D8A-544E-89EF-3E892C9FF59D}" type="presParOf" srcId="{E478EBF1-FFBF-044E-A231-38CE543038A3}" destId="{78B84233-4674-C140-BD5B-AEE2358D6E21}" srcOrd="5" destOrd="0" presId="urn:microsoft.com/office/officeart/2005/8/layout/vList5"/>
    <dgm:cxn modelId="{B0EF7E0D-AF27-124F-AEE5-06D96CD343CC}" type="presParOf" srcId="{E478EBF1-FFBF-044E-A231-38CE543038A3}" destId="{BAFD8D37-5FD5-9B47-9567-B49DF166C25B}" srcOrd="6" destOrd="0" presId="urn:microsoft.com/office/officeart/2005/8/layout/vList5"/>
    <dgm:cxn modelId="{247F2232-35E1-5147-8C01-397FF4EB48BD}" type="presParOf" srcId="{BAFD8D37-5FD5-9B47-9567-B49DF166C25B}" destId="{95CE65C8-ADEF-BF46-A7E7-E746A66F5A55}" srcOrd="0" destOrd="0" presId="urn:microsoft.com/office/officeart/2005/8/layout/vList5"/>
    <dgm:cxn modelId="{C4A0DF23-F184-8645-8B57-7669B48915B0}" type="presParOf" srcId="{BAFD8D37-5FD5-9B47-9567-B49DF166C25B}" destId="{85C3E389-A324-A241-992C-2F7D07815269}" srcOrd="1" destOrd="0" presId="urn:microsoft.com/office/officeart/2005/8/layout/vList5"/>
    <dgm:cxn modelId="{3BE64B64-6D66-BE40-B6F5-4B7263AF6511}" type="presParOf" srcId="{E478EBF1-FFBF-044E-A231-38CE543038A3}" destId="{F7FC5A26-9667-B340-9B0F-DC237E5DEDF5}" srcOrd="7" destOrd="0" presId="urn:microsoft.com/office/officeart/2005/8/layout/vList5"/>
    <dgm:cxn modelId="{7E0415CC-3F67-604C-9C82-D738A9B0B34C}" type="presParOf" srcId="{E478EBF1-FFBF-044E-A231-38CE543038A3}" destId="{4F0EA8B6-8F84-9A4D-81E9-BD835B30662E}" srcOrd="8" destOrd="0" presId="urn:microsoft.com/office/officeart/2005/8/layout/vList5"/>
    <dgm:cxn modelId="{2B09559A-0C7B-A54C-AFAA-83370D4BACCD}" type="presParOf" srcId="{4F0EA8B6-8F84-9A4D-81E9-BD835B30662E}" destId="{44B8EA24-BB5F-9648-9319-655D0F3CD854}" srcOrd="0" destOrd="0" presId="urn:microsoft.com/office/officeart/2005/8/layout/vList5"/>
    <dgm:cxn modelId="{57E8C560-17DA-8844-8678-F83731D4F972}" type="presParOf" srcId="{4F0EA8B6-8F84-9A4D-81E9-BD835B30662E}" destId="{189185C4-DF15-5647-B2E7-8980C85041C3}" srcOrd="1" destOrd="0" presId="urn:microsoft.com/office/officeart/2005/8/layout/vList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5C1F79CC-408F-9842-BE99-48B1C2033FCA}" type="doc">
      <dgm:prSet loTypeId="urn:microsoft.com/office/officeart/2005/8/layout/cycle6" loCatId="" qsTypeId="urn:microsoft.com/office/officeart/2005/8/quickstyle/simple1" qsCatId="simple" csTypeId="urn:microsoft.com/office/officeart/2005/8/colors/accent1_2" csCatId="accent1" phldr="1"/>
      <dgm:spPr/>
      <dgm:t>
        <a:bodyPr/>
        <a:lstStyle/>
        <a:p>
          <a:endParaRPr lang="en-GB"/>
        </a:p>
      </dgm:t>
    </dgm:pt>
    <dgm:pt modelId="{88FBE468-9EA4-6D4A-A0F4-90C22FCD5AED}">
      <dgm:prSet phldrT="[Text]" custT="1"/>
      <dgm:spPr>
        <a:solidFill>
          <a:srgbClr val="01C8C3"/>
        </a:solidFill>
        <a:ln>
          <a:solidFill>
            <a:srgbClr val="01C8C3"/>
          </a:solidFill>
        </a:ln>
      </dgm:spPr>
      <dgm:t>
        <a:bodyPr/>
        <a:lstStyle/>
        <a:p>
          <a:r>
            <a:rPr lang="en-GB" sz="2800" b="0" dirty="0">
              <a:solidFill>
                <a:schemeClr val="bg2"/>
              </a:solidFill>
              <a:latin typeface="Montserrat" pitchFamily="2" charset="77"/>
              <a:ea typeface="Open Sans" panose="020B0606030504020204" pitchFamily="34" charset="0"/>
              <a:cs typeface="Open Sans" panose="020B0606030504020204" pitchFamily="34" charset="0"/>
            </a:rPr>
            <a:t>ASSESSMENT</a:t>
          </a:r>
        </a:p>
      </dgm:t>
    </dgm:pt>
    <dgm:pt modelId="{FCCD4989-E980-FC47-8E79-B1C6DAD15364}" type="parTrans" cxnId="{BF472EF3-F6A1-174B-AC86-B94CA4351968}">
      <dgm:prSet/>
      <dgm:spPr/>
      <dgm:t>
        <a:bodyPr/>
        <a:lstStyle/>
        <a:p>
          <a:endParaRPr lang="en-GB" sz="2800" b="0">
            <a:solidFill>
              <a:schemeClr val="bg2"/>
            </a:solidFill>
            <a:latin typeface="Montserrat" pitchFamily="2" charset="77"/>
            <a:ea typeface="Open Sans" panose="020B0606030504020204" pitchFamily="34" charset="0"/>
            <a:cs typeface="Open Sans" panose="020B0606030504020204" pitchFamily="34" charset="0"/>
          </a:endParaRPr>
        </a:p>
      </dgm:t>
    </dgm:pt>
    <dgm:pt modelId="{E1BDD40A-FCBA-784F-9ED6-589A7E9022E2}" type="sibTrans" cxnId="{BF472EF3-F6A1-174B-AC86-B94CA4351968}">
      <dgm:prSet/>
      <dgm:spPr/>
      <dgm:t>
        <a:bodyPr/>
        <a:lstStyle/>
        <a:p>
          <a:endParaRPr lang="en-GB" sz="2800" b="0">
            <a:solidFill>
              <a:schemeClr val="bg2"/>
            </a:solidFill>
            <a:latin typeface="Montserrat" pitchFamily="2" charset="77"/>
            <a:ea typeface="Open Sans" panose="020B0606030504020204" pitchFamily="34" charset="0"/>
            <a:cs typeface="Open Sans" panose="020B0606030504020204" pitchFamily="34" charset="0"/>
          </a:endParaRPr>
        </a:p>
      </dgm:t>
    </dgm:pt>
    <dgm:pt modelId="{28158278-7363-EE40-A1CE-12DECA3E71BE}">
      <dgm:prSet phldrT="[Text]" custT="1"/>
      <dgm:spPr>
        <a:solidFill>
          <a:srgbClr val="01C8C3"/>
        </a:solidFill>
        <a:ln>
          <a:solidFill>
            <a:srgbClr val="01C8C3"/>
          </a:solidFill>
        </a:ln>
      </dgm:spPr>
      <dgm:t>
        <a:bodyPr/>
        <a:lstStyle/>
        <a:p>
          <a:r>
            <a:rPr lang="en-GB" sz="2800" b="0" dirty="0">
              <a:solidFill>
                <a:schemeClr val="bg2"/>
              </a:solidFill>
              <a:latin typeface="Montserrat" pitchFamily="2" charset="77"/>
              <a:ea typeface="Open Sans" panose="020B0606030504020204" pitchFamily="34" charset="0"/>
              <a:cs typeface="Open Sans" panose="020B0606030504020204" pitchFamily="34" charset="0"/>
            </a:rPr>
            <a:t>PLANNING</a:t>
          </a:r>
        </a:p>
      </dgm:t>
    </dgm:pt>
    <dgm:pt modelId="{B91DF4B0-09D1-8449-97BE-797172A39835}" type="parTrans" cxnId="{F14242F2-1AFA-EB4B-ABEC-1D8A9BFB2F33}">
      <dgm:prSet/>
      <dgm:spPr/>
      <dgm:t>
        <a:bodyPr/>
        <a:lstStyle/>
        <a:p>
          <a:endParaRPr lang="en-GB" sz="2800" b="0">
            <a:solidFill>
              <a:schemeClr val="bg2"/>
            </a:solidFill>
            <a:latin typeface="Montserrat" pitchFamily="2" charset="77"/>
            <a:ea typeface="Open Sans" panose="020B0606030504020204" pitchFamily="34" charset="0"/>
            <a:cs typeface="Open Sans" panose="020B0606030504020204" pitchFamily="34" charset="0"/>
          </a:endParaRPr>
        </a:p>
      </dgm:t>
    </dgm:pt>
    <dgm:pt modelId="{540CCA0B-C44A-F542-90BF-2704B703A3BA}" type="sibTrans" cxnId="{F14242F2-1AFA-EB4B-ABEC-1D8A9BFB2F33}">
      <dgm:prSet/>
      <dgm:spPr/>
      <dgm:t>
        <a:bodyPr/>
        <a:lstStyle/>
        <a:p>
          <a:endParaRPr lang="en-GB" sz="2800" b="0">
            <a:solidFill>
              <a:schemeClr val="bg2"/>
            </a:solidFill>
            <a:latin typeface="Montserrat" pitchFamily="2" charset="77"/>
            <a:ea typeface="Open Sans" panose="020B0606030504020204" pitchFamily="34" charset="0"/>
            <a:cs typeface="Open Sans" panose="020B0606030504020204" pitchFamily="34" charset="0"/>
          </a:endParaRPr>
        </a:p>
      </dgm:t>
    </dgm:pt>
    <dgm:pt modelId="{E5C525CF-0575-364E-AC61-D1A35C1B77EC}">
      <dgm:prSet phldrT="[Text]" custT="1"/>
      <dgm:spPr>
        <a:solidFill>
          <a:srgbClr val="01C8C3"/>
        </a:solidFill>
        <a:ln>
          <a:solidFill>
            <a:srgbClr val="01C8C3"/>
          </a:solidFill>
        </a:ln>
      </dgm:spPr>
      <dgm:t>
        <a:bodyPr/>
        <a:lstStyle/>
        <a:p>
          <a:r>
            <a:rPr lang="en-GB" sz="2800" b="0" dirty="0">
              <a:solidFill>
                <a:schemeClr val="bg2"/>
              </a:solidFill>
              <a:latin typeface="Montserrat" pitchFamily="2" charset="77"/>
              <a:ea typeface="Open Sans" panose="020B0606030504020204" pitchFamily="34" charset="0"/>
              <a:cs typeface="Open Sans" panose="020B0606030504020204" pitchFamily="34" charset="0"/>
            </a:rPr>
            <a:t>IMPLEMENT &amp; MONITOR</a:t>
          </a:r>
        </a:p>
      </dgm:t>
    </dgm:pt>
    <dgm:pt modelId="{7DB9A3A9-646C-8A4B-B240-9FB837DD7217}" type="parTrans" cxnId="{60ECC3A4-A57A-164B-B078-679B967B51F3}">
      <dgm:prSet/>
      <dgm:spPr/>
      <dgm:t>
        <a:bodyPr/>
        <a:lstStyle/>
        <a:p>
          <a:endParaRPr lang="en-GB" sz="2800" b="0">
            <a:solidFill>
              <a:schemeClr val="bg2"/>
            </a:solidFill>
            <a:latin typeface="Montserrat" pitchFamily="2" charset="77"/>
            <a:ea typeface="Open Sans" panose="020B0606030504020204" pitchFamily="34" charset="0"/>
            <a:cs typeface="Open Sans" panose="020B0606030504020204" pitchFamily="34" charset="0"/>
          </a:endParaRPr>
        </a:p>
      </dgm:t>
    </dgm:pt>
    <dgm:pt modelId="{5EF4AEB1-9C8A-E34B-A7A1-6D6B4965DC3F}" type="sibTrans" cxnId="{60ECC3A4-A57A-164B-B078-679B967B51F3}">
      <dgm:prSet/>
      <dgm:spPr/>
      <dgm:t>
        <a:bodyPr/>
        <a:lstStyle/>
        <a:p>
          <a:endParaRPr lang="en-GB" sz="2800" b="0">
            <a:solidFill>
              <a:schemeClr val="bg2"/>
            </a:solidFill>
            <a:latin typeface="Montserrat" pitchFamily="2" charset="77"/>
            <a:ea typeface="Open Sans" panose="020B0606030504020204" pitchFamily="34" charset="0"/>
            <a:cs typeface="Open Sans" panose="020B0606030504020204" pitchFamily="34" charset="0"/>
          </a:endParaRPr>
        </a:p>
      </dgm:t>
    </dgm:pt>
    <dgm:pt modelId="{51AF70DC-3B93-D745-B961-0CCB5279EEE7}">
      <dgm:prSet phldrT="[Text]" custT="1"/>
      <dgm:spPr>
        <a:solidFill>
          <a:srgbClr val="01C8C3"/>
        </a:solidFill>
        <a:ln>
          <a:solidFill>
            <a:srgbClr val="01C8C3"/>
          </a:solidFill>
        </a:ln>
      </dgm:spPr>
      <dgm:t>
        <a:bodyPr/>
        <a:lstStyle/>
        <a:p>
          <a:r>
            <a:rPr lang="en-GB" sz="2800" b="0" dirty="0">
              <a:solidFill>
                <a:schemeClr val="bg2"/>
              </a:solidFill>
              <a:latin typeface="Montserrat" pitchFamily="2" charset="77"/>
              <a:ea typeface="Open Sans" panose="020B0606030504020204" pitchFamily="34" charset="0"/>
              <a:cs typeface="Open Sans" panose="020B0606030504020204" pitchFamily="34" charset="0"/>
            </a:rPr>
            <a:t>EVALUATE &amp; LEARN</a:t>
          </a:r>
        </a:p>
      </dgm:t>
    </dgm:pt>
    <dgm:pt modelId="{6EB4C48E-354F-3C4F-91D6-B8A9AEEB1CF0}" type="parTrans" cxnId="{9A935778-85D1-744A-B866-529B7A00B680}">
      <dgm:prSet/>
      <dgm:spPr/>
      <dgm:t>
        <a:bodyPr/>
        <a:lstStyle/>
        <a:p>
          <a:endParaRPr lang="en-GB" sz="2800" b="0">
            <a:solidFill>
              <a:schemeClr val="bg2"/>
            </a:solidFill>
            <a:latin typeface="Montserrat" pitchFamily="2" charset="77"/>
            <a:ea typeface="Open Sans" panose="020B0606030504020204" pitchFamily="34" charset="0"/>
            <a:cs typeface="Open Sans" panose="020B0606030504020204" pitchFamily="34" charset="0"/>
          </a:endParaRPr>
        </a:p>
      </dgm:t>
    </dgm:pt>
    <dgm:pt modelId="{D55A9B16-FD42-D44D-936E-C9F0B68BB514}" type="sibTrans" cxnId="{9A935778-85D1-744A-B866-529B7A00B680}">
      <dgm:prSet/>
      <dgm:spPr/>
      <dgm:t>
        <a:bodyPr/>
        <a:lstStyle/>
        <a:p>
          <a:endParaRPr lang="en-GB" sz="2800" b="0">
            <a:solidFill>
              <a:schemeClr val="bg2"/>
            </a:solidFill>
            <a:latin typeface="Montserrat" pitchFamily="2" charset="77"/>
            <a:ea typeface="Open Sans" panose="020B0606030504020204" pitchFamily="34" charset="0"/>
            <a:cs typeface="Open Sans" panose="020B0606030504020204" pitchFamily="34" charset="0"/>
          </a:endParaRPr>
        </a:p>
      </dgm:t>
    </dgm:pt>
    <dgm:pt modelId="{E28FF30D-FD04-EF48-8E21-45A2716EEF8A}" type="pres">
      <dgm:prSet presAssocID="{5C1F79CC-408F-9842-BE99-48B1C2033FCA}" presName="cycle" presStyleCnt="0">
        <dgm:presLayoutVars>
          <dgm:dir/>
          <dgm:resizeHandles val="exact"/>
        </dgm:presLayoutVars>
      </dgm:prSet>
      <dgm:spPr/>
    </dgm:pt>
    <dgm:pt modelId="{78D03242-0900-F04A-B7FA-31D8953F3B78}" type="pres">
      <dgm:prSet presAssocID="{88FBE468-9EA4-6D4A-A0F4-90C22FCD5AED}" presName="node" presStyleLbl="node1" presStyleIdx="0" presStyleCnt="4" custScaleX="127231">
        <dgm:presLayoutVars>
          <dgm:bulletEnabled val="1"/>
        </dgm:presLayoutVars>
      </dgm:prSet>
      <dgm:spPr/>
    </dgm:pt>
    <dgm:pt modelId="{8995F245-8E4C-CE43-9999-C338B3517971}" type="pres">
      <dgm:prSet presAssocID="{88FBE468-9EA4-6D4A-A0F4-90C22FCD5AED}" presName="spNode" presStyleCnt="0"/>
      <dgm:spPr/>
    </dgm:pt>
    <dgm:pt modelId="{18E33FFE-5365-CB43-9B80-74D8A238D9AB}" type="pres">
      <dgm:prSet presAssocID="{E1BDD40A-FCBA-784F-9ED6-589A7E9022E2}" presName="sibTrans" presStyleLbl="sibTrans1D1" presStyleIdx="0" presStyleCnt="4"/>
      <dgm:spPr/>
    </dgm:pt>
    <dgm:pt modelId="{7BE3A8DC-FE34-9A4F-9A12-706D9D63FFAC}" type="pres">
      <dgm:prSet presAssocID="{28158278-7363-EE40-A1CE-12DECA3E71BE}" presName="node" presStyleLbl="node1" presStyleIdx="1" presStyleCnt="4" custScaleX="127231" custRadScaleRad="125377" custRadScaleInc="-1318">
        <dgm:presLayoutVars>
          <dgm:bulletEnabled val="1"/>
        </dgm:presLayoutVars>
      </dgm:prSet>
      <dgm:spPr/>
    </dgm:pt>
    <dgm:pt modelId="{38821502-0CF0-9542-9470-4A27952CBC9B}" type="pres">
      <dgm:prSet presAssocID="{28158278-7363-EE40-A1CE-12DECA3E71BE}" presName="spNode" presStyleCnt="0"/>
      <dgm:spPr/>
    </dgm:pt>
    <dgm:pt modelId="{9AD68676-D4AD-5E42-AB28-B6EEE0920C4C}" type="pres">
      <dgm:prSet presAssocID="{540CCA0B-C44A-F542-90BF-2704B703A3BA}" presName="sibTrans" presStyleLbl="sibTrans1D1" presStyleIdx="1" presStyleCnt="4"/>
      <dgm:spPr/>
    </dgm:pt>
    <dgm:pt modelId="{7149E0A3-0C75-4047-9E2B-28B36F5A0F86}" type="pres">
      <dgm:prSet presAssocID="{E5C525CF-0575-364E-AC61-D1A35C1B77EC}" presName="node" presStyleLbl="node1" presStyleIdx="2" presStyleCnt="4" custScaleX="127231">
        <dgm:presLayoutVars>
          <dgm:bulletEnabled val="1"/>
        </dgm:presLayoutVars>
      </dgm:prSet>
      <dgm:spPr/>
    </dgm:pt>
    <dgm:pt modelId="{EF8E357C-BCA3-4F4C-8F50-04B13A38B2EE}" type="pres">
      <dgm:prSet presAssocID="{E5C525CF-0575-364E-AC61-D1A35C1B77EC}" presName="spNode" presStyleCnt="0"/>
      <dgm:spPr/>
    </dgm:pt>
    <dgm:pt modelId="{E9467F01-C5CC-AF4C-8089-DE26FB7CC7C9}" type="pres">
      <dgm:prSet presAssocID="{5EF4AEB1-9C8A-E34B-A7A1-6D6B4965DC3F}" presName="sibTrans" presStyleLbl="sibTrans1D1" presStyleIdx="2" presStyleCnt="4"/>
      <dgm:spPr/>
    </dgm:pt>
    <dgm:pt modelId="{DA468908-1167-C941-9084-C5E0B3ED77E0}" type="pres">
      <dgm:prSet presAssocID="{51AF70DC-3B93-D745-B961-0CCB5279EEE7}" presName="node" presStyleLbl="node1" presStyleIdx="3" presStyleCnt="4" custScaleX="127231" custRadScaleRad="134729" custRadScaleInc="-914">
        <dgm:presLayoutVars>
          <dgm:bulletEnabled val="1"/>
        </dgm:presLayoutVars>
      </dgm:prSet>
      <dgm:spPr/>
    </dgm:pt>
    <dgm:pt modelId="{4A36FBD8-54AC-0C42-A17D-5439D99063DB}" type="pres">
      <dgm:prSet presAssocID="{51AF70DC-3B93-D745-B961-0CCB5279EEE7}" presName="spNode" presStyleCnt="0"/>
      <dgm:spPr/>
    </dgm:pt>
    <dgm:pt modelId="{6D28E37C-B7E8-7844-9171-7040F8342732}" type="pres">
      <dgm:prSet presAssocID="{D55A9B16-FD42-D44D-936E-C9F0B68BB514}" presName="sibTrans" presStyleLbl="sibTrans1D1" presStyleIdx="3" presStyleCnt="4"/>
      <dgm:spPr/>
    </dgm:pt>
  </dgm:ptLst>
  <dgm:cxnLst>
    <dgm:cxn modelId="{1D37F203-7560-D543-875F-5EBA3174FEA3}" type="presOf" srcId="{5EF4AEB1-9C8A-E34B-A7A1-6D6B4965DC3F}" destId="{E9467F01-C5CC-AF4C-8089-DE26FB7CC7C9}" srcOrd="0" destOrd="0" presId="urn:microsoft.com/office/officeart/2005/8/layout/cycle6"/>
    <dgm:cxn modelId="{98DC972C-1448-3441-86A7-864AA8BF1CC7}" type="presOf" srcId="{5C1F79CC-408F-9842-BE99-48B1C2033FCA}" destId="{E28FF30D-FD04-EF48-8E21-45A2716EEF8A}" srcOrd="0" destOrd="0" presId="urn:microsoft.com/office/officeart/2005/8/layout/cycle6"/>
    <dgm:cxn modelId="{3A5C835E-DA29-8C4C-9806-3A272AC3DA85}" type="presOf" srcId="{540CCA0B-C44A-F542-90BF-2704B703A3BA}" destId="{9AD68676-D4AD-5E42-AB28-B6EEE0920C4C}" srcOrd="0" destOrd="0" presId="urn:microsoft.com/office/officeart/2005/8/layout/cycle6"/>
    <dgm:cxn modelId="{B9C6F448-4E13-1147-8CFC-62D253587A9A}" type="presOf" srcId="{E5C525CF-0575-364E-AC61-D1A35C1B77EC}" destId="{7149E0A3-0C75-4047-9E2B-28B36F5A0F86}" srcOrd="0" destOrd="0" presId="urn:microsoft.com/office/officeart/2005/8/layout/cycle6"/>
    <dgm:cxn modelId="{2717104B-9DDF-2B4B-9394-DAA33902FFF9}" type="presOf" srcId="{E1BDD40A-FCBA-784F-9ED6-589A7E9022E2}" destId="{18E33FFE-5365-CB43-9B80-74D8A238D9AB}" srcOrd="0" destOrd="0" presId="urn:microsoft.com/office/officeart/2005/8/layout/cycle6"/>
    <dgm:cxn modelId="{9A935778-85D1-744A-B866-529B7A00B680}" srcId="{5C1F79CC-408F-9842-BE99-48B1C2033FCA}" destId="{51AF70DC-3B93-D745-B961-0CCB5279EEE7}" srcOrd="3" destOrd="0" parTransId="{6EB4C48E-354F-3C4F-91D6-B8A9AEEB1CF0}" sibTransId="{D55A9B16-FD42-D44D-936E-C9F0B68BB514}"/>
    <dgm:cxn modelId="{4981E199-87E3-8345-8615-B738E3986042}" type="presOf" srcId="{51AF70DC-3B93-D745-B961-0CCB5279EEE7}" destId="{DA468908-1167-C941-9084-C5E0B3ED77E0}" srcOrd="0" destOrd="0" presId="urn:microsoft.com/office/officeart/2005/8/layout/cycle6"/>
    <dgm:cxn modelId="{60ECC3A4-A57A-164B-B078-679B967B51F3}" srcId="{5C1F79CC-408F-9842-BE99-48B1C2033FCA}" destId="{E5C525CF-0575-364E-AC61-D1A35C1B77EC}" srcOrd="2" destOrd="0" parTransId="{7DB9A3A9-646C-8A4B-B240-9FB837DD7217}" sibTransId="{5EF4AEB1-9C8A-E34B-A7A1-6D6B4965DC3F}"/>
    <dgm:cxn modelId="{F73AC7C0-56BD-3D4B-8BA1-9D74C6C48DFA}" type="presOf" srcId="{D55A9B16-FD42-D44D-936E-C9F0B68BB514}" destId="{6D28E37C-B7E8-7844-9171-7040F8342732}" srcOrd="0" destOrd="0" presId="urn:microsoft.com/office/officeart/2005/8/layout/cycle6"/>
    <dgm:cxn modelId="{4B53D8EC-F021-814C-A1CB-17384E3CF0BE}" type="presOf" srcId="{88FBE468-9EA4-6D4A-A0F4-90C22FCD5AED}" destId="{78D03242-0900-F04A-B7FA-31D8953F3B78}" srcOrd="0" destOrd="0" presId="urn:microsoft.com/office/officeart/2005/8/layout/cycle6"/>
    <dgm:cxn modelId="{F14242F2-1AFA-EB4B-ABEC-1D8A9BFB2F33}" srcId="{5C1F79CC-408F-9842-BE99-48B1C2033FCA}" destId="{28158278-7363-EE40-A1CE-12DECA3E71BE}" srcOrd="1" destOrd="0" parTransId="{B91DF4B0-09D1-8449-97BE-797172A39835}" sibTransId="{540CCA0B-C44A-F542-90BF-2704B703A3BA}"/>
    <dgm:cxn modelId="{BF472EF3-F6A1-174B-AC86-B94CA4351968}" srcId="{5C1F79CC-408F-9842-BE99-48B1C2033FCA}" destId="{88FBE468-9EA4-6D4A-A0F4-90C22FCD5AED}" srcOrd="0" destOrd="0" parTransId="{FCCD4989-E980-FC47-8E79-B1C6DAD15364}" sibTransId="{E1BDD40A-FCBA-784F-9ED6-589A7E9022E2}"/>
    <dgm:cxn modelId="{9E675DFB-2365-2A4C-B82D-C56E2D9B73AC}" type="presOf" srcId="{28158278-7363-EE40-A1CE-12DECA3E71BE}" destId="{7BE3A8DC-FE34-9A4F-9A12-706D9D63FFAC}" srcOrd="0" destOrd="0" presId="urn:microsoft.com/office/officeart/2005/8/layout/cycle6"/>
    <dgm:cxn modelId="{467280C9-8CB3-F54B-8BE3-A58C2F2F7F01}" type="presParOf" srcId="{E28FF30D-FD04-EF48-8E21-45A2716EEF8A}" destId="{78D03242-0900-F04A-B7FA-31D8953F3B78}" srcOrd="0" destOrd="0" presId="urn:microsoft.com/office/officeart/2005/8/layout/cycle6"/>
    <dgm:cxn modelId="{66D572CE-35C0-BE48-BC87-2391A85083B0}" type="presParOf" srcId="{E28FF30D-FD04-EF48-8E21-45A2716EEF8A}" destId="{8995F245-8E4C-CE43-9999-C338B3517971}" srcOrd="1" destOrd="0" presId="urn:microsoft.com/office/officeart/2005/8/layout/cycle6"/>
    <dgm:cxn modelId="{2DDAD71C-8DA3-2244-A4C8-0F9A7140C362}" type="presParOf" srcId="{E28FF30D-FD04-EF48-8E21-45A2716EEF8A}" destId="{18E33FFE-5365-CB43-9B80-74D8A238D9AB}" srcOrd="2" destOrd="0" presId="urn:microsoft.com/office/officeart/2005/8/layout/cycle6"/>
    <dgm:cxn modelId="{13A14165-377B-3C45-A11A-EAB69E7368AC}" type="presParOf" srcId="{E28FF30D-FD04-EF48-8E21-45A2716EEF8A}" destId="{7BE3A8DC-FE34-9A4F-9A12-706D9D63FFAC}" srcOrd="3" destOrd="0" presId="urn:microsoft.com/office/officeart/2005/8/layout/cycle6"/>
    <dgm:cxn modelId="{AE5544BA-8F05-5E42-9732-42CB94055B3F}" type="presParOf" srcId="{E28FF30D-FD04-EF48-8E21-45A2716EEF8A}" destId="{38821502-0CF0-9542-9470-4A27952CBC9B}" srcOrd="4" destOrd="0" presId="urn:microsoft.com/office/officeart/2005/8/layout/cycle6"/>
    <dgm:cxn modelId="{3DEAAEC3-7EC9-8844-9B5C-B06AA3A70D3D}" type="presParOf" srcId="{E28FF30D-FD04-EF48-8E21-45A2716EEF8A}" destId="{9AD68676-D4AD-5E42-AB28-B6EEE0920C4C}" srcOrd="5" destOrd="0" presId="urn:microsoft.com/office/officeart/2005/8/layout/cycle6"/>
    <dgm:cxn modelId="{CA21E008-232F-F240-AE18-1B4C0A489FE2}" type="presParOf" srcId="{E28FF30D-FD04-EF48-8E21-45A2716EEF8A}" destId="{7149E0A3-0C75-4047-9E2B-28B36F5A0F86}" srcOrd="6" destOrd="0" presId="urn:microsoft.com/office/officeart/2005/8/layout/cycle6"/>
    <dgm:cxn modelId="{456E9261-F7EC-E44E-8F0C-C78C37E2189D}" type="presParOf" srcId="{E28FF30D-FD04-EF48-8E21-45A2716EEF8A}" destId="{EF8E357C-BCA3-4F4C-8F50-04B13A38B2EE}" srcOrd="7" destOrd="0" presId="urn:microsoft.com/office/officeart/2005/8/layout/cycle6"/>
    <dgm:cxn modelId="{D72699E5-9D11-464D-9348-A6768E17B43E}" type="presParOf" srcId="{E28FF30D-FD04-EF48-8E21-45A2716EEF8A}" destId="{E9467F01-C5CC-AF4C-8089-DE26FB7CC7C9}" srcOrd="8" destOrd="0" presId="urn:microsoft.com/office/officeart/2005/8/layout/cycle6"/>
    <dgm:cxn modelId="{F5DBA3B0-110B-E448-B6AF-3CAF678198C7}" type="presParOf" srcId="{E28FF30D-FD04-EF48-8E21-45A2716EEF8A}" destId="{DA468908-1167-C941-9084-C5E0B3ED77E0}" srcOrd="9" destOrd="0" presId="urn:microsoft.com/office/officeart/2005/8/layout/cycle6"/>
    <dgm:cxn modelId="{7DCCCBAA-5FF8-7B45-8EFB-743830244C73}" type="presParOf" srcId="{E28FF30D-FD04-EF48-8E21-45A2716EEF8A}" destId="{4A36FBD8-54AC-0C42-A17D-5439D99063DB}" srcOrd="10" destOrd="0" presId="urn:microsoft.com/office/officeart/2005/8/layout/cycle6"/>
    <dgm:cxn modelId="{A78940F1-0F8A-7746-9608-59A7A4901DD8}" type="presParOf" srcId="{E28FF30D-FD04-EF48-8E21-45A2716EEF8A}" destId="{6D28E37C-B7E8-7844-9171-7040F8342732}" srcOrd="11" destOrd="0" presId="urn:microsoft.com/office/officeart/2005/8/layout/cycle6"/>
  </dgm:cxnLst>
  <dgm:bg>
    <a:noFill/>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08534B2-3ED4-3444-BC9E-CC252180D2F7}">
      <dsp:nvSpPr>
        <dsp:cNvPr id="0" name=""/>
        <dsp:cNvSpPr/>
      </dsp:nvSpPr>
      <dsp:spPr>
        <a:xfrm rot="5400000">
          <a:off x="10752215" y="-5001560"/>
          <a:ext cx="1119496" cy="11408892"/>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1066800">
            <a:lnSpc>
              <a:spcPct val="90000"/>
            </a:lnSpc>
            <a:spcBef>
              <a:spcPct val="0"/>
            </a:spcBef>
            <a:spcAft>
              <a:spcPct val="15000"/>
            </a:spcAft>
            <a:buClr>
              <a:schemeClr val="dk1"/>
            </a:buClr>
            <a:buSzPts val="3200"/>
            <a:buFont typeface="Arial" panose="020B0604020202020204" pitchFamily="34" charset="0"/>
            <a:buNone/>
          </a:pPr>
          <a:r>
            <a:rPr lang="en-GB" sz="2400" b="0" i="0" u="none" strike="noStrike" kern="1200" cap="none"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Calibri"/>
            </a:rPr>
            <a:t>Include CEA in policies and strategy</a:t>
          </a:r>
          <a:endParaRPr lang="en-GB" sz="2400" kern="1200" dirty="0"/>
        </a:p>
        <a:p>
          <a:pPr marL="228600" lvl="1" indent="-228600" algn="l" defTabSz="1066800">
            <a:lnSpc>
              <a:spcPct val="90000"/>
            </a:lnSpc>
            <a:spcBef>
              <a:spcPct val="0"/>
            </a:spcBef>
            <a:spcAft>
              <a:spcPct val="15000"/>
            </a:spcAft>
            <a:buFont typeface="Arial" panose="020B0604020202020204" pitchFamily="34" charset="0"/>
            <a:buNone/>
          </a:pPr>
          <a:r>
            <a:rPr lang="en-GB" sz="2400" b="0" i="0" u="none" strike="noStrike" kern="1200" cap="none"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Calibri"/>
            </a:rPr>
            <a:t>Allocate staff time and funding for community engagement</a:t>
          </a:r>
          <a:endParaRPr lang="en-GB" sz="2400" b="0" i="0" u="none" strike="noStrike" kern="1200" cap="none" dirty="0">
            <a:solidFill>
              <a:srgbClr val="000000"/>
            </a:solidFill>
            <a:latin typeface="Open Sans" panose="020B0606030504020204" pitchFamily="34" charset="0"/>
            <a:ea typeface="Open Sans" panose="020B0606030504020204" pitchFamily="34" charset="0"/>
            <a:cs typeface="Open Sans" panose="020B0606030504020204" pitchFamily="34" charset="0"/>
            <a:sym typeface="Arial"/>
          </a:endParaRPr>
        </a:p>
      </dsp:txBody>
      <dsp:txXfrm rot="-5400000">
        <a:off x="5607518" y="197786"/>
        <a:ext cx="11354243" cy="1010198"/>
      </dsp:txXfrm>
    </dsp:sp>
    <dsp:sp modelId="{2C1A87C8-56AC-E845-A8E6-6BEEF50318E4}">
      <dsp:nvSpPr>
        <dsp:cNvPr id="0" name=""/>
        <dsp:cNvSpPr/>
      </dsp:nvSpPr>
      <dsp:spPr>
        <a:xfrm>
          <a:off x="809985" y="3200"/>
          <a:ext cx="4797532" cy="139937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53340" rIns="106680" bIns="53340" numCol="1" spcCol="1270" anchor="ctr" anchorCtr="0">
          <a:noAutofit/>
        </a:bodyPr>
        <a:lstStyle/>
        <a:p>
          <a:pPr marL="0" lvl="0" indent="0" algn="ctr" defTabSz="1244600">
            <a:lnSpc>
              <a:spcPct val="90000"/>
            </a:lnSpc>
            <a:spcBef>
              <a:spcPct val="0"/>
            </a:spcBef>
            <a:spcAft>
              <a:spcPct val="35000"/>
            </a:spcAft>
            <a:buNone/>
          </a:pPr>
          <a:r>
            <a:rPr lang="en-GB" sz="2800" kern="1200" dirty="0">
              <a:solidFill>
                <a:schemeClr val="tx2"/>
              </a:solidFill>
              <a:latin typeface="Montserrat" pitchFamily="2" charset="77"/>
            </a:rPr>
            <a:t>Leadership</a:t>
          </a:r>
        </a:p>
      </dsp:txBody>
      <dsp:txXfrm>
        <a:off x="878297" y="71512"/>
        <a:ext cx="4660908" cy="1262746"/>
      </dsp:txXfrm>
    </dsp:sp>
    <dsp:sp modelId="{A667D2F4-79C6-D241-9A8D-F5AF451878D0}">
      <dsp:nvSpPr>
        <dsp:cNvPr id="0" name=""/>
        <dsp:cNvSpPr/>
      </dsp:nvSpPr>
      <dsp:spPr>
        <a:xfrm rot="5400000">
          <a:off x="10752215" y="-3532221"/>
          <a:ext cx="1119496" cy="11408892"/>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1066800">
            <a:lnSpc>
              <a:spcPct val="90000"/>
            </a:lnSpc>
            <a:spcBef>
              <a:spcPct val="0"/>
            </a:spcBef>
            <a:spcAft>
              <a:spcPct val="15000"/>
            </a:spcAft>
            <a:buClr>
              <a:schemeClr val="dk1"/>
            </a:buClr>
            <a:buSzPts val="3200"/>
            <a:buFont typeface="Arial" panose="020B0604020202020204" pitchFamily="34" charset="0"/>
            <a:buNone/>
          </a:pPr>
          <a:r>
            <a:rPr lang="en-GB" sz="2400" b="0" i="0" u="none" strike="noStrike" kern="1200" cap="none"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Calibri"/>
            </a:rPr>
            <a:t>Add CEA to plans and budgets</a:t>
          </a:r>
          <a:endParaRPr lang="en-GB" sz="2400" kern="1200" dirty="0"/>
        </a:p>
        <a:p>
          <a:pPr marL="228600" lvl="1" indent="-228600" algn="l" defTabSz="1066800">
            <a:lnSpc>
              <a:spcPct val="90000"/>
            </a:lnSpc>
            <a:spcBef>
              <a:spcPct val="0"/>
            </a:spcBef>
            <a:spcAft>
              <a:spcPct val="15000"/>
            </a:spcAft>
            <a:buFont typeface="Arial" panose="020B0604020202020204" pitchFamily="34" charset="0"/>
            <a:buNone/>
          </a:pPr>
          <a:r>
            <a:rPr lang="en-GB" sz="2400" b="0" i="0" u="none" strike="noStrike" kern="1200" cap="none"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Calibri"/>
            </a:rPr>
            <a:t>Make decisions and adapt </a:t>
          </a:r>
          <a:r>
            <a:rPr lang="en-GB" sz="2400" kern="1200"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Calibri"/>
            </a:rPr>
            <a:t>services</a:t>
          </a:r>
          <a:r>
            <a:rPr lang="en-GB" sz="2400" b="0" i="0" u="none" strike="noStrike" kern="1200" cap="none"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Calibri"/>
            </a:rPr>
            <a:t> based on community feedback</a:t>
          </a:r>
          <a:endParaRPr lang="en-GB" sz="2400" b="0" i="0" u="none" strike="noStrike" kern="1200" cap="none" dirty="0">
            <a:solidFill>
              <a:srgbClr val="000000"/>
            </a:solidFill>
            <a:latin typeface="Open Sans" panose="020B0606030504020204" pitchFamily="34" charset="0"/>
            <a:ea typeface="Open Sans" panose="020B0606030504020204" pitchFamily="34" charset="0"/>
            <a:cs typeface="Open Sans" panose="020B0606030504020204" pitchFamily="34" charset="0"/>
            <a:sym typeface="Arial"/>
          </a:endParaRPr>
        </a:p>
      </dsp:txBody>
      <dsp:txXfrm rot="-5400000">
        <a:off x="5607518" y="1667125"/>
        <a:ext cx="11354243" cy="1010198"/>
      </dsp:txXfrm>
    </dsp:sp>
    <dsp:sp modelId="{A7895D73-7D97-624F-BA69-05995FDEA71E}">
      <dsp:nvSpPr>
        <dsp:cNvPr id="0" name=""/>
        <dsp:cNvSpPr/>
      </dsp:nvSpPr>
      <dsp:spPr>
        <a:xfrm>
          <a:off x="809985" y="1472539"/>
          <a:ext cx="4797532" cy="139937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53340" rIns="106680" bIns="53340" numCol="1" spcCol="1270" anchor="ctr" anchorCtr="0">
          <a:noAutofit/>
        </a:bodyPr>
        <a:lstStyle/>
        <a:p>
          <a:pPr marL="0" lvl="0" indent="0" algn="ctr" defTabSz="1244600">
            <a:lnSpc>
              <a:spcPct val="90000"/>
            </a:lnSpc>
            <a:spcBef>
              <a:spcPct val="0"/>
            </a:spcBef>
            <a:spcAft>
              <a:spcPct val="35000"/>
            </a:spcAft>
            <a:buNone/>
          </a:pPr>
          <a:r>
            <a:rPr lang="en-GB" sz="2800" kern="1200" dirty="0">
              <a:solidFill>
                <a:schemeClr val="tx2"/>
              </a:solidFill>
              <a:latin typeface="Montserrat" pitchFamily="2" charset="77"/>
            </a:rPr>
            <a:t>Programmes &amp; operations</a:t>
          </a:r>
        </a:p>
      </dsp:txBody>
      <dsp:txXfrm>
        <a:off x="878297" y="1540851"/>
        <a:ext cx="4660908" cy="1262746"/>
      </dsp:txXfrm>
    </dsp:sp>
    <dsp:sp modelId="{7E36B14E-B442-D242-A519-61B094451142}">
      <dsp:nvSpPr>
        <dsp:cNvPr id="0" name=""/>
        <dsp:cNvSpPr/>
      </dsp:nvSpPr>
      <dsp:spPr>
        <a:xfrm rot="5400000">
          <a:off x="10752215" y="-2062882"/>
          <a:ext cx="1119496" cy="11408892"/>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1066800">
            <a:lnSpc>
              <a:spcPct val="90000"/>
            </a:lnSpc>
            <a:spcBef>
              <a:spcPct val="0"/>
            </a:spcBef>
            <a:spcAft>
              <a:spcPct val="15000"/>
            </a:spcAft>
            <a:buClr>
              <a:schemeClr val="dk1"/>
            </a:buClr>
            <a:buSzPts val="3200"/>
            <a:buFont typeface="Arial" panose="020B0604020202020204" pitchFamily="34" charset="0"/>
            <a:buNone/>
          </a:pPr>
          <a:r>
            <a:rPr lang="en-GB" sz="2400" b="0" i="0" u="none" strike="noStrike" kern="1200" cap="none"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Calibri"/>
            </a:rPr>
            <a:t>Allow enough flexibility to respond to community needs</a:t>
          </a:r>
          <a:endParaRPr lang="en-GB" sz="2400" kern="1200" dirty="0"/>
        </a:p>
        <a:p>
          <a:pPr marL="228600" lvl="1" indent="-228600" algn="l" defTabSz="1066800">
            <a:lnSpc>
              <a:spcPct val="90000"/>
            </a:lnSpc>
            <a:spcBef>
              <a:spcPct val="0"/>
            </a:spcBef>
            <a:spcAft>
              <a:spcPct val="15000"/>
            </a:spcAft>
            <a:buFont typeface="Arial" panose="020B0604020202020204" pitchFamily="34" charset="0"/>
            <a:buNone/>
          </a:pPr>
          <a:r>
            <a:rPr lang="en-GB" sz="2400" b="0" i="0" u="none" strike="noStrike" kern="1200" cap="none"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Calibri"/>
            </a:rPr>
            <a:t>Integrate CEA into HR processes</a:t>
          </a:r>
          <a:endParaRPr lang="en-GB" sz="2400" b="0" i="0" u="none" strike="noStrike" kern="1200" cap="none" dirty="0">
            <a:solidFill>
              <a:srgbClr val="000000"/>
            </a:solidFill>
            <a:latin typeface="Open Sans" panose="020B0606030504020204" pitchFamily="34" charset="0"/>
            <a:ea typeface="Open Sans" panose="020B0606030504020204" pitchFamily="34" charset="0"/>
            <a:cs typeface="Open Sans" panose="020B0606030504020204" pitchFamily="34" charset="0"/>
            <a:sym typeface="Arial"/>
          </a:endParaRPr>
        </a:p>
      </dsp:txBody>
      <dsp:txXfrm rot="-5400000">
        <a:off x="5607518" y="3136464"/>
        <a:ext cx="11354243" cy="1010198"/>
      </dsp:txXfrm>
    </dsp:sp>
    <dsp:sp modelId="{A1AB0DE8-0BFE-4D4C-9138-630E4270E9BA}">
      <dsp:nvSpPr>
        <dsp:cNvPr id="0" name=""/>
        <dsp:cNvSpPr/>
      </dsp:nvSpPr>
      <dsp:spPr>
        <a:xfrm>
          <a:off x="809985" y="2941878"/>
          <a:ext cx="4797532" cy="139937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53340" rIns="106680" bIns="53340" numCol="1" spcCol="1270" anchor="ctr" anchorCtr="0">
          <a:noAutofit/>
        </a:bodyPr>
        <a:lstStyle/>
        <a:p>
          <a:pPr marL="0" lvl="0" indent="0" algn="ctr" defTabSz="1244600">
            <a:lnSpc>
              <a:spcPct val="90000"/>
            </a:lnSpc>
            <a:spcBef>
              <a:spcPct val="0"/>
            </a:spcBef>
            <a:spcAft>
              <a:spcPct val="35000"/>
            </a:spcAft>
            <a:buNone/>
          </a:pPr>
          <a:r>
            <a:rPr lang="en-GB" sz="2800" kern="1200" dirty="0">
              <a:solidFill>
                <a:schemeClr val="tx2"/>
              </a:solidFill>
              <a:latin typeface="Montserrat" pitchFamily="2" charset="77"/>
            </a:rPr>
            <a:t>Support Services</a:t>
          </a:r>
        </a:p>
      </dsp:txBody>
      <dsp:txXfrm>
        <a:off x="878297" y="3010190"/>
        <a:ext cx="4660908" cy="1262746"/>
      </dsp:txXfrm>
    </dsp:sp>
    <dsp:sp modelId="{85C3E389-A324-A241-992C-2F7D07815269}">
      <dsp:nvSpPr>
        <dsp:cNvPr id="0" name=""/>
        <dsp:cNvSpPr/>
      </dsp:nvSpPr>
      <dsp:spPr>
        <a:xfrm rot="5400000">
          <a:off x="10752215" y="-593543"/>
          <a:ext cx="1119496" cy="11408892"/>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1066800">
            <a:lnSpc>
              <a:spcPct val="90000"/>
            </a:lnSpc>
            <a:spcBef>
              <a:spcPct val="0"/>
            </a:spcBef>
            <a:spcAft>
              <a:spcPct val="15000"/>
            </a:spcAft>
            <a:buClr>
              <a:schemeClr val="dk1"/>
            </a:buClr>
            <a:buSzPts val="3200"/>
            <a:buFont typeface="Arial" panose="020B0604020202020204" pitchFamily="34" charset="0"/>
            <a:buNone/>
          </a:pPr>
          <a:r>
            <a:rPr lang="en-GB" sz="2400" kern="1200"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Calibri"/>
            </a:rPr>
            <a:t>Be the l</a:t>
          </a:r>
          <a:r>
            <a:rPr lang="en-GB" sz="2400" b="0" i="0" u="none" strike="noStrike" kern="1200" cap="none"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Calibri"/>
            </a:rPr>
            <a:t>ink between the NS and the community</a:t>
          </a:r>
          <a:endParaRPr lang="en-GB" sz="2400" kern="1200" dirty="0"/>
        </a:p>
        <a:p>
          <a:pPr marL="228600" lvl="1" indent="-228600" algn="l" defTabSz="1066800">
            <a:lnSpc>
              <a:spcPct val="90000"/>
            </a:lnSpc>
            <a:spcBef>
              <a:spcPct val="0"/>
            </a:spcBef>
            <a:spcAft>
              <a:spcPct val="15000"/>
            </a:spcAft>
            <a:buFont typeface="Arial" panose="020B0604020202020204" pitchFamily="34" charset="0"/>
            <a:buNone/>
          </a:pPr>
          <a:r>
            <a:rPr lang="en-GB" sz="2400" b="0" i="0" u="none" strike="noStrike" kern="1200" cap="none"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Calibri"/>
            </a:rPr>
            <a:t>Engage communities in branch activities</a:t>
          </a:r>
          <a:endParaRPr lang="en-GB" sz="2400" kern="1200" dirty="0"/>
        </a:p>
      </dsp:txBody>
      <dsp:txXfrm rot="-5400000">
        <a:off x="5607518" y="4605803"/>
        <a:ext cx="11354243" cy="1010198"/>
      </dsp:txXfrm>
    </dsp:sp>
    <dsp:sp modelId="{95CE65C8-ADEF-BF46-A7E7-E746A66F5A55}">
      <dsp:nvSpPr>
        <dsp:cNvPr id="0" name=""/>
        <dsp:cNvSpPr/>
      </dsp:nvSpPr>
      <dsp:spPr>
        <a:xfrm>
          <a:off x="809985" y="4411217"/>
          <a:ext cx="4797532" cy="139937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53340" rIns="106680" bIns="53340" numCol="1" spcCol="1270" anchor="ctr" anchorCtr="0">
          <a:noAutofit/>
        </a:bodyPr>
        <a:lstStyle/>
        <a:p>
          <a:pPr marL="0" lvl="0" indent="0" algn="ctr" defTabSz="1244600">
            <a:lnSpc>
              <a:spcPct val="90000"/>
            </a:lnSpc>
            <a:spcBef>
              <a:spcPct val="0"/>
            </a:spcBef>
            <a:spcAft>
              <a:spcPct val="35000"/>
            </a:spcAft>
            <a:buNone/>
          </a:pPr>
          <a:r>
            <a:rPr lang="en-GB" sz="2800" kern="1200" dirty="0">
              <a:solidFill>
                <a:schemeClr val="tx2"/>
              </a:solidFill>
              <a:latin typeface="Montserrat" pitchFamily="2" charset="77"/>
            </a:rPr>
            <a:t>Branches &amp; volunteers</a:t>
          </a:r>
        </a:p>
      </dsp:txBody>
      <dsp:txXfrm>
        <a:off x="878297" y="4479529"/>
        <a:ext cx="4660908" cy="1262746"/>
      </dsp:txXfrm>
    </dsp:sp>
    <dsp:sp modelId="{189185C4-DF15-5647-B2E7-8980C85041C3}">
      <dsp:nvSpPr>
        <dsp:cNvPr id="0" name=""/>
        <dsp:cNvSpPr/>
      </dsp:nvSpPr>
      <dsp:spPr>
        <a:xfrm rot="5400000">
          <a:off x="10752215" y="875795"/>
          <a:ext cx="1119496" cy="11408892"/>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1066800">
            <a:lnSpc>
              <a:spcPct val="90000"/>
            </a:lnSpc>
            <a:spcBef>
              <a:spcPct val="0"/>
            </a:spcBef>
            <a:spcAft>
              <a:spcPct val="15000"/>
            </a:spcAft>
            <a:buClr>
              <a:schemeClr val="dk1"/>
            </a:buClr>
            <a:buSzPts val="3200"/>
            <a:buFont typeface="Arial" panose="020B0604020202020204" pitchFamily="34" charset="0"/>
            <a:buNone/>
          </a:pPr>
          <a:r>
            <a:rPr lang="en-GB" sz="2400" b="0" i="0" u="none" strike="noStrike" kern="1200" cap="none"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Calibri"/>
            </a:rPr>
            <a:t>Provide support and funding to NS for CEA</a:t>
          </a:r>
          <a:endParaRPr lang="en-GB" sz="2400" kern="1200" dirty="0"/>
        </a:p>
        <a:p>
          <a:pPr marL="228600" lvl="1" indent="-228600" algn="l" defTabSz="1066800">
            <a:lnSpc>
              <a:spcPct val="90000"/>
            </a:lnSpc>
            <a:spcBef>
              <a:spcPct val="0"/>
            </a:spcBef>
            <a:spcAft>
              <a:spcPct val="15000"/>
            </a:spcAft>
            <a:buFont typeface="Arial" panose="020B0604020202020204" pitchFamily="34" charset="0"/>
            <a:buNone/>
          </a:pPr>
          <a:r>
            <a:rPr lang="en-GB" sz="2400" b="0" i="0" u="none" strike="noStrike" kern="1200" cap="none"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Calibri"/>
            </a:rPr>
            <a:t>Institutionalize CEA in your own organization</a:t>
          </a:r>
          <a:endParaRPr lang="en-GB" sz="2400" b="0" i="0" u="none" strike="noStrike" kern="1200" cap="none" dirty="0">
            <a:solidFill>
              <a:srgbClr val="000000"/>
            </a:solidFill>
            <a:latin typeface="Open Sans" panose="020B0606030504020204" pitchFamily="34" charset="0"/>
            <a:ea typeface="Open Sans" panose="020B0606030504020204" pitchFamily="34" charset="0"/>
            <a:cs typeface="Open Sans" panose="020B0606030504020204" pitchFamily="34" charset="0"/>
            <a:sym typeface="Arial"/>
          </a:endParaRPr>
        </a:p>
      </dsp:txBody>
      <dsp:txXfrm rot="-5400000">
        <a:off x="5607518" y="6075142"/>
        <a:ext cx="11354243" cy="1010198"/>
      </dsp:txXfrm>
    </dsp:sp>
    <dsp:sp modelId="{44B8EA24-BB5F-9648-9319-655D0F3CD854}">
      <dsp:nvSpPr>
        <dsp:cNvPr id="0" name=""/>
        <dsp:cNvSpPr/>
      </dsp:nvSpPr>
      <dsp:spPr>
        <a:xfrm>
          <a:off x="809985" y="5880556"/>
          <a:ext cx="4797532" cy="139937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53340" rIns="106680" bIns="53340" numCol="1" spcCol="1270" anchor="ctr" anchorCtr="0">
          <a:noAutofit/>
        </a:bodyPr>
        <a:lstStyle/>
        <a:p>
          <a:pPr marL="0" lvl="0" indent="0" algn="ctr" defTabSz="1244600">
            <a:lnSpc>
              <a:spcPct val="90000"/>
            </a:lnSpc>
            <a:spcBef>
              <a:spcPct val="0"/>
            </a:spcBef>
            <a:spcAft>
              <a:spcPct val="35000"/>
            </a:spcAft>
            <a:buNone/>
          </a:pPr>
          <a:r>
            <a:rPr lang="en-GB" sz="2800" kern="1200" dirty="0">
              <a:solidFill>
                <a:schemeClr val="tx2"/>
              </a:solidFill>
              <a:latin typeface="Montserrat" pitchFamily="2" charset="77"/>
            </a:rPr>
            <a:t>IFRC, ICRC &amp; PNS</a:t>
          </a:r>
        </a:p>
      </dsp:txBody>
      <dsp:txXfrm>
        <a:off x="878297" y="5948868"/>
        <a:ext cx="4660908" cy="1262746"/>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8D03242-0900-F04A-B7FA-31D8953F3B78}">
      <dsp:nvSpPr>
        <dsp:cNvPr id="0" name=""/>
        <dsp:cNvSpPr/>
      </dsp:nvSpPr>
      <dsp:spPr>
        <a:xfrm>
          <a:off x="4060305" y="1966"/>
          <a:ext cx="2816329" cy="1438811"/>
        </a:xfrm>
        <a:prstGeom prst="roundRect">
          <a:avLst/>
        </a:prstGeom>
        <a:solidFill>
          <a:srgbClr val="01C8C3"/>
        </a:solidFill>
        <a:ln w="12700" cap="flat" cmpd="sng" algn="ctr">
          <a:solidFill>
            <a:srgbClr val="01C8C3"/>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GB" sz="2800" b="0" kern="1200" dirty="0">
              <a:solidFill>
                <a:schemeClr val="bg2"/>
              </a:solidFill>
              <a:latin typeface="Montserrat" pitchFamily="2" charset="77"/>
              <a:ea typeface="Open Sans" panose="020B0606030504020204" pitchFamily="34" charset="0"/>
              <a:cs typeface="Open Sans" panose="020B0606030504020204" pitchFamily="34" charset="0"/>
            </a:rPr>
            <a:t>ASSESSMENT</a:t>
          </a:r>
        </a:p>
      </dsp:txBody>
      <dsp:txXfrm>
        <a:off x="4130542" y="72203"/>
        <a:ext cx="2675855" cy="1298337"/>
      </dsp:txXfrm>
    </dsp:sp>
    <dsp:sp modelId="{18E33FFE-5365-CB43-9B80-74D8A238D9AB}">
      <dsp:nvSpPr>
        <dsp:cNvPr id="0" name=""/>
        <dsp:cNvSpPr/>
      </dsp:nvSpPr>
      <dsp:spPr>
        <a:xfrm>
          <a:off x="3883853" y="1102102"/>
          <a:ext cx="4749885" cy="4749885"/>
        </a:xfrm>
        <a:custGeom>
          <a:avLst/>
          <a:gdLst/>
          <a:ahLst/>
          <a:cxnLst/>
          <a:rect l="0" t="0" r="0" b="0"/>
          <a:pathLst>
            <a:path>
              <a:moveTo>
                <a:pt x="3010963" y="86749"/>
              </a:moveTo>
              <a:arcTo wR="2374942" hR="2374942" stAng="17132021" swAng="2751314"/>
            </a:path>
          </a:pathLst>
        </a:custGeom>
        <a:noFill/>
        <a:ln w="6350" cap="flat" cmpd="sng" algn="ctr">
          <a:solidFill>
            <a:schemeClr val="accent1">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sp>
    <dsp:sp modelId="{7BE3A8DC-FE34-9A4F-9A12-706D9D63FFAC}">
      <dsp:nvSpPr>
        <dsp:cNvPr id="0" name=""/>
        <dsp:cNvSpPr/>
      </dsp:nvSpPr>
      <dsp:spPr>
        <a:xfrm>
          <a:off x="7037866" y="2356360"/>
          <a:ext cx="2816329" cy="1438811"/>
        </a:xfrm>
        <a:prstGeom prst="roundRect">
          <a:avLst/>
        </a:prstGeom>
        <a:solidFill>
          <a:srgbClr val="01C8C3"/>
        </a:solidFill>
        <a:ln w="12700" cap="flat" cmpd="sng" algn="ctr">
          <a:solidFill>
            <a:srgbClr val="01C8C3"/>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GB" sz="2800" b="0" kern="1200" dirty="0">
              <a:solidFill>
                <a:schemeClr val="bg2"/>
              </a:solidFill>
              <a:latin typeface="Montserrat" pitchFamily="2" charset="77"/>
              <a:ea typeface="Open Sans" panose="020B0606030504020204" pitchFamily="34" charset="0"/>
              <a:cs typeface="Open Sans" panose="020B0606030504020204" pitchFamily="34" charset="0"/>
            </a:rPr>
            <a:t>PLANNING</a:t>
          </a:r>
        </a:p>
      </dsp:txBody>
      <dsp:txXfrm>
        <a:off x="7108103" y="2426597"/>
        <a:ext cx="2675855" cy="1298337"/>
      </dsp:txXfrm>
    </dsp:sp>
    <dsp:sp modelId="{9AD68676-D4AD-5E42-AB28-B6EEE0920C4C}">
      <dsp:nvSpPr>
        <dsp:cNvPr id="0" name=""/>
        <dsp:cNvSpPr/>
      </dsp:nvSpPr>
      <dsp:spPr>
        <a:xfrm>
          <a:off x="3870791" y="344201"/>
          <a:ext cx="4749885" cy="4749885"/>
        </a:xfrm>
        <a:custGeom>
          <a:avLst/>
          <a:gdLst/>
          <a:ahLst/>
          <a:cxnLst/>
          <a:rect l="0" t="0" r="0" b="0"/>
          <a:pathLst>
            <a:path>
              <a:moveTo>
                <a:pt x="4483375" y="3468040"/>
              </a:moveTo>
              <a:arcTo wR="2374942" hR="2374942" stAng="1644245" swAng="2803648"/>
            </a:path>
          </a:pathLst>
        </a:custGeom>
        <a:noFill/>
        <a:ln w="6350" cap="flat" cmpd="sng" algn="ctr">
          <a:solidFill>
            <a:schemeClr val="accent1">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sp>
    <dsp:sp modelId="{7149E0A3-0C75-4047-9E2B-28B36F5A0F86}">
      <dsp:nvSpPr>
        <dsp:cNvPr id="0" name=""/>
        <dsp:cNvSpPr/>
      </dsp:nvSpPr>
      <dsp:spPr>
        <a:xfrm>
          <a:off x="4060305" y="4751851"/>
          <a:ext cx="2816329" cy="1438811"/>
        </a:xfrm>
        <a:prstGeom prst="roundRect">
          <a:avLst/>
        </a:prstGeom>
        <a:solidFill>
          <a:srgbClr val="01C8C3"/>
        </a:solidFill>
        <a:ln w="12700" cap="flat" cmpd="sng" algn="ctr">
          <a:solidFill>
            <a:srgbClr val="01C8C3"/>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GB" sz="2800" b="0" kern="1200" dirty="0">
              <a:solidFill>
                <a:schemeClr val="bg2"/>
              </a:solidFill>
              <a:latin typeface="Montserrat" pitchFamily="2" charset="77"/>
              <a:ea typeface="Open Sans" panose="020B0606030504020204" pitchFamily="34" charset="0"/>
              <a:cs typeface="Open Sans" panose="020B0606030504020204" pitchFamily="34" charset="0"/>
            </a:rPr>
            <a:t>IMPLEMENT &amp; MONITOR</a:t>
          </a:r>
        </a:p>
      </dsp:txBody>
      <dsp:txXfrm>
        <a:off x="4130542" y="4822088"/>
        <a:ext cx="2675855" cy="1298337"/>
      </dsp:txXfrm>
    </dsp:sp>
    <dsp:sp modelId="{E9467F01-C5CC-AF4C-8089-DE26FB7CC7C9}">
      <dsp:nvSpPr>
        <dsp:cNvPr id="0" name=""/>
        <dsp:cNvSpPr/>
      </dsp:nvSpPr>
      <dsp:spPr>
        <a:xfrm>
          <a:off x="2046236" y="286446"/>
          <a:ext cx="4749885" cy="4749885"/>
        </a:xfrm>
        <a:custGeom>
          <a:avLst/>
          <a:gdLst/>
          <a:ahLst/>
          <a:cxnLst/>
          <a:rect l="0" t="0" r="0" b="0"/>
          <a:pathLst>
            <a:path>
              <a:moveTo>
                <a:pt x="1993592" y="4719068"/>
              </a:moveTo>
              <a:arcTo wR="2374942" hR="2374942" stAng="5954407" swAng="3045309"/>
            </a:path>
          </a:pathLst>
        </a:custGeom>
        <a:noFill/>
        <a:ln w="6350" cap="flat" cmpd="sng" algn="ctr">
          <a:solidFill>
            <a:schemeClr val="accent1">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sp>
    <dsp:sp modelId="{DA468908-1167-C941-9084-C5E0B3ED77E0}">
      <dsp:nvSpPr>
        <dsp:cNvPr id="0" name=""/>
        <dsp:cNvSpPr/>
      </dsp:nvSpPr>
      <dsp:spPr>
        <a:xfrm>
          <a:off x="860606" y="2392221"/>
          <a:ext cx="2816329" cy="1438811"/>
        </a:xfrm>
        <a:prstGeom prst="roundRect">
          <a:avLst/>
        </a:prstGeom>
        <a:solidFill>
          <a:srgbClr val="01C8C3"/>
        </a:solidFill>
        <a:ln w="12700" cap="flat" cmpd="sng" algn="ctr">
          <a:solidFill>
            <a:srgbClr val="01C8C3"/>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GB" sz="2800" b="0" kern="1200" dirty="0">
              <a:solidFill>
                <a:schemeClr val="bg2"/>
              </a:solidFill>
              <a:latin typeface="Montserrat" pitchFamily="2" charset="77"/>
              <a:ea typeface="Open Sans" panose="020B0606030504020204" pitchFamily="34" charset="0"/>
              <a:cs typeface="Open Sans" panose="020B0606030504020204" pitchFamily="34" charset="0"/>
            </a:rPr>
            <a:t>EVALUATE &amp; LEARN</a:t>
          </a:r>
        </a:p>
      </dsp:txBody>
      <dsp:txXfrm>
        <a:off x="930843" y="2462458"/>
        <a:ext cx="2675855" cy="1298337"/>
      </dsp:txXfrm>
    </dsp:sp>
    <dsp:sp modelId="{6D28E37C-B7E8-7844-9171-7040F8342732}">
      <dsp:nvSpPr>
        <dsp:cNvPr id="0" name=""/>
        <dsp:cNvSpPr/>
      </dsp:nvSpPr>
      <dsp:spPr>
        <a:xfrm>
          <a:off x="2057132" y="1154596"/>
          <a:ext cx="4749885" cy="4749885"/>
        </a:xfrm>
        <a:custGeom>
          <a:avLst/>
          <a:gdLst/>
          <a:ahLst/>
          <a:cxnLst/>
          <a:rect l="0" t="0" r="0" b="0"/>
          <a:pathLst>
            <a:path>
              <a:moveTo>
                <a:pt x="300150" y="1219265"/>
              </a:moveTo>
              <a:arcTo wR="2374942" hR="2374942" stAng="12547090" swAng="3082203"/>
            </a:path>
          </a:pathLst>
        </a:custGeom>
        <a:noFill/>
        <a:ln w="6350" cap="flat" cmpd="sng" algn="ctr">
          <a:solidFill>
            <a:schemeClr val="accent1">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cycle6">
  <dgm:title val=""/>
  <dgm:desc val=""/>
  <dgm:catLst>
    <dgm:cat type="cycle" pri="4000"/>
    <dgm:cat type="relationship" pri="24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param type="endSty" val="noArr"/>
              </dgm:alg>
              <dgm:shape xmlns:r="http://schemas.openxmlformats.org/officeDocument/2006/relationships" type="conn" r:blip="">
                <dgm:adjLst/>
              </dgm:shape>
              <dgm:presOf axis="self"/>
              <dgm:constrLst>
                <dgm:constr type="h" refType="w" fact="0.65"/>
                <dgm:constr type="connDist"/>
                <dgm:constr type="begPad" refType="connDist" fact="0.01"/>
                <dgm:constr type="endPad" refType="connDist" fact="0.01"/>
              </dgm:constrLst>
              <dgm:ruleLst/>
            </dgm:layoutNode>
          </dgm:forEach>
        </dgm:if>
        <dgm:else name="Name16"/>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542"/>
              </a:spcBef>
              <a:spcAft>
                <a:spcPts val="0"/>
              </a:spcAft>
              <a:buClr>
                <a:srgbClr val="000000"/>
              </a:buClr>
              <a:buSzPts val="1400"/>
              <a:buFont typeface="Arial"/>
              <a:buNone/>
              <a:defRPr sz="1804"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542"/>
              </a:spcBef>
              <a:spcAft>
                <a:spcPts val="0"/>
              </a:spcAft>
              <a:buClr>
                <a:srgbClr val="000000"/>
              </a:buClr>
              <a:buSzPts val="1400"/>
              <a:buFont typeface="Arial"/>
              <a:buNone/>
              <a:defRPr sz="1804"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542"/>
              </a:spcBef>
              <a:spcAft>
                <a:spcPts val="0"/>
              </a:spcAft>
              <a:buClr>
                <a:srgbClr val="000000"/>
              </a:buClr>
              <a:buSzPts val="1400"/>
              <a:buFont typeface="Arial"/>
              <a:buNone/>
              <a:defRPr sz="1804"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542"/>
              </a:spcBef>
              <a:spcAft>
                <a:spcPts val="0"/>
              </a:spcAft>
              <a:buClr>
                <a:srgbClr val="000000"/>
              </a:buClr>
              <a:buSzPts val="1400"/>
              <a:buFont typeface="Arial"/>
              <a:buNone/>
              <a:defRPr sz="1804"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542"/>
              </a:spcBef>
              <a:spcAft>
                <a:spcPts val="0"/>
              </a:spcAft>
              <a:buClr>
                <a:srgbClr val="000000"/>
              </a:buClr>
              <a:buSzPts val="1400"/>
              <a:buFont typeface="Arial"/>
              <a:buNone/>
              <a:defRPr sz="1804"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804"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804"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804"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804"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GB"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3" Type="http://schemas.openxmlformats.org/officeDocument/2006/relationships/hyperlink" Target="https://corehumanitarianstandard.org/the-standard" TargetMode="External"/><Relationship Id="rId2" Type="http://schemas.openxmlformats.org/officeDocument/2006/relationships/slide" Target="../slides/slide15.xml"/><Relationship Id="rId1" Type="http://schemas.openxmlformats.org/officeDocument/2006/relationships/notesMaster" Target="../notesMasters/notesMaster1.xml"/><Relationship Id="rId5" Type="http://schemas.openxmlformats.org/officeDocument/2006/relationships/hyperlink" Target="https://interagencystandingcommittee.org/about-the-grand-bargain" TargetMode="External"/><Relationship Id="rId4" Type="http://schemas.openxmlformats.org/officeDocument/2006/relationships/hyperlink" Target="https://interagencystandingcommittee.org/system/files/2020-11/IASC%20Revised%20AAP%20Commitments%20endorsed%20November%202017.pdf" TargetMode="Externa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1"/>
        <p:cNvGrpSpPr/>
        <p:nvPr/>
      </p:nvGrpSpPr>
      <p:grpSpPr>
        <a:xfrm>
          <a:off x="0" y="0"/>
          <a:ext cx="0" cy="0"/>
          <a:chOff x="0" y="0"/>
          <a:chExt cx="0" cy="0"/>
        </a:xfrm>
      </p:grpSpPr>
      <p:sp>
        <p:nvSpPr>
          <p:cNvPr id="462" name="Google Shape;462;p1: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63" name="Google Shape;463;p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GB" dirty="0"/>
              <a:t>FACILIATOR NOTES</a:t>
            </a:r>
          </a:p>
          <a:p>
            <a:pPr marL="342900" lvl="0" indent="-342900" algn="l" rtl="0">
              <a:lnSpc>
                <a:spcPct val="100000"/>
              </a:lnSpc>
              <a:spcBef>
                <a:spcPts val="0"/>
              </a:spcBef>
              <a:spcAft>
                <a:spcPts val="0"/>
              </a:spcAft>
              <a:buSzPts val="1400"/>
              <a:buFont typeface="Arial" panose="020B0604020202020204" pitchFamily="34" charset="0"/>
              <a:buChar char="•"/>
            </a:pPr>
            <a:r>
              <a:rPr lang="en-GB" dirty="0"/>
              <a:t>This is a one-hour session to introduce key CEA concepts</a:t>
            </a:r>
          </a:p>
          <a:p>
            <a:pPr marL="342900" lvl="0" indent="-342900" algn="l" rtl="0">
              <a:lnSpc>
                <a:spcPct val="100000"/>
              </a:lnSpc>
              <a:spcBef>
                <a:spcPts val="0"/>
              </a:spcBef>
              <a:spcAft>
                <a:spcPts val="0"/>
              </a:spcAft>
              <a:buSzPts val="1400"/>
              <a:buFont typeface="Arial" panose="020B0604020202020204" pitchFamily="34" charset="0"/>
              <a:buChar char="•"/>
            </a:pPr>
            <a:r>
              <a:rPr lang="en-GB" dirty="0"/>
              <a:t>Some slides are hidden so you need to review in advance and decide which content is most critical for your audience and your needs</a:t>
            </a:r>
          </a:p>
          <a:p>
            <a:pPr marL="342900" lvl="0" indent="-342900" algn="l" rtl="0">
              <a:lnSpc>
                <a:spcPct val="100000"/>
              </a:lnSpc>
              <a:spcBef>
                <a:spcPts val="0"/>
              </a:spcBef>
              <a:spcAft>
                <a:spcPts val="0"/>
              </a:spcAft>
              <a:buSzPts val="1400"/>
              <a:buFont typeface="Arial" panose="020B0604020202020204" pitchFamily="34" charset="0"/>
              <a:buChar char="•"/>
            </a:pPr>
            <a:r>
              <a:rPr lang="en-GB" dirty="0"/>
              <a:t>Optional group exercise to make it 1.5 hours if time allows</a:t>
            </a:r>
          </a:p>
          <a:p>
            <a:pPr marL="342900" lvl="0" indent="-342900" algn="l" rtl="0">
              <a:lnSpc>
                <a:spcPct val="100000"/>
              </a:lnSpc>
              <a:spcBef>
                <a:spcPts val="0"/>
              </a:spcBef>
              <a:spcAft>
                <a:spcPts val="0"/>
              </a:spcAft>
              <a:buSzPts val="1400"/>
              <a:buFont typeface="Arial" panose="020B0604020202020204" pitchFamily="34" charset="0"/>
              <a:buChar char="•"/>
            </a:pPr>
            <a:r>
              <a:rPr lang="en-GB" dirty="0"/>
              <a:t>This is the face to face version – an online version also exists</a:t>
            </a:r>
            <a:endParaRPr dirty="0"/>
          </a:p>
        </p:txBody>
      </p:sp>
      <p:sp>
        <p:nvSpPr>
          <p:cNvPr id="464" name="Google Shape;464;p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1</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0"/>
        <p:cNvGrpSpPr/>
        <p:nvPr/>
      </p:nvGrpSpPr>
      <p:grpSpPr>
        <a:xfrm>
          <a:off x="0" y="0"/>
          <a:ext cx="0" cy="0"/>
          <a:chOff x="0" y="0"/>
          <a:chExt cx="0" cy="0"/>
        </a:xfrm>
      </p:grpSpPr>
      <p:sp>
        <p:nvSpPr>
          <p:cNvPr id="561" name="Google Shape;561;p10: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62" name="Google Shape;562;p1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F5333F"/>
              </a:buClr>
              <a:buSzPts val="1800"/>
              <a:buFont typeface="Open Sans"/>
              <a:buNone/>
            </a:pPr>
            <a:r>
              <a:rPr lang="en-GB" sz="1800" b="1" dirty="0">
                <a:solidFill>
                  <a:srgbClr val="F5333F"/>
                </a:solidFill>
                <a:latin typeface="Open Sans"/>
                <a:ea typeface="Open Sans"/>
                <a:cs typeface="Open Sans"/>
                <a:sym typeface="Open Sans"/>
              </a:rPr>
              <a:t>FACILITATORS NOTES </a:t>
            </a:r>
          </a:p>
          <a:p>
            <a:pPr marL="0" marR="0" lvl="0" indent="0" algn="l" rtl="0">
              <a:lnSpc>
                <a:spcPct val="100000"/>
              </a:lnSpc>
              <a:spcBef>
                <a:spcPts val="0"/>
              </a:spcBef>
              <a:spcAft>
                <a:spcPts val="0"/>
              </a:spcAft>
              <a:buClr>
                <a:srgbClr val="F5333F"/>
              </a:buClr>
              <a:buSzPts val="1800"/>
              <a:buFont typeface="Open Sans"/>
              <a:buNone/>
            </a:pPr>
            <a:endParaRPr lang="en-GB" sz="1800" b="1" dirty="0">
              <a:solidFill>
                <a:srgbClr val="F5333F"/>
              </a:solidFill>
              <a:latin typeface="Open Sans"/>
              <a:ea typeface="Open Sans"/>
              <a:cs typeface="Open Sans"/>
              <a:sym typeface="Open Sans"/>
            </a:endParaRPr>
          </a:p>
          <a:p>
            <a:pPr marL="285750" marR="0" lvl="0" indent="-285750" algn="l" rtl="0">
              <a:lnSpc>
                <a:spcPct val="100000"/>
              </a:lnSpc>
              <a:spcBef>
                <a:spcPts val="0"/>
              </a:spcBef>
              <a:spcAft>
                <a:spcPts val="0"/>
              </a:spcAft>
              <a:buClr>
                <a:srgbClr val="F5333F"/>
              </a:buClr>
              <a:buSzPts val="1800"/>
              <a:buFontTx/>
              <a:buChar char="-"/>
            </a:pPr>
            <a:r>
              <a:rPr lang="en-GB" sz="2000" b="0" dirty="0">
                <a:solidFill>
                  <a:srgbClr val="F5333F"/>
                </a:solidFill>
                <a:latin typeface="Open Sans"/>
                <a:ea typeface="Open Sans"/>
                <a:cs typeface="Open Sans"/>
                <a:sym typeface="Open Sans"/>
              </a:rPr>
              <a:t>First ask participants if they have any examples of feedback mechanisms in their programmes or operations</a:t>
            </a:r>
          </a:p>
          <a:p>
            <a:pPr marL="285750" marR="0" lvl="0" indent="-285750" algn="l" rtl="0">
              <a:lnSpc>
                <a:spcPct val="100000"/>
              </a:lnSpc>
              <a:spcBef>
                <a:spcPts val="0"/>
              </a:spcBef>
              <a:spcAft>
                <a:spcPts val="0"/>
              </a:spcAft>
              <a:buClr>
                <a:srgbClr val="F5333F"/>
              </a:buClr>
              <a:buSzPts val="1800"/>
              <a:buFontTx/>
              <a:buChar char="-"/>
            </a:pPr>
            <a:endParaRPr lang="en-GB" sz="2000" b="0" dirty="0">
              <a:solidFill>
                <a:srgbClr val="F5333F"/>
              </a:solidFill>
              <a:latin typeface="Open Sans"/>
              <a:ea typeface="Open Sans"/>
              <a:cs typeface="Open Sans"/>
              <a:sym typeface="Open Sans"/>
            </a:endParaRPr>
          </a:p>
          <a:p>
            <a:pPr marL="285750" marR="0" lvl="0" indent="-285750" algn="l" defTabSz="914400" rtl="0" eaLnBrk="1" fontAlgn="auto" latinLnBrk="0" hangingPunct="1">
              <a:lnSpc>
                <a:spcPct val="100000"/>
              </a:lnSpc>
              <a:spcBef>
                <a:spcPts val="0"/>
              </a:spcBef>
              <a:spcAft>
                <a:spcPts val="0"/>
              </a:spcAft>
              <a:buClr>
                <a:srgbClr val="F5333F"/>
              </a:buClr>
              <a:buSzPts val="1800"/>
              <a:buFontTx/>
              <a:buChar char="-"/>
              <a:tabLst/>
              <a:defRPr/>
            </a:pPr>
            <a:r>
              <a:rPr lang="en-GB" sz="2000" b="1" dirty="0">
                <a:solidFill>
                  <a:srgbClr val="F5333F"/>
                </a:solidFill>
                <a:latin typeface="Open Sans"/>
                <a:ea typeface="Open Sans"/>
                <a:cs typeface="Open Sans"/>
                <a:sym typeface="Open Sans"/>
              </a:rPr>
              <a:t>Explain </a:t>
            </a:r>
            <a:r>
              <a:rPr lang="en-GB" sz="1800" b="1" dirty="0">
                <a:solidFill>
                  <a:srgbClr val="F5333F"/>
                </a:solidFill>
                <a:latin typeface="Calibri"/>
                <a:ea typeface="Open Sans"/>
                <a:cs typeface="Calibri"/>
                <a:sym typeface="Calibri"/>
              </a:rPr>
              <a:t>f</a:t>
            </a:r>
            <a:r>
              <a:rPr lang="en-GB" sz="1800" b="1" dirty="0">
                <a:latin typeface="Calibri"/>
                <a:cs typeface="Calibri"/>
                <a:sym typeface="Calibri"/>
              </a:rPr>
              <a:t>eedback mechanisms </a:t>
            </a:r>
            <a:r>
              <a:rPr lang="en-GB" sz="1800" b="0" dirty="0">
                <a:latin typeface="Calibri"/>
                <a:cs typeface="Calibri"/>
                <a:sym typeface="Calibri"/>
              </a:rPr>
              <a:t>support us to receive, analyse, respond to, and act on, community questions, complaints, requests, suggestions, beliefs, rumours and praise. This can be about the </a:t>
            </a:r>
            <a:r>
              <a:rPr lang="en-GB" sz="1800" b="0" i="0" u="none" strike="noStrike" cap="none" dirty="0">
                <a:solidFill>
                  <a:schemeClr val="dk1"/>
                </a:solidFill>
                <a:effectLst/>
                <a:latin typeface="Calibri"/>
                <a:ea typeface="Calibri"/>
                <a:cs typeface="Calibri"/>
                <a:sym typeface="Calibri"/>
              </a:rPr>
              <a:t>services and support we provide, beliefs about a specific topic or issue related to our work (for example a public health concern), or about the behaviour and conduct of our staff and volunteers. Examples include:</a:t>
            </a:r>
          </a:p>
          <a:p>
            <a:pPr marL="742950" lvl="1" indent="-285750" algn="l" rtl="0">
              <a:lnSpc>
                <a:spcPct val="100000"/>
              </a:lnSpc>
              <a:spcBef>
                <a:spcPts val="0"/>
              </a:spcBef>
              <a:spcAft>
                <a:spcPts val="0"/>
              </a:spcAft>
              <a:buSzPts val="1400"/>
              <a:buFontTx/>
              <a:buChar char="-"/>
            </a:pPr>
            <a:r>
              <a:rPr lang="en-GB" sz="1800" b="0" dirty="0">
                <a:latin typeface="Calibri"/>
                <a:cs typeface="Calibri"/>
                <a:sym typeface="Calibri"/>
              </a:rPr>
              <a:t>Telephone hotlines where people can call and ask questions or share concerns</a:t>
            </a:r>
          </a:p>
          <a:p>
            <a:pPr marL="742950" lvl="1" indent="-285750" algn="l" rtl="0">
              <a:lnSpc>
                <a:spcPct val="100000"/>
              </a:lnSpc>
              <a:spcBef>
                <a:spcPts val="0"/>
              </a:spcBef>
              <a:spcAft>
                <a:spcPts val="0"/>
              </a:spcAft>
              <a:buSzPts val="1400"/>
              <a:buFontTx/>
              <a:buChar char="-"/>
            </a:pPr>
            <a:r>
              <a:rPr lang="en-GB" sz="1800" b="0" dirty="0">
                <a:latin typeface="Calibri"/>
                <a:cs typeface="Calibri"/>
                <a:sym typeface="Calibri"/>
              </a:rPr>
              <a:t>Community helpdesks during activities or at regular times</a:t>
            </a:r>
          </a:p>
          <a:p>
            <a:pPr marL="742950" lvl="1" indent="-285750" algn="l" rtl="0">
              <a:lnSpc>
                <a:spcPct val="100000"/>
              </a:lnSpc>
              <a:spcBef>
                <a:spcPts val="0"/>
              </a:spcBef>
              <a:spcAft>
                <a:spcPts val="0"/>
              </a:spcAft>
              <a:buSzPts val="1400"/>
              <a:buFontTx/>
              <a:buChar char="-"/>
            </a:pPr>
            <a:r>
              <a:rPr lang="en-GB" sz="1800" b="0" dirty="0">
                <a:latin typeface="Calibri"/>
                <a:cs typeface="Calibri"/>
                <a:sym typeface="Calibri"/>
              </a:rPr>
              <a:t>Suggestion boxes in communities where people can post written feedback</a:t>
            </a:r>
          </a:p>
          <a:p>
            <a:pPr marL="742950" lvl="1" indent="-285750" algn="l" rtl="0">
              <a:lnSpc>
                <a:spcPct val="100000"/>
              </a:lnSpc>
              <a:spcBef>
                <a:spcPts val="0"/>
              </a:spcBef>
              <a:spcAft>
                <a:spcPts val="0"/>
              </a:spcAft>
              <a:buSzPts val="1400"/>
              <a:buFontTx/>
              <a:buChar char="-"/>
            </a:pPr>
            <a:r>
              <a:rPr lang="en-GB" sz="1800" b="0" dirty="0">
                <a:latin typeface="Calibri"/>
                <a:cs typeface="Calibri"/>
                <a:sym typeface="Calibri"/>
              </a:rPr>
              <a:t>Running surveys either face to face or online or by phone to ask questions about people’s satisfaction with a programme or what they think about specific issues</a:t>
            </a:r>
          </a:p>
          <a:p>
            <a:pPr marL="742950" lvl="1" indent="-285750" algn="l" rtl="0">
              <a:lnSpc>
                <a:spcPct val="100000"/>
              </a:lnSpc>
              <a:spcBef>
                <a:spcPts val="0"/>
              </a:spcBef>
              <a:spcAft>
                <a:spcPts val="0"/>
              </a:spcAft>
              <a:buSzPts val="1400"/>
              <a:buFontTx/>
              <a:buChar char="-"/>
            </a:pPr>
            <a:r>
              <a:rPr lang="en-GB" sz="1800" b="0" dirty="0">
                <a:latin typeface="Calibri"/>
                <a:cs typeface="Calibri"/>
                <a:sym typeface="Calibri"/>
              </a:rPr>
              <a:t>Volunteers are trained to listen to feedback and/or ask questions during activities such as house-to-house visits or health promotion sessions</a:t>
            </a:r>
          </a:p>
          <a:p>
            <a:pPr marL="742950" lvl="1" indent="-285750" algn="l" rtl="0">
              <a:lnSpc>
                <a:spcPct val="100000"/>
              </a:lnSpc>
              <a:spcBef>
                <a:spcPts val="0"/>
              </a:spcBef>
              <a:spcAft>
                <a:spcPts val="0"/>
              </a:spcAft>
              <a:buSzPts val="1400"/>
              <a:buFontTx/>
              <a:buChar char="-"/>
            </a:pPr>
            <a:r>
              <a:rPr lang="en-GB" sz="1800" b="0" dirty="0">
                <a:latin typeface="Calibri"/>
                <a:cs typeface="Calibri"/>
                <a:sym typeface="Calibri"/>
              </a:rPr>
              <a:t>Social media, such as Facebook, Twitter or WhatsApp can be used to collect feedback and ask specific question</a:t>
            </a:r>
            <a:endParaRPr dirty="0"/>
          </a:p>
          <a:p>
            <a:pPr marL="0" lvl="0" indent="0" algn="l" rtl="0">
              <a:lnSpc>
                <a:spcPct val="100000"/>
              </a:lnSpc>
              <a:spcBef>
                <a:spcPts val="1140"/>
              </a:spcBef>
              <a:spcAft>
                <a:spcPts val="0"/>
              </a:spcAft>
              <a:buSzPts val="1400"/>
              <a:buNone/>
            </a:pPr>
            <a:endParaRPr sz="1800" b="1" dirty="0">
              <a:solidFill>
                <a:srgbClr val="FF0000"/>
              </a:solidFill>
            </a:endParaRPr>
          </a:p>
          <a:p>
            <a:pPr marL="0" marR="0" lvl="0" indent="0" algn="l" defTabSz="914400" rtl="0" eaLnBrk="1" fontAlgn="auto" latinLnBrk="0" hangingPunct="1">
              <a:lnSpc>
                <a:spcPct val="100000"/>
              </a:lnSpc>
              <a:spcBef>
                <a:spcPts val="0"/>
              </a:spcBef>
              <a:spcAft>
                <a:spcPts val="0"/>
              </a:spcAft>
              <a:buClr>
                <a:srgbClr val="F5333F"/>
              </a:buClr>
              <a:buSzPts val="1800"/>
              <a:buFontTx/>
              <a:buNone/>
              <a:tabLst/>
              <a:defRPr/>
            </a:pPr>
            <a:r>
              <a:rPr lang="en-GB" sz="1800" b="1" dirty="0">
                <a:latin typeface="Calibri"/>
                <a:ea typeface="Calibri"/>
                <a:cs typeface="Calibri"/>
                <a:sym typeface="Calibri"/>
              </a:rPr>
              <a:t>These examples are from the CEA Guide and can be exchanged for ones from your region, country or National Society </a:t>
            </a:r>
            <a:endParaRPr lang="en-GB" sz="1800" b="1" dirty="0"/>
          </a:p>
          <a:p>
            <a:pPr marL="0" lvl="0" indent="0" algn="l" rtl="0">
              <a:lnSpc>
                <a:spcPct val="100000"/>
              </a:lnSpc>
              <a:spcBef>
                <a:spcPts val="540"/>
              </a:spcBef>
              <a:spcAft>
                <a:spcPts val="0"/>
              </a:spcAft>
              <a:buSzPts val="1400"/>
              <a:buNone/>
            </a:pPr>
            <a:endParaRPr sz="1800" dirty="0"/>
          </a:p>
          <a:p>
            <a:pPr marL="0" lvl="0" indent="0" algn="l" rtl="0">
              <a:lnSpc>
                <a:spcPct val="100000"/>
              </a:lnSpc>
              <a:spcBef>
                <a:spcPts val="541"/>
              </a:spcBef>
              <a:spcAft>
                <a:spcPts val="0"/>
              </a:spcAft>
              <a:buSzPts val="1400"/>
              <a:buNone/>
            </a:pPr>
            <a:r>
              <a:rPr lang="en-GB" sz="1804" b="1" dirty="0">
                <a:solidFill>
                  <a:schemeClr val="dk1"/>
                </a:solidFill>
                <a:latin typeface="Calibri"/>
                <a:ea typeface="Calibri"/>
                <a:cs typeface="Calibri"/>
                <a:sym typeface="Calibri"/>
              </a:rPr>
              <a:t>Growing a pilot National Society feedback mechanism</a:t>
            </a:r>
            <a:endParaRPr dirty="0"/>
          </a:p>
          <a:p>
            <a:pPr marL="0" lvl="0" indent="0" algn="l" rtl="0">
              <a:lnSpc>
                <a:spcPct val="100000"/>
              </a:lnSpc>
              <a:spcBef>
                <a:spcPts val="541"/>
              </a:spcBef>
              <a:spcAft>
                <a:spcPts val="0"/>
              </a:spcAft>
              <a:buSzPts val="1400"/>
              <a:buNone/>
            </a:pPr>
            <a:r>
              <a:rPr lang="en-GB" sz="1804" dirty="0">
                <a:solidFill>
                  <a:schemeClr val="dk1"/>
                </a:solidFill>
                <a:latin typeface="Calibri"/>
                <a:ea typeface="Calibri"/>
                <a:cs typeface="Calibri"/>
                <a:sym typeface="Calibri"/>
              </a:rPr>
              <a:t>In 2014, the Lebanese Red Cross Society (LRCS) piloted a small hotline to support a cash and voucher assistance (CVA) project, supported by British Red Cross. Initially managed by the disaster management team, it was soon handed over to the PMER team as the number of calls grew. The mechanism has now been systematized and rolled out to cover most LRCS programmes and operations and the number of calls has grown each year. The most common calls are requests for assistance, programme related issues, requests for information, positive and negative feedback, and a relatively small number of formal complaints. LRCS advertises the feedback mechanism through a variety of channels including SMS, during activities in communities, posters and flyers and through partner organizations. Key benefits from the feedback mechanism include LRCS can now respond much more quickly to problems, such as lost cash cards or liquidity issues with agents. Programme staff also report the information provided by the mechanism is extremely useful to assess and adapt their services to better meet peoples’ needs. Some of the feedback mechanism’s success is attributed to the fact it started small and has been continually improved and adapted based on experience. Read the full case study - https://</a:t>
            </a:r>
            <a:r>
              <a:rPr lang="en-GB" sz="1804" dirty="0" err="1">
                <a:solidFill>
                  <a:schemeClr val="dk1"/>
                </a:solidFill>
                <a:latin typeface="Calibri"/>
                <a:ea typeface="Calibri"/>
                <a:cs typeface="Calibri"/>
                <a:sym typeface="Calibri"/>
              </a:rPr>
              <a:t>communityengagementhub.org</a:t>
            </a:r>
            <a:r>
              <a:rPr lang="en-GB" sz="1804" dirty="0">
                <a:solidFill>
                  <a:schemeClr val="dk1"/>
                </a:solidFill>
                <a:latin typeface="Calibri"/>
                <a:ea typeface="Calibri"/>
                <a:cs typeface="Calibri"/>
                <a:sym typeface="Calibri"/>
              </a:rPr>
              <a:t>/</a:t>
            </a:r>
            <a:r>
              <a:rPr lang="en-GB" sz="1804" dirty="0" err="1">
                <a:solidFill>
                  <a:schemeClr val="dk1"/>
                </a:solidFill>
                <a:latin typeface="Calibri"/>
                <a:ea typeface="Calibri"/>
                <a:cs typeface="Calibri"/>
                <a:sym typeface="Calibri"/>
              </a:rPr>
              <a:t>wp</a:t>
            </a:r>
            <a:r>
              <a:rPr lang="en-GB" sz="1804" dirty="0">
                <a:solidFill>
                  <a:schemeClr val="dk1"/>
                </a:solidFill>
                <a:latin typeface="Calibri"/>
                <a:ea typeface="Calibri"/>
                <a:cs typeface="Calibri"/>
                <a:sym typeface="Calibri"/>
              </a:rPr>
              <a:t>-content/uploads/sites/2/2020/04/PMER_CRM-</a:t>
            </a:r>
            <a:r>
              <a:rPr lang="en-GB" sz="1804" dirty="0" err="1">
                <a:solidFill>
                  <a:schemeClr val="dk1"/>
                </a:solidFill>
                <a:latin typeface="Calibri"/>
                <a:ea typeface="Calibri"/>
                <a:cs typeface="Calibri"/>
                <a:sym typeface="Calibri"/>
              </a:rPr>
              <a:t>CaseStudy.docx</a:t>
            </a:r>
            <a:r>
              <a:rPr lang="en-GB" sz="1804" dirty="0">
                <a:solidFill>
                  <a:schemeClr val="dk1"/>
                </a:solidFill>
                <a:latin typeface="Calibri"/>
                <a:ea typeface="Calibri"/>
                <a:cs typeface="Calibri"/>
                <a:sym typeface="Calibri"/>
              </a:rPr>
              <a:t> </a:t>
            </a:r>
            <a:endParaRPr lang="en-GB" sz="1804" b="0" i="0" u="none" strike="noStrike" cap="none" dirty="0">
              <a:solidFill>
                <a:schemeClr val="dk1"/>
              </a:solidFill>
              <a:effectLst/>
              <a:latin typeface="Calibri"/>
              <a:ea typeface="Calibri"/>
              <a:cs typeface="Calibri"/>
              <a:sym typeface="Calibri"/>
            </a:endParaRPr>
          </a:p>
          <a:p>
            <a:pPr marL="0" lvl="0" indent="0" algn="l" rtl="0">
              <a:lnSpc>
                <a:spcPct val="100000"/>
              </a:lnSpc>
              <a:spcBef>
                <a:spcPts val="541"/>
              </a:spcBef>
              <a:spcAft>
                <a:spcPts val="0"/>
              </a:spcAft>
              <a:buSzPts val="1400"/>
              <a:buNone/>
            </a:pPr>
            <a:endParaRPr lang="en-GB" sz="1804" b="0" i="0" u="none" strike="noStrike" cap="none" dirty="0">
              <a:solidFill>
                <a:schemeClr val="dk1"/>
              </a:solidFill>
              <a:effectLst/>
              <a:latin typeface="Calibri"/>
              <a:ea typeface="Calibri"/>
              <a:cs typeface="Calibri"/>
              <a:sym typeface="Calibri"/>
            </a:endParaRPr>
          </a:p>
          <a:p>
            <a:pPr marL="0" lvl="0" indent="0" algn="l" rtl="0">
              <a:lnSpc>
                <a:spcPct val="100000"/>
              </a:lnSpc>
              <a:spcBef>
                <a:spcPts val="541"/>
              </a:spcBef>
              <a:spcAft>
                <a:spcPts val="0"/>
              </a:spcAft>
              <a:buSzPts val="1400"/>
              <a:buNone/>
            </a:pPr>
            <a:r>
              <a:rPr lang="en-GB" sz="1800" b="1" i="0" u="none" strike="noStrike" cap="none" dirty="0">
                <a:solidFill>
                  <a:schemeClr val="dk1"/>
                </a:solidFill>
                <a:effectLst/>
                <a:latin typeface="Calibri"/>
                <a:ea typeface="Calibri"/>
                <a:cs typeface="Calibri"/>
                <a:sym typeface="Calibri"/>
              </a:rPr>
              <a:t>Using WhatsApp in Peru to respond to COVID-19 questions and requests</a:t>
            </a:r>
            <a:endParaRPr lang="en-GB" sz="1800" b="0" i="0" u="none" strike="noStrike" cap="none" dirty="0">
              <a:solidFill>
                <a:schemeClr val="dk1"/>
              </a:solidFill>
              <a:effectLst/>
              <a:latin typeface="Calibri"/>
              <a:ea typeface="Calibri"/>
              <a:cs typeface="Calibri"/>
              <a:sym typeface="Calibri"/>
            </a:endParaRPr>
          </a:p>
          <a:p>
            <a:pPr marL="0" lvl="0" indent="0" algn="l" rtl="0">
              <a:lnSpc>
                <a:spcPct val="100000"/>
              </a:lnSpc>
              <a:spcBef>
                <a:spcPts val="541"/>
              </a:spcBef>
              <a:spcAft>
                <a:spcPts val="0"/>
              </a:spcAft>
              <a:buSzPts val="1400"/>
              <a:buNone/>
            </a:pPr>
            <a:r>
              <a:rPr lang="en-GB" sz="1800" b="0" i="0" u="none" strike="noStrike" cap="none" dirty="0">
                <a:solidFill>
                  <a:schemeClr val="dk1"/>
                </a:solidFill>
                <a:effectLst/>
                <a:latin typeface="Calibri"/>
                <a:ea typeface="Calibri"/>
                <a:cs typeface="Calibri"/>
                <a:sym typeface="Calibri"/>
              </a:rPr>
              <a:t>When the COVID-19 pandemic forced the Peruvian Red Cross (PRC) and IFRC to suspend face-to-face activities with the Venezuelan migrant population, they needed to find a new remote way to provide assistance and respond to feedback. A previous assessment had found that 78 percent of Venezuelan migrants in Peru have access to a mobile phone and 99% use WhatsApp and Facebook to receive information. So, a WhatsApp business line was set up to answer questions or doubts about the pandemic, provide information on prevention, and identify, monitor, and address rumours or fake news related to COVID-19. A set of key messages on COVID-19 prevention and response, along with a question-and-answer sheet, were prepared in advance to be used by the WhatsApp line operators. Initially the line was launched with two community engagement operators, but later medical staff were brought in to support with certain questions. A WhatsApp group was also created between operators to help coordinate replies and guidelines developed to log and track responses. Since its launch, the line has proven very popular and now responds to a much wider range of enquiries, including supporting the Peruvian population. </a:t>
            </a:r>
          </a:p>
          <a:p>
            <a:pPr marL="0" lvl="0" indent="0" algn="l" rtl="0">
              <a:lnSpc>
                <a:spcPct val="100000"/>
              </a:lnSpc>
              <a:spcBef>
                <a:spcPts val="540"/>
              </a:spcBef>
              <a:spcAft>
                <a:spcPts val="0"/>
              </a:spcAft>
              <a:buSzPts val="1400"/>
              <a:buNone/>
            </a:pPr>
            <a:endParaRPr sz="1800" dirty="0"/>
          </a:p>
        </p:txBody>
      </p:sp>
      <p:sp>
        <p:nvSpPr>
          <p:cNvPr id="563" name="Google Shape;563;p1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fld id="{00000000-1234-1234-1234-123412341234}" type="slidenum">
              <a:rPr kumimoji="0" lang="en-GB"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t>10</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6"/>
        <p:cNvGrpSpPr/>
        <p:nvPr/>
      </p:nvGrpSpPr>
      <p:grpSpPr>
        <a:xfrm>
          <a:off x="0" y="0"/>
          <a:ext cx="0" cy="0"/>
          <a:chOff x="0" y="0"/>
          <a:chExt cx="0" cy="0"/>
        </a:xfrm>
      </p:grpSpPr>
      <p:sp>
        <p:nvSpPr>
          <p:cNvPr id="577" name="Google Shape;577;p1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542"/>
              </a:spcBef>
              <a:spcAft>
                <a:spcPts val="0"/>
              </a:spcAft>
              <a:buSzPts val="1400"/>
              <a:buNone/>
            </a:pPr>
            <a:endParaRPr/>
          </a:p>
        </p:txBody>
      </p:sp>
      <p:sp>
        <p:nvSpPr>
          <p:cNvPr id="578" name="Google Shape;578;p12: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1"/>
        <p:cNvGrpSpPr/>
        <p:nvPr/>
      </p:nvGrpSpPr>
      <p:grpSpPr>
        <a:xfrm>
          <a:off x="0" y="0"/>
          <a:ext cx="0" cy="0"/>
          <a:chOff x="0" y="0"/>
          <a:chExt cx="0" cy="0"/>
        </a:xfrm>
      </p:grpSpPr>
      <p:sp>
        <p:nvSpPr>
          <p:cNvPr id="582" name="Google Shape;582;p13: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83" name="Google Shape;583;p1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GB" sz="2000" b="1" dirty="0">
                <a:latin typeface="Calibri"/>
                <a:ea typeface="Calibri"/>
                <a:cs typeface="Calibri"/>
                <a:sym typeface="Calibri"/>
              </a:rPr>
              <a:t>FACILITATOR NOTES</a:t>
            </a:r>
            <a:endParaRPr dirty="0"/>
          </a:p>
          <a:p>
            <a:pPr marL="0" lvl="0" indent="0" algn="l" rtl="0">
              <a:lnSpc>
                <a:spcPct val="100000"/>
              </a:lnSpc>
              <a:spcBef>
                <a:spcPts val="1000"/>
              </a:spcBef>
              <a:spcAft>
                <a:spcPts val="0"/>
              </a:spcAft>
              <a:buSzPts val="1400"/>
              <a:buNone/>
            </a:pPr>
            <a:endParaRPr sz="2000" b="1" dirty="0">
              <a:latin typeface="Calibri"/>
              <a:ea typeface="Calibri"/>
              <a:cs typeface="Calibri"/>
              <a:sym typeface="Calibri"/>
            </a:endParaRPr>
          </a:p>
          <a:p>
            <a:pPr marL="0" lvl="0" indent="0" algn="l" rtl="0">
              <a:lnSpc>
                <a:spcPct val="100000"/>
              </a:lnSpc>
              <a:spcBef>
                <a:spcPts val="1000"/>
              </a:spcBef>
              <a:spcAft>
                <a:spcPts val="0"/>
              </a:spcAft>
              <a:buSzPts val="1400"/>
              <a:buNone/>
            </a:pPr>
            <a:r>
              <a:rPr lang="en-GB" sz="2000" b="1" dirty="0">
                <a:latin typeface="Calibri"/>
                <a:ea typeface="Calibri"/>
                <a:cs typeface="Calibri"/>
                <a:sym typeface="Calibri"/>
              </a:rPr>
              <a:t>BEFORE showing the answers on the slide:</a:t>
            </a:r>
            <a:endParaRPr dirty="0"/>
          </a:p>
          <a:p>
            <a:pPr marL="0" lvl="0" indent="0" algn="l" rtl="0">
              <a:lnSpc>
                <a:spcPct val="100000"/>
              </a:lnSpc>
              <a:spcBef>
                <a:spcPts val="1000"/>
              </a:spcBef>
              <a:spcAft>
                <a:spcPts val="0"/>
              </a:spcAft>
              <a:buSzPts val="1400"/>
              <a:buNone/>
            </a:pPr>
            <a:endParaRPr sz="2000" dirty="0">
              <a:latin typeface="Calibri"/>
              <a:ea typeface="Calibri"/>
              <a:cs typeface="Calibri"/>
              <a:sym typeface="Calibri"/>
            </a:endParaRPr>
          </a:p>
          <a:p>
            <a:pPr marL="285750" marR="0" lvl="0" indent="-285750" algn="l" rtl="0">
              <a:lnSpc>
                <a:spcPct val="100000"/>
              </a:lnSpc>
              <a:spcBef>
                <a:spcPts val="1000"/>
              </a:spcBef>
              <a:spcAft>
                <a:spcPts val="0"/>
              </a:spcAft>
              <a:buClr>
                <a:schemeClr val="dk1"/>
              </a:buClr>
              <a:buSzPts val="2000"/>
              <a:buFont typeface="Arial"/>
              <a:buChar char="•"/>
            </a:pPr>
            <a:r>
              <a:rPr lang="en-GB" sz="2000" dirty="0"/>
              <a:t>Ask participants if they can think of five reasons why we need to engage communities in our work – this can be done in small groups or as a plenary discussion</a:t>
            </a:r>
            <a:endParaRPr dirty="0"/>
          </a:p>
          <a:p>
            <a:pPr marL="285750" marR="0" lvl="0" indent="-158750" algn="l" rtl="0">
              <a:lnSpc>
                <a:spcPct val="100000"/>
              </a:lnSpc>
              <a:spcBef>
                <a:spcPts val="1000"/>
              </a:spcBef>
              <a:spcAft>
                <a:spcPts val="0"/>
              </a:spcAft>
              <a:buClr>
                <a:schemeClr val="dk1"/>
              </a:buClr>
              <a:buSzPts val="2000"/>
              <a:buFont typeface="Arial"/>
              <a:buNone/>
            </a:pPr>
            <a:endParaRPr sz="2000" dirty="0">
              <a:latin typeface="Calibri"/>
              <a:ea typeface="Calibri"/>
              <a:cs typeface="Calibri"/>
              <a:sym typeface="Calibri"/>
            </a:endParaRPr>
          </a:p>
          <a:p>
            <a:pPr marL="285750" lvl="0" indent="-285750" algn="l" rtl="0">
              <a:lnSpc>
                <a:spcPct val="100000"/>
              </a:lnSpc>
              <a:spcBef>
                <a:spcPts val="1000"/>
              </a:spcBef>
              <a:spcAft>
                <a:spcPts val="0"/>
              </a:spcAft>
              <a:buClr>
                <a:schemeClr val="dk1"/>
              </a:buClr>
              <a:buSzPts val="2000"/>
              <a:buFont typeface="Arial"/>
              <a:buChar char="•"/>
            </a:pPr>
            <a:r>
              <a:rPr lang="en-GB" sz="2000" dirty="0">
                <a:latin typeface="Calibri"/>
                <a:ea typeface="Calibri"/>
                <a:cs typeface="Calibri"/>
                <a:sym typeface="Calibri"/>
              </a:rPr>
              <a:t>Write people’s answers on a flip chart and then go through the answers on the slide, explaining each one</a:t>
            </a:r>
            <a:endParaRPr dirty="0"/>
          </a:p>
          <a:p>
            <a:pPr marL="285750" lvl="0" indent="-158750" algn="l" rtl="0">
              <a:lnSpc>
                <a:spcPct val="100000"/>
              </a:lnSpc>
              <a:spcBef>
                <a:spcPts val="1000"/>
              </a:spcBef>
              <a:spcAft>
                <a:spcPts val="0"/>
              </a:spcAft>
              <a:buClr>
                <a:schemeClr val="dk1"/>
              </a:buClr>
              <a:buSzPts val="2000"/>
              <a:buFont typeface="Arial"/>
              <a:buNone/>
            </a:pPr>
            <a:endParaRPr sz="2000" dirty="0">
              <a:latin typeface="Calibri"/>
              <a:ea typeface="Calibri"/>
              <a:cs typeface="Calibri"/>
              <a:sym typeface="Calibri"/>
            </a:endParaRPr>
          </a:p>
          <a:p>
            <a:pPr marL="285750" lvl="0" indent="-285750" algn="l" rtl="0">
              <a:lnSpc>
                <a:spcPct val="100000"/>
              </a:lnSpc>
              <a:spcBef>
                <a:spcPts val="1000"/>
              </a:spcBef>
              <a:spcAft>
                <a:spcPts val="0"/>
              </a:spcAft>
              <a:buClr>
                <a:schemeClr val="dk1"/>
              </a:buClr>
              <a:buSzPts val="2000"/>
              <a:buFont typeface="Arial"/>
              <a:buChar char="•"/>
            </a:pPr>
            <a:r>
              <a:rPr lang="en-GB" sz="2000" dirty="0">
                <a:latin typeface="Calibri"/>
                <a:ea typeface="Calibri"/>
                <a:cs typeface="Calibri"/>
                <a:sym typeface="Calibri"/>
              </a:rPr>
              <a:t>There could be more correct reasons than those on the slide, but the five on the slide are the main ones</a:t>
            </a:r>
            <a:endParaRPr dirty="0"/>
          </a:p>
          <a:p>
            <a:pPr marL="285750" lvl="0" indent="-158750" algn="l" rtl="0">
              <a:lnSpc>
                <a:spcPct val="100000"/>
              </a:lnSpc>
              <a:spcBef>
                <a:spcPts val="1000"/>
              </a:spcBef>
              <a:spcAft>
                <a:spcPts val="0"/>
              </a:spcAft>
              <a:buClr>
                <a:schemeClr val="dk1"/>
              </a:buClr>
              <a:buSzPts val="2000"/>
              <a:buFont typeface="Arial"/>
              <a:buNone/>
            </a:pPr>
            <a:endParaRPr sz="2000" dirty="0">
              <a:latin typeface="Calibri"/>
              <a:ea typeface="Calibri"/>
              <a:cs typeface="Calibri"/>
              <a:sym typeface="Calibri"/>
            </a:endParaRPr>
          </a:p>
          <a:p>
            <a:pPr marL="0" lvl="0" indent="0" algn="l" rtl="0">
              <a:lnSpc>
                <a:spcPct val="100000"/>
              </a:lnSpc>
              <a:spcBef>
                <a:spcPts val="541"/>
              </a:spcBef>
              <a:spcAft>
                <a:spcPts val="0"/>
              </a:spcAft>
              <a:buSzPts val="1400"/>
              <a:buNone/>
            </a:pPr>
            <a:r>
              <a:rPr lang="en-GB" sz="1804" b="1" dirty="0">
                <a:solidFill>
                  <a:schemeClr val="dk1"/>
                </a:solidFill>
                <a:latin typeface="Calibri"/>
                <a:ea typeface="Calibri"/>
                <a:cs typeface="Calibri"/>
                <a:sym typeface="Calibri"/>
              </a:rPr>
              <a:t>Why do we need to engage communities?</a:t>
            </a:r>
            <a:endParaRPr dirty="0"/>
          </a:p>
          <a:p>
            <a:pPr marL="0" lvl="0" indent="0" algn="l" rtl="0">
              <a:lnSpc>
                <a:spcPct val="100000"/>
              </a:lnSpc>
              <a:spcBef>
                <a:spcPts val="542"/>
              </a:spcBef>
              <a:spcAft>
                <a:spcPts val="0"/>
              </a:spcAft>
              <a:buSzPts val="1400"/>
              <a:buNone/>
            </a:pPr>
            <a:endParaRPr sz="1804" b="1" dirty="0">
              <a:solidFill>
                <a:schemeClr val="dk1"/>
              </a:solidFill>
              <a:latin typeface="Calibri"/>
              <a:ea typeface="Calibri"/>
              <a:cs typeface="Calibri"/>
              <a:sym typeface="Calibri"/>
            </a:endParaRPr>
          </a:p>
          <a:p>
            <a:pPr marL="0" lvl="0" indent="0" algn="l" rtl="0">
              <a:lnSpc>
                <a:spcPct val="100000"/>
              </a:lnSpc>
              <a:spcBef>
                <a:spcPts val="541"/>
              </a:spcBef>
              <a:spcAft>
                <a:spcPts val="0"/>
              </a:spcAft>
              <a:buSzPts val="1400"/>
              <a:buNone/>
            </a:pPr>
            <a:r>
              <a:rPr lang="en-GB" sz="1804" b="1" dirty="0">
                <a:solidFill>
                  <a:schemeClr val="dk1"/>
                </a:solidFill>
                <a:latin typeface="Calibri"/>
                <a:ea typeface="Calibri"/>
                <a:cs typeface="Calibri"/>
                <a:sym typeface="Calibri"/>
              </a:rPr>
              <a:t>1. To understand the community context and needs</a:t>
            </a:r>
            <a:endParaRPr dirty="0"/>
          </a:p>
          <a:p>
            <a:pPr marL="0" lvl="0" indent="0" algn="l" rtl="0">
              <a:lnSpc>
                <a:spcPct val="100000"/>
              </a:lnSpc>
              <a:spcBef>
                <a:spcPts val="541"/>
              </a:spcBef>
              <a:spcAft>
                <a:spcPts val="0"/>
              </a:spcAft>
              <a:buSzPts val="1400"/>
              <a:buNone/>
            </a:pPr>
            <a:r>
              <a:rPr lang="en-GB" sz="1804" dirty="0">
                <a:solidFill>
                  <a:schemeClr val="dk1"/>
                </a:solidFill>
                <a:latin typeface="Calibri"/>
                <a:ea typeface="Calibri"/>
                <a:cs typeface="Calibri"/>
                <a:sym typeface="Calibri"/>
              </a:rPr>
              <a:t>We need to engage with all groups and individuals in the community to understand their specific needs, preferences, and context. If we assume we know what people need or how things work in their community, we risk getting it wrong and providing support that doesn’t help, or even worse, doing harm. For example, by inflaming existing tensions or excluding already marginalized groups.</a:t>
            </a:r>
            <a:endParaRPr dirty="0"/>
          </a:p>
          <a:p>
            <a:pPr marL="0" lvl="0" indent="0" algn="l" rtl="0">
              <a:lnSpc>
                <a:spcPct val="100000"/>
              </a:lnSpc>
              <a:spcBef>
                <a:spcPts val="542"/>
              </a:spcBef>
              <a:spcAft>
                <a:spcPts val="0"/>
              </a:spcAft>
              <a:buSzPts val="1400"/>
              <a:buNone/>
            </a:pPr>
            <a:endParaRPr sz="1804" dirty="0">
              <a:solidFill>
                <a:schemeClr val="dk1"/>
              </a:solidFill>
              <a:latin typeface="Calibri"/>
              <a:ea typeface="Calibri"/>
              <a:cs typeface="Calibri"/>
              <a:sym typeface="Calibri"/>
            </a:endParaRPr>
          </a:p>
          <a:p>
            <a:pPr marL="0" lvl="0" indent="0" algn="l" rtl="0">
              <a:lnSpc>
                <a:spcPct val="100000"/>
              </a:lnSpc>
              <a:spcBef>
                <a:spcPts val="541"/>
              </a:spcBef>
              <a:spcAft>
                <a:spcPts val="0"/>
              </a:spcAft>
              <a:buSzPts val="1400"/>
              <a:buNone/>
            </a:pPr>
            <a:r>
              <a:rPr lang="en-GB" sz="1804" b="1" dirty="0">
                <a:solidFill>
                  <a:schemeClr val="dk1"/>
                </a:solidFill>
                <a:latin typeface="Calibri"/>
                <a:ea typeface="Calibri"/>
                <a:cs typeface="Calibri"/>
                <a:sym typeface="Calibri"/>
              </a:rPr>
              <a:t>2. For better, more effective programmes and operations</a:t>
            </a:r>
            <a:endParaRPr dirty="0"/>
          </a:p>
          <a:p>
            <a:pPr marL="0" lvl="0" indent="0" algn="l" rtl="0">
              <a:lnSpc>
                <a:spcPct val="100000"/>
              </a:lnSpc>
              <a:spcBef>
                <a:spcPts val="541"/>
              </a:spcBef>
              <a:spcAft>
                <a:spcPts val="0"/>
              </a:spcAft>
              <a:buSzPts val="1400"/>
              <a:buNone/>
            </a:pPr>
            <a:r>
              <a:rPr lang="en-GB" sz="1804" dirty="0">
                <a:solidFill>
                  <a:schemeClr val="dk1"/>
                </a:solidFill>
                <a:latin typeface="Calibri"/>
                <a:ea typeface="Calibri"/>
                <a:cs typeface="Calibri"/>
                <a:sym typeface="Calibri"/>
              </a:rPr>
              <a:t>Nobody knows the community better than the people who live there. When we draw on that local knowledge and expertise to plan and manage programmes and operations, we’re much more likely to get it right and provide support that is useful, timely, relevant and of a high quality. Listening to community feedback gives us an early warning when things aren’t working and provides valuable insights on how we can improve.</a:t>
            </a:r>
            <a:endParaRPr dirty="0"/>
          </a:p>
          <a:p>
            <a:pPr marL="0" lvl="0" indent="0" algn="l" rtl="0">
              <a:lnSpc>
                <a:spcPct val="100000"/>
              </a:lnSpc>
              <a:spcBef>
                <a:spcPts val="542"/>
              </a:spcBef>
              <a:spcAft>
                <a:spcPts val="0"/>
              </a:spcAft>
              <a:buSzPts val="1400"/>
              <a:buNone/>
            </a:pPr>
            <a:endParaRPr sz="1804" dirty="0">
              <a:solidFill>
                <a:schemeClr val="dk1"/>
              </a:solidFill>
              <a:latin typeface="Calibri"/>
              <a:ea typeface="Calibri"/>
              <a:cs typeface="Calibri"/>
              <a:sym typeface="Calibri"/>
            </a:endParaRPr>
          </a:p>
          <a:p>
            <a:pPr marL="0" lvl="0" indent="0" algn="l" rtl="0">
              <a:lnSpc>
                <a:spcPct val="100000"/>
              </a:lnSpc>
              <a:spcBef>
                <a:spcPts val="541"/>
              </a:spcBef>
              <a:spcAft>
                <a:spcPts val="0"/>
              </a:spcAft>
              <a:buSzPts val="1400"/>
              <a:buNone/>
            </a:pPr>
            <a:r>
              <a:rPr lang="en-GB" sz="1804" b="1" dirty="0">
                <a:solidFill>
                  <a:schemeClr val="dk1"/>
                </a:solidFill>
                <a:latin typeface="Calibri"/>
                <a:ea typeface="Calibri"/>
                <a:cs typeface="Calibri"/>
                <a:sym typeface="Calibri"/>
              </a:rPr>
              <a:t>3. To build trust, access, and acceptance with communities</a:t>
            </a:r>
            <a:endParaRPr dirty="0"/>
          </a:p>
          <a:p>
            <a:pPr marL="0" lvl="0" indent="0" algn="l" rtl="0">
              <a:lnSpc>
                <a:spcPct val="100000"/>
              </a:lnSpc>
              <a:spcBef>
                <a:spcPts val="541"/>
              </a:spcBef>
              <a:spcAft>
                <a:spcPts val="0"/>
              </a:spcAft>
              <a:buSzPts val="1400"/>
              <a:buNone/>
            </a:pPr>
            <a:r>
              <a:rPr lang="en-GB" sz="1804" dirty="0">
                <a:solidFill>
                  <a:schemeClr val="dk1"/>
                </a:solidFill>
                <a:latin typeface="Calibri"/>
                <a:ea typeface="Calibri"/>
                <a:cs typeface="Calibri"/>
                <a:sym typeface="Calibri"/>
              </a:rPr>
              <a:t>Open, honest communication and listening and acting on what people tell us, is a mark of respect which builds trust. Without trust people may not want to speak to us, use our services, believe the information we share or welcome our volunteers and staff safely into their community. When people don’t trust us, our ability to help them becomes harder and even impossible.</a:t>
            </a:r>
            <a:endParaRPr dirty="0"/>
          </a:p>
          <a:p>
            <a:pPr marL="0" lvl="0" indent="0" algn="l" rtl="0">
              <a:lnSpc>
                <a:spcPct val="100000"/>
              </a:lnSpc>
              <a:spcBef>
                <a:spcPts val="542"/>
              </a:spcBef>
              <a:spcAft>
                <a:spcPts val="0"/>
              </a:spcAft>
              <a:buSzPts val="1400"/>
              <a:buNone/>
            </a:pPr>
            <a:endParaRPr sz="1804" dirty="0">
              <a:solidFill>
                <a:schemeClr val="dk1"/>
              </a:solidFill>
              <a:latin typeface="Calibri"/>
              <a:ea typeface="Calibri"/>
              <a:cs typeface="Calibri"/>
              <a:sym typeface="Calibri"/>
            </a:endParaRPr>
          </a:p>
          <a:p>
            <a:pPr marL="0" lvl="0" indent="0" algn="l" rtl="0">
              <a:lnSpc>
                <a:spcPct val="100000"/>
              </a:lnSpc>
              <a:spcBef>
                <a:spcPts val="541"/>
              </a:spcBef>
              <a:spcAft>
                <a:spcPts val="0"/>
              </a:spcAft>
              <a:buSzPts val="1400"/>
              <a:buNone/>
            </a:pPr>
            <a:r>
              <a:rPr lang="en-GB" sz="1804" b="1" dirty="0">
                <a:solidFill>
                  <a:schemeClr val="dk1"/>
                </a:solidFill>
                <a:latin typeface="Calibri"/>
                <a:ea typeface="Calibri"/>
                <a:cs typeface="Calibri"/>
                <a:sym typeface="Calibri"/>
              </a:rPr>
              <a:t>4. To strengthen community ownership and resilience</a:t>
            </a:r>
            <a:endParaRPr dirty="0"/>
          </a:p>
          <a:p>
            <a:pPr marL="0" lvl="0" indent="0" algn="l" rtl="0">
              <a:lnSpc>
                <a:spcPct val="100000"/>
              </a:lnSpc>
              <a:spcBef>
                <a:spcPts val="541"/>
              </a:spcBef>
              <a:spcAft>
                <a:spcPts val="0"/>
              </a:spcAft>
              <a:buSzPts val="1400"/>
              <a:buNone/>
            </a:pPr>
            <a:r>
              <a:rPr lang="en-GB" sz="1804" dirty="0">
                <a:solidFill>
                  <a:schemeClr val="dk1"/>
                </a:solidFill>
                <a:latin typeface="Calibri"/>
                <a:ea typeface="Calibri"/>
                <a:cs typeface="Calibri"/>
                <a:sym typeface="Calibri"/>
              </a:rPr>
              <a:t>People affected by crisis are not helpless. They are usually the first responders in a crisis and have knowledge, skills and capacities which can help to ensure aid is relevant and sustainable. When we design and manage programmes and operations in partnership with communities, it facilitates local ownership and self-reliance. When we don’t engage them, we are treating them as passive recipients of aid, which undermines our efforts to strengthen community resilience.</a:t>
            </a:r>
            <a:endParaRPr dirty="0"/>
          </a:p>
          <a:p>
            <a:pPr marL="0" lvl="0" indent="0" algn="l" rtl="0">
              <a:lnSpc>
                <a:spcPct val="100000"/>
              </a:lnSpc>
              <a:spcBef>
                <a:spcPts val="542"/>
              </a:spcBef>
              <a:spcAft>
                <a:spcPts val="0"/>
              </a:spcAft>
              <a:buSzPts val="1400"/>
              <a:buNone/>
            </a:pPr>
            <a:endParaRPr sz="1804" dirty="0">
              <a:solidFill>
                <a:schemeClr val="dk1"/>
              </a:solidFill>
              <a:latin typeface="Calibri"/>
              <a:ea typeface="Calibri"/>
              <a:cs typeface="Calibri"/>
              <a:sym typeface="Calibri"/>
            </a:endParaRPr>
          </a:p>
          <a:p>
            <a:pPr marL="0" lvl="0" indent="0" algn="l" rtl="0">
              <a:lnSpc>
                <a:spcPct val="100000"/>
              </a:lnSpc>
              <a:spcBef>
                <a:spcPts val="541"/>
              </a:spcBef>
              <a:spcAft>
                <a:spcPts val="0"/>
              </a:spcAft>
              <a:buSzPts val="1400"/>
              <a:buNone/>
            </a:pPr>
            <a:r>
              <a:rPr lang="en-GB" sz="1804" b="1" dirty="0">
                <a:solidFill>
                  <a:schemeClr val="dk1"/>
                </a:solidFill>
                <a:latin typeface="Calibri"/>
                <a:ea typeface="Calibri"/>
                <a:cs typeface="Calibri"/>
                <a:sym typeface="Calibri"/>
              </a:rPr>
              <a:t>5. To uphold our own commitments</a:t>
            </a:r>
            <a:endParaRPr dirty="0"/>
          </a:p>
          <a:p>
            <a:pPr marL="0" lvl="0" indent="0" algn="l" rtl="0">
              <a:lnSpc>
                <a:spcPct val="100000"/>
              </a:lnSpc>
              <a:spcBef>
                <a:spcPts val="541"/>
              </a:spcBef>
              <a:spcAft>
                <a:spcPts val="0"/>
              </a:spcAft>
              <a:buSzPts val="1400"/>
              <a:buNone/>
            </a:pPr>
            <a:r>
              <a:rPr lang="en-GB" sz="1804" dirty="0">
                <a:solidFill>
                  <a:schemeClr val="dk1"/>
                </a:solidFill>
                <a:latin typeface="Calibri"/>
                <a:ea typeface="Calibri"/>
                <a:cs typeface="Calibri"/>
                <a:sym typeface="Calibri"/>
              </a:rPr>
              <a:t>Working in partnership with communities is at the core of who we are. We commit to involving people in the management of aid, holding ourselves accountable to those we seek to assist, and building on local capacity in the International Red Cross and Red Crescent Movement’s Code of Conduct in Disaster Relief. The Principles and Rules for Red Cross and Red Crescent Humanitarian Assistance commit to including transparent communication and feedback mechanisms in emergency responses. In December 2019, the first set of ‘Movement-wide Commitments for Community Engagement and Accountability’ was approved at the Council of Delegates (see page 21).</a:t>
            </a:r>
            <a:endParaRPr dirty="0"/>
          </a:p>
          <a:p>
            <a:pPr marL="285750" lvl="0" indent="-158750" algn="l" rtl="0">
              <a:lnSpc>
                <a:spcPct val="100000"/>
              </a:lnSpc>
              <a:spcBef>
                <a:spcPts val="1000"/>
              </a:spcBef>
              <a:spcAft>
                <a:spcPts val="0"/>
              </a:spcAft>
              <a:buClr>
                <a:schemeClr val="dk1"/>
              </a:buClr>
              <a:buSzPts val="2000"/>
              <a:buFont typeface="Arial"/>
              <a:buNone/>
            </a:pPr>
            <a:endParaRPr sz="2000" dirty="0">
              <a:latin typeface="Calibri"/>
              <a:ea typeface="Calibri"/>
              <a:cs typeface="Calibri"/>
              <a:sym typeface="Calibri"/>
            </a:endParaRPr>
          </a:p>
        </p:txBody>
      </p:sp>
      <p:sp>
        <p:nvSpPr>
          <p:cNvPr id="584" name="Google Shape;584;p1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12</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9"/>
        <p:cNvGrpSpPr/>
        <p:nvPr/>
      </p:nvGrpSpPr>
      <p:grpSpPr>
        <a:xfrm>
          <a:off x="0" y="0"/>
          <a:ext cx="0" cy="0"/>
          <a:chOff x="0" y="0"/>
          <a:chExt cx="0" cy="0"/>
        </a:xfrm>
      </p:grpSpPr>
      <p:sp>
        <p:nvSpPr>
          <p:cNvPr id="590" name="Google Shape;590;p14: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91" name="Google Shape;591;p1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GB" sz="2000" b="1">
                <a:latin typeface="Calibri"/>
                <a:ea typeface="Calibri"/>
                <a:cs typeface="Calibri"/>
                <a:sym typeface="Calibri"/>
              </a:rPr>
              <a:t>FACILITATOR NOTES</a:t>
            </a:r>
            <a:endParaRPr/>
          </a:p>
          <a:p>
            <a:pPr marL="0" lvl="0" indent="0" algn="just" rtl="0">
              <a:lnSpc>
                <a:spcPct val="100000"/>
              </a:lnSpc>
              <a:spcBef>
                <a:spcPts val="542"/>
              </a:spcBef>
              <a:spcAft>
                <a:spcPts val="0"/>
              </a:spcAft>
              <a:buClr>
                <a:schemeClr val="dk1"/>
              </a:buClr>
              <a:buSzPts val="1805"/>
              <a:buFont typeface="Noto Sans Symbols"/>
              <a:buNone/>
            </a:pPr>
            <a:endParaRPr b="1">
              <a:latin typeface="Arial"/>
              <a:ea typeface="Arial"/>
              <a:cs typeface="Arial"/>
              <a:sym typeface="Arial"/>
            </a:endParaRPr>
          </a:p>
          <a:p>
            <a:pPr marL="171450" lvl="0" indent="-171450" algn="just" rtl="0">
              <a:lnSpc>
                <a:spcPct val="100000"/>
              </a:lnSpc>
              <a:spcBef>
                <a:spcPts val="540"/>
              </a:spcBef>
              <a:spcAft>
                <a:spcPts val="0"/>
              </a:spcAft>
              <a:buClr>
                <a:schemeClr val="dk1"/>
              </a:buClr>
              <a:buSzPts val="1800"/>
              <a:buFont typeface="Arial"/>
              <a:buChar char="•"/>
            </a:pPr>
            <a:r>
              <a:rPr lang="en-GB" b="0">
                <a:latin typeface="Arial"/>
                <a:ea typeface="Arial"/>
                <a:cs typeface="Arial"/>
                <a:sym typeface="Arial"/>
              </a:rPr>
              <a:t>Within the Movement there are organisational commitments to community engagement and accountability</a:t>
            </a:r>
            <a:endParaRPr/>
          </a:p>
          <a:p>
            <a:pPr marL="171450" lvl="0" indent="-95250" algn="just" rtl="0">
              <a:lnSpc>
                <a:spcPct val="100000"/>
              </a:lnSpc>
              <a:spcBef>
                <a:spcPts val="360"/>
              </a:spcBef>
              <a:spcAft>
                <a:spcPts val="0"/>
              </a:spcAft>
              <a:buClr>
                <a:schemeClr val="dk1"/>
              </a:buClr>
              <a:buSzPts val="1200"/>
              <a:buFont typeface="Arial"/>
              <a:buNone/>
            </a:pPr>
            <a:endParaRPr sz="1200" b="1">
              <a:latin typeface="Arial"/>
              <a:ea typeface="Arial"/>
              <a:cs typeface="Arial"/>
              <a:sym typeface="Arial"/>
            </a:endParaRPr>
          </a:p>
          <a:p>
            <a:pPr marL="171450" lvl="0" indent="-171450" algn="just" rtl="0">
              <a:lnSpc>
                <a:spcPct val="100000"/>
              </a:lnSpc>
              <a:spcBef>
                <a:spcPts val="540"/>
              </a:spcBef>
              <a:spcAft>
                <a:spcPts val="0"/>
              </a:spcAft>
              <a:buClr>
                <a:schemeClr val="dk1"/>
              </a:buClr>
              <a:buSzPts val="1800"/>
              <a:buFont typeface="Arial"/>
              <a:buChar char="•"/>
            </a:pPr>
            <a:r>
              <a:rPr lang="en-GB" b="1">
                <a:latin typeface="Arial"/>
                <a:ea typeface="Arial"/>
                <a:cs typeface="Arial"/>
                <a:sym typeface="Arial"/>
              </a:rPr>
              <a:t>The Code of Conduct for the International RCRC Movement and NGOs in Disaster Response Programmes states:</a:t>
            </a:r>
            <a:endParaRPr/>
          </a:p>
          <a:p>
            <a:pPr marL="858844" lvl="1" indent="-171227" algn="just" rtl="0">
              <a:lnSpc>
                <a:spcPct val="100000"/>
              </a:lnSpc>
              <a:spcBef>
                <a:spcPts val="540"/>
              </a:spcBef>
              <a:spcAft>
                <a:spcPts val="0"/>
              </a:spcAft>
              <a:buClr>
                <a:schemeClr val="dk1"/>
              </a:buClr>
              <a:buSzPts val="1800"/>
              <a:buFont typeface="Arial"/>
              <a:buChar char="•"/>
            </a:pPr>
            <a:r>
              <a:rPr lang="en-GB">
                <a:latin typeface="Arial"/>
                <a:ea typeface="Arial"/>
                <a:cs typeface="Arial"/>
                <a:sym typeface="Arial"/>
              </a:rPr>
              <a:t>“</a:t>
            </a:r>
            <a:r>
              <a:rPr lang="en-GB" i="1">
                <a:latin typeface="Arial"/>
                <a:ea typeface="Arial"/>
                <a:cs typeface="Arial"/>
                <a:sym typeface="Arial"/>
              </a:rPr>
              <a:t>Ways shall be found to involve programme beneficiaries in the management of relief aid”</a:t>
            </a:r>
            <a:endParaRPr/>
          </a:p>
          <a:p>
            <a:pPr marL="858844" lvl="1" indent="-171227" algn="just" rtl="0">
              <a:lnSpc>
                <a:spcPct val="100000"/>
              </a:lnSpc>
              <a:spcBef>
                <a:spcPts val="420"/>
              </a:spcBef>
              <a:spcAft>
                <a:spcPts val="0"/>
              </a:spcAft>
              <a:buClr>
                <a:schemeClr val="dk1"/>
              </a:buClr>
              <a:buSzPts val="1400"/>
              <a:buFont typeface="Arial"/>
              <a:buChar char="•"/>
            </a:pPr>
            <a:r>
              <a:rPr lang="en-GB" sz="1400">
                <a:latin typeface="Arial"/>
                <a:ea typeface="Arial"/>
                <a:cs typeface="Arial"/>
                <a:sym typeface="Arial"/>
              </a:rPr>
              <a:t>“</a:t>
            </a:r>
            <a:r>
              <a:rPr lang="en-GB" sz="1400" i="1">
                <a:latin typeface="Arial"/>
                <a:ea typeface="Arial"/>
                <a:cs typeface="Arial"/>
                <a:sym typeface="Arial"/>
              </a:rPr>
              <a:t>We hold ourselves accountable to both those we seek to assist and those from whom we accept resources”</a:t>
            </a:r>
            <a:endParaRPr/>
          </a:p>
          <a:p>
            <a:pPr marL="0" lvl="0" indent="0" algn="l" rtl="0">
              <a:lnSpc>
                <a:spcPct val="100000"/>
              </a:lnSpc>
              <a:spcBef>
                <a:spcPts val="542"/>
              </a:spcBef>
              <a:spcAft>
                <a:spcPts val="0"/>
              </a:spcAft>
              <a:buSzPts val="1400"/>
              <a:buNone/>
            </a:pPr>
            <a:endParaRPr/>
          </a:p>
          <a:p>
            <a:pPr marL="171450" lvl="0" indent="-171450" algn="just" rtl="0">
              <a:lnSpc>
                <a:spcPct val="100000"/>
              </a:lnSpc>
              <a:spcBef>
                <a:spcPts val="541"/>
              </a:spcBef>
              <a:spcAft>
                <a:spcPts val="0"/>
              </a:spcAft>
              <a:buClr>
                <a:schemeClr val="dk1"/>
              </a:buClr>
              <a:buSzPts val="1804"/>
              <a:buFont typeface="Arial"/>
              <a:buChar char="•"/>
            </a:pPr>
            <a:r>
              <a:rPr lang="en-GB" sz="1804" b="1">
                <a:solidFill>
                  <a:schemeClr val="dk1"/>
                </a:solidFill>
                <a:latin typeface="Arial"/>
                <a:ea typeface="Arial"/>
                <a:cs typeface="Arial"/>
                <a:sym typeface="Arial"/>
              </a:rPr>
              <a:t>The Principles and Rules for RCRC Humanitarian Action state:</a:t>
            </a:r>
            <a:endParaRPr/>
          </a:p>
          <a:p>
            <a:pPr marL="858844" lvl="1" indent="-171227" algn="l" rtl="0">
              <a:lnSpc>
                <a:spcPct val="100000"/>
              </a:lnSpc>
              <a:spcBef>
                <a:spcPts val="540"/>
              </a:spcBef>
              <a:spcAft>
                <a:spcPts val="0"/>
              </a:spcAft>
              <a:buClr>
                <a:schemeClr val="dk1"/>
              </a:buClr>
              <a:buSzPts val="1800"/>
              <a:buFont typeface="Arial"/>
              <a:buChar char="•"/>
            </a:pPr>
            <a:r>
              <a:rPr lang="en-GB"/>
              <a:t>Principle 9. We ensure that our assistance is appropriate, efficient, effective, and accountable, and we support the transition from relief to recovery for disaster affected people.</a:t>
            </a:r>
            <a:endParaRPr/>
          </a:p>
          <a:p>
            <a:pPr marL="858844" lvl="1" indent="-171227" algn="l" rtl="0">
              <a:lnSpc>
                <a:spcPct val="100000"/>
              </a:lnSpc>
              <a:spcBef>
                <a:spcPts val="540"/>
              </a:spcBef>
              <a:spcAft>
                <a:spcPts val="0"/>
              </a:spcAft>
              <a:buClr>
                <a:schemeClr val="dk1"/>
              </a:buClr>
              <a:buSzPts val="1800"/>
              <a:buFont typeface="Arial"/>
              <a:buChar char="•"/>
            </a:pPr>
            <a:r>
              <a:rPr lang="en-GB"/>
              <a:t>Rule 5 on Quality and Accountability, which includes:</a:t>
            </a:r>
            <a:endParaRPr/>
          </a:p>
          <a:p>
            <a:pPr marL="1316268" lvl="2" indent="-171450" algn="l" rtl="0">
              <a:lnSpc>
                <a:spcPct val="100000"/>
              </a:lnSpc>
              <a:spcBef>
                <a:spcPts val="540"/>
              </a:spcBef>
              <a:spcAft>
                <a:spcPts val="0"/>
              </a:spcAft>
              <a:buClr>
                <a:schemeClr val="dk1"/>
              </a:buClr>
              <a:buSzPts val="1800"/>
              <a:buFont typeface="Arial"/>
              <a:buChar char="•"/>
            </a:pPr>
            <a:r>
              <a:rPr lang="en-GB"/>
              <a:t>5.4 National Societies and the International Federation consider themselves as accountable to disaster-affected people and shall involve them in needs assessment and decision-making to ensure that assistance is appropriate and meets their needs and priorities.</a:t>
            </a:r>
            <a:endParaRPr/>
          </a:p>
          <a:p>
            <a:pPr marL="1316268" lvl="2" indent="-171450" algn="l" rtl="0">
              <a:lnSpc>
                <a:spcPct val="100000"/>
              </a:lnSpc>
              <a:spcBef>
                <a:spcPts val="540"/>
              </a:spcBef>
              <a:spcAft>
                <a:spcPts val="0"/>
              </a:spcAft>
              <a:buClr>
                <a:schemeClr val="dk1"/>
              </a:buClr>
              <a:buSzPts val="1800"/>
              <a:buFont typeface="Arial"/>
              <a:buChar char="•"/>
            </a:pPr>
            <a:r>
              <a:rPr lang="en-GB"/>
              <a:t>5.5 National Societies and the International Federation shall work to put in place transparent communication, feedback and complaints mechanisms which invite disaster affected people to share concerns regarding the assistance provided. The National Societies and the International Federation shall ensure appropriate follow up on feedback.</a:t>
            </a:r>
            <a:endParaRPr/>
          </a:p>
          <a:p>
            <a:pPr marL="0" lvl="0" indent="0" algn="l" rtl="0">
              <a:lnSpc>
                <a:spcPct val="100000"/>
              </a:lnSpc>
              <a:spcBef>
                <a:spcPts val="542"/>
              </a:spcBef>
              <a:spcAft>
                <a:spcPts val="0"/>
              </a:spcAft>
              <a:buSzPts val="1400"/>
              <a:buNone/>
            </a:pPr>
            <a:endParaRPr sz="1804">
              <a:solidFill>
                <a:schemeClr val="dk1"/>
              </a:solidFill>
              <a:latin typeface="Calibri"/>
              <a:ea typeface="Calibri"/>
              <a:cs typeface="Calibri"/>
              <a:sym typeface="Calibri"/>
            </a:endParaRPr>
          </a:p>
          <a:p>
            <a:pPr marL="342900" lvl="0" indent="-342900" algn="l" rtl="0">
              <a:lnSpc>
                <a:spcPct val="100000"/>
              </a:lnSpc>
              <a:spcBef>
                <a:spcPts val="541"/>
              </a:spcBef>
              <a:spcAft>
                <a:spcPts val="0"/>
              </a:spcAft>
              <a:buClr>
                <a:schemeClr val="dk1"/>
              </a:buClr>
              <a:buSzPts val="1804"/>
              <a:buFont typeface="Arial"/>
              <a:buChar char="•"/>
            </a:pPr>
            <a:r>
              <a:rPr lang="en-GB" sz="1804" b="1">
                <a:solidFill>
                  <a:schemeClr val="dk1"/>
                </a:solidFill>
                <a:latin typeface="Arial"/>
                <a:ea typeface="Arial"/>
                <a:cs typeface="Arial"/>
                <a:sym typeface="Arial"/>
              </a:rPr>
              <a:t>The Movement-wide Minimum Commitments for Community Engagement and Accountability (CR/19/R1) </a:t>
            </a:r>
            <a:r>
              <a:rPr lang="en-GB" sz="1804">
                <a:solidFill>
                  <a:schemeClr val="dk1"/>
                </a:solidFill>
                <a:latin typeface="Calibri"/>
                <a:ea typeface="Calibri"/>
                <a:cs typeface="Calibri"/>
                <a:sym typeface="Calibri"/>
              </a:rPr>
              <a:t>were adopted at the Council of Delegates on 08 December 2019. These overarching, strategic commitments aim to ensure a consistent approach to how we engage with and are accountable to people and communities across the Movement. All members of the Movement, including every National Society, ICRC delegation and IFRC office, is responsible for meeting and upholding these commitments and they are relevant and applicable to all staff and volunteers throughout the Movement regardless of their role</a:t>
            </a:r>
            <a:endParaRPr/>
          </a:p>
          <a:p>
            <a:pPr marL="285750" lvl="0" indent="-158750" algn="l" rtl="0">
              <a:lnSpc>
                <a:spcPct val="100000"/>
              </a:lnSpc>
              <a:spcBef>
                <a:spcPts val="1000"/>
              </a:spcBef>
              <a:spcAft>
                <a:spcPts val="0"/>
              </a:spcAft>
              <a:buClr>
                <a:schemeClr val="dk1"/>
              </a:buClr>
              <a:buSzPts val="2000"/>
              <a:buFont typeface="Arial"/>
              <a:buNone/>
            </a:pPr>
            <a:endParaRPr sz="2000">
              <a:latin typeface="Calibri"/>
              <a:ea typeface="Calibri"/>
              <a:cs typeface="Calibri"/>
              <a:sym typeface="Calibri"/>
            </a:endParaRPr>
          </a:p>
        </p:txBody>
      </p:sp>
      <p:sp>
        <p:nvSpPr>
          <p:cNvPr id="592" name="Google Shape;592;p1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13</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9"/>
        <p:cNvGrpSpPr/>
        <p:nvPr/>
      </p:nvGrpSpPr>
      <p:grpSpPr>
        <a:xfrm>
          <a:off x="0" y="0"/>
          <a:ext cx="0" cy="0"/>
          <a:chOff x="0" y="0"/>
          <a:chExt cx="0" cy="0"/>
        </a:xfrm>
      </p:grpSpPr>
      <p:sp>
        <p:nvSpPr>
          <p:cNvPr id="600" name="Google Shape;600;p70: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01" name="Google Shape;601;p7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457200" lvl="0" indent="-228600" algn="l" rtl="0">
              <a:lnSpc>
                <a:spcPct val="100000"/>
              </a:lnSpc>
              <a:spcBef>
                <a:spcPts val="900"/>
              </a:spcBef>
              <a:spcAft>
                <a:spcPts val="0"/>
              </a:spcAft>
              <a:buSzPts val="1400"/>
              <a:buNone/>
            </a:pPr>
            <a:r>
              <a:rPr lang="en-GB" sz="1800" b="1" dirty="0">
                <a:latin typeface="Calibri"/>
                <a:ea typeface="Calibri"/>
                <a:cs typeface="Calibri"/>
                <a:sym typeface="Calibri"/>
              </a:rPr>
              <a:t>FACILITATOR NOTES – OPTIONAL SLIDE</a:t>
            </a:r>
            <a:endParaRPr dirty="0"/>
          </a:p>
          <a:p>
            <a:pPr marL="0" lvl="0" indent="0" algn="l" rtl="0">
              <a:lnSpc>
                <a:spcPct val="100000"/>
              </a:lnSpc>
              <a:spcBef>
                <a:spcPts val="542"/>
              </a:spcBef>
              <a:spcAft>
                <a:spcPts val="0"/>
              </a:spcAft>
              <a:buClr>
                <a:srgbClr val="FF0000"/>
              </a:buClr>
              <a:buSzPts val="1400"/>
              <a:buFont typeface="Arial"/>
              <a:buNone/>
            </a:pPr>
            <a:endParaRPr sz="1800" dirty="0"/>
          </a:p>
          <a:p>
            <a:pPr marL="342900" lvl="0" indent="-342900" algn="l" rtl="0">
              <a:lnSpc>
                <a:spcPct val="100000"/>
              </a:lnSpc>
              <a:spcBef>
                <a:spcPts val="1742"/>
              </a:spcBef>
              <a:spcAft>
                <a:spcPts val="0"/>
              </a:spcAft>
              <a:buSzPts val="1400"/>
              <a:buFont typeface="Arial"/>
              <a:buChar char="•"/>
            </a:pPr>
            <a:r>
              <a:rPr lang="en-GB" dirty="0"/>
              <a:t>The Movement-wide commitments cover seven key areas </a:t>
            </a:r>
            <a:endParaRPr dirty="0"/>
          </a:p>
          <a:p>
            <a:pPr marL="342900" lvl="0" indent="-254000" algn="l" rtl="0">
              <a:lnSpc>
                <a:spcPct val="100000"/>
              </a:lnSpc>
              <a:spcBef>
                <a:spcPts val="542"/>
              </a:spcBef>
              <a:spcAft>
                <a:spcPts val="0"/>
              </a:spcAft>
              <a:buSzPts val="1400"/>
              <a:buFont typeface="Arial"/>
              <a:buNone/>
            </a:pPr>
            <a:endParaRPr dirty="0"/>
          </a:p>
          <a:p>
            <a:pPr marL="342900" lvl="0" indent="-342900" algn="l" rtl="0">
              <a:lnSpc>
                <a:spcPct val="100000"/>
              </a:lnSpc>
              <a:spcBef>
                <a:spcPts val="542"/>
              </a:spcBef>
              <a:spcAft>
                <a:spcPts val="0"/>
              </a:spcAft>
              <a:buSzPts val="1400"/>
              <a:buFont typeface="Arial"/>
              <a:buChar char="•"/>
            </a:pPr>
            <a:r>
              <a:rPr lang="en-GB" dirty="0"/>
              <a:t>These commitments are the basis for the 18 minimum actions for community engagement and accountability in the CEA Guide. The actions set out how to put these high-level commitments into practice in our work. </a:t>
            </a:r>
            <a:endParaRPr dirty="0"/>
          </a:p>
          <a:p>
            <a:pPr marL="342900" lvl="0" indent="-254000" algn="l" rtl="0">
              <a:lnSpc>
                <a:spcPct val="100000"/>
              </a:lnSpc>
              <a:spcBef>
                <a:spcPts val="542"/>
              </a:spcBef>
              <a:spcAft>
                <a:spcPts val="0"/>
              </a:spcAft>
              <a:buSzPts val="1400"/>
              <a:buFont typeface="Arial"/>
              <a:buNone/>
            </a:pPr>
            <a:endParaRPr dirty="0"/>
          </a:p>
          <a:p>
            <a:pPr marL="0" lvl="0" indent="0" algn="l" rtl="0">
              <a:lnSpc>
                <a:spcPct val="100000"/>
              </a:lnSpc>
              <a:spcBef>
                <a:spcPts val="542"/>
              </a:spcBef>
              <a:spcAft>
                <a:spcPts val="0"/>
              </a:spcAft>
              <a:buSzPts val="1400"/>
              <a:buFont typeface="Arial"/>
              <a:buNone/>
            </a:pPr>
            <a:r>
              <a:rPr lang="en-GB" b="1" dirty="0"/>
              <a:t>The commitments in full:</a:t>
            </a:r>
            <a:endParaRPr dirty="0"/>
          </a:p>
          <a:p>
            <a:pPr marL="457200" marR="0" lvl="0" indent="-228600" algn="l" rtl="0">
              <a:lnSpc>
                <a:spcPct val="100000"/>
              </a:lnSpc>
              <a:spcBef>
                <a:spcPts val="542"/>
              </a:spcBef>
              <a:spcAft>
                <a:spcPts val="0"/>
              </a:spcAft>
              <a:buSzPts val="1400"/>
              <a:buNone/>
            </a:pPr>
            <a:r>
              <a:rPr lang="en-GB" sz="1804" b="1" dirty="0">
                <a:solidFill>
                  <a:schemeClr val="dk1"/>
                </a:solidFill>
                <a:latin typeface="Arial"/>
                <a:ea typeface="Arial"/>
                <a:cs typeface="Arial"/>
                <a:sym typeface="Arial"/>
              </a:rPr>
              <a:t>Commitment 1:</a:t>
            </a:r>
            <a:r>
              <a:rPr lang="en-GB" sz="1804" dirty="0">
                <a:solidFill>
                  <a:schemeClr val="dk1"/>
                </a:solidFill>
                <a:latin typeface="Arial"/>
                <a:ea typeface="Arial"/>
                <a:cs typeface="Arial"/>
                <a:sym typeface="Arial"/>
              </a:rPr>
              <a:t> All Movement components </a:t>
            </a:r>
            <a:r>
              <a:rPr lang="en-GB" sz="1804" b="1" dirty="0">
                <a:solidFill>
                  <a:schemeClr val="dk1"/>
                </a:solidFill>
                <a:latin typeface="Arial"/>
                <a:ea typeface="Arial"/>
                <a:cs typeface="Arial"/>
                <a:sym typeface="Arial"/>
              </a:rPr>
              <a:t>commit to integrating community engagement and accountability</a:t>
            </a:r>
            <a:r>
              <a:rPr lang="en-GB" sz="1804" dirty="0">
                <a:solidFill>
                  <a:schemeClr val="dk1"/>
                </a:solidFill>
                <a:latin typeface="Arial"/>
                <a:ea typeface="Arial"/>
                <a:cs typeface="Arial"/>
                <a:sym typeface="Arial"/>
              </a:rPr>
              <a:t> in their strategies, policies and procedures.</a:t>
            </a:r>
            <a:endParaRPr dirty="0"/>
          </a:p>
          <a:p>
            <a:pPr marL="457200" marR="0" lvl="0" indent="-228600" algn="l" rtl="0">
              <a:lnSpc>
                <a:spcPct val="100000"/>
              </a:lnSpc>
              <a:spcBef>
                <a:spcPts val="542"/>
              </a:spcBef>
              <a:spcAft>
                <a:spcPts val="0"/>
              </a:spcAft>
              <a:buSzPts val="1400"/>
              <a:buNone/>
            </a:pPr>
            <a:r>
              <a:rPr lang="en-GB" sz="1804" dirty="0">
                <a:solidFill>
                  <a:schemeClr val="dk1"/>
                </a:solidFill>
                <a:latin typeface="Arial"/>
                <a:ea typeface="Arial"/>
                <a:cs typeface="Arial"/>
                <a:sym typeface="Arial"/>
              </a:rPr>
              <a:t> </a:t>
            </a:r>
            <a:endParaRPr dirty="0"/>
          </a:p>
          <a:p>
            <a:pPr marL="457200" marR="0" lvl="0" indent="-228600" algn="l" rtl="0">
              <a:lnSpc>
                <a:spcPct val="100000"/>
              </a:lnSpc>
              <a:spcBef>
                <a:spcPts val="542"/>
              </a:spcBef>
              <a:spcAft>
                <a:spcPts val="0"/>
              </a:spcAft>
              <a:buSzPts val="1400"/>
              <a:buNone/>
            </a:pPr>
            <a:r>
              <a:rPr lang="en-GB" sz="1804" b="1" dirty="0">
                <a:solidFill>
                  <a:schemeClr val="dk1"/>
                </a:solidFill>
                <a:latin typeface="Arial"/>
                <a:ea typeface="Arial"/>
                <a:cs typeface="Arial"/>
                <a:sym typeface="Arial"/>
              </a:rPr>
              <a:t>Commitment 2:</a:t>
            </a:r>
            <a:r>
              <a:rPr lang="en-GB" sz="1804" dirty="0">
                <a:solidFill>
                  <a:schemeClr val="dk1"/>
                </a:solidFill>
                <a:latin typeface="Arial"/>
                <a:ea typeface="Arial"/>
                <a:cs typeface="Arial"/>
                <a:sym typeface="Arial"/>
              </a:rPr>
              <a:t> All Movement components </a:t>
            </a:r>
            <a:r>
              <a:rPr lang="en-GB" sz="1804" b="1" dirty="0">
                <a:solidFill>
                  <a:schemeClr val="dk1"/>
                </a:solidFill>
                <a:latin typeface="Arial"/>
                <a:ea typeface="Arial"/>
                <a:cs typeface="Arial"/>
                <a:sym typeface="Arial"/>
              </a:rPr>
              <a:t>commit to regularly conducting an analysis of the contexts</a:t>
            </a:r>
            <a:r>
              <a:rPr lang="en-GB" sz="1804" dirty="0">
                <a:solidFill>
                  <a:schemeClr val="dk1"/>
                </a:solidFill>
                <a:latin typeface="Arial"/>
                <a:ea typeface="Arial"/>
                <a:cs typeface="Arial"/>
                <a:sym typeface="Arial"/>
              </a:rPr>
              <a:t> they work in to better understand and address the diversity of needs, vulnerabilities and capacities of the people and communities they seek to serve and assist.</a:t>
            </a:r>
            <a:endParaRPr dirty="0"/>
          </a:p>
          <a:p>
            <a:pPr marL="457200" marR="0" lvl="0" indent="-228600" algn="l" rtl="0">
              <a:lnSpc>
                <a:spcPct val="100000"/>
              </a:lnSpc>
              <a:spcBef>
                <a:spcPts val="542"/>
              </a:spcBef>
              <a:spcAft>
                <a:spcPts val="0"/>
              </a:spcAft>
              <a:buSzPts val="1400"/>
              <a:buNone/>
            </a:pPr>
            <a:r>
              <a:rPr lang="en-GB" sz="1804" dirty="0">
                <a:solidFill>
                  <a:schemeClr val="dk1"/>
                </a:solidFill>
                <a:latin typeface="Arial"/>
                <a:ea typeface="Arial"/>
                <a:cs typeface="Arial"/>
                <a:sym typeface="Arial"/>
              </a:rPr>
              <a:t> </a:t>
            </a:r>
            <a:endParaRPr dirty="0"/>
          </a:p>
          <a:p>
            <a:pPr marL="457200" marR="0" lvl="0" indent="-228600" algn="l" rtl="0">
              <a:lnSpc>
                <a:spcPct val="100000"/>
              </a:lnSpc>
              <a:spcBef>
                <a:spcPts val="542"/>
              </a:spcBef>
              <a:spcAft>
                <a:spcPts val="0"/>
              </a:spcAft>
              <a:buSzPts val="1400"/>
              <a:buNone/>
            </a:pPr>
            <a:r>
              <a:rPr lang="en-GB" sz="1804" b="1" dirty="0">
                <a:solidFill>
                  <a:schemeClr val="dk1"/>
                </a:solidFill>
                <a:latin typeface="Arial"/>
                <a:ea typeface="Arial"/>
                <a:cs typeface="Arial"/>
                <a:sym typeface="Arial"/>
              </a:rPr>
              <a:t>Commitment 3:</a:t>
            </a:r>
            <a:r>
              <a:rPr lang="en-GB" sz="1804" dirty="0">
                <a:solidFill>
                  <a:schemeClr val="dk1"/>
                </a:solidFill>
                <a:latin typeface="Arial"/>
                <a:ea typeface="Arial"/>
                <a:cs typeface="Arial"/>
                <a:sym typeface="Arial"/>
              </a:rPr>
              <a:t> All Movement components </a:t>
            </a:r>
            <a:r>
              <a:rPr lang="en-GB" sz="1804" b="1" dirty="0">
                <a:solidFill>
                  <a:schemeClr val="dk1"/>
                </a:solidFill>
                <a:latin typeface="Arial"/>
                <a:ea typeface="Arial"/>
                <a:cs typeface="Arial"/>
                <a:sym typeface="Arial"/>
              </a:rPr>
              <a:t>commit to facilitating greater participation</a:t>
            </a:r>
            <a:r>
              <a:rPr lang="en-GB" sz="1804" dirty="0">
                <a:solidFill>
                  <a:schemeClr val="dk1"/>
                </a:solidFill>
                <a:latin typeface="Arial"/>
                <a:ea typeface="Arial"/>
                <a:cs typeface="Arial"/>
                <a:sym typeface="Arial"/>
              </a:rPr>
              <a:t> of local people and communities, including National Society volunteers, and helping them to apply their knowledge, skills and capacities to find appropriate and effective solutions to their problems.</a:t>
            </a:r>
            <a:endParaRPr dirty="0"/>
          </a:p>
          <a:p>
            <a:pPr marL="457200" marR="0" lvl="0" indent="-228600" algn="l" rtl="0">
              <a:lnSpc>
                <a:spcPct val="100000"/>
              </a:lnSpc>
              <a:spcBef>
                <a:spcPts val="542"/>
              </a:spcBef>
              <a:spcAft>
                <a:spcPts val="0"/>
              </a:spcAft>
              <a:buSzPts val="1400"/>
              <a:buNone/>
            </a:pPr>
            <a:r>
              <a:rPr lang="en-GB" sz="1804" dirty="0">
                <a:solidFill>
                  <a:schemeClr val="dk1"/>
                </a:solidFill>
                <a:latin typeface="Arial"/>
                <a:ea typeface="Arial"/>
                <a:cs typeface="Arial"/>
                <a:sym typeface="Arial"/>
              </a:rPr>
              <a:t> </a:t>
            </a:r>
            <a:endParaRPr dirty="0"/>
          </a:p>
          <a:p>
            <a:pPr marL="457200" marR="0" lvl="0" indent="-228600" algn="l" rtl="0">
              <a:lnSpc>
                <a:spcPct val="100000"/>
              </a:lnSpc>
              <a:spcBef>
                <a:spcPts val="542"/>
              </a:spcBef>
              <a:spcAft>
                <a:spcPts val="0"/>
              </a:spcAft>
              <a:buSzPts val="1400"/>
              <a:buNone/>
            </a:pPr>
            <a:r>
              <a:rPr lang="en-GB" sz="1804" b="1" dirty="0">
                <a:solidFill>
                  <a:schemeClr val="dk1"/>
                </a:solidFill>
                <a:latin typeface="Arial"/>
                <a:ea typeface="Arial"/>
                <a:cs typeface="Arial"/>
                <a:sym typeface="Arial"/>
              </a:rPr>
              <a:t>Commitment 4:</a:t>
            </a:r>
            <a:r>
              <a:rPr lang="en-GB" sz="1804" dirty="0">
                <a:solidFill>
                  <a:schemeClr val="dk1"/>
                </a:solidFill>
                <a:latin typeface="Arial"/>
                <a:ea typeface="Arial"/>
                <a:cs typeface="Arial"/>
                <a:sym typeface="Arial"/>
              </a:rPr>
              <a:t> All Movement components </a:t>
            </a:r>
            <a:r>
              <a:rPr lang="en-GB" sz="1804" b="1" dirty="0">
                <a:solidFill>
                  <a:schemeClr val="dk1"/>
                </a:solidFill>
                <a:latin typeface="Arial"/>
                <a:ea typeface="Arial"/>
                <a:cs typeface="Arial"/>
                <a:sym typeface="Arial"/>
              </a:rPr>
              <a:t>commit to systematically listening to, responding to and acting on feedback</a:t>
            </a:r>
            <a:r>
              <a:rPr lang="en-GB" sz="1804" dirty="0">
                <a:solidFill>
                  <a:schemeClr val="dk1"/>
                </a:solidFill>
                <a:latin typeface="Arial"/>
                <a:ea typeface="Arial"/>
                <a:cs typeface="Arial"/>
                <a:sym typeface="Arial"/>
              </a:rPr>
              <a:t> from the people and communities we aim to serve.</a:t>
            </a:r>
            <a:endParaRPr dirty="0"/>
          </a:p>
          <a:p>
            <a:pPr marL="457200" marR="0" lvl="0" indent="-228600" algn="l" rtl="0">
              <a:lnSpc>
                <a:spcPct val="100000"/>
              </a:lnSpc>
              <a:spcBef>
                <a:spcPts val="542"/>
              </a:spcBef>
              <a:spcAft>
                <a:spcPts val="0"/>
              </a:spcAft>
              <a:buSzPts val="1400"/>
              <a:buNone/>
            </a:pPr>
            <a:r>
              <a:rPr lang="en-GB" sz="1804" dirty="0">
                <a:solidFill>
                  <a:schemeClr val="dk1"/>
                </a:solidFill>
                <a:latin typeface="Arial"/>
                <a:ea typeface="Arial"/>
                <a:cs typeface="Arial"/>
                <a:sym typeface="Arial"/>
              </a:rPr>
              <a:t> </a:t>
            </a:r>
            <a:endParaRPr dirty="0"/>
          </a:p>
          <a:p>
            <a:pPr marL="457200" marR="0" lvl="0" indent="-228600" algn="l" rtl="0">
              <a:lnSpc>
                <a:spcPct val="100000"/>
              </a:lnSpc>
              <a:spcBef>
                <a:spcPts val="542"/>
              </a:spcBef>
              <a:spcAft>
                <a:spcPts val="0"/>
              </a:spcAft>
              <a:buSzPts val="1400"/>
              <a:buNone/>
            </a:pPr>
            <a:r>
              <a:rPr lang="en-GB" sz="1804" b="1" dirty="0">
                <a:solidFill>
                  <a:schemeClr val="dk1"/>
                </a:solidFill>
                <a:latin typeface="Arial"/>
                <a:ea typeface="Arial"/>
                <a:cs typeface="Arial"/>
                <a:sym typeface="Arial"/>
              </a:rPr>
              <a:t>Commitment 5:</a:t>
            </a:r>
            <a:r>
              <a:rPr lang="en-GB" sz="1804" dirty="0">
                <a:solidFill>
                  <a:schemeClr val="dk1"/>
                </a:solidFill>
                <a:latin typeface="Arial"/>
                <a:ea typeface="Arial"/>
                <a:cs typeface="Arial"/>
                <a:sym typeface="Arial"/>
              </a:rPr>
              <a:t> All Movement components </a:t>
            </a:r>
            <a:r>
              <a:rPr lang="en-GB" sz="1804" b="1" dirty="0">
                <a:solidFill>
                  <a:schemeClr val="dk1"/>
                </a:solidFill>
                <a:latin typeface="Arial"/>
                <a:ea typeface="Arial"/>
                <a:cs typeface="Arial"/>
                <a:sym typeface="Arial"/>
              </a:rPr>
              <a:t>commit to greater transparency in our communications</a:t>
            </a:r>
            <a:endParaRPr sz="1804" dirty="0">
              <a:solidFill>
                <a:schemeClr val="dk1"/>
              </a:solidFill>
              <a:latin typeface="Arial"/>
              <a:ea typeface="Arial"/>
              <a:cs typeface="Arial"/>
              <a:sym typeface="Arial"/>
            </a:endParaRPr>
          </a:p>
          <a:p>
            <a:pPr marL="457200" marR="0" lvl="0" indent="-228600" algn="l" rtl="0">
              <a:lnSpc>
                <a:spcPct val="100000"/>
              </a:lnSpc>
              <a:spcBef>
                <a:spcPts val="542"/>
              </a:spcBef>
              <a:spcAft>
                <a:spcPts val="0"/>
              </a:spcAft>
              <a:buSzPts val="1400"/>
              <a:buNone/>
            </a:pPr>
            <a:r>
              <a:rPr lang="en-GB" sz="1804" dirty="0">
                <a:solidFill>
                  <a:schemeClr val="dk1"/>
                </a:solidFill>
                <a:latin typeface="Arial"/>
                <a:ea typeface="Arial"/>
                <a:cs typeface="Arial"/>
                <a:sym typeface="Arial"/>
              </a:rPr>
              <a:t>and relationships with people and communities we aim to serve.</a:t>
            </a:r>
            <a:endParaRPr dirty="0"/>
          </a:p>
          <a:p>
            <a:pPr marL="457200" marR="0" lvl="0" indent="-228600" algn="l" rtl="0">
              <a:lnSpc>
                <a:spcPct val="100000"/>
              </a:lnSpc>
              <a:spcBef>
                <a:spcPts val="542"/>
              </a:spcBef>
              <a:spcAft>
                <a:spcPts val="0"/>
              </a:spcAft>
              <a:buSzPts val="1400"/>
              <a:buNone/>
            </a:pPr>
            <a:r>
              <a:rPr lang="en-GB" sz="1804" dirty="0">
                <a:solidFill>
                  <a:schemeClr val="dk1"/>
                </a:solidFill>
                <a:latin typeface="Arial"/>
                <a:ea typeface="Arial"/>
                <a:cs typeface="Arial"/>
                <a:sym typeface="Arial"/>
              </a:rPr>
              <a:t> </a:t>
            </a:r>
            <a:endParaRPr dirty="0"/>
          </a:p>
          <a:p>
            <a:pPr marL="457200" marR="0" lvl="0" indent="-228600" algn="l" rtl="0">
              <a:lnSpc>
                <a:spcPct val="100000"/>
              </a:lnSpc>
              <a:spcBef>
                <a:spcPts val="542"/>
              </a:spcBef>
              <a:spcAft>
                <a:spcPts val="0"/>
              </a:spcAft>
              <a:buSzPts val="1400"/>
              <a:buNone/>
            </a:pPr>
            <a:r>
              <a:rPr lang="en-GB" sz="1804" b="1" dirty="0">
                <a:solidFill>
                  <a:schemeClr val="dk1"/>
                </a:solidFill>
                <a:latin typeface="Arial"/>
                <a:ea typeface="Arial"/>
                <a:cs typeface="Arial"/>
                <a:sym typeface="Arial"/>
              </a:rPr>
              <a:t>Commitment 6:</a:t>
            </a:r>
            <a:r>
              <a:rPr lang="en-GB" sz="1804" dirty="0">
                <a:solidFill>
                  <a:schemeClr val="dk1"/>
                </a:solidFill>
                <a:latin typeface="Arial"/>
                <a:ea typeface="Arial"/>
                <a:cs typeface="Arial"/>
                <a:sym typeface="Arial"/>
              </a:rPr>
              <a:t> All Movement components </a:t>
            </a:r>
            <a:r>
              <a:rPr lang="en-GB" sz="1804" b="1" dirty="0">
                <a:solidFill>
                  <a:schemeClr val="dk1"/>
                </a:solidFill>
                <a:latin typeface="Arial"/>
                <a:ea typeface="Arial"/>
                <a:cs typeface="Arial"/>
                <a:sym typeface="Arial"/>
              </a:rPr>
              <a:t>commit to strengthening knowledge, skills and competencies in community engagement and accountability at all levels</a:t>
            </a:r>
            <a:r>
              <a:rPr lang="en-GB" sz="1804" dirty="0">
                <a:solidFill>
                  <a:schemeClr val="dk1"/>
                </a:solidFill>
                <a:latin typeface="Arial"/>
                <a:ea typeface="Arial"/>
                <a:cs typeface="Arial"/>
                <a:sym typeface="Arial"/>
              </a:rPr>
              <a:t>, and systematically incorporating this learning into our work.</a:t>
            </a:r>
            <a:endParaRPr dirty="0"/>
          </a:p>
          <a:p>
            <a:pPr marL="457200" marR="0" lvl="0" indent="-228600" algn="l" rtl="0">
              <a:lnSpc>
                <a:spcPct val="100000"/>
              </a:lnSpc>
              <a:spcBef>
                <a:spcPts val="542"/>
              </a:spcBef>
              <a:spcAft>
                <a:spcPts val="0"/>
              </a:spcAft>
              <a:buSzPts val="1400"/>
              <a:buNone/>
            </a:pPr>
            <a:r>
              <a:rPr lang="en-GB" sz="1804" dirty="0">
                <a:solidFill>
                  <a:schemeClr val="dk1"/>
                </a:solidFill>
                <a:latin typeface="Arial"/>
                <a:ea typeface="Arial"/>
                <a:cs typeface="Arial"/>
                <a:sym typeface="Arial"/>
              </a:rPr>
              <a:t> </a:t>
            </a:r>
            <a:endParaRPr dirty="0"/>
          </a:p>
          <a:p>
            <a:pPr marL="457200" marR="0" lvl="0" indent="-228600" algn="l" rtl="0">
              <a:lnSpc>
                <a:spcPct val="100000"/>
              </a:lnSpc>
              <a:spcBef>
                <a:spcPts val="542"/>
              </a:spcBef>
              <a:spcAft>
                <a:spcPts val="0"/>
              </a:spcAft>
              <a:buSzPts val="1400"/>
              <a:buNone/>
            </a:pPr>
            <a:r>
              <a:rPr lang="en-GB" sz="1804" b="1" dirty="0">
                <a:solidFill>
                  <a:schemeClr val="dk1"/>
                </a:solidFill>
                <a:latin typeface="Arial"/>
                <a:ea typeface="Arial"/>
                <a:cs typeface="Arial"/>
                <a:sym typeface="Arial"/>
              </a:rPr>
              <a:t>Commitment 7:</a:t>
            </a:r>
            <a:r>
              <a:rPr lang="en-GB" sz="1804" dirty="0">
                <a:solidFill>
                  <a:schemeClr val="dk1"/>
                </a:solidFill>
                <a:latin typeface="Arial"/>
                <a:ea typeface="Arial"/>
                <a:cs typeface="Arial"/>
                <a:sym typeface="Arial"/>
              </a:rPr>
              <a:t> All Movement components </a:t>
            </a:r>
            <a:r>
              <a:rPr lang="en-GB" sz="1804" b="1" dirty="0">
                <a:solidFill>
                  <a:schemeClr val="dk1"/>
                </a:solidFill>
                <a:latin typeface="Arial"/>
                <a:ea typeface="Arial"/>
                <a:cs typeface="Arial"/>
                <a:sym typeface="Arial"/>
              </a:rPr>
              <a:t>commit to coordinating their approaches to community engagement and accountability when working in the same context</a:t>
            </a:r>
            <a:r>
              <a:rPr lang="en-GB" sz="1804" dirty="0">
                <a:solidFill>
                  <a:schemeClr val="dk1"/>
                </a:solidFill>
                <a:latin typeface="Arial"/>
                <a:ea typeface="Arial"/>
                <a:cs typeface="Arial"/>
                <a:sym typeface="Arial"/>
              </a:rPr>
              <a:t>, including with relevant external partners, in order to increase coherence and consistency, avoid duplication and improve effectiveness and efficiency.</a:t>
            </a:r>
            <a:endParaRPr dirty="0"/>
          </a:p>
          <a:p>
            <a:pPr marL="0" lvl="0" indent="0" algn="l" rtl="0">
              <a:lnSpc>
                <a:spcPct val="100000"/>
              </a:lnSpc>
              <a:spcBef>
                <a:spcPts val="542"/>
              </a:spcBef>
              <a:spcAft>
                <a:spcPts val="0"/>
              </a:spcAft>
              <a:buSzPts val="1400"/>
              <a:buFont typeface="Arial"/>
              <a:buNone/>
            </a:pPr>
            <a:endParaRPr dirty="0"/>
          </a:p>
          <a:p>
            <a:pPr marL="342900" lvl="0" indent="-254000" algn="l" rtl="0">
              <a:lnSpc>
                <a:spcPct val="100000"/>
              </a:lnSpc>
              <a:spcBef>
                <a:spcPts val="542"/>
              </a:spcBef>
              <a:spcAft>
                <a:spcPts val="0"/>
              </a:spcAft>
              <a:buSzPts val="1400"/>
              <a:buFont typeface="Arial"/>
              <a:buNone/>
            </a:pPr>
            <a:endParaRPr dirty="0"/>
          </a:p>
        </p:txBody>
      </p:sp>
      <p:sp>
        <p:nvSpPr>
          <p:cNvPr id="602" name="Google Shape;602;p7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en-GB" sz="1200" b="0" i="0" u="none" strike="noStrike" cap="none">
                <a:solidFill>
                  <a:srgbClr val="000000"/>
                </a:solidFill>
                <a:latin typeface="Calibri"/>
                <a:ea typeface="Calibri"/>
                <a:cs typeface="Calibri"/>
                <a:sym typeface="Calibri"/>
              </a:rPr>
              <a:t>14</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7"/>
        <p:cNvGrpSpPr/>
        <p:nvPr/>
      </p:nvGrpSpPr>
      <p:grpSpPr>
        <a:xfrm>
          <a:off x="0" y="0"/>
          <a:ext cx="0" cy="0"/>
          <a:chOff x="0" y="0"/>
          <a:chExt cx="0" cy="0"/>
        </a:xfrm>
      </p:grpSpPr>
      <p:sp>
        <p:nvSpPr>
          <p:cNvPr id="608" name="Google Shape;608;p71: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09" name="Google Shape;609;p7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GB" b="1"/>
              <a:t>FACILITATOR NOTES - OPTIONAL SLIDE, DEPEINDING ON PARTICIPANTS</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GB" sz="2000" b="0" i="0" u="none" strike="noStrike">
                <a:solidFill>
                  <a:schemeClr val="dk1"/>
                </a:solidFill>
                <a:latin typeface="Arial"/>
                <a:ea typeface="Arial"/>
                <a:cs typeface="Arial"/>
                <a:sym typeface="Arial"/>
              </a:rPr>
              <a:t>The Movement is not alone in its efforts to strengthen community engagement and accountability. There are several global initiatives also working to support this aim. These shared commitments support joint working on improving community engagement across agencies and mean our partners are also working hard to improve accountability. These include:</a:t>
            </a:r>
            <a:endParaRPr b="0"/>
          </a:p>
          <a:p>
            <a:pPr marL="0" lvl="0" indent="0" algn="l" rtl="0">
              <a:lnSpc>
                <a:spcPct val="100000"/>
              </a:lnSpc>
              <a:spcBef>
                <a:spcPts val="0"/>
              </a:spcBef>
              <a:spcAft>
                <a:spcPts val="0"/>
              </a:spcAft>
              <a:buSzPts val="1400"/>
              <a:buNone/>
            </a:pPr>
            <a:br>
              <a:rPr lang="en-GB" b="0"/>
            </a:br>
            <a:r>
              <a:rPr lang="en-GB" sz="2000" b="1" i="0" u="sng" strike="noStrike">
                <a:solidFill>
                  <a:schemeClr val="dk1"/>
                </a:solidFill>
                <a:latin typeface="Arial"/>
                <a:ea typeface="Arial"/>
                <a:cs typeface="Arial"/>
                <a:sym typeface="Arial"/>
                <a:hlinkClick r:id="rId3">
                  <a:extLst>
                    <a:ext uri="{A12FA001-AC4F-418D-AE19-62706E023703}">
                      <ahyp:hlinkClr xmlns:ahyp="http://schemas.microsoft.com/office/drawing/2018/hyperlinkcolor" val="tx"/>
                    </a:ext>
                  </a:extLst>
                </a:hlinkClick>
              </a:rPr>
              <a:t>The Core Humanitarian Standard</a:t>
            </a:r>
            <a:r>
              <a:rPr lang="en-GB" sz="2000" b="1" i="0" u="none" strike="noStrike">
                <a:solidFill>
                  <a:schemeClr val="dk1"/>
                </a:solidFill>
                <a:latin typeface="Arial"/>
                <a:ea typeface="Arial"/>
                <a:cs typeface="Arial"/>
                <a:sym typeface="Arial"/>
              </a:rPr>
              <a:t> </a:t>
            </a:r>
            <a:endParaRPr b="0"/>
          </a:p>
          <a:p>
            <a:pPr marL="0" lvl="0" indent="0" algn="l" rtl="0">
              <a:lnSpc>
                <a:spcPct val="100000"/>
              </a:lnSpc>
              <a:spcBef>
                <a:spcPts val="0"/>
              </a:spcBef>
              <a:spcAft>
                <a:spcPts val="0"/>
              </a:spcAft>
              <a:buSzPts val="1400"/>
              <a:buNone/>
            </a:pPr>
            <a:r>
              <a:rPr lang="en-GB" sz="2000" b="0" i="0" u="none" strike="noStrike">
                <a:solidFill>
                  <a:schemeClr val="dk1"/>
                </a:solidFill>
                <a:latin typeface="Arial"/>
                <a:ea typeface="Arial"/>
                <a:cs typeface="Arial"/>
                <a:sym typeface="Arial"/>
              </a:rPr>
              <a:t>The Core Humanitarian Standard on Quality and Accountability (CHS) sets out nine commitments that organisations and individuals involved in humanitarian response can use to improve the quality and effectiveness of the assistance they provide. They cover the quality and relevance of humanitarian aid, accountability to affected people, coordination, learning, people management and prevention of sexual exploitation and abuse and fraud and corruption. The Red Cross Red Crescent minimum commitments and actions for community engagement and accountability are aligned with the CHS. </a:t>
            </a:r>
            <a:endParaRPr b="0"/>
          </a:p>
          <a:p>
            <a:pPr marL="0" lvl="0" indent="0" algn="l" rtl="0">
              <a:lnSpc>
                <a:spcPct val="100000"/>
              </a:lnSpc>
              <a:spcBef>
                <a:spcPts val="0"/>
              </a:spcBef>
              <a:spcAft>
                <a:spcPts val="0"/>
              </a:spcAft>
              <a:buSzPts val="1400"/>
              <a:buNone/>
            </a:pPr>
            <a:br>
              <a:rPr lang="en-GB" b="0"/>
            </a:br>
            <a:r>
              <a:rPr lang="en-GB" sz="2000" b="1" i="0" u="sng" strike="noStrike">
                <a:solidFill>
                  <a:schemeClr val="dk1"/>
                </a:solidFill>
                <a:latin typeface="Arial"/>
                <a:ea typeface="Arial"/>
                <a:cs typeface="Arial"/>
                <a:sym typeface="Arial"/>
                <a:hlinkClick r:id="rId4">
                  <a:extLst>
                    <a:ext uri="{A12FA001-AC4F-418D-AE19-62706E023703}">
                      <ahyp:hlinkClr xmlns:ahyp="http://schemas.microsoft.com/office/drawing/2018/hyperlinkcolor" val="tx"/>
                    </a:ext>
                  </a:extLst>
                </a:hlinkClick>
              </a:rPr>
              <a:t>Interagency Standing Committee Commitments on Accountability to Affected People</a:t>
            </a:r>
            <a:endParaRPr b="0"/>
          </a:p>
          <a:p>
            <a:pPr marL="0" lvl="0" indent="0" algn="l" rtl="0">
              <a:lnSpc>
                <a:spcPct val="100000"/>
              </a:lnSpc>
              <a:spcBef>
                <a:spcPts val="0"/>
              </a:spcBef>
              <a:spcAft>
                <a:spcPts val="0"/>
              </a:spcAft>
              <a:buSzPts val="1400"/>
              <a:buNone/>
            </a:pPr>
            <a:r>
              <a:rPr lang="en-GB" sz="2000" b="0" i="0" u="none" strike="noStrike">
                <a:solidFill>
                  <a:schemeClr val="dk1"/>
                </a:solidFill>
                <a:latin typeface="Arial"/>
                <a:ea typeface="Arial"/>
                <a:cs typeface="Arial"/>
                <a:sym typeface="Arial"/>
              </a:rPr>
              <a:t>The Inter-Agency Standing Committee (IASC) is the primary mechanism for coordinating the work of agencies involved in humanitarian assistance. Its Commitments on Accountability to Affected People bind responders to inform, as well as solicit, hear and act on the voices, priorities and feedback of affected people (including in relation to complaints and allegations of SEA), and to ensure that different groups within the affected population can play an active role in decision-making. </a:t>
            </a:r>
            <a:endParaRPr/>
          </a:p>
          <a:p>
            <a:pPr marL="0" lvl="0" indent="0" algn="l" rtl="0">
              <a:lnSpc>
                <a:spcPct val="100000"/>
              </a:lnSpc>
              <a:spcBef>
                <a:spcPts val="0"/>
              </a:spcBef>
              <a:spcAft>
                <a:spcPts val="0"/>
              </a:spcAft>
              <a:buSzPts val="1400"/>
              <a:buNone/>
            </a:pPr>
            <a:endParaRPr sz="2000" b="0" i="0" u="none" strike="noStrike">
              <a:solidFill>
                <a:schemeClr val="dk1"/>
              </a:solidFill>
              <a:latin typeface="Arial"/>
              <a:ea typeface="Arial"/>
              <a:cs typeface="Arial"/>
              <a:sym typeface="Arial"/>
            </a:endParaRPr>
          </a:p>
          <a:p>
            <a:pPr marL="0" lvl="0" indent="0" algn="l" rtl="0">
              <a:lnSpc>
                <a:spcPct val="100000"/>
              </a:lnSpc>
              <a:spcBef>
                <a:spcPts val="0"/>
              </a:spcBef>
              <a:spcAft>
                <a:spcPts val="0"/>
              </a:spcAft>
              <a:buSzPts val="1400"/>
              <a:buNone/>
            </a:pPr>
            <a:r>
              <a:rPr lang="en-GB" sz="2000" b="1" i="0" u="sng" strike="noStrike">
                <a:solidFill>
                  <a:schemeClr val="dk1"/>
                </a:solidFill>
                <a:latin typeface="Arial"/>
                <a:ea typeface="Arial"/>
                <a:cs typeface="Arial"/>
                <a:sym typeface="Arial"/>
                <a:hlinkClick r:id="rId5">
                  <a:extLst>
                    <a:ext uri="{A12FA001-AC4F-418D-AE19-62706E023703}">
                      <ahyp:hlinkClr xmlns:ahyp="http://schemas.microsoft.com/office/drawing/2018/hyperlinkcolor" val="tx"/>
                    </a:ext>
                  </a:extLst>
                </a:hlinkClick>
              </a:rPr>
              <a:t>Grand Bargain Commitments</a:t>
            </a:r>
            <a:endParaRPr b="0"/>
          </a:p>
          <a:p>
            <a:pPr marL="457200" marR="0" lvl="0" indent="-228600" algn="l" rtl="0">
              <a:lnSpc>
                <a:spcPct val="100000"/>
              </a:lnSpc>
              <a:spcBef>
                <a:spcPts val="542"/>
              </a:spcBef>
              <a:spcAft>
                <a:spcPts val="0"/>
              </a:spcAft>
              <a:buSzPts val="1400"/>
              <a:buNone/>
            </a:pPr>
            <a:r>
              <a:rPr lang="en-GB" sz="1804">
                <a:solidFill>
                  <a:schemeClr val="dk1"/>
                </a:solidFill>
                <a:latin typeface="Arial"/>
                <a:ea typeface="Arial"/>
                <a:cs typeface="Arial"/>
                <a:sym typeface="Arial"/>
              </a:rPr>
              <a:t>The Grand Bargain, launched during the World Humanitarian Summit in Istanbul in May 2016, is a unique agreement between some of the largest donors and humanitarian organizations who have committed to better humanitarian outcomes for affected populations through enhanced efficiency, effectiveness, and greater accountability, in the spirit of Quid pro Quo as relevant to all. Originally the Grand Bargain had eight workstreams, with two focusing on localization and participation. In 2021, the Grand Bargain 2.0 framework was approved, which sees localization and the participation of affected communities as one of two enabling priorities and accountability and inclusion one of the four outcome pillars.</a:t>
            </a:r>
            <a:endParaRPr/>
          </a:p>
          <a:p>
            <a:pPr marL="0" lvl="0" indent="0" algn="l" rtl="0">
              <a:lnSpc>
                <a:spcPct val="100000"/>
              </a:lnSpc>
              <a:spcBef>
                <a:spcPts val="0"/>
              </a:spcBef>
              <a:spcAft>
                <a:spcPts val="0"/>
              </a:spcAft>
              <a:buSzPts val="1400"/>
              <a:buNone/>
            </a:pPr>
            <a:endParaRPr sz="2000" b="0" i="0" u="none" strike="noStrike">
              <a:solidFill>
                <a:schemeClr val="dk1"/>
              </a:solidFill>
              <a:latin typeface="Arial"/>
              <a:ea typeface="Arial"/>
              <a:cs typeface="Arial"/>
              <a:sym typeface="Arial"/>
            </a:endParaRPr>
          </a:p>
          <a:p>
            <a:pPr marL="0" lvl="0" indent="0" algn="l" rtl="0">
              <a:lnSpc>
                <a:spcPct val="100000"/>
              </a:lnSpc>
              <a:spcBef>
                <a:spcPts val="0"/>
              </a:spcBef>
              <a:spcAft>
                <a:spcPts val="0"/>
              </a:spcAft>
              <a:buSzPts val="1400"/>
              <a:buNone/>
            </a:pPr>
            <a:r>
              <a:rPr lang="en-GB" sz="2000" b="1" i="0" u="sng" strike="noStrike">
                <a:solidFill>
                  <a:schemeClr val="dk1"/>
                </a:solidFill>
                <a:latin typeface="Arial"/>
                <a:ea typeface="Arial"/>
                <a:cs typeface="Arial"/>
                <a:sym typeface="Arial"/>
              </a:rPr>
              <a:t>OCHA</a:t>
            </a:r>
            <a:endParaRPr/>
          </a:p>
          <a:p>
            <a:pPr marL="0" lvl="0" indent="0" algn="l" rtl="0">
              <a:lnSpc>
                <a:spcPct val="100000"/>
              </a:lnSpc>
              <a:spcBef>
                <a:spcPts val="0"/>
              </a:spcBef>
              <a:spcAft>
                <a:spcPts val="0"/>
              </a:spcAft>
              <a:buSzPts val="1400"/>
              <a:buNone/>
            </a:pPr>
            <a:r>
              <a:rPr lang="en-GB" sz="2000" b="0" i="0" u="none" strike="noStrike">
                <a:solidFill>
                  <a:schemeClr val="dk1"/>
                </a:solidFill>
                <a:latin typeface="Arial"/>
                <a:ea typeface="Arial"/>
                <a:cs typeface="Arial"/>
                <a:sym typeface="Arial"/>
              </a:rPr>
              <a:t>Has four ‘non-negotiables’ which appear in the TOR for all humanitarian coordinators and must feature in all humanitarian response plans – this includes AAP, gender, PSEA and protection</a:t>
            </a:r>
            <a:endParaRPr/>
          </a:p>
          <a:p>
            <a:pPr marL="457200" marR="0" lvl="0" indent="-228600" algn="l" rtl="0">
              <a:lnSpc>
                <a:spcPct val="100000"/>
              </a:lnSpc>
              <a:spcBef>
                <a:spcPts val="542"/>
              </a:spcBef>
              <a:spcAft>
                <a:spcPts val="0"/>
              </a:spcAft>
              <a:buSzPts val="1400"/>
              <a:buNone/>
            </a:pPr>
            <a:endParaRPr/>
          </a:p>
        </p:txBody>
      </p:sp>
      <p:sp>
        <p:nvSpPr>
          <p:cNvPr id="610" name="Google Shape;610;p7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en-GB" sz="1200" b="0" i="0" u="none" strike="noStrike" cap="none">
                <a:solidFill>
                  <a:srgbClr val="000000"/>
                </a:solidFill>
                <a:latin typeface="Calibri"/>
                <a:ea typeface="Calibri"/>
                <a:cs typeface="Calibri"/>
                <a:sym typeface="Calibri"/>
              </a:rPr>
              <a:t>15</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8"/>
        <p:cNvGrpSpPr/>
        <p:nvPr/>
      </p:nvGrpSpPr>
      <p:grpSpPr>
        <a:xfrm>
          <a:off x="0" y="0"/>
          <a:ext cx="0" cy="0"/>
          <a:chOff x="0" y="0"/>
          <a:chExt cx="0" cy="0"/>
        </a:xfrm>
      </p:grpSpPr>
      <p:sp>
        <p:nvSpPr>
          <p:cNvPr id="649" name="Google Shape;649;p1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542"/>
              </a:spcBef>
              <a:spcAft>
                <a:spcPts val="0"/>
              </a:spcAft>
              <a:buSzPts val="1400"/>
              <a:buNone/>
            </a:pPr>
            <a:endParaRPr/>
          </a:p>
        </p:txBody>
      </p:sp>
      <p:sp>
        <p:nvSpPr>
          <p:cNvPr id="650" name="Google Shape;650;p19: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3"/>
        <p:cNvGrpSpPr/>
        <p:nvPr/>
      </p:nvGrpSpPr>
      <p:grpSpPr>
        <a:xfrm>
          <a:off x="0" y="0"/>
          <a:ext cx="0" cy="0"/>
          <a:chOff x="0" y="0"/>
          <a:chExt cx="0" cy="0"/>
        </a:xfrm>
      </p:grpSpPr>
      <p:sp>
        <p:nvSpPr>
          <p:cNvPr id="654" name="Google Shape;654;p20: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55" name="Google Shape;655;p2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GB" b="1"/>
              <a:t>FACILITATOR NOTES</a:t>
            </a:r>
            <a:endParaRPr/>
          </a:p>
          <a:p>
            <a:pPr marL="0" lvl="0" indent="0" algn="l" rtl="0">
              <a:lnSpc>
                <a:spcPct val="100000"/>
              </a:lnSpc>
              <a:spcBef>
                <a:spcPts val="542"/>
              </a:spcBef>
              <a:spcAft>
                <a:spcPts val="0"/>
              </a:spcAft>
              <a:buSzPts val="1400"/>
              <a:buNone/>
            </a:pPr>
            <a:endParaRPr b="1"/>
          </a:p>
          <a:p>
            <a:pPr marL="342900" lvl="0" indent="-342900" algn="l" rtl="0">
              <a:lnSpc>
                <a:spcPct val="100000"/>
              </a:lnSpc>
              <a:spcBef>
                <a:spcPts val="541"/>
              </a:spcBef>
              <a:spcAft>
                <a:spcPts val="0"/>
              </a:spcAft>
              <a:buClr>
                <a:schemeClr val="dk1"/>
              </a:buClr>
              <a:buSzPts val="1800"/>
              <a:buFont typeface="Arial"/>
              <a:buChar char="•"/>
            </a:pPr>
            <a:r>
              <a:rPr lang="en-GB" b="0"/>
              <a:t>Unfortunately, g</a:t>
            </a:r>
            <a:r>
              <a:rPr lang="en-GB" sz="1804">
                <a:solidFill>
                  <a:schemeClr val="dk1"/>
                </a:solidFill>
                <a:latin typeface="Calibri"/>
                <a:ea typeface="Calibri"/>
                <a:cs typeface="Calibri"/>
                <a:sym typeface="Calibri"/>
              </a:rPr>
              <a:t>lobal evidence shows there are still significant gaps in how aid organisations engage communities, despite increased awareness and commitments to accountability. </a:t>
            </a:r>
            <a:endParaRPr/>
          </a:p>
          <a:p>
            <a:pPr marL="342900" lvl="0" indent="-228282" algn="l" rtl="0">
              <a:lnSpc>
                <a:spcPct val="100000"/>
              </a:lnSpc>
              <a:spcBef>
                <a:spcPts val="542"/>
              </a:spcBef>
              <a:spcAft>
                <a:spcPts val="0"/>
              </a:spcAft>
              <a:buClr>
                <a:schemeClr val="dk1"/>
              </a:buClr>
              <a:buSzPts val="1805"/>
              <a:buFont typeface="Arial"/>
              <a:buNone/>
            </a:pPr>
            <a:endParaRPr sz="1804">
              <a:solidFill>
                <a:schemeClr val="dk1"/>
              </a:solidFill>
              <a:latin typeface="Calibri"/>
              <a:ea typeface="Calibri"/>
              <a:cs typeface="Calibri"/>
              <a:sym typeface="Calibri"/>
            </a:endParaRPr>
          </a:p>
          <a:p>
            <a:pPr marL="342900" lvl="0" indent="-342900" algn="l" rtl="0">
              <a:lnSpc>
                <a:spcPct val="100000"/>
              </a:lnSpc>
              <a:spcBef>
                <a:spcPts val="541"/>
              </a:spcBef>
              <a:spcAft>
                <a:spcPts val="0"/>
              </a:spcAft>
              <a:buClr>
                <a:schemeClr val="dk1"/>
              </a:buClr>
              <a:buSzPts val="1804"/>
              <a:buFont typeface="Arial"/>
              <a:buChar char="•"/>
            </a:pPr>
            <a:r>
              <a:rPr lang="en-GB" sz="1804">
                <a:solidFill>
                  <a:schemeClr val="dk1"/>
                </a:solidFill>
                <a:latin typeface="Calibri"/>
                <a:ea typeface="Calibri"/>
                <a:cs typeface="Calibri"/>
                <a:sym typeface="Calibri"/>
              </a:rPr>
              <a:t>The findings here were collected by Ground Truth Solutions and represent the views of nearly 10,000 people across 10 countries affected by disaster and crisis.</a:t>
            </a:r>
            <a:endParaRPr/>
          </a:p>
          <a:p>
            <a:pPr marL="342900" lvl="0" indent="-228282" algn="l" rtl="0">
              <a:lnSpc>
                <a:spcPct val="100000"/>
              </a:lnSpc>
              <a:spcBef>
                <a:spcPts val="542"/>
              </a:spcBef>
              <a:spcAft>
                <a:spcPts val="0"/>
              </a:spcAft>
              <a:buClr>
                <a:schemeClr val="dk1"/>
              </a:buClr>
              <a:buSzPts val="1805"/>
              <a:buFont typeface="Arial"/>
              <a:buNone/>
            </a:pPr>
            <a:endParaRPr sz="1804">
              <a:solidFill>
                <a:schemeClr val="dk1"/>
              </a:solidFill>
              <a:latin typeface="Calibri"/>
              <a:ea typeface="Calibri"/>
              <a:cs typeface="Calibri"/>
              <a:sym typeface="Calibri"/>
            </a:endParaRPr>
          </a:p>
          <a:p>
            <a:pPr marL="342900" lvl="0" indent="-342900" algn="l" rtl="0">
              <a:lnSpc>
                <a:spcPct val="100000"/>
              </a:lnSpc>
              <a:spcBef>
                <a:spcPts val="541"/>
              </a:spcBef>
              <a:spcAft>
                <a:spcPts val="0"/>
              </a:spcAft>
              <a:buClr>
                <a:schemeClr val="dk1"/>
              </a:buClr>
              <a:buSzPts val="1804"/>
              <a:buFont typeface="Arial"/>
              <a:buChar char="•"/>
            </a:pPr>
            <a:r>
              <a:rPr lang="en-GB" sz="1804">
                <a:solidFill>
                  <a:schemeClr val="dk1"/>
                </a:solidFill>
                <a:latin typeface="Calibri"/>
                <a:ea typeface="Calibri"/>
                <a:cs typeface="Calibri"/>
                <a:sym typeface="Calibri"/>
              </a:rPr>
              <a:t>As they suggest:</a:t>
            </a:r>
            <a:endParaRPr/>
          </a:p>
          <a:p>
            <a:pPr marL="1030517" lvl="1" indent="-342900" algn="l" rtl="0">
              <a:lnSpc>
                <a:spcPct val="100000"/>
              </a:lnSpc>
              <a:spcBef>
                <a:spcPts val="541"/>
              </a:spcBef>
              <a:spcAft>
                <a:spcPts val="0"/>
              </a:spcAft>
              <a:buClr>
                <a:schemeClr val="dk1"/>
              </a:buClr>
              <a:buSzPts val="1804"/>
              <a:buFont typeface="Arial"/>
              <a:buChar char="•"/>
            </a:pPr>
            <a:r>
              <a:rPr lang="en-GB" sz="1804">
                <a:solidFill>
                  <a:schemeClr val="dk1"/>
                </a:solidFill>
                <a:latin typeface="Calibri"/>
                <a:ea typeface="Calibri"/>
                <a:cs typeface="Calibri"/>
                <a:sym typeface="Calibri"/>
              </a:rPr>
              <a:t>51% of aid provided does not meet people’s priority needs – that means half of what we do is not meeting the main needs in communities. This represents a massive waste of time, human resource and funding on the part of aid agencies</a:t>
            </a:r>
            <a:endParaRPr/>
          </a:p>
          <a:p>
            <a:pPr marL="1030517" lvl="1" indent="-342900" algn="l" rtl="0">
              <a:lnSpc>
                <a:spcPct val="100000"/>
              </a:lnSpc>
              <a:spcBef>
                <a:spcPts val="541"/>
              </a:spcBef>
              <a:spcAft>
                <a:spcPts val="0"/>
              </a:spcAft>
              <a:buClr>
                <a:schemeClr val="dk1"/>
              </a:buClr>
              <a:buSzPts val="1804"/>
              <a:buFont typeface="Arial"/>
              <a:buChar char="•"/>
            </a:pPr>
            <a:r>
              <a:rPr lang="en-GB" sz="1804">
                <a:solidFill>
                  <a:schemeClr val="dk1"/>
                </a:solidFill>
                <a:latin typeface="Calibri"/>
                <a:ea typeface="Calibri"/>
                <a:cs typeface="Calibri"/>
                <a:sym typeface="Calibri"/>
              </a:rPr>
              <a:t>61% of people said that aid agencies are not very good at sharing information about their plans and activities</a:t>
            </a:r>
            <a:endParaRPr/>
          </a:p>
          <a:p>
            <a:pPr marL="1030517" lvl="1" indent="-342900" algn="l" rtl="0">
              <a:lnSpc>
                <a:spcPct val="100000"/>
              </a:lnSpc>
              <a:spcBef>
                <a:spcPts val="541"/>
              </a:spcBef>
              <a:spcAft>
                <a:spcPts val="0"/>
              </a:spcAft>
              <a:buClr>
                <a:schemeClr val="dk1"/>
              </a:buClr>
              <a:buSzPts val="1804"/>
              <a:buFont typeface="Arial"/>
              <a:buChar char="•"/>
            </a:pPr>
            <a:r>
              <a:rPr lang="en-GB" sz="1804">
                <a:solidFill>
                  <a:schemeClr val="dk1"/>
                </a:solidFill>
                <a:latin typeface="Calibri"/>
                <a:ea typeface="Calibri"/>
                <a:cs typeface="Calibri"/>
                <a:sym typeface="Calibri"/>
              </a:rPr>
              <a:t>While the number of feedback mechanisms have increased in recent years…these do not always lead to a response or changes in our programmes. While 93% of aid agency staff were confident people would receive a reply if someone complained – only 42% of people actually did get a response when they submitted a complaint or suggestion, showing our feedback mechanisms are not as effective as we think</a:t>
            </a:r>
            <a:endParaRPr/>
          </a:p>
          <a:p>
            <a:pPr marL="342900" lvl="0" indent="-228282" algn="l" rtl="0">
              <a:lnSpc>
                <a:spcPct val="100000"/>
              </a:lnSpc>
              <a:spcBef>
                <a:spcPts val="542"/>
              </a:spcBef>
              <a:spcAft>
                <a:spcPts val="0"/>
              </a:spcAft>
              <a:buClr>
                <a:schemeClr val="dk1"/>
              </a:buClr>
              <a:buSzPts val="1805"/>
              <a:buFont typeface="Arial"/>
              <a:buNone/>
            </a:pPr>
            <a:endParaRPr sz="1804">
              <a:solidFill>
                <a:schemeClr val="dk1"/>
              </a:solidFill>
              <a:latin typeface="Calibri"/>
              <a:ea typeface="Calibri"/>
              <a:cs typeface="Calibri"/>
              <a:sym typeface="Calibri"/>
            </a:endParaRPr>
          </a:p>
          <a:p>
            <a:pPr marL="342900" lvl="0" indent="-228282" algn="l" rtl="0">
              <a:lnSpc>
                <a:spcPct val="100000"/>
              </a:lnSpc>
              <a:spcBef>
                <a:spcPts val="542"/>
              </a:spcBef>
              <a:spcAft>
                <a:spcPts val="0"/>
              </a:spcAft>
              <a:buClr>
                <a:schemeClr val="dk1"/>
              </a:buClr>
              <a:buSzPts val="1805"/>
              <a:buFont typeface="Arial"/>
              <a:buNone/>
            </a:pPr>
            <a:endParaRPr b="0"/>
          </a:p>
        </p:txBody>
      </p:sp>
      <p:sp>
        <p:nvSpPr>
          <p:cNvPr id="656" name="Google Shape;656;p2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17</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3"/>
        <p:cNvGrpSpPr/>
        <p:nvPr/>
      </p:nvGrpSpPr>
      <p:grpSpPr>
        <a:xfrm>
          <a:off x="0" y="0"/>
          <a:ext cx="0" cy="0"/>
          <a:chOff x="0" y="0"/>
          <a:chExt cx="0" cy="0"/>
        </a:xfrm>
      </p:grpSpPr>
      <p:sp>
        <p:nvSpPr>
          <p:cNvPr id="664" name="Google Shape;664;p21: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65" name="Google Shape;665;p2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GB" b="1" dirty="0"/>
              <a:t>FACILITATOR NOTES</a:t>
            </a:r>
            <a:endParaRPr dirty="0"/>
          </a:p>
          <a:p>
            <a:pPr marL="0" lvl="0" indent="0" algn="l" rtl="0">
              <a:lnSpc>
                <a:spcPct val="100000"/>
              </a:lnSpc>
              <a:spcBef>
                <a:spcPts val="542"/>
              </a:spcBef>
              <a:spcAft>
                <a:spcPts val="0"/>
              </a:spcAft>
              <a:buSzPts val="1400"/>
              <a:buNone/>
            </a:pPr>
            <a:endParaRPr dirty="0"/>
          </a:p>
          <a:p>
            <a:pPr marL="171450" lvl="0" indent="-171450" algn="l" rtl="0">
              <a:lnSpc>
                <a:spcPct val="100000"/>
              </a:lnSpc>
              <a:spcBef>
                <a:spcPts val="540"/>
              </a:spcBef>
              <a:spcAft>
                <a:spcPts val="0"/>
              </a:spcAft>
              <a:buClr>
                <a:schemeClr val="dk1"/>
              </a:buClr>
              <a:buSzPts val="1800"/>
              <a:buFont typeface="Arial"/>
              <a:buChar char="•"/>
            </a:pPr>
            <a:r>
              <a:rPr lang="en-GB" dirty="0"/>
              <a:t>Show each comment one by one and ask participants to raise their hand if they have ever heard the statement, or said it themselves</a:t>
            </a:r>
            <a:endParaRPr dirty="0"/>
          </a:p>
          <a:p>
            <a:pPr marL="0" lvl="0" indent="0" algn="l" rtl="0">
              <a:lnSpc>
                <a:spcPct val="100000"/>
              </a:lnSpc>
              <a:spcBef>
                <a:spcPts val="542"/>
              </a:spcBef>
              <a:spcAft>
                <a:spcPts val="0"/>
              </a:spcAft>
              <a:buSzPts val="1400"/>
              <a:buNone/>
            </a:pPr>
            <a:endParaRPr dirty="0"/>
          </a:p>
          <a:p>
            <a:pPr marL="171450" lvl="0" indent="-171450" algn="l" rtl="0">
              <a:lnSpc>
                <a:spcPct val="100000"/>
              </a:lnSpc>
              <a:spcBef>
                <a:spcPts val="540"/>
              </a:spcBef>
              <a:spcAft>
                <a:spcPts val="0"/>
              </a:spcAft>
              <a:buClr>
                <a:schemeClr val="dk1"/>
              </a:buClr>
              <a:buSzPts val="1800"/>
              <a:buFont typeface="Arial"/>
              <a:buChar char="•"/>
            </a:pPr>
            <a:r>
              <a:rPr lang="en-GB" dirty="0"/>
              <a:t>Discuss each statement and ask if people have managed to overcome these challenges of rigid donors, lack of time, and assumptions that we already know what people need</a:t>
            </a:r>
            <a:endParaRPr dirty="0"/>
          </a:p>
          <a:p>
            <a:pPr marL="171450" lvl="0" indent="-56831" algn="l" rtl="0">
              <a:lnSpc>
                <a:spcPct val="100000"/>
              </a:lnSpc>
              <a:spcBef>
                <a:spcPts val="542"/>
              </a:spcBef>
              <a:spcAft>
                <a:spcPts val="0"/>
              </a:spcAft>
              <a:buClr>
                <a:schemeClr val="dk1"/>
              </a:buClr>
              <a:buSzPts val="1805"/>
              <a:buFont typeface="Arial"/>
              <a:buNone/>
            </a:pPr>
            <a:endParaRPr dirty="0"/>
          </a:p>
          <a:p>
            <a:pPr marL="171450" lvl="0" indent="-171450" algn="l" rtl="0">
              <a:lnSpc>
                <a:spcPct val="100000"/>
              </a:lnSpc>
              <a:spcBef>
                <a:spcPts val="540"/>
              </a:spcBef>
              <a:spcAft>
                <a:spcPts val="0"/>
              </a:spcAft>
              <a:buClr>
                <a:schemeClr val="dk1"/>
              </a:buClr>
              <a:buSzPts val="1800"/>
              <a:buFont typeface="Arial"/>
              <a:buChar char="•"/>
            </a:pPr>
            <a:r>
              <a:rPr lang="en-GB" dirty="0"/>
              <a:t>Explain this training will try to provide practical solutions to overcome these common challenges, but also ask participants to continually challenge themselves not to make assumptions about what communities think or need</a:t>
            </a:r>
            <a:endParaRPr dirty="0"/>
          </a:p>
          <a:p>
            <a:pPr marL="342900" lvl="0" indent="-228282" algn="l" rtl="0">
              <a:lnSpc>
                <a:spcPct val="100000"/>
              </a:lnSpc>
              <a:spcBef>
                <a:spcPts val="542"/>
              </a:spcBef>
              <a:spcAft>
                <a:spcPts val="0"/>
              </a:spcAft>
              <a:buClr>
                <a:schemeClr val="dk1"/>
              </a:buClr>
              <a:buSzPts val="1805"/>
              <a:buFont typeface="Arial"/>
              <a:buNone/>
            </a:pPr>
            <a:endParaRPr b="0" dirty="0"/>
          </a:p>
        </p:txBody>
      </p:sp>
      <p:sp>
        <p:nvSpPr>
          <p:cNvPr id="666" name="Google Shape;666;p2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18</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6"/>
        <p:cNvGrpSpPr/>
        <p:nvPr/>
      </p:nvGrpSpPr>
      <p:grpSpPr>
        <a:xfrm>
          <a:off x="0" y="0"/>
          <a:ext cx="0" cy="0"/>
          <a:chOff x="0" y="0"/>
          <a:chExt cx="0" cy="0"/>
        </a:xfrm>
      </p:grpSpPr>
      <p:sp>
        <p:nvSpPr>
          <p:cNvPr id="617" name="Google Shape;617;p1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542"/>
              </a:spcBef>
              <a:spcAft>
                <a:spcPts val="0"/>
              </a:spcAft>
              <a:buSzPts val="1400"/>
              <a:buNone/>
            </a:pPr>
            <a:endParaRPr/>
          </a:p>
        </p:txBody>
      </p:sp>
      <p:sp>
        <p:nvSpPr>
          <p:cNvPr id="618" name="Google Shape;618;p17: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84349856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5"/>
        <p:cNvGrpSpPr/>
        <p:nvPr/>
      </p:nvGrpSpPr>
      <p:grpSpPr>
        <a:xfrm>
          <a:off x="0" y="0"/>
          <a:ext cx="0" cy="0"/>
          <a:chOff x="0" y="0"/>
          <a:chExt cx="0" cy="0"/>
        </a:xfrm>
      </p:grpSpPr>
      <p:sp>
        <p:nvSpPr>
          <p:cNvPr id="496" name="Google Shape;496;p5: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97" name="Google Shape;497;p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GB" b="1" dirty="0"/>
              <a:t>FACILITATOR NOTES</a:t>
            </a:r>
            <a:endParaRPr dirty="0"/>
          </a:p>
          <a:p>
            <a:pPr marL="0" lvl="0" indent="0" algn="l" rtl="0">
              <a:lnSpc>
                <a:spcPct val="100000"/>
              </a:lnSpc>
              <a:spcBef>
                <a:spcPts val="542"/>
              </a:spcBef>
              <a:spcAft>
                <a:spcPts val="0"/>
              </a:spcAft>
              <a:buSzPts val="1400"/>
              <a:buNone/>
            </a:pPr>
            <a:endParaRPr dirty="0"/>
          </a:p>
          <a:p>
            <a:pPr marL="0" lvl="0" indent="0" algn="l" rtl="0">
              <a:lnSpc>
                <a:spcPct val="100000"/>
              </a:lnSpc>
              <a:spcBef>
                <a:spcPts val="540"/>
              </a:spcBef>
              <a:spcAft>
                <a:spcPts val="0"/>
              </a:spcAft>
              <a:buSzPts val="1400"/>
              <a:buNone/>
            </a:pPr>
            <a:r>
              <a:rPr lang="en-GB" dirty="0"/>
              <a:t>This is a group exercise to get participants thinking about how community engagement and accountability relates to their work.</a:t>
            </a:r>
            <a:endParaRPr dirty="0"/>
          </a:p>
          <a:p>
            <a:pPr marL="0" lvl="0" indent="0" algn="l" rtl="0">
              <a:lnSpc>
                <a:spcPct val="100000"/>
              </a:lnSpc>
              <a:spcBef>
                <a:spcPts val="542"/>
              </a:spcBef>
              <a:spcAft>
                <a:spcPts val="0"/>
              </a:spcAft>
              <a:buSzPts val="1400"/>
              <a:buNone/>
            </a:pPr>
            <a:endParaRPr dirty="0"/>
          </a:p>
          <a:p>
            <a:pPr marL="171450" lvl="0" indent="-171450" algn="l" rtl="0">
              <a:lnSpc>
                <a:spcPct val="100000"/>
              </a:lnSpc>
              <a:spcBef>
                <a:spcPts val="540"/>
              </a:spcBef>
              <a:spcAft>
                <a:spcPts val="0"/>
              </a:spcAft>
              <a:buClr>
                <a:schemeClr val="dk1"/>
              </a:buClr>
              <a:buSzPts val="1800"/>
              <a:buFont typeface="Arial"/>
              <a:buChar char="•"/>
            </a:pPr>
            <a:r>
              <a:rPr lang="en-GB" dirty="0"/>
              <a:t>Ask people to get into pairs, with the person sitting next to them, and share a story from </a:t>
            </a:r>
            <a:r>
              <a:rPr lang="en-GB" sz="1200" dirty="0">
                <a:solidFill>
                  <a:schemeClr val="dk1"/>
                </a:solidFill>
                <a:latin typeface="Times New Roman"/>
                <a:ea typeface="Times New Roman"/>
                <a:cs typeface="Times New Roman"/>
                <a:sym typeface="Times New Roman"/>
              </a:rPr>
              <a:t>their own work of when things have gone wrong because there was not enough engagement with the community. Pairs should discuss the reasons why community engagement was not as good as it should have been, what the consequences were and what they could have done better (5 mins)</a:t>
            </a:r>
          </a:p>
          <a:p>
            <a:pPr marL="171450" lvl="0" indent="-95250" algn="l" rtl="0">
              <a:lnSpc>
                <a:spcPct val="100000"/>
              </a:lnSpc>
              <a:spcBef>
                <a:spcPts val="360"/>
              </a:spcBef>
              <a:spcAft>
                <a:spcPts val="0"/>
              </a:spcAft>
              <a:buClr>
                <a:schemeClr val="dk1"/>
              </a:buClr>
              <a:buSzPts val="1200"/>
              <a:buFont typeface="Arial"/>
              <a:buNone/>
            </a:pPr>
            <a:endParaRPr sz="1200" dirty="0">
              <a:solidFill>
                <a:schemeClr val="dk1"/>
              </a:solidFill>
              <a:latin typeface="Times New Roman"/>
              <a:ea typeface="Times New Roman"/>
              <a:cs typeface="Times New Roman"/>
              <a:sym typeface="Times New Roman"/>
            </a:endParaRPr>
          </a:p>
          <a:p>
            <a:pPr marL="171450" lvl="0" indent="-171450" algn="l" rtl="0">
              <a:lnSpc>
                <a:spcPct val="100000"/>
              </a:lnSpc>
              <a:spcBef>
                <a:spcPts val="360"/>
              </a:spcBef>
              <a:spcAft>
                <a:spcPts val="0"/>
              </a:spcAft>
              <a:buClr>
                <a:schemeClr val="dk1"/>
              </a:buClr>
              <a:buSzPts val="1200"/>
              <a:buFont typeface="Arial"/>
              <a:buChar char="•"/>
            </a:pPr>
            <a:r>
              <a:rPr lang="en-GB" sz="1200" dirty="0">
                <a:solidFill>
                  <a:schemeClr val="dk1"/>
                </a:solidFill>
                <a:latin typeface="Times New Roman"/>
                <a:ea typeface="Times New Roman"/>
                <a:cs typeface="Times New Roman"/>
                <a:sym typeface="Times New Roman"/>
              </a:rPr>
              <a:t>Ask 2-3 people to share an example in plenary (5mins)</a:t>
            </a:r>
            <a:endParaRPr dirty="0"/>
          </a:p>
        </p:txBody>
      </p:sp>
      <p:sp>
        <p:nvSpPr>
          <p:cNvPr id="498" name="Google Shape;498;p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2</a:t>
            </a:f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1"/>
        <p:cNvGrpSpPr/>
        <p:nvPr/>
      </p:nvGrpSpPr>
      <p:grpSpPr>
        <a:xfrm>
          <a:off x="0" y="0"/>
          <a:ext cx="0" cy="0"/>
          <a:chOff x="0" y="0"/>
          <a:chExt cx="0" cy="0"/>
        </a:xfrm>
      </p:grpSpPr>
      <p:sp>
        <p:nvSpPr>
          <p:cNvPr id="622" name="Google Shape;622;p18: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23" name="Google Shape;623;p1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GB" b="1" dirty="0"/>
              <a:t>FACILITATOR NOTES</a:t>
            </a:r>
            <a:endParaRPr dirty="0"/>
          </a:p>
          <a:p>
            <a:pPr marL="0" lvl="0" indent="0" algn="l" rtl="0">
              <a:lnSpc>
                <a:spcPct val="100000"/>
              </a:lnSpc>
              <a:spcBef>
                <a:spcPts val="542"/>
              </a:spcBef>
              <a:spcAft>
                <a:spcPts val="0"/>
              </a:spcAft>
              <a:buSzPts val="1400"/>
              <a:buNone/>
            </a:pPr>
            <a:endParaRPr b="1" dirty="0"/>
          </a:p>
          <a:p>
            <a:pPr marL="342900" lvl="0" indent="-342900" algn="l" rtl="0">
              <a:lnSpc>
                <a:spcPct val="100000"/>
              </a:lnSpc>
              <a:spcBef>
                <a:spcPts val="540"/>
              </a:spcBef>
              <a:spcAft>
                <a:spcPts val="0"/>
              </a:spcAft>
              <a:buClr>
                <a:schemeClr val="dk1"/>
              </a:buClr>
              <a:buSzPts val="1800"/>
              <a:buFont typeface="Arial"/>
              <a:buChar char="•"/>
            </a:pPr>
            <a:r>
              <a:rPr lang="en-GB" b="0" dirty="0"/>
              <a:t>First ask participants who they think is responsible for ensuring we engage communities effectively in our work – hopefully, they will answer ‘all of us’</a:t>
            </a:r>
            <a:endParaRPr dirty="0"/>
          </a:p>
          <a:p>
            <a:pPr marL="342900" lvl="0" indent="-228282" algn="l" rtl="0">
              <a:lnSpc>
                <a:spcPct val="100000"/>
              </a:lnSpc>
              <a:spcBef>
                <a:spcPts val="542"/>
              </a:spcBef>
              <a:spcAft>
                <a:spcPts val="0"/>
              </a:spcAft>
              <a:buClr>
                <a:schemeClr val="dk1"/>
              </a:buClr>
              <a:buSzPts val="1805"/>
              <a:buFont typeface="Arial"/>
              <a:buNone/>
            </a:pPr>
            <a:endParaRPr b="0" dirty="0"/>
          </a:p>
          <a:p>
            <a:pPr marL="342900" lvl="0" indent="-342900" algn="l" rtl="0">
              <a:lnSpc>
                <a:spcPct val="100000"/>
              </a:lnSpc>
              <a:spcBef>
                <a:spcPts val="540"/>
              </a:spcBef>
              <a:spcAft>
                <a:spcPts val="0"/>
              </a:spcAft>
              <a:buClr>
                <a:schemeClr val="dk1"/>
              </a:buClr>
              <a:buSzPts val="1800"/>
              <a:buFont typeface="Arial"/>
              <a:buChar char="•"/>
            </a:pPr>
            <a:r>
              <a:rPr lang="en-GB" b="0" dirty="0"/>
              <a:t>Explain that everyone can play a role in helping to strengthen community engagement</a:t>
            </a:r>
            <a:endParaRPr dirty="0"/>
          </a:p>
          <a:p>
            <a:pPr marL="342900" lvl="0" indent="-228282" algn="l" rtl="0">
              <a:lnSpc>
                <a:spcPct val="100000"/>
              </a:lnSpc>
              <a:spcBef>
                <a:spcPts val="542"/>
              </a:spcBef>
              <a:spcAft>
                <a:spcPts val="0"/>
              </a:spcAft>
              <a:buClr>
                <a:schemeClr val="dk1"/>
              </a:buClr>
              <a:buSzPts val="1805"/>
              <a:buFont typeface="Arial"/>
              <a:buNone/>
            </a:pPr>
            <a:endParaRPr b="0" dirty="0"/>
          </a:p>
          <a:p>
            <a:pPr marL="342900" lvl="0" indent="-342900" algn="l" rtl="0">
              <a:lnSpc>
                <a:spcPct val="100000"/>
              </a:lnSpc>
              <a:spcBef>
                <a:spcPts val="540"/>
              </a:spcBef>
              <a:spcAft>
                <a:spcPts val="0"/>
              </a:spcAft>
              <a:buClr>
                <a:schemeClr val="dk1"/>
              </a:buClr>
              <a:buSzPts val="1800"/>
              <a:buFont typeface="Arial"/>
              <a:buChar char="•"/>
            </a:pPr>
            <a:r>
              <a:rPr lang="en-GB" b="0" dirty="0"/>
              <a:t>This list is not exhaustive, but just gives an idea of how different roles and departments can help improve accountability</a:t>
            </a:r>
            <a:endParaRPr dirty="0"/>
          </a:p>
          <a:p>
            <a:pPr marL="342900" lvl="0" indent="-228282" algn="l" rtl="0">
              <a:lnSpc>
                <a:spcPct val="100000"/>
              </a:lnSpc>
              <a:spcBef>
                <a:spcPts val="542"/>
              </a:spcBef>
              <a:spcAft>
                <a:spcPts val="0"/>
              </a:spcAft>
              <a:buClr>
                <a:schemeClr val="dk1"/>
              </a:buClr>
              <a:buSzPts val="1805"/>
              <a:buFont typeface="Arial"/>
              <a:buNone/>
            </a:pPr>
            <a:endParaRPr b="0" dirty="0"/>
          </a:p>
          <a:p>
            <a:pPr marL="342900" lvl="0" indent="-342900" algn="l" rtl="0">
              <a:lnSpc>
                <a:spcPct val="100000"/>
              </a:lnSpc>
              <a:spcBef>
                <a:spcPts val="540"/>
              </a:spcBef>
              <a:spcAft>
                <a:spcPts val="0"/>
              </a:spcAft>
              <a:buClr>
                <a:schemeClr val="dk1"/>
              </a:buClr>
              <a:buSzPts val="1800"/>
              <a:buFont typeface="Arial"/>
              <a:buChar char="•"/>
            </a:pPr>
            <a:r>
              <a:rPr lang="en-GB" b="0" dirty="0"/>
              <a:t>Ask if anyone wants to add any roles of responsibilities not included here</a:t>
            </a:r>
            <a:endParaRPr dirty="0"/>
          </a:p>
          <a:p>
            <a:pPr marL="342900" lvl="0" indent="-228282" algn="l" rtl="0">
              <a:lnSpc>
                <a:spcPct val="100000"/>
              </a:lnSpc>
              <a:spcBef>
                <a:spcPts val="542"/>
              </a:spcBef>
              <a:spcAft>
                <a:spcPts val="0"/>
              </a:spcAft>
              <a:buClr>
                <a:schemeClr val="dk1"/>
              </a:buClr>
              <a:buSzPts val="1805"/>
              <a:buFont typeface="Arial"/>
              <a:buNone/>
            </a:pPr>
            <a:endParaRPr b="0" dirty="0"/>
          </a:p>
          <a:p>
            <a:pPr marL="342900" lvl="0" indent="-342900" algn="l" rtl="0">
              <a:lnSpc>
                <a:spcPct val="100000"/>
              </a:lnSpc>
              <a:spcBef>
                <a:spcPts val="540"/>
              </a:spcBef>
              <a:spcAft>
                <a:spcPts val="0"/>
              </a:spcAft>
              <a:buClr>
                <a:schemeClr val="dk1"/>
              </a:buClr>
              <a:buSzPts val="1800"/>
              <a:buFont typeface="Arial"/>
              <a:buChar char="•"/>
            </a:pPr>
            <a:r>
              <a:rPr lang="en-GB" b="0" dirty="0"/>
              <a:t>There is a more comprehensive list in the CEA Guide and throughout the training we can look at how different roles and teams can play a part in strengthening community engagement and accountability</a:t>
            </a:r>
            <a:endParaRPr dirty="0"/>
          </a:p>
          <a:p>
            <a:pPr marL="342900" lvl="0" indent="-228282" algn="l" rtl="0">
              <a:lnSpc>
                <a:spcPct val="100000"/>
              </a:lnSpc>
              <a:spcBef>
                <a:spcPts val="542"/>
              </a:spcBef>
              <a:spcAft>
                <a:spcPts val="0"/>
              </a:spcAft>
              <a:buClr>
                <a:schemeClr val="dk1"/>
              </a:buClr>
              <a:buSzPts val="1805"/>
              <a:buFont typeface="Arial"/>
              <a:buNone/>
            </a:pPr>
            <a:endParaRPr b="0" dirty="0"/>
          </a:p>
        </p:txBody>
      </p:sp>
      <p:sp>
        <p:nvSpPr>
          <p:cNvPr id="624" name="Google Shape;624;p1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20</a:t>
            </a:fld>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a:r>
              <a:rPr lang="en-GB" b="1" dirty="0"/>
              <a:t>FACILITATOR NOTES – OPTIONAL GROUP EXERCISE IF TIME ALLOWS (30 MINUTES)</a:t>
            </a:r>
          </a:p>
          <a:p>
            <a:pPr marL="0"/>
            <a:r>
              <a:rPr lang="en-GB" b="1" dirty="0"/>
              <a:t>There are separate materials you need to print and prepare for this exercise – see the ‘CEA minimum actions cards’</a:t>
            </a:r>
          </a:p>
          <a:p>
            <a:pPr marL="0"/>
            <a:endParaRPr lang="en-GB" b="1" dirty="0"/>
          </a:p>
          <a:p>
            <a:pPr marL="0"/>
            <a:r>
              <a:rPr lang="en-GB" b="1" dirty="0"/>
              <a:t>INSTRUCTIONS</a:t>
            </a:r>
          </a:p>
          <a:p>
            <a:pPr marL="342900" lvl="0" indent="-342900">
              <a:buFont typeface="Arial" panose="020B0604020202020204" pitchFamily="34" charset="0"/>
              <a:buChar char="•"/>
            </a:pPr>
            <a:r>
              <a:rPr lang="en-GB" sz="2000" kern="1200" dirty="0">
                <a:solidFill>
                  <a:schemeClr val="tx1"/>
                </a:solidFill>
                <a:effectLst/>
                <a:latin typeface="+mn-lt"/>
                <a:ea typeface="+mn-ea"/>
                <a:cs typeface="+mn-cs"/>
              </a:rPr>
              <a:t>Print 4 copies of the ‘CEA minimum actions cards’ </a:t>
            </a:r>
            <a:r>
              <a:rPr lang="en-GB" sz="2000" b="1" kern="1200" dirty="0">
                <a:solidFill>
                  <a:schemeClr val="tx1"/>
                </a:solidFill>
                <a:effectLst/>
                <a:latin typeface="+mn-lt"/>
                <a:ea typeface="+mn-ea"/>
                <a:cs typeface="+mn-cs"/>
              </a:rPr>
              <a:t>SINGLE-SIDED</a:t>
            </a:r>
            <a:endParaRPr lang="en-GB" sz="2000" kern="1200" dirty="0">
              <a:solidFill>
                <a:schemeClr val="tx1"/>
              </a:solidFill>
              <a:effectLst/>
              <a:latin typeface="+mn-lt"/>
              <a:ea typeface="+mn-ea"/>
              <a:cs typeface="+mn-cs"/>
            </a:endParaRPr>
          </a:p>
          <a:p>
            <a:pPr marL="342900" lvl="0" indent="-342900">
              <a:buFont typeface="Arial" panose="020B0604020202020204" pitchFamily="34" charset="0"/>
              <a:buChar char="•"/>
            </a:pPr>
            <a:r>
              <a:rPr lang="en-GB" sz="2000" kern="1200" dirty="0">
                <a:solidFill>
                  <a:schemeClr val="tx1"/>
                </a:solidFill>
                <a:effectLst/>
                <a:latin typeface="+mn-lt"/>
                <a:ea typeface="+mn-ea"/>
                <a:cs typeface="+mn-cs"/>
              </a:rPr>
              <a:t>Cut the boxes on the page so that you will have a set of the 18 CEA actions for each group. Shuffle the set so they are not in the order </a:t>
            </a:r>
          </a:p>
          <a:p>
            <a:pPr marL="342900" lvl="0" indent="-342900">
              <a:buFont typeface="Arial" panose="020B0604020202020204" pitchFamily="34" charset="0"/>
              <a:buChar char="•"/>
            </a:pPr>
            <a:r>
              <a:rPr lang="en-GB" sz="2000" kern="1200" dirty="0">
                <a:solidFill>
                  <a:schemeClr val="tx1"/>
                </a:solidFill>
                <a:effectLst/>
                <a:latin typeface="+mn-lt"/>
                <a:ea typeface="+mn-ea"/>
                <a:cs typeface="+mn-cs"/>
              </a:rPr>
              <a:t>Give each group a set of CEA minimum action cards and ask them to discuss if the action supports institutionalization or programmes. If the action supports programmes they need to decide if it should happen during assessments, planning, implementation and monitoring, or evaluation and learning</a:t>
            </a:r>
          </a:p>
          <a:p>
            <a:pPr marL="342900" lvl="0" indent="-342900">
              <a:buFont typeface="Arial" panose="020B0604020202020204" pitchFamily="34" charset="0"/>
              <a:buChar char="•"/>
            </a:pPr>
            <a:r>
              <a:rPr lang="en-GB" sz="2000" kern="1200" dirty="0">
                <a:solidFill>
                  <a:schemeClr val="tx1"/>
                </a:solidFill>
                <a:effectLst/>
                <a:latin typeface="+mn-lt"/>
                <a:ea typeface="+mn-ea"/>
                <a:cs typeface="+mn-cs"/>
              </a:rPr>
              <a:t>Tell them they have </a:t>
            </a:r>
            <a:r>
              <a:rPr lang="en-GB" sz="2000" b="1" kern="1200" dirty="0">
                <a:solidFill>
                  <a:schemeClr val="tx1"/>
                </a:solidFill>
                <a:effectLst/>
                <a:latin typeface="+mn-lt"/>
                <a:ea typeface="+mn-ea"/>
                <a:cs typeface="+mn-cs"/>
              </a:rPr>
              <a:t>15 minutes</a:t>
            </a:r>
            <a:endParaRPr lang="en-GB" sz="2000" kern="1200" dirty="0">
              <a:solidFill>
                <a:schemeClr val="tx1"/>
              </a:solidFill>
              <a:effectLst/>
              <a:latin typeface="+mn-lt"/>
              <a:ea typeface="+mn-ea"/>
              <a:cs typeface="+mn-cs"/>
            </a:endParaRPr>
          </a:p>
          <a:p>
            <a:pPr marL="342900" lvl="0" indent="-342900">
              <a:buFont typeface="Arial" panose="020B0604020202020204" pitchFamily="34" charset="0"/>
              <a:buChar char="•"/>
            </a:pPr>
            <a:r>
              <a:rPr lang="en-GB" sz="2000" kern="1200" dirty="0">
                <a:solidFill>
                  <a:schemeClr val="tx1"/>
                </a:solidFill>
                <a:effectLst/>
                <a:latin typeface="+mn-lt"/>
                <a:ea typeface="+mn-ea"/>
                <a:cs typeface="+mn-cs"/>
              </a:rPr>
              <a:t>They can either just group cards on the table or if you have flip charts and glue sticks, they could stick them on a flip chart under the correct heading</a:t>
            </a:r>
          </a:p>
          <a:p>
            <a:pPr marL="342900" lvl="0" indent="-342900">
              <a:buFont typeface="Arial" panose="020B0604020202020204" pitchFamily="34" charset="0"/>
              <a:buChar char="•"/>
            </a:pPr>
            <a:r>
              <a:rPr lang="en-GB" sz="2000" kern="1200" dirty="0">
                <a:solidFill>
                  <a:schemeClr val="tx1"/>
                </a:solidFill>
                <a:effectLst/>
                <a:latin typeface="+mn-lt"/>
                <a:ea typeface="+mn-ea"/>
                <a:cs typeface="+mn-cs"/>
              </a:rPr>
              <a:t>You can add an element of competition by having a prize for the first group to finish – but this should be based on accuracy as well as speed</a:t>
            </a:r>
          </a:p>
          <a:p>
            <a:pPr marL="342900" lvl="0" indent="-342900">
              <a:buFont typeface="Arial" panose="020B0604020202020204" pitchFamily="34" charset="0"/>
              <a:buChar char="•"/>
            </a:pPr>
            <a:r>
              <a:rPr lang="en-GB" sz="2000" kern="1200" dirty="0">
                <a:solidFill>
                  <a:schemeClr val="tx1"/>
                </a:solidFill>
                <a:effectLst/>
                <a:latin typeface="+mn-lt"/>
                <a:ea typeface="+mn-ea"/>
                <a:cs typeface="+mn-cs"/>
              </a:rPr>
              <a:t>Answers are on the next slide</a:t>
            </a:r>
          </a:p>
          <a:p>
            <a:endParaRPr lang="en-GB" b="1" dirty="0"/>
          </a:p>
          <a:p>
            <a:endParaRPr lang="en-GB" b="1" dirty="0"/>
          </a:p>
          <a:p>
            <a:endParaRPr lang="en-GB" b="1" dirty="0"/>
          </a:p>
          <a:p>
            <a:endParaRPr lang="en-GB" b="1" dirty="0"/>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pPr>
                <a:defRPr/>
              </a:pPr>
              <a:t>21</a:t>
            </a:fld>
            <a:endParaRPr lang="en-US" altLang="ru-RU"/>
          </a:p>
        </p:txBody>
      </p:sp>
    </p:spTree>
    <p:extLst>
      <p:ext uri="{BB962C8B-B14F-4D97-AF65-F5344CB8AC3E}">
        <p14:creationId xmlns:p14="http://schemas.microsoft.com/office/powerpoint/2010/main" val="50217309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a:spcBef>
                <a:spcPts val="0"/>
              </a:spcBef>
            </a:pPr>
            <a:r>
              <a:rPr lang="en-GB" b="1"/>
              <a:t>FACILITATOR NOTES</a:t>
            </a:r>
            <a:endParaRPr lang="en-GB" b="1" dirty="0"/>
          </a:p>
          <a:p>
            <a:endParaRPr lang="en-GB" b="1" dirty="0"/>
          </a:p>
          <a:p>
            <a:pPr marL="342900" marR="0" lvl="0" indent="-34290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GB" sz="1805" kern="1200" dirty="0">
                <a:solidFill>
                  <a:schemeClr val="tx1"/>
                </a:solidFill>
                <a:effectLst/>
                <a:latin typeface="+mn-lt"/>
                <a:ea typeface="+mn-ea"/>
                <a:cs typeface="+mn-cs"/>
              </a:rPr>
              <a:t>This diagram</a:t>
            </a:r>
            <a:r>
              <a:rPr lang="en-GB" sz="1805" b="1" kern="1200" dirty="0">
                <a:solidFill>
                  <a:schemeClr val="tx1"/>
                </a:solidFill>
                <a:effectLst/>
                <a:latin typeface="+mn-lt"/>
                <a:ea typeface="+mn-ea"/>
                <a:cs typeface="+mn-cs"/>
              </a:rPr>
              <a:t> summarizes </a:t>
            </a:r>
            <a:r>
              <a:rPr lang="en-GB" sz="1805" kern="1200" dirty="0">
                <a:solidFill>
                  <a:schemeClr val="tx1"/>
                </a:solidFill>
                <a:effectLst/>
                <a:latin typeface="+mn-lt"/>
                <a:ea typeface="+mn-ea"/>
                <a:cs typeface="+mn-cs"/>
              </a:rPr>
              <a:t>the 18 minimum actions for CEA set out in the CEA Guide. The next slide shows the actions in full and can be used instead of this slide if preferred.</a:t>
            </a:r>
          </a:p>
          <a:p>
            <a:pPr marL="342900" marR="0" lvl="0" indent="-34290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endParaRPr lang="en-GB" sz="1805" kern="1200" dirty="0">
              <a:solidFill>
                <a:schemeClr val="tx1"/>
              </a:solidFill>
              <a:effectLst/>
              <a:latin typeface="+mn-lt"/>
              <a:ea typeface="+mn-ea"/>
              <a:cs typeface="+mn-cs"/>
            </a:endParaRPr>
          </a:p>
          <a:p>
            <a:pPr marL="342900" marR="0" lvl="0" indent="-34290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GB" sz="1805" kern="1200" dirty="0">
                <a:solidFill>
                  <a:schemeClr val="tx1"/>
                </a:solidFill>
                <a:effectLst/>
                <a:latin typeface="+mn-lt"/>
                <a:ea typeface="+mn-ea"/>
                <a:cs typeface="+mn-cs"/>
              </a:rPr>
              <a:t>The actions for institutionalization are the foundation for good community engagement in programmes and responses. By institutionalizing CEA in our organization, it makes it much easier and more likely that we will have good community engagement in our programmes and operations</a:t>
            </a:r>
          </a:p>
          <a:p>
            <a:pPr marL="342900" marR="0" lvl="0" indent="-34290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endParaRPr lang="en-GB" sz="1805" kern="1200" dirty="0">
              <a:solidFill>
                <a:schemeClr val="tx1"/>
              </a:solidFill>
              <a:effectLst/>
              <a:latin typeface="+mn-lt"/>
              <a:ea typeface="+mn-ea"/>
              <a:cs typeface="+mn-cs"/>
            </a:endParaRPr>
          </a:p>
          <a:p>
            <a:pPr marL="342900" marR="0" lvl="0" indent="-34290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GB" sz="1805" b="1" kern="1200" dirty="0">
                <a:solidFill>
                  <a:schemeClr val="tx1"/>
                </a:solidFill>
                <a:effectLst/>
                <a:latin typeface="+mn-lt"/>
                <a:ea typeface="+mn-ea"/>
                <a:cs typeface="+mn-cs"/>
              </a:rPr>
              <a:t>To institutionalize CEA we need to:</a:t>
            </a:r>
          </a:p>
          <a:p>
            <a:pPr marL="800100" marR="0" lvl="1" indent="-34290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GB" b="1" dirty="0"/>
              <a:t>Strengthen CEA understanding and capacity at all levels in the National Society or organization – </a:t>
            </a:r>
            <a:r>
              <a:rPr lang="en-GB" dirty="0"/>
              <a:t>people first need to know what it is and why it is important – then they need to know how to put it into practice. To do this we can secure </a:t>
            </a:r>
            <a:r>
              <a:rPr lang="en-GB" b="0" dirty="0"/>
              <a:t>leadership buy-in, develop a CEA policy with clear commitments, develop a CEA strategy or plan on what we want to achieve, measure progress by making CEA a key performance indicator and training staff and volunteers at all levels</a:t>
            </a:r>
          </a:p>
          <a:p>
            <a:pPr marL="800100" marR="0" lvl="1" indent="-34290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endParaRPr lang="en-GB" sz="2000" b="0" dirty="0">
              <a:solidFill>
                <a:schemeClr val="accent4"/>
              </a:solidFill>
              <a:latin typeface="Montserrat"/>
              <a:ea typeface="Montserrat"/>
              <a:cs typeface="Montserrat"/>
              <a:sym typeface="Montserrat"/>
            </a:endParaRPr>
          </a:p>
          <a:p>
            <a:pPr marL="800100" marR="0" lvl="1" indent="-34290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GB" sz="2000" b="1" dirty="0">
                <a:solidFill>
                  <a:schemeClr val="accent4"/>
                </a:solidFill>
                <a:latin typeface="Montserrat"/>
                <a:ea typeface="Montserrat"/>
                <a:cs typeface="Montserrat"/>
                <a:sym typeface="Montserrat"/>
              </a:rPr>
              <a:t>Allocate resources, including funding and staff, to strengthen and institutionalize CEA </a:t>
            </a:r>
            <a:r>
              <a:rPr lang="en-GB" dirty="0"/>
              <a:t>– otherwise progress will be very slow. To do this we need to allocate core funds to CEA and include it in donor and project proposals and appoint CEA staff to lead this work at HQ and focal points in branches</a:t>
            </a:r>
          </a:p>
          <a:p>
            <a:pPr marL="800100" marR="0" lvl="1" indent="-34290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endParaRPr kumimoji="0" lang="en-GB" sz="2000" b="1" i="0" u="none" strike="noStrike" kern="1200" cap="none" spc="0" normalizeH="0" baseline="0" noProof="0" dirty="0">
              <a:ln>
                <a:noFill/>
              </a:ln>
              <a:solidFill>
                <a:srgbClr val="F5333F"/>
              </a:solidFill>
              <a:effectLst/>
              <a:uLnTx/>
              <a:uFillTx/>
              <a:latin typeface="Montserrat" pitchFamily="2" charset="77"/>
              <a:ea typeface="Roboto Black" panose="02000000000000000000" pitchFamily="2" charset="0"/>
              <a:cs typeface="Open Sans Light" panose="020B0306030504020204" pitchFamily="34" charset="0"/>
            </a:endParaRPr>
          </a:p>
          <a:p>
            <a:pPr marL="800100" marR="0" lvl="1" indent="-34290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kumimoji="0" lang="en-US" sz="2000" b="1" i="0" u="none" strike="noStrike" kern="1200" cap="none" spc="0" normalizeH="0" baseline="0" noProof="0" dirty="0">
                <a:ln>
                  <a:noFill/>
                </a:ln>
                <a:solidFill>
                  <a:srgbClr val="F5333F"/>
                </a:solidFill>
                <a:effectLst/>
                <a:uLnTx/>
                <a:uFillTx/>
                <a:latin typeface="Montserrat" pitchFamily="2" charset="77"/>
                <a:ea typeface="Roboto Black" panose="02000000000000000000" pitchFamily="2" charset="0"/>
                <a:cs typeface="Open Sans Light" panose="020B0306030504020204" pitchFamily="34" charset="0"/>
              </a:rPr>
              <a:t>Integrate CEA into all National Society strategies, values, plans, policies, and tools so it becomes a standard way of working for all staff and volunteers. </a:t>
            </a:r>
            <a:r>
              <a:rPr lang="en-US" sz="2000" dirty="0"/>
              <a:t>To do this add </a:t>
            </a:r>
            <a:r>
              <a:rPr kumimoji="0" lang="en-GB" sz="2000" b="0" i="0" u="none" strike="noStrike" kern="1200" cap="none" spc="0" normalizeH="0" baseline="0" noProof="0" dirty="0">
                <a:ln>
                  <a:noFill/>
                </a:ln>
                <a:solidFill>
                  <a:srgbClr val="3F3F3F"/>
                </a:solidFill>
                <a:effectLst/>
                <a:uLnTx/>
                <a:uFillTx/>
                <a:latin typeface="Open Sans" panose="020B0606030504020204" pitchFamily="34" charset="0"/>
                <a:ea typeface="Open Sans" panose="020B0606030504020204" pitchFamily="34" charset="0"/>
                <a:cs typeface="Open Sans" panose="020B0606030504020204" pitchFamily="34" charset="0"/>
              </a:rPr>
              <a:t>commitments to accountability to mission statements, values, strategies and policies, integrate CEA in annual and sector plans, tools and guidelines, add CEA responsibilities to JDs, inductions and appraisals, and include it in planning, monitoring, evaluation and reporting processes – i.e., by checking all plans include adequate community engagement</a:t>
            </a:r>
          </a:p>
          <a:p>
            <a:pPr marL="800100" marR="0" lvl="1" indent="-34290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endParaRPr kumimoji="0" lang="en-GB" sz="2000" b="0" i="0" u="none" strike="noStrike" kern="1200" cap="none" spc="0" normalizeH="0" baseline="0" noProof="0" dirty="0">
              <a:ln>
                <a:noFill/>
              </a:ln>
              <a:solidFill>
                <a:srgbClr val="3F3F3F"/>
              </a:solidFill>
              <a:effectLst/>
              <a:uLnTx/>
              <a:uFillTx/>
              <a:latin typeface="Open Sans" panose="020B0606030504020204" pitchFamily="34" charset="0"/>
              <a:ea typeface="Open Sans" panose="020B0606030504020204" pitchFamily="34" charset="0"/>
              <a:cs typeface="Open Sans" panose="020B0606030504020204" pitchFamily="34" charset="0"/>
              <a:sym typeface="Montserrat"/>
            </a:endParaRPr>
          </a:p>
          <a:p>
            <a:pPr marL="800100" marR="0" lvl="1" indent="-34290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GB" sz="2000" b="1" dirty="0">
                <a:solidFill>
                  <a:schemeClr val="accent4"/>
                </a:solidFill>
                <a:latin typeface="Montserrat"/>
                <a:ea typeface="Montserrat"/>
                <a:cs typeface="Montserrat"/>
                <a:sym typeface="Montserrat"/>
              </a:rPr>
              <a:t>Establish a community feedback mechanism for the National Society with processes for managing sensitive complaints - </a:t>
            </a:r>
            <a:r>
              <a:rPr lang="en-GB" sz="2000" dirty="0"/>
              <a:t>a permanent, well functioning, community feedback mechanism that people can use to ask questions, provide suggestions and raise concerns or complaints. More guidance on setting up feedback mechanisms in the guide, tool 15 and 3-day training.</a:t>
            </a:r>
          </a:p>
          <a:p>
            <a:pPr marL="342900" marR="0" lvl="0" indent="-34290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endParaRPr lang="en-GB" sz="1805" kern="1200" dirty="0">
              <a:solidFill>
                <a:schemeClr val="tx1"/>
              </a:solidFill>
              <a:effectLst/>
              <a:latin typeface="+mn-lt"/>
              <a:ea typeface="+mn-ea"/>
              <a:cs typeface="+mn-cs"/>
            </a:endParaRPr>
          </a:p>
          <a:p>
            <a:pPr marL="342900" marR="0" lvl="0" indent="-34290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GB" b="1" dirty="0"/>
              <a:t>The 14 minimum actions to integrate CEA in programmes and emergency operations are all geared towards ensuring community understanding, participation, communication and feedback and include:</a:t>
            </a:r>
          </a:p>
          <a:p>
            <a:pPr marL="800100" marR="0" lvl="1" indent="-34290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GB" b="1" dirty="0"/>
              <a:t>Assessments</a:t>
            </a:r>
          </a:p>
          <a:p>
            <a:pPr marL="1257300" marR="0" lvl="2" indent="-34290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GB" b="0" dirty="0"/>
              <a:t>Assessments are carried out with respect and transparency for the community – meaning we make good use of secondary data, we involve communities in planning the assessment, we explain who we are and the purpose of the assessment – and what happens next, we make sure assessment teams are properly briefed on the assessment purpose and how to behave in communities and can answer questions honestly and accurately</a:t>
            </a:r>
          </a:p>
          <a:p>
            <a:pPr marL="1257300" marR="0" lvl="2" indent="-34290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GB" b="0" dirty="0"/>
              <a:t>We take time to understand the context, including people’s needs, capacities, the community structures and dynamics, culture and beliefs and the relations between different groups</a:t>
            </a:r>
          </a:p>
          <a:p>
            <a:pPr marL="1257300" marR="0" lvl="2" indent="-34290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GB" b="0" dirty="0"/>
              <a:t>We include questions in the assessment that will help us plan how best to engage communities throughout the programme or operation - specifically, how to communicate, how to ensure participation and how best to collect and respond to feedback</a:t>
            </a:r>
          </a:p>
          <a:p>
            <a:pPr marL="800100" marR="0" lvl="1" indent="-34290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GB" b="1" dirty="0"/>
              <a:t>Planning</a:t>
            </a:r>
          </a:p>
          <a:p>
            <a:pPr marL="1257300" marR="0" lvl="2" indent="-34290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GB" b="0" dirty="0"/>
              <a:t>We MUST involve community members and key stakeholders in planning programmes and responses – taking care to include all groups in the community. This includes discussing selection criteria, targeting and distribution processes with communities during emergency operations</a:t>
            </a:r>
          </a:p>
          <a:p>
            <a:pPr marL="1257300" marR="0" lvl="2" indent="-34290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GB" b="0" dirty="0"/>
              <a:t>We cross check plans before finalizing to make sure they will meet the needs and expectations</a:t>
            </a:r>
          </a:p>
          <a:p>
            <a:pPr marL="1257300" marR="0" lvl="2" indent="-34290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GB" b="0" dirty="0"/>
              <a:t>We include community engagement activities and indicators in plans and budgets – outlining how information will be shared, community participation supported, and feedback managed</a:t>
            </a:r>
          </a:p>
          <a:p>
            <a:pPr marL="800100" marR="0" lvl="1" indent="-34290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GB" b="1" dirty="0"/>
              <a:t>Implementation and monitoring</a:t>
            </a:r>
          </a:p>
          <a:p>
            <a:pPr marL="1257300" marR="0" lvl="2" indent="-34290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GB" sz="1804" b="0" i="0" u="none" strike="noStrike" cap="none" dirty="0">
                <a:solidFill>
                  <a:schemeClr val="dk1"/>
                </a:solidFill>
                <a:effectLst/>
                <a:latin typeface="Calibri"/>
                <a:ea typeface="Calibri"/>
                <a:cs typeface="Calibri"/>
                <a:sym typeface="Calibri"/>
              </a:rPr>
              <a:t>Regularly share information about the programme with community members, using the best approaches to reach different groups </a:t>
            </a:r>
          </a:p>
          <a:p>
            <a:pPr marL="1257300" marR="0" lvl="2" indent="-34290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GB" sz="1804" b="0" i="0" u="none" strike="noStrike" cap="none" dirty="0">
                <a:solidFill>
                  <a:schemeClr val="dk1"/>
                </a:solidFill>
                <a:effectLst/>
                <a:latin typeface="Calibri"/>
                <a:ea typeface="Calibri"/>
                <a:cs typeface="Calibri"/>
                <a:sym typeface="Calibri"/>
              </a:rPr>
              <a:t>Enable active community participation in managing and guiding the programme, including marginalized and at risk groups </a:t>
            </a:r>
          </a:p>
          <a:p>
            <a:pPr marL="1257300" marR="0" lvl="2" indent="-34290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GB" sz="1804" b="0" i="0" u="none" strike="noStrike" cap="none" dirty="0">
                <a:solidFill>
                  <a:schemeClr val="dk1"/>
                </a:solidFill>
                <a:effectLst/>
                <a:latin typeface="Calibri"/>
                <a:ea typeface="Calibri"/>
                <a:cs typeface="Calibri"/>
                <a:sym typeface="Calibri"/>
              </a:rPr>
              <a:t>Collect, analyse and respond to community feedback, ensuring people know how they can ask questions, make suggestions or raise concerns about the programme </a:t>
            </a:r>
          </a:p>
          <a:p>
            <a:pPr marL="1257300" marR="0" lvl="2" indent="-34290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GB" sz="1804" b="0" i="0" u="none" strike="noStrike" cap="none" dirty="0">
                <a:solidFill>
                  <a:schemeClr val="dk1"/>
                </a:solidFill>
                <a:effectLst/>
                <a:latin typeface="Calibri"/>
                <a:ea typeface="Calibri"/>
                <a:cs typeface="Calibri"/>
                <a:sym typeface="Calibri"/>
              </a:rPr>
              <a:t>Review and adjust programme activities and approaches regularly based on community feedback and monitoring data </a:t>
            </a:r>
          </a:p>
          <a:p>
            <a:pPr marL="800100" marR="0" lvl="1" indent="-34290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GB" b="1" dirty="0"/>
              <a:t>Evaluation and learning</a:t>
            </a:r>
          </a:p>
          <a:p>
            <a:pPr marL="1257300" marR="0" lvl="2" indent="-34290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GB" sz="1804" b="0" i="0" u="none" strike="noStrike" cap="none" dirty="0">
                <a:solidFill>
                  <a:schemeClr val="dk1"/>
                </a:solidFill>
                <a:effectLst/>
                <a:latin typeface="Calibri"/>
                <a:ea typeface="Calibri"/>
                <a:cs typeface="Calibri"/>
                <a:sym typeface="Calibri"/>
              </a:rPr>
              <a:t>Involve communities in planning the evaluation and discussing the findings </a:t>
            </a:r>
          </a:p>
          <a:p>
            <a:pPr marL="1257300" marR="0" lvl="2" indent="-34290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GB" sz="1804" b="0" i="0" u="none" strike="noStrike" cap="none" dirty="0">
                <a:solidFill>
                  <a:schemeClr val="dk1"/>
                </a:solidFill>
                <a:effectLst/>
                <a:latin typeface="Calibri"/>
                <a:ea typeface="Calibri"/>
                <a:cs typeface="Calibri"/>
                <a:sym typeface="Calibri"/>
              </a:rPr>
              <a:t>Ask community members if they are satisfied with the programme, how it was delivered and what could be improved </a:t>
            </a:r>
          </a:p>
          <a:p>
            <a:pPr marL="800100" marR="0" lvl="1" indent="-34290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endParaRPr lang="en-GB" b="0" dirty="0"/>
          </a:p>
          <a:p>
            <a:pPr marL="342900" marR="0" lvl="0" indent="-34290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endParaRPr lang="en-GB" b="0"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3174689-BECC-4390-B3B9-306A17FD432A}" type="slidenum">
              <a:rPr kumimoji="0" lang="en-US" altLang="ru-RU"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22</a:t>
            </a:fld>
            <a:endParaRPr kumimoji="0" lang="en-US" altLang="ru-RU"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422952293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9"/>
        <p:cNvGrpSpPr/>
        <p:nvPr/>
      </p:nvGrpSpPr>
      <p:grpSpPr>
        <a:xfrm>
          <a:off x="0" y="0"/>
          <a:ext cx="0" cy="0"/>
          <a:chOff x="0" y="0"/>
          <a:chExt cx="0" cy="0"/>
        </a:xfrm>
      </p:grpSpPr>
      <p:sp>
        <p:nvSpPr>
          <p:cNvPr id="530" name="Google Shape;530;p8: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31" name="Google Shape;531;p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GB" sz="2000" b="1" dirty="0">
                <a:latin typeface="Calibri"/>
                <a:ea typeface="Calibri"/>
                <a:cs typeface="Calibri"/>
                <a:sym typeface="Calibri"/>
              </a:rPr>
              <a:t>FACILITATOR NOTES – OPTIONAL SLIDE IF YOU PREFER TO SHOW THE MINIMUM ACTIONS IN FULL</a:t>
            </a:r>
            <a:endParaRPr dirty="0"/>
          </a:p>
          <a:p>
            <a:pPr marL="0" lvl="0" indent="0" algn="l" rtl="0">
              <a:lnSpc>
                <a:spcPct val="100000"/>
              </a:lnSpc>
              <a:spcBef>
                <a:spcPts val="1000"/>
              </a:spcBef>
              <a:spcAft>
                <a:spcPts val="0"/>
              </a:spcAft>
              <a:buSzPts val="1400"/>
              <a:buNone/>
            </a:pPr>
            <a:endParaRPr sz="2000" b="0" dirty="0">
              <a:latin typeface="Calibri"/>
              <a:ea typeface="Calibri"/>
              <a:cs typeface="Calibri"/>
              <a:sym typeface="Calibri"/>
            </a:endParaRPr>
          </a:p>
          <a:p>
            <a:pPr marL="342900" lvl="0" indent="-342900" algn="l" rtl="0">
              <a:lnSpc>
                <a:spcPct val="100000"/>
              </a:lnSpc>
              <a:spcBef>
                <a:spcPts val="540"/>
              </a:spcBef>
              <a:spcAft>
                <a:spcPts val="0"/>
              </a:spcAft>
              <a:buClr>
                <a:schemeClr val="dk1"/>
              </a:buClr>
              <a:buSzPts val="1800"/>
              <a:buFont typeface="Arial"/>
              <a:buChar char="•"/>
            </a:pPr>
            <a:r>
              <a:rPr lang="en-GB" dirty="0"/>
              <a:t>Explain there are four minimum actions to institutionalize CEA in our organizations, so it becomes standard practice. Ask if everyone agrees?</a:t>
            </a:r>
          </a:p>
          <a:p>
            <a:pPr marL="342900" lvl="0" indent="-342900" algn="l" rtl="0">
              <a:lnSpc>
                <a:spcPct val="100000"/>
              </a:lnSpc>
              <a:spcBef>
                <a:spcPts val="540"/>
              </a:spcBef>
              <a:spcAft>
                <a:spcPts val="0"/>
              </a:spcAft>
              <a:buClr>
                <a:schemeClr val="dk1"/>
              </a:buClr>
              <a:buSzPts val="1800"/>
              <a:buFont typeface="Arial"/>
              <a:buChar char="•"/>
            </a:pPr>
            <a:endParaRPr lang="en-GB" dirty="0"/>
          </a:p>
          <a:p>
            <a:pPr marL="342900" lvl="0" indent="-342900" algn="l" rtl="0">
              <a:lnSpc>
                <a:spcPct val="100000"/>
              </a:lnSpc>
              <a:spcBef>
                <a:spcPts val="540"/>
              </a:spcBef>
              <a:spcAft>
                <a:spcPts val="0"/>
              </a:spcAft>
              <a:buClr>
                <a:schemeClr val="dk1"/>
              </a:buClr>
              <a:buSzPts val="1800"/>
              <a:buFont typeface="Arial"/>
              <a:buChar char="•"/>
            </a:pPr>
            <a:r>
              <a:rPr lang="en-GB" dirty="0"/>
              <a:t>These are explained in much greater detail in the CEA Guide and we go into how to implement them in the 3-day CEA training but for now here is a quick overview:</a:t>
            </a:r>
          </a:p>
          <a:p>
            <a:pPr marL="342900" lvl="0" indent="-342900" algn="l" rtl="0">
              <a:lnSpc>
                <a:spcPct val="100000"/>
              </a:lnSpc>
              <a:spcBef>
                <a:spcPts val="540"/>
              </a:spcBef>
              <a:spcAft>
                <a:spcPts val="0"/>
              </a:spcAft>
              <a:buClr>
                <a:schemeClr val="dk1"/>
              </a:buClr>
              <a:buSzPts val="1800"/>
              <a:buFont typeface="Arial"/>
              <a:buChar char="•"/>
            </a:pPr>
            <a:endParaRPr lang="en-GB" dirty="0"/>
          </a:p>
          <a:p>
            <a:pPr marL="457200" lvl="0" indent="-457200" algn="l" rtl="0">
              <a:lnSpc>
                <a:spcPct val="100000"/>
              </a:lnSpc>
              <a:spcBef>
                <a:spcPts val="540"/>
              </a:spcBef>
              <a:spcAft>
                <a:spcPts val="0"/>
              </a:spcAft>
              <a:buClr>
                <a:schemeClr val="dk1"/>
              </a:buClr>
              <a:buSzPts val="1800"/>
              <a:buFont typeface="+mj-lt"/>
              <a:buAutoNum type="arabicPeriod"/>
            </a:pPr>
            <a:r>
              <a:rPr lang="en-GB" b="1" dirty="0"/>
              <a:t>Strengthen CEA understanding and capacity at all levels in the National Society or organization - </a:t>
            </a:r>
            <a:r>
              <a:rPr lang="en-GB" dirty="0"/>
              <a:t>To institutionalize community engagement and accountability successfully, people first need to know what it is and why it is important – then they need to know how to put it into practice. To do this we can:</a:t>
            </a:r>
          </a:p>
          <a:p>
            <a:pPr marL="914400" lvl="1" indent="-457200" algn="l" rtl="0">
              <a:lnSpc>
                <a:spcPct val="100000"/>
              </a:lnSpc>
              <a:spcBef>
                <a:spcPts val="540"/>
              </a:spcBef>
              <a:spcAft>
                <a:spcPts val="0"/>
              </a:spcAft>
              <a:buClr>
                <a:schemeClr val="dk1"/>
              </a:buClr>
              <a:buSzPts val="1800"/>
              <a:buFont typeface="Arial" panose="020B0604020202020204" pitchFamily="34" charset="0"/>
              <a:buChar char="•"/>
            </a:pPr>
            <a:r>
              <a:rPr lang="en-GB" dirty="0"/>
              <a:t>Build leadership and governance buy-in</a:t>
            </a:r>
          </a:p>
          <a:p>
            <a:pPr marL="914400" lvl="1" indent="-457200" algn="l" rtl="0">
              <a:lnSpc>
                <a:spcPct val="100000"/>
              </a:lnSpc>
              <a:spcBef>
                <a:spcPts val="540"/>
              </a:spcBef>
              <a:spcAft>
                <a:spcPts val="0"/>
              </a:spcAft>
              <a:buClr>
                <a:schemeClr val="dk1"/>
              </a:buClr>
              <a:buSzPts val="1800"/>
              <a:buFont typeface="Arial" panose="020B0604020202020204" pitchFamily="34" charset="0"/>
              <a:buChar char="•"/>
            </a:pPr>
            <a:r>
              <a:rPr lang="en-GB" dirty="0"/>
              <a:t>Develop a CEA policy </a:t>
            </a:r>
          </a:p>
          <a:p>
            <a:pPr marL="914400" lvl="1" indent="-457200" algn="l" rtl="0">
              <a:lnSpc>
                <a:spcPct val="100000"/>
              </a:lnSpc>
              <a:spcBef>
                <a:spcPts val="540"/>
              </a:spcBef>
              <a:spcAft>
                <a:spcPts val="0"/>
              </a:spcAft>
              <a:buClr>
                <a:schemeClr val="dk1"/>
              </a:buClr>
              <a:buSzPts val="1800"/>
              <a:buFont typeface="Arial" panose="020B0604020202020204" pitchFamily="34" charset="0"/>
              <a:buChar char="•"/>
            </a:pPr>
            <a:r>
              <a:rPr lang="en-GB" dirty="0"/>
              <a:t>Develop a CEA Strategy or action plan</a:t>
            </a:r>
          </a:p>
          <a:p>
            <a:pPr marL="914400" lvl="1" indent="-457200" algn="l" rtl="0">
              <a:lnSpc>
                <a:spcPct val="100000"/>
              </a:lnSpc>
              <a:spcBef>
                <a:spcPts val="540"/>
              </a:spcBef>
              <a:spcAft>
                <a:spcPts val="0"/>
              </a:spcAft>
              <a:buClr>
                <a:schemeClr val="dk1"/>
              </a:buClr>
              <a:buSzPts val="1800"/>
              <a:buFont typeface="Arial" panose="020B0604020202020204" pitchFamily="34" charset="0"/>
              <a:buChar char="•"/>
            </a:pPr>
            <a:r>
              <a:rPr lang="en-GB" dirty="0"/>
              <a:t>Measure the quality of CEA by making it a key performance indicator for the organization</a:t>
            </a:r>
          </a:p>
          <a:p>
            <a:pPr marL="914400" lvl="1" indent="-457200" algn="l" rtl="0">
              <a:lnSpc>
                <a:spcPct val="100000"/>
              </a:lnSpc>
              <a:spcBef>
                <a:spcPts val="540"/>
              </a:spcBef>
              <a:spcAft>
                <a:spcPts val="0"/>
              </a:spcAft>
              <a:buClr>
                <a:schemeClr val="dk1"/>
              </a:buClr>
              <a:buSzPts val="1800"/>
              <a:buFont typeface="Arial" panose="020B0604020202020204" pitchFamily="34" charset="0"/>
              <a:buChar char="•"/>
            </a:pPr>
            <a:r>
              <a:rPr lang="en-GB" dirty="0"/>
              <a:t>Train staff and volunteers at all levels</a:t>
            </a:r>
          </a:p>
          <a:p>
            <a:pPr marL="914400" lvl="1" indent="-457200" algn="l" rtl="0">
              <a:lnSpc>
                <a:spcPct val="100000"/>
              </a:lnSpc>
              <a:spcBef>
                <a:spcPts val="540"/>
              </a:spcBef>
              <a:spcAft>
                <a:spcPts val="0"/>
              </a:spcAft>
              <a:buClr>
                <a:schemeClr val="dk1"/>
              </a:buClr>
              <a:buSzPts val="1800"/>
              <a:buFont typeface="+mj-lt"/>
              <a:buAutoNum type="arabicPeriod"/>
            </a:pPr>
            <a:endParaRPr lang="en-GB" dirty="0"/>
          </a:p>
          <a:p>
            <a:pPr marL="457200" marR="0" lvl="0" indent="-457200" algn="l" rtl="0">
              <a:spcBef>
                <a:spcPts val="0"/>
              </a:spcBef>
              <a:spcAft>
                <a:spcPts val="0"/>
              </a:spcAft>
              <a:buFont typeface="+mj-lt"/>
              <a:buAutoNum type="arabicPeriod"/>
            </a:pPr>
            <a:r>
              <a:rPr lang="en-GB" sz="2000" b="1" dirty="0">
                <a:solidFill>
                  <a:schemeClr val="accent4"/>
                </a:solidFill>
                <a:latin typeface="Montserrat"/>
                <a:ea typeface="Montserrat"/>
                <a:cs typeface="Montserrat"/>
                <a:sym typeface="Montserrat"/>
              </a:rPr>
              <a:t>Allocate resources, including funding and staff, to strengthen and institutionalize CEA - </a:t>
            </a:r>
            <a:r>
              <a:rPr lang="en-GB" dirty="0"/>
              <a:t>Institutionalizing community engagement and accountability also requires funding and staff – otherwise progress will be very slow. To do this:</a:t>
            </a:r>
          </a:p>
          <a:p>
            <a:pPr marL="914400" marR="0" lvl="1" indent="-457200" algn="l" rtl="0">
              <a:spcBef>
                <a:spcPts val="0"/>
              </a:spcBef>
              <a:spcAft>
                <a:spcPts val="0"/>
              </a:spcAft>
              <a:buFont typeface="Arial" panose="020B0604020202020204" pitchFamily="34" charset="0"/>
              <a:buChar char="•"/>
            </a:pPr>
            <a:r>
              <a:rPr lang="en-GB" dirty="0"/>
              <a:t>Allocate core funds to CEA and include it in donor and project proposals</a:t>
            </a:r>
          </a:p>
          <a:p>
            <a:pPr marL="914400" marR="0" lvl="1" indent="-457200" algn="l" rtl="0">
              <a:spcBef>
                <a:spcPts val="0"/>
              </a:spcBef>
              <a:spcAft>
                <a:spcPts val="0"/>
              </a:spcAft>
              <a:buFont typeface="Arial" panose="020B0604020202020204" pitchFamily="34" charset="0"/>
              <a:buChar char="•"/>
            </a:pPr>
            <a:r>
              <a:rPr lang="en-GB" dirty="0"/>
              <a:t>Appoint CEA staff to lead this work at HQ and focal points in branches</a:t>
            </a:r>
          </a:p>
          <a:p>
            <a:pPr marL="457200" lvl="0" indent="-457200" algn="l" rtl="0">
              <a:lnSpc>
                <a:spcPct val="100000"/>
              </a:lnSpc>
              <a:spcBef>
                <a:spcPts val="540"/>
              </a:spcBef>
              <a:spcAft>
                <a:spcPts val="0"/>
              </a:spcAft>
              <a:buClr>
                <a:schemeClr val="dk1"/>
              </a:buClr>
              <a:buSzPts val="1800"/>
              <a:buFont typeface="+mj-lt"/>
              <a:buAutoNum type="arabicPeriod"/>
            </a:pPr>
            <a:endParaRPr lang="en-GB" dirty="0"/>
          </a:p>
          <a:p>
            <a:pPr marL="457200" marR="0" lvl="0" indent="-457200" algn="l" defTabSz="914400" rtl="0" eaLnBrk="1" fontAlgn="auto" latinLnBrk="0" hangingPunct="1">
              <a:lnSpc>
                <a:spcPct val="100000"/>
              </a:lnSpc>
              <a:spcBef>
                <a:spcPts val="540"/>
              </a:spcBef>
              <a:spcAft>
                <a:spcPts val="0"/>
              </a:spcAft>
              <a:buClr>
                <a:schemeClr val="dk1"/>
              </a:buClr>
              <a:buSzPts val="1800"/>
              <a:buFont typeface="+mj-lt"/>
              <a:buAutoNum type="arabicPeriod"/>
              <a:tabLst/>
              <a:defRPr/>
            </a:pPr>
            <a:r>
              <a:rPr kumimoji="0" lang="en-US" sz="2000" b="1" i="0" u="none" strike="noStrike" kern="1200" cap="none" spc="0" normalizeH="0" baseline="0" noProof="0" dirty="0">
                <a:ln>
                  <a:noFill/>
                </a:ln>
                <a:solidFill>
                  <a:srgbClr val="F5333F"/>
                </a:solidFill>
                <a:effectLst/>
                <a:uLnTx/>
                <a:uFillTx/>
                <a:latin typeface="Montserrat" pitchFamily="2" charset="77"/>
                <a:ea typeface="Roboto Black" panose="02000000000000000000" pitchFamily="2" charset="0"/>
                <a:cs typeface="Open Sans Light" panose="020B0306030504020204" pitchFamily="34" charset="0"/>
              </a:rPr>
              <a:t>Integrate CEA into all National Society strategies, values, plans, policies, and tools so it becomes a standard way of working for all staff and volunteers - </a:t>
            </a:r>
            <a:r>
              <a:rPr lang="en-US" sz="2000" dirty="0"/>
              <a:t>Institutionalizing community engagement also means integrating it across the organization’s strategies, plans and policies so it is recognized as core to how the organization works. To do this:</a:t>
            </a:r>
          </a:p>
          <a:p>
            <a:pPr marL="914400" marR="0" lvl="1" indent="-457200" algn="l" defTabSz="914400" rtl="0" eaLnBrk="1" fontAlgn="auto" latinLnBrk="0" hangingPunct="1">
              <a:lnSpc>
                <a:spcPct val="100000"/>
              </a:lnSpc>
              <a:spcBef>
                <a:spcPts val="540"/>
              </a:spcBef>
              <a:spcAft>
                <a:spcPts val="0"/>
              </a:spcAft>
              <a:buClr>
                <a:schemeClr val="dk1"/>
              </a:buClr>
              <a:buSzPts val="1800"/>
              <a:buFont typeface="Arial" panose="020B0604020202020204" pitchFamily="34" charset="0"/>
              <a:buChar char="•"/>
              <a:tabLst/>
              <a:defRPr/>
            </a:pPr>
            <a:r>
              <a:rPr kumimoji="0" lang="en-GB" sz="2000" b="0" i="0" u="none" strike="noStrike" kern="1200" cap="none" spc="0" normalizeH="0" baseline="0" noProof="0" dirty="0">
                <a:ln>
                  <a:noFill/>
                </a:ln>
                <a:solidFill>
                  <a:srgbClr val="3F3F3F"/>
                </a:solidFill>
                <a:effectLst/>
                <a:uLnTx/>
                <a:uFillTx/>
                <a:latin typeface="Open Sans" panose="020B0606030504020204" pitchFamily="34" charset="0"/>
                <a:ea typeface="Open Sans" panose="020B0606030504020204" pitchFamily="34" charset="0"/>
                <a:cs typeface="Open Sans" panose="020B0606030504020204" pitchFamily="34" charset="0"/>
              </a:rPr>
              <a:t>Add commitments to accountability to mission statements, values, strategies and policies</a:t>
            </a:r>
          </a:p>
          <a:p>
            <a:pPr marL="914400" marR="0" lvl="1" indent="-457200" algn="l" defTabSz="914400" rtl="0" eaLnBrk="1" fontAlgn="auto" latinLnBrk="0" hangingPunct="1">
              <a:lnSpc>
                <a:spcPct val="100000"/>
              </a:lnSpc>
              <a:spcBef>
                <a:spcPts val="540"/>
              </a:spcBef>
              <a:spcAft>
                <a:spcPts val="0"/>
              </a:spcAft>
              <a:buClr>
                <a:schemeClr val="dk1"/>
              </a:buClr>
              <a:buSzPts val="1800"/>
              <a:buFont typeface="Arial" panose="020B0604020202020204" pitchFamily="34" charset="0"/>
              <a:buChar char="•"/>
              <a:tabLst/>
              <a:defRPr/>
            </a:pPr>
            <a:r>
              <a:rPr kumimoji="0" lang="en-GB" sz="2000" b="0" i="0" u="none" strike="noStrike" kern="1200" cap="none" spc="0" normalizeH="0" baseline="0" noProof="0" dirty="0">
                <a:ln>
                  <a:noFill/>
                </a:ln>
                <a:solidFill>
                  <a:srgbClr val="3F3F3F"/>
                </a:solidFill>
                <a:effectLst/>
                <a:uLnTx/>
                <a:uFillTx/>
                <a:latin typeface="Open Sans" panose="020B0606030504020204" pitchFamily="34" charset="0"/>
                <a:ea typeface="Open Sans" panose="020B0606030504020204" pitchFamily="34" charset="0"/>
                <a:cs typeface="Open Sans" panose="020B0606030504020204" pitchFamily="34" charset="0"/>
              </a:rPr>
              <a:t>Integrate CEA in annual plans, budgets and technical sectors’ plans, tools, and guidelines – to emphasize CEA is cross-cutting</a:t>
            </a:r>
          </a:p>
          <a:p>
            <a:pPr marL="914400" marR="0" lvl="1" indent="-457200" algn="l" defTabSz="914400" rtl="0" eaLnBrk="1" fontAlgn="auto" latinLnBrk="0" hangingPunct="1">
              <a:lnSpc>
                <a:spcPct val="100000"/>
              </a:lnSpc>
              <a:spcBef>
                <a:spcPts val="540"/>
              </a:spcBef>
              <a:spcAft>
                <a:spcPts val="0"/>
              </a:spcAft>
              <a:buClr>
                <a:schemeClr val="dk1"/>
              </a:buClr>
              <a:buSzPts val="1800"/>
              <a:buFont typeface="Arial" panose="020B0604020202020204" pitchFamily="34" charset="0"/>
              <a:buChar char="•"/>
              <a:tabLst/>
              <a:defRPr/>
            </a:pPr>
            <a:r>
              <a:rPr kumimoji="0" lang="en-GB" sz="2000" b="0" i="0" u="none" strike="noStrike" kern="1200" cap="none" spc="0" normalizeH="0" baseline="0" noProof="0" dirty="0">
                <a:ln>
                  <a:noFill/>
                </a:ln>
                <a:solidFill>
                  <a:srgbClr val="3F3F3F"/>
                </a:solidFill>
                <a:effectLst/>
                <a:uLnTx/>
                <a:uFillTx/>
                <a:latin typeface="Open Sans" panose="020B0606030504020204" pitchFamily="34" charset="0"/>
                <a:ea typeface="Open Sans" panose="020B0606030504020204" pitchFamily="34" charset="0"/>
                <a:cs typeface="Open Sans" panose="020B0606030504020204" pitchFamily="34" charset="0"/>
              </a:rPr>
              <a:t>Add to job descriptions, inductions, and appraisals</a:t>
            </a:r>
          </a:p>
          <a:p>
            <a:pPr marL="914400" marR="0" lvl="1" indent="-457200" algn="l" defTabSz="914400" rtl="0" eaLnBrk="1" fontAlgn="auto" latinLnBrk="0" hangingPunct="1">
              <a:lnSpc>
                <a:spcPct val="100000"/>
              </a:lnSpc>
              <a:spcBef>
                <a:spcPts val="540"/>
              </a:spcBef>
              <a:spcAft>
                <a:spcPts val="0"/>
              </a:spcAft>
              <a:buClr>
                <a:schemeClr val="dk1"/>
              </a:buClr>
              <a:buSzPts val="1800"/>
              <a:buFont typeface="Arial" panose="020B0604020202020204" pitchFamily="34" charset="0"/>
              <a:buChar char="•"/>
              <a:tabLst/>
              <a:defRPr/>
            </a:pPr>
            <a:r>
              <a:rPr kumimoji="0" lang="en-GB" sz="2000" b="0" i="0" u="none" strike="noStrike" kern="1200" cap="none" spc="0" normalizeH="0" baseline="0" noProof="0" dirty="0">
                <a:ln>
                  <a:noFill/>
                </a:ln>
                <a:solidFill>
                  <a:srgbClr val="3F3F3F"/>
                </a:solidFill>
                <a:effectLst/>
                <a:uLnTx/>
                <a:uFillTx/>
                <a:latin typeface="Open Sans" panose="020B0606030504020204" pitchFamily="34" charset="0"/>
                <a:ea typeface="Open Sans" panose="020B0606030504020204" pitchFamily="34" charset="0"/>
                <a:cs typeface="Open Sans" panose="020B0606030504020204" pitchFamily="34" charset="0"/>
              </a:rPr>
              <a:t>Include in planning, monitoring, evaluation and reporting – all plans checked to make sure they have CEA activities, indicators and budget, consider community feedback as part of monitoring, section on accountability in reports</a:t>
            </a:r>
          </a:p>
          <a:p>
            <a:pPr marL="914400" marR="0" lvl="1" indent="-457200" algn="l" defTabSz="914400" rtl="0" eaLnBrk="1" fontAlgn="auto" latinLnBrk="0" hangingPunct="1">
              <a:lnSpc>
                <a:spcPct val="100000"/>
              </a:lnSpc>
              <a:spcBef>
                <a:spcPts val="540"/>
              </a:spcBef>
              <a:spcAft>
                <a:spcPts val="0"/>
              </a:spcAft>
              <a:buClr>
                <a:schemeClr val="dk1"/>
              </a:buClr>
              <a:buSzPts val="1800"/>
              <a:buFont typeface="Arial" panose="020B0604020202020204" pitchFamily="34" charset="0"/>
              <a:buChar char="•"/>
              <a:tabLst/>
              <a:defRPr/>
            </a:pPr>
            <a:endParaRPr kumimoji="0" lang="en-GB" sz="2000" b="0" i="0" u="none" strike="noStrike" kern="1200" cap="none" spc="0" normalizeH="0" baseline="0" noProof="0" dirty="0">
              <a:ln>
                <a:noFill/>
              </a:ln>
              <a:solidFill>
                <a:srgbClr val="3F3F3F"/>
              </a:solidFill>
              <a:effectLst/>
              <a:uLnTx/>
              <a:uFillTx/>
              <a:latin typeface="Open Sans" panose="020B0606030504020204" pitchFamily="34" charset="0"/>
              <a:ea typeface="Open Sans" panose="020B0606030504020204" pitchFamily="34" charset="0"/>
              <a:cs typeface="Open Sans" panose="020B0606030504020204" pitchFamily="34" charset="0"/>
            </a:endParaRPr>
          </a:p>
          <a:p>
            <a:pPr marL="457200" marR="0" lvl="0" indent="-457200" algn="l" defTabSz="914400" rtl="0" eaLnBrk="1" fontAlgn="auto" latinLnBrk="0" hangingPunct="1">
              <a:lnSpc>
                <a:spcPct val="100000"/>
              </a:lnSpc>
              <a:spcBef>
                <a:spcPts val="540"/>
              </a:spcBef>
              <a:spcAft>
                <a:spcPts val="0"/>
              </a:spcAft>
              <a:buClr>
                <a:schemeClr val="dk1"/>
              </a:buClr>
              <a:buSzPts val="1800"/>
              <a:buFont typeface="+mj-lt"/>
              <a:buAutoNum type="arabicPeriod"/>
              <a:tabLst/>
              <a:defRPr/>
            </a:pPr>
            <a:r>
              <a:rPr lang="en-GB" sz="2000" b="1" dirty="0">
                <a:solidFill>
                  <a:schemeClr val="accent4"/>
                </a:solidFill>
                <a:latin typeface="Montserrat"/>
                <a:ea typeface="Montserrat"/>
                <a:cs typeface="Montserrat"/>
                <a:sym typeface="Montserrat"/>
              </a:rPr>
              <a:t>Establish a community feedback mechanism for the National Society with processes for managing sensitive complaints - </a:t>
            </a:r>
            <a:r>
              <a:rPr lang="en-GB" sz="2000" dirty="0"/>
              <a:t>A key step to institutionalize accountability in an organization is to have a permanent, well functioning, community feedback mechanism that people can use to ask questions, provide suggestions and raise concerns or complaints. More guidance on setting up feedback mechanisms in the guide, tool 15 and 3-day training</a:t>
            </a:r>
          </a:p>
          <a:p>
            <a:pPr marL="457200" marR="0" lvl="0" indent="-457200" algn="l" defTabSz="914400" rtl="0" eaLnBrk="1" fontAlgn="auto" latinLnBrk="0" hangingPunct="1">
              <a:lnSpc>
                <a:spcPct val="100000"/>
              </a:lnSpc>
              <a:spcBef>
                <a:spcPts val="540"/>
              </a:spcBef>
              <a:spcAft>
                <a:spcPts val="0"/>
              </a:spcAft>
              <a:buClr>
                <a:schemeClr val="dk1"/>
              </a:buClr>
              <a:buSzPts val="1800"/>
              <a:buFont typeface="+mj-lt"/>
              <a:buAutoNum type="arabicPeriod"/>
              <a:tabLst/>
              <a:defRPr/>
            </a:pPr>
            <a:endParaRPr lang="en-GB" sz="2000" b="1" dirty="0">
              <a:solidFill>
                <a:schemeClr val="accent4"/>
              </a:solidFill>
              <a:latin typeface="Roboto Black"/>
              <a:ea typeface="Roboto Black"/>
              <a:cs typeface="Roboto Black"/>
              <a:sym typeface="Roboto Black"/>
            </a:endParaRPr>
          </a:p>
          <a:p>
            <a:pPr marL="914400" marR="0" lvl="1" indent="-457200" algn="l" defTabSz="914400" rtl="0" eaLnBrk="1" fontAlgn="auto" latinLnBrk="0" hangingPunct="1">
              <a:lnSpc>
                <a:spcPct val="100000"/>
              </a:lnSpc>
              <a:spcBef>
                <a:spcPts val="540"/>
              </a:spcBef>
              <a:spcAft>
                <a:spcPts val="0"/>
              </a:spcAft>
              <a:buClr>
                <a:schemeClr val="dk1"/>
              </a:buClr>
              <a:buSzPts val="1800"/>
              <a:buFont typeface="Arial" panose="020B0604020202020204" pitchFamily="34" charset="0"/>
              <a:buChar char="•"/>
              <a:tabLst/>
              <a:defRPr/>
            </a:pPr>
            <a:endParaRPr lang="en-US" sz="2000" dirty="0"/>
          </a:p>
          <a:p>
            <a:pPr marL="914400" marR="0" lvl="1" indent="-457200" algn="l" defTabSz="914400" rtl="0" eaLnBrk="1" fontAlgn="auto" latinLnBrk="0" hangingPunct="1">
              <a:lnSpc>
                <a:spcPct val="100000"/>
              </a:lnSpc>
              <a:spcBef>
                <a:spcPts val="540"/>
              </a:spcBef>
              <a:spcAft>
                <a:spcPts val="0"/>
              </a:spcAft>
              <a:buClr>
                <a:schemeClr val="dk1"/>
              </a:buClr>
              <a:buSzPts val="1800"/>
              <a:buFont typeface="Arial" panose="020B0604020202020204" pitchFamily="34" charset="0"/>
              <a:buChar char="•"/>
              <a:tabLst/>
              <a:defRPr/>
            </a:pPr>
            <a:endParaRPr lang="en-US" sz="2000" dirty="0"/>
          </a:p>
          <a:p>
            <a:pPr marL="457200" marR="0" lvl="0" indent="-457200" algn="l" defTabSz="914400" rtl="0" eaLnBrk="1" fontAlgn="auto" latinLnBrk="0" hangingPunct="1">
              <a:lnSpc>
                <a:spcPct val="100000"/>
              </a:lnSpc>
              <a:spcBef>
                <a:spcPts val="540"/>
              </a:spcBef>
              <a:spcAft>
                <a:spcPts val="0"/>
              </a:spcAft>
              <a:buClr>
                <a:schemeClr val="dk1"/>
              </a:buClr>
              <a:buSzPts val="1800"/>
              <a:buFont typeface="+mj-lt"/>
              <a:buAutoNum type="arabicPeriod"/>
              <a:tabLst/>
              <a:defRPr/>
            </a:pPr>
            <a:endParaRPr kumimoji="0" lang="ru-RU" sz="2000" b="1" i="0" u="none" strike="noStrike" kern="1200" cap="none" spc="0" normalizeH="0" baseline="0" noProof="0" dirty="0">
              <a:ln>
                <a:noFill/>
              </a:ln>
              <a:solidFill>
                <a:srgbClr val="F5333F"/>
              </a:solidFill>
              <a:effectLst/>
              <a:uLnTx/>
              <a:uFillTx/>
              <a:latin typeface="Roboto Black" panose="02000000000000000000" pitchFamily="2" charset="0"/>
              <a:ea typeface="Roboto Black" panose="02000000000000000000" pitchFamily="2" charset="0"/>
              <a:cs typeface="Open Sans Light" panose="020B0306030504020204" pitchFamily="34" charset="0"/>
            </a:endParaRPr>
          </a:p>
          <a:p>
            <a:pPr marL="457200" lvl="0" indent="-457200" algn="l" rtl="0">
              <a:lnSpc>
                <a:spcPct val="100000"/>
              </a:lnSpc>
              <a:spcBef>
                <a:spcPts val="540"/>
              </a:spcBef>
              <a:spcAft>
                <a:spcPts val="0"/>
              </a:spcAft>
              <a:buClr>
                <a:schemeClr val="dk1"/>
              </a:buClr>
              <a:buSzPts val="1800"/>
              <a:buFont typeface="+mj-lt"/>
              <a:buAutoNum type="arabicPeriod"/>
            </a:pPr>
            <a:endParaRPr lang="en-GB" dirty="0"/>
          </a:p>
          <a:p>
            <a:pPr marL="0" lvl="0" indent="0" algn="l" rtl="0">
              <a:lnSpc>
                <a:spcPct val="100000"/>
              </a:lnSpc>
              <a:spcBef>
                <a:spcPts val="540"/>
              </a:spcBef>
              <a:spcAft>
                <a:spcPts val="0"/>
              </a:spcAft>
              <a:buClr>
                <a:schemeClr val="dk1"/>
              </a:buClr>
              <a:buSzPts val="1800"/>
              <a:buFont typeface="+mj-lt"/>
              <a:buNone/>
            </a:pPr>
            <a:endParaRPr lang="en-GB" dirty="0"/>
          </a:p>
          <a:p>
            <a:pPr marL="457200" lvl="0" indent="-457200" algn="l" rtl="0">
              <a:lnSpc>
                <a:spcPct val="100000"/>
              </a:lnSpc>
              <a:spcBef>
                <a:spcPts val="540"/>
              </a:spcBef>
              <a:spcAft>
                <a:spcPts val="0"/>
              </a:spcAft>
              <a:buClr>
                <a:schemeClr val="dk1"/>
              </a:buClr>
              <a:buSzPts val="1800"/>
              <a:buFont typeface="+mj-lt"/>
              <a:buAutoNum type="arabicPeriod"/>
            </a:pPr>
            <a:endParaRPr lang="en-GB" dirty="0"/>
          </a:p>
        </p:txBody>
      </p:sp>
      <p:sp>
        <p:nvSpPr>
          <p:cNvPr id="532" name="Google Shape;532;p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23</a:t>
            </a:fld>
            <a:endParaRPr/>
          </a:p>
        </p:txBody>
      </p:sp>
    </p:spTree>
    <p:extLst>
      <p:ext uri="{BB962C8B-B14F-4D97-AF65-F5344CB8AC3E}">
        <p14:creationId xmlns:p14="http://schemas.microsoft.com/office/powerpoint/2010/main" val="181991771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b="1" dirty="0"/>
              <a:t>FACILITATOR NOTES - </a:t>
            </a:r>
            <a:r>
              <a:rPr lang="en-GB" sz="1800" b="1" dirty="0">
                <a:latin typeface="Calibri"/>
                <a:ea typeface="Calibri"/>
                <a:cs typeface="Calibri"/>
                <a:sym typeface="Calibri"/>
              </a:rPr>
              <a:t>OPTIONAL SLIDE IF YOU PREFER TO SHOW THE MINIMUM ACTIONS IN FULL</a:t>
            </a:r>
            <a:endParaRPr lang="en-GB" b="1" dirty="0"/>
          </a:p>
          <a:p>
            <a:pPr marL="0" marR="0" lvl="0" indent="0" algn="l" defTabSz="914400" rtl="0" eaLnBrk="0" fontAlgn="base" latinLnBrk="0" hangingPunct="0">
              <a:lnSpc>
                <a:spcPct val="100000"/>
              </a:lnSpc>
              <a:spcBef>
                <a:spcPct val="30000"/>
              </a:spcBef>
              <a:spcAft>
                <a:spcPct val="0"/>
              </a:spcAft>
              <a:buClrTx/>
              <a:buSzTx/>
              <a:buFontTx/>
              <a:buNone/>
              <a:tabLst/>
              <a:defRPr/>
            </a:pPr>
            <a:endParaRPr lang="en-GB" b="1" dirty="0"/>
          </a:p>
          <a:p>
            <a:pPr marL="0" marR="0" lvl="0" indent="0" algn="l" defTabSz="914400" rtl="0" eaLnBrk="0" fontAlgn="base" latinLnBrk="0" hangingPunct="0">
              <a:lnSpc>
                <a:spcPct val="100000"/>
              </a:lnSpc>
              <a:spcBef>
                <a:spcPct val="30000"/>
              </a:spcBef>
              <a:spcAft>
                <a:spcPct val="0"/>
              </a:spcAft>
              <a:buClrTx/>
              <a:buSzTx/>
              <a:buFontTx/>
              <a:buNone/>
              <a:tabLst/>
              <a:defRPr/>
            </a:pPr>
            <a:r>
              <a:rPr lang="en-GB" b="1" dirty="0"/>
              <a:t>Explain these 14 minimum actions are all focused on how we can integrate community understanding, participation, communication and responding to feedback, throughout the programme cycle. </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GB" dirty="0"/>
              <a:t>Ask if everyone agreed with this order?</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GB" dirty="0"/>
          </a:p>
          <a:p>
            <a:pPr marL="342900" lvl="0" indent="-342900">
              <a:buFont typeface="Arial" panose="020B0604020202020204" pitchFamily="34" charset="0"/>
              <a:buChar char="•"/>
            </a:pPr>
            <a:r>
              <a:rPr lang="en-GB" sz="1805" kern="1200" dirty="0">
                <a:solidFill>
                  <a:schemeClr val="tx1"/>
                </a:solidFill>
                <a:effectLst/>
                <a:latin typeface="+mn-lt"/>
                <a:ea typeface="+mn-ea"/>
                <a:cs typeface="+mn-cs"/>
              </a:rPr>
              <a:t>Not all 14 actions will be new – most National Societies are already implementing many of these actions within their programmes. This training and the guide can be used to cross-check what is already being done and identify where community engagement could be improved</a:t>
            </a:r>
          </a:p>
          <a:p>
            <a:pPr marL="342900" lvl="0" indent="-342900">
              <a:buFont typeface="Arial" panose="020B0604020202020204" pitchFamily="34" charset="0"/>
              <a:buChar char="•"/>
            </a:pPr>
            <a:r>
              <a:rPr lang="en-GB" sz="1805" kern="1200" dirty="0">
                <a:solidFill>
                  <a:schemeClr val="tx1"/>
                </a:solidFill>
                <a:effectLst/>
                <a:latin typeface="+mn-lt"/>
                <a:ea typeface="+mn-ea"/>
                <a:cs typeface="+mn-cs"/>
              </a:rPr>
              <a:t>If not all 14 actions are possible, don’t worry – start small, build on existing good practices, and do what is possible, and build it up gradually</a:t>
            </a:r>
          </a:p>
          <a:p>
            <a:pPr marL="342900" lvl="0" indent="-342900">
              <a:buFont typeface="Arial" panose="020B0604020202020204" pitchFamily="34" charset="0"/>
              <a:buChar char="•"/>
            </a:pPr>
            <a:r>
              <a:rPr lang="en-GB" sz="1805" kern="1200" dirty="0">
                <a:solidFill>
                  <a:schemeClr val="tx1"/>
                </a:solidFill>
                <a:effectLst/>
                <a:latin typeface="+mn-lt"/>
                <a:ea typeface="+mn-ea"/>
                <a:cs typeface="+mn-cs"/>
              </a:rPr>
              <a:t>It’s best to include community engagement from the start of a programme, because then it is planned and budgeted. However, if the programme has already started, use this guide to assess what actions can be strengthened or added now to improve community engagement</a:t>
            </a:r>
          </a:p>
          <a:p>
            <a:endParaRPr lang="en-GB" dirty="0"/>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pPr>
                <a:defRPr/>
              </a:pPr>
              <a:t>24</a:t>
            </a:fld>
            <a:endParaRPr lang="en-US" altLang="ru-RU"/>
          </a:p>
        </p:txBody>
      </p:sp>
    </p:spTree>
    <p:extLst>
      <p:ext uri="{BB962C8B-B14F-4D97-AF65-F5344CB8AC3E}">
        <p14:creationId xmlns:p14="http://schemas.microsoft.com/office/powerpoint/2010/main" val="170474276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b="1" dirty="0"/>
              <a:t>FACILITATOR NOTES - </a:t>
            </a:r>
            <a:r>
              <a:rPr lang="en-GB" sz="1800" b="1" dirty="0">
                <a:latin typeface="Calibri"/>
                <a:ea typeface="Calibri"/>
                <a:cs typeface="Calibri"/>
                <a:sym typeface="Calibri"/>
              </a:rPr>
              <a:t>OPTIONAL SLIDE IF YOU PREFER TO SHOW THE MINIMUM ACTIONS IN FULL</a:t>
            </a:r>
            <a:endParaRPr lang="en-GB" b="1" dirty="0"/>
          </a:p>
          <a:p>
            <a:pPr marL="0" marR="0" lvl="0" indent="0" algn="l" defTabSz="914400" rtl="0" eaLnBrk="0" fontAlgn="base" latinLnBrk="0" hangingPunct="0">
              <a:lnSpc>
                <a:spcPct val="100000"/>
              </a:lnSpc>
              <a:spcBef>
                <a:spcPct val="30000"/>
              </a:spcBef>
              <a:spcAft>
                <a:spcPct val="0"/>
              </a:spcAft>
              <a:buClrTx/>
              <a:buSzTx/>
              <a:buFontTx/>
              <a:buNone/>
              <a:tabLst/>
              <a:defRPr/>
            </a:pPr>
            <a:endParaRPr lang="en-GB" b="1" dirty="0"/>
          </a:p>
          <a:p>
            <a:pPr marL="0" marR="0" lvl="0" indent="0" algn="l" defTabSz="914400" rtl="0" eaLnBrk="0" fontAlgn="base" latinLnBrk="0" hangingPunct="0">
              <a:lnSpc>
                <a:spcPct val="100000"/>
              </a:lnSpc>
              <a:spcBef>
                <a:spcPct val="30000"/>
              </a:spcBef>
              <a:spcAft>
                <a:spcPct val="0"/>
              </a:spcAft>
              <a:buClrTx/>
              <a:buSzTx/>
              <a:buFontTx/>
              <a:buNone/>
              <a:tabLst/>
              <a:defRPr/>
            </a:pPr>
            <a:r>
              <a:rPr lang="en-GB" b="1" dirty="0"/>
              <a:t>Explain the minimum actions for CEA in emergencies are not new, but a sub-set of the programme minimum actions. They represent the actions to focus on when there is less time and greater urgency to respond. </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GB" dirty="0"/>
          </a:p>
          <a:p>
            <a:endParaRPr lang="en-GB" dirty="0"/>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pPr>
                <a:defRPr/>
              </a:pPr>
              <a:t>25</a:t>
            </a:fld>
            <a:endParaRPr lang="en-US" altLang="ru-RU"/>
          </a:p>
        </p:txBody>
      </p:sp>
    </p:spTree>
    <p:extLst>
      <p:ext uri="{BB962C8B-B14F-4D97-AF65-F5344CB8AC3E}">
        <p14:creationId xmlns:p14="http://schemas.microsoft.com/office/powerpoint/2010/main" val="42261303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1"/>
        <p:cNvGrpSpPr/>
        <p:nvPr/>
      </p:nvGrpSpPr>
      <p:grpSpPr>
        <a:xfrm>
          <a:off x="0" y="0"/>
          <a:ext cx="0" cy="0"/>
          <a:chOff x="0" y="0"/>
          <a:chExt cx="0" cy="0"/>
        </a:xfrm>
      </p:grpSpPr>
      <p:sp>
        <p:nvSpPr>
          <p:cNvPr id="692" name="Google Shape;692;p2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542"/>
              </a:spcBef>
              <a:spcAft>
                <a:spcPts val="0"/>
              </a:spcAft>
              <a:buSzPts val="1400"/>
              <a:buNone/>
            </a:pPr>
            <a:endParaRPr dirty="0"/>
          </a:p>
        </p:txBody>
      </p:sp>
      <p:sp>
        <p:nvSpPr>
          <p:cNvPr id="693" name="Google Shape;693;p24: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74298163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1"/>
        <p:cNvGrpSpPr/>
        <p:nvPr/>
      </p:nvGrpSpPr>
      <p:grpSpPr>
        <a:xfrm>
          <a:off x="0" y="0"/>
          <a:ext cx="0" cy="0"/>
          <a:chOff x="0" y="0"/>
          <a:chExt cx="0" cy="0"/>
        </a:xfrm>
      </p:grpSpPr>
      <p:sp>
        <p:nvSpPr>
          <p:cNvPr id="682" name="Google Shape;682;p23: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83" name="Google Shape;683;p2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GB" b="1" dirty="0"/>
              <a:t>FACILITATOR NOTES</a:t>
            </a:r>
            <a:endParaRPr dirty="0"/>
          </a:p>
          <a:p>
            <a:pPr marL="0" lvl="0" indent="0" algn="l" rtl="0">
              <a:lnSpc>
                <a:spcPct val="100000"/>
              </a:lnSpc>
              <a:spcBef>
                <a:spcPts val="542"/>
              </a:spcBef>
              <a:spcAft>
                <a:spcPts val="0"/>
              </a:spcAft>
              <a:buSzPts val="1400"/>
              <a:buNone/>
            </a:pPr>
            <a:endParaRPr dirty="0"/>
          </a:p>
          <a:p>
            <a:pPr marL="0" lvl="0" indent="0" algn="l" rtl="0">
              <a:lnSpc>
                <a:spcPct val="100000"/>
              </a:lnSpc>
              <a:spcBef>
                <a:spcPts val="540"/>
              </a:spcBef>
              <a:spcAft>
                <a:spcPts val="0"/>
              </a:spcAft>
              <a:buSzPts val="1400"/>
              <a:buNone/>
            </a:pPr>
            <a:r>
              <a:rPr lang="en-GB" dirty="0"/>
              <a:t>There are lots of sources of support on community engagement and accountability within the Movement. Two of the most useful are:</a:t>
            </a:r>
            <a:endParaRPr dirty="0"/>
          </a:p>
          <a:p>
            <a:pPr marL="0" lvl="0" indent="0" algn="l" rtl="0">
              <a:lnSpc>
                <a:spcPct val="100000"/>
              </a:lnSpc>
              <a:spcBef>
                <a:spcPts val="542"/>
              </a:spcBef>
              <a:spcAft>
                <a:spcPts val="0"/>
              </a:spcAft>
              <a:buSzPts val="1400"/>
              <a:buNone/>
            </a:pPr>
            <a:endParaRPr dirty="0"/>
          </a:p>
          <a:p>
            <a:pPr marL="0" lvl="0" indent="0" algn="l" rtl="0">
              <a:lnSpc>
                <a:spcPct val="100000"/>
              </a:lnSpc>
              <a:spcBef>
                <a:spcPts val="541"/>
              </a:spcBef>
              <a:spcAft>
                <a:spcPts val="0"/>
              </a:spcAft>
              <a:buSzPts val="1400"/>
              <a:buNone/>
            </a:pPr>
            <a:r>
              <a:rPr lang="en-GB" sz="1804" b="1" dirty="0">
                <a:solidFill>
                  <a:schemeClr val="dk1"/>
                </a:solidFill>
                <a:latin typeface="Calibri"/>
                <a:ea typeface="Calibri"/>
                <a:cs typeface="Calibri"/>
                <a:sym typeface="Calibri"/>
              </a:rPr>
              <a:t>The Community Engagement Hub</a:t>
            </a:r>
            <a:endParaRPr dirty="0"/>
          </a:p>
          <a:p>
            <a:pPr marL="342900" lvl="0" indent="-342900" algn="l" rtl="0">
              <a:lnSpc>
                <a:spcPct val="100000"/>
              </a:lnSpc>
              <a:spcBef>
                <a:spcPts val="541"/>
              </a:spcBef>
              <a:spcAft>
                <a:spcPts val="0"/>
              </a:spcAft>
              <a:buClr>
                <a:schemeClr val="dk1"/>
              </a:buClr>
              <a:buSzPts val="1804"/>
              <a:buFont typeface="Arial"/>
              <a:buChar char="•"/>
            </a:pPr>
            <a:r>
              <a:rPr lang="en-GB" sz="1804" dirty="0">
                <a:solidFill>
                  <a:schemeClr val="dk1"/>
                </a:solidFill>
                <a:latin typeface="Calibri"/>
                <a:ea typeface="Calibri"/>
                <a:cs typeface="Calibri"/>
                <a:sym typeface="Calibri"/>
              </a:rPr>
              <a:t>The Community Engagement Hub is a free online platform, hosted by British Red Cross, that provides a ‘one stop shop’ for community engagement and accountability. </a:t>
            </a:r>
            <a:endParaRPr dirty="0"/>
          </a:p>
          <a:p>
            <a:pPr marL="342900" lvl="0" indent="-342900" algn="l" rtl="0">
              <a:lnSpc>
                <a:spcPct val="100000"/>
              </a:lnSpc>
              <a:spcBef>
                <a:spcPts val="541"/>
              </a:spcBef>
              <a:spcAft>
                <a:spcPts val="0"/>
              </a:spcAft>
              <a:buClr>
                <a:schemeClr val="dk1"/>
              </a:buClr>
              <a:buSzPts val="1804"/>
              <a:buFont typeface="Arial"/>
              <a:buChar char="•"/>
            </a:pPr>
            <a:r>
              <a:rPr lang="en-GB" sz="1804" dirty="0">
                <a:solidFill>
                  <a:schemeClr val="dk1"/>
                </a:solidFill>
                <a:latin typeface="Calibri"/>
                <a:ea typeface="Calibri"/>
                <a:cs typeface="Calibri"/>
                <a:sym typeface="Calibri"/>
              </a:rPr>
              <a:t>The hub contains over 300 resources and includes training packages, an e-learning game, an interactive map, a chat forum as well as tools, guides, and case studies on a range of topics from feedback mechanisms to radio programmes. </a:t>
            </a:r>
            <a:endParaRPr dirty="0"/>
          </a:p>
          <a:p>
            <a:pPr marL="342900" lvl="0" indent="-342900" algn="l" rtl="0">
              <a:lnSpc>
                <a:spcPct val="100000"/>
              </a:lnSpc>
              <a:spcBef>
                <a:spcPts val="541"/>
              </a:spcBef>
              <a:spcAft>
                <a:spcPts val="0"/>
              </a:spcAft>
              <a:buClr>
                <a:schemeClr val="dk1"/>
              </a:buClr>
              <a:buSzPts val="1804"/>
              <a:buFont typeface="Arial"/>
              <a:buChar char="•"/>
            </a:pPr>
            <a:r>
              <a:rPr lang="en-GB" sz="1804" dirty="0">
                <a:solidFill>
                  <a:schemeClr val="dk1"/>
                </a:solidFill>
                <a:latin typeface="Calibri"/>
                <a:ea typeface="Calibri"/>
                <a:cs typeface="Calibri"/>
                <a:sym typeface="Calibri"/>
              </a:rPr>
              <a:t>Funded by the UK Foreign, Commonwealth and Development Office, the Hub is available in English, French, Spanish, and Arabic. If you have any questions or suggestions about the hub, please contact Laurel Selby </a:t>
            </a:r>
            <a:r>
              <a:rPr lang="en-GB" sz="1804" dirty="0" err="1">
                <a:solidFill>
                  <a:schemeClr val="dk1"/>
                </a:solidFill>
                <a:latin typeface="Calibri"/>
                <a:ea typeface="Calibri"/>
                <a:cs typeface="Calibri"/>
                <a:sym typeface="Calibri"/>
              </a:rPr>
              <a:t>LSelby@redcross.org.uk</a:t>
            </a:r>
            <a:endParaRPr sz="1804" dirty="0">
              <a:solidFill>
                <a:schemeClr val="dk1"/>
              </a:solidFill>
              <a:latin typeface="Calibri"/>
              <a:ea typeface="Calibri"/>
              <a:cs typeface="Calibri"/>
              <a:sym typeface="Calibri"/>
            </a:endParaRPr>
          </a:p>
          <a:p>
            <a:pPr marL="0" lvl="0" indent="0" algn="l" rtl="0">
              <a:lnSpc>
                <a:spcPct val="100000"/>
              </a:lnSpc>
              <a:spcBef>
                <a:spcPts val="542"/>
              </a:spcBef>
              <a:spcAft>
                <a:spcPts val="0"/>
              </a:spcAft>
              <a:buSzPts val="1400"/>
              <a:buNone/>
            </a:pPr>
            <a:endParaRPr sz="1804" dirty="0">
              <a:solidFill>
                <a:schemeClr val="dk1"/>
              </a:solidFill>
              <a:latin typeface="Calibri"/>
              <a:ea typeface="Calibri"/>
              <a:cs typeface="Calibri"/>
              <a:sym typeface="Calibri"/>
            </a:endParaRPr>
          </a:p>
          <a:p>
            <a:pPr marL="0" lvl="0" indent="0" algn="l" rtl="0">
              <a:lnSpc>
                <a:spcPct val="100000"/>
              </a:lnSpc>
              <a:spcBef>
                <a:spcPts val="541"/>
              </a:spcBef>
              <a:spcAft>
                <a:spcPts val="0"/>
              </a:spcAft>
              <a:buSzPts val="1400"/>
              <a:buNone/>
            </a:pPr>
            <a:r>
              <a:rPr lang="en-GB" sz="1804" b="1" dirty="0">
                <a:solidFill>
                  <a:schemeClr val="dk1"/>
                </a:solidFill>
                <a:latin typeface="Calibri"/>
                <a:ea typeface="Calibri"/>
                <a:cs typeface="Calibri"/>
                <a:sym typeface="Calibri"/>
              </a:rPr>
              <a:t>The CEA Guide and toolkit</a:t>
            </a:r>
            <a:endParaRPr dirty="0"/>
          </a:p>
          <a:p>
            <a:pPr marL="342900" lvl="0" indent="-342900" algn="l" rtl="0">
              <a:lnSpc>
                <a:spcPct val="100000"/>
              </a:lnSpc>
              <a:spcBef>
                <a:spcPts val="541"/>
              </a:spcBef>
              <a:spcAft>
                <a:spcPts val="0"/>
              </a:spcAft>
              <a:buClr>
                <a:schemeClr val="dk1"/>
              </a:buClr>
              <a:buSzPts val="1804"/>
              <a:buFont typeface="Arial"/>
              <a:buChar char="•"/>
            </a:pPr>
            <a:r>
              <a:rPr lang="en-GB" sz="1804" dirty="0">
                <a:solidFill>
                  <a:schemeClr val="dk1"/>
                </a:solidFill>
                <a:latin typeface="Calibri"/>
                <a:ea typeface="Calibri"/>
                <a:cs typeface="Calibri"/>
                <a:sym typeface="Calibri"/>
              </a:rPr>
              <a:t>This training is based on the CEA Guide and toolkit</a:t>
            </a:r>
            <a:endParaRPr dirty="0"/>
          </a:p>
          <a:p>
            <a:pPr marL="342900" lvl="0" indent="-342900" algn="l" rtl="0">
              <a:lnSpc>
                <a:spcPct val="100000"/>
              </a:lnSpc>
              <a:spcBef>
                <a:spcPts val="541"/>
              </a:spcBef>
              <a:spcAft>
                <a:spcPts val="0"/>
              </a:spcAft>
              <a:buClr>
                <a:schemeClr val="dk1"/>
              </a:buClr>
              <a:buSzPts val="1804"/>
              <a:buFont typeface="Arial"/>
              <a:buChar char="•"/>
            </a:pPr>
            <a:r>
              <a:rPr lang="en-GB" sz="1804" dirty="0">
                <a:solidFill>
                  <a:schemeClr val="dk1"/>
                </a:solidFill>
                <a:latin typeface="Calibri"/>
                <a:ea typeface="Calibri"/>
                <a:cs typeface="Calibri"/>
                <a:sym typeface="Calibri"/>
              </a:rPr>
              <a:t>They provide guidance and tools to adopt a more systematic and reliable approach to engaging with and being accountable to communities. </a:t>
            </a:r>
            <a:endParaRPr dirty="0"/>
          </a:p>
          <a:p>
            <a:pPr marL="342900" lvl="0" indent="-342900" algn="l" rtl="0">
              <a:lnSpc>
                <a:spcPct val="100000"/>
              </a:lnSpc>
              <a:spcBef>
                <a:spcPts val="541"/>
              </a:spcBef>
              <a:spcAft>
                <a:spcPts val="0"/>
              </a:spcAft>
              <a:buClr>
                <a:schemeClr val="dk1"/>
              </a:buClr>
              <a:buSzPts val="1804"/>
              <a:buFont typeface="Arial"/>
              <a:buChar char="•"/>
            </a:pPr>
            <a:r>
              <a:rPr lang="en-GB" sz="1804" dirty="0">
                <a:solidFill>
                  <a:schemeClr val="dk1"/>
                </a:solidFill>
                <a:latin typeface="Calibri"/>
                <a:ea typeface="Calibri"/>
                <a:cs typeface="Calibri"/>
                <a:sym typeface="Calibri"/>
              </a:rPr>
              <a:t>They do not replace existing good practices, but rather help to address any gaps or weaknesses where they exist. </a:t>
            </a:r>
            <a:endParaRPr dirty="0"/>
          </a:p>
          <a:p>
            <a:pPr marL="342900" lvl="0" indent="-342900" algn="l" rtl="0">
              <a:lnSpc>
                <a:spcPct val="100000"/>
              </a:lnSpc>
              <a:spcBef>
                <a:spcPts val="541"/>
              </a:spcBef>
              <a:spcAft>
                <a:spcPts val="0"/>
              </a:spcAft>
              <a:buClr>
                <a:schemeClr val="dk1"/>
              </a:buClr>
              <a:buSzPts val="1804"/>
              <a:buFont typeface="Arial"/>
              <a:buChar char="•"/>
            </a:pPr>
            <a:r>
              <a:rPr lang="en-GB" sz="1804" dirty="0">
                <a:solidFill>
                  <a:schemeClr val="dk1"/>
                </a:solidFill>
                <a:latin typeface="Calibri"/>
                <a:ea typeface="Calibri"/>
                <a:cs typeface="Calibri"/>
                <a:sym typeface="Calibri"/>
              </a:rPr>
              <a:t>The CEA toolkit includes templates, checklists, and detailed guidance notes on specific aspects of CEA. Practical tools and training packages support the guide, which are linked to throughout.</a:t>
            </a:r>
            <a:endParaRPr dirty="0"/>
          </a:p>
          <a:p>
            <a:pPr marL="0" lvl="0" indent="0" algn="l" rtl="0">
              <a:lnSpc>
                <a:spcPct val="100000"/>
              </a:lnSpc>
              <a:spcBef>
                <a:spcPts val="542"/>
              </a:spcBef>
              <a:spcAft>
                <a:spcPts val="0"/>
              </a:spcAft>
              <a:buSzPts val="1400"/>
              <a:buNone/>
            </a:pPr>
            <a:endParaRPr sz="1804" dirty="0">
              <a:solidFill>
                <a:schemeClr val="dk1"/>
              </a:solidFill>
              <a:latin typeface="Calibri"/>
              <a:ea typeface="Calibri"/>
              <a:cs typeface="Calibri"/>
              <a:sym typeface="Calibri"/>
            </a:endParaRPr>
          </a:p>
          <a:p>
            <a:pPr marL="342900" lvl="0" indent="-342900" algn="l" rtl="0">
              <a:lnSpc>
                <a:spcPct val="100000"/>
              </a:lnSpc>
              <a:spcBef>
                <a:spcPts val="541"/>
              </a:spcBef>
              <a:spcAft>
                <a:spcPts val="0"/>
              </a:spcAft>
              <a:buClr>
                <a:schemeClr val="dk1"/>
              </a:buClr>
              <a:buSzPts val="1804"/>
              <a:buFont typeface="Arial"/>
              <a:buChar char="•"/>
            </a:pPr>
            <a:r>
              <a:rPr lang="en-GB" sz="1804" dirty="0">
                <a:solidFill>
                  <a:schemeClr val="dk1"/>
                </a:solidFill>
                <a:latin typeface="Calibri"/>
                <a:ea typeface="Calibri"/>
                <a:cs typeface="Calibri"/>
                <a:sym typeface="Calibri"/>
              </a:rPr>
              <a:t>The guide is organized in seven modules, which can be used individually as needed:</a:t>
            </a:r>
            <a:endParaRPr dirty="0"/>
          </a:p>
          <a:p>
            <a:pPr marL="1144817" lvl="1" indent="-457200" algn="l" rtl="0">
              <a:lnSpc>
                <a:spcPct val="100000"/>
              </a:lnSpc>
              <a:spcBef>
                <a:spcPts val="541"/>
              </a:spcBef>
              <a:spcAft>
                <a:spcPts val="0"/>
              </a:spcAft>
              <a:buClr>
                <a:schemeClr val="dk1"/>
              </a:buClr>
              <a:buSzPts val="1804"/>
              <a:buFont typeface="Calibri"/>
              <a:buAutoNum type="arabicPeriod"/>
            </a:pPr>
            <a:r>
              <a:rPr lang="en-GB" sz="1804" dirty="0">
                <a:solidFill>
                  <a:schemeClr val="dk1"/>
                </a:solidFill>
                <a:latin typeface="Calibri"/>
                <a:ea typeface="Calibri"/>
                <a:cs typeface="Calibri"/>
                <a:sym typeface="Calibri"/>
              </a:rPr>
              <a:t>An introduction</a:t>
            </a:r>
            <a:endParaRPr dirty="0"/>
          </a:p>
          <a:p>
            <a:pPr marL="1144817" lvl="1" indent="-457200" algn="l" rtl="0">
              <a:lnSpc>
                <a:spcPct val="100000"/>
              </a:lnSpc>
              <a:spcBef>
                <a:spcPts val="541"/>
              </a:spcBef>
              <a:spcAft>
                <a:spcPts val="0"/>
              </a:spcAft>
              <a:buClr>
                <a:schemeClr val="dk1"/>
              </a:buClr>
              <a:buSzPts val="1804"/>
              <a:buFont typeface="Calibri"/>
              <a:buAutoNum type="arabicPeriod"/>
            </a:pPr>
            <a:r>
              <a:rPr lang="en-GB" sz="1804" dirty="0">
                <a:solidFill>
                  <a:schemeClr val="dk1"/>
                </a:solidFill>
                <a:latin typeface="Calibri"/>
                <a:ea typeface="Calibri"/>
                <a:cs typeface="Calibri"/>
                <a:sym typeface="Calibri"/>
              </a:rPr>
              <a:t>Movement-wide commitments </a:t>
            </a:r>
            <a:endParaRPr dirty="0"/>
          </a:p>
          <a:p>
            <a:pPr marL="1144817" lvl="1" indent="-457200" algn="l" rtl="0">
              <a:lnSpc>
                <a:spcPct val="100000"/>
              </a:lnSpc>
              <a:spcBef>
                <a:spcPts val="541"/>
              </a:spcBef>
              <a:spcAft>
                <a:spcPts val="0"/>
              </a:spcAft>
              <a:buClr>
                <a:schemeClr val="dk1"/>
              </a:buClr>
              <a:buSzPts val="1804"/>
              <a:buFont typeface="Calibri"/>
              <a:buAutoNum type="arabicPeriod"/>
            </a:pPr>
            <a:r>
              <a:rPr lang="en-GB" sz="1804" dirty="0">
                <a:solidFill>
                  <a:schemeClr val="dk1"/>
                </a:solidFill>
                <a:latin typeface="Calibri"/>
                <a:ea typeface="Calibri"/>
                <a:cs typeface="Calibri"/>
                <a:sym typeface="Calibri"/>
              </a:rPr>
              <a:t>Institutionalization of CEA</a:t>
            </a:r>
            <a:endParaRPr dirty="0"/>
          </a:p>
          <a:p>
            <a:pPr marL="1144817" lvl="1" indent="-457200" algn="l" rtl="0">
              <a:lnSpc>
                <a:spcPct val="100000"/>
              </a:lnSpc>
              <a:spcBef>
                <a:spcPts val="541"/>
              </a:spcBef>
              <a:spcAft>
                <a:spcPts val="0"/>
              </a:spcAft>
              <a:buClr>
                <a:schemeClr val="dk1"/>
              </a:buClr>
              <a:buSzPts val="1804"/>
              <a:buFont typeface="Calibri"/>
              <a:buAutoNum type="arabicPeriod"/>
            </a:pPr>
            <a:r>
              <a:rPr lang="en-GB" sz="1804" dirty="0">
                <a:solidFill>
                  <a:schemeClr val="dk1"/>
                </a:solidFill>
                <a:latin typeface="Calibri"/>
                <a:ea typeface="Calibri"/>
                <a:cs typeface="Calibri"/>
                <a:sym typeface="Calibri"/>
              </a:rPr>
              <a:t>Minimum actions to achieve good community engagement throughout the programme cycle</a:t>
            </a:r>
            <a:endParaRPr dirty="0"/>
          </a:p>
          <a:p>
            <a:pPr marL="1144817" lvl="1" indent="-457200" algn="l" rtl="0">
              <a:lnSpc>
                <a:spcPct val="100000"/>
              </a:lnSpc>
              <a:spcBef>
                <a:spcPts val="541"/>
              </a:spcBef>
              <a:spcAft>
                <a:spcPts val="0"/>
              </a:spcAft>
              <a:buClr>
                <a:schemeClr val="dk1"/>
              </a:buClr>
              <a:buSzPts val="1804"/>
              <a:buFont typeface="Calibri"/>
              <a:buAutoNum type="arabicPeriod"/>
            </a:pPr>
            <a:r>
              <a:rPr lang="en-GB" sz="1804" dirty="0">
                <a:solidFill>
                  <a:schemeClr val="dk1"/>
                </a:solidFill>
                <a:latin typeface="Calibri"/>
                <a:ea typeface="Calibri"/>
                <a:cs typeface="Calibri"/>
                <a:sym typeface="Calibri"/>
              </a:rPr>
              <a:t>Community engagement in emergencies </a:t>
            </a:r>
            <a:endParaRPr dirty="0"/>
          </a:p>
          <a:p>
            <a:pPr marL="1144817" lvl="1" indent="-457200" algn="l" rtl="0">
              <a:lnSpc>
                <a:spcPct val="100000"/>
              </a:lnSpc>
              <a:spcBef>
                <a:spcPts val="541"/>
              </a:spcBef>
              <a:spcAft>
                <a:spcPts val="0"/>
              </a:spcAft>
              <a:buClr>
                <a:schemeClr val="dk1"/>
              </a:buClr>
              <a:buSzPts val="1804"/>
              <a:buFont typeface="Calibri"/>
              <a:buAutoNum type="arabicPeriod"/>
            </a:pPr>
            <a:r>
              <a:rPr lang="en-GB" sz="1804" dirty="0">
                <a:solidFill>
                  <a:schemeClr val="dk1"/>
                </a:solidFill>
                <a:latin typeface="Calibri"/>
                <a:ea typeface="Calibri"/>
                <a:cs typeface="Calibri"/>
                <a:sym typeface="Calibri"/>
              </a:rPr>
              <a:t>Community feedback mechanisms </a:t>
            </a:r>
            <a:endParaRPr dirty="0"/>
          </a:p>
          <a:p>
            <a:pPr marL="1144817" lvl="1" indent="-457200" algn="l" rtl="0">
              <a:lnSpc>
                <a:spcPct val="100000"/>
              </a:lnSpc>
              <a:spcBef>
                <a:spcPts val="541"/>
              </a:spcBef>
              <a:spcAft>
                <a:spcPts val="0"/>
              </a:spcAft>
              <a:buClr>
                <a:schemeClr val="dk1"/>
              </a:buClr>
              <a:buSzPts val="1804"/>
              <a:buFont typeface="Calibri"/>
              <a:buAutoNum type="arabicPeriod"/>
            </a:pPr>
            <a:r>
              <a:rPr lang="en-GB" sz="1804" dirty="0">
                <a:solidFill>
                  <a:schemeClr val="dk1"/>
                </a:solidFill>
                <a:latin typeface="Calibri"/>
                <a:ea typeface="Calibri"/>
                <a:cs typeface="Calibri"/>
                <a:sym typeface="Calibri"/>
              </a:rPr>
              <a:t>Working with protection, gender and inclusion and behaviour change and risk communication as closely-related areas</a:t>
            </a:r>
            <a:endParaRPr dirty="0"/>
          </a:p>
          <a:p>
            <a:pPr marL="0" lvl="0" indent="0" algn="l" rtl="0">
              <a:lnSpc>
                <a:spcPct val="100000"/>
              </a:lnSpc>
              <a:spcBef>
                <a:spcPts val="542"/>
              </a:spcBef>
              <a:spcAft>
                <a:spcPts val="0"/>
              </a:spcAft>
              <a:buSzPts val="1400"/>
              <a:buNone/>
            </a:pPr>
            <a:endParaRPr sz="1804" dirty="0">
              <a:solidFill>
                <a:schemeClr val="dk1"/>
              </a:solidFill>
              <a:latin typeface="Calibri"/>
              <a:ea typeface="Calibri"/>
              <a:cs typeface="Calibri"/>
              <a:sym typeface="Calibri"/>
            </a:endParaRPr>
          </a:p>
          <a:p>
            <a:pPr marL="342900" lvl="0" indent="-228282" algn="l" rtl="0">
              <a:lnSpc>
                <a:spcPct val="100000"/>
              </a:lnSpc>
              <a:spcBef>
                <a:spcPts val="542"/>
              </a:spcBef>
              <a:spcAft>
                <a:spcPts val="0"/>
              </a:spcAft>
              <a:buClr>
                <a:schemeClr val="dk1"/>
              </a:buClr>
              <a:buSzPts val="1805"/>
              <a:buFont typeface="Arial"/>
              <a:buNone/>
            </a:pPr>
            <a:endParaRPr dirty="0"/>
          </a:p>
        </p:txBody>
      </p:sp>
      <p:sp>
        <p:nvSpPr>
          <p:cNvPr id="684" name="Google Shape;684;p2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27</a:t>
            </a:fld>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a:r>
              <a:rPr lang="en-GB" b="1" dirty="0"/>
              <a:t>FACILITATOR NOTES</a:t>
            </a:r>
          </a:p>
          <a:p>
            <a:pPr marL="0"/>
            <a:endParaRPr lang="en-GB" dirty="0"/>
          </a:p>
          <a:p>
            <a:pPr marL="114300" indent="-342900">
              <a:buFontTx/>
              <a:buChar char="-"/>
            </a:pPr>
            <a:r>
              <a:rPr lang="en-GB" dirty="0"/>
              <a:t>You do not need to read through every tool here but leave the slide up for a few minutes so people can see the tools that exist and mention a few that will be most useful for the type of people in the room</a:t>
            </a:r>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GB" sz="1200" b="0" i="0" u="none" strike="noStrike" cap="none" smtClean="0">
                <a:solidFill>
                  <a:schemeClr val="dk1"/>
                </a:solidFill>
                <a:latin typeface="Calibri"/>
                <a:ea typeface="Calibri"/>
                <a:cs typeface="Calibri"/>
                <a:sym typeface="Calibri"/>
              </a:rPr>
              <a:t>28</a:t>
            </a:fld>
            <a:endParaRPr lang="en-GB"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12520512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1"/>
        <p:cNvGrpSpPr/>
        <p:nvPr/>
      </p:nvGrpSpPr>
      <p:grpSpPr>
        <a:xfrm>
          <a:off x="0" y="0"/>
          <a:ext cx="0" cy="0"/>
          <a:chOff x="0" y="0"/>
          <a:chExt cx="0" cy="0"/>
        </a:xfrm>
      </p:grpSpPr>
      <p:sp>
        <p:nvSpPr>
          <p:cNvPr id="692" name="Google Shape;692;p2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542"/>
              </a:spcBef>
              <a:spcAft>
                <a:spcPts val="0"/>
              </a:spcAft>
              <a:buSzPts val="1400"/>
              <a:buNone/>
            </a:pPr>
            <a:endParaRPr dirty="0"/>
          </a:p>
        </p:txBody>
      </p:sp>
      <p:sp>
        <p:nvSpPr>
          <p:cNvPr id="693" name="Google Shape;693;p24: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5"/>
        <p:cNvGrpSpPr/>
        <p:nvPr/>
      </p:nvGrpSpPr>
      <p:grpSpPr>
        <a:xfrm>
          <a:off x="0" y="0"/>
          <a:ext cx="0" cy="0"/>
          <a:chOff x="0" y="0"/>
          <a:chExt cx="0" cy="0"/>
        </a:xfrm>
      </p:grpSpPr>
      <p:sp>
        <p:nvSpPr>
          <p:cNvPr id="476" name="Google Shape;476;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542"/>
              </a:spcBef>
              <a:spcAft>
                <a:spcPts val="0"/>
              </a:spcAft>
              <a:buSzPts val="1400"/>
              <a:buNone/>
            </a:pPr>
            <a:endParaRPr/>
          </a:p>
        </p:txBody>
      </p:sp>
      <p:sp>
        <p:nvSpPr>
          <p:cNvPr id="477" name="Google Shape;477;p3: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4"/>
        <p:cNvGrpSpPr/>
        <p:nvPr/>
      </p:nvGrpSpPr>
      <p:grpSpPr>
        <a:xfrm>
          <a:off x="0" y="0"/>
          <a:ext cx="0" cy="0"/>
          <a:chOff x="0" y="0"/>
          <a:chExt cx="0" cy="0"/>
        </a:xfrm>
      </p:grpSpPr>
      <p:sp>
        <p:nvSpPr>
          <p:cNvPr id="675" name="Google Shape;675;p22: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76" name="Google Shape;676;p2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GB" b="1" dirty="0"/>
              <a:t>FACILITATOR NOTES</a:t>
            </a:r>
          </a:p>
          <a:p>
            <a:pPr marL="0" lvl="0" indent="0" algn="l" rtl="0">
              <a:lnSpc>
                <a:spcPct val="100000"/>
              </a:lnSpc>
              <a:spcBef>
                <a:spcPts val="0"/>
              </a:spcBef>
              <a:spcAft>
                <a:spcPts val="0"/>
              </a:spcAft>
              <a:buSzPts val="1400"/>
              <a:buNone/>
            </a:pPr>
            <a:endParaRPr dirty="0"/>
          </a:p>
          <a:p>
            <a:pPr marL="285750" marR="0" lvl="0" indent="-285750" algn="l" defTabSz="914400" rtl="0" eaLnBrk="1" fontAlgn="auto" latinLnBrk="0" hangingPunct="1">
              <a:lnSpc>
                <a:spcPct val="100000"/>
              </a:lnSpc>
              <a:spcBef>
                <a:spcPts val="542"/>
              </a:spcBef>
              <a:spcAft>
                <a:spcPts val="0"/>
              </a:spcAft>
              <a:buClr>
                <a:srgbClr val="000000"/>
              </a:buClr>
              <a:buSzPts val="1400"/>
              <a:buFont typeface="Arial" panose="020B0604020202020204" pitchFamily="34" charset="0"/>
              <a:buChar char="•"/>
              <a:tabLst/>
              <a:defRPr/>
            </a:pPr>
            <a:r>
              <a:rPr lang="en-GB" sz="1800" b="1" dirty="0">
                <a:latin typeface="Calibri"/>
                <a:ea typeface="Calibri"/>
                <a:cs typeface="Calibri"/>
                <a:sym typeface="Calibri"/>
              </a:rPr>
              <a:t>BEFORE</a:t>
            </a:r>
            <a:r>
              <a:rPr lang="en-GB" sz="1800" b="0" dirty="0">
                <a:latin typeface="Calibri"/>
                <a:ea typeface="Calibri"/>
                <a:cs typeface="Calibri"/>
                <a:sym typeface="Calibri"/>
              </a:rPr>
              <a:t> showing the definition, ask if anyone can explain what community engagement and accountability means to them in their work or sector</a:t>
            </a:r>
          </a:p>
          <a:p>
            <a:pPr marL="285750" marR="0" lvl="0" indent="-285750" algn="l" defTabSz="914400" rtl="0" eaLnBrk="1" fontAlgn="auto" latinLnBrk="0" hangingPunct="1">
              <a:lnSpc>
                <a:spcPct val="100000"/>
              </a:lnSpc>
              <a:spcBef>
                <a:spcPts val="542"/>
              </a:spcBef>
              <a:spcAft>
                <a:spcPts val="0"/>
              </a:spcAft>
              <a:buClr>
                <a:srgbClr val="000000"/>
              </a:buClr>
              <a:buSzPts val="1400"/>
              <a:buFont typeface="Arial" panose="020B0604020202020204" pitchFamily="34" charset="0"/>
              <a:buChar char="•"/>
              <a:tabLst/>
              <a:defRPr/>
            </a:pPr>
            <a:endParaRPr lang="en-GB" sz="1800" b="0" dirty="0">
              <a:latin typeface="Calibri"/>
              <a:cs typeface="Calibri"/>
              <a:sym typeface="Calibri"/>
            </a:endParaRPr>
          </a:p>
          <a:p>
            <a:pPr marL="285750" marR="0" lvl="0" indent="-285750" algn="l" defTabSz="914400" rtl="0" eaLnBrk="1" fontAlgn="auto" latinLnBrk="0" hangingPunct="1">
              <a:lnSpc>
                <a:spcPct val="100000"/>
              </a:lnSpc>
              <a:spcBef>
                <a:spcPts val="542"/>
              </a:spcBef>
              <a:spcAft>
                <a:spcPts val="0"/>
              </a:spcAft>
              <a:buClr>
                <a:srgbClr val="000000"/>
              </a:buClr>
              <a:buSzPts val="1400"/>
              <a:buFont typeface="Arial" panose="020B0604020202020204" pitchFamily="34" charset="0"/>
              <a:buChar char="•"/>
              <a:tabLst/>
              <a:defRPr/>
            </a:pPr>
            <a:r>
              <a:rPr lang="en-GB" dirty="0"/>
              <a:t>Show the diagram on the slide, which presents the four core community engagement and accountability approaches, and how they can help us be accountable to the people we serve.</a:t>
            </a:r>
          </a:p>
          <a:p>
            <a:pPr marL="285750" marR="0" lvl="0" indent="-285750" algn="l" defTabSz="914400" rtl="0" eaLnBrk="1" fontAlgn="auto" latinLnBrk="0" hangingPunct="1">
              <a:lnSpc>
                <a:spcPct val="100000"/>
              </a:lnSpc>
              <a:spcBef>
                <a:spcPts val="542"/>
              </a:spcBef>
              <a:spcAft>
                <a:spcPts val="0"/>
              </a:spcAft>
              <a:buClr>
                <a:srgbClr val="000000"/>
              </a:buClr>
              <a:buSzPts val="1400"/>
              <a:buFont typeface="Arial" panose="020B0604020202020204" pitchFamily="34" charset="0"/>
              <a:buChar char="•"/>
              <a:tabLst/>
              <a:defRPr/>
            </a:pPr>
            <a:endParaRPr lang="en-GB" dirty="0"/>
          </a:p>
          <a:p>
            <a:pPr marL="285750" marR="0" lvl="0" indent="-285750" algn="l" defTabSz="914400" rtl="0" eaLnBrk="1" fontAlgn="auto" latinLnBrk="0" hangingPunct="1">
              <a:lnSpc>
                <a:spcPct val="100000"/>
              </a:lnSpc>
              <a:spcBef>
                <a:spcPts val="542"/>
              </a:spcBef>
              <a:spcAft>
                <a:spcPts val="0"/>
              </a:spcAft>
              <a:buClr>
                <a:srgbClr val="000000"/>
              </a:buClr>
              <a:buSzPts val="1400"/>
              <a:buFont typeface="Arial" panose="020B0604020202020204" pitchFamily="34" charset="0"/>
              <a:buChar char="•"/>
              <a:tabLst/>
              <a:defRPr/>
            </a:pPr>
            <a:r>
              <a:rPr lang="en-GB" dirty="0"/>
              <a:t>Read the full definition of CEA from the CEA Guide:</a:t>
            </a:r>
          </a:p>
          <a:p>
            <a:pPr marL="742950" marR="0" lvl="1" indent="-285750" algn="l" defTabSz="914400" rtl="0" eaLnBrk="1" fontAlgn="auto" latinLnBrk="0" hangingPunct="1">
              <a:lnSpc>
                <a:spcPct val="100000"/>
              </a:lnSpc>
              <a:spcBef>
                <a:spcPts val="542"/>
              </a:spcBef>
              <a:spcAft>
                <a:spcPts val="0"/>
              </a:spcAft>
              <a:buClr>
                <a:srgbClr val="000000"/>
              </a:buClr>
              <a:buSzPts val="1400"/>
              <a:buFont typeface="Arial" panose="020B0604020202020204" pitchFamily="34" charset="0"/>
              <a:buChar char="•"/>
              <a:tabLst/>
              <a:defRPr/>
            </a:pPr>
            <a:r>
              <a:rPr lang="en-GB" sz="1804" b="0" i="0" u="none" strike="noStrike" cap="none" dirty="0">
                <a:solidFill>
                  <a:schemeClr val="dk1"/>
                </a:solidFill>
                <a:effectLst/>
                <a:latin typeface="Calibri"/>
                <a:ea typeface="Calibri"/>
                <a:cs typeface="Calibri"/>
                <a:sym typeface="Calibri"/>
              </a:rPr>
              <a:t>Community engagement and accountability is a way of working that recognises and values all community members as equal partners, whose diverse needs, priorities, and preferences guide everything we do. We achieve this by integrating meaningful community participation, open and honest communication, and mechanisms to listen to and act on feedback, within our programmes and operations. Evidence, experience, and common sense tells us when we truly engage communities and they play an active role in designing and managing programmes and operations, the outcomes are more effective, sustainable, and of a higher quality.</a:t>
            </a:r>
          </a:p>
          <a:p>
            <a:pPr marL="742950" marR="0" lvl="1" indent="-285750" algn="l" defTabSz="914400" rtl="0" eaLnBrk="1" fontAlgn="auto" latinLnBrk="0" hangingPunct="1">
              <a:lnSpc>
                <a:spcPct val="100000"/>
              </a:lnSpc>
              <a:spcBef>
                <a:spcPts val="542"/>
              </a:spcBef>
              <a:spcAft>
                <a:spcPts val="0"/>
              </a:spcAft>
              <a:buClr>
                <a:srgbClr val="000000"/>
              </a:buClr>
              <a:buSzPts val="1400"/>
              <a:buFont typeface="Arial" panose="020B0604020202020204" pitchFamily="34" charset="0"/>
              <a:buChar char="•"/>
              <a:tabLst/>
              <a:defRPr/>
            </a:pPr>
            <a:endParaRPr lang="en-GB" sz="1804" b="0" i="0" u="none" strike="noStrike" cap="none" dirty="0">
              <a:solidFill>
                <a:schemeClr val="dk1"/>
              </a:solidFill>
              <a:effectLst/>
              <a:latin typeface="Calibri"/>
              <a:ea typeface="Calibri"/>
              <a:cs typeface="Calibri"/>
              <a:sym typeface="Calibri"/>
            </a:endParaRPr>
          </a:p>
          <a:p>
            <a:pPr marL="742950" marR="0" lvl="1" indent="-285750" algn="l" defTabSz="914400" rtl="0" eaLnBrk="1" fontAlgn="auto" latinLnBrk="0" hangingPunct="1">
              <a:lnSpc>
                <a:spcPct val="100000"/>
              </a:lnSpc>
              <a:spcBef>
                <a:spcPts val="542"/>
              </a:spcBef>
              <a:spcAft>
                <a:spcPts val="0"/>
              </a:spcAft>
              <a:buClr>
                <a:srgbClr val="000000"/>
              </a:buClr>
              <a:buSzPts val="1400"/>
              <a:buFont typeface="Arial" panose="020B0604020202020204" pitchFamily="34" charset="0"/>
              <a:buChar char="•"/>
              <a:tabLst/>
              <a:defRPr/>
            </a:pPr>
            <a:r>
              <a:rPr lang="en-GB" sz="1804" b="0" i="0" u="none" strike="noStrike" cap="none" dirty="0">
                <a:solidFill>
                  <a:schemeClr val="dk1"/>
                </a:solidFill>
                <a:effectLst/>
                <a:latin typeface="Calibri"/>
                <a:ea typeface="Calibri"/>
                <a:cs typeface="Calibri"/>
                <a:sym typeface="Calibri"/>
              </a:rPr>
              <a:t>Explain:</a:t>
            </a:r>
          </a:p>
          <a:p>
            <a:pPr marL="1200150" marR="0" lvl="2" indent="-285750" algn="l" defTabSz="914400" rtl="0" eaLnBrk="1" fontAlgn="auto" latinLnBrk="0" hangingPunct="1">
              <a:lnSpc>
                <a:spcPct val="100000"/>
              </a:lnSpc>
              <a:spcBef>
                <a:spcPts val="542"/>
              </a:spcBef>
              <a:spcAft>
                <a:spcPts val="0"/>
              </a:spcAft>
              <a:buClr>
                <a:srgbClr val="000000"/>
              </a:buClr>
              <a:buSzPts val="1400"/>
              <a:buFont typeface="Arial" panose="020B0604020202020204" pitchFamily="34" charset="0"/>
              <a:buChar char="•"/>
              <a:tabLst/>
              <a:defRPr/>
            </a:pPr>
            <a:r>
              <a:rPr lang="en-GB" sz="2000" b="1" i="0" u="none" strike="noStrike" cap="none" dirty="0">
                <a:solidFill>
                  <a:schemeClr val="dk1"/>
                </a:solidFill>
                <a:effectLst/>
                <a:latin typeface="Calibri"/>
                <a:ea typeface="Calibri"/>
                <a:cs typeface="Calibri"/>
                <a:sym typeface="Calibri"/>
              </a:rPr>
              <a:t>Participation</a:t>
            </a:r>
            <a:r>
              <a:rPr lang="en-GB" sz="2000" b="0" i="0" u="none" strike="noStrike" cap="none" dirty="0">
                <a:solidFill>
                  <a:schemeClr val="dk1"/>
                </a:solidFill>
                <a:effectLst/>
                <a:latin typeface="Calibri"/>
                <a:ea typeface="Calibri"/>
                <a:cs typeface="Calibri"/>
                <a:sym typeface="Calibri"/>
              </a:rPr>
              <a:t> is </a:t>
            </a:r>
            <a:r>
              <a:rPr lang="en-GB" sz="2000" b="0" dirty="0">
                <a:latin typeface="Calibri"/>
                <a:ea typeface="Calibri"/>
                <a:cs typeface="Calibri"/>
                <a:sym typeface="Calibri"/>
              </a:rPr>
              <a:t>is </a:t>
            </a:r>
            <a:r>
              <a:rPr lang="en-GB" sz="2000" b="0" dirty="0">
                <a:latin typeface="Calibri"/>
                <a:cs typeface="Calibri"/>
                <a:sym typeface="Calibri"/>
              </a:rPr>
              <a:t>about making decisions together with the community about how programmes and operations are designed, managed and implemented and where possible we support communities to lead and shape their own solutions and changes, on their own terms</a:t>
            </a:r>
          </a:p>
          <a:p>
            <a:pPr marL="1200150" marR="0" lvl="2" indent="-285750" algn="l" defTabSz="914400" rtl="0" eaLnBrk="1" fontAlgn="auto" latinLnBrk="0" hangingPunct="1">
              <a:lnSpc>
                <a:spcPct val="100000"/>
              </a:lnSpc>
              <a:spcBef>
                <a:spcPts val="542"/>
              </a:spcBef>
              <a:spcAft>
                <a:spcPts val="0"/>
              </a:spcAft>
              <a:buClr>
                <a:srgbClr val="000000"/>
              </a:buClr>
              <a:buSzPts val="1400"/>
              <a:buFont typeface="Arial" panose="020B0604020202020204" pitchFamily="34" charset="0"/>
              <a:buChar char="•"/>
              <a:tabLst/>
              <a:defRPr/>
            </a:pPr>
            <a:endParaRPr lang="en-GB" sz="2000" b="0" dirty="0">
              <a:latin typeface="Calibri"/>
              <a:cs typeface="Calibri"/>
              <a:sym typeface="Calibri"/>
            </a:endParaRPr>
          </a:p>
          <a:p>
            <a:pPr marL="1200150" marR="0" lvl="2" indent="-285750" algn="l" defTabSz="914400" rtl="0" eaLnBrk="1" fontAlgn="auto" latinLnBrk="0" hangingPunct="1">
              <a:lnSpc>
                <a:spcPct val="100000"/>
              </a:lnSpc>
              <a:spcBef>
                <a:spcPts val="542"/>
              </a:spcBef>
              <a:spcAft>
                <a:spcPts val="0"/>
              </a:spcAft>
              <a:buClr>
                <a:srgbClr val="000000"/>
              </a:buClr>
              <a:buSzPts val="1400"/>
              <a:buFont typeface="Arial" panose="020B0604020202020204" pitchFamily="34" charset="0"/>
              <a:buChar char="•"/>
              <a:tabLst/>
              <a:defRPr/>
            </a:pPr>
            <a:r>
              <a:rPr lang="en-GB" sz="2000" b="1" dirty="0">
                <a:solidFill>
                  <a:schemeClr val="dk1"/>
                </a:solidFill>
                <a:latin typeface="Calibri"/>
                <a:cs typeface="Calibri"/>
                <a:sym typeface="Calibri"/>
              </a:rPr>
              <a:t>Open, honest </a:t>
            </a:r>
            <a:r>
              <a:rPr lang="en-GB" sz="2000" b="1" dirty="0">
                <a:latin typeface="Calibri"/>
                <a:cs typeface="Calibri"/>
                <a:sym typeface="Calibri"/>
              </a:rPr>
              <a:t>regular communication </a:t>
            </a:r>
            <a:r>
              <a:rPr lang="en-GB" sz="2000" b="0" dirty="0">
                <a:latin typeface="Calibri"/>
                <a:cs typeface="Calibri"/>
                <a:sym typeface="Calibri"/>
              </a:rPr>
              <a:t>is about ensuring communities understand who we are and what we are doing in their community and have the information they need to make decisions and take action to protect and improve their lives, communities, and health</a:t>
            </a:r>
          </a:p>
          <a:p>
            <a:pPr marL="1200150" marR="0" lvl="2" indent="-285750" algn="l" defTabSz="914400" rtl="0" eaLnBrk="1" fontAlgn="auto" latinLnBrk="0" hangingPunct="1">
              <a:lnSpc>
                <a:spcPct val="100000"/>
              </a:lnSpc>
              <a:spcBef>
                <a:spcPts val="542"/>
              </a:spcBef>
              <a:spcAft>
                <a:spcPts val="0"/>
              </a:spcAft>
              <a:buClr>
                <a:srgbClr val="000000"/>
              </a:buClr>
              <a:buSzPts val="1400"/>
              <a:buFont typeface="Arial" panose="020B0604020202020204" pitchFamily="34" charset="0"/>
              <a:buChar char="•"/>
              <a:tabLst/>
              <a:defRPr/>
            </a:pPr>
            <a:endParaRPr lang="en-GB" sz="2000" b="0" dirty="0">
              <a:latin typeface="Calibri"/>
              <a:cs typeface="Calibri"/>
              <a:sym typeface="Calibri"/>
            </a:endParaRPr>
          </a:p>
          <a:p>
            <a:pPr marL="1200150" marR="0" lvl="2" indent="-285750" algn="l" defTabSz="914400" rtl="0" eaLnBrk="1" fontAlgn="auto" latinLnBrk="0" hangingPunct="1">
              <a:lnSpc>
                <a:spcPct val="100000"/>
              </a:lnSpc>
              <a:spcBef>
                <a:spcPts val="542"/>
              </a:spcBef>
              <a:spcAft>
                <a:spcPts val="0"/>
              </a:spcAft>
              <a:buClr>
                <a:srgbClr val="000000"/>
              </a:buClr>
              <a:buSzPts val="1400"/>
              <a:buFont typeface="Arial" panose="020B0604020202020204" pitchFamily="34" charset="0"/>
              <a:buChar char="•"/>
              <a:tabLst/>
              <a:defRPr/>
            </a:pPr>
            <a:r>
              <a:rPr lang="en-GB" sz="2000" b="1" dirty="0">
                <a:latin typeface="Calibri"/>
                <a:cs typeface="Calibri"/>
                <a:sym typeface="Calibri"/>
              </a:rPr>
              <a:t>Feedback mechanisms </a:t>
            </a:r>
            <a:r>
              <a:rPr lang="en-GB" sz="2000" b="0" dirty="0">
                <a:latin typeface="Calibri"/>
                <a:cs typeface="Calibri"/>
                <a:sym typeface="Calibri"/>
              </a:rPr>
              <a:t>support us to receive, analyse, respond to, and act on, community questions, complaints, requests, suggestions, beliefs, rumours and praise. This can be about the </a:t>
            </a:r>
            <a:r>
              <a:rPr lang="en-GB" sz="2000" b="0" i="0" u="none" strike="noStrike" cap="none" dirty="0">
                <a:solidFill>
                  <a:schemeClr val="dk1"/>
                </a:solidFill>
                <a:effectLst/>
                <a:latin typeface="Calibri"/>
                <a:ea typeface="Calibri"/>
                <a:cs typeface="Calibri"/>
                <a:sym typeface="Calibri"/>
              </a:rPr>
              <a:t>services and support we provide, beliefs about a specific topic or issue related to our work (for example a public health concern), or about the behaviour and conduct of our staff and volunteers</a:t>
            </a:r>
          </a:p>
          <a:p>
            <a:pPr marL="1200150" marR="0" lvl="2" indent="-285750" algn="l" defTabSz="914400" rtl="0" eaLnBrk="1" fontAlgn="auto" latinLnBrk="0" hangingPunct="1">
              <a:lnSpc>
                <a:spcPct val="100000"/>
              </a:lnSpc>
              <a:spcBef>
                <a:spcPts val="542"/>
              </a:spcBef>
              <a:spcAft>
                <a:spcPts val="0"/>
              </a:spcAft>
              <a:buClr>
                <a:srgbClr val="000000"/>
              </a:buClr>
              <a:buSzPts val="1400"/>
              <a:buFont typeface="Arial" panose="020B0604020202020204" pitchFamily="34" charset="0"/>
              <a:buChar char="•"/>
              <a:tabLst/>
              <a:defRPr/>
            </a:pPr>
            <a:endParaRPr lang="en-GB" sz="2000" b="0" i="0" u="none" strike="noStrike" cap="none" dirty="0">
              <a:solidFill>
                <a:schemeClr val="dk1"/>
              </a:solidFill>
              <a:effectLst/>
              <a:latin typeface="Calibri"/>
              <a:ea typeface="Calibri"/>
              <a:cs typeface="Calibri"/>
              <a:sym typeface="Calibri"/>
            </a:endParaRPr>
          </a:p>
          <a:p>
            <a:pPr marL="1200150" marR="0" lvl="2" indent="-285750" algn="l" defTabSz="914400" rtl="0" eaLnBrk="1" fontAlgn="auto" latinLnBrk="0" hangingPunct="1">
              <a:lnSpc>
                <a:spcPct val="100000"/>
              </a:lnSpc>
              <a:spcBef>
                <a:spcPts val="542"/>
              </a:spcBef>
              <a:spcAft>
                <a:spcPts val="0"/>
              </a:spcAft>
              <a:buClr>
                <a:srgbClr val="000000"/>
              </a:buClr>
              <a:buSzPts val="1400"/>
              <a:buFont typeface="Arial" panose="020B0604020202020204" pitchFamily="34" charset="0"/>
              <a:buChar char="•"/>
              <a:tabLst/>
              <a:defRPr/>
            </a:pPr>
            <a:r>
              <a:rPr lang="en-GB" sz="2000" b="1" i="0" u="none" strike="noStrike" cap="none" dirty="0">
                <a:solidFill>
                  <a:schemeClr val="dk1"/>
                </a:solidFill>
                <a:effectLst/>
                <a:latin typeface="Calibri"/>
                <a:ea typeface="Calibri"/>
                <a:cs typeface="Calibri"/>
                <a:sym typeface="Calibri"/>
              </a:rPr>
              <a:t>Community understanding </a:t>
            </a:r>
            <a:r>
              <a:rPr lang="en-GB" sz="2000" b="0" i="0" u="none" strike="noStrike" cap="none" dirty="0">
                <a:solidFill>
                  <a:schemeClr val="dk1"/>
                </a:solidFill>
                <a:effectLst/>
                <a:latin typeface="Calibri"/>
                <a:ea typeface="Calibri"/>
                <a:cs typeface="Calibri"/>
                <a:sym typeface="Calibri"/>
              </a:rPr>
              <a:t>is about ensuring we </a:t>
            </a:r>
            <a:r>
              <a:rPr lang="en-GB" sz="2000" dirty="0"/>
              <a:t>understand the communities we are working with, including the situation they live in and their needs, priorities, opinions and capacities – and the wider social, cultural, political, economic and environmental influences that affect their lives.</a:t>
            </a:r>
          </a:p>
          <a:p>
            <a:pPr marL="1200150" marR="0" lvl="2" indent="-285750" algn="l" defTabSz="914400" rtl="0" eaLnBrk="1" fontAlgn="auto" latinLnBrk="0" hangingPunct="1">
              <a:lnSpc>
                <a:spcPct val="100000"/>
              </a:lnSpc>
              <a:spcBef>
                <a:spcPts val="542"/>
              </a:spcBef>
              <a:spcAft>
                <a:spcPts val="0"/>
              </a:spcAft>
              <a:buClr>
                <a:srgbClr val="000000"/>
              </a:buClr>
              <a:buSzPts val="1400"/>
              <a:buFont typeface="Arial" panose="020B0604020202020204" pitchFamily="34" charset="0"/>
              <a:buChar char="•"/>
              <a:tabLst/>
              <a:defRPr/>
            </a:pPr>
            <a:endParaRPr lang="en-GB" sz="2000" dirty="0"/>
          </a:p>
          <a:p>
            <a:pPr marL="1200150" marR="0" lvl="2" indent="-285750" algn="l" defTabSz="914400" rtl="0" eaLnBrk="1" fontAlgn="auto" latinLnBrk="0" hangingPunct="1">
              <a:lnSpc>
                <a:spcPct val="100000"/>
              </a:lnSpc>
              <a:spcBef>
                <a:spcPts val="542"/>
              </a:spcBef>
              <a:spcAft>
                <a:spcPts val="0"/>
              </a:spcAft>
              <a:buClr>
                <a:srgbClr val="000000"/>
              </a:buClr>
              <a:buSzPts val="1400"/>
              <a:buFont typeface="Arial" panose="020B0604020202020204" pitchFamily="34" charset="0"/>
              <a:buChar char="•"/>
              <a:tabLst/>
              <a:defRPr/>
            </a:pPr>
            <a:r>
              <a:rPr lang="en-GB" sz="2000" b="1" dirty="0">
                <a:latin typeface="Calibri"/>
                <a:ea typeface="Calibri"/>
                <a:cs typeface="Calibri"/>
                <a:sym typeface="Calibri"/>
              </a:rPr>
              <a:t>Together </a:t>
            </a:r>
            <a:r>
              <a:rPr lang="en-GB" sz="2000" b="0" dirty="0">
                <a:latin typeface="Calibri"/>
                <a:ea typeface="Calibri"/>
                <a:cs typeface="Calibri"/>
                <a:sym typeface="Calibri"/>
              </a:rPr>
              <a:t>these four core community engagement approaches help us to ensure</a:t>
            </a:r>
          </a:p>
          <a:p>
            <a:pPr marL="1714500" lvl="3" indent="-342900" algn="l" rtl="0">
              <a:lnSpc>
                <a:spcPct val="100000"/>
              </a:lnSpc>
              <a:spcBef>
                <a:spcPts val="540"/>
              </a:spcBef>
              <a:spcAft>
                <a:spcPts val="0"/>
              </a:spcAft>
              <a:buClr>
                <a:schemeClr val="dk1"/>
              </a:buClr>
              <a:buSzPts val="1800"/>
              <a:buFont typeface="Arial"/>
              <a:buChar char="•"/>
            </a:pPr>
            <a:r>
              <a:rPr lang="en-GB" dirty="0"/>
              <a:t>The support we provide is relevant, useful and timely and meet people’s needs</a:t>
            </a:r>
          </a:p>
          <a:p>
            <a:pPr marL="1714500" lvl="3" indent="-342900" algn="l" rtl="0">
              <a:lnSpc>
                <a:spcPct val="100000"/>
              </a:lnSpc>
              <a:spcBef>
                <a:spcPts val="540"/>
              </a:spcBef>
              <a:spcAft>
                <a:spcPts val="0"/>
              </a:spcAft>
              <a:buClr>
                <a:schemeClr val="dk1"/>
              </a:buClr>
              <a:buSzPts val="1800"/>
              <a:buFont typeface="Arial"/>
              <a:buChar char="•"/>
            </a:pPr>
            <a:r>
              <a:rPr lang="en-GB" dirty="0"/>
              <a:t>Our programmes and operations are driven and owned by communities </a:t>
            </a:r>
          </a:p>
          <a:p>
            <a:pPr marL="1714500" lvl="3" indent="-342900" algn="l" rtl="0">
              <a:lnSpc>
                <a:spcPct val="100000"/>
              </a:lnSpc>
              <a:spcBef>
                <a:spcPts val="540"/>
              </a:spcBef>
              <a:spcAft>
                <a:spcPts val="0"/>
              </a:spcAft>
              <a:buClr>
                <a:schemeClr val="dk1"/>
              </a:buClr>
              <a:buSzPts val="1800"/>
              <a:buFont typeface="Arial"/>
              <a:buChar char="•"/>
            </a:pPr>
            <a:r>
              <a:rPr lang="en-GB" dirty="0"/>
              <a:t>That we treat community members with dignity and respect, seeing them as equal partners with valuable knowledge and capacities </a:t>
            </a:r>
          </a:p>
          <a:p>
            <a:pPr marL="1714500" lvl="3" indent="-342900" algn="l" rtl="0">
              <a:lnSpc>
                <a:spcPct val="100000"/>
              </a:lnSpc>
              <a:spcBef>
                <a:spcPts val="540"/>
              </a:spcBef>
              <a:spcAft>
                <a:spcPts val="0"/>
              </a:spcAft>
              <a:buClr>
                <a:schemeClr val="dk1"/>
              </a:buClr>
              <a:buSzPts val="1800"/>
              <a:buFont typeface="Arial"/>
              <a:buChar char="•"/>
            </a:pPr>
            <a:r>
              <a:rPr lang="en-GB" dirty="0"/>
              <a:t>Our interventions do not have negative consequences – such as damaging local markets through aid distributions or fuel tensions between different groups</a:t>
            </a:r>
            <a:endParaRPr lang="en-GB" sz="2000" b="0" dirty="0">
              <a:latin typeface="Calibri"/>
              <a:ea typeface="Calibri"/>
              <a:cs typeface="Calibri"/>
              <a:sym typeface="Calibri"/>
            </a:endParaRPr>
          </a:p>
          <a:p>
            <a:pPr marL="342900" lvl="0" indent="-215900" algn="l" rtl="0">
              <a:lnSpc>
                <a:spcPct val="100000"/>
              </a:lnSpc>
              <a:spcBef>
                <a:spcPts val="1000"/>
              </a:spcBef>
              <a:spcAft>
                <a:spcPts val="0"/>
              </a:spcAft>
              <a:buClr>
                <a:schemeClr val="dk1"/>
              </a:buClr>
              <a:buSzPts val="2000"/>
              <a:buFont typeface="Arial"/>
              <a:buNone/>
            </a:pPr>
            <a:endParaRPr lang="en-GB" sz="2000" b="0" dirty="0">
              <a:latin typeface="Calibri"/>
              <a:ea typeface="Calibri"/>
              <a:cs typeface="Calibri"/>
              <a:sym typeface="Calibri"/>
            </a:endParaRPr>
          </a:p>
          <a:p>
            <a:pPr marL="342900" lvl="0" indent="-342900" algn="l" rtl="0">
              <a:lnSpc>
                <a:spcPct val="100000"/>
              </a:lnSpc>
              <a:spcBef>
                <a:spcPts val="1000"/>
              </a:spcBef>
              <a:spcAft>
                <a:spcPts val="0"/>
              </a:spcAft>
              <a:buClr>
                <a:schemeClr val="dk1"/>
              </a:buClr>
              <a:buSzPts val="2000"/>
              <a:buFont typeface="Arial"/>
              <a:buChar char="•"/>
            </a:pPr>
            <a:r>
              <a:rPr lang="en-GB" sz="2000" b="1" dirty="0">
                <a:latin typeface="Calibri"/>
                <a:ea typeface="Calibri"/>
                <a:cs typeface="Calibri"/>
                <a:sym typeface="Calibri"/>
              </a:rPr>
              <a:t>A key point to make is that the Red Cross Red Crescent was started to help communities, so if we are not meeting community needs, preferences and priorities, we are not meeting our own mandate.</a:t>
            </a:r>
            <a:endParaRPr lang="en-GB" b="1" dirty="0"/>
          </a:p>
          <a:p>
            <a:pPr marL="342900" lvl="0" indent="-228282" algn="l" rtl="0">
              <a:lnSpc>
                <a:spcPct val="100000"/>
              </a:lnSpc>
              <a:spcBef>
                <a:spcPts val="542"/>
              </a:spcBef>
              <a:spcAft>
                <a:spcPts val="0"/>
              </a:spcAft>
              <a:buClr>
                <a:schemeClr val="dk1"/>
              </a:buClr>
              <a:buSzPts val="1805"/>
              <a:buFont typeface="Arial"/>
              <a:buNone/>
            </a:pPr>
            <a:endParaRPr dirty="0"/>
          </a:p>
        </p:txBody>
      </p:sp>
      <p:sp>
        <p:nvSpPr>
          <p:cNvPr id="677" name="Google Shape;677;p2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4</a:t>
            </a:fld>
            <a:endParaRPr/>
          </a:p>
        </p:txBody>
      </p:sp>
    </p:spTree>
    <p:extLst>
      <p:ext uri="{BB962C8B-B14F-4D97-AF65-F5344CB8AC3E}">
        <p14:creationId xmlns:p14="http://schemas.microsoft.com/office/powerpoint/2010/main" val="393980687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4"/>
        <p:cNvGrpSpPr/>
        <p:nvPr/>
      </p:nvGrpSpPr>
      <p:grpSpPr>
        <a:xfrm>
          <a:off x="0" y="0"/>
          <a:ext cx="0" cy="0"/>
          <a:chOff x="0" y="0"/>
          <a:chExt cx="0" cy="0"/>
        </a:xfrm>
      </p:grpSpPr>
      <p:sp>
        <p:nvSpPr>
          <p:cNvPr id="515" name="Google Shape;515;p7: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16" name="Google Shape;516;p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GB" b="1"/>
              <a:t>FACILITATOR NOTES</a:t>
            </a:r>
            <a:endParaRPr/>
          </a:p>
          <a:p>
            <a:pPr marL="171450" lvl="0" indent="-95250" algn="l" rtl="0">
              <a:lnSpc>
                <a:spcPct val="100000"/>
              </a:lnSpc>
              <a:spcBef>
                <a:spcPts val="360"/>
              </a:spcBef>
              <a:spcAft>
                <a:spcPts val="0"/>
              </a:spcAft>
              <a:buClr>
                <a:schemeClr val="dk1"/>
              </a:buClr>
              <a:buSzPts val="1200"/>
              <a:buFont typeface="Arial"/>
              <a:buNone/>
            </a:pPr>
            <a:endParaRPr sz="1200" b="0" i="0" u="none" strike="noStrike">
              <a:solidFill>
                <a:schemeClr val="dk1"/>
              </a:solidFill>
              <a:latin typeface="Calibri"/>
              <a:ea typeface="Calibri"/>
              <a:cs typeface="Calibri"/>
              <a:sym typeface="Calibri"/>
            </a:endParaRPr>
          </a:p>
          <a:p>
            <a:pPr marL="171450" marR="0" lvl="0" indent="-171450" algn="l" rtl="0">
              <a:lnSpc>
                <a:spcPct val="100000"/>
              </a:lnSpc>
              <a:spcBef>
                <a:spcPts val="0"/>
              </a:spcBef>
              <a:spcAft>
                <a:spcPts val="0"/>
              </a:spcAft>
              <a:buClr>
                <a:schemeClr val="dk1"/>
              </a:buClr>
              <a:buSzPts val="1200"/>
              <a:buFont typeface="Arial"/>
              <a:buChar char="•"/>
            </a:pPr>
            <a:r>
              <a:rPr lang="en-GB" sz="1200" b="0" i="0" u="none" strike="noStrike">
                <a:solidFill>
                  <a:schemeClr val="dk1"/>
                </a:solidFill>
                <a:latin typeface="Calibri"/>
                <a:ea typeface="Calibri"/>
                <a:cs typeface="Calibri"/>
                <a:sym typeface="Calibri"/>
              </a:rPr>
              <a:t>There are lots of different names for community engagement and accountability, but they largely all mean the same thing - the process of working in a transparent and participatory way with communities that improves the quality of programmes and operations. </a:t>
            </a:r>
            <a:endParaRPr/>
          </a:p>
          <a:p>
            <a:pPr marL="171450" lvl="0" indent="-171450" algn="l" rtl="0">
              <a:lnSpc>
                <a:spcPct val="100000"/>
              </a:lnSpc>
              <a:spcBef>
                <a:spcPts val="360"/>
              </a:spcBef>
              <a:spcAft>
                <a:spcPts val="0"/>
              </a:spcAft>
              <a:buClr>
                <a:schemeClr val="dk1"/>
              </a:buClr>
              <a:buSzPts val="1200"/>
              <a:buFont typeface="Arial"/>
              <a:buChar char="•"/>
            </a:pPr>
            <a:r>
              <a:rPr lang="en-GB" sz="1200" b="0" i="0" u="none" strike="noStrike">
                <a:solidFill>
                  <a:schemeClr val="dk1"/>
                </a:solidFill>
                <a:latin typeface="Calibri"/>
                <a:ea typeface="Calibri"/>
                <a:cs typeface="Calibri"/>
                <a:sym typeface="Calibri"/>
              </a:rPr>
              <a:t>The Red Cross and Red Crescent Movement has chosen to use CEA</a:t>
            </a:r>
            <a:endParaRPr/>
          </a:p>
          <a:p>
            <a:pPr marL="171450" lvl="0" indent="-171450" algn="l" rtl="0">
              <a:lnSpc>
                <a:spcPct val="100000"/>
              </a:lnSpc>
              <a:spcBef>
                <a:spcPts val="360"/>
              </a:spcBef>
              <a:spcAft>
                <a:spcPts val="0"/>
              </a:spcAft>
              <a:buClr>
                <a:schemeClr val="dk1"/>
              </a:buClr>
              <a:buSzPts val="1200"/>
              <a:buFont typeface="Arial"/>
              <a:buChar char="•"/>
            </a:pPr>
            <a:r>
              <a:rPr lang="en-GB" sz="1200" b="0" i="0" u="none" strike="noStrike">
                <a:solidFill>
                  <a:schemeClr val="dk1"/>
                </a:solidFill>
                <a:latin typeface="Calibri"/>
                <a:ea typeface="Calibri"/>
                <a:cs typeface="Calibri"/>
                <a:sym typeface="Calibri"/>
              </a:rPr>
              <a:t>In the UN you’ll more commonly hear it called AAP or accountability to affected people, which is the same thing as CEA </a:t>
            </a:r>
            <a:endParaRPr/>
          </a:p>
          <a:p>
            <a:pPr marL="171450" lvl="0" indent="-171450" algn="l" rtl="0">
              <a:lnSpc>
                <a:spcPct val="100000"/>
              </a:lnSpc>
              <a:spcBef>
                <a:spcPts val="360"/>
              </a:spcBef>
              <a:spcAft>
                <a:spcPts val="0"/>
              </a:spcAft>
              <a:buClr>
                <a:schemeClr val="dk1"/>
              </a:buClr>
              <a:buSzPts val="1200"/>
              <a:buFont typeface="Arial"/>
              <a:buChar char="•"/>
            </a:pPr>
            <a:r>
              <a:rPr lang="en-GB" sz="1200" b="0" i="0" u="none" strike="noStrike">
                <a:solidFill>
                  <a:schemeClr val="dk1"/>
                </a:solidFill>
                <a:latin typeface="Calibri"/>
                <a:ea typeface="Calibri"/>
                <a:cs typeface="Calibri"/>
                <a:sym typeface="Calibri"/>
              </a:rPr>
              <a:t>Communicating with Communities is an older term which is not used anymore – it largely died out because the term suggested too much focus on information sharing as opposed to participation</a:t>
            </a:r>
            <a:endParaRPr/>
          </a:p>
          <a:p>
            <a:pPr marL="171450" lvl="0" indent="-171450" algn="l" rtl="0">
              <a:lnSpc>
                <a:spcPct val="100000"/>
              </a:lnSpc>
              <a:spcBef>
                <a:spcPts val="360"/>
              </a:spcBef>
              <a:spcAft>
                <a:spcPts val="0"/>
              </a:spcAft>
              <a:buClr>
                <a:schemeClr val="dk1"/>
              </a:buClr>
              <a:buSzPts val="1200"/>
              <a:buFont typeface="Arial"/>
              <a:buChar char="•"/>
            </a:pPr>
            <a:r>
              <a:rPr lang="en-GB" sz="1200" b="0" i="0" u="none" strike="noStrike">
                <a:solidFill>
                  <a:schemeClr val="dk1"/>
                </a:solidFill>
                <a:latin typeface="Calibri"/>
                <a:ea typeface="Calibri"/>
                <a:cs typeface="Calibri"/>
                <a:sym typeface="Calibri"/>
              </a:rPr>
              <a:t>C4D or communication for development tends to be used by UNICEF and is more focused on participatory approaches to behaviour change in health and WASH programmes</a:t>
            </a:r>
            <a:endParaRPr/>
          </a:p>
          <a:p>
            <a:pPr marL="171450" lvl="0" indent="-171450" algn="l" rtl="0">
              <a:lnSpc>
                <a:spcPct val="100000"/>
              </a:lnSpc>
              <a:spcBef>
                <a:spcPts val="360"/>
              </a:spcBef>
              <a:spcAft>
                <a:spcPts val="0"/>
              </a:spcAft>
              <a:buClr>
                <a:schemeClr val="dk1"/>
              </a:buClr>
              <a:buSzPts val="1200"/>
              <a:buFont typeface="Arial"/>
              <a:buChar char="•"/>
            </a:pPr>
            <a:r>
              <a:rPr lang="en-GB" sz="1200" b="0" i="0" u="none" strike="noStrike">
                <a:solidFill>
                  <a:schemeClr val="dk1"/>
                </a:solidFill>
                <a:latin typeface="Calibri"/>
                <a:ea typeface="Calibri"/>
                <a:cs typeface="Calibri"/>
                <a:sym typeface="Calibri"/>
              </a:rPr>
              <a:t>RCCE </a:t>
            </a:r>
            <a:r>
              <a:rPr lang="en-US" sz="1200" b="0" i="0" u="none" strike="noStrike">
                <a:solidFill>
                  <a:schemeClr val="dk1"/>
                </a:solidFill>
                <a:latin typeface="Calibri"/>
                <a:ea typeface="Calibri"/>
                <a:cs typeface="Calibri"/>
                <a:sym typeface="Calibri"/>
              </a:rPr>
              <a:t>This is a term used primarily in public health emergencies by WHO and UNICEF. </a:t>
            </a:r>
            <a:r>
              <a:rPr lang="en-CH" sz="1200" b="0" i="0" u="none" strike="noStrike">
                <a:solidFill>
                  <a:schemeClr val="dk1"/>
                </a:solidFill>
                <a:latin typeface="Calibri"/>
                <a:ea typeface="Calibri"/>
                <a:cs typeface="Calibri"/>
                <a:sym typeface="Calibri"/>
              </a:rPr>
              <a:t>It </a:t>
            </a:r>
            <a:r>
              <a:rPr lang="en-GB" sz="1200" b="0" i="0" u="none" strike="noStrike">
                <a:solidFill>
                  <a:schemeClr val="dk1"/>
                </a:solidFill>
                <a:latin typeface="Calibri"/>
                <a:ea typeface="Calibri"/>
                <a:cs typeface="Calibri"/>
                <a:sym typeface="Calibri"/>
              </a:rPr>
              <a:t>has grown in prominence since </a:t>
            </a:r>
            <a:r>
              <a:rPr lang="en-CH" sz="1200" b="0" i="0" u="none" strike="noStrike">
                <a:solidFill>
                  <a:schemeClr val="dk1"/>
                </a:solidFill>
                <a:latin typeface="Calibri"/>
                <a:ea typeface="Calibri"/>
                <a:cs typeface="Calibri"/>
                <a:sym typeface="Calibri"/>
              </a:rPr>
              <a:t>EBOLA and </a:t>
            </a:r>
            <a:r>
              <a:rPr lang="en-GB" sz="1200" b="0" i="0" u="none" strike="noStrike">
                <a:solidFill>
                  <a:schemeClr val="dk1"/>
                </a:solidFill>
                <a:latin typeface="Calibri"/>
                <a:ea typeface="Calibri"/>
                <a:cs typeface="Calibri"/>
                <a:sym typeface="Calibri"/>
              </a:rPr>
              <a:t>COVID</a:t>
            </a:r>
            <a:r>
              <a:rPr lang="en-CH" sz="1200" b="0" i="0" u="none" strike="noStrike">
                <a:solidFill>
                  <a:schemeClr val="dk1"/>
                </a:solidFill>
                <a:latin typeface="Calibri"/>
                <a:ea typeface="Calibri"/>
                <a:cs typeface="Calibri"/>
                <a:sym typeface="Calibri"/>
              </a:rPr>
              <a:t>. IFRC has adopted it to ensure alignment with the main partners in epidemics response, although RCCE approach is grounded on CEA </a:t>
            </a:r>
            <a:r>
              <a:rPr lang="en-GB" sz="1200" b="0" i="0" u="none" strike="noStrike">
                <a:solidFill>
                  <a:schemeClr val="dk1"/>
                </a:solidFill>
                <a:latin typeface="Calibri"/>
                <a:ea typeface="Calibri"/>
                <a:cs typeface="Calibri"/>
                <a:sym typeface="Calibri"/>
              </a:rPr>
              <a:t>approaches</a:t>
            </a:r>
            <a:r>
              <a:rPr lang="en-CH" sz="1200" b="0" i="0" u="none" strike="noStrike">
                <a:solidFill>
                  <a:schemeClr val="dk1"/>
                </a:solidFill>
                <a:latin typeface="Calibri"/>
                <a:ea typeface="Calibri"/>
                <a:cs typeface="Calibri"/>
                <a:sym typeface="Calibri"/>
              </a:rPr>
              <a:t>. It </a:t>
            </a:r>
            <a:r>
              <a:rPr lang="en-GB" sz="1200" b="0" i="0" u="none" strike="noStrike">
                <a:solidFill>
                  <a:schemeClr val="dk1"/>
                </a:solidFill>
                <a:latin typeface="Calibri"/>
                <a:ea typeface="Calibri"/>
                <a:cs typeface="Calibri"/>
                <a:sym typeface="Calibri"/>
              </a:rPr>
              <a:t>refers to community engagement in epidemic response</a:t>
            </a:r>
            <a:r>
              <a:rPr lang="en-CH" sz="1200" b="0" i="0" u="none" strike="noStrike">
                <a:solidFill>
                  <a:schemeClr val="dk1"/>
                </a:solidFill>
                <a:latin typeface="Calibri"/>
                <a:ea typeface="Calibri"/>
                <a:cs typeface="Calibri"/>
                <a:sym typeface="Calibri"/>
              </a:rPr>
              <a:t>, including </a:t>
            </a:r>
            <a:r>
              <a:rPr lang="en-US" sz="1200"/>
              <a:t>CEA approaches and processes that aim at providing timely, relevant and actionable information, seeks to ensure we work collaboratively with communities to promote social and behaviour changes and to encourage community-led solutions</a:t>
            </a:r>
          </a:p>
          <a:p>
            <a:pPr marL="171450" lvl="0" indent="-171450" algn="l" rtl="0">
              <a:lnSpc>
                <a:spcPct val="100000"/>
              </a:lnSpc>
              <a:spcBef>
                <a:spcPts val="360"/>
              </a:spcBef>
              <a:spcAft>
                <a:spcPts val="0"/>
              </a:spcAft>
              <a:buClr>
                <a:schemeClr val="dk1"/>
              </a:buClr>
              <a:buSzPts val="1200"/>
              <a:buFont typeface="Arial"/>
              <a:buChar char="•"/>
            </a:pPr>
            <a:endParaRPr lang="en-CH" sz="1200" b="0" i="0" u="none" strike="noStrike">
              <a:solidFill>
                <a:schemeClr val="dk1"/>
              </a:solidFill>
              <a:latin typeface="Calibri"/>
              <a:ea typeface="Calibri"/>
              <a:cs typeface="Calibri"/>
              <a:sym typeface="Calibri"/>
            </a:endParaRPr>
          </a:p>
          <a:p>
            <a:pPr marL="171450" lvl="0" indent="-171450" algn="l" rtl="0">
              <a:lnSpc>
                <a:spcPct val="100000"/>
              </a:lnSpc>
              <a:spcBef>
                <a:spcPts val="360"/>
              </a:spcBef>
              <a:spcAft>
                <a:spcPts val="0"/>
              </a:spcAft>
              <a:buClr>
                <a:schemeClr val="dk1"/>
              </a:buClr>
              <a:buSzPts val="1200"/>
              <a:buFont typeface="Arial"/>
              <a:buChar char="•"/>
            </a:pPr>
            <a:endParaRPr/>
          </a:p>
        </p:txBody>
      </p:sp>
      <p:sp>
        <p:nvSpPr>
          <p:cNvPr id="517" name="Google Shape;517;p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5</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2"/>
        <p:cNvGrpSpPr/>
        <p:nvPr/>
      </p:nvGrpSpPr>
      <p:grpSpPr>
        <a:xfrm>
          <a:off x="0" y="0"/>
          <a:ext cx="0" cy="0"/>
          <a:chOff x="0" y="0"/>
          <a:chExt cx="0" cy="0"/>
        </a:xfrm>
      </p:grpSpPr>
      <p:sp>
        <p:nvSpPr>
          <p:cNvPr id="723" name="Google Shape;723;p8: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24" name="Google Shape;724;p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400"/>
              <a:buFont typeface="Calibri"/>
              <a:buNone/>
            </a:pPr>
            <a:r>
              <a:rPr lang="en-US" b="1" dirty="0"/>
              <a:t>FACILITATOR NOTES </a:t>
            </a:r>
          </a:p>
          <a:p>
            <a:pPr marL="0" lvl="0" indent="0" algn="l" rtl="0">
              <a:lnSpc>
                <a:spcPct val="100000"/>
              </a:lnSpc>
              <a:spcBef>
                <a:spcPts val="0"/>
              </a:spcBef>
              <a:spcAft>
                <a:spcPts val="0"/>
              </a:spcAft>
              <a:buClr>
                <a:schemeClr val="dk1"/>
              </a:buClr>
              <a:buSzPts val="1400"/>
              <a:buFont typeface="Calibri"/>
              <a:buNone/>
            </a:pPr>
            <a:endParaRPr lang="en-US" b="1" dirty="0"/>
          </a:p>
          <a:p>
            <a:pPr marL="342900" marR="0" lvl="0" indent="-342900" algn="l" defTabSz="914400" rtl="0" eaLnBrk="0" fontAlgn="base" latinLnBrk="0" hangingPunct="0">
              <a:lnSpc>
                <a:spcPct val="100000"/>
              </a:lnSpc>
              <a:spcBef>
                <a:spcPts val="0"/>
              </a:spcBef>
              <a:spcAft>
                <a:spcPts val="0"/>
              </a:spcAft>
              <a:buClr>
                <a:schemeClr val="dk1"/>
              </a:buClr>
              <a:buSzPts val="1400"/>
              <a:buFont typeface="Arial" panose="020B0604020202020204" pitchFamily="34" charset="0"/>
              <a:buChar char="•"/>
              <a:tabLst/>
              <a:defRPr/>
            </a:pPr>
            <a:r>
              <a:rPr lang="en-GB" b="0" dirty="0"/>
              <a:t>Risk communication and community engagement has been a big part of recent epidemic responses for COVID- 19, Zika and Ebola</a:t>
            </a:r>
            <a:endParaRPr lang="en-US" sz="1805" b="0" i="0" u="none" strike="noStrike" cap="none" dirty="0">
              <a:solidFill>
                <a:schemeClr val="tx1"/>
              </a:solidFill>
              <a:effectLst/>
              <a:latin typeface="+mn-lt"/>
              <a:ea typeface="+mn-ea"/>
              <a:cs typeface="+mn-cs"/>
            </a:endParaRPr>
          </a:p>
          <a:p>
            <a:pPr marL="342900" marR="0" lvl="0" indent="-342900" algn="l" defTabSz="914400" rtl="0" eaLnBrk="0" fontAlgn="base" latinLnBrk="0" hangingPunct="0">
              <a:lnSpc>
                <a:spcPct val="100000"/>
              </a:lnSpc>
              <a:spcBef>
                <a:spcPts val="0"/>
              </a:spcBef>
              <a:spcAft>
                <a:spcPts val="0"/>
              </a:spcAft>
              <a:buClr>
                <a:schemeClr val="dk1"/>
              </a:buClr>
              <a:buSzPts val="1400"/>
              <a:buFont typeface="Arial" panose="020B0604020202020204" pitchFamily="34" charset="0"/>
              <a:buChar char="•"/>
              <a:tabLst/>
              <a:defRPr/>
            </a:pPr>
            <a:endParaRPr lang="en-US" sz="1805" b="0" i="0" u="none" strike="noStrike" cap="none" dirty="0">
              <a:solidFill>
                <a:schemeClr val="tx1"/>
              </a:solidFill>
              <a:effectLst/>
              <a:latin typeface="+mn-lt"/>
              <a:ea typeface="+mn-ea"/>
              <a:cs typeface="+mn-cs"/>
              <a:sym typeface="Calibri"/>
            </a:endParaRPr>
          </a:p>
          <a:p>
            <a:pPr marL="342900" marR="0" lvl="0" indent="-342900" algn="l" defTabSz="914400" rtl="0" eaLnBrk="0" fontAlgn="base" latinLnBrk="0" hangingPunct="0">
              <a:lnSpc>
                <a:spcPct val="100000"/>
              </a:lnSpc>
              <a:spcBef>
                <a:spcPts val="0"/>
              </a:spcBef>
              <a:spcAft>
                <a:spcPts val="0"/>
              </a:spcAft>
              <a:buClr>
                <a:schemeClr val="dk1"/>
              </a:buClr>
              <a:buSzPts val="1400"/>
              <a:buFont typeface="Arial" panose="020B0604020202020204" pitchFamily="34" charset="0"/>
              <a:buChar char="•"/>
              <a:tabLst/>
              <a:defRPr/>
            </a:pPr>
            <a:r>
              <a:rPr lang="en-GB" sz="1804" b="0" i="0" u="none" strike="noStrike" cap="none" dirty="0">
                <a:solidFill>
                  <a:schemeClr val="dk1"/>
                </a:solidFill>
                <a:effectLst/>
                <a:latin typeface="+mn-lt"/>
                <a:ea typeface="Calibri"/>
                <a:cs typeface="Calibri"/>
                <a:sym typeface="Calibri"/>
              </a:rPr>
              <a:t>RCCE refers to the processes and approaches to systematically engage and communicate with people and communities to encourage and enable them to adopt positive and healthy behaviours to prevent the spread of infectious diseases during an outbreak. This includes:</a:t>
            </a:r>
          </a:p>
          <a:p>
            <a:pPr marL="342900" marR="0" lvl="0" indent="-342900" algn="l" defTabSz="914400" rtl="0" eaLnBrk="0" fontAlgn="base" latinLnBrk="0" hangingPunct="0">
              <a:lnSpc>
                <a:spcPct val="100000"/>
              </a:lnSpc>
              <a:spcBef>
                <a:spcPts val="0"/>
              </a:spcBef>
              <a:spcAft>
                <a:spcPts val="0"/>
              </a:spcAft>
              <a:buClr>
                <a:schemeClr val="dk1"/>
              </a:buClr>
              <a:buSzPts val="1400"/>
              <a:buFont typeface="Arial" panose="020B0604020202020204" pitchFamily="34" charset="0"/>
              <a:buChar char="•"/>
              <a:tabLst/>
              <a:defRPr/>
            </a:pPr>
            <a:endParaRPr lang="en-GB" sz="1804" b="0" i="0" u="none" strike="noStrike" cap="none" dirty="0">
              <a:solidFill>
                <a:schemeClr val="dk1"/>
              </a:solidFill>
              <a:effectLst/>
              <a:latin typeface="+mn-lt"/>
              <a:ea typeface="Calibri"/>
              <a:cs typeface="Calibri"/>
              <a:sym typeface="Calibri"/>
            </a:endParaRPr>
          </a:p>
          <a:p>
            <a:pPr marL="1144817" lvl="1" indent="-457200" algn="l" rtl="0">
              <a:lnSpc>
                <a:spcPct val="100000"/>
              </a:lnSpc>
              <a:spcBef>
                <a:spcPts val="0"/>
              </a:spcBef>
              <a:spcAft>
                <a:spcPts val="0"/>
              </a:spcAft>
              <a:buClr>
                <a:schemeClr val="dk1"/>
              </a:buClr>
              <a:buSzPts val="1400"/>
              <a:buFont typeface="+mj-lt"/>
              <a:buAutoNum type="arabicPeriod"/>
            </a:pPr>
            <a:r>
              <a:rPr lang="en-GB" kern="1200" dirty="0">
                <a:solidFill>
                  <a:schemeClr val="tx1"/>
                </a:solidFill>
                <a:effectLst/>
                <a:latin typeface="+mn-lt"/>
                <a:ea typeface="+mn-ea"/>
                <a:cs typeface="+mn-cs"/>
              </a:rPr>
              <a:t>Understand the community context, including how they perceive the outbreak – including their existing knowledge, capacities, beliefs, rumours and fears about the disease, challenges they face in implementing prevention measures, and trusted sources and channels of information</a:t>
            </a:r>
          </a:p>
          <a:p>
            <a:pPr marL="1144817" lvl="1" indent="-457200" algn="l" rtl="0">
              <a:lnSpc>
                <a:spcPct val="100000"/>
              </a:lnSpc>
              <a:spcBef>
                <a:spcPts val="0"/>
              </a:spcBef>
              <a:spcAft>
                <a:spcPts val="0"/>
              </a:spcAft>
              <a:buClr>
                <a:schemeClr val="dk1"/>
              </a:buClr>
              <a:buSzPts val="1400"/>
              <a:buFont typeface="+mj-lt"/>
              <a:buAutoNum type="arabicPeriod"/>
            </a:pPr>
            <a:endParaRPr lang="en-GB" kern="1200" dirty="0">
              <a:solidFill>
                <a:schemeClr val="tx1"/>
              </a:solidFill>
              <a:effectLst/>
              <a:latin typeface="+mn-lt"/>
              <a:ea typeface="+mn-ea"/>
              <a:cs typeface="+mn-cs"/>
            </a:endParaRPr>
          </a:p>
          <a:p>
            <a:pPr marL="1144817" marR="0" lvl="1" indent="-457200" algn="l" defTabSz="914400" rtl="0" eaLnBrk="0" fontAlgn="base" latinLnBrk="0" hangingPunct="0">
              <a:lnSpc>
                <a:spcPct val="100000"/>
              </a:lnSpc>
              <a:spcBef>
                <a:spcPts val="0"/>
              </a:spcBef>
              <a:spcAft>
                <a:spcPts val="0"/>
              </a:spcAft>
              <a:buClr>
                <a:schemeClr val="dk1"/>
              </a:buClr>
              <a:buSzPts val="1400"/>
              <a:buFont typeface="+mj-lt"/>
              <a:buAutoNum type="arabicPeriod"/>
              <a:tabLst/>
              <a:defRPr/>
            </a:pPr>
            <a:r>
              <a:rPr lang="en-US" sz="2000" dirty="0">
                <a:solidFill>
                  <a:schemeClr val="lt1"/>
                </a:solidFill>
                <a:latin typeface="Open Sans"/>
                <a:ea typeface="Open Sans"/>
                <a:cs typeface="Open Sans"/>
              </a:rPr>
              <a:t>Provide timely, relevant and actionable </a:t>
            </a:r>
            <a:r>
              <a:rPr lang="en-US" sz="2000" dirty="0">
                <a:solidFill>
                  <a:schemeClr val="accent3"/>
                </a:solidFill>
                <a:latin typeface="Open Sans"/>
                <a:ea typeface="Open Sans"/>
                <a:cs typeface="Open Sans"/>
              </a:rPr>
              <a:t>information</a:t>
            </a:r>
            <a:r>
              <a:rPr lang="en-US" sz="2000" dirty="0">
                <a:solidFill>
                  <a:schemeClr val="lt1"/>
                </a:solidFill>
                <a:latin typeface="Open Sans"/>
                <a:ea typeface="Open Sans"/>
                <a:cs typeface="Open Sans"/>
              </a:rPr>
              <a:t> through trusted channels and sources to </a:t>
            </a:r>
            <a:r>
              <a:rPr lang="en-US" sz="2000" dirty="0">
                <a:solidFill>
                  <a:schemeClr val="accent3"/>
                </a:solidFill>
                <a:latin typeface="Open Sans"/>
                <a:ea typeface="Open Sans"/>
                <a:cs typeface="Open Sans"/>
              </a:rPr>
              <a:t>reduce fear, stigma and misinformation</a:t>
            </a:r>
            <a:r>
              <a:rPr lang="en-US" sz="2000" dirty="0">
                <a:solidFill>
                  <a:schemeClr val="lt1"/>
                </a:solidFill>
                <a:latin typeface="Open Sans"/>
                <a:ea typeface="Open Sans"/>
                <a:cs typeface="Open Sans"/>
              </a:rPr>
              <a:t> and support people to </a:t>
            </a:r>
            <a:r>
              <a:rPr lang="en-US" sz="2000" dirty="0">
                <a:solidFill>
                  <a:schemeClr val="accent3"/>
                </a:solidFill>
                <a:latin typeface="Open Sans"/>
                <a:ea typeface="Open Sans"/>
                <a:cs typeface="Open Sans"/>
              </a:rPr>
              <a:t>adopt positive practices </a:t>
            </a:r>
          </a:p>
          <a:p>
            <a:pPr marL="1144817" marR="0" lvl="1" indent="-457200" algn="l" defTabSz="914400" rtl="0" eaLnBrk="0" fontAlgn="base" latinLnBrk="0" hangingPunct="0">
              <a:lnSpc>
                <a:spcPct val="100000"/>
              </a:lnSpc>
              <a:spcBef>
                <a:spcPts val="0"/>
              </a:spcBef>
              <a:spcAft>
                <a:spcPts val="0"/>
              </a:spcAft>
              <a:buClr>
                <a:schemeClr val="dk1"/>
              </a:buClr>
              <a:buSzPts val="1400"/>
              <a:buFont typeface="+mj-lt"/>
              <a:buAutoNum type="arabicPeriod"/>
              <a:tabLst/>
              <a:defRPr/>
            </a:pPr>
            <a:endParaRPr lang="en-US" sz="2000" dirty="0">
              <a:solidFill>
                <a:schemeClr val="lt1"/>
              </a:solidFill>
              <a:latin typeface="Open Sans"/>
              <a:ea typeface="Open Sans"/>
              <a:cs typeface="Open Sans"/>
            </a:endParaRPr>
          </a:p>
          <a:p>
            <a:pPr marL="1144817" marR="0" lvl="1" indent="-457200" algn="l" defTabSz="914400" rtl="0" eaLnBrk="0" fontAlgn="base" latinLnBrk="0" hangingPunct="0">
              <a:lnSpc>
                <a:spcPct val="100000"/>
              </a:lnSpc>
              <a:spcBef>
                <a:spcPts val="0"/>
              </a:spcBef>
              <a:spcAft>
                <a:spcPts val="0"/>
              </a:spcAft>
              <a:buClr>
                <a:schemeClr val="dk1"/>
              </a:buClr>
              <a:buSzPts val="1400"/>
              <a:buFont typeface="+mj-lt"/>
              <a:buAutoNum type="arabicPeriod"/>
              <a:tabLst/>
              <a:defRPr/>
            </a:pPr>
            <a:r>
              <a:rPr lang="en-US" sz="2000" dirty="0">
                <a:solidFill>
                  <a:schemeClr val="lt1"/>
                </a:solidFill>
                <a:latin typeface="Open Sans"/>
                <a:ea typeface="Open Sans"/>
                <a:cs typeface="Open Sans"/>
              </a:rPr>
              <a:t>Establishing systematic community </a:t>
            </a:r>
            <a:r>
              <a:rPr lang="en-US" sz="2000" dirty="0">
                <a:solidFill>
                  <a:schemeClr val="accent3"/>
                </a:solidFill>
                <a:latin typeface="Open Sans"/>
                <a:ea typeface="Open Sans"/>
                <a:cs typeface="Open Sans"/>
              </a:rPr>
              <a:t>feedback mechanisms </a:t>
            </a:r>
            <a:r>
              <a:rPr lang="en-US" sz="2000" dirty="0">
                <a:solidFill>
                  <a:schemeClr val="lt1"/>
                </a:solidFill>
                <a:latin typeface="Open Sans"/>
                <a:ea typeface="Open Sans"/>
                <a:cs typeface="Open Sans"/>
              </a:rPr>
              <a:t>to </a:t>
            </a:r>
            <a:r>
              <a:rPr lang="en-US" sz="2000" dirty="0">
                <a:solidFill>
                  <a:schemeClr val="bg1"/>
                </a:solidFill>
                <a:latin typeface="Open Sans"/>
                <a:ea typeface="Open Sans"/>
                <a:cs typeface="Open Sans"/>
              </a:rPr>
              <a:t>understand the </a:t>
            </a:r>
            <a:r>
              <a:rPr lang="en-US" sz="2000" dirty="0">
                <a:solidFill>
                  <a:schemeClr val="accent3"/>
                </a:solidFill>
                <a:latin typeface="Open Sans"/>
                <a:ea typeface="Open Sans"/>
                <a:cs typeface="Open Sans"/>
              </a:rPr>
              <a:t>beliefs, fears, rumours, questions, and suggestions </a:t>
            </a:r>
            <a:r>
              <a:rPr lang="en-US" sz="2000" dirty="0">
                <a:solidFill>
                  <a:schemeClr val="lt1"/>
                </a:solidFill>
                <a:latin typeface="Open Sans"/>
                <a:ea typeface="Open Sans"/>
                <a:cs typeface="Open Sans"/>
              </a:rPr>
              <a:t>communities have about the epidemic </a:t>
            </a:r>
            <a:r>
              <a:rPr lang="en-GB" sz="2000" dirty="0">
                <a:solidFill>
                  <a:schemeClr val="lt1"/>
                </a:solidFill>
                <a:latin typeface="Open Sans"/>
                <a:ea typeface="Open Sans"/>
                <a:cs typeface="Open Sans"/>
              </a:rPr>
              <a:t>and how these change and evolve over time</a:t>
            </a:r>
          </a:p>
          <a:p>
            <a:pPr marL="1144817" marR="0" lvl="1" indent="-457200" algn="l" defTabSz="914400" rtl="0" eaLnBrk="0" fontAlgn="base" latinLnBrk="0" hangingPunct="0">
              <a:lnSpc>
                <a:spcPct val="100000"/>
              </a:lnSpc>
              <a:spcBef>
                <a:spcPts val="0"/>
              </a:spcBef>
              <a:spcAft>
                <a:spcPts val="0"/>
              </a:spcAft>
              <a:buClr>
                <a:schemeClr val="dk1"/>
              </a:buClr>
              <a:buSzPts val="1400"/>
              <a:buFont typeface="+mj-lt"/>
              <a:buAutoNum type="arabicPeriod"/>
              <a:tabLst/>
              <a:defRPr/>
            </a:pPr>
            <a:endParaRPr lang="en-GB" sz="2000" dirty="0">
              <a:solidFill>
                <a:schemeClr val="lt1"/>
              </a:solidFill>
              <a:latin typeface="Open Sans"/>
              <a:ea typeface="Open Sans"/>
              <a:cs typeface="Open Sans"/>
            </a:endParaRPr>
          </a:p>
          <a:p>
            <a:pPr marL="1144817" marR="0" lvl="1" indent="-457200" algn="l" defTabSz="914400" rtl="0" eaLnBrk="0" fontAlgn="base" latinLnBrk="0" hangingPunct="0">
              <a:lnSpc>
                <a:spcPct val="100000"/>
              </a:lnSpc>
              <a:spcBef>
                <a:spcPts val="0"/>
              </a:spcBef>
              <a:spcAft>
                <a:spcPts val="0"/>
              </a:spcAft>
              <a:buClr>
                <a:schemeClr val="dk1"/>
              </a:buClr>
              <a:buSzPts val="1400"/>
              <a:buFont typeface="+mj-lt"/>
              <a:buAutoNum type="arabicPeriod"/>
              <a:tabLst/>
              <a:defRPr/>
            </a:pPr>
            <a:r>
              <a:rPr lang="en-GB" sz="2000" dirty="0">
                <a:solidFill>
                  <a:schemeClr val="lt1"/>
                </a:solidFill>
                <a:latin typeface="Open Sans"/>
                <a:ea typeface="Open Sans"/>
                <a:cs typeface="Open Sans"/>
              </a:rPr>
              <a:t>Use this information to constantly adapt and improve the response and guide operational decisions</a:t>
            </a:r>
            <a:r>
              <a:rPr lang="en-GB" sz="2000" kern="1200" dirty="0">
                <a:solidFill>
                  <a:schemeClr val="tx1"/>
                </a:solidFill>
                <a:effectLst/>
                <a:latin typeface="+mn-lt"/>
                <a:ea typeface="+mn-ea"/>
                <a:cs typeface="+mn-cs"/>
              </a:rPr>
              <a:t>. For example, by changing the information we share to address new rumours or fears, by changing our activities to better meet community’s needs and be more effective. </a:t>
            </a:r>
            <a:r>
              <a:rPr lang="en-US" sz="2000" dirty="0"/>
              <a:t>It is important to give opportunities and open channels of communication for people and communities to ask questions and debate issues of concern.</a:t>
            </a:r>
          </a:p>
          <a:p>
            <a:pPr marL="1144817" marR="0" lvl="1" indent="-457200" algn="l" defTabSz="914400" rtl="0" eaLnBrk="0" fontAlgn="base" latinLnBrk="0" hangingPunct="0">
              <a:lnSpc>
                <a:spcPct val="100000"/>
              </a:lnSpc>
              <a:spcBef>
                <a:spcPts val="0"/>
              </a:spcBef>
              <a:spcAft>
                <a:spcPts val="0"/>
              </a:spcAft>
              <a:buClr>
                <a:schemeClr val="dk1"/>
              </a:buClr>
              <a:buSzPts val="1400"/>
              <a:buFont typeface="+mj-lt"/>
              <a:buAutoNum type="arabicPeriod"/>
              <a:tabLst/>
              <a:defRPr/>
            </a:pPr>
            <a:endParaRPr lang="en-GB" sz="2000" dirty="0">
              <a:solidFill>
                <a:schemeClr val="lt1"/>
              </a:solidFill>
              <a:latin typeface="Open Sans"/>
              <a:ea typeface="Open Sans"/>
              <a:cs typeface="Open Sans"/>
            </a:endParaRPr>
          </a:p>
          <a:p>
            <a:pPr marL="1028700" lvl="1" indent="-342900">
              <a:buFont typeface="Arial" panose="020B0604020202020204" pitchFamily="34" charset="0"/>
              <a:buChar char="•"/>
            </a:pPr>
            <a:r>
              <a:rPr lang="en-GB" sz="2000" dirty="0">
                <a:solidFill>
                  <a:schemeClr val="lt1"/>
                </a:solidFill>
                <a:latin typeface="Open Sans"/>
                <a:ea typeface="Open Sans"/>
                <a:cs typeface="Open Sans"/>
              </a:rPr>
              <a:t>Identifying and supporting </a:t>
            </a:r>
            <a:r>
              <a:rPr lang="en-GB" sz="2000" dirty="0">
                <a:solidFill>
                  <a:schemeClr val="accent3"/>
                </a:solidFill>
                <a:latin typeface="Open Sans"/>
                <a:ea typeface="Open Sans"/>
                <a:cs typeface="Open Sans"/>
              </a:rPr>
              <a:t>community-led solutions </a:t>
            </a:r>
            <a:r>
              <a:rPr lang="en-GB" sz="2000" dirty="0">
                <a:solidFill>
                  <a:schemeClr val="lt1"/>
                </a:solidFill>
                <a:latin typeface="Open Sans"/>
                <a:ea typeface="Open Sans"/>
                <a:cs typeface="Open Sans"/>
              </a:rPr>
              <a:t>for implementing prevention measures and bringing outbreaks under control, ensuring people’s active participation in shaping the epidemic response. This builds community ownership and improves the effectiveness of the response – which is critical to success </a:t>
            </a:r>
            <a:r>
              <a:rPr lang="en-GB" sz="2000" b="0" i="0" u="none" strike="noStrike" cap="none" dirty="0">
                <a:solidFill>
                  <a:schemeClr val="dk1"/>
                </a:solidFill>
                <a:effectLst/>
                <a:latin typeface="+mn-lt"/>
                <a:ea typeface="Calibri"/>
                <a:cs typeface="Calibri"/>
                <a:sym typeface="Calibri"/>
              </a:rPr>
              <a:t>as it will be the actions of community members that will end – or sustain – an outbreak.</a:t>
            </a:r>
          </a:p>
          <a:p>
            <a:pPr marL="457200" marR="0" lvl="0" indent="-457200" algn="l" defTabSz="914400" rtl="0" eaLnBrk="0" fontAlgn="base" latinLnBrk="0" hangingPunct="0">
              <a:lnSpc>
                <a:spcPct val="100000"/>
              </a:lnSpc>
              <a:spcBef>
                <a:spcPts val="0"/>
              </a:spcBef>
              <a:spcAft>
                <a:spcPts val="0"/>
              </a:spcAft>
              <a:buClr>
                <a:schemeClr val="dk1"/>
              </a:buClr>
              <a:buSzPts val="1400"/>
              <a:buFont typeface="Arial" panose="020B0604020202020204" pitchFamily="34" charset="0"/>
              <a:buChar char="•"/>
              <a:tabLst/>
              <a:defRPr/>
            </a:pPr>
            <a:endParaRPr lang="en-GB" sz="2000" b="0" dirty="0">
              <a:solidFill>
                <a:schemeClr val="lt1"/>
              </a:solidFill>
              <a:latin typeface="Open Sans"/>
              <a:ea typeface="Open Sans"/>
              <a:cs typeface="Open Sans"/>
            </a:endParaRPr>
          </a:p>
          <a:p>
            <a:pPr marL="457200" marR="0" lvl="0" indent="-457200" algn="l" defTabSz="914400" rtl="0" eaLnBrk="0" fontAlgn="base" latinLnBrk="0" hangingPunct="0">
              <a:lnSpc>
                <a:spcPct val="100000"/>
              </a:lnSpc>
              <a:spcBef>
                <a:spcPts val="0"/>
              </a:spcBef>
              <a:spcAft>
                <a:spcPts val="0"/>
              </a:spcAft>
              <a:buClr>
                <a:schemeClr val="dk1"/>
              </a:buClr>
              <a:buSzPts val="1400"/>
              <a:buFont typeface="Arial" panose="020B0604020202020204" pitchFamily="34" charset="0"/>
              <a:buChar char="•"/>
              <a:tabLst/>
              <a:defRPr/>
            </a:pPr>
            <a:r>
              <a:rPr lang="en-US" sz="2000" b="0" dirty="0"/>
              <a:t>This slide shows how </a:t>
            </a:r>
            <a:r>
              <a:rPr lang="en-US" sz="2000" b="1" dirty="0"/>
              <a:t>risk communication and community engagement (RCCE) is an ongoing process which builds TRUST </a:t>
            </a:r>
            <a:r>
              <a:rPr lang="en-GB" sz="2000" kern="1200" dirty="0">
                <a:solidFill>
                  <a:schemeClr val="tx1"/>
                </a:solidFill>
                <a:effectLst/>
                <a:latin typeface="+mn-lt"/>
                <a:ea typeface="+mn-ea"/>
                <a:cs typeface="+mn-cs"/>
              </a:rPr>
              <a:t>in humanitarian responders, which is particularly important during an outbreak when fear, misinformation and rumours make it harder for people to identify which information is reliable and trustworthy. This can lead people to adopt ineffective prevention measures, which increase their risk of infection. </a:t>
            </a:r>
            <a:r>
              <a:rPr lang="en-GB" sz="2000" b="0" i="0" u="none" strike="noStrike" cap="none" dirty="0">
                <a:solidFill>
                  <a:schemeClr val="dk1"/>
                </a:solidFill>
                <a:effectLst/>
                <a:latin typeface="+mn-lt"/>
                <a:ea typeface="Calibri"/>
                <a:cs typeface="Calibri"/>
                <a:sym typeface="Calibri"/>
              </a:rPr>
              <a:t>Communities who do not understand or accept health interventions, or perceive them as a threat, have also been known to turn to violence, as demonstrated during the Ebola outbreak in the Democratic Republic of Congo (DRC). This lack of trust limits community involvement and people may not cooperate in activities designed to halt the spread of infection, such as rapid reporting and isolation of cases.</a:t>
            </a:r>
          </a:p>
          <a:p>
            <a:pPr marL="457200" marR="0" lvl="0" indent="-457200" algn="l" defTabSz="914400" rtl="0" eaLnBrk="0" fontAlgn="base" latinLnBrk="0" hangingPunct="0">
              <a:lnSpc>
                <a:spcPct val="100000"/>
              </a:lnSpc>
              <a:spcBef>
                <a:spcPts val="0"/>
              </a:spcBef>
              <a:spcAft>
                <a:spcPts val="0"/>
              </a:spcAft>
              <a:buClr>
                <a:schemeClr val="dk1"/>
              </a:buClr>
              <a:buSzPts val="1400"/>
              <a:buFont typeface="Arial" panose="020B0604020202020204" pitchFamily="34" charset="0"/>
              <a:buChar char="•"/>
              <a:tabLst/>
              <a:defRPr/>
            </a:pPr>
            <a:endParaRPr lang="en-GB" sz="2000" dirty="0">
              <a:solidFill>
                <a:schemeClr val="lt1"/>
              </a:solidFill>
              <a:latin typeface="Open Sans"/>
              <a:ea typeface="Open Sans"/>
              <a:cs typeface="Open Sans"/>
            </a:endParaRPr>
          </a:p>
          <a:p>
            <a:pPr marL="1144817" marR="0" lvl="1" indent="-457200" algn="l" defTabSz="914400" rtl="0" eaLnBrk="0" fontAlgn="base" latinLnBrk="0" hangingPunct="0">
              <a:lnSpc>
                <a:spcPct val="100000"/>
              </a:lnSpc>
              <a:spcBef>
                <a:spcPts val="0"/>
              </a:spcBef>
              <a:spcAft>
                <a:spcPts val="0"/>
              </a:spcAft>
              <a:buClr>
                <a:schemeClr val="dk1"/>
              </a:buClr>
              <a:buSzPts val="1400"/>
              <a:buFont typeface="+mj-lt"/>
              <a:buAutoNum type="arabicPeriod"/>
              <a:tabLst/>
              <a:defRPr/>
            </a:pPr>
            <a:endParaRPr lang="en-US" sz="2000" dirty="0">
              <a:solidFill>
                <a:schemeClr val="lt1"/>
              </a:solidFill>
              <a:latin typeface="Open Sans"/>
              <a:ea typeface="Open Sans"/>
              <a:cs typeface="Open Sans"/>
            </a:endParaRPr>
          </a:p>
          <a:p>
            <a:pPr marL="1144817" lvl="1" indent="-457200" algn="l" rtl="0">
              <a:lnSpc>
                <a:spcPct val="100000"/>
              </a:lnSpc>
              <a:spcBef>
                <a:spcPts val="0"/>
              </a:spcBef>
              <a:spcAft>
                <a:spcPts val="0"/>
              </a:spcAft>
              <a:buClr>
                <a:schemeClr val="dk1"/>
              </a:buClr>
              <a:buSzPts val="1400"/>
              <a:buFont typeface="+mj-lt"/>
              <a:buAutoNum type="arabicPeriod"/>
            </a:pPr>
            <a:endParaRPr lang="en-GB" kern="1200" dirty="0">
              <a:solidFill>
                <a:schemeClr val="tx1"/>
              </a:solidFill>
              <a:effectLst/>
              <a:latin typeface="+mn-lt"/>
              <a:ea typeface="+mn-ea"/>
              <a:cs typeface="+mn-cs"/>
            </a:endParaRPr>
          </a:p>
        </p:txBody>
      </p:sp>
      <p:sp>
        <p:nvSpPr>
          <p:cNvPr id="725" name="Google Shape;725;p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base" latinLnBrk="0" hangingPunct="1">
              <a:lnSpc>
                <a:spcPct val="100000"/>
              </a:lnSpc>
              <a:spcBef>
                <a:spcPts val="0"/>
              </a:spcBef>
              <a:spcAft>
                <a:spcPts val="0"/>
              </a:spcAft>
              <a:buClr>
                <a:prstClr val="black"/>
              </a:buClr>
              <a:buSzPts val="1400"/>
              <a:buFont typeface="Calibri"/>
              <a:buNone/>
              <a:tabLst/>
              <a:defRPr/>
            </a:pPr>
            <a:fld id="{00000000-1234-1234-1234-123412341234}" type="slidenum">
              <a:rPr kumimoji="0" lang="en-US" sz="1200" b="0" i="0" u="none" strike="noStrike" kern="1200" cap="none" spc="0" normalizeH="0" baseline="0" noProof="0">
                <a:ln>
                  <a:noFill/>
                </a:ln>
                <a:solidFill>
                  <a:prstClr val="black"/>
                </a:solidFill>
                <a:effectLst/>
                <a:uLnTx/>
                <a:uFillTx/>
                <a:latin typeface="Calibri" panose="020F0502020204030204" pitchFamily="34" charset="0"/>
                <a:ea typeface="+mn-ea"/>
                <a:cs typeface="+mn-cs"/>
              </a:rPr>
              <a:pPr marL="0" marR="0" lvl="0" indent="0" algn="r" defTabSz="914400" rtl="0" eaLnBrk="1" fontAlgn="base" latinLnBrk="0" hangingPunct="1">
                <a:lnSpc>
                  <a:spcPct val="100000"/>
                </a:lnSpc>
                <a:spcBef>
                  <a:spcPts val="0"/>
                </a:spcBef>
                <a:spcAft>
                  <a:spcPts val="0"/>
                </a:spcAft>
                <a:buClr>
                  <a:prstClr val="black"/>
                </a:buClr>
                <a:buSzPts val="1400"/>
                <a:buFont typeface="Calibri"/>
                <a:buNone/>
                <a:tabLst/>
                <a:defRPr/>
              </a:pPr>
              <a:t>6</a:t>
            </a:fld>
            <a:endParaRPr kumimoji="0"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9"/>
        <p:cNvGrpSpPr/>
        <p:nvPr/>
      </p:nvGrpSpPr>
      <p:grpSpPr>
        <a:xfrm>
          <a:off x="0" y="0"/>
          <a:ext cx="0" cy="0"/>
          <a:chOff x="0" y="0"/>
          <a:chExt cx="0" cy="0"/>
        </a:xfrm>
      </p:grpSpPr>
      <p:sp>
        <p:nvSpPr>
          <p:cNvPr id="530" name="Google Shape;530;p8: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31" name="Google Shape;531;p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GB" sz="2000" b="1">
                <a:latin typeface="Calibri"/>
                <a:ea typeface="Calibri"/>
                <a:cs typeface="Calibri"/>
                <a:sym typeface="Calibri"/>
              </a:rPr>
              <a:t>FACILITATOR NOTES</a:t>
            </a:r>
            <a:endParaRPr/>
          </a:p>
          <a:p>
            <a:pPr marL="0" lvl="0" indent="0" algn="l" rtl="0">
              <a:lnSpc>
                <a:spcPct val="100000"/>
              </a:lnSpc>
              <a:spcBef>
                <a:spcPts val="1000"/>
              </a:spcBef>
              <a:spcAft>
                <a:spcPts val="0"/>
              </a:spcAft>
              <a:buSzPts val="1400"/>
              <a:buNone/>
            </a:pPr>
            <a:endParaRPr sz="2000" b="0">
              <a:latin typeface="Calibri"/>
              <a:ea typeface="Calibri"/>
              <a:cs typeface="Calibri"/>
              <a:sym typeface="Calibri"/>
            </a:endParaRPr>
          </a:p>
          <a:p>
            <a:pPr marL="342900" lvl="0" indent="-342900" algn="l" rtl="0">
              <a:lnSpc>
                <a:spcPct val="100000"/>
              </a:lnSpc>
              <a:spcBef>
                <a:spcPts val="540"/>
              </a:spcBef>
              <a:spcAft>
                <a:spcPts val="0"/>
              </a:spcAft>
              <a:buClr>
                <a:schemeClr val="dk1"/>
              </a:buClr>
              <a:buSzPts val="1800"/>
              <a:buFont typeface="Arial"/>
              <a:buChar char="•"/>
            </a:pPr>
            <a:r>
              <a:rPr lang="en-GB"/>
              <a:t>It is important to clear up some common misconceptions about community engagement and accountability first:</a:t>
            </a:r>
            <a:endParaRPr/>
          </a:p>
          <a:p>
            <a:pPr marL="342900" lvl="0" indent="-228282" algn="l" rtl="0">
              <a:lnSpc>
                <a:spcPct val="100000"/>
              </a:lnSpc>
              <a:spcBef>
                <a:spcPts val="542"/>
              </a:spcBef>
              <a:spcAft>
                <a:spcPts val="0"/>
              </a:spcAft>
              <a:buClr>
                <a:schemeClr val="dk1"/>
              </a:buClr>
              <a:buSzPts val="1805"/>
              <a:buFont typeface="Arial"/>
              <a:buNone/>
            </a:pPr>
            <a:endParaRPr/>
          </a:p>
          <a:p>
            <a:pPr marL="0" lvl="0" indent="0" algn="l" rtl="0">
              <a:lnSpc>
                <a:spcPct val="100000"/>
              </a:lnSpc>
              <a:spcBef>
                <a:spcPts val="541"/>
              </a:spcBef>
              <a:spcAft>
                <a:spcPts val="0"/>
              </a:spcAft>
              <a:buSzPts val="1400"/>
              <a:buNone/>
            </a:pPr>
            <a:r>
              <a:rPr lang="en-GB" sz="1804">
                <a:solidFill>
                  <a:schemeClr val="dk1"/>
                </a:solidFill>
                <a:latin typeface="Calibri"/>
                <a:ea typeface="Calibri"/>
                <a:cs typeface="Calibri"/>
                <a:sym typeface="Calibri"/>
              </a:rPr>
              <a:t>Community engagement and accountability is not…</a:t>
            </a:r>
            <a:endParaRPr/>
          </a:p>
          <a:p>
            <a:pPr marL="342900" lvl="0" indent="-342900" algn="l" rtl="0">
              <a:lnSpc>
                <a:spcPct val="100000"/>
              </a:lnSpc>
              <a:spcBef>
                <a:spcPts val="541"/>
              </a:spcBef>
              <a:spcAft>
                <a:spcPts val="0"/>
              </a:spcAft>
              <a:buClr>
                <a:schemeClr val="dk1"/>
              </a:buClr>
              <a:buSzPts val="1804"/>
              <a:buFont typeface="Arial"/>
              <a:buChar char="•"/>
            </a:pPr>
            <a:r>
              <a:rPr lang="en-GB" sz="1804" b="1">
                <a:solidFill>
                  <a:schemeClr val="dk1"/>
                </a:solidFill>
                <a:latin typeface="Calibri"/>
                <a:ea typeface="Calibri"/>
                <a:cs typeface="Calibri"/>
                <a:sym typeface="Calibri"/>
              </a:rPr>
              <a:t>Something new </a:t>
            </a:r>
            <a:r>
              <a:rPr lang="en-GB" sz="1804">
                <a:solidFill>
                  <a:schemeClr val="dk1"/>
                </a:solidFill>
                <a:latin typeface="Calibri"/>
                <a:ea typeface="Calibri"/>
                <a:cs typeface="Calibri"/>
                <a:sym typeface="Calibri"/>
              </a:rPr>
              <a:t>– the Red Cross Red Crescent has always worked with communities, but we don’t always do it as well as we should and adopting a more systematic approach could improve quality and prevent gaps in how we engage communities</a:t>
            </a:r>
            <a:endParaRPr/>
          </a:p>
          <a:p>
            <a:pPr marL="342900" lvl="0" indent="-342900" algn="l" rtl="0">
              <a:lnSpc>
                <a:spcPct val="100000"/>
              </a:lnSpc>
              <a:spcBef>
                <a:spcPts val="541"/>
              </a:spcBef>
              <a:spcAft>
                <a:spcPts val="0"/>
              </a:spcAft>
              <a:buClr>
                <a:schemeClr val="dk1"/>
              </a:buClr>
              <a:buSzPts val="1804"/>
              <a:buFont typeface="Arial"/>
              <a:buChar char="•"/>
            </a:pPr>
            <a:r>
              <a:rPr lang="en-GB" sz="1804" b="1">
                <a:solidFill>
                  <a:schemeClr val="dk1"/>
                </a:solidFill>
                <a:latin typeface="Calibri"/>
                <a:ea typeface="Calibri"/>
                <a:cs typeface="Calibri"/>
                <a:sym typeface="Calibri"/>
              </a:rPr>
              <a:t>A separate programme or activity </a:t>
            </a:r>
            <a:r>
              <a:rPr lang="en-GB" sz="1804">
                <a:solidFill>
                  <a:schemeClr val="dk1"/>
                </a:solidFill>
                <a:latin typeface="Calibri"/>
                <a:ea typeface="Calibri"/>
                <a:cs typeface="Calibri"/>
                <a:sym typeface="Calibri"/>
              </a:rPr>
              <a:t>– community engagement is a mindset or a way of working that should be part of everything we do, integrated within all our work</a:t>
            </a:r>
            <a:endParaRPr/>
          </a:p>
          <a:p>
            <a:pPr marL="342900" lvl="0" indent="-342900" algn="l" rtl="0">
              <a:lnSpc>
                <a:spcPct val="100000"/>
              </a:lnSpc>
              <a:spcBef>
                <a:spcPts val="541"/>
              </a:spcBef>
              <a:spcAft>
                <a:spcPts val="0"/>
              </a:spcAft>
              <a:buClr>
                <a:schemeClr val="dk1"/>
              </a:buClr>
              <a:buSzPts val="1804"/>
              <a:buFont typeface="Arial"/>
              <a:buChar char="•"/>
            </a:pPr>
            <a:r>
              <a:rPr lang="en-GB" sz="1804" b="1">
                <a:solidFill>
                  <a:schemeClr val="dk1"/>
                </a:solidFill>
                <a:latin typeface="Calibri"/>
                <a:ea typeface="Calibri"/>
                <a:cs typeface="Calibri"/>
                <a:sym typeface="Calibri"/>
              </a:rPr>
              <a:t>One person’s job </a:t>
            </a:r>
            <a:r>
              <a:rPr lang="en-GB" sz="1804">
                <a:solidFill>
                  <a:schemeClr val="dk1"/>
                </a:solidFill>
                <a:latin typeface="Calibri"/>
                <a:ea typeface="Calibri"/>
                <a:cs typeface="Calibri"/>
                <a:sym typeface="Calibri"/>
              </a:rPr>
              <a:t>– accountability cannot be outsourced to one person or department; we all have a responsibility to ensure we engage communities well in our work</a:t>
            </a:r>
            <a:endParaRPr/>
          </a:p>
          <a:p>
            <a:pPr marL="342900" lvl="0" indent="-342900" algn="l" rtl="0">
              <a:lnSpc>
                <a:spcPct val="100000"/>
              </a:lnSpc>
              <a:spcBef>
                <a:spcPts val="541"/>
              </a:spcBef>
              <a:spcAft>
                <a:spcPts val="0"/>
              </a:spcAft>
              <a:buClr>
                <a:schemeClr val="dk1"/>
              </a:buClr>
              <a:buSzPts val="1804"/>
              <a:buFont typeface="Arial"/>
              <a:buChar char="•"/>
            </a:pPr>
            <a:r>
              <a:rPr lang="en-GB" sz="1804" b="1">
                <a:solidFill>
                  <a:schemeClr val="dk1"/>
                </a:solidFill>
                <a:latin typeface="Calibri"/>
                <a:ea typeface="Calibri"/>
                <a:cs typeface="Calibri"/>
                <a:sym typeface="Calibri"/>
              </a:rPr>
              <a:t>An extra burden or box to be ticked </a:t>
            </a:r>
            <a:r>
              <a:rPr lang="en-GB" sz="1804">
                <a:solidFill>
                  <a:schemeClr val="dk1"/>
                </a:solidFill>
                <a:latin typeface="Calibri"/>
                <a:ea typeface="Calibri"/>
                <a:cs typeface="Calibri"/>
                <a:sym typeface="Calibri"/>
              </a:rPr>
              <a:t>– it’s part of our core commitments and critical to the quality of our work and the impact we can have.</a:t>
            </a:r>
            <a:endParaRPr/>
          </a:p>
          <a:p>
            <a:pPr marL="342900" lvl="0" indent="-228282" algn="l" rtl="0">
              <a:lnSpc>
                <a:spcPct val="100000"/>
              </a:lnSpc>
              <a:spcBef>
                <a:spcPts val="542"/>
              </a:spcBef>
              <a:spcAft>
                <a:spcPts val="0"/>
              </a:spcAft>
              <a:buClr>
                <a:schemeClr val="dk1"/>
              </a:buClr>
              <a:buSzPts val="1805"/>
              <a:buFont typeface="Arial"/>
              <a:buNone/>
            </a:pPr>
            <a:endParaRPr/>
          </a:p>
        </p:txBody>
      </p:sp>
      <p:sp>
        <p:nvSpPr>
          <p:cNvPr id="532" name="Google Shape;532;p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7</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8"/>
        <p:cNvGrpSpPr/>
        <p:nvPr/>
      </p:nvGrpSpPr>
      <p:grpSpPr>
        <a:xfrm>
          <a:off x="0" y="0"/>
          <a:ext cx="0" cy="0"/>
          <a:chOff x="0" y="0"/>
          <a:chExt cx="0" cy="0"/>
        </a:xfrm>
      </p:grpSpPr>
      <p:sp>
        <p:nvSpPr>
          <p:cNvPr id="569" name="Google Shape;569;p11: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70" name="Google Shape;570;p1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F5333F"/>
              </a:buClr>
              <a:buSzPts val="1800"/>
              <a:buFont typeface="Open Sans"/>
              <a:buNone/>
            </a:pPr>
            <a:r>
              <a:rPr lang="en-GB" sz="1800" b="1" dirty="0">
                <a:solidFill>
                  <a:srgbClr val="F5333F"/>
                </a:solidFill>
                <a:latin typeface="Open Sans"/>
                <a:ea typeface="Open Sans"/>
                <a:cs typeface="Open Sans"/>
                <a:sym typeface="Open Sans"/>
              </a:rPr>
              <a:t>FACILITATORS NOTES </a:t>
            </a:r>
          </a:p>
          <a:p>
            <a:pPr marL="0" marR="0" lvl="0" indent="0" algn="l" rtl="0">
              <a:lnSpc>
                <a:spcPct val="100000"/>
              </a:lnSpc>
              <a:spcBef>
                <a:spcPts val="0"/>
              </a:spcBef>
              <a:spcAft>
                <a:spcPts val="0"/>
              </a:spcAft>
              <a:buClr>
                <a:srgbClr val="F5333F"/>
              </a:buClr>
              <a:buSzPts val="1800"/>
              <a:buFont typeface="Open Sans"/>
              <a:buNone/>
            </a:pPr>
            <a:endParaRPr lang="en-GB" sz="1800" b="1" dirty="0">
              <a:solidFill>
                <a:srgbClr val="F5333F"/>
              </a:solidFill>
              <a:latin typeface="Open Sans"/>
              <a:ea typeface="Open Sans"/>
              <a:cs typeface="Open Sans"/>
              <a:sym typeface="Open Sans"/>
            </a:endParaRPr>
          </a:p>
          <a:p>
            <a:pPr marL="285750" marR="0" lvl="0" indent="-285750" algn="l" rtl="0">
              <a:lnSpc>
                <a:spcPct val="100000"/>
              </a:lnSpc>
              <a:spcBef>
                <a:spcPts val="0"/>
              </a:spcBef>
              <a:spcAft>
                <a:spcPts val="0"/>
              </a:spcAft>
              <a:buClr>
                <a:srgbClr val="F5333F"/>
              </a:buClr>
              <a:buSzPts val="1800"/>
              <a:buFontTx/>
              <a:buChar char="-"/>
            </a:pPr>
            <a:r>
              <a:rPr lang="en-GB" sz="1800" b="0" dirty="0">
                <a:solidFill>
                  <a:srgbClr val="F5333F"/>
                </a:solidFill>
                <a:latin typeface="Open Sans"/>
                <a:ea typeface="Open Sans"/>
                <a:cs typeface="Open Sans"/>
                <a:sym typeface="Open Sans"/>
              </a:rPr>
              <a:t>First ask participants of how they have included open, honest communication with communities in their programmes or operations</a:t>
            </a:r>
          </a:p>
          <a:p>
            <a:pPr marL="285750" marR="0" lvl="0" indent="-285750" algn="l" rtl="0">
              <a:lnSpc>
                <a:spcPct val="100000"/>
              </a:lnSpc>
              <a:spcBef>
                <a:spcPts val="0"/>
              </a:spcBef>
              <a:spcAft>
                <a:spcPts val="0"/>
              </a:spcAft>
              <a:buClr>
                <a:srgbClr val="F5333F"/>
              </a:buClr>
              <a:buSzPts val="1800"/>
              <a:buFontTx/>
              <a:buChar char="-"/>
            </a:pPr>
            <a:endParaRPr lang="en-GB" sz="1800" b="0" dirty="0">
              <a:solidFill>
                <a:srgbClr val="F5333F"/>
              </a:solidFill>
              <a:latin typeface="Open Sans"/>
              <a:ea typeface="Open Sans"/>
              <a:cs typeface="Open Sans"/>
              <a:sym typeface="Open Sans"/>
            </a:endParaRPr>
          </a:p>
          <a:p>
            <a:pPr marL="285750" marR="0" lvl="0" indent="-285750" algn="l" rtl="0">
              <a:lnSpc>
                <a:spcPct val="100000"/>
              </a:lnSpc>
              <a:spcBef>
                <a:spcPts val="0"/>
              </a:spcBef>
              <a:spcAft>
                <a:spcPts val="0"/>
              </a:spcAft>
              <a:buClr>
                <a:srgbClr val="F5333F"/>
              </a:buClr>
              <a:buSzPts val="1800"/>
              <a:buFontTx/>
              <a:buChar char="-"/>
            </a:pPr>
            <a:r>
              <a:rPr lang="en-GB" sz="1800" b="1" dirty="0">
                <a:solidFill>
                  <a:srgbClr val="F5333F"/>
                </a:solidFill>
                <a:latin typeface="Open Sans"/>
                <a:ea typeface="Open Sans"/>
                <a:cs typeface="Open Sans"/>
                <a:sym typeface="Open Sans"/>
              </a:rPr>
              <a:t>Explain o</a:t>
            </a:r>
            <a:r>
              <a:rPr lang="en-GB" sz="1800" b="1" dirty="0">
                <a:solidFill>
                  <a:schemeClr val="dk1"/>
                </a:solidFill>
                <a:latin typeface="Calibri"/>
                <a:cs typeface="Calibri"/>
                <a:sym typeface="Calibri"/>
              </a:rPr>
              <a:t>pen, honest </a:t>
            </a:r>
            <a:r>
              <a:rPr lang="en-GB" sz="1800" b="1" dirty="0">
                <a:latin typeface="Calibri"/>
                <a:cs typeface="Calibri"/>
                <a:sym typeface="Calibri"/>
              </a:rPr>
              <a:t>regular communication </a:t>
            </a:r>
            <a:r>
              <a:rPr lang="en-GB" sz="1800" b="0" dirty="0">
                <a:latin typeface="Calibri"/>
                <a:cs typeface="Calibri"/>
                <a:sym typeface="Calibri"/>
              </a:rPr>
              <a:t>is about ensuring communities understand who we are and what we are doing in their community and have the information they need to make decisions and take action to protect and improve their lives, communities, and health. For example, </a:t>
            </a:r>
          </a:p>
          <a:p>
            <a:pPr marL="800100" marR="0" lvl="1" indent="-342900" algn="l" defTabSz="914400" rtl="0" eaLnBrk="1" fontAlgn="auto" latinLnBrk="0" hangingPunct="1">
              <a:lnSpc>
                <a:spcPct val="100000"/>
              </a:lnSpc>
              <a:spcBef>
                <a:spcPts val="542"/>
              </a:spcBef>
              <a:spcAft>
                <a:spcPts val="1800"/>
              </a:spcAft>
              <a:buClr>
                <a:srgbClr val="FF0000"/>
              </a:buClr>
              <a:buSzPts val="2200"/>
              <a:buFont typeface="Arial" panose="020B0604020202020204" pitchFamily="34" charset="0"/>
              <a:buChar char="•"/>
              <a:tabLst/>
              <a:defRPr/>
            </a:pPr>
            <a:r>
              <a:rPr lang="en-GB" sz="1800" dirty="0">
                <a:solidFill>
                  <a:schemeClr val="tx1"/>
                </a:solidFill>
                <a:latin typeface="Open Sans"/>
                <a:ea typeface="Open Sans"/>
                <a:cs typeface="Open Sans"/>
                <a:sym typeface="Open Sans"/>
              </a:rPr>
              <a:t>Community meetings to introduce the National Society and explain ways of working</a:t>
            </a:r>
          </a:p>
          <a:p>
            <a:pPr marL="800100" lvl="1" indent="-342900">
              <a:spcAft>
                <a:spcPts val="1800"/>
              </a:spcAft>
              <a:buClr>
                <a:srgbClr val="FF0000"/>
              </a:buClr>
              <a:buSzPts val="2200"/>
              <a:buFont typeface="Arial" panose="020B0604020202020204" pitchFamily="34" charset="0"/>
              <a:buChar char="•"/>
            </a:pPr>
            <a:r>
              <a:rPr lang="en-GB" sz="1800" dirty="0">
                <a:solidFill>
                  <a:schemeClr val="tx1"/>
                </a:solidFill>
                <a:latin typeface="Open Sans"/>
                <a:ea typeface="Open Sans"/>
                <a:cs typeface="Open Sans"/>
                <a:sym typeface="Open Sans"/>
              </a:rPr>
              <a:t>Noticeboards in communities with information on program aims and timelines</a:t>
            </a:r>
          </a:p>
          <a:p>
            <a:pPr marL="800100" lvl="1" indent="-342900">
              <a:spcAft>
                <a:spcPts val="1800"/>
              </a:spcAft>
              <a:buClr>
                <a:srgbClr val="FF0000"/>
              </a:buClr>
              <a:buSzPts val="2200"/>
              <a:buFont typeface="Arial" panose="020B0604020202020204" pitchFamily="34" charset="0"/>
              <a:buChar char="•"/>
            </a:pPr>
            <a:r>
              <a:rPr lang="en-GB" sz="1800" dirty="0">
                <a:solidFill>
                  <a:schemeClr val="tx1"/>
                </a:solidFill>
                <a:latin typeface="Open Sans"/>
                <a:ea typeface="Open Sans"/>
                <a:cs typeface="Open Sans"/>
                <a:sym typeface="Open Sans"/>
              </a:rPr>
              <a:t>Sending SMS with information on the aid items people can expect to receive</a:t>
            </a:r>
          </a:p>
          <a:p>
            <a:pPr marL="800100" marR="0" lvl="1" indent="-342900" algn="l" defTabSz="914400" rtl="0" eaLnBrk="1" fontAlgn="auto" latinLnBrk="0" hangingPunct="1">
              <a:lnSpc>
                <a:spcPct val="100000"/>
              </a:lnSpc>
              <a:spcBef>
                <a:spcPts val="542"/>
              </a:spcBef>
              <a:spcAft>
                <a:spcPts val="1800"/>
              </a:spcAft>
              <a:buClr>
                <a:srgbClr val="FF0000"/>
              </a:buClr>
              <a:buSzPts val="2200"/>
              <a:buFont typeface="Arial" panose="020B0604020202020204" pitchFamily="34" charset="0"/>
              <a:buChar char="•"/>
              <a:tabLst/>
              <a:defRPr/>
            </a:pPr>
            <a:r>
              <a:rPr lang="en-GB" sz="1800" b="0" i="0" u="none" strike="noStrike" cap="none" dirty="0">
                <a:solidFill>
                  <a:schemeClr val="dk1"/>
                </a:solidFill>
                <a:effectLst/>
                <a:latin typeface="Calibri"/>
                <a:ea typeface="Calibri"/>
                <a:cs typeface="Calibri"/>
                <a:sym typeface="Calibri"/>
              </a:rPr>
              <a:t>Sharing timely, accurate information during an epidemic epidemic through the most trusted channels, to support people to adopt practices that reduce the spread of infection and to reduce fear, stigma, and panic by addressing rumours and misinformation </a:t>
            </a:r>
          </a:p>
          <a:p>
            <a:pPr marL="800100" lvl="1" indent="-342900">
              <a:spcAft>
                <a:spcPts val="1800"/>
              </a:spcAft>
              <a:buClr>
                <a:srgbClr val="FF0000"/>
              </a:buClr>
              <a:buSzPts val="2200"/>
              <a:buFont typeface="Arial" panose="020B0604020202020204" pitchFamily="34" charset="0"/>
              <a:buChar char="•"/>
            </a:pPr>
            <a:r>
              <a:rPr lang="en-GB" sz="2400" dirty="0">
                <a:solidFill>
                  <a:schemeClr val="lt1"/>
                </a:solidFill>
                <a:latin typeface="Open Sans"/>
                <a:ea typeface="Open Sans"/>
                <a:cs typeface="Open Sans"/>
                <a:sym typeface="Open Sans"/>
              </a:rPr>
              <a:t>Interactive radio chat shows to encourage safe practices and answer people’s questions</a:t>
            </a:r>
            <a:endParaRPr lang="en-GB" sz="1800" dirty="0">
              <a:solidFill>
                <a:schemeClr val="tx1"/>
              </a:solidFill>
              <a:latin typeface="Open Sans"/>
              <a:ea typeface="Open Sans"/>
              <a:cs typeface="Open Sans"/>
              <a:sym typeface="Open Sans"/>
            </a:endParaRPr>
          </a:p>
          <a:p>
            <a:pPr marL="0" lvl="0" indent="0" algn="l" rtl="0">
              <a:lnSpc>
                <a:spcPct val="100000"/>
              </a:lnSpc>
              <a:spcBef>
                <a:spcPts val="1140"/>
              </a:spcBef>
              <a:spcAft>
                <a:spcPts val="0"/>
              </a:spcAft>
              <a:buSzPts val="1400"/>
              <a:buNone/>
            </a:pPr>
            <a:endParaRPr sz="1800" b="1" dirty="0">
              <a:solidFill>
                <a:srgbClr val="FF0000"/>
              </a:solidFill>
            </a:endParaRPr>
          </a:p>
          <a:p>
            <a:pPr marL="0" marR="0" lvl="0" indent="0" algn="l" rtl="0">
              <a:lnSpc>
                <a:spcPct val="100000"/>
              </a:lnSpc>
              <a:spcBef>
                <a:spcPts val="1140"/>
              </a:spcBef>
              <a:spcAft>
                <a:spcPts val="0"/>
              </a:spcAft>
              <a:buClr>
                <a:schemeClr val="dk1"/>
              </a:buClr>
              <a:buSzPts val="1800"/>
              <a:buFont typeface="Calibri"/>
              <a:buNone/>
            </a:pPr>
            <a:r>
              <a:rPr lang="en-GB" sz="1800" b="1" dirty="0">
                <a:latin typeface="Calibri"/>
                <a:ea typeface="Calibri"/>
                <a:cs typeface="Calibri"/>
                <a:sym typeface="Calibri"/>
              </a:rPr>
              <a:t>These examples are from the CEA Guide and can be exchanged for ones from your region, country or National Society </a:t>
            </a:r>
            <a:endParaRPr b="1" dirty="0"/>
          </a:p>
          <a:p>
            <a:pPr marL="0" marR="0" lvl="0" indent="0" algn="l" rtl="0">
              <a:lnSpc>
                <a:spcPct val="100000"/>
              </a:lnSpc>
              <a:spcBef>
                <a:spcPts val="540"/>
              </a:spcBef>
              <a:spcAft>
                <a:spcPts val="0"/>
              </a:spcAft>
              <a:buClr>
                <a:schemeClr val="dk1"/>
              </a:buClr>
              <a:buSzPts val="1800"/>
              <a:buFont typeface="Calibri"/>
              <a:buNone/>
            </a:pPr>
            <a:endParaRPr sz="1800" b="0" dirty="0">
              <a:latin typeface="Calibri"/>
              <a:ea typeface="Calibri"/>
              <a:cs typeface="Calibri"/>
              <a:sym typeface="Calibri"/>
            </a:endParaRPr>
          </a:p>
          <a:p>
            <a:pPr marL="0" lvl="0" indent="0" algn="l" rtl="0">
              <a:lnSpc>
                <a:spcPct val="100000"/>
              </a:lnSpc>
              <a:spcBef>
                <a:spcPts val="541"/>
              </a:spcBef>
              <a:spcAft>
                <a:spcPts val="0"/>
              </a:spcAft>
              <a:buSzPts val="1400"/>
              <a:buNone/>
            </a:pPr>
            <a:r>
              <a:rPr lang="en-GB" sz="1804" b="1" dirty="0">
                <a:solidFill>
                  <a:schemeClr val="dk1"/>
                </a:solidFill>
                <a:latin typeface="Calibri"/>
                <a:ea typeface="Calibri"/>
                <a:cs typeface="Calibri"/>
                <a:sym typeface="Calibri"/>
              </a:rPr>
              <a:t>Good communication in Malawi helps tackle corruption by community leaders</a:t>
            </a:r>
            <a:endParaRPr dirty="0"/>
          </a:p>
          <a:p>
            <a:pPr marL="0" lvl="0" indent="0" algn="l" rtl="0">
              <a:lnSpc>
                <a:spcPct val="100000"/>
              </a:lnSpc>
              <a:spcBef>
                <a:spcPts val="541"/>
              </a:spcBef>
              <a:spcAft>
                <a:spcPts val="0"/>
              </a:spcAft>
              <a:buSzPts val="1400"/>
              <a:buNone/>
            </a:pPr>
            <a:r>
              <a:rPr lang="en-GB" sz="1804" dirty="0">
                <a:solidFill>
                  <a:schemeClr val="dk1"/>
                </a:solidFill>
                <a:latin typeface="Calibri"/>
                <a:ea typeface="Calibri"/>
                <a:cs typeface="Calibri"/>
                <a:sym typeface="Calibri"/>
              </a:rPr>
              <a:t>During focus group discussions for a resilience programme, Malawi Red Cross Society (MRCS) was made aware of issues with community leaders replacing names on distribution lists, made worse by a cultural reluctance to complain in Malawi. So as part of a cyclone response, the National Society implemented three simple measures to stop this practice happening:</a:t>
            </a:r>
            <a:endParaRPr dirty="0"/>
          </a:p>
          <a:p>
            <a:pPr marL="0" lvl="0" indent="0" algn="l" rtl="0">
              <a:lnSpc>
                <a:spcPct val="100000"/>
              </a:lnSpc>
              <a:spcBef>
                <a:spcPts val="542"/>
              </a:spcBef>
              <a:spcAft>
                <a:spcPts val="0"/>
              </a:spcAft>
              <a:buSzPts val="1400"/>
              <a:buNone/>
            </a:pPr>
            <a:endParaRPr sz="1804" dirty="0">
              <a:solidFill>
                <a:schemeClr val="dk1"/>
              </a:solidFill>
              <a:latin typeface="Calibri"/>
              <a:ea typeface="Calibri"/>
              <a:cs typeface="Calibri"/>
              <a:sym typeface="Calibri"/>
            </a:endParaRPr>
          </a:p>
          <a:p>
            <a:pPr marL="0" lvl="0" indent="0" algn="l" rtl="0">
              <a:lnSpc>
                <a:spcPct val="100000"/>
              </a:lnSpc>
              <a:spcBef>
                <a:spcPts val="541"/>
              </a:spcBef>
              <a:spcAft>
                <a:spcPts val="0"/>
              </a:spcAft>
              <a:buSzPts val="1400"/>
              <a:buNone/>
            </a:pPr>
            <a:r>
              <a:rPr lang="en-GB" sz="1804" dirty="0">
                <a:solidFill>
                  <a:schemeClr val="dk1"/>
                </a:solidFill>
                <a:latin typeface="Calibri"/>
                <a:ea typeface="Calibri"/>
                <a:cs typeface="Calibri"/>
                <a:sym typeface="Calibri"/>
              </a:rPr>
              <a:t>1. Volunteers were trained on community engagement approaches, including people’s rights, what information to share with communities and how to collect and respond to feedback</a:t>
            </a:r>
            <a:endParaRPr dirty="0"/>
          </a:p>
          <a:p>
            <a:pPr marL="0" lvl="0" indent="0" algn="l" rtl="0">
              <a:lnSpc>
                <a:spcPct val="100000"/>
              </a:lnSpc>
              <a:spcBef>
                <a:spcPts val="541"/>
              </a:spcBef>
              <a:spcAft>
                <a:spcPts val="0"/>
              </a:spcAft>
              <a:buSzPts val="1400"/>
              <a:buNone/>
            </a:pPr>
            <a:r>
              <a:rPr lang="en-GB" sz="1804" dirty="0">
                <a:solidFill>
                  <a:schemeClr val="dk1"/>
                </a:solidFill>
                <a:latin typeface="Calibri"/>
                <a:ea typeface="Calibri"/>
                <a:cs typeface="Calibri"/>
                <a:sym typeface="Calibri"/>
              </a:rPr>
              <a:t>2. Awareness sessions were held to explain the objectives of the response, who would be supported, the items being distributed and how people could confidentially share any complaints or concerns. This information was also shared tent to tent by volunteers</a:t>
            </a:r>
            <a:endParaRPr dirty="0"/>
          </a:p>
          <a:p>
            <a:pPr marL="0" lvl="0" indent="0" algn="l" rtl="0">
              <a:lnSpc>
                <a:spcPct val="100000"/>
              </a:lnSpc>
              <a:spcBef>
                <a:spcPts val="541"/>
              </a:spcBef>
              <a:spcAft>
                <a:spcPts val="0"/>
              </a:spcAft>
              <a:buSzPts val="1400"/>
              <a:buNone/>
            </a:pPr>
            <a:r>
              <a:rPr lang="en-GB" sz="1804" dirty="0">
                <a:solidFill>
                  <a:schemeClr val="dk1"/>
                </a:solidFill>
                <a:latin typeface="Calibri"/>
                <a:ea typeface="Calibri"/>
                <a:cs typeface="Calibri"/>
                <a:sym typeface="Calibri"/>
              </a:rPr>
              <a:t>3. Feedback and complaints systems were set up including suggestion boxes, a telephone line and face to face with MRCS volunteers. Help desks were also established during all distributions so that any problems on the day could be captured and resolved quickly.</a:t>
            </a:r>
            <a:endParaRPr dirty="0"/>
          </a:p>
          <a:p>
            <a:pPr marL="0" lvl="0" indent="0" algn="l" rtl="0">
              <a:lnSpc>
                <a:spcPct val="100000"/>
              </a:lnSpc>
              <a:spcBef>
                <a:spcPts val="542"/>
              </a:spcBef>
              <a:spcAft>
                <a:spcPts val="0"/>
              </a:spcAft>
              <a:buSzPts val="1400"/>
              <a:buNone/>
            </a:pPr>
            <a:endParaRPr sz="1804" dirty="0">
              <a:solidFill>
                <a:schemeClr val="dk1"/>
              </a:solidFill>
              <a:latin typeface="Calibri"/>
              <a:ea typeface="Calibri"/>
              <a:cs typeface="Calibri"/>
              <a:sym typeface="Calibri"/>
            </a:endParaRPr>
          </a:p>
          <a:p>
            <a:pPr marL="0" lvl="0" indent="0" algn="l" rtl="0">
              <a:lnSpc>
                <a:spcPct val="100000"/>
              </a:lnSpc>
              <a:spcBef>
                <a:spcPts val="541"/>
              </a:spcBef>
              <a:spcAft>
                <a:spcPts val="0"/>
              </a:spcAft>
              <a:buSzPts val="1400"/>
              <a:buNone/>
            </a:pPr>
            <a:r>
              <a:rPr lang="en-GB" sz="1804" dirty="0">
                <a:solidFill>
                  <a:schemeClr val="dk1"/>
                </a:solidFill>
                <a:latin typeface="Calibri"/>
                <a:ea typeface="Calibri"/>
                <a:cs typeface="Calibri"/>
                <a:sym typeface="Calibri"/>
              </a:rPr>
              <a:t>By ensuring people knew their rights and entitlements and how they could safely and confidentially complain, MRCS was able to prevent several cases of corruption or intimidation by community leaders. As well as rolling out training to all volunteers, MRCS is now briefing community leaders too, to ensure they understand MRCS’ mandate and zero-tolerance approach to corruption. Read the full case study - https://</a:t>
            </a:r>
            <a:r>
              <a:rPr lang="en-GB" sz="1804" dirty="0" err="1">
                <a:solidFill>
                  <a:schemeClr val="dk1"/>
                </a:solidFill>
                <a:latin typeface="Calibri"/>
                <a:ea typeface="Calibri"/>
                <a:cs typeface="Calibri"/>
                <a:sym typeface="Calibri"/>
              </a:rPr>
              <a:t>communityengagementhub.org</a:t>
            </a:r>
            <a:r>
              <a:rPr lang="en-GB" sz="1804" dirty="0">
                <a:solidFill>
                  <a:schemeClr val="dk1"/>
                </a:solidFill>
                <a:latin typeface="Calibri"/>
                <a:ea typeface="Calibri"/>
                <a:cs typeface="Calibri"/>
                <a:sym typeface="Calibri"/>
              </a:rPr>
              <a:t>/</a:t>
            </a:r>
            <a:r>
              <a:rPr lang="en-GB" sz="1804" dirty="0" err="1">
                <a:solidFill>
                  <a:schemeClr val="dk1"/>
                </a:solidFill>
                <a:latin typeface="Calibri"/>
                <a:ea typeface="Calibri"/>
                <a:cs typeface="Calibri"/>
                <a:sym typeface="Calibri"/>
              </a:rPr>
              <a:t>wp</a:t>
            </a:r>
            <a:r>
              <a:rPr lang="en-GB" sz="1804" dirty="0">
                <a:solidFill>
                  <a:schemeClr val="dk1"/>
                </a:solidFill>
                <a:latin typeface="Calibri"/>
                <a:ea typeface="Calibri"/>
                <a:cs typeface="Calibri"/>
                <a:sym typeface="Calibri"/>
              </a:rPr>
              <a:t>-content/uploads/sites/2/2020/04/MRCS-fighting-corruption-case-</a:t>
            </a:r>
            <a:r>
              <a:rPr lang="en-GB" sz="1804" dirty="0" err="1">
                <a:solidFill>
                  <a:schemeClr val="dk1"/>
                </a:solidFill>
                <a:latin typeface="Calibri"/>
                <a:ea typeface="Calibri"/>
                <a:cs typeface="Calibri"/>
                <a:sym typeface="Calibri"/>
              </a:rPr>
              <a:t>study.pdf</a:t>
            </a:r>
            <a:r>
              <a:rPr lang="en-GB" sz="1804" dirty="0">
                <a:solidFill>
                  <a:schemeClr val="dk1"/>
                </a:solidFill>
                <a:latin typeface="Calibri"/>
                <a:ea typeface="Calibri"/>
                <a:cs typeface="Calibri"/>
                <a:sym typeface="Calibri"/>
              </a:rPr>
              <a:t> </a:t>
            </a:r>
            <a:endParaRPr lang="en-GB" sz="1804" b="0" i="0" u="none" strike="noStrike" cap="none" dirty="0">
              <a:solidFill>
                <a:schemeClr val="dk1"/>
              </a:solidFill>
              <a:effectLst/>
              <a:latin typeface="Calibri"/>
              <a:ea typeface="Calibri"/>
              <a:cs typeface="Calibri"/>
              <a:sym typeface="Calibri"/>
            </a:endParaRPr>
          </a:p>
          <a:p>
            <a:pPr marL="0" lvl="0" indent="0" algn="l" rtl="0">
              <a:lnSpc>
                <a:spcPct val="100000"/>
              </a:lnSpc>
              <a:spcBef>
                <a:spcPts val="541"/>
              </a:spcBef>
              <a:spcAft>
                <a:spcPts val="0"/>
              </a:spcAft>
              <a:buSzPts val="1400"/>
              <a:buNone/>
            </a:pPr>
            <a:endParaRPr lang="en-GB" sz="1804" b="0" i="0" u="none" strike="noStrike" cap="none" dirty="0">
              <a:solidFill>
                <a:schemeClr val="dk1"/>
              </a:solidFill>
              <a:effectLst/>
              <a:latin typeface="Calibri"/>
              <a:ea typeface="Calibri"/>
              <a:cs typeface="Calibri"/>
              <a:sym typeface="Calibri"/>
            </a:endParaRPr>
          </a:p>
          <a:p>
            <a:pPr marL="0" lvl="0" indent="0" algn="l" rtl="0">
              <a:lnSpc>
                <a:spcPct val="100000"/>
              </a:lnSpc>
              <a:spcBef>
                <a:spcPts val="541"/>
              </a:spcBef>
              <a:spcAft>
                <a:spcPts val="0"/>
              </a:spcAft>
              <a:buSzPts val="1400"/>
              <a:buNone/>
            </a:pPr>
            <a:r>
              <a:rPr lang="en-GB" sz="1804" b="1" i="0" u="none" strike="noStrike" cap="none" dirty="0">
                <a:solidFill>
                  <a:schemeClr val="dk1"/>
                </a:solidFill>
                <a:effectLst/>
                <a:latin typeface="Calibri"/>
                <a:ea typeface="Calibri"/>
                <a:cs typeface="Calibri"/>
                <a:sym typeface="Calibri"/>
              </a:rPr>
              <a:t>Bangladesh Red Crescent Society overcomes COVID-19 barriers to communicating</a:t>
            </a:r>
          </a:p>
          <a:p>
            <a:pPr marL="0" marR="0" lvl="0" indent="0" algn="l" defTabSz="914400" rtl="0" eaLnBrk="1" fontAlgn="auto" latinLnBrk="0" hangingPunct="1">
              <a:lnSpc>
                <a:spcPct val="100000"/>
              </a:lnSpc>
              <a:spcBef>
                <a:spcPts val="1140"/>
              </a:spcBef>
              <a:spcAft>
                <a:spcPts val="0"/>
              </a:spcAft>
              <a:buClr>
                <a:schemeClr val="dk1"/>
              </a:buClr>
              <a:buSzPts val="1800"/>
              <a:buFontTx/>
              <a:buNone/>
              <a:tabLst/>
              <a:defRPr/>
            </a:pPr>
            <a:r>
              <a:rPr lang="en-GB" sz="1804" b="0" i="0" u="none" strike="noStrike" cap="none" dirty="0">
                <a:solidFill>
                  <a:schemeClr val="dk1"/>
                </a:solidFill>
                <a:effectLst/>
                <a:latin typeface="Calibri"/>
                <a:ea typeface="Calibri"/>
                <a:cs typeface="Calibri"/>
                <a:sym typeface="Calibri"/>
              </a:rPr>
              <a:t>Traditionally Bangladesh Red Crescent Society (BDCRS) would use face-to-face methods to communicate with communities. However, the National Society had to scale up its use of social media when COVID-19 placed limitations on how people could meet. The National Society monitored comments on its social media accounts to understand what specific concerns people had and follow up posts were created to address their questions. For example, when BDRCS’ announced the vaccination campaign on its Facebook page, people had many questions about registrations and eligibility criteria, so a follow-up post replied with all the details. Before sharing publicly, posts and messages are sent to BDRCS and IFRC staff, volunteers, and their family and friends, to test whether they are understood and adjusted if needed. BDRCS’ Facebook page is a ‘Facebook verified’ source of information on the pandemic, with each post having an average reach of 87,372 people. Posts include images with text, animation, Facebook live sessions with experts, and other videos to encourage people to register for vaccinations and provide information. Questions received from the public are either answered or referred to the Bangladesh Government’s vaccination hotline number.</a:t>
            </a:r>
          </a:p>
          <a:p>
            <a:pPr marL="0" marR="0" lvl="0" indent="0" algn="l" rtl="0">
              <a:lnSpc>
                <a:spcPct val="100000"/>
              </a:lnSpc>
              <a:spcBef>
                <a:spcPts val="1140"/>
              </a:spcBef>
              <a:spcAft>
                <a:spcPts val="0"/>
              </a:spcAft>
              <a:buClr>
                <a:schemeClr val="dk1"/>
              </a:buClr>
              <a:buSzPts val="1800"/>
              <a:buFontTx/>
              <a:buNone/>
            </a:pPr>
            <a:endParaRPr lang="en-GB" sz="1804" b="0" i="0" u="none" strike="noStrike" cap="none" dirty="0">
              <a:solidFill>
                <a:schemeClr val="dk1"/>
              </a:solidFill>
              <a:effectLst/>
              <a:latin typeface="Calibri"/>
              <a:ea typeface="Calibri"/>
              <a:cs typeface="Calibri"/>
              <a:sym typeface="Calibri"/>
            </a:endParaRPr>
          </a:p>
          <a:p>
            <a:pPr marL="0" lvl="0" indent="0" algn="l" rtl="0">
              <a:lnSpc>
                <a:spcPct val="100000"/>
              </a:lnSpc>
              <a:spcBef>
                <a:spcPts val="541"/>
              </a:spcBef>
              <a:spcAft>
                <a:spcPts val="0"/>
              </a:spcAft>
              <a:buSzPts val="1400"/>
              <a:buNone/>
            </a:pPr>
            <a:endParaRPr dirty="0"/>
          </a:p>
          <a:p>
            <a:pPr marL="0" marR="0" lvl="0" indent="0" algn="l" rtl="0">
              <a:lnSpc>
                <a:spcPct val="100000"/>
              </a:lnSpc>
              <a:spcBef>
                <a:spcPts val="540"/>
              </a:spcBef>
              <a:spcAft>
                <a:spcPts val="0"/>
              </a:spcAft>
              <a:buClr>
                <a:schemeClr val="dk1"/>
              </a:buClr>
              <a:buSzPts val="1800"/>
              <a:buFont typeface="Calibri"/>
              <a:buNone/>
            </a:pPr>
            <a:endParaRPr sz="1800" b="0" dirty="0">
              <a:latin typeface="Calibri"/>
              <a:ea typeface="Calibri"/>
              <a:cs typeface="Calibri"/>
              <a:sym typeface="Calibri"/>
            </a:endParaRPr>
          </a:p>
        </p:txBody>
      </p:sp>
      <p:sp>
        <p:nvSpPr>
          <p:cNvPr id="571" name="Google Shape;571;p1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fld id="{00000000-1234-1234-1234-123412341234}" type="slidenum">
              <a:rPr kumimoji="0" lang="en-GB"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t>8</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2"/>
        <p:cNvGrpSpPr/>
        <p:nvPr/>
      </p:nvGrpSpPr>
      <p:grpSpPr>
        <a:xfrm>
          <a:off x="0" y="0"/>
          <a:ext cx="0" cy="0"/>
          <a:chOff x="0" y="0"/>
          <a:chExt cx="0" cy="0"/>
        </a:xfrm>
      </p:grpSpPr>
      <p:sp>
        <p:nvSpPr>
          <p:cNvPr id="553" name="Google Shape;553;p9: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54" name="Google Shape;554;p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GB" sz="1800" b="1" dirty="0">
                <a:latin typeface="Calibri"/>
                <a:ea typeface="Calibri"/>
                <a:cs typeface="Calibri"/>
                <a:sym typeface="Calibri"/>
              </a:rPr>
              <a:t>FACILITATOR NOTES</a:t>
            </a:r>
          </a:p>
          <a:p>
            <a:pPr marL="0" lvl="0" indent="0" algn="l" rtl="0">
              <a:lnSpc>
                <a:spcPct val="100000"/>
              </a:lnSpc>
              <a:spcBef>
                <a:spcPts val="0"/>
              </a:spcBef>
              <a:spcAft>
                <a:spcPts val="0"/>
              </a:spcAft>
              <a:buSzPts val="1400"/>
              <a:buNone/>
            </a:pPr>
            <a:endParaRPr lang="en-GB" sz="1800" b="1" dirty="0">
              <a:latin typeface="Calibri"/>
              <a:ea typeface="Calibri"/>
              <a:cs typeface="Calibri"/>
              <a:sym typeface="Calibri"/>
            </a:endParaRPr>
          </a:p>
          <a:p>
            <a:pPr marL="285750" marR="0" lvl="0" indent="-285750" algn="l" rtl="0">
              <a:lnSpc>
                <a:spcPct val="100000"/>
              </a:lnSpc>
              <a:spcBef>
                <a:spcPts val="0"/>
              </a:spcBef>
              <a:spcAft>
                <a:spcPts val="0"/>
              </a:spcAft>
              <a:buClr>
                <a:srgbClr val="F5333F"/>
              </a:buClr>
              <a:buSzPts val="1800"/>
              <a:buFontTx/>
              <a:buChar char="-"/>
            </a:pPr>
            <a:r>
              <a:rPr lang="en-GB" sz="1800" b="0" dirty="0">
                <a:solidFill>
                  <a:srgbClr val="F5333F"/>
                </a:solidFill>
                <a:latin typeface="Open Sans"/>
                <a:ea typeface="Open Sans"/>
                <a:cs typeface="Open Sans"/>
                <a:sym typeface="Open Sans"/>
              </a:rPr>
              <a:t>First ask participants of how they have  supported community participation in their programmes or operations</a:t>
            </a:r>
          </a:p>
          <a:p>
            <a:pPr marL="285750" marR="0" lvl="0" indent="-285750" algn="l" rtl="0">
              <a:lnSpc>
                <a:spcPct val="100000"/>
              </a:lnSpc>
              <a:spcBef>
                <a:spcPts val="0"/>
              </a:spcBef>
              <a:spcAft>
                <a:spcPts val="0"/>
              </a:spcAft>
              <a:buClr>
                <a:srgbClr val="F5333F"/>
              </a:buClr>
              <a:buSzPts val="1800"/>
              <a:buFontTx/>
              <a:buChar char="-"/>
            </a:pPr>
            <a:endParaRPr lang="en-GB" sz="1800" b="0" dirty="0">
              <a:solidFill>
                <a:srgbClr val="F5333F"/>
              </a:solidFill>
              <a:latin typeface="Open Sans"/>
              <a:ea typeface="Open Sans"/>
              <a:cs typeface="Open Sans"/>
              <a:sym typeface="Open Sans"/>
            </a:endParaRPr>
          </a:p>
          <a:p>
            <a:pPr marL="285750" marR="0" lvl="0" indent="-285750" algn="l" rtl="0">
              <a:lnSpc>
                <a:spcPct val="100000"/>
              </a:lnSpc>
              <a:spcBef>
                <a:spcPts val="0"/>
              </a:spcBef>
              <a:spcAft>
                <a:spcPts val="0"/>
              </a:spcAft>
              <a:buClr>
                <a:srgbClr val="F5333F"/>
              </a:buClr>
              <a:buSzPts val="1800"/>
              <a:buFontTx/>
              <a:buChar char="-"/>
            </a:pPr>
            <a:r>
              <a:rPr lang="en-GB" sz="1800" b="1" dirty="0">
                <a:solidFill>
                  <a:srgbClr val="F5333F"/>
                </a:solidFill>
                <a:latin typeface="Open Sans"/>
                <a:ea typeface="Open Sans"/>
                <a:cs typeface="Open Sans"/>
                <a:sym typeface="Open Sans"/>
              </a:rPr>
              <a:t>Explain </a:t>
            </a:r>
            <a:r>
              <a:rPr lang="en-GB" sz="2000" b="1" i="0" u="none" strike="noStrike" cap="none" dirty="0">
                <a:solidFill>
                  <a:schemeClr val="dk1"/>
                </a:solidFill>
                <a:effectLst/>
                <a:latin typeface="Calibri"/>
                <a:ea typeface="Calibri"/>
                <a:cs typeface="Calibri"/>
                <a:sym typeface="Calibri"/>
              </a:rPr>
              <a:t>Participation</a:t>
            </a:r>
            <a:r>
              <a:rPr lang="en-GB" sz="2000" b="0" i="0" u="none" strike="noStrike" cap="none" dirty="0">
                <a:solidFill>
                  <a:schemeClr val="dk1"/>
                </a:solidFill>
                <a:effectLst/>
                <a:latin typeface="Calibri"/>
                <a:ea typeface="Calibri"/>
                <a:cs typeface="Calibri"/>
                <a:sym typeface="Calibri"/>
              </a:rPr>
              <a:t> is </a:t>
            </a:r>
            <a:r>
              <a:rPr lang="en-GB" sz="2000" b="0" dirty="0">
                <a:latin typeface="Calibri"/>
                <a:ea typeface="Calibri"/>
                <a:cs typeface="Calibri"/>
                <a:sym typeface="Calibri"/>
              </a:rPr>
              <a:t>is </a:t>
            </a:r>
            <a:r>
              <a:rPr lang="en-GB" sz="2000" b="0" dirty="0">
                <a:latin typeface="Calibri"/>
                <a:cs typeface="Calibri"/>
                <a:sym typeface="Calibri"/>
              </a:rPr>
              <a:t>about making decisions together with the community about how programmes and operations are designed, managed and implemented and where possible we support communities to lead and shape their own solutions and changes, on their own terms. For example:</a:t>
            </a:r>
          </a:p>
          <a:p>
            <a:pPr marL="742950" lvl="1" indent="-285750" algn="l" rtl="0">
              <a:lnSpc>
                <a:spcPct val="100000"/>
              </a:lnSpc>
              <a:spcBef>
                <a:spcPts val="0"/>
              </a:spcBef>
              <a:spcAft>
                <a:spcPts val="0"/>
              </a:spcAft>
              <a:buSzPts val="1400"/>
              <a:buFontTx/>
              <a:buChar char="-"/>
            </a:pPr>
            <a:r>
              <a:rPr lang="en-GB" sz="2000" b="0" i="0" u="none" strike="noStrike" cap="none" dirty="0">
                <a:solidFill>
                  <a:schemeClr val="dk1"/>
                </a:solidFill>
                <a:effectLst/>
                <a:latin typeface="Calibri"/>
                <a:ea typeface="Calibri"/>
                <a:cs typeface="Calibri"/>
                <a:sym typeface="Calibri"/>
              </a:rPr>
              <a:t>Working with community project committees and meeting regularly to make decisions about the programme</a:t>
            </a:r>
          </a:p>
          <a:p>
            <a:pPr marL="742950" lvl="1" indent="-285750" algn="l" rtl="0">
              <a:lnSpc>
                <a:spcPct val="100000"/>
              </a:lnSpc>
              <a:spcBef>
                <a:spcPts val="0"/>
              </a:spcBef>
              <a:spcAft>
                <a:spcPts val="0"/>
              </a:spcAft>
              <a:buSzPts val="1400"/>
              <a:buFontTx/>
              <a:buChar char="-"/>
            </a:pPr>
            <a:r>
              <a:rPr lang="en-GB" sz="2000" b="0" i="0" u="none" strike="noStrike" cap="none" dirty="0">
                <a:solidFill>
                  <a:schemeClr val="dk1"/>
                </a:solidFill>
                <a:effectLst/>
                <a:latin typeface="Calibri"/>
                <a:ea typeface="Calibri"/>
                <a:cs typeface="Calibri"/>
                <a:sym typeface="Calibri"/>
              </a:rPr>
              <a:t>Holding regular community meetings to update on progress, collect feedback, and agree on next steps with the community. </a:t>
            </a:r>
          </a:p>
          <a:p>
            <a:pPr marL="742950" lvl="1" indent="-285750" algn="l" rtl="0">
              <a:lnSpc>
                <a:spcPct val="100000"/>
              </a:lnSpc>
              <a:spcBef>
                <a:spcPts val="0"/>
              </a:spcBef>
              <a:spcAft>
                <a:spcPts val="0"/>
              </a:spcAft>
              <a:buSzPts val="1400"/>
              <a:buFontTx/>
              <a:buChar char="-"/>
            </a:pPr>
            <a:r>
              <a:rPr lang="en-GB" sz="2000" b="0" i="0" u="none" strike="noStrike" cap="none" dirty="0">
                <a:solidFill>
                  <a:schemeClr val="dk1"/>
                </a:solidFill>
                <a:effectLst/>
                <a:latin typeface="Calibri"/>
                <a:ea typeface="Calibri"/>
                <a:cs typeface="Calibri"/>
                <a:sym typeface="Calibri"/>
              </a:rPr>
              <a:t>Working with communities to agree selection and vulnerability criteria for support, and then agreeing together who qualifies for that support</a:t>
            </a:r>
          </a:p>
          <a:p>
            <a:pPr marL="742950" lvl="1" indent="-285750" algn="l" rtl="0">
              <a:lnSpc>
                <a:spcPct val="100000"/>
              </a:lnSpc>
              <a:spcBef>
                <a:spcPts val="0"/>
              </a:spcBef>
              <a:spcAft>
                <a:spcPts val="0"/>
              </a:spcAft>
              <a:buSzPts val="1400"/>
              <a:buFontTx/>
              <a:buChar char="-"/>
            </a:pPr>
            <a:r>
              <a:rPr lang="en-GB" sz="2000" b="0" i="0" u="none" strike="noStrike" cap="none" dirty="0">
                <a:solidFill>
                  <a:schemeClr val="dk1"/>
                </a:solidFill>
                <a:effectLst/>
                <a:latin typeface="Calibri"/>
                <a:ea typeface="Calibri"/>
                <a:cs typeface="Calibri"/>
                <a:sym typeface="Calibri"/>
              </a:rPr>
              <a:t>Supporting communities to implement their own activities with just funding or technical support from the NS</a:t>
            </a:r>
          </a:p>
          <a:p>
            <a:pPr marL="285750" marR="0" lvl="0" indent="-285750" algn="l" defTabSz="914400" rtl="0" eaLnBrk="1" fontAlgn="auto" latinLnBrk="0" hangingPunct="1">
              <a:lnSpc>
                <a:spcPct val="100000"/>
              </a:lnSpc>
              <a:spcBef>
                <a:spcPts val="0"/>
              </a:spcBef>
              <a:spcAft>
                <a:spcPts val="0"/>
              </a:spcAft>
              <a:buClr>
                <a:srgbClr val="F5333F"/>
              </a:buClr>
              <a:buSzPts val="1800"/>
              <a:buFontTx/>
              <a:buChar char="-"/>
              <a:tabLst/>
              <a:defRPr/>
            </a:pPr>
            <a:endParaRPr lang="en-GB" sz="2000" b="0" dirty="0">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F5333F"/>
              </a:buClr>
              <a:buSzPts val="1800"/>
              <a:buFontTx/>
              <a:buNone/>
              <a:tabLst/>
              <a:defRPr/>
            </a:pPr>
            <a:r>
              <a:rPr lang="en-GB" sz="2000" b="1" dirty="0">
                <a:latin typeface="Calibri"/>
                <a:ea typeface="Calibri"/>
                <a:cs typeface="Calibri"/>
                <a:sym typeface="Calibri"/>
              </a:rPr>
              <a:t>These examples are from the CEA Guide and can be exchanged for ones from your region, country or National Society </a:t>
            </a:r>
            <a:endParaRPr lang="en-GB" sz="2000" b="1" dirty="0"/>
          </a:p>
          <a:p>
            <a:pPr marL="0" lvl="0" indent="0" algn="l" rtl="0">
              <a:lnSpc>
                <a:spcPct val="100000"/>
              </a:lnSpc>
              <a:spcBef>
                <a:spcPts val="542"/>
              </a:spcBef>
              <a:spcAft>
                <a:spcPts val="0"/>
              </a:spcAft>
              <a:buSzPts val="1400"/>
              <a:buNone/>
            </a:pPr>
            <a:endParaRPr lang="en-GB" sz="2000" b="0" dirty="0">
              <a:latin typeface="Calibri"/>
              <a:cs typeface="Calibri"/>
              <a:sym typeface="Calibri"/>
            </a:endParaRPr>
          </a:p>
          <a:p>
            <a:pPr marL="0" lvl="0" indent="0" algn="l" rtl="0">
              <a:lnSpc>
                <a:spcPct val="100000"/>
              </a:lnSpc>
              <a:spcBef>
                <a:spcPts val="542"/>
              </a:spcBef>
              <a:spcAft>
                <a:spcPts val="0"/>
              </a:spcAft>
              <a:buSzPts val="1400"/>
              <a:buNone/>
            </a:pPr>
            <a:r>
              <a:rPr lang="en-GB" b="1" dirty="0"/>
              <a:t>Advisory committees strengthen services and social cohesion in Turkey</a:t>
            </a:r>
          </a:p>
          <a:p>
            <a:pPr marL="0" lvl="0" indent="0" algn="l" rtl="0">
              <a:lnSpc>
                <a:spcPct val="100000"/>
              </a:lnSpc>
              <a:spcBef>
                <a:spcPts val="542"/>
              </a:spcBef>
              <a:spcAft>
                <a:spcPts val="0"/>
              </a:spcAft>
              <a:buSzPts val="1400"/>
              <a:buNone/>
            </a:pPr>
            <a:r>
              <a:rPr lang="en-GB" dirty="0"/>
              <a:t>To ensure Turkish Red Crescent Society (TRCS) community centres are providing services relevant to people’s needs, advisory committees have been formed at each community centre, comprising members of the local community, migrants, and other vulnerable groups. The committees meet once a month, and bring together the National Society, local government, and community members. They are an opportunity to discuss how to adjust community centre activities and to advocate on wider issues to relevant stakeholders. At the first meeting, a one-pager to explain the objectives, responsibilities and working modalities of the committee was discussed and agreed.</a:t>
            </a:r>
          </a:p>
          <a:p>
            <a:pPr marL="0" lvl="0" indent="0" algn="l" rtl="0">
              <a:lnSpc>
                <a:spcPct val="100000"/>
              </a:lnSpc>
              <a:spcBef>
                <a:spcPts val="542"/>
              </a:spcBef>
              <a:spcAft>
                <a:spcPts val="0"/>
              </a:spcAft>
              <a:buSzPts val="1400"/>
              <a:buNone/>
            </a:pPr>
            <a:endParaRPr lang="en-GB" dirty="0"/>
          </a:p>
          <a:p>
            <a:pPr marL="0" lvl="0" indent="0" algn="l" rtl="0">
              <a:lnSpc>
                <a:spcPct val="100000"/>
              </a:lnSpc>
              <a:spcBef>
                <a:spcPts val="900"/>
              </a:spcBef>
              <a:spcAft>
                <a:spcPts val="0"/>
              </a:spcAft>
              <a:buSzPts val="1400"/>
              <a:buNone/>
            </a:pPr>
            <a:r>
              <a:rPr lang="en-GB" sz="2000" b="1" dirty="0"/>
              <a:t>Community Based Action Teams in Indonesia plan their own COVID-19 response activities</a:t>
            </a:r>
            <a:endParaRPr lang="en-GB" dirty="0"/>
          </a:p>
          <a:p>
            <a:pPr marL="0" lvl="0" indent="0" algn="l" rtl="0">
              <a:lnSpc>
                <a:spcPct val="100000"/>
              </a:lnSpc>
              <a:spcBef>
                <a:spcPts val="900"/>
              </a:spcBef>
              <a:spcAft>
                <a:spcPts val="0"/>
              </a:spcAft>
              <a:buSzPts val="1400"/>
              <a:buNone/>
            </a:pPr>
            <a:r>
              <a:rPr lang="en-GB" sz="2000" b="0" dirty="0" err="1"/>
              <a:t>Palang</a:t>
            </a:r>
            <a:r>
              <a:rPr lang="en-GB" sz="2000" b="0" dirty="0"/>
              <a:t> Merah Indonesia (PMI) – the Indonesian Red Cross – regularly work through Community Based Action Teams (CBATs) in Communities. These volunteer groups are trained as first responders in a disaster and act as the link between the National Society and the wider community. To support communities to lead their own response to COVID-19, PMI provided cash grants to CBATs, which they could use depending on the specific needs in their community. PMI provided a broad list of activities the grants could be used for, including contact tracing, health promotion, mask and handwashing station production, disinfection, or surveillance, but the decision on how to use the funding sat with the community. CBATs received orientations and training online, using Zoom and WhatsApp, which covered guidance on the grant, budgeting and monitoring, and prevention of COVID-19. To ensure full community participation in the process, PMI also provided training to CBAT members on how they could receive input, suggestions, and complaints, on how the grants were being used from the wider community.</a:t>
            </a:r>
            <a:endParaRPr lang="en-GB" dirty="0"/>
          </a:p>
          <a:p>
            <a:pPr marL="0" lvl="0" indent="0" algn="l" rtl="0">
              <a:lnSpc>
                <a:spcPct val="100000"/>
              </a:lnSpc>
              <a:spcBef>
                <a:spcPts val="542"/>
              </a:spcBef>
              <a:spcAft>
                <a:spcPts val="0"/>
              </a:spcAft>
              <a:buSzPts val="1400"/>
              <a:buNone/>
            </a:pPr>
            <a:endParaRPr dirty="0"/>
          </a:p>
        </p:txBody>
      </p:sp>
      <p:sp>
        <p:nvSpPr>
          <p:cNvPr id="555" name="Google Shape;555;p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base" latinLnBrk="0" hangingPunct="1">
              <a:lnSpc>
                <a:spcPct val="100000"/>
              </a:lnSpc>
              <a:spcBef>
                <a:spcPts val="0"/>
              </a:spcBef>
              <a:spcAft>
                <a:spcPts val="0"/>
              </a:spcAft>
              <a:buClrTx/>
              <a:buSzPts val="1400"/>
              <a:buFontTx/>
              <a:buNone/>
              <a:tabLst/>
              <a:defRPr/>
            </a:pPr>
            <a:fld id="{00000000-1234-1234-1234-123412341234}" type="slidenum">
              <a:rPr kumimoji="0" lang="en-GB" sz="1200" b="0" i="0" u="none" strike="noStrike" kern="1200" cap="none" spc="0" normalizeH="0" baseline="0" noProof="0">
                <a:ln>
                  <a:noFill/>
                </a:ln>
                <a:solidFill>
                  <a:prstClr val="black"/>
                </a:solidFill>
                <a:effectLst/>
                <a:uLnTx/>
                <a:uFillTx/>
                <a:latin typeface="Calibri" panose="020F0502020204030204" pitchFamily="34" charset="0"/>
                <a:ea typeface="+mn-ea"/>
                <a:cs typeface="+mn-cs"/>
              </a:rPr>
              <a:pPr marL="0" marR="0" lvl="0" indent="0" algn="r" defTabSz="914400" rtl="0" eaLnBrk="1" fontAlgn="base" latinLnBrk="0" hangingPunct="1">
                <a:lnSpc>
                  <a:spcPct val="100000"/>
                </a:lnSpc>
                <a:spcBef>
                  <a:spcPts val="0"/>
                </a:spcBef>
                <a:spcAft>
                  <a:spcPts val="0"/>
                </a:spcAft>
                <a:buClrTx/>
                <a:buSzPts val="1400"/>
                <a:buFontTx/>
                <a:buNone/>
                <a:tabLst/>
                <a:defRPr/>
              </a:pPr>
              <a:t>9</a:t>
            </a:fld>
            <a:endParaRPr kumimoji="0"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3.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10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10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10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10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3.xml"/></Relationships>
</file>

<file path=ppt/slideLayouts/_rels/slideLayout1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1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11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1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11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12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2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3.xml"/></Relationships>
</file>

<file path=ppt/slideLayouts/_rels/slideLayout12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12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3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3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7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8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8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9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9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9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3.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04">
  <p:cSld name="04">
    <p:spTree>
      <p:nvGrpSpPr>
        <p:cNvPr id="1" name="Shape 12"/>
        <p:cNvGrpSpPr/>
        <p:nvPr/>
      </p:nvGrpSpPr>
      <p:grpSpPr>
        <a:xfrm>
          <a:off x="0" y="0"/>
          <a:ext cx="0" cy="0"/>
          <a:chOff x="0" y="0"/>
          <a:chExt cx="0" cy="0"/>
        </a:xfrm>
      </p:grpSpPr>
      <p:sp>
        <p:nvSpPr>
          <p:cNvPr id="13" name="Google Shape;13;p26"/>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4" name="Google Shape;14;p26"/>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7" name="Picture 6">
            <a:extLst>
              <a:ext uri="{FF2B5EF4-FFF2-40B4-BE49-F238E27FC236}">
                <a16:creationId xmlns:a16="http://schemas.microsoft.com/office/drawing/2014/main" id="{8C9A5946-7684-C049-9DB9-51FDC86BB2B5}"/>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444870" y="1"/>
            <a:ext cx="3843130" cy="1881626"/>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lank">
  <p:cSld name="Blank">
    <p:spTree>
      <p:nvGrpSpPr>
        <p:cNvPr id="1" name="Shape 55"/>
        <p:cNvGrpSpPr/>
        <p:nvPr/>
      </p:nvGrpSpPr>
      <p:grpSpPr>
        <a:xfrm>
          <a:off x="0" y="0"/>
          <a:ext cx="0" cy="0"/>
          <a:chOff x="0" y="0"/>
          <a:chExt cx="0" cy="0"/>
        </a:xfrm>
      </p:grpSpPr>
    </p:spTree>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14">
    <p:spTree>
      <p:nvGrpSpPr>
        <p:cNvPr id="1" name=""/>
        <p:cNvGrpSpPr/>
        <p:nvPr/>
      </p:nvGrpSpPr>
      <p:grpSpPr>
        <a:xfrm>
          <a:off x="0" y="0"/>
          <a:ext cx="0" cy="0"/>
          <a:chOff x="0" y="0"/>
          <a:chExt cx="0" cy="0"/>
        </a:xfrm>
      </p:grpSpPr>
      <p:sp>
        <p:nvSpPr>
          <p:cNvPr id="3" name="Freeform 12"/>
          <p:cNvSpPr>
            <a:spLocks noGrp="1" noEditPoints="1"/>
          </p:cNvSpPr>
          <p:nvPr>
            <p:ph type="pic" sz="quarter" idx="10"/>
          </p:nvPr>
        </p:nvSpPr>
        <p:spPr bwMode="auto">
          <a:xfrm>
            <a:off x="1553028" y="0"/>
            <a:ext cx="16734972" cy="5379495"/>
          </a:xfrm>
          <a:custGeom>
            <a:avLst/>
            <a:gdLst>
              <a:gd name="T0" fmla="*/ 1498 w 7574"/>
              <a:gd name="T1" fmla="*/ 0 h 2433"/>
              <a:gd name="T2" fmla="*/ 2354 w 7574"/>
              <a:gd name="T3" fmla="*/ 0 h 2433"/>
              <a:gd name="T4" fmla="*/ 1520 w 7574"/>
              <a:gd name="T5" fmla="*/ 834 h 2433"/>
              <a:gd name="T6" fmla="*/ 664 w 7574"/>
              <a:gd name="T7" fmla="*/ 834 h 2433"/>
              <a:gd name="T8" fmla="*/ 1498 w 7574"/>
              <a:gd name="T9" fmla="*/ 0 h 2433"/>
              <a:gd name="T10" fmla="*/ 2434 w 7574"/>
              <a:gd name="T11" fmla="*/ 0 h 2433"/>
              <a:gd name="T12" fmla="*/ 3290 w 7574"/>
              <a:gd name="T13" fmla="*/ 0 h 2433"/>
              <a:gd name="T14" fmla="*/ 855 w 7574"/>
              <a:gd name="T15" fmla="*/ 2433 h 2433"/>
              <a:gd name="T16" fmla="*/ 0 w 7574"/>
              <a:gd name="T17" fmla="*/ 2433 h 2433"/>
              <a:gd name="T18" fmla="*/ 2434 w 7574"/>
              <a:gd name="T19" fmla="*/ 0 h 2433"/>
              <a:gd name="T20" fmla="*/ 3370 w 7574"/>
              <a:gd name="T21" fmla="*/ 0 h 2433"/>
              <a:gd name="T22" fmla="*/ 4226 w 7574"/>
              <a:gd name="T23" fmla="*/ 0 h 2433"/>
              <a:gd name="T24" fmla="*/ 2661 w 7574"/>
              <a:gd name="T25" fmla="*/ 1564 h 2433"/>
              <a:gd name="T26" fmla="*/ 1806 w 7574"/>
              <a:gd name="T27" fmla="*/ 1564 h 2433"/>
              <a:gd name="T28" fmla="*/ 3370 w 7574"/>
              <a:gd name="T29" fmla="*/ 0 h 2433"/>
              <a:gd name="T30" fmla="*/ 4306 w 7574"/>
              <a:gd name="T31" fmla="*/ 0 h 2433"/>
              <a:gd name="T32" fmla="*/ 5162 w 7574"/>
              <a:gd name="T33" fmla="*/ 0 h 2433"/>
              <a:gd name="T34" fmla="*/ 3046 w 7574"/>
              <a:gd name="T35" fmla="*/ 2115 h 2433"/>
              <a:gd name="T36" fmla="*/ 2190 w 7574"/>
              <a:gd name="T37" fmla="*/ 2115 h 2433"/>
              <a:gd name="T38" fmla="*/ 4306 w 7574"/>
              <a:gd name="T39" fmla="*/ 0 h 2433"/>
              <a:gd name="T40" fmla="*/ 5242 w 7574"/>
              <a:gd name="T41" fmla="*/ 0 h 2433"/>
              <a:gd name="T42" fmla="*/ 6098 w 7574"/>
              <a:gd name="T43" fmla="*/ 0 h 2433"/>
              <a:gd name="T44" fmla="*/ 4896 w 7574"/>
              <a:gd name="T45" fmla="*/ 1201 h 2433"/>
              <a:gd name="T46" fmla="*/ 4040 w 7574"/>
              <a:gd name="T47" fmla="*/ 1201 h 2433"/>
              <a:gd name="T48" fmla="*/ 5242 w 7574"/>
              <a:gd name="T49" fmla="*/ 0 h 2433"/>
              <a:gd name="T50" fmla="*/ 6177 w 7574"/>
              <a:gd name="T51" fmla="*/ 0 h 2433"/>
              <a:gd name="T52" fmla="*/ 7033 w 7574"/>
              <a:gd name="T53" fmla="*/ 0 h 2433"/>
              <a:gd name="T54" fmla="*/ 5123 w 7574"/>
              <a:gd name="T55" fmla="*/ 1909 h 2433"/>
              <a:gd name="T56" fmla="*/ 4267 w 7574"/>
              <a:gd name="T57" fmla="*/ 1909 h 2433"/>
              <a:gd name="T58" fmla="*/ 6177 w 7574"/>
              <a:gd name="T59" fmla="*/ 0 h 2433"/>
              <a:gd name="T60" fmla="*/ 7114 w 7574"/>
              <a:gd name="T61" fmla="*/ 0 h 2433"/>
              <a:gd name="T62" fmla="*/ 7574 w 7574"/>
              <a:gd name="T63" fmla="*/ 0 h 2433"/>
              <a:gd name="T64" fmla="*/ 7574 w 7574"/>
              <a:gd name="T65" fmla="*/ 395 h 2433"/>
              <a:gd name="T66" fmla="*/ 6453 w 7574"/>
              <a:gd name="T67" fmla="*/ 1515 h 2433"/>
              <a:gd name="T68" fmla="*/ 5597 w 7574"/>
              <a:gd name="T69" fmla="*/ 1515 h 2433"/>
              <a:gd name="T70" fmla="*/ 7114 w 7574"/>
              <a:gd name="T71" fmla="*/ 0 h 24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574" h="2433">
                <a:moveTo>
                  <a:pt x="1498" y="0"/>
                </a:moveTo>
                <a:lnTo>
                  <a:pt x="2354" y="0"/>
                </a:lnTo>
                <a:lnTo>
                  <a:pt x="1520" y="834"/>
                </a:lnTo>
                <a:lnTo>
                  <a:pt x="664" y="834"/>
                </a:lnTo>
                <a:lnTo>
                  <a:pt x="1498" y="0"/>
                </a:lnTo>
                <a:close/>
                <a:moveTo>
                  <a:pt x="2434" y="0"/>
                </a:moveTo>
                <a:lnTo>
                  <a:pt x="3290" y="0"/>
                </a:lnTo>
                <a:lnTo>
                  <a:pt x="855" y="2433"/>
                </a:lnTo>
                <a:lnTo>
                  <a:pt x="0" y="2433"/>
                </a:lnTo>
                <a:lnTo>
                  <a:pt x="2434" y="0"/>
                </a:lnTo>
                <a:close/>
                <a:moveTo>
                  <a:pt x="3370" y="0"/>
                </a:moveTo>
                <a:lnTo>
                  <a:pt x="4226" y="0"/>
                </a:lnTo>
                <a:lnTo>
                  <a:pt x="2661" y="1564"/>
                </a:lnTo>
                <a:lnTo>
                  <a:pt x="1806" y="1564"/>
                </a:lnTo>
                <a:lnTo>
                  <a:pt x="3370" y="0"/>
                </a:lnTo>
                <a:close/>
                <a:moveTo>
                  <a:pt x="4306" y="0"/>
                </a:moveTo>
                <a:lnTo>
                  <a:pt x="5162" y="0"/>
                </a:lnTo>
                <a:lnTo>
                  <a:pt x="3046" y="2115"/>
                </a:lnTo>
                <a:lnTo>
                  <a:pt x="2190" y="2115"/>
                </a:lnTo>
                <a:lnTo>
                  <a:pt x="4306" y="0"/>
                </a:lnTo>
                <a:close/>
                <a:moveTo>
                  <a:pt x="5242" y="0"/>
                </a:moveTo>
                <a:lnTo>
                  <a:pt x="6098" y="0"/>
                </a:lnTo>
                <a:lnTo>
                  <a:pt x="4896" y="1201"/>
                </a:lnTo>
                <a:lnTo>
                  <a:pt x="4040" y="1201"/>
                </a:lnTo>
                <a:lnTo>
                  <a:pt x="5242" y="0"/>
                </a:lnTo>
                <a:close/>
                <a:moveTo>
                  <a:pt x="6177" y="0"/>
                </a:moveTo>
                <a:lnTo>
                  <a:pt x="7033" y="0"/>
                </a:lnTo>
                <a:lnTo>
                  <a:pt x="5123" y="1909"/>
                </a:lnTo>
                <a:lnTo>
                  <a:pt x="4267" y="1909"/>
                </a:lnTo>
                <a:lnTo>
                  <a:pt x="6177" y="0"/>
                </a:lnTo>
                <a:close/>
                <a:moveTo>
                  <a:pt x="7114" y="0"/>
                </a:moveTo>
                <a:lnTo>
                  <a:pt x="7574" y="0"/>
                </a:lnTo>
                <a:lnTo>
                  <a:pt x="7574" y="395"/>
                </a:lnTo>
                <a:lnTo>
                  <a:pt x="6453" y="1515"/>
                </a:lnTo>
                <a:lnTo>
                  <a:pt x="5597" y="1515"/>
                </a:lnTo>
                <a:lnTo>
                  <a:pt x="7114" y="0"/>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 name="TextBox 4">
            <a:extLst>
              <a:ext uri="{FF2B5EF4-FFF2-40B4-BE49-F238E27FC236}">
                <a16:creationId xmlns:a16="http://schemas.microsoft.com/office/drawing/2014/main" id="{7E608DFC-52BD-9F47-A5DC-38DC2D4C9AD6}"/>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024B3656-C6B1-1548-9E0B-A58277B20362}"/>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6D8E2BF9-8240-DB47-AA17-0A624C8707A8}"/>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3265714" cy="1598919"/>
          </a:xfrm>
          <a:prstGeom prst="rect">
            <a:avLst/>
          </a:prstGeom>
        </p:spPr>
      </p:pic>
    </p:spTree>
    <p:extLst>
      <p:ext uri="{BB962C8B-B14F-4D97-AF65-F5344CB8AC3E}">
        <p14:creationId xmlns:p14="http://schemas.microsoft.com/office/powerpoint/2010/main" val="1447438795"/>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15">
    <p:spTree>
      <p:nvGrpSpPr>
        <p:cNvPr id="1" name=""/>
        <p:cNvGrpSpPr/>
        <p:nvPr/>
      </p:nvGrpSpPr>
      <p:grpSpPr>
        <a:xfrm>
          <a:off x="0" y="0"/>
          <a:ext cx="0" cy="0"/>
          <a:chOff x="0" y="0"/>
          <a:chExt cx="0" cy="0"/>
        </a:xfrm>
      </p:grpSpPr>
      <p:sp>
        <p:nvSpPr>
          <p:cNvPr id="4" name="Picture Placeholder 2"/>
          <p:cNvSpPr>
            <a:spLocks noGrp="1"/>
          </p:cNvSpPr>
          <p:nvPr>
            <p:ph type="pic" sz="quarter" idx="10"/>
          </p:nvPr>
        </p:nvSpPr>
        <p:spPr>
          <a:xfrm>
            <a:off x="0" y="0"/>
            <a:ext cx="9601200"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 name="TextBox 4">
            <a:extLst>
              <a:ext uri="{FF2B5EF4-FFF2-40B4-BE49-F238E27FC236}">
                <a16:creationId xmlns:a16="http://schemas.microsoft.com/office/drawing/2014/main" id="{3918076C-60FD-2C4E-BDB4-DB8EB5CB5E34}"/>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325833C6-1312-2040-BCA6-DD8083B17E9C}"/>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85539749"/>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16">
    <p:spTree>
      <p:nvGrpSpPr>
        <p:cNvPr id="1" name=""/>
        <p:cNvGrpSpPr/>
        <p:nvPr/>
      </p:nvGrpSpPr>
      <p:grpSpPr>
        <a:xfrm>
          <a:off x="0" y="0"/>
          <a:ext cx="0" cy="0"/>
          <a:chOff x="0" y="0"/>
          <a:chExt cx="0" cy="0"/>
        </a:xfrm>
      </p:grpSpPr>
      <p:sp>
        <p:nvSpPr>
          <p:cNvPr id="5" name="Picture Placeholder 2"/>
          <p:cNvSpPr>
            <a:spLocks noGrp="1"/>
          </p:cNvSpPr>
          <p:nvPr>
            <p:ph type="pic" sz="quarter" idx="10"/>
          </p:nvPr>
        </p:nvSpPr>
        <p:spPr>
          <a:xfrm>
            <a:off x="0" y="0"/>
            <a:ext cx="6698918" cy="669891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6" name="Picture Placeholder 2"/>
          <p:cNvSpPr>
            <a:spLocks noGrp="1"/>
          </p:cNvSpPr>
          <p:nvPr>
            <p:ph type="pic" sz="quarter" idx="11"/>
          </p:nvPr>
        </p:nvSpPr>
        <p:spPr>
          <a:xfrm>
            <a:off x="4279192" y="4287009"/>
            <a:ext cx="4798110" cy="479811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7" name="TextBox 6">
            <a:extLst>
              <a:ext uri="{FF2B5EF4-FFF2-40B4-BE49-F238E27FC236}">
                <a16:creationId xmlns:a16="http://schemas.microsoft.com/office/drawing/2014/main" id="{4F9EB295-2A0F-3941-99C9-510F081C66F0}"/>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8" name="Straight Connector 7">
            <a:extLst>
              <a:ext uri="{FF2B5EF4-FFF2-40B4-BE49-F238E27FC236}">
                <a16:creationId xmlns:a16="http://schemas.microsoft.com/office/drawing/2014/main" id="{D57794D3-DD4B-D14A-ADCC-B01C97479240}"/>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9" name="Picture 8" descr="A picture containing drawing&#10;&#10;Description automatically generated">
            <a:extLst>
              <a:ext uri="{FF2B5EF4-FFF2-40B4-BE49-F238E27FC236}">
                <a16:creationId xmlns:a16="http://schemas.microsoft.com/office/drawing/2014/main" id="{9F4A7357-0AC7-3B4C-9CBF-0892F639DE65}"/>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3965185500"/>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17">
    <p:spTree>
      <p:nvGrpSpPr>
        <p:cNvPr id="1" name=""/>
        <p:cNvGrpSpPr/>
        <p:nvPr/>
      </p:nvGrpSpPr>
      <p:grpSpPr>
        <a:xfrm>
          <a:off x="0" y="0"/>
          <a:ext cx="0" cy="0"/>
          <a:chOff x="0" y="0"/>
          <a:chExt cx="0" cy="0"/>
        </a:xfrm>
      </p:grpSpPr>
      <p:sp>
        <p:nvSpPr>
          <p:cNvPr id="10" name="Picture Placeholder 2"/>
          <p:cNvSpPr>
            <a:spLocks noGrp="1"/>
          </p:cNvSpPr>
          <p:nvPr>
            <p:ph type="pic" sz="quarter" idx="12"/>
          </p:nvPr>
        </p:nvSpPr>
        <p:spPr>
          <a:xfrm>
            <a:off x="6907700" y="3429529"/>
            <a:ext cx="3466042" cy="342952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9" name="Picture Placeholder 2"/>
          <p:cNvSpPr>
            <a:spLocks noGrp="1"/>
          </p:cNvSpPr>
          <p:nvPr>
            <p:ph type="pic" sz="quarter" idx="11"/>
          </p:nvPr>
        </p:nvSpPr>
        <p:spPr>
          <a:xfrm>
            <a:off x="-24384" y="0"/>
            <a:ext cx="3466042" cy="342952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4" name="Picture Placeholder 2"/>
          <p:cNvSpPr>
            <a:spLocks noGrp="1"/>
          </p:cNvSpPr>
          <p:nvPr>
            <p:ph type="pic" sz="quarter" idx="13"/>
          </p:nvPr>
        </p:nvSpPr>
        <p:spPr>
          <a:xfrm>
            <a:off x="3441658" y="3429529"/>
            <a:ext cx="3466042" cy="342952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5" name="Picture Placeholder 2"/>
          <p:cNvSpPr>
            <a:spLocks noGrp="1"/>
          </p:cNvSpPr>
          <p:nvPr>
            <p:ph type="pic" sz="quarter" idx="14"/>
          </p:nvPr>
        </p:nvSpPr>
        <p:spPr>
          <a:xfrm>
            <a:off x="-24384" y="3429529"/>
            <a:ext cx="3466042" cy="342952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6" name="Picture Placeholder 2"/>
          <p:cNvSpPr>
            <a:spLocks noGrp="1"/>
          </p:cNvSpPr>
          <p:nvPr>
            <p:ph type="pic" sz="quarter" idx="15"/>
          </p:nvPr>
        </p:nvSpPr>
        <p:spPr>
          <a:xfrm>
            <a:off x="3441658" y="6859059"/>
            <a:ext cx="3466042" cy="342952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7" name="Picture Placeholder 2"/>
          <p:cNvSpPr>
            <a:spLocks noGrp="1"/>
          </p:cNvSpPr>
          <p:nvPr>
            <p:ph type="pic" sz="quarter" idx="16"/>
          </p:nvPr>
        </p:nvSpPr>
        <p:spPr>
          <a:xfrm>
            <a:off x="-24384" y="6859059"/>
            <a:ext cx="3466042" cy="342952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1" name="TextBox 10">
            <a:extLst>
              <a:ext uri="{FF2B5EF4-FFF2-40B4-BE49-F238E27FC236}">
                <a16:creationId xmlns:a16="http://schemas.microsoft.com/office/drawing/2014/main" id="{616511E6-E95E-054F-8A9F-48D0C3E4F56A}"/>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12" name="Straight Connector 11">
            <a:extLst>
              <a:ext uri="{FF2B5EF4-FFF2-40B4-BE49-F238E27FC236}">
                <a16:creationId xmlns:a16="http://schemas.microsoft.com/office/drawing/2014/main" id="{DDC1C82D-8973-9644-AF17-B4738DA87243}"/>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13" name="Picture 12" descr="A picture containing drawing&#10;&#10;Description automatically generated">
            <a:extLst>
              <a:ext uri="{FF2B5EF4-FFF2-40B4-BE49-F238E27FC236}">
                <a16:creationId xmlns:a16="http://schemas.microsoft.com/office/drawing/2014/main" id="{C33694B4-A4D0-8B4E-8BFF-C4E1792BAC60}"/>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3785262929"/>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18">
    <p:spTree>
      <p:nvGrpSpPr>
        <p:cNvPr id="1" name=""/>
        <p:cNvGrpSpPr/>
        <p:nvPr/>
      </p:nvGrpSpPr>
      <p:grpSpPr>
        <a:xfrm>
          <a:off x="0" y="0"/>
          <a:ext cx="0" cy="0"/>
          <a:chOff x="0" y="0"/>
          <a:chExt cx="0" cy="0"/>
        </a:xfrm>
      </p:grpSpPr>
      <p:sp>
        <p:nvSpPr>
          <p:cNvPr id="22" name="Picture Placeholder 2"/>
          <p:cNvSpPr>
            <a:spLocks noGrp="1"/>
          </p:cNvSpPr>
          <p:nvPr>
            <p:ph type="pic" sz="quarter" idx="12"/>
          </p:nvPr>
        </p:nvSpPr>
        <p:spPr>
          <a:xfrm>
            <a:off x="11359170" y="0"/>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23" name="Picture Placeholder 2"/>
          <p:cNvSpPr>
            <a:spLocks noGrp="1"/>
          </p:cNvSpPr>
          <p:nvPr>
            <p:ph type="pic" sz="quarter" idx="13"/>
          </p:nvPr>
        </p:nvSpPr>
        <p:spPr>
          <a:xfrm>
            <a:off x="9087336" y="0"/>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24" name="Picture Placeholder 2"/>
          <p:cNvSpPr>
            <a:spLocks noGrp="1"/>
          </p:cNvSpPr>
          <p:nvPr>
            <p:ph type="pic" sz="quarter" idx="14"/>
          </p:nvPr>
        </p:nvSpPr>
        <p:spPr>
          <a:xfrm>
            <a:off x="6815502" y="0"/>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25" name="Picture Placeholder 2"/>
          <p:cNvSpPr>
            <a:spLocks noGrp="1"/>
          </p:cNvSpPr>
          <p:nvPr>
            <p:ph type="pic" sz="quarter" idx="15"/>
          </p:nvPr>
        </p:nvSpPr>
        <p:spPr>
          <a:xfrm>
            <a:off x="4543668" y="0"/>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26" name="Picture Placeholder 2"/>
          <p:cNvSpPr>
            <a:spLocks noGrp="1"/>
          </p:cNvSpPr>
          <p:nvPr>
            <p:ph type="pic" sz="quarter" idx="16"/>
          </p:nvPr>
        </p:nvSpPr>
        <p:spPr>
          <a:xfrm>
            <a:off x="2271834" y="0"/>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27" name="Picture Placeholder 2"/>
          <p:cNvSpPr>
            <a:spLocks noGrp="1"/>
          </p:cNvSpPr>
          <p:nvPr>
            <p:ph type="pic" sz="quarter" idx="17"/>
          </p:nvPr>
        </p:nvSpPr>
        <p:spPr>
          <a:xfrm>
            <a:off x="0" y="0"/>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0" name="Picture Placeholder 2"/>
          <p:cNvSpPr>
            <a:spLocks noGrp="1"/>
          </p:cNvSpPr>
          <p:nvPr>
            <p:ph type="pic" sz="quarter" idx="19"/>
          </p:nvPr>
        </p:nvSpPr>
        <p:spPr>
          <a:xfrm>
            <a:off x="9087336" y="2247901"/>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1" name="Picture Placeholder 2"/>
          <p:cNvSpPr>
            <a:spLocks noGrp="1"/>
          </p:cNvSpPr>
          <p:nvPr>
            <p:ph type="pic" sz="quarter" idx="20"/>
          </p:nvPr>
        </p:nvSpPr>
        <p:spPr>
          <a:xfrm>
            <a:off x="6815502" y="2247901"/>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2" name="Picture Placeholder 2"/>
          <p:cNvSpPr>
            <a:spLocks noGrp="1"/>
          </p:cNvSpPr>
          <p:nvPr>
            <p:ph type="pic" sz="quarter" idx="21"/>
          </p:nvPr>
        </p:nvSpPr>
        <p:spPr>
          <a:xfrm>
            <a:off x="4543668" y="2247901"/>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3" name="Picture Placeholder 2"/>
          <p:cNvSpPr>
            <a:spLocks noGrp="1"/>
          </p:cNvSpPr>
          <p:nvPr>
            <p:ph type="pic" sz="quarter" idx="22"/>
          </p:nvPr>
        </p:nvSpPr>
        <p:spPr>
          <a:xfrm>
            <a:off x="2271834" y="2247901"/>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4" name="Picture Placeholder 2"/>
          <p:cNvSpPr>
            <a:spLocks noGrp="1"/>
          </p:cNvSpPr>
          <p:nvPr>
            <p:ph type="pic" sz="quarter" idx="23"/>
          </p:nvPr>
        </p:nvSpPr>
        <p:spPr>
          <a:xfrm>
            <a:off x="0" y="2247901"/>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7" name="Picture Placeholder 2"/>
          <p:cNvSpPr>
            <a:spLocks noGrp="1"/>
          </p:cNvSpPr>
          <p:nvPr>
            <p:ph type="pic" sz="quarter" idx="25"/>
          </p:nvPr>
        </p:nvSpPr>
        <p:spPr>
          <a:xfrm>
            <a:off x="4543668" y="4495802"/>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8" name="Picture Placeholder 2"/>
          <p:cNvSpPr>
            <a:spLocks noGrp="1"/>
          </p:cNvSpPr>
          <p:nvPr>
            <p:ph type="pic" sz="quarter" idx="26"/>
          </p:nvPr>
        </p:nvSpPr>
        <p:spPr>
          <a:xfrm>
            <a:off x="2271834" y="4495802"/>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9" name="Picture Placeholder 2"/>
          <p:cNvSpPr>
            <a:spLocks noGrp="1"/>
          </p:cNvSpPr>
          <p:nvPr>
            <p:ph type="pic" sz="quarter" idx="27"/>
          </p:nvPr>
        </p:nvSpPr>
        <p:spPr>
          <a:xfrm>
            <a:off x="0" y="4495802"/>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60" name="Picture Placeholder 2"/>
          <p:cNvSpPr>
            <a:spLocks noGrp="1"/>
          </p:cNvSpPr>
          <p:nvPr>
            <p:ph type="pic" sz="quarter" idx="28"/>
          </p:nvPr>
        </p:nvSpPr>
        <p:spPr>
          <a:xfrm>
            <a:off x="0" y="6743703"/>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28" name="TextBox 27">
            <a:extLst>
              <a:ext uri="{FF2B5EF4-FFF2-40B4-BE49-F238E27FC236}">
                <a16:creationId xmlns:a16="http://schemas.microsoft.com/office/drawing/2014/main" id="{08D5C075-AD06-2646-98DA-28A6E01A1E31}"/>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29" name="Straight Connector 28">
            <a:extLst>
              <a:ext uri="{FF2B5EF4-FFF2-40B4-BE49-F238E27FC236}">
                <a16:creationId xmlns:a16="http://schemas.microsoft.com/office/drawing/2014/main" id="{0BC4DAB1-732E-7643-B75F-30F62B6E1922}"/>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21" name="Picture 20" descr="A picture containing drawing&#10;&#10;Description automatically generated">
            <a:extLst>
              <a:ext uri="{FF2B5EF4-FFF2-40B4-BE49-F238E27FC236}">
                <a16:creationId xmlns:a16="http://schemas.microsoft.com/office/drawing/2014/main" id="{9280F20D-281D-BF4F-B5EC-F1AEBD0771F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2380108884"/>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19">
    <p:spTree>
      <p:nvGrpSpPr>
        <p:cNvPr id="1" name=""/>
        <p:cNvGrpSpPr/>
        <p:nvPr/>
      </p:nvGrpSpPr>
      <p:grpSpPr>
        <a:xfrm>
          <a:off x="0" y="0"/>
          <a:ext cx="0" cy="0"/>
          <a:chOff x="0" y="0"/>
          <a:chExt cx="0" cy="0"/>
        </a:xfrm>
      </p:grpSpPr>
      <p:sp>
        <p:nvSpPr>
          <p:cNvPr id="5" name="Picture Placeholder 2"/>
          <p:cNvSpPr>
            <a:spLocks noGrp="1"/>
          </p:cNvSpPr>
          <p:nvPr>
            <p:ph type="pic" sz="quarter" idx="10"/>
          </p:nvPr>
        </p:nvSpPr>
        <p:spPr>
          <a:xfrm>
            <a:off x="2076448" y="0"/>
            <a:ext cx="3975907"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6" name="Picture Placeholder 2"/>
          <p:cNvSpPr>
            <a:spLocks noGrp="1"/>
          </p:cNvSpPr>
          <p:nvPr>
            <p:ph type="pic" sz="quarter" idx="11"/>
          </p:nvPr>
        </p:nvSpPr>
        <p:spPr>
          <a:xfrm>
            <a:off x="6052354" y="0"/>
            <a:ext cx="3975907"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7" name="TextBox 6">
            <a:extLst>
              <a:ext uri="{FF2B5EF4-FFF2-40B4-BE49-F238E27FC236}">
                <a16:creationId xmlns:a16="http://schemas.microsoft.com/office/drawing/2014/main" id="{E09A9054-01E6-4A43-AEF1-FF58D1366520}"/>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8" name="Straight Connector 7">
            <a:extLst>
              <a:ext uri="{FF2B5EF4-FFF2-40B4-BE49-F238E27FC236}">
                <a16:creationId xmlns:a16="http://schemas.microsoft.com/office/drawing/2014/main" id="{BDAB939A-8E24-2C48-BFD0-705C1C372796}"/>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9" name="Picture 8" descr="A picture containing drawing&#10;&#10;Description automatically generated">
            <a:extLst>
              <a:ext uri="{FF2B5EF4-FFF2-40B4-BE49-F238E27FC236}">
                <a16:creationId xmlns:a16="http://schemas.microsoft.com/office/drawing/2014/main" id="{46B66127-393D-1942-8DAA-86F31367DE5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2288666152"/>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userDrawn="1">
  <p:cSld name="20">
    <p:spTree>
      <p:nvGrpSpPr>
        <p:cNvPr id="1" name=""/>
        <p:cNvGrpSpPr/>
        <p:nvPr/>
      </p:nvGrpSpPr>
      <p:grpSpPr>
        <a:xfrm>
          <a:off x="0" y="0"/>
          <a:ext cx="0" cy="0"/>
          <a:chOff x="0" y="0"/>
          <a:chExt cx="0" cy="0"/>
        </a:xfrm>
      </p:grpSpPr>
      <p:sp>
        <p:nvSpPr>
          <p:cNvPr id="5" name="Picture Placeholder 2"/>
          <p:cNvSpPr>
            <a:spLocks noGrp="1"/>
          </p:cNvSpPr>
          <p:nvPr>
            <p:ph type="pic" sz="quarter" idx="10"/>
          </p:nvPr>
        </p:nvSpPr>
        <p:spPr>
          <a:xfrm>
            <a:off x="2457449" y="0"/>
            <a:ext cx="5485374"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6" name="Picture Placeholder 2"/>
          <p:cNvSpPr>
            <a:spLocks noGrp="1"/>
          </p:cNvSpPr>
          <p:nvPr>
            <p:ph type="pic" sz="quarter" idx="11"/>
          </p:nvPr>
        </p:nvSpPr>
        <p:spPr>
          <a:xfrm>
            <a:off x="0" y="0"/>
            <a:ext cx="2457448"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7" name="TextBox 6">
            <a:extLst>
              <a:ext uri="{FF2B5EF4-FFF2-40B4-BE49-F238E27FC236}">
                <a16:creationId xmlns:a16="http://schemas.microsoft.com/office/drawing/2014/main" id="{5E0EF4E2-6FF3-AE41-A78D-F219CB2F2E59}"/>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8" name="Straight Connector 7">
            <a:extLst>
              <a:ext uri="{FF2B5EF4-FFF2-40B4-BE49-F238E27FC236}">
                <a16:creationId xmlns:a16="http://schemas.microsoft.com/office/drawing/2014/main" id="{2FBFF370-1B4B-AC4B-9E23-E0F35363C9EA}"/>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9" name="Picture 8" descr="A picture containing drawing&#10;&#10;Description automatically generated">
            <a:extLst>
              <a:ext uri="{FF2B5EF4-FFF2-40B4-BE49-F238E27FC236}">
                <a16:creationId xmlns:a16="http://schemas.microsoft.com/office/drawing/2014/main" id="{78F5A16D-2F07-DE49-ACA2-319BD0926955}"/>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896483821"/>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21">
    <p:spTree>
      <p:nvGrpSpPr>
        <p:cNvPr id="1" name=""/>
        <p:cNvGrpSpPr/>
        <p:nvPr/>
      </p:nvGrpSpPr>
      <p:grpSpPr>
        <a:xfrm>
          <a:off x="0" y="0"/>
          <a:ext cx="0" cy="0"/>
          <a:chOff x="0" y="0"/>
          <a:chExt cx="0" cy="0"/>
        </a:xfrm>
      </p:grpSpPr>
      <p:sp>
        <p:nvSpPr>
          <p:cNvPr id="5" name="Picture Placeholder 2"/>
          <p:cNvSpPr>
            <a:spLocks noGrp="1"/>
          </p:cNvSpPr>
          <p:nvPr>
            <p:ph type="pic" sz="quarter" idx="10"/>
          </p:nvPr>
        </p:nvSpPr>
        <p:spPr>
          <a:xfrm>
            <a:off x="0" y="0"/>
            <a:ext cx="7942823"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7" name="TextBox 6">
            <a:extLst>
              <a:ext uri="{FF2B5EF4-FFF2-40B4-BE49-F238E27FC236}">
                <a16:creationId xmlns:a16="http://schemas.microsoft.com/office/drawing/2014/main" id="{11E6BB1B-7FD3-5044-8E26-AB8C41868C07}"/>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8" name="Straight Connector 7">
            <a:extLst>
              <a:ext uri="{FF2B5EF4-FFF2-40B4-BE49-F238E27FC236}">
                <a16:creationId xmlns:a16="http://schemas.microsoft.com/office/drawing/2014/main" id="{0A10AC74-6651-E849-B07C-C83D55763DD6}"/>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26357383"/>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userDrawn="1">
  <p:cSld name="22">
    <p:spTree>
      <p:nvGrpSpPr>
        <p:cNvPr id="1" name=""/>
        <p:cNvGrpSpPr/>
        <p:nvPr/>
      </p:nvGrpSpPr>
      <p:grpSpPr>
        <a:xfrm>
          <a:off x="0" y="0"/>
          <a:ext cx="0" cy="0"/>
          <a:chOff x="0" y="0"/>
          <a:chExt cx="0" cy="0"/>
        </a:xfrm>
      </p:grpSpPr>
      <p:sp>
        <p:nvSpPr>
          <p:cNvPr id="3" name="Freeform 8"/>
          <p:cNvSpPr>
            <a:spLocks noGrp="1" noEditPoints="1"/>
          </p:cNvSpPr>
          <p:nvPr>
            <p:ph type="pic" sz="quarter" idx="10"/>
          </p:nvPr>
        </p:nvSpPr>
        <p:spPr bwMode="auto">
          <a:xfrm>
            <a:off x="8180310" y="0"/>
            <a:ext cx="10107690" cy="10288588"/>
          </a:xfrm>
          <a:custGeom>
            <a:avLst/>
            <a:gdLst>
              <a:gd name="T0" fmla="*/ 4469 w 4469"/>
              <a:gd name="T1" fmla="*/ 4552 h 4552"/>
              <a:gd name="T2" fmla="*/ 3879 w 4469"/>
              <a:gd name="T3" fmla="*/ 4552 h 4552"/>
              <a:gd name="T4" fmla="*/ 1610 w 4469"/>
              <a:gd name="T5" fmla="*/ 2276 h 4552"/>
              <a:gd name="T6" fmla="*/ 3879 w 4469"/>
              <a:gd name="T7" fmla="*/ 0 h 4552"/>
              <a:gd name="T8" fmla="*/ 4469 w 4469"/>
              <a:gd name="T9" fmla="*/ 0 h 4552"/>
              <a:gd name="T10" fmla="*/ 4469 w 4469"/>
              <a:gd name="T11" fmla="*/ 4552 h 4552"/>
              <a:gd name="T12" fmla="*/ 3799 w 4469"/>
              <a:gd name="T13" fmla="*/ 4552 h 4552"/>
              <a:gd name="T14" fmla="*/ 2269 w 4469"/>
              <a:gd name="T15" fmla="*/ 4552 h 4552"/>
              <a:gd name="T16" fmla="*/ 806 w 4469"/>
              <a:gd name="T17" fmla="*/ 3084 h 4552"/>
              <a:gd name="T18" fmla="*/ 1571 w 4469"/>
              <a:gd name="T19" fmla="*/ 2316 h 4552"/>
              <a:gd name="T20" fmla="*/ 3799 w 4469"/>
              <a:gd name="T21" fmla="*/ 4552 h 4552"/>
              <a:gd name="T22" fmla="*/ 2269 w 4469"/>
              <a:gd name="T23" fmla="*/ 0 h 4552"/>
              <a:gd name="T24" fmla="*/ 3799 w 4469"/>
              <a:gd name="T25" fmla="*/ 0 h 4552"/>
              <a:gd name="T26" fmla="*/ 1571 w 4469"/>
              <a:gd name="T27" fmla="*/ 2236 h 4552"/>
              <a:gd name="T28" fmla="*/ 806 w 4469"/>
              <a:gd name="T29" fmla="*/ 1468 h 4552"/>
              <a:gd name="T30" fmla="*/ 2269 w 4469"/>
              <a:gd name="T31" fmla="*/ 0 h 4552"/>
              <a:gd name="T32" fmla="*/ 0 w 4469"/>
              <a:gd name="T33" fmla="*/ 2276 h 4552"/>
              <a:gd name="T34" fmla="*/ 765 w 4469"/>
              <a:gd name="T35" fmla="*/ 1508 h 4552"/>
              <a:gd name="T36" fmla="*/ 1531 w 4469"/>
              <a:gd name="T37" fmla="*/ 2276 h 4552"/>
              <a:gd name="T38" fmla="*/ 765 w 4469"/>
              <a:gd name="T39" fmla="*/ 3044 h 4552"/>
              <a:gd name="T40" fmla="*/ 0 w 4469"/>
              <a:gd name="T41" fmla="*/ 2276 h 4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469" h="4552">
                <a:moveTo>
                  <a:pt x="4469" y="4552"/>
                </a:moveTo>
                <a:lnTo>
                  <a:pt x="3879" y="4552"/>
                </a:lnTo>
                <a:lnTo>
                  <a:pt x="1610" y="2276"/>
                </a:lnTo>
                <a:lnTo>
                  <a:pt x="3879" y="0"/>
                </a:lnTo>
                <a:lnTo>
                  <a:pt x="4469" y="0"/>
                </a:lnTo>
                <a:lnTo>
                  <a:pt x="4469" y="4552"/>
                </a:lnTo>
                <a:close/>
                <a:moveTo>
                  <a:pt x="3799" y="4552"/>
                </a:moveTo>
                <a:lnTo>
                  <a:pt x="2269" y="4552"/>
                </a:lnTo>
                <a:lnTo>
                  <a:pt x="806" y="3084"/>
                </a:lnTo>
                <a:lnTo>
                  <a:pt x="1571" y="2316"/>
                </a:lnTo>
                <a:lnTo>
                  <a:pt x="3799" y="4552"/>
                </a:lnTo>
                <a:close/>
                <a:moveTo>
                  <a:pt x="2269" y="0"/>
                </a:moveTo>
                <a:lnTo>
                  <a:pt x="3799" y="0"/>
                </a:lnTo>
                <a:lnTo>
                  <a:pt x="1571" y="2236"/>
                </a:lnTo>
                <a:lnTo>
                  <a:pt x="806" y="1468"/>
                </a:lnTo>
                <a:lnTo>
                  <a:pt x="2269" y="0"/>
                </a:lnTo>
                <a:close/>
                <a:moveTo>
                  <a:pt x="0" y="2276"/>
                </a:moveTo>
                <a:lnTo>
                  <a:pt x="765" y="1508"/>
                </a:lnTo>
                <a:lnTo>
                  <a:pt x="1531" y="2276"/>
                </a:lnTo>
                <a:lnTo>
                  <a:pt x="765" y="3044"/>
                </a:lnTo>
                <a:lnTo>
                  <a:pt x="0" y="2276"/>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Tree>
    <p:extLst>
      <p:ext uri="{BB962C8B-B14F-4D97-AF65-F5344CB8AC3E}">
        <p14:creationId xmlns:p14="http://schemas.microsoft.com/office/powerpoint/2010/main" val="3326894557"/>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23">
    <p:spTree>
      <p:nvGrpSpPr>
        <p:cNvPr id="1" name=""/>
        <p:cNvGrpSpPr/>
        <p:nvPr/>
      </p:nvGrpSpPr>
      <p:grpSpPr>
        <a:xfrm>
          <a:off x="0" y="0"/>
          <a:ext cx="0" cy="0"/>
          <a:chOff x="0" y="0"/>
          <a:chExt cx="0" cy="0"/>
        </a:xfrm>
      </p:grpSpPr>
      <p:sp>
        <p:nvSpPr>
          <p:cNvPr id="3" name="Freeform 7"/>
          <p:cNvSpPr>
            <a:spLocks noGrp="1" noEditPoints="1"/>
          </p:cNvSpPr>
          <p:nvPr>
            <p:ph type="pic" sz="quarter" idx="10"/>
          </p:nvPr>
        </p:nvSpPr>
        <p:spPr bwMode="auto">
          <a:xfrm>
            <a:off x="7841126" y="0"/>
            <a:ext cx="10446874" cy="10288588"/>
          </a:xfrm>
          <a:custGeom>
            <a:avLst/>
            <a:gdLst>
              <a:gd name="T0" fmla="*/ 4619 w 4619"/>
              <a:gd name="T1" fmla="*/ 4552 h 4552"/>
              <a:gd name="T2" fmla="*/ 4241 w 4619"/>
              <a:gd name="T3" fmla="*/ 4552 h 4552"/>
              <a:gd name="T4" fmla="*/ 1972 w 4619"/>
              <a:gd name="T5" fmla="*/ 2276 h 4552"/>
              <a:gd name="T6" fmla="*/ 4241 w 4619"/>
              <a:gd name="T7" fmla="*/ 0 h 4552"/>
              <a:gd name="T8" fmla="*/ 4619 w 4619"/>
              <a:gd name="T9" fmla="*/ 0 h 4552"/>
              <a:gd name="T10" fmla="*/ 4619 w 4619"/>
              <a:gd name="T11" fmla="*/ 4552 h 4552"/>
              <a:gd name="T12" fmla="*/ 986 w 4619"/>
              <a:gd name="T13" fmla="*/ 3265 h 4552"/>
              <a:gd name="T14" fmla="*/ 1932 w 4619"/>
              <a:gd name="T15" fmla="*/ 2316 h 4552"/>
              <a:gd name="T16" fmla="*/ 2879 w 4619"/>
              <a:gd name="T17" fmla="*/ 3265 h 4552"/>
              <a:gd name="T18" fmla="*/ 1932 w 4619"/>
              <a:gd name="T19" fmla="*/ 4214 h 4552"/>
              <a:gd name="T20" fmla="*/ 986 w 4619"/>
              <a:gd name="T21" fmla="*/ 3265 h 4552"/>
              <a:gd name="T22" fmla="*/ 0 w 4619"/>
              <a:gd name="T23" fmla="*/ 2276 h 4552"/>
              <a:gd name="T24" fmla="*/ 946 w 4619"/>
              <a:gd name="T25" fmla="*/ 1327 h 4552"/>
              <a:gd name="T26" fmla="*/ 1893 w 4619"/>
              <a:gd name="T27" fmla="*/ 2276 h 4552"/>
              <a:gd name="T28" fmla="*/ 946 w 4619"/>
              <a:gd name="T29" fmla="*/ 3225 h 4552"/>
              <a:gd name="T30" fmla="*/ 0 w 4619"/>
              <a:gd name="T31" fmla="*/ 2276 h 4552"/>
              <a:gd name="T32" fmla="*/ 986 w 4619"/>
              <a:gd name="T33" fmla="*/ 1287 h 4552"/>
              <a:gd name="T34" fmla="*/ 1932 w 4619"/>
              <a:gd name="T35" fmla="*/ 338 h 4552"/>
              <a:gd name="T36" fmla="*/ 2879 w 4619"/>
              <a:gd name="T37" fmla="*/ 1287 h 4552"/>
              <a:gd name="T38" fmla="*/ 1932 w 4619"/>
              <a:gd name="T39" fmla="*/ 2236 h 4552"/>
              <a:gd name="T40" fmla="*/ 986 w 4619"/>
              <a:gd name="T41" fmla="*/ 1287 h 4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619" h="4552">
                <a:moveTo>
                  <a:pt x="4619" y="4552"/>
                </a:moveTo>
                <a:lnTo>
                  <a:pt x="4241" y="4552"/>
                </a:lnTo>
                <a:lnTo>
                  <a:pt x="1972" y="2276"/>
                </a:lnTo>
                <a:lnTo>
                  <a:pt x="4241" y="0"/>
                </a:lnTo>
                <a:lnTo>
                  <a:pt x="4619" y="0"/>
                </a:lnTo>
                <a:lnTo>
                  <a:pt x="4619" y="4552"/>
                </a:lnTo>
                <a:close/>
                <a:moveTo>
                  <a:pt x="986" y="3265"/>
                </a:moveTo>
                <a:lnTo>
                  <a:pt x="1932" y="2316"/>
                </a:lnTo>
                <a:lnTo>
                  <a:pt x="2879" y="3265"/>
                </a:lnTo>
                <a:lnTo>
                  <a:pt x="1932" y="4214"/>
                </a:lnTo>
                <a:lnTo>
                  <a:pt x="986" y="3265"/>
                </a:lnTo>
                <a:close/>
                <a:moveTo>
                  <a:pt x="0" y="2276"/>
                </a:moveTo>
                <a:lnTo>
                  <a:pt x="946" y="1327"/>
                </a:lnTo>
                <a:lnTo>
                  <a:pt x="1893" y="2276"/>
                </a:lnTo>
                <a:lnTo>
                  <a:pt x="946" y="3225"/>
                </a:lnTo>
                <a:lnTo>
                  <a:pt x="0" y="2276"/>
                </a:lnTo>
                <a:close/>
                <a:moveTo>
                  <a:pt x="986" y="1287"/>
                </a:moveTo>
                <a:lnTo>
                  <a:pt x="1932" y="338"/>
                </a:lnTo>
                <a:lnTo>
                  <a:pt x="2879" y="1287"/>
                </a:lnTo>
                <a:lnTo>
                  <a:pt x="1932" y="2236"/>
                </a:lnTo>
                <a:lnTo>
                  <a:pt x="986" y="1287"/>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pic>
        <p:nvPicPr>
          <p:cNvPr id="5" name="Picture 4">
            <a:extLst>
              <a:ext uri="{FF2B5EF4-FFF2-40B4-BE49-F238E27FC236}">
                <a16:creationId xmlns:a16="http://schemas.microsoft.com/office/drawing/2014/main" id="{B39A296B-DE5D-8C4E-9ED2-34C3FAA89774}"/>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3843130" cy="1881626"/>
          </a:xfrm>
          <a:prstGeom prst="rect">
            <a:avLst/>
          </a:prstGeom>
        </p:spPr>
      </p:pic>
    </p:spTree>
    <p:extLst>
      <p:ext uri="{BB962C8B-B14F-4D97-AF65-F5344CB8AC3E}">
        <p14:creationId xmlns:p14="http://schemas.microsoft.com/office/powerpoint/2010/main" val="57955582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40">
  <p:cSld name="40">
    <p:spTree>
      <p:nvGrpSpPr>
        <p:cNvPr id="1" name="Shape 56"/>
        <p:cNvGrpSpPr/>
        <p:nvPr/>
      </p:nvGrpSpPr>
      <p:grpSpPr>
        <a:xfrm>
          <a:off x="0" y="0"/>
          <a:ext cx="0" cy="0"/>
          <a:chOff x="0" y="0"/>
          <a:chExt cx="0" cy="0"/>
        </a:xfrm>
      </p:grpSpPr>
      <p:sp>
        <p:nvSpPr>
          <p:cNvPr id="57" name="Google Shape;57;p37"/>
          <p:cNvSpPr>
            <a:spLocks noGrp="1"/>
          </p:cNvSpPr>
          <p:nvPr>
            <p:ph type="pic" idx="2"/>
          </p:nvPr>
        </p:nvSpPr>
        <p:spPr>
          <a:xfrm>
            <a:off x="702734" y="2263699"/>
            <a:ext cx="8156496" cy="5561868"/>
          </a:xfrm>
          <a:prstGeom prst="rect">
            <a:avLst/>
          </a:prstGeom>
          <a:solidFill>
            <a:srgbClr val="353535">
              <a:alpha val="11372"/>
            </a:srgbClr>
          </a:solidFill>
          <a:ln>
            <a:noFill/>
          </a:ln>
        </p:spPr>
      </p:sp>
      <p:sp>
        <p:nvSpPr>
          <p:cNvPr id="58" name="Google Shape;58;p37"/>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59" name="Google Shape;59;p37"/>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sp>
        <p:nvSpPr>
          <p:cNvPr id="60" name="Google Shape;60;p37"/>
          <p:cNvSpPr>
            <a:spLocks noGrp="1"/>
          </p:cNvSpPr>
          <p:nvPr>
            <p:ph type="pic" idx="3"/>
          </p:nvPr>
        </p:nvSpPr>
        <p:spPr>
          <a:xfrm>
            <a:off x="9411837" y="2263699"/>
            <a:ext cx="8156496" cy="5561868"/>
          </a:xfrm>
          <a:prstGeom prst="rect">
            <a:avLst/>
          </a:prstGeom>
          <a:solidFill>
            <a:srgbClr val="353535">
              <a:alpha val="11372"/>
            </a:srgbClr>
          </a:solidFill>
          <a:ln>
            <a:noFill/>
          </a:ln>
        </p:spPr>
      </p:sp>
      <p:pic>
        <p:nvPicPr>
          <p:cNvPr id="61" name="Google Shape;61;p37"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24">
    <p:spTree>
      <p:nvGrpSpPr>
        <p:cNvPr id="1" name=""/>
        <p:cNvGrpSpPr/>
        <p:nvPr/>
      </p:nvGrpSpPr>
      <p:grpSpPr>
        <a:xfrm>
          <a:off x="0" y="0"/>
          <a:ext cx="0" cy="0"/>
          <a:chOff x="0" y="0"/>
          <a:chExt cx="0" cy="0"/>
        </a:xfrm>
      </p:grpSpPr>
      <p:sp>
        <p:nvSpPr>
          <p:cNvPr id="3" name="Freeform 11"/>
          <p:cNvSpPr>
            <a:spLocks noGrp="1" noEditPoints="1"/>
          </p:cNvSpPr>
          <p:nvPr>
            <p:ph type="pic" sz="quarter" idx="10"/>
          </p:nvPr>
        </p:nvSpPr>
        <p:spPr bwMode="auto">
          <a:xfrm>
            <a:off x="0" y="0"/>
            <a:ext cx="14831526" cy="10288588"/>
          </a:xfrm>
          <a:custGeom>
            <a:avLst/>
            <a:gdLst>
              <a:gd name="T0" fmla="*/ 0 w 3711"/>
              <a:gd name="T1" fmla="*/ 0 h 3236"/>
              <a:gd name="T2" fmla="*/ 319 w 3711"/>
              <a:gd name="T3" fmla="*/ 557 h 3236"/>
              <a:gd name="T4" fmla="*/ 640 w 3711"/>
              <a:gd name="T5" fmla="*/ 0 h 3236"/>
              <a:gd name="T6" fmla="*/ 0 w 3711"/>
              <a:gd name="T7" fmla="*/ 0 h 3236"/>
              <a:gd name="T8" fmla="*/ 349 w 3711"/>
              <a:gd name="T9" fmla="*/ 608 h 3236"/>
              <a:gd name="T10" fmla="*/ 625 w 3711"/>
              <a:gd name="T11" fmla="*/ 1089 h 3236"/>
              <a:gd name="T12" fmla="*/ 1252 w 3711"/>
              <a:gd name="T13" fmla="*/ 0 h 3236"/>
              <a:gd name="T14" fmla="*/ 699 w 3711"/>
              <a:gd name="T15" fmla="*/ 0 h 3236"/>
              <a:gd name="T16" fmla="*/ 349 w 3711"/>
              <a:gd name="T17" fmla="*/ 608 h 3236"/>
              <a:gd name="T18" fmla="*/ 654 w 3711"/>
              <a:gd name="T19" fmla="*/ 1140 h 3236"/>
              <a:gd name="T20" fmla="*/ 930 w 3711"/>
              <a:gd name="T21" fmla="*/ 1621 h 3236"/>
              <a:gd name="T22" fmla="*/ 1863 w 3711"/>
              <a:gd name="T23" fmla="*/ 0 h 3236"/>
              <a:gd name="T24" fmla="*/ 1310 w 3711"/>
              <a:gd name="T25" fmla="*/ 0 h 3236"/>
              <a:gd name="T26" fmla="*/ 654 w 3711"/>
              <a:gd name="T27" fmla="*/ 1140 h 3236"/>
              <a:gd name="T28" fmla="*/ 959 w 3711"/>
              <a:gd name="T29" fmla="*/ 1672 h 3236"/>
              <a:gd name="T30" fmla="*/ 1235 w 3711"/>
              <a:gd name="T31" fmla="*/ 2153 h 3236"/>
              <a:gd name="T32" fmla="*/ 2475 w 3711"/>
              <a:gd name="T33" fmla="*/ 0 h 3236"/>
              <a:gd name="T34" fmla="*/ 1921 w 3711"/>
              <a:gd name="T35" fmla="*/ 0 h 3236"/>
              <a:gd name="T36" fmla="*/ 959 w 3711"/>
              <a:gd name="T37" fmla="*/ 1672 h 3236"/>
              <a:gd name="T38" fmla="*/ 1265 w 3711"/>
              <a:gd name="T39" fmla="*/ 2204 h 3236"/>
              <a:gd name="T40" fmla="*/ 1541 w 3711"/>
              <a:gd name="T41" fmla="*/ 2685 h 3236"/>
              <a:gd name="T42" fmla="*/ 3086 w 3711"/>
              <a:gd name="T43" fmla="*/ 0 h 3236"/>
              <a:gd name="T44" fmla="*/ 2533 w 3711"/>
              <a:gd name="T45" fmla="*/ 0 h 3236"/>
              <a:gd name="T46" fmla="*/ 1265 w 3711"/>
              <a:gd name="T47" fmla="*/ 2204 h 3236"/>
              <a:gd name="T48" fmla="*/ 1569 w 3711"/>
              <a:gd name="T49" fmla="*/ 2736 h 3236"/>
              <a:gd name="T50" fmla="*/ 1856 w 3711"/>
              <a:gd name="T51" fmla="*/ 3236 h 3236"/>
              <a:gd name="T52" fmla="*/ 3711 w 3711"/>
              <a:gd name="T53" fmla="*/ 0 h 3236"/>
              <a:gd name="T54" fmla="*/ 3144 w 3711"/>
              <a:gd name="T55" fmla="*/ 0 h 3236"/>
              <a:gd name="T56" fmla="*/ 1569 w 3711"/>
              <a:gd name="T57" fmla="*/ 2736 h 3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711" h="3236">
                <a:moveTo>
                  <a:pt x="0" y="0"/>
                </a:moveTo>
                <a:lnTo>
                  <a:pt x="319" y="557"/>
                </a:lnTo>
                <a:lnTo>
                  <a:pt x="640" y="0"/>
                </a:lnTo>
                <a:lnTo>
                  <a:pt x="0" y="0"/>
                </a:lnTo>
                <a:close/>
                <a:moveTo>
                  <a:pt x="349" y="608"/>
                </a:moveTo>
                <a:lnTo>
                  <a:pt x="625" y="1089"/>
                </a:lnTo>
                <a:lnTo>
                  <a:pt x="1252" y="0"/>
                </a:lnTo>
                <a:lnTo>
                  <a:pt x="699" y="0"/>
                </a:lnTo>
                <a:lnTo>
                  <a:pt x="349" y="608"/>
                </a:lnTo>
                <a:close/>
                <a:moveTo>
                  <a:pt x="654" y="1140"/>
                </a:moveTo>
                <a:lnTo>
                  <a:pt x="930" y="1621"/>
                </a:lnTo>
                <a:lnTo>
                  <a:pt x="1863" y="0"/>
                </a:lnTo>
                <a:lnTo>
                  <a:pt x="1310" y="0"/>
                </a:lnTo>
                <a:lnTo>
                  <a:pt x="654" y="1140"/>
                </a:lnTo>
                <a:close/>
                <a:moveTo>
                  <a:pt x="959" y="1672"/>
                </a:moveTo>
                <a:lnTo>
                  <a:pt x="1235" y="2153"/>
                </a:lnTo>
                <a:lnTo>
                  <a:pt x="2475" y="0"/>
                </a:lnTo>
                <a:lnTo>
                  <a:pt x="1921" y="0"/>
                </a:lnTo>
                <a:lnTo>
                  <a:pt x="959" y="1672"/>
                </a:lnTo>
                <a:close/>
                <a:moveTo>
                  <a:pt x="1265" y="2204"/>
                </a:moveTo>
                <a:lnTo>
                  <a:pt x="1541" y="2685"/>
                </a:lnTo>
                <a:lnTo>
                  <a:pt x="3086" y="0"/>
                </a:lnTo>
                <a:lnTo>
                  <a:pt x="2533" y="0"/>
                </a:lnTo>
                <a:lnTo>
                  <a:pt x="1265" y="2204"/>
                </a:lnTo>
                <a:close/>
                <a:moveTo>
                  <a:pt x="1569" y="2736"/>
                </a:moveTo>
                <a:lnTo>
                  <a:pt x="1856" y="3236"/>
                </a:lnTo>
                <a:lnTo>
                  <a:pt x="3711" y="0"/>
                </a:lnTo>
                <a:lnTo>
                  <a:pt x="3144" y="0"/>
                </a:lnTo>
                <a:lnTo>
                  <a:pt x="1569" y="2736"/>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 name="TextBox 4">
            <a:extLst>
              <a:ext uri="{FF2B5EF4-FFF2-40B4-BE49-F238E27FC236}">
                <a16:creationId xmlns:a16="http://schemas.microsoft.com/office/drawing/2014/main" id="{8D15A93F-8D3D-0E48-AA97-AD1B6C72E9F7}"/>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A9A29F2E-FFA5-D642-A7B1-649FAF358CDA}"/>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B35CE3A5-B1FA-7E40-A19A-1B5095B368A7}"/>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956970" y="1"/>
            <a:ext cx="3331029" cy="1630897"/>
          </a:xfrm>
          <a:prstGeom prst="rect">
            <a:avLst/>
          </a:prstGeom>
        </p:spPr>
      </p:pic>
    </p:spTree>
    <p:extLst>
      <p:ext uri="{BB962C8B-B14F-4D97-AF65-F5344CB8AC3E}">
        <p14:creationId xmlns:p14="http://schemas.microsoft.com/office/powerpoint/2010/main" val="3603986121"/>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userDrawn="1">
  <p:cSld name="25">
    <p:spTree>
      <p:nvGrpSpPr>
        <p:cNvPr id="1" name=""/>
        <p:cNvGrpSpPr/>
        <p:nvPr/>
      </p:nvGrpSpPr>
      <p:grpSpPr>
        <a:xfrm>
          <a:off x="0" y="0"/>
          <a:ext cx="0" cy="0"/>
          <a:chOff x="0" y="0"/>
          <a:chExt cx="0" cy="0"/>
        </a:xfrm>
      </p:grpSpPr>
      <p:sp>
        <p:nvSpPr>
          <p:cNvPr id="3" name="Рисунок 2"/>
          <p:cNvSpPr>
            <a:spLocks noGrp="1"/>
          </p:cNvSpPr>
          <p:nvPr>
            <p:ph type="pic" sz="quarter" idx="10"/>
          </p:nvPr>
        </p:nvSpPr>
        <p:spPr bwMode="auto">
          <a:xfrm>
            <a:off x="-1" y="0"/>
            <a:ext cx="11799269" cy="10288588"/>
          </a:xfrm>
          <a:custGeom>
            <a:avLst/>
            <a:gdLst>
              <a:gd name="connsiteX0" fmla="*/ 2182082 w 8389157"/>
              <a:gd name="connsiteY0" fmla="*/ 3719723 h 7315076"/>
              <a:gd name="connsiteX1" fmla="*/ 6229680 w 8389157"/>
              <a:gd name="connsiteY1" fmla="*/ 3719723 h 7315076"/>
              <a:gd name="connsiteX2" fmla="*/ 4205881 w 8389157"/>
              <a:gd name="connsiteY2" fmla="*/ 7315076 h 7315076"/>
              <a:gd name="connsiteX3" fmla="*/ 4194578 w 8389157"/>
              <a:gd name="connsiteY3" fmla="*/ 0 h 7315076"/>
              <a:gd name="connsiteX4" fmla="*/ 6218377 w 8389157"/>
              <a:gd name="connsiteY4" fmla="*/ 3595353 h 7315076"/>
              <a:gd name="connsiteX5" fmla="*/ 2170779 w 8389157"/>
              <a:gd name="connsiteY5" fmla="*/ 3595353 h 7315076"/>
              <a:gd name="connsiteX6" fmla="*/ 0 w 8389157"/>
              <a:gd name="connsiteY6" fmla="*/ 0 h 7315076"/>
              <a:gd name="connsiteX7" fmla="*/ 4058908 w 8389157"/>
              <a:gd name="connsiteY7" fmla="*/ 0 h 7315076"/>
              <a:gd name="connsiteX8" fmla="*/ 2028321 w 8389157"/>
              <a:gd name="connsiteY8" fmla="*/ 3595353 h 7315076"/>
              <a:gd name="connsiteX9" fmla="*/ 4330249 w 8389157"/>
              <a:gd name="connsiteY9" fmla="*/ 0 h 7315076"/>
              <a:gd name="connsiteX10" fmla="*/ 8389157 w 8389157"/>
              <a:gd name="connsiteY10" fmla="*/ 0 h 7315076"/>
              <a:gd name="connsiteX11" fmla="*/ 6358570 w 8389157"/>
              <a:gd name="connsiteY11" fmla="*/ 3595353 h 73150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389157" h="7315076">
                <a:moveTo>
                  <a:pt x="2182082" y="3719723"/>
                </a:moveTo>
                <a:lnTo>
                  <a:pt x="6229680" y="3719723"/>
                </a:lnTo>
                <a:lnTo>
                  <a:pt x="4205881" y="7315076"/>
                </a:lnTo>
                <a:close/>
                <a:moveTo>
                  <a:pt x="4194578" y="0"/>
                </a:moveTo>
                <a:lnTo>
                  <a:pt x="6218377" y="3595353"/>
                </a:lnTo>
                <a:lnTo>
                  <a:pt x="2170779" y="3595353"/>
                </a:lnTo>
                <a:close/>
                <a:moveTo>
                  <a:pt x="0" y="0"/>
                </a:moveTo>
                <a:lnTo>
                  <a:pt x="4058908" y="0"/>
                </a:lnTo>
                <a:lnTo>
                  <a:pt x="2028321" y="3595353"/>
                </a:lnTo>
                <a:close/>
                <a:moveTo>
                  <a:pt x="4330249" y="0"/>
                </a:moveTo>
                <a:lnTo>
                  <a:pt x="8389157" y="0"/>
                </a:lnTo>
                <a:lnTo>
                  <a:pt x="6358570" y="3595353"/>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 name="TextBox 4">
            <a:extLst>
              <a:ext uri="{FF2B5EF4-FFF2-40B4-BE49-F238E27FC236}">
                <a16:creationId xmlns:a16="http://schemas.microsoft.com/office/drawing/2014/main" id="{F92AF47E-68AB-774B-A4BE-863237BD6856}"/>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6D096130-A7E0-2644-98A2-D409BE440FF2}"/>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41DFCE65-1D6F-B842-AE7F-259A0BC0B4D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444870" y="1"/>
            <a:ext cx="3843130" cy="1881626"/>
          </a:xfrm>
          <a:prstGeom prst="rect">
            <a:avLst/>
          </a:prstGeom>
        </p:spPr>
      </p:pic>
    </p:spTree>
    <p:extLst>
      <p:ext uri="{BB962C8B-B14F-4D97-AF65-F5344CB8AC3E}">
        <p14:creationId xmlns:p14="http://schemas.microsoft.com/office/powerpoint/2010/main" val="3376958604"/>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26">
    <p:spTree>
      <p:nvGrpSpPr>
        <p:cNvPr id="1" name=""/>
        <p:cNvGrpSpPr/>
        <p:nvPr/>
      </p:nvGrpSpPr>
      <p:grpSpPr>
        <a:xfrm>
          <a:off x="0" y="0"/>
          <a:ext cx="0" cy="0"/>
          <a:chOff x="0" y="0"/>
          <a:chExt cx="0" cy="0"/>
        </a:xfrm>
      </p:grpSpPr>
      <p:sp>
        <p:nvSpPr>
          <p:cNvPr id="3" name="Freeform 7"/>
          <p:cNvSpPr>
            <a:spLocks noGrp="1" noEditPoints="1"/>
          </p:cNvSpPr>
          <p:nvPr>
            <p:ph type="pic" sz="quarter" idx="10"/>
          </p:nvPr>
        </p:nvSpPr>
        <p:spPr bwMode="auto">
          <a:xfrm>
            <a:off x="10460736" y="2301970"/>
            <a:ext cx="7827263" cy="7986618"/>
          </a:xfrm>
          <a:custGeom>
            <a:avLst/>
            <a:gdLst>
              <a:gd name="T0" fmla="*/ 2840 w 4177"/>
              <a:gd name="T1" fmla="*/ 704 h 4262"/>
              <a:gd name="T2" fmla="*/ 2804 w 4177"/>
              <a:gd name="T3" fmla="*/ 586 h 4262"/>
              <a:gd name="T4" fmla="*/ 2798 w 4177"/>
              <a:gd name="T5" fmla="*/ 465 h 4262"/>
              <a:gd name="T6" fmla="*/ 2820 w 4177"/>
              <a:gd name="T7" fmla="*/ 348 h 4262"/>
              <a:gd name="T8" fmla="*/ 2870 w 4177"/>
              <a:gd name="T9" fmla="*/ 237 h 4262"/>
              <a:gd name="T10" fmla="*/ 2946 w 4177"/>
              <a:gd name="T11" fmla="*/ 142 h 4262"/>
              <a:gd name="T12" fmla="*/ 3045 w 4177"/>
              <a:gd name="T13" fmla="*/ 67 h 4262"/>
              <a:gd name="T14" fmla="*/ 3160 w 4177"/>
              <a:gd name="T15" fmla="*/ 18 h 4262"/>
              <a:gd name="T16" fmla="*/ 3280 w 4177"/>
              <a:gd name="T17" fmla="*/ 0 h 4262"/>
              <a:gd name="T18" fmla="*/ 3400 w 4177"/>
              <a:gd name="T19" fmla="*/ 11 h 4262"/>
              <a:gd name="T20" fmla="*/ 3513 w 4177"/>
              <a:gd name="T21" fmla="*/ 51 h 4262"/>
              <a:gd name="T22" fmla="*/ 3613 w 4177"/>
              <a:gd name="T23" fmla="*/ 116 h 4262"/>
              <a:gd name="T24" fmla="*/ 3698 w 4177"/>
              <a:gd name="T25" fmla="*/ 207 h 4262"/>
              <a:gd name="T26" fmla="*/ 4177 w 4177"/>
              <a:gd name="T27" fmla="*/ 4262 h 4262"/>
              <a:gd name="T28" fmla="*/ 2441 w 4177"/>
              <a:gd name="T29" fmla="*/ 2118 h 4262"/>
              <a:gd name="T30" fmla="*/ 2411 w 4177"/>
              <a:gd name="T31" fmla="*/ 1999 h 4262"/>
              <a:gd name="T32" fmla="*/ 2411 w 4177"/>
              <a:gd name="T33" fmla="*/ 1878 h 4262"/>
              <a:gd name="T34" fmla="*/ 2439 w 4177"/>
              <a:gd name="T35" fmla="*/ 1761 h 4262"/>
              <a:gd name="T36" fmla="*/ 2495 w 4177"/>
              <a:gd name="T37" fmla="*/ 1654 h 4262"/>
              <a:gd name="T38" fmla="*/ 2574 w 4177"/>
              <a:gd name="T39" fmla="*/ 1562 h 4262"/>
              <a:gd name="T40" fmla="*/ 2679 w 4177"/>
              <a:gd name="T41" fmla="*/ 1491 h 4262"/>
              <a:gd name="T42" fmla="*/ 2796 w 4177"/>
              <a:gd name="T43" fmla="*/ 1449 h 4262"/>
              <a:gd name="T44" fmla="*/ 2916 w 4177"/>
              <a:gd name="T45" fmla="*/ 1437 h 4262"/>
              <a:gd name="T46" fmla="*/ 3034 w 4177"/>
              <a:gd name="T47" fmla="*/ 1454 h 4262"/>
              <a:gd name="T48" fmla="*/ 3145 w 4177"/>
              <a:gd name="T49" fmla="*/ 1498 h 4262"/>
              <a:gd name="T50" fmla="*/ 3243 w 4177"/>
              <a:gd name="T51" fmla="*/ 1569 h 4262"/>
              <a:gd name="T52" fmla="*/ 3323 w 4177"/>
              <a:gd name="T53" fmla="*/ 1664 h 4262"/>
              <a:gd name="T54" fmla="*/ 641 w 4177"/>
              <a:gd name="T55" fmla="*/ 1114 h 4262"/>
              <a:gd name="T56" fmla="*/ 593 w 4177"/>
              <a:gd name="T57" fmla="*/ 997 h 4262"/>
              <a:gd name="T58" fmla="*/ 575 w 4177"/>
              <a:gd name="T59" fmla="*/ 877 h 4262"/>
              <a:gd name="T60" fmla="*/ 586 w 4177"/>
              <a:gd name="T61" fmla="*/ 758 h 4262"/>
              <a:gd name="T62" fmla="*/ 625 w 4177"/>
              <a:gd name="T63" fmla="*/ 644 h 4262"/>
              <a:gd name="T64" fmla="*/ 690 w 4177"/>
              <a:gd name="T65" fmla="*/ 543 h 4262"/>
              <a:gd name="T66" fmla="*/ 781 w 4177"/>
              <a:gd name="T67" fmla="*/ 458 h 4262"/>
              <a:gd name="T68" fmla="*/ 892 w 4177"/>
              <a:gd name="T69" fmla="*/ 397 h 4262"/>
              <a:gd name="T70" fmla="*/ 1011 w 4177"/>
              <a:gd name="T71" fmla="*/ 368 h 4262"/>
              <a:gd name="T72" fmla="*/ 1130 w 4177"/>
              <a:gd name="T73" fmla="*/ 368 h 4262"/>
              <a:gd name="T74" fmla="*/ 1246 w 4177"/>
              <a:gd name="T75" fmla="*/ 396 h 4262"/>
              <a:gd name="T76" fmla="*/ 1353 w 4177"/>
              <a:gd name="T77" fmla="*/ 451 h 4262"/>
              <a:gd name="T78" fmla="*/ 1445 w 4177"/>
              <a:gd name="T79" fmla="*/ 532 h 4262"/>
              <a:gd name="T80" fmla="*/ 3602 w 4177"/>
              <a:gd name="T81" fmla="*/ 4262 h 4262"/>
              <a:gd name="T82" fmla="*/ 42 w 4177"/>
              <a:gd name="T83" fmla="*/ 2181 h 4262"/>
              <a:gd name="T84" fmla="*/ 7 w 4177"/>
              <a:gd name="T85" fmla="*/ 2062 h 4262"/>
              <a:gd name="T86" fmla="*/ 1 w 4177"/>
              <a:gd name="T87" fmla="*/ 1941 h 4262"/>
              <a:gd name="T88" fmla="*/ 23 w 4177"/>
              <a:gd name="T89" fmla="*/ 1824 h 4262"/>
              <a:gd name="T90" fmla="*/ 73 w 4177"/>
              <a:gd name="T91" fmla="*/ 1715 h 4262"/>
              <a:gd name="T92" fmla="*/ 148 w 4177"/>
              <a:gd name="T93" fmla="*/ 1619 h 4262"/>
              <a:gd name="T94" fmla="*/ 247 w 4177"/>
              <a:gd name="T95" fmla="*/ 1543 h 4262"/>
              <a:gd name="T96" fmla="*/ 363 w 4177"/>
              <a:gd name="T97" fmla="*/ 1494 h 4262"/>
              <a:gd name="T98" fmla="*/ 483 w 4177"/>
              <a:gd name="T99" fmla="*/ 1476 h 4262"/>
              <a:gd name="T100" fmla="*/ 602 w 4177"/>
              <a:gd name="T101" fmla="*/ 1488 h 4262"/>
              <a:gd name="T102" fmla="*/ 716 w 4177"/>
              <a:gd name="T103" fmla="*/ 1527 h 4262"/>
              <a:gd name="T104" fmla="*/ 816 w 4177"/>
              <a:gd name="T105" fmla="*/ 1592 h 4262"/>
              <a:gd name="T106" fmla="*/ 901 w 4177"/>
              <a:gd name="T107" fmla="*/ 1683 h 4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177" h="4262">
                <a:moveTo>
                  <a:pt x="4177" y="1036"/>
                </a:moveTo>
                <a:lnTo>
                  <a:pt x="4177" y="3034"/>
                </a:lnTo>
                <a:lnTo>
                  <a:pt x="2863" y="749"/>
                </a:lnTo>
                <a:lnTo>
                  <a:pt x="2850" y="727"/>
                </a:lnTo>
                <a:lnTo>
                  <a:pt x="2840" y="704"/>
                </a:lnTo>
                <a:lnTo>
                  <a:pt x="2830" y="681"/>
                </a:lnTo>
                <a:lnTo>
                  <a:pt x="2822" y="657"/>
                </a:lnTo>
                <a:lnTo>
                  <a:pt x="2814" y="634"/>
                </a:lnTo>
                <a:lnTo>
                  <a:pt x="2808" y="609"/>
                </a:lnTo>
                <a:lnTo>
                  <a:pt x="2804" y="586"/>
                </a:lnTo>
                <a:lnTo>
                  <a:pt x="2800" y="562"/>
                </a:lnTo>
                <a:lnTo>
                  <a:pt x="2798" y="538"/>
                </a:lnTo>
                <a:lnTo>
                  <a:pt x="2797" y="513"/>
                </a:lnTo>
                <a:lnTo>
                  <a:pt x="2797" y="489"/>
                </a:lnTo>
                <a:lnTo>
                  <a:pt x="2798" y="465"/>
                </a:lnTo>
                <a:lnTo>
                  <a:pt x="2800" y="441"/>
                </a:lnTo>
                <a:lnTo>
                  <a:pt x="2804" y="417"/>
                </a:lnTo>
                <a:lnTo>
                  <a:pt x="2808" y="393"/>
                </a:lnTo>
                <a:lnTo>
                  <a:pt x="2814" y="370"/>
                </a:lnTo>
                <a:lnTo>
                  <a:pt x="2820" y="348"/>
                </a:lnTo>
                <a:lnTo>
                  <a:pt x="2828" y="324"/>
                </a:lnTo>
                <a:lnTo>
                  <a:pt x="2837" y="302"/>
                </a:lnTo>
                <a:lnTo>
                  <a:pt x="2847" y="280"/>
                </a:lnTo>
                <a:lnTo>
                  <a:pt x="2858" y="259"/>
                </a:lnTo>
                <a:lnTo>
                  <a:pt x="2870" y="237"/>
                </a:lnTo>
                <a:lnTo>
                  <a:pt x="2883" y="217"/>
                </a:lnTo>
                <a:lnTo>
                  <a:pt x="2897" y="198"/>
                </a:lnTo>
                <a:lnTo>
                  <a:pt x="2913" y="179"/>
                </a:lnTo>
                <a:lnTo>
                  <a:pt x="2929" y="161"/>
                </a:lnTo>
                <a:lnTo>
                  <a:pt x="2946" y="142"/>
                </a:lnTo>
                <a:lnTo>
                  <a:pt x="2964" y="125"/>
                </a:lnTo>
                <a:lnTo>
                  <a:pt x="2982" y="109"/>
                </a:lnTo>
                <a:lnTo>
                  <a:pt x="3002" y="94"/>
                </a:lnTo>
                <a:lnTo>
                  <a:pt x="3023" y="80"/>
                </a:lnTo>
                <a:lnTo>
                  <a:pt x="3045" y="67"/>
                </a:lnTo>
                <a:lnTo>
                  <a:pt x="3068" y="55"/>
                </a:lnTo>
                <a:lnTo>
                  <a:pt x="3090" y="43"/>
                </a:lnTo>
                <a:lnTo>
                  <a:pt x="3113" y="33"/>
                </a:lnTo>
                <a:lnTo>
                  <a:pt x="3137" y="25"/>
                </a:lnTo>
                <a:lnTo>
                  <a:pt x="3160" y="18"/>
                </a:lnTo>
                <a:lnTo>
                  <a:pt x="3184" y="12"/>
                </a:lnTo>
                <a:lnTo>
                  <a:pt x="3208" y="7"/>
                </a:lnTo>
                <a:lnTo>
                  <a:pt x="3232" y="4"/>
                </a:lnTo>
                <a:lnTo>
                  <a:pt x="3256" y="1"/>
                </a:lnTo>
                <a:lnTo>
                  <a:pt x="3280" y="0"/>
                </a:lnTo>
                <a:lnTo>
                  <a:pt x="3304" y="0"/>
                </a:lnTo>
                <a:lnTo>
                  <a:pt x="3328" y="1"/>
                </a:lnTo>
                <a:lnTo>
                  <a:pt x="3353" y="4"/>
                </a:lnTo>
                <a:lnTo>
                  <a:pt x="3376" y="7"/>
                </a:lnTo>
                <a:lnTo>
                  <a:pt x="3400" y="11"/>
                </a:lnTo>
                <a:lnTo>
                  <a:pt x="3423" y="17"/>
                </a:lnTo>
                <a:lnTo>
                  <a:pt x="3446" y="24"/>
                </a:lnTo>
                <a:lnTo>
                  <a:pt x="3468" y="32"/>
                </a:lnTo>
                <a:lnTo>
                  <a:pt x="3491" y="40"/>
                </a:lnTo>
                <a:lnTo>
                  <a:pt x="3513" y="51"/>
                </a:lnTo>
                <a:lnTo>
                  <a:pt x="3534" y="62"/>
                </a:lnTo>
                <a:lnTo>
                  <a:pt x="3555" y="74"/>
                </a:lnTo>
                <a:lnTo>
                  <a:pt x="3575" y="87"/>
                </a:lnTo>
                <a:lnTo>
                  <a:pt x="3594" y="101"/>
                </a:lnTo>
                <a:lnTo>
                  <a:pt x="3613" y="116"/>
                </a:lnTo>
                <a:lnTo>
                  <a:pt x="3633" y="132"/>
                </a:lnTo>
                <a:lnTo>
                  <a:pt x="3650" y="150"/>
                </a:lnTo>
                <a:lnTo>
                  <a:pt x="3667" y="168"/>
                </a:lnTo>
                <a:lnTo>
                  <a:pt x="3683" y="187"/>
                </a:lnTo>
                <a:lnTo>
                  <a:pt x="3698" y="207"/>
                </a:lnTo>
                <a:lnTo>
                  <a:pt x="3712" y="227"/>
                </a:lnTo>
                <a:lnTo>
                  <a:pt x="3725" y="250"/>
                </a:lnTo>
                <a:lnTo>
                  <a:pt x="4177" y="1036"/>
                </a:lnTo>
                <a:close/>
                <a:moveTo>
                  <a:pt x="4177" y="3148"/>
                </a:moveTo>
                <a:lnTo>
                  <a:pt x="4177" y="4262"/>
                </a:lnTo>
                <a:lnTo>
                  <a:pt x="3668" y="4262"/>
                </a:lnTo>
                <a:lnTo>
                  <a:pt x="2474" y="2187"/>
                </a:lnTo>
                <a:lnTo>
                  <a:pt x="2462" y="2163"/>
                </a:lnTo>
                <a:lnTo>
                  <a:pt x="2450" y="2141"/>
                </a:lnTo>
                <a:lnTo>
                  <a:pt x="2441" y="2118"/>
                </a:lnTo>
                <a:lnTo>
                  <a:pt x="2432" y="2095"/>
                </a:lnTo>
                <a:lnTo>
                  <a:pt x="2425" y="2070"/>
                </a:lnTo>
                <a:lnTo>
                  <a:pt x="2419" y="2047"/>
                </a:lnTo>
                <a:lnTo>
                  <a:pt x="2415" y="2023"/>
                </a:lnTo>
                <a:lnTo>
                  <a:pt x="2411" y="1999"/>
                </a:lnTo>
                <a:lnTo>
                  <a:pt x="2409" y="1974"/>
                </a:lnTo>
                <a:lnTo>
                  <a:pt x="2408" y="1950"/>
                </a:lnTo>
                <a:lnTo>
                  <a:pt x="2408" y="1926"/>
                </a:lnTo>
                <a:lnTo>
                  <a:pt x="2409" y="1902"/>
                </a:lnTo>
                <a:lnTo>
                  <a:pt x="2411" y="1878"/>
                </a:lnTo>
                <a:lnTo>
                  <a:pt x="2414" y="1854"/>
                </a:lnTo>
                <a:lnTo>
                  <a:pt x="2419" y="1831"/>
                </a:lnTo>
                <a:lnTo>
                  <a:pt x="2425" y="1808"/>
                </a:lnTo>
                <a:lnTo>
                  <a:pt x="2431" y="1784"/>
                </a:lnTo>
                <a:lnTo>
                  <a:pt x="2439" y="1761"/>
                </a:lnTo>
                <a:lnTo>
                  <a:pt x="2448" y="1739"/>
                </a:lnTo>
                <a:lnTo>
                  <a:pt x="2458" y="1718"/>
                </a:lnTo>
                <a:lnTo>
                  <a:pt x="2470" y="1696"/>
                </a:lnTo>
                <a:lnTo>
                  <a:pt x="2482" y="1675"/>
                </a:lnTo>
                <a:lnTo>
                  <a:pt x="2495" y="1654"/>
                </a:lnTo>
                <a:lnTo>
                  <a:pt x="2509" y="1635"/>
                </a:lnTo>
                <a:lnTo>
                  <a:pt x="2524" y="1616"/>
                </a:lnTo>
                <a:lnTo>
                  <a:pt x="2540" y="1597"/>
                </a:lnTo>
                <a:lnTo>
                  <a:pt x="2557" y="1579"/>
                </a:lnTo>
                <a:lnTo>
                  <a:pt x="2574" y="1562"/>
                </a:lnTo>
                <a:lnTo>
                  <a:pt x="2593" y="1547"/>
                </a:lnTo>
                <a:lnTo>
                  <a:pt x="2614" y="1531"/>
                </a:lnTo>
                <a:lnTo>
                  <a:pt x="2635" y="1517"/>
                </a:lnTo>
                <a:lnTo>
                  <a:pt x="2656" y="1504"/>
                </a:lnTo>
                <a:lnTo>
                  <a:pt x="2679" y="1491"/>
                </a:lnTo>
                <a:lnTo>
                  <a:pt x="2701" y="1480"/>
                </a:lnTo>
                <a:lnTo>
                  <a:pt x="2724" y="1471"/>
                </a:lnTo>
                <a:lnTo>
                  <a:pt x="2748" y="1462"/>
                </a:lnTo>
                <a:lnTo>
                  <a:pt x="2772" y="1455"/>
                </a:lnTo>
                <a:lnTo>
                  <a:pt x="2796" y="1449"/>
                </a:lnTo>
                <a:lnTo>
                  <a:pt x="2819" y="1444"/>
                </a:lnTo>
                <a:lnTo>
                  <a:pt x="2843" y="1441"/>
                </a:lnTo>
                <a:lnTo>
                  <a:pt x="2867" y="1439"/>
                </a:lnTo>
                <a:lnTo>
                  <a:pt x="2891" y="1437"/>
                </a:lnTo>
                <a:lnTo>
                  <a:pt x="2916" y="1437"/>
                </a:lnTo>
                <a:lnTo>
                  <a:pt x="2940" y="1438"/>
                </a:lnTo>
                <a:lnTo>
                  <a:pt x="2964" y="1441"/>
                </a:lnTo>
                <a:lnTo>
                  <a:pt x="2987" y="1444"/>
                </a:lnTo>
                <a:lnTo>
                  <a:pt x="3010" y="1449"/>
                </a:lnTo>
                <a:lnTo>
                  <a:pt x="3034" y="1454"/>
                </a:lnTo>
                <a:lnTo>
                  <a:pt x="3057" y="1461"/>
                </a:lnTo>
                <a:lnTo>
                  <a:pt x="3080" y="1469"/>
                </a:lnTo>
                <a:lnTo>
                  <a:pt x="3102" y="1478"/>
                </a:lnTo>
                <a:lnTo>
                  <a:pt x="3124" y="1487"/>
                </a:lnTo>
                <a:lnTo>
                  <a:pt x="3145" y="1498"/>
                </a:lnTo>
                <a:lnTo>
                  <a:pt x="3166" y="1511"/>
                </a:lnTo>
                <a:lnTo>
                  <a:pt x="3186" y="1524"/>
                </a:lnTo>
                <a:lnTo>
                  <a:pt x="3206" y="1538"/>
                </a:lnTo>
                <a:lnTo>
                  <a:pt x="3225" y="1553"/>
                </a:lnTo>
                <a:lnTo>
                  <a:pt x="3243" y="1569"/>
                </a:lnTo>
                <a:lnTo>
                  <a:pt x="3261" y="1586"/>
                </a:lnTo>
                <a:lnTo>
                  <a:pt x="3278" y="1605"/>
                </a:lnTo>
                <a:lnTo>
                  <a:pt x="3294" y="1624"/>
                </a:lnTo>
                <a:lnTo>
                  <a:pt x="3309" y="1644"/>
                </a:lnTo>
                <a:lnTo>
                  <a:pt x="3323" y="1664"/>
                </a:lnTo>
                <a:lnTo>
                  <a:pt x="3336" y="1686"/>
                </a:lnTo>
                <a:lnTo>
                  <a:pt x="4177" y="3148"/>
                </a:lnTo>
                <a:close/>
                <a:moveTo>
                  <a:pt x="3602" y="4262"/>
                </a:moveTo>
                <a:lnTo>
                  <a:pt x="2452" y="4262"/>
                </a:lnTo>
                <a:lnTo>
                  <a:pt x="641" y="1114"/>
                </a:lnTo>
                <a:lnTo>
                  <a:pt x="629" y="1090"/>
                </a:lnTo>
                <a:lnTo>
                  <a:pt x="618" y="1068"/>
                </a:lnTo>
                <a:lnTo>
                  <a:pt x="608" y="1045"/>
                </a:lnTo>
                <a:lnTo>
                  <a:pt x="600" y="1022"/>
                </a:lnTo>
                <a:lnTo>
                  <a:pt x="593" y="997"/>
                </a:lnTo>
                <a:lnTo>
                  <a:pt x="587" y="973"/>
                </a:lnTo>
                <a:lnTo>
                  <a:pt x="582" y="950"/>
                </a:lnTo>
                <a:lnTo>
                  <a:pt x="579" y="926"/>
                </a:lnTo>
                <a:lnTo>
                  <a:pt x="576" y="901"/>
                </a:lnTo>
                <a:lnTo>
                  <a:pt x="575" y="877"/>
                </a:lnTo>
                <a:lnTo>
                  <a:pt x="575" y="853"/>
                </a:lnTo>
                <a:lnTo>
                  <a:pt x="576" y="829"/>
                </a:lnTo>
                <a:lnTo>
                  <a:pt x="579" y="804"/>
                </a:lnTo>
                <a:lnTo>
                  <a:pt x="582" y="781"/>
                </a:lnTo>
                <a:lnTo>
                  <a:pt x="586" y="758"/>
                </a:lnTo>
                <a:lnTo>
                  <a:pt x="592" y="734"/>
                </a:lnTo>
                <a:lnTo>
                  <a:pt x="599" y="711"/>
                </a:lnTo>
                <a:lnTo>
                  <a:pt x="607" y="688"/>
                </a:lnTo>
                <a:lnTo>
                  <a:pt x="615" y="666"/>
                </a:lnTo>
                <a:lnTo>
                  <a:pt x="625" y="644"/>
                </a:lnTo>
                <a:lnTo>
                  <a:pt x="636" y="622"/>
                </a:lnTo>
                <a:lnTo>
                  <a:pt x="648" y="602"/>
                </a:lnTo>
                <a:lnTo>
                  <a:pt x="661" y="581"/>
                </a:lnTo>
                <a:lnTo>
                  <a:pt x="675" y="562"/>
                </a:lnTo>
                <a:lnTo>
                  <a:pt x="690" y="543"/>
                </a:lnTo>
                <a:lnTo>
                  <a:pt x="707" y="524"/>
                </a:lnTo>
                <a:lnTo>
                  <a:pt x="724" y="506"/>
                </a:lnTo>
                <a:lnTo>
                  <a:pt x="742" y="489"/>
                </a:lnTo>
                <a:lnTo>
                  <a:pt x="761" y="474"/>
                </a:lnTo>
                <a:lnTo>
                  <a:pt x="781" y="458"/>
                </a:lnTo>
                <a:lnTo>
                  <a:pt x="801" y="444"/>
                </a:lnTo>
                <a:lnTo>
                  <a:pt x="823" y="430"/>
                </a:lnTo>
                <a:lnTo>
                  <a:pt x="845" y="418"/>
                </a:lnTo>
                <a:lnTo>
                  <a:pt x="869" y="407"/>
                </a:lnTo>
                <a:lnTo>
                  <a:pt x="892" y="397"/>
                </a:lnTo>
                <a:lnTo>
                  <a:pt x="915" y="389"/>
                </a:lnTo>
                <a:lnTo>
                  <a:pt x="938" y="382"/>
                </a:lnTo>
                <a:lnTo>
                  <a:pt x="962" y="376"/>
                </a:lnTo>
                <a:lnTo>
                  <a:pt x="986" y="371"/>
                </a:lnTo>
                <a:lnTo>
                  <a:pt x="1011" y="368"/>
                </a:lnTo>
                <a:lnTo>
                  <a:pt x="1035" y="365"/>
                </a:lnTo>
                <a:lnTo>
                  <a:pt x="1059" y="364"/>
                </a:lnTo>
                <a:lnTo>
                  <a:pt x="1083" y="364"/>
                </a:lnTo>
                <a:lnTo>
                  <a:pt x="1106" y="365"/>
                </a:lnTo>
                <a:lnTo>
                  <a:pt x="1130" y="368"/>
                </a:lnTo>
                <a:lnTo>
                  <a:pt x="1155" y="371"/>
                </a:lnTo>
                <a:lnTo>
                  <a:pt x="1178" y="376"/>
                </a:lnTo>
                <a:lnTo>
                  <a:pt x="1201" y="381"/>
                </a:lnTo>
                <a:lnTo>
                  <a:pt x="1224" y="388"/>
                </a:lnTo>
                <a:lnTo>
                  <a:pt x="1246" y="396"/>
                </a:lnTo>
                <a:lnTo>
                  <a:pt x="1268" y="404"/>
                </a:lnTo>
                <a:lnTo>
                  <a:pt x="1291" y="414"/>
                </a:lnTo>
                <a:lnTo>
                  <a:pt x="1312" y="425"/>
                </a:lnTo>
                <a:lnTo>
                  <a:pt x="1333" y="438"/>
                </a:lnTo>
                <a:lnTo>
                  <a:pt x="1353" y="451"/>
                </a:lnTo>
                <a:lnTo>
                  <a:pt x="1373" y="465"/>
                </a:lnTo>
                <a:lnTo>
                  <a:pt x="1392" y="480"/>
                </a:lnTo>
                <a:lnTo>
                  <a:pt x="1410" y="496"/>
                </a:lnTo>
                <a:lnTo>
                  <a:pt x="1427" y="513"/>
                </a:lnTo>
                <a:lnTo>
                  <a:pt x="1445" y="532"/>
                </a:lnTo>
                <a:lnTo>
                  <a:pt x="1461" y="551"/>
                </a:lnTo>
                <a:lnTo>
                  <a:pt x="1476" y="571"/>
                </a:lnTo>
                <a:lnTo>
                  <a:pt x="1490" y="591"/>
                </a:lnTo>
                <a:lnTo>
                  <a:pt x="1504" y="613"/>
                </a:lnTo>
                <a:lnTo>
                  <a:pt x="3602" y="4262"/>
                </a:lnTo>
                <a:close/>
                <a:moveTo>
                  <a:pt x="2387" y="4262"/>
                </a:moveTo>
                <a:lnTo>
                  <a:pt x="1237" y="4262"/>
                </a:lnTo>
                <a:lnTo>
                  <a:pt x="65" y="2226"/>
                </a:lnTo>
                <a:lnTo>
                  <a:pt x="53" y="2203"/>
                </a:lnTo>
                <a:lnTo>
                  <a:pt x="42" y="2181"/>
                </a:lnTo>
                <a:lnTo>
                  <a:pt x="33" y="2157"/>
                </a:lnTo>
                <a:lnTo>
                  <a:pt x="24" y="2134"/>
                </a:lnTo>
                <a:lnTo>
                  <a:pt x="17" y="2110"/>
                </a:lnTo>
                <a:lnTo>
                  <a:pt x="11" y="2086"/>
                </a:lnTo>
                <a:lnTo>
                  <a:pt x="7" y="2062"/>
                </a:lnTo>
                <a:lnTo>
                  <a:pt x="3" y="2038"/>
                </a:lnTo>
                <a:lnTo>
                  <a:pt x="1" y="2014"/>
                </a:lnTo>
                <a:lnTo>
                  <a:pt x="0" y="1990"/>
                </a:lnTo>
                <a:lnTo>
                  <a:pt x="0" y="1965"/>
                </a:lnTo>
                <a:lnTo>
                  <a:pt x="1" y="1941"/>
                </a:lnTo>
                <a:lnTo>
                  <a:pt x="3" y="1917"/>
                </a:lnTo>
                <a:lnTo>
                  <a:pt x="6" y="1894"/>
                </a:lnTo>
                <a:lnTo>
                  <a:pt x="11" y="1870"/>
                </a:lnTo>
                <a:lnTo>
                  <a:pt x="16" y="1846"/>
                </a:lnTo>
                <a:lnTo>
                  <a:pt x="23" y="1824"/>
                </a:lnTo>
                <a:lnTo>
                  <a:pt x="31" y="1801"/>
                </a:lnTo>
                <a:lnTo>
                  <a:pt x="40" y="1778"/>
                </a:lnTo>
                <a:lnTo>
                  <a:pt x="50" y="1756"/>
                </a:lnTo>
                <a:lnTo>
                  <a:pt x="61" y="1735"/>
                </a:lnTo>
                <a:lnTo>
                  <a:pt x="73" y="1715"/>
                </a:lnTo>
                <a:lnTo>
                  <a:pt x="86" y="1693"/>
                </a:lnTo>
                <a:lnTo>
                  <a:pt x="100" y="1674"/>
                </a:lnTo>
                <a:lnTo>
                  <a:pt x="115" y="1655"/>
                </a:lnTo>
                <a:lnTo>
                  <a:pt x="132" y="1637"/>
                </a:lnTo>
                <a:lnTo>
                  <a:pt x="148" y="1619"/>
                </a:lnTo>
                <a:lnTo>
                  <a:pt x="166" y="1602"/>
                </a:lnTo>
                <a:lnTo>
                  <a:pt x="185" y="1585"/>
                </a:lnTo>
                <a:lnTo>
                  <a:pt x="205" y="1570"/>
                </a:lnTo>
                <a:lnTo>
                  <a:pt x="226" y="1556"/>
                </a:lnTo>
                <a:lnTo>
                  <a:pt x="247" y="1543"/>
                </a:lnTo>
                <a:lnTo>
                  <a:pt x="271" y="1531"/>
                </a:lnTo>
                <a:lnTo>
                  <a:pt x="293" y="1520"/>
                </a:lnTo>
                <a:lnTo>
                  <a:pt x="316" y="1510"/>
                </a:lnTo>
                <a:lnTo>
                  <a:pt x="339" y="1502"/>
                </a:lnTo>
                <a:lnTo>
                  <a:pt x="363" y="1494"/>
                </a:lnTo>
                <a:lnTo>
                  <a:pt x="387" y="1488"/>
                </a:lnTo>
                <a:lnTo>
                  <a:pt x="411" y="1483"/>
                </a:lnTo>
                <a:lnTo>
                  <a:pt x="435" y="1480"/>
                </a:lnTo>
                <a:lnTo>
                  <a:pt x="459" y="1477"/>
                </a:lnTo>
                <a:lnTo>
                  <a:pt x="483" y="1476"/>
                </a:lnTo>
                <a:lnTo>
                  <a:pt x="507" y="1476"/>
                </a:lnTo>
                <a:lnTo>
                  <a:pt x="531" y="1477"/>
                </a:lnTo>
                <a:lnTo>
                  <a:pt x="555" y="1480"/>
                </a:lnTo>
                <a:lnTo>
                  <a:pt x="579" y="1483"/>
                </a:lnTo>
                <a:lnTo>
                  <a:pt x="602" y="1488"/>
                </a:lnTo>
                <a:lnTo>
                  <a:pt x="626" y="1493"/>
                </a:lnTo>
                <a:lnTo>
                  <a:pt x="648" y="1500"/>
                </a:lnTo>
                <a:lnTo>
                  <a:pt x="671" y="1509"/>
                </a:lnTo>
                <a:lnTo>
                  <a:pt x="693" y="1517"/>
                </a:lnTo>
                <a:lnTo>
                  <a:pt x="716" y="1527"/>
                </a:lnTo>
                <a:lnTo>
                  <a:pt x="737" y="1538"/>
                </a:lnTo>
                <a:lnTo>
                  <a:pt x="757" y="1550"/>
                </a:lnTo>
                <a:lnTo>
                  <a:pt x="778" y="1563"/>
                </a:lnTo>
                <a:lnTo>
                  <a:pt x="797" y="1577"/>
                </a:lnTo>
                <a:lnTo>
                  <a:pt x="816" y="1592"/>
                </a:lnTo>
                <a:lnTo>
                  <a:pt x="834" y="1609"/>
                </a:lnTo>
                <a:lnTo>
                  <a:pt x="853" y="1626"/>
                </a:lnTo>
                <a:lnTo>
                  <a:pt x="870" y="1644"/>
                </a:lnTo>
                <a:lnTo>
                  <a:pt x="885" y="1663"/>
                </a:lnTo>
                <a:lnTo>
                  <a:pt x="901" y="1683"/>
                </a:lnTo>
                <a:lnTo>
                  <a:pt x="915" y="1704"/>
                </a:lnTo>
                <a:lnTo>
                  <a:pt x="928" y="1726"/>
                </a:lnTo>
                <a:lnTo>
                  <a:pt x="2387" y="4262"/>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 name="TextBox 4">
            <a:extLst>
              <a:ext uri="{FF2B5EF4-FFF2-40B4-BE49-F238E27FC236}">
                <a16:creationId xmlns:a16="http://schemas.microsoft.com/office/drawing/2014/main" id="{56E3CB47-6ABA-C64F-AF91-871F96B1610F}"/>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7A9BD81C-2CA0-C04F-A1A9-739E33D1D657}"/>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82250563"/>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userDrawn="1">
  <p:cSld name="27">
    <p:spTree>
      <p:nvGrpSpPr>
        <p:cNvPr id="1" name=""/>
        <p:cNvGrpSpPr/>
        <p:nvPr/>
      </p:nvGrpSpPr>
      <p:grpSpPr>
        <a:xfrm>
          <a:off x="0" y="0"/>
          <a:ext cx="0" cy="0"/>
          <a:chOff x="0" y="0"/>
          <a:chExt cx="0" cy="0"/>
        </a:xfrm>
      </p:grpSpPr>
      <p:sp>
        <p:nvSpPr>
          <p:cNvPr id="3" name="Freeform 8"/>
          <p:cNvSpPr>
            <a:spLocks noGrp="1" noEditPoints="1"/>
          </p:cNvSpPr>
          <p:nvPr>
            <p:ph type="pic" sz="quarter" idx="10"/>
          </p:nvPr>
        </p:nvSpPr>
        <p:spPr bwMode="auto">
          <a:xfrm>
            <a:off x="9570720" y="1700378"/>
            <a:ext cx="8717279" cy="8588210"/>
          </a:xfrm>
          <a:custGeom>
            <a:avLst/>
            <a:gdLst>
              <a:gd name="T0" fmla="*/ 1001 w 4390"/>
              <a:gd name="T1" fmla="*/ 4326 h 4326"/>
              <a:gd name="T2" fmla="*/ 1648 w 4390"/>
              <a:gd name="T3" fmla="*/ 4326 h 4326"/>
              <a:gd name="T4" fmla="*/ 485 w 4390"/>
              <a:gd name="T5" fmla="*/ 2305 h 4326"/>
              <a:gd name="T6" fmla="*/ 0 w 4390"/>
              <a:gd name="T7" fmla="*/ 2586 h 4326"/>
              <a:gd name="T8" fmla="*/ 1001 w 4390"/>
              <a:gd name="T9" fmla="*/ 4326 h 4326"/>
              <a:gd name="T10" fmla="*/ 1714 w 4390"/>
              <a:gd name="T11" fmla="*/ 4326 h 4326"/>
              <a:gd name="T12" fmla="*/ 2360 w 4390"/>
              <a:gd name="T13" fmla="*/ 4326 h 4326"/>
              <a:gd name="T14" fmla="*/ 646 w 4390"/>
              <a:gd name="T15" fmla="*/ 1346 h 4326"/>
              <a:gd name="T16" fmla="*/ 161 w 4390"/>
              <a:gd name="T17" fmla="*/ 1628 h 4326"/>
              <a:gd name="T18" fmla="*/ 1714 w 4390"/>
              <a:gd name="T19" fmla="*/ 4326 h 4326"/>
              <a:gd name="T20" fmla="*/ 2426 w 4390"/>
              <a:gd name="T21" fmla="*/ 4326 h 4326"/>
              <a:gd name="T22" fmla="*/ 3073 w 4390"/>
              <a:gd name="T23" fmla="*/ 4326 h 4326"/>
              <a:gd name="T24" fmla="*/ 1405 w 4390"/>
              <a:gd name="T25" fmla="*/ 1426 h 4326"/>
              <a:gd name="T26" fmla="*/ 919 w 4390"/>
              <a:gd name="T27" fmla="*/ 1708 h 4326"/>
              <a:gd name="T28" fmla="*/ 2426 w 4390"/>
              <a:gd name="T29" fmla="*/ 4326 h 4326"/>
              <a:gd name="T30" fmla="*/ 3138 w 4390"/>
              <a:gd name="T31" fmla="*/ 4326 h 4326"/>
              <a:gd name="T32" fmla="*/ 3785 w 4390"/>
              <a:gd name="T33" fmla="*/ 4326 h 4326"/>
              <a:gd name="T34" fmla="*/ 1391 w 4390"/>
              <a:gd name="T35" fmla="*/ 165 h 4326"/>
              <a:gd name="T36" fmla="*/ 906 w 4390"/>
              <a:gd name="T37" fmla="*/ 446 h 4326"/>
              <a:gd name="T38" fmla="*/ 3138 w 4390"/>
              <a:gd name="T39" fmla="*/ 4326 h 4326"/>
              <a:gd name="T40" fmla="*/ 3850 w 4390"/>
              <a:gd name="T41" fmla="*/ 4326 h 4326"/>
              <a:gd name="T42" fmla="*/ 4390 w 4390"/>
              <a:gd name="T43" fmla="*/ 4326 h 4326"/>
              <a:gd name="T44" fmla="*/ 4390 w 4390"/>
              <a:gd name="T45" fmla="*/ 4138 h 4326"/>
              <a:gd name="T46" fmla="*/ 2430 w 4390"/>
              <a:gd name="T47" fmla="*/ 732 h 4326"/>
              <a:gd name="T48" fmla="*/ 1944 w 4390"/>
              <a:gd name="T49" fmla="*/ 1013 h 4326"/>
              <a:gd name="T50" fmla="*/ 3850 w 4390"/>
              <a:gd name="T51" fmla="*/ 4326 h 4326"/>
              <a:gd name="T52" fmla="*/ 4390 w 4390"/>
              <a:gd name="T53" fmla="*/ 4024 h 4326"/>
              <a:gd name="T54" fmla="*/ 4390 w 4390"/>
              <a:gd name="T55" fmla="*/ 2900 h 4326"/>
              <a:gd name="T56" fmla="*/ 2722 w 4390"/>
              <a:gd name="T57" fmla="*/ 0 h 4326"/>
              <a:gd name="T58" fmla="*/ 2236 w 4390"/>
              <a:gd name="T59" fmla="*/ 281 h 4326"/>
              <a:gd name="T60" fmla="*/ 4390 w 4390"/>
              <a:gd name="T61" fmla="*/ 4024 h 4326"/>
              <a:gd name="T62" fmla="*/ 4390 w 4390"/>
              <a:gd name="T63" fmla="*/ 2786 h 4326"/>
              <a:gd name="T64" fmla="*/ 4390 w 4390"/>
              <a:gd name="T65" fmla="*/ 1661 h 4326"/>
              <a:gd name="T66" fmla="*/ 3785 w 4390"/>
              <a:gd name="T67" fmla="*/ 611 h 4326"/>
              <a:gd name="T68" fmla="*/ 3300 w 4390"/>
              <a:gd name="T69" fmla="*/ 892 h 4326"/>
              <a:gd name="T70" fmla="*/ 4390 w 4390"/>
              <a:gd name="T71" fmla="*/ 2786 h 4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390" h="4326">
                <a:moveTo>
                  <a:pt x="1001" y="4326"/>
                </a:moveTo>
                <a:lnTo>
                  <a:pt x="1648" y="4326"/>
                </a:lnTo>
                <a:lnTo>
                  <a:pt x="485" y="2305"/>
                </a:lnTo>
                <a:lnTo>
                  <a:pt x="0" y="2586"/>
                </a:lnTo>
                <a:lnTo>
                  <a:pt x="1001" y="4326"/>
                </a:lnTo>
                <a:close/>
                <a:moveTo>
                  <a:pt x="1714" y="4326"/>
                </a:moveTo>
                <a:lnTo>
                  <a:pt x="2360" y="4326"/>
                </a:lnTo>
                <a:lnTo>
                  <a:pt x="646" y="1346"/>
                </a:lnTo>
                <a:lnTo>
                  <a:pt x="161" y="1628"/>
                </a:lnTo>
                <a:lnTo>
                  <a:pt x="1714" y="4326"/>
                </a:lnTo>
                <a:close/>
                <a:moveTo>
                  <a:pt x="2426" y="4326"/>
                </a:moveTo>
                <a:lnTo>
                  <a:pt x="3073" y="4326"/>
                </a:lnTo>
                <a:lnTo>
                  <a:pt x="1405" y="1426"/>
                </a:lnTo>
                <a:lnTo>
                  <a:pt x="919" y="1708"/>
                </a:lnTo>
                <a:lnTo>
                  <a:pt x="2426" y="4326"/>
                </a:lnTo>
                <a:close/>
                <a:moveTo>
                  <a:pt x="3138" y="4326"/>
                </a:moveTo>
                <a:lnTo>
                  <a:pt x="3785" y="4326"/>
                </a:lnTo>
                <a:lnTo>
                  <a:pt x="1391" y="165"/>
                </a:lnTo>
                <a:lnTo>
                  <a:pt x="906" y="446"/>
                </a:lnTo>
                <a:lnTo>
                  <a:pt x="3138" y="4326"/>
                </a:lnTo>
                <a:close/>
                <a:moveTo>
                  <a:pt x="3850" y="4326"/>
                </a:moveTo>
                <a:lnTo>
                  <a:pt x="4390" y="4326"/>
                </a:lnTo>
                <a:lnTo>
                  <a:pt x="4390" y="4138"/>
                </a:lnTo>
                <a:lnTo>
                  <a:pt x="2430" y="732"/>
                </a:lnTo>
                <a:lnTo>
                  <a:pt x="1944" y="1013"/>
                </a:lnTo>
                <a:lnTo>
                  <a:pt x="3850" y="4326"/>
                </a:lnTo>
                <a:close/>
                <a:moveTo>
                  <a:pt x="4390" y="4024"/>
                </a:moveTo>
                <a:lnTo>
                  <a:pt x="4390" y="2900"/>
                </a:lnTo>
                <a:lnTo>
                  <a:pt x="2722" y="0"/>
                </a:lnTo>
                <a:lnTo>
                  <a:pt x="2236" y="281"/>
                </a:lnTo>
                <a:lnTo>
                  <a:pt x="4390" y="4024"/>
                </a:lnTo>
                <a:close/>
                <a:moveTo>
                  <a:pt x="4390" y="2786"/>
                </a:moveTo>
                <a:lnTo>
                  <a:pt x="4390" y="1661"/>
                </a:lnTo>
                <a:lnTo>
                  <a:pt x="3785" y="611"/>
                </a:lnTo>
                <a:lnTo>
                  <a:pt x="3300" y="892"/>
                </a:lnTo>
                <a:lnTo>
                  <a:pt x="4390" y="2786"/>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7" name="TextBox 6">
            <a:extLst>
              <a:ext uri="{FF2B5EF4-FFF2-40B4-BE49-F238E27FC236}">
                <a16:creationId xmlns:a16="http://schemas.microsoft.com/office/drawing/2014/main" id="{A472EA4B-4D5B-B243-AF3E-213483C5A5EF}"/>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8" name="Straight Connector 7">
            <a:extLst>
              <a:ext uri="{FF2B5EF4-FFF2-40B4-BE49-F238E27FC236}">
                <a16:creationId xmlns:a16="http://schemas.microsoft.com/office/drawing/2014/main" id="{D9F53F68-1E76-AC48-940F-C0194AA3F89A}"/>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5" name="Picture 4">
            <a:extLst>
              <a:ext uri="{FF2B5EF4-FFF2-40B4-BE49-F238E27FC236}">
                <a16:creationId xmlns:a16="http://schemas.microsoft.com/office/drawing/2014/main" id="{449039FF-1135-874C-BF2C-B0B2AD8F6162}"/>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444870" y="1"/>
            <a:ext cx="3843130" cy="1881626"/>
          </a:xfrm>
          <a:prstGeom prst="rect">
            <a:avLst/>
          </a:prstGeom>
        </p:spPr>
      </p:pic>
    </p:spTree>
    <p:extLst>
      <p:ext uri="{BB962C8B-B14F-4D97-AF65-F5344CB8AC3E}">
        <p14:creationId xmlns:p14="http://schemas.microsoft.com/office/powerpoint/2010/main" val="3960310974"/>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28">
    <p:spTree>
      <p:nvGrpSpPr>
        <p:cNvPr id="1" name=""/>
        <p:cNvGrpSpPr/>
        <p:nvPr/>
      </p:nvGrpSpPr>
      <p:grpSpPr>
        <a:xfrm>
          <a:off x="0" y="0"/>
          <a:ext cx="0" cy="0"/>
          <a:chOff x="0" y="0"/>
          <a:chExt cx="0" cy="0"/>
        </a:xfrm>
      </p:grpSpPr>
      <p:sp>
        <p:nvSpPr>
          <p:cNvPr id="6" name="Freeform 9"/>
          <p:cNvSpPr>
            <a:spLocks noGrp="1"/>
          </p:cNvSpPr>
          <p:nvPr>
            <p:ph type="pic" sz="quarter" idx="11"/>
          </p:nvPr>
        </p:nvSpPr>
        <p:spPr bwMode="auto">
          <a:xfrm>
            <a:off x="8655168" y="3482292"/>
            <a:ext cx="5777441" cy="5788744"/>
          </a:xfrm>
          <a:custGeom>
            <a:avLst/>
            <a:gdLst>
              <a:gd name="T0" fmla="*/ 1408 w 2554"/>
              <a:gd name="T1" fmla="*/ 6 h 2560"/>
              <a:gd name="T2" fmla="*/ 1596 w 2554"/>
              <a:gd name="T3" fmla="*/ 39 h 2560"/>
              <a:gd name="T4" fmla="*/ 1774 w 2554"/>
              <a:gd name="T5" fmla="*/ 100 h 2560"/>
              <a:gd name="T6" fmla="*/ 1939 w 2554"/>
              <a:gd name="T7" fmla="*/ 185 h 2560"/>
              <a:gd name="T8" fmla="*/ 2089 w 2554"/>
              <a:gd name="T9" fmla="*/ 292 h 2560"/>
              <a:gd name="T10" fmla="*/ 2222 w 2554"/>
              <a:gd name="T11" fmla="*/ 419 h 2560"/>
              <a:gd name="T12" fmla="*/ 2335 w 2554"/>
              <a:gd name="T13" fmla="*/ 564 h 2560"/>
              <a:gd name="T14" fmla="*/ 2428 w 2554"/>
              <a:gd name="T15" fmla="*/ 725 h 2560"/>
              <a:gd name="T16" fmla="*/ 2497 w 2554"/>
              <a:gd name="T17" fmla="*/ 899 h 2560"/>
              <a:gd name="T18" fmla="*/ 2539 w 2554"/>
              <a:gd name="T19" fmla="*/ 1085 h 2560"/>
              <a:gd name="T20" fmla="*/ 2554 w 2554"/>
              <a:gd name="T21" fmla="*/ 1280 h 2560"/>
              <a:gd name="T22" fmla="*/ 2539 w 2554"/>
              <a:gd name="T23" fmla="*/ 1475 h 2560"/>
              <a:gd name="T24" fmla="*/ 2497 w 2554"/>
              <a:gd name="T25" fmla="*/ 1661 h 2560"/>
              <a:gd name="T26" fmla="*/ 2428 w 2554"/>
              <a:gd name="T27" fmla="*/ 1835 h 2560"/>
              <a:gd name="T28" fmla="*/ 2335 w 2554"/>
              <a:gd name="T29" fmla="*/ 1996 h 2560"/>
              <a:gd name="T30" fmla="*/ 2222 w 2554"/>
              <a:gd name="T31" fmla="*/ 2141 h 2560"/>
              <a:gd name="T32" fmla="*/ 2089 w 2554"/>
              <a:gd name="T33" fmla="*/ 2268 h 2560"/>
              <a:gd name="T34" fmla="*/ 1939 w 2554"/>
              <a:gd name="T35" fmla="*/ 2375 h 2560"/>
              <a:gd name="T36" fmla="*/ 1774 w 2554"/>
              <a:gd name="T37" fmla="*/ 2460 h 2560"/>
              <a:gd name="T38" fmla="*/ 1596 w 2554"/>
              <a:gd name="T39" fmla="*/ 2520 h 2560"/>
              <a:gd name="T40" fmla="*/ 1408 w 2554"/>
              <a:gd name="T41" fmla="*/ 2554 h 2560"/>
              <a:gd name="T42" fmla="*/ 1211 w 2554"/>
              <a:gd name="T43" fmla="*/ 2559 h 2560"/>
              <a:gd name="T44" fmla="*/ 1019 w 2554"/>
              <a:gd name="T45" fmla="*/ 2535 h 2560"/>
              <a:gd name="T46" fmla="*/ 838 w 2554"/>
              <a:gd name="T47" fmla="*/ 2482 h 2560"/>
              <a:gd name="T48" fmla="*/ 668 w 2554"/>
              <a:gd name="T49" fmla="*/ 2406 h 2560"/>
              <a:gd name="T50" fmla="*/ 513 w 2554"/>
              <a:gd name="T51" fmla="*/ 2306 h 2560"/>
              <a:gd name="T52" fmla="*/ 374 w 2554"/>
              <a:gd name="T53" fmla="*/ 2185 h 2560"/>
              <a:gd name="T54" fmla="*/ 254 w 2554"/>
              <a:gd name="T55" fmla="*/ 2046 h 2560"/>
              <a:gd name="T56" fmla="*/ 154 w 2554"/>
              <a:gd name="T57" fmla="*/ 1891 h 2560"/>
              <a:gd name="T58" fmla="*/ 78 w 2554"/>
              <a:gd name="T59" fmla="*/ 1720 h 2560"/>
              <a:gd name="T60" fmla="*/ 26 w 2554"/>
              <a:gd name="T61" fmla="*/ 1538 h 2560"/>
              <a:gd name="T62" fmla="*/ 1 w 2554"/>
              <a:gd name="T63" fmla="*/ 1346 h 2560"/>
              <a:gd name="T64" fmla="*/ 6 w 2554"/>
              <a:gd name="T65" fmla="*/ 1150 h 2560"/>
              <a:gd name="T66" fmla="*/ 40 w 2554"/>
              <a:gd name="T67" fmla="*/ 960 h 2560"/>
              <a:gd name="T68" fmla="*/ 100 w 2554"/>
              <a:gd name="T69" fmla="*/ 782 h 2560"/>
              <a:gd name="T70" fmla="*/ 185 w 2554"/>
              <a:gd name="T71" fmla="*/ 616 h 2560"/>
              <a:gd name="T72" fmla="*/ 292 w 2554"/>
              <a:gd name="T73" fmla="*/ 466 h 2560"/>
              <a:gd name="T74" fmla="*/ 418 w 2554"/>
              <a:gd name="T75" fmla="*/ 332 h 2560"/>
              <a:gd name="T76" fmla="*/ 563 w 2554"/>
              <a:gd name="T77" fmla="*/ 218 h 2560"/>
              <a:gd name="T78" fmla="*/ 723 w 2554"/>
              <a:gd name="T79" fmla="*/ 125 h 2560"/>
              <a:gd name="T80" fmla="*/ 897 w 2554"/>
              <a:gd name="T81" fmla="*/ 57 h 2560"/>
              <a:gd name="T82" fmla="*/ 1083 w 2554"/>
              <a:gd name="T83" fmla="*/ 14 h 2560"/>
              <a:gd name="T84" fmla="*/ 1276 w 2554"/>
              <a:gd name="T85" fmla="*/ 0 h 25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554" h="2560">
                <a:moveTo>
                  <a:pt x="1276" y="0"/>
                </a:moveTo>
                <a:lnTo>
                  <a:pt x="1343" y="1"/>
                </a:lnTo>
                <a:lnTo>
                  <a:pt x="1408" y="6"/>
                </a:lnTo>
                <a:lnTo>
                  <a:pt x="1471" y="14"/>
                </a:lnTo>
                <a:lnTo>
                  <a:pt x="1534" y="25"/>
                </a:lnTo>
                <a:lnTo>
                  <a:pt x="1596" y="39"/>
                </a:lnTo>
                <a:lnTo>
                  <a:pt x="1657" y="57"/>
                </a:lnTo>
                <a:lnTo>
                  <a:pt x="1716" y="77"/>
                </a:lnTo>
                <a:lnTo>
                  <a:pt x="1774" y="100"/>
                </a:lnTo>
                <a:lnTo>
                  <a:pt x="1831" y="125"/>
                </a:lnTo>
                <a:lnTo>
                  <a:pt x="1886" y="154"/>
                </a:lnTo>
                <a:lnTo>
                  <a:pt x="1939" y="185"/>
                </a:lnTo>
                <a:lnTo>
                  <a:pt x="1991" y="218"/>
                </a:lnTo>
                <a:lnTo>
                  <a:pt x="2041" y="254"/>
                </a:lnTo>
                <a:lnTo>
                  <a:pt x="2089" y="292"/>
                </a:lnTo>
                <a:lnTo>
                  <a:pt x="2136" y="332"/>
                </a:lnTo>
                <a:lnTo>
                  <a:pt x="2180" y="375"/>
                </a:lnTo>
                <a:lnTo>
                  <a:pt x="2222" y="419"/>
                </a:lnTo>
                <a:lnTo>
                  <a:pt x="2262" y="466"/>
                </a:lnTo>
                <a:lnTo>
                  <a:pt x="2300" y="514"/>
                </a:lnTo>
                <a:lnTo>
                  <a:pt x="2335" y="564"/>
                </a:lnTo>
                <a:lnTo>
                  <a:pt x="2369" y="616"/>
                </a:lnTo>
                <a:lnTo>
                  <a:pt x="2400" y="670"/>
                </a:lnTo>
                <a:lnTo>
                  <a:pt x="2428" y="725"/>
                </a:lnTo>
                <a:lnTo>
                  <a:pt x="2454" y="782"/>
                </a:lnTo>
                <a:lnTo>
                  <a:pt x="2476" y="840"/>
                </a:lnTo>
                <a:lnTo>
                  <a:pt x="2497" y="899"/>
                </a:lnTo>
                <a:lnTo>
                  <a:pt x="2514" y="960"/>
                </a:lnTo>
                <a:lnTo>
                  <a:pt x="2528" y="1022"/>
                </a:lnTo>
                <a:lnTo>
                  <a:pt x="2539" y="1085"/>
                </a:lnTo>
                <a:lnTo>
                  <a:pt x="2547" y="1150"/>
                </a:lnTo>
                <a:lnTo>
                  <a:pt x="2553" y="1214"/>
                </a:lnTo>
                <a:lnTo>
                  <a:pt x="2554" y="1280"/>
                </a:lnTo>
                <a:lnTo>
                  <a:pt x="2553" y="1346"/>
                </a:lnTo>
                <a:lnTo>
                  <a:pt x="2547" y="1411"/>
                </a:lnTo>
                <a:lnTo>
                  <a:pt x="2539" y="1475"/>
                </a:lnTo>
                <a:lnTo>
                  <a:pt x="2528" y="1538"/>
                </a:lnTo>
                <a:lnTo>
                  <a:pt x="2514" y="1600"/>
                </a:lnTo>
                <a:lnTo>
                  <a:pt x="2497" y="1661"/>
                </a:lnTo>
                <a:lnTo>
                  <a:pt x="2476" y="1720"/>
                </a:lnTo>
                <a:lnTo>
                  <a:pt x="2454" y="1778"/>
                </a:lnTo>
                <a:lnTo>
                  <a:pt x="2428" y="1835"/>
                </a:lnTo>
                <a:lnTo>
                  <a:pt x="2400" y="1891"/>
                </a:lnTo>
                <a:lnTo>
                  <a:pt x="2369" y="1944"/>
                </a:lnTo>
                <a:lnTo>
                  <a:pt x="2335" y="1996"/>
                </a:lnTo>
                <a:lnTo>
                  <a:pt x="2300" y="2046"/>
                </a:lnTo>
                <a:lnTo>
                  <a:pt x="2262" y="2094"/>
                </a:lnTo>
                <a:lnTo>
                  <a:pt x="2222" y="2141"/>
                </a:lnTo>
                <a:lnTo>
                  <a:pt x="2180" y="2185"/>
                </a:lnTo>
                <a:lnTo>
                  <a:pt x="2136" y="2228"/>
                </a:lnTo>
                <a:lnTo>
                  <a:pt x="2089" y="2268"/>
                </a:lnTo>
                <a:lnTo>
                  <a:pt x="2041" y="2306"/>
                </a:lnTo>
                <a:lnTo>
                  <a:pt x="1991" y="2341"/>
                </a:lnTo>
                <a:lnTo>
                  <a:pt x="1939" y="2375"/>
                </a:lnTo>
                <a:lnTo>
                  <a:pt x="1886" y="2406"/>
                </a:lnTo>
                <a:lnTo>
                  <a:pt x="1831" y="2434"/>
                </a:lnTo>
                <a:lnTo>
                  <a:pt x="1774" y="2460"/>
                </a:lnTo>
                <a:lnTo>
                  <a:pt x="1716" y="2482"/>
                </a:lnTo>
                <a:lnTo>
                  <a:pt x="1657" y="2503"/>
                </a:lnTo>
                <a:lnTo>
                  <a:pt x="1596" y="2520"/>
                </a:lnTo>
                <a:lnTo>
                  <a:pt x="1534" y="2535"/>
                </a:lnTo>
                <a:lnTo>
                  <a:pt x="1471" y="2546"/>
                </a:lnTo>
                <a:lnTo>
                  <a:pt x="1408" y="2554"/>
                </a:lnTo>
                <a:lnTo>
                  <a:pt x="1343" y="2559"/>
                </a:lnTo>
                <a:lnTo>
                  <a:pt x="1276" y="2560"/>
                </a:lnTo>
                <a:lnTo>
                  <a:pt x="1211" y="2559"/>
                </a:lnTo>
                <a:lnTo>
                  <a:pt x="1146" y="2554"/>
                </a:lnTo>
                <a:lnTo>
                  <a:pt x="1083" y="2546"/>
                </a:lnTo>
                <a:lnTo>
                  <a:pt x="1019" y="2535"/>
                </a:lnTo>
                <a:lnTo>
                  <a:pt x="957" y="2520"/>
                </a:lnTo>
                <a:lnTo>
                  <a:pt x="897" y="2503"/>
                </a:lnTo>
                <a:lnTo>
                  <a:pt x="838" y="2482"/>
                </a:lnTo>
                <a:lnTo>
                  <a:pt x="780" y="2460"/>
                </a:lnTo>
                <a:lnTo>
                  <a:pt x="723" y="2434"/>
                </a:lnTo>
                <a:lnTo>
                  <a:pt x="668" y="2406"/>
                </a:lnTo>
                <a:lnTo>
                  <a:pt x="615" y="2375"/>
                </a:lnTo>
                <a:lnTo>
                  <a:pt x="563" y="2341"/>
                </a:lnTo>
                <a:lnTo>
                  <a:pt x="513" y="2306"/>
                </a:lnTo>
                <a:lnTo>
                  <a:pt x="465" y="2268"/>
                </a:lnTo>
                <a:lnTo>
                  <a:pt x="418" y="2228"/>
                </a:lnTo>
                <a:lnTo>
                  <a:pt x="374" y="2185"/>
                </a:lnTo>
                <a:lnTo>
                  <a:pt x="331" y="2141"/>
                </a:lnTo>
                <a:lnTo>
                  <a:pt x="292" y="2094"/>
                </a:lnTo>
                <a:lnTo>
                  <a:pt x="254" y="2046"/>
                </a:lnTo>
                <a:lnTo>
                  <a:pt x="218" y="1996"/>
                </a:lnTo>
                <a:lnTo>
                  <a:pt x="185" y="1944"/>
                </a:lnTo>
                <a:lnTo>
                  <a:pt x="154" y="1891"/>
                </a:lnTo>
                <a:lnTo>
                  <a:pt x="125" y="1835"/>
                </a:lnTo>
                <a:lnTo>
                  <a:pt x="100" y="1778"/>
                </a:lnTo>
                <a:lnTo>
                  <a:pt x="78" y="1720"/>
                </a:lnTo>
                <a:lnTo>
                  <a:pt x="57" y="1661"/>
                </a:lnTo>
                <a:lnTo>
                  <a:pt x="40" y="1600"/>
                </a:lnTo>
                <a:lnTo>
                  <a:pt x="26" y="1538"/>
                </a:lnTo>
                <a:lnTo>
                  <a:pt x="14" y="1475"/>
                </a:lnTo>
                <a:lnTo>
                  <a:pt x="6" y="1411"/>
                </a:lnTo>
                <a:lnTo>
                  <a:pt x="1" y="1346"/>
                </a:lnTo>
                <a:lnTo>
                  <a:pt x="0" y="1280"/>
                </a:lnTo>
                <a:lnTo>
                  <a:pt x="1" y="1214"/>
                </a:lnTo>
                <a:lnTo>
                  <a:pt x="6" y="1150"/>
                </a:lnTo>
                <a:lnTo>
                  <a:pt x="14" y="1085"/>
                </a:lnTo>
                <a:lnTo>
                  <a:pt x="26" y="1022"/>
                </a:lnTo>
                <a:lnTo>
                  <a:pt x="40" y="960"/>
                </a:lnTo>
                <a:lnTo>
                  <a:pt x="57" y="899"/>
                </a:lnTo>
                <a:lnTo>
                  <a:pt x="78" y="840"/>
                </a:lnTo>
                <a:lnTo>
                  <a:pt x="100" y="782"/>
                </a:lnTo>
                <a:lnTo>
                  <a:pt x="125" y="725"/>
                </a:lnTo>
                <a:lnTo>
                  <a:pt x="154" y="670"/>
                </a:lnTo>
                <a:lnTo>
                  <a:pt x="185" y="616"/>
                </a:lnTo>
                <a:lnTo>
                  <a:pt x="218" y="564"/>
                </a:lnTo>
                <a:lnTo>
                  <a:pt x="254" y="514"/>
                </a:lnTo>
                <a:lnTo>
                  <a:pt x="292" y="466"/>
                </a:lnTo>
                <a:lnTo>
                  <a:pt x="331" y="419"/>
                </a:lnTo>
                <a:lnTo>
                  <a:pt x="374" y="375"/>
                </a:lnTo>
                <a:lnTo>
                  <a:pt x="418" y="332"/>
                </a:lnTo>
                <a:lnTo>
                  <a:pt x="465" y="292"/>
                </a:lnTo>
                <a:lnTo>
                  <a:pt x="513" y="254"/>
                </a:lnTo>
                <a:lnTo>
                  <a:pt x="563" y="218"/>
                </a:lnTo>
                <a:lnTo>
                  <a:pt x="615" y="185"/>
                </a:lnTo>
                <a:lnTo>
                  <a:pt x="668" y="154"/>
                </a:lnTo>
                <a:lnTo>
                  <a:pt x="723" y="125"/>
                </a:lnTo>
                <a:lnTo>
                  <a:pt x="780" y="100"/>
                </a:lnTo>
                <a:lnTo>
                  <a:pt x="838" y="77"/>
                </a:lnTo>
                <a:lnTo>
                  <a:pt x="897" y="57"/>
                </a:lnTo>
                <a:lnTo>
                  <a:pt x="957" y="39"/>
                </a:lnTo>
                <a:lnTo>
                  <a:pt x="1019" y="25"/>
                </a:lnTo>
                <a:lnTo>
                  <a:pt x="1083" y="14"/>
                </a:lnTo>
                <a:lnTo>
                  <a:pt x="1146" y="6"/>
                </a:lnTo>
                <a:lnTo>
                  <a:pt x="1211" y="1"/>
                </a:lnTo>
                <a:lnTo>
                  <a:pt x="1276" y="0"/>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3" name="Freeform 6"/>
          <p:cNvSpPr>
            <a:spLocks noGrp="1"/>
          </p:cNvSpPr>
          <p:nvPr>
            <p:ph type="pic" sz="quarter" idx="10"/>
          </p:nvPr>
        </p:nvSpPr>
        <p:spPr bwMode="auto">
          <a:xfrm>
            <a:off x="11334720" y="0"/>
            <a:ext cx="6953280" cy="10288588"/>
          </a:xfrm>
          <a:custGeom>
            <a:avLst/>
            <a:gdLst>
              <a:gd name="T0" fmla="*/ 1411 w 3076"/>
              <a:gd name="T1" fmla="*/ 4552 h 4552"/>
              <a:gd name="T2" fmla="*/ 1167 w 3076"/>
              <a:gd name="T3" fmla="*/ 3681 h 4552"/>
              <a:gd name="T4" fmla="*/ 1201 w 3076"/>
              <a:gd name="T5" fmla="*/ 3635 h 4552"/>
              <a:gd name="T6" fmla="*/ 1235 w 3076"/>
              <a:gd name="T7" fmla="*/ 3587 h 4552"/>
              <a:gd name="T8" fmla="*/ 1267 w 3076"/>
              <a:gd name="T9" fmla="*/ 3538 h 4552"/>
              <a:gd name="T10" fmla="*/ 1296 w 3076"/>
              <a:gd name="T11" fmla="*/ 3487 h 4552"/>
              <a:gd name="T12" fmla="*/ 1323 w 3076"/>
              <a:gd name="T13" fmla="*/ 3435 h 4552"/>
              <a:gd name="T14" fmla="*/ 1348 w 3076"/>
              <a:gd name="T15" fmla="*/ 3382 h 4552"/>
              <a:gd name="T16" fmla="*/ 1371 w 3076"/>
              <a:gd name="T17" fmla="*/ 3327 h 4552"/>
              <a:gd name="T18" fmla="*/ 1391 w 3076"/>
              <a:gd name="T19" fmla="*/ 3271 h 4552"/>
              <a:gd name="T20" fmla="*/ 1409 w 3076"/>
              <a:gd name="T21" fmla="*/ 3215 h 4552"/>
              <a:gd name="T22" fmla="*/ 1425 w 3076"/>
              <a:gd name="T23" fmla="*/ 3157 h 4552"/>
              <a:gd name="T24" fmla="*/ 1438 w 3076"/>
              <a:gd name="T25" fmla="*/ 3098 h 4552"/>
              <a:gd name="T26" fmla="*/ 1449 w 3076"/>
              <a:gd name="T27" fmla="*/ 3038 h 4552"/>
              <a:gd name="T28" fmla="*/ 1457 w 3076"/>
              <a:gd name="T29" fmla="*/ 2978 h 4552"/>
              <a:gd name="T30" fmla="*/ 1462 w 3076"/>
              <a:gd name="T31" fmla="*/ 2916 h 4552"/>
              <a:gd name="T32" fmla="*/ 1465 w 3076"/>
              <a:gd name="T33" fmla="*/ 2854 h 4552"/>
              <a:gd name="T34" fmla="*/ 1464 w 3076"/>
              <a:gd name="T35" fmla="*/ 2764 h 4552"/>
              <a:gd name="T36" fmla="*/ 1455 w 3076"/>
              <a:gd name="T37" fmla="*/ 2649 h 4552"/>
              <a:gd name="T38" fmla="*/ 1436 w 3076"/>
              <a:gd name="T39" fmla="*/ 2535 h 4552"/>
              <a:gd name="T40" fmla="*/ 1407 w 3076"/>
              <a:gd name="T41" fmla="*/ 2426 h 4552"/>
              <a:gd name="T42" fmla="*/ 1372 w 3076"/>
              <a:gd name="T43" fmla="*/ 2319 h 4552"/>
              <a:gd name="T44" fmla="*/ 1327 w 3076"/>
              <a:gd name="T45" fmla="*/ 2218 h 4552"/>
              <a:gd name="T46" fmla="*/ 1274 w 3076"/>
              <a:gd name="T47" fmla="*/ 2121 h 4552"/>
              <a:gd name="T48" fmla="*/ 1214 w 3076"/>
              <a:gd name="T49" fmla="*/ 2028 h 4552"/>
              <a:gd name="T50" fmla="*/ 1147 w 3076"/>
              <a:gd name="T51" fmla="*/ 1941 h 4552"/>
              <a:gd name="T52" fmla="*/ 1074 w 3076"/>
              <a:gd name="T53" fmla="*/ 1859 h 4552"/>
              <a:gd name="T54" fmla="*/ 994 w 3076"/>
              <a:gd name="T55" fmla="*/ 1785 h 4552"/>
              <a:gd name="T56" fmla="*/ 909 w 3076"/>
              <a:gd name="T57" fmla="*/ 1715 h 4552"/>
              <a:gd name="T58" fmla="*/ 818 w 3076"/>
              <a:gd name="T59" fmla="*/ 1654 h 4552"/>
              <a:gd name="T60" fmla="*/ 722 w 3076"/>
              <a:gd name="T61" fmla="*/ 1599 h 4552"/>
              <a:gd name="T62" fmla="*/ 622 w 3076"/>
              <a:gd name="T63" fmla="*/ 1552 h 4552"/>
              <a:gd name="T64" fmla="*/ 517 w 3076"/>
              <a:gd name="T65" fmla="*/ 1513 h 4552"/>
              <a:gd name="T66" fmla="*/ 0 w 3076"/>
              <a:gd name="T67" fmla="*/ 0 h 4552"/>
              <a:gd name="T68" fmla="*/ 3076 w 3076"/>
              <a:gd name="T69" fmla="*/ 2488 h 4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076" h="4552">
                <a:moveTo>
                  <a:pt x="3076" y="4552"/>
                </a:moveTo>
                <a:lnTo>
                  <a:pt x="1411" y="4552"/>
                </a:lnTo>
                <a:lnTo>
                  <a:pt x="1148" y="3703"/>
                </a:lnTo>
                <a:lnTo>
                  <a:pt x="1167" y="3681"/>
                </a:lnTo>
                <a:lnTo>
                  <a:pt x="1184" y="3657"/>
                </a:lnTo>
                <a:lnTo>
                  <a:pt x="1201" y="3635"/>
                </a:lnTo>
                <a:lnTo>
                  <a:pt x="1219" y="3610"/>
                </a:lnTo>
                <a:lnTo>
                  <a:pt x="1235" y="3587"/>
                </a:lnTo>
                <a:lnTo>
                  <a:pt x="1251" y="3562"/>
                </a:lnTo>
                <a:lnTo>
                  <a:pt x="1267" y="3538"/>
                </a:lnTo>
                <a:lnTo>
                  <a:pt x="1281" y="3512"/>
                </a:lnTo>
                <a:lnTo>
                  <a:pt x="1296" y="3487"/>
                </a:lnTo>
                <a:lnTo>
                  <a:pt x="1309" y="3461"/>
                </a:lnTo>
                <a:lnTo>
                  <a:pt x="1323" y="3435"/>
                </a:lnTo>
                <a:lnTo>
                  <a:pt x="1336" y="3408"/>
                </a:lnTo>
                <a:lnTo>
                  <a:pt x="1348" y="3382"/>
                </a:lnTo>
                <a:lnTo>
                  <a:pt x="1359" y="3354"/>
                </a:lnTo>
                <a:lnTo>
                  <a:pt x="1371" y="3327"/>
                </a:lnTo>
                <a:lnTo>
                  <a:pt x="1382" y="3300"/>
                </a:lnTo>
                <a:lnTo>
                  <a:pt x="1391" y="3271"/>
                </a:lnTo>
                <a:lnTo>
                  <a:pt x="1400" y="3244"/>
                </a:lnTo>
                <a:lnTo>
                  <a:pt x="1409" y="3215"/>
                </a:lnTo>
                <a:lnTo>
                  <a:pt x="1418" y="3186"/>
                </a:lnTo>
                <a:lnTo>
                  <a:pt x="1425" y="3157"/>
                </a:lnTo>
                <a:lnTo>
                  <a:pt x="1432" y="3128"/>
                </a:lnTo>
                <a:lnTo>
                  <a:pt x="1438" y="3098"/>
                </a:lnTo>
                <a:lnTo>
                  <a:pt x="1444" y="3069"/>
                </a:lnTo>
                <a:lnTo>
                  <a:pt x="1449" y="3038"/>
                </a:lnTo>
                <a:lnTo>
                  <a:pt x="1453" y="3008"/>
                </a:lnTo>
                <a:lnTo>
                  <a:pt x="1457" y="2978"/>
                </a:lnTo>
                <a:lnTo>
                  <a:pt x="1460" y="2947"/>
                </a:lnTo>
                <a:lnTo>
                  <a:pt x="1462" y="2916"/>
                </a:lnTo>
                <a:lnTo>
                  <a:pt x="1464" y="2886"/>
                </a:lnTo>
                <a:lnTo>
                  <a:pt x="1465" y="2854"/>
                </a:lnTo>
                <a:lnTo>
                  <a:pt x="1465" y="2823"/>
                </a:lnTo>
                <a:lnTo>
                  <a:pt x="1464" y="2764"/>
                </a:lnTo>
                <a:lnTo>
                  <a:pt x="1461" y="2706"/>
                </a:lnTo>
                <a:lnTo>
                  <a:pt x="1455" y="2649"/>
                </a:lnTo>
                <a:lnTo>
                  <a:pt x="1446" y="2591"/>
                </a:lnTo>
                <a:lnTo>
                  <a:pt x="1436" y="2535"/>
                </a:lnTo>
                <a:lnTo>
                  <a:pt x="1423" y="2480"/>
                </a:lnTo>
                <a:lnTo>
                  <a:pt x="1407" y="2426"/>
                </a:lnTo>
                <a:lnTo>
                  <a:pt x="1391" y="2373"/>
                </a:lnTo>
                <a:lnTo>
                  <a:pt x="1372" y="2319"/>
                </a:lnTo>
                <a:lnTo>
                  <a:pt x="1350" y="2268"/>
                </a:lnTo>
                <a:lnTo>
                  <a:pt x="1327" y="2218"/>
                </a:lnTo>
                <a:lnTo>
                  <a:pt x="1301" y="2169"/>
                </a:lnTo>
                <a:lnTo>
                  <a:pt x="1274" y="2121"/>
                </a:lnTo>
                <a:lnTo>
                  <a:pt x="1245" y="2074"/>
                </a:lnTo>
                <a:lnTo>
                  <a:pt x="1214" y="2028"/>
                </a:lnTo>
                <a:lnTo>
                  <a:pt x="1181" y="1984"/>
                </a:lnTo>
                <a:lnTo>
                  <a:pt x="1147" y="1941"/>
                </a:lnTo>
                <a:lnTo>
                  <a:pt x="1112" y="1899"/>
                </a:lnTo>
                <a:lnTo>
                  <a:pt x="1074" y="1859"/>
                </a:lnTo>
                <a:lnTo>
                  <a:pt x="1035" y="1822"/>
                </a:lnTo>
                <a:lnTo>
                  <a:pt x="994" y="1785"/>
                </a:lnTo>
                <a:lnTo>
                  <a:pt x="953" y="1749"/>
                </a:lnTo>
                <a:lnTo>
                  <a:pt x="909" y="1715"/>
                </a:lnTo>
                <a:lnTo>
                  <a:pt x="864" y="1684"/>
                </a:lnTo>
                <a:lnTo>
                  <a:pt x="818" y="1654"/>
                </a:lnTo>
                <a:lnTo>
                  <a:pt x="771" y="1625"/>
                </a:lnTo>
                <a:lnTo>
                  <a:pt x="722" y="1599"/>
                </a:lnTo>
                <a:lnTo>
                  <a:pt x="672" y="1574"/>
                </a:lnTo>
                <a:lnTo>
                  <a:pt x="622" y="1552"/>
                </a:lnTo>
                <a:lnTo>
                  <a:pt x="570" y="1531"/>
                </a:lnTo>
                <a:lnTo>
                  <a:pt x="517" y="1513"/>
                </a:lnTo>
                <a:lnTo>
                  <a:pt x="463" y="1497"/>
                </a:lnTo>
                <a:lnTo>
                  <a:pt x="0" y="0"/>
                </a:lnTo>
                <a:lnTo>
                  <a:pt x="2304" y="0"/>
                </a:lnTo>
                <a:lnTo>
                  <a:pt x="3076" y="2488"/>
                </a:lnTo>
                <a:lnTo>
                  <a:pt x="3076" y="4552"/>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 name="TextBox 4">
            <a:extLst>
              <a:ext uri="{FF2B5EF4-FFF2-40B4-BE49-F238E27FC236}">
                <a16:creationId xmlns:a16="http://schemas.microsoft.com/office/drawing/2014/main" id="{F06FE8F7-B262-B742-9338-8618DB3B9088}"/>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7" name="Straight Connector 6">
            <a:extLst>
              <a:ext uri="{FF2B5EF4-FFF2-40B4-BE49-F238E27FC236}">
                <a16:creationId xmlns:a16="http://schemas.microsoft.com/office/drawing/2014/main" id="{0233D55A-95CC-C64C-8D8A-7A84B47C5653}"/>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 name="Picture 7" descr="A picture containing drawing&#10;&#10;Description automatically generated">
            <a:extLst>
              <a:ext uri="{FF2B5EF4-FFF2-40B4-BE49-F238E27FC236}">
                <a16:creationId xmlns:a16="http://schemas.microsoft.com/office/drawing/2014/main" id="{301653FE-4B5A-3641-BAC3-B47591A30079}"/>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Tree>
    <p:extLst>
      <p:ext uri="{BB962C8B-B14F-4D97-AF65-F5344CB8AC3E}">
        <p14:creationId xmlns:p14="http://schemas.microsoft.com/office/powerpoint/2010/main" val="11044670"/>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29">
    <p:spTree>
      <p:nvGrpSpPr>
        <p:cNvPr id="1" name=""/>
        <p:cNvGrpSpPr/>
        <p:nvPr/>
      </p:nvGrpSpPr>
      <p:grpSpPr>
        <a:xfrm>
          <a:off x="0" y="0"/>
          <a:ext cx="0" cy="0"/>
          <a:chOff x="0" y="0"/>
          <a:chExt cx="0" cy="0"/>
        </a:xfrm>
      </p:grpSpPr>
      <p:sp>
        <p:nvSpPr>
          <p:cNvPr id="3" name="Freeform 8"/>
          <p:cNvSpPr>
            <a:spLocks noGrp="1"/>
          </p:cNvSpPr>
          <p:nvPr>
            <p:ph type="pic" sz="quarter" idx="10"/>
          </p:nvPr>
        </p:nvSpPr>
        <p:spPr bwMode="auto">
          <a:xfrm>
            <a:off x="11334720" y="0"/>
            <a:ext cx="6953280" cy="10288588"/>
          </a:xfrm>
          <a:custGeom>
            <a:avLst/>
            <a:gdLst>
              <a:gd name="T0" fmla="*/ 3077 w 3077"/>
              <a:gd name="T1" fmla="*/ 4552 h 4552"/>
              <a:gd name="T2" fmla="*/ 1412 w 3077"/>
              <a:gd name="T3" fmla="*/ 4552 h 4552"/>
              <a:gd name="T4" fmla="*/ 1136 w 3077"/>
              <a:gd name="T5" fmla="*/ 3664 h 4552"/>
              <a:gd name="T6" fmla="*/ 1183 w 3077"/>
              <a:gd name="T7" fmla="*/ 3637 h 4552"/>
              <a:gd name="T8" fmla="*/ 1201 w 3077"/>
              <a:gd name="T9" fmla="*/ 3626 h 4552"/>
              <a:gd name="T10" fmla="*/ 1218 w 3077"/>
              <a:gd name="T11" fmla="*/ 3614 h 4552"/>
              <a:gd name="T12" fmla="*/ 1234 w 3077"/>
              <a:gd name="T13" fmla="*/ 3600 h 4552"/>
              <a:gd name="T14" fmla="*/ 1249 w 3077"/>
              <a:gd name="T15" fmla="*/ 3586 h 4552"/>
              <a:gd name="T16" fmla="*/ 1262 w 3077"/>
              <a:gd name="T17" fmla="*/ 3571 h 4552"/>
              <a:gd name="T18" fmla="*/ 1276 w 3077"/>
              <a:gd name="T19" fmla="*/ 3555 h 4552"/>
              <a:gd name="T20" fmla="*/ 1288 w 3077"/>
              <a:gd name="T21" fmla="*/ 3538 h 4552"/>
              <a:gd name="T22" fmla="*/ 1299 w 3077"/>
              <a:gd name="T23" fmla="*/ 3521 h 4552"/>
              <a:gd name="T24" fmla="*/ 1308 w 3077"/>
              <a:gd name="T25" fmla="*/ 3503 h 4552"/>
              <a:gd name="T26" fmla="*/ 1316 w 3077"/>
              <a:gd name="T27" fmla="*/ 3484 h 4552"/>
              <a:gd name="T28" fmla="*/ 1324 w 3077"/>
              <a:gd name="T29" fmla="*/ 3464 h 4552"/>
              <a:gd name="T30" fmla="*/ 1330 w 3077"/>
              <a:gd name="T31" fmla="*/ 3445 h 4552"/>
              <a:gd name="T32" fmla="*/ 1335 w 3077"/>
              <a:gd name="T33" fmla="*/ 3424 h 4552"/>
              <a:gd name="T34" fmla="*/ 1338 w 3077"/>
              <a:gd name="T35" fmla="*/ 3404 h 4552"/>
              <a:gd name="T36" fmla="*/ 1340 w 3077"/>
              <a:gd name="T37" fmla="*/ 3384 h 4552"/>
              <a:gd name="T38" fmla="*/ 1341 w 3077"/>
              <a:gd name="T39" fmla="*/ 3362 h 4552"/>
              <a:gd name="T40" fmla="*/ 1341 w 3077"/>
              <a:gd name="T41" fmla="*/ 2284 h 4552"/>
              <a:gd name="T42" fmla="*/ 1340 w 3077"/>
              <a:gd name="T43" fmla="*/ 2262 h 4552"/>
              <a:gd name="T44" fmla="*/ 1338 w 3077"/>
              <a:gd name="T45" fmla="*/ 2242 h 4552"/>
              <a:gd name="T46" fmla="*/ 1335 w 3077"/>
              <a:gd name="T47" fmla="*/ 2221 h 4552"/>
              <a:gd name="T48" fmla="*/ 1330 w 3077"/>
              <a:gd name="T49" fmla="*/ 2201 h 4552"/>
              <a:gd name="T50" fmla="*/ 1324 w 3077"/>
              <a:gd name="T51" fmla="*/ 2181 h 4552"/>
              <a:gd name="T52" fmla="*/ 1316 w 3077"/>
              <a:gd name="T53" fmla="*/ 2162 h 4552"/>
              <a:gd name="T54" fmla="*/ 1308 w 3077"/>
              <a:gd name="T55" fmla="*/ 2144 h 4552"/>
              <a:gd name="T56" fmla="*/ 1299 w 3077"/>
              <a:gd name="T57" fmla="*/ 2125 h 4552"/>
              <a:gd name="T58" fmla="*/ 1288 w 3077"/>
              <a:gd name="T59" fmla="*/ 2108 h 4552"/>
              <a:gd name="T60" fmla="*/ 1276 w 3077"/>
              <a:gd name="T61" fmla="*/ 2091 h 4552"/>
              <a:gd name="T62" fmla="*/ 1262 w 3077"/>
              <a:gd name="T63" fmla="*/ 2075 h 4552"/>
              <a:gd name="T64" fmla="*/ 1249 w 3077"/>
              <a:gd name="T65" fmla="*/ 2060 h 4552"/>
              <a:gd name="T66" fmla="*/ 1234 w 3077"/>
              <a:gd name="T67" fmla="*/ 2045 h 4552"/>
              <a:gd name="T68" fmla="*/ 1218 w 3077"/>
              <a:gd name="T69" fmla="*/ 2032 h 4552"/>
              <a:gd name="T70" fmla="*/ 1201 w 3077"/>
              <a:gd name="T71" fmla="*/ 2020 h 4552"/>
              <a:gd name="T72" fmla="*/ 1183 w 3077"/>
              <a:gd name="T73" fmla="*/ 2009 h 4552"/>
              <a:gd name="T74" fmla="*/ 501 w 3077"/>
              <a:gd name="T75" fmla="*/ 1614 h 4552"/>
              <a:gd name="T76" fmla="*/ 0 w 3077"/>
              <a:gd name="T77" fmla="*/ 0 h 4552"/>
              <a:gd name="T78" fmla="*/ 2305 w 3077"/>
              <a:gd name="T79" fmla="*/ 0 h 4552"/>
              <a:gd name="T80" fmla="*/ 3077 w 3077"/>
              <a:gd name="T81" fmla="*/ 2488 h 4552"/>
              <a:gd name="T82" fmla="*/ 3077 w 3077"/>
              <a:gd name="T83" fmla="*/ 4552 h 4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077" h="4552">
                <a:moveTo>
                  <a:pt x="3077" y="4552"/>
                </a:moveTo>
                <a:lnTo>
                  <a:pt x="1412" y="4552"/>
                </a:lnTo>
                <a:lnTo>
                  <a:pt x="1136" y="3664"/>
                </a:lnTo>
                <a:lnTo>
                  <a:pt x="1183" y="3637"/>
                </a:lnTo>
                <a:lnTo>
                  <a:pt x="1201" y="3626"/>
                </a:lnTo>
                <a:lnTo>
                  <a:pt x="1218" y="3614"/>
                </a:lnTo>
                <a:lnTo>
                  <a:pt x="1234" y="3600"/>
                </a:lnTo>
                <a:lnTo>
                  <a:pt x="1249" y="3586"/>
                </a:lnTo>
                <a:lnTo>
                  <a:pt x="1262" y="3571"/>
                </a:lnTo>
                <a:lnTo>
                  <a:pt x="1276" y="3555"/>
                </a:lnTo>
                <a:lnTo>
                  <a:pt x="1288" y="3538"/>
                </a:lnTo>
                <a:lnTo>
                  <a:pt x="1299" y="3521"/>
                </a:lnTo>
                <a:lnTo>
                  <a:pt x="1308" y="3503"/>
                </a:lnTo>
                <a:lnTo>
                  <a:pt x="1316" y="3484"/>
                </a:lnTo>
                <a:lnTo>
                  <a:pt x="1324" y="3464"/>
                </a:lnTo>
                <a:lnTo>
                  <a:pt x="1330" y="3445"/>
                </a:lnTo>
                <a:lnTo>
                  <a:pt x="1335" y="3424"/>
                </a:lnTo>
                <a:lnTo>
                  <a:pt x="1338" y="3404"/>
                </a:lnTo>
                <a:lnTo>
                  <a:pt x="1340" y="3384"/>
                </a:lnTo>
                <a:lnTo>
                  <a:pt x="1341" y="3362"/>
                </a:lnTo>
                <a:lnTo>
                  <a:pt x="1341" y="2284"/>
                </a:lnTo>
                <a:lnTo>
                  <a:pt x="1340" y="2262"/>
                </a:lnTo>
                <a:lnTo>
                  <a:pt x="1338" y="2242"/>
                </a:lnTo>
                <a:lnTo>
                  <a:pt x="1335" y="2221"/>
                </a:lnTo>
                <a:lnTo>
                  <a:pt x="1330" y="2201"/>
                </a:lnTo>
                <a:lnTo>
                  <a:pt x="1324" y="2181"/>
                </a:lnTo>
                <a:lnTo>
                  <a:pt x="1316" y="2162"/>
                </a:lnTo>
                <a:lnTo>
                  <a:pt x="1308" y="2144"/>
                </a:lnTo>
                <a:lnTo>
                  <a:pt x="1299" y="2125"/>
                </a:lnTo>
                <a:lnTo>
                  <a:pt x="1288" y="2108"/>
                </a:lnTo>
                <a:lnTo>
                  <a:pt x="1276" y="2091"/>
                </a:lnTo>
                <a:lnTo>
                  <a:pt x="1262" y="2075"/>
                </a:lnTo>
                <a:lnTo>
                  <a:pt x="1249" y="2060"/>
                </a:lnTo>
                <a:lnTo>
                  <a:pt x="1234" y="2045"/>
                </a:lnTo>
                <a:lnTo>
                  <a:pt x="1218" y="2032"/>
                </a:lnTo>
                <a:lnTo>
                  <a:pt x="1201" y="2020"/>
                </a:lnTo>
                <a:lnTo>
                  <a:pt x="1183" y="2009"/>
                </a:lnTo>
                <a:lnTo>
                  <a:pt x="501" y="1614"/>
                </a:lnTo>
                <a:lnTo>
                  <a:pt x="0" y="0"/>
                </a:lnTo>
                <a:lnTo>
                  <a:pt x="2305" y="0"/>
                </a:lnTo>
                <a:lnTo>
                  <a:pt x="3077" y="2488"/>
                </a:lnTo>
                <a:lnTo>
                  <a:pt x="3077" y="4552"/>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 name="Freeform 10"/>
          <p:cNvSpPr>
            <a:spLocks noGrp="1"/>
          </p:cNvSpPr>
          <p:nvPr>
            <p:ph type="pic" sz="quarter" idx="11"/>
          </p:nvPr>
        </p:nvSpPr>
        <p:spPr bwMode="auto">
          <a:xfrm>
            <a:off x="8937817" y="3459679"/>
            <a:ext cx="5212135" cy="5845278"/>
          </a:xfrm>
          <a:custGeom>
            <a:avLst/>
            <a:gdLst>
              <a:gd name="T0" fmla="*/ 1008 w 2309"/>
              <a:gd name="T1" fmla="*/ 40 h 2583"/>
              <a:gd name="T2" fmla="*/ 1043 w 2309"/>
              <a:gd name="T3" fmla="*/ 23 h 2583"/>
              <a:gd name="T4" fmla="*/ 1079 w 2309"/>
              <a:gd name="T5" fmla="*/ 11 h 2583"/>
              <a:gd name="T6" fmla="*/ 1116 w 2309"/>
              <a:gd name="T7" fmla="*/ 3 h 2583"/>
              <a:gd name="T8" fmla="*/ 1154 w 2309"/>
              <a:gd name="T9" fmla="*/ 0 h 2583"/>
              <a:gd name="T10" fmla="*/ 1192 w 2309"/>
              <a:gd name="T11" fmla="*/ 3 h 2583"/>
              <a:gd name="T12" fmla="*/ 1230 w 2309"/>
              <a:gd name="T13" fmla="*/ 11 h 2583"/>
              <a:gd name="T14" fmla="*/ 1266 w 2309"/>
              <a:gd name="T15" fmla="*/ 23 h 2583"/>
              <a:gd name="T16" fmla="*/ 1301 w 2309"/>
              <a:gd name="T17" fmla="*/ 40 h 2583"/>
              <a:gd name="T18" fmla="*/ 2179 w 2309"/>
              <a:gd name="T19" fmla="*/ 549 h 2583"/>
              <a:gd name="T20" fmla="*/ 2209 w 2309"/>
              <a:gd name="T21" fmla="*/ 573 h 2583"/>
              <a:gd name="T22" fmla="*/ 2237 w 2309"/>
              <a:gd name="T23" fmla="*/ 600 h 2583"/>
              <a:gd name="T24" fmla="*/ 2259 w 2309"/>
              <a:gd name="T25" fmla="*/ 630 h 2583"/>
              <a:gd name="T26" fmla="*/ 2279 w 2309"/>
              <a:gd name="T27" fmla="*/ 663 h 2583"/>
              <a:gd name="T28" fmla="*/ 2293 w 2309"/>
              <a:gd name="T29" fmla="*/ 698 h 2583"/>
              <a:gd name="T30" fmla="*/ 2303 w 2309"/>
              <a:gd name="T31" fmla="*/ 735 h 2583"/>
              <a:gd name="T32" fmla="*/ 2308 w 2309"/>
              <a:gd name="T33" fmla="*/ 773 h 2583"/>
              <a:gd name="T34" fmla="*/ 2309 w 2309"/>
              <a:gd name="T35" fmla="*/ 1791 h 2583"/>
              <a:gd name="T36" fmla="*/ 2306 w 2309"/>
              <a:gd name="T37" fmla="*/ 1830 h 2583"/>
              <a:gd name="T38" fmla="*/ 2299 w 2309"/>
              <a:gd name="T39" fmla="*/ 1868 h 2583"/>
              <a:gd name="T40" fmla="*/ 2287 w 2309"/>
              <a:gd name="T41" fmla="*/ 1904 h 2583"/>
              <a:gd name="T42" fmla="*/ 2269 w 2309"/>
              <a:gd name="T43" fmla="*/ 1937 h 2583"/>
              <a:gd name="T44" fmla="*/ 2249 w 2309"/>
              <a:gd name="T45" fmla="*/ 1969 h 2583"/>
              <a:gd name="T46" fmla="*/ 2224 w 2309"/>
              <a:gd name="T47" fmla="*/ 1998 h 2583"/>
              <a:gd name="T48" fmla="*/ 2195 w 2309"/>
              <a:gd name="T49" fmla="*/ 2023 h 2583"/>
              <a:gd name="T50" fmla="*/ 2162 w 2309"/>
              <a:gd name="T51" fmla="*/ 2045 h 2583"/>
              <a:gd name="T52" fmla="*/ 1284 w 2309"/>
              <a:gd name="T53" fmla="*/ 2554 h 2583"/>
              <a:gd name="T54" fmla="*/ 1248 w 2309"/>
              <a:gd name="T55" fmla="*/ 2568 h 2583"/>
              <a:gd name="T56" fmla="*/ 1211 w 2309"/>
              <a:gd name="T57" fmla="*/ 2578 h 2583"/>
              <a:gd name="T58" fmla="*/ 1174 w 2309"/>
              <a:gd name="T59" fmla="*/ 2582 h 2583"/>
              <a:gd name="T60" fmla="*/ 1136 w 2309"/>
              <a:gd name="T61" fmla="*/ 2582 h 2583"/>
              <a:gd name="T62" fmla="*/ 1098 w 2309"/>
              <a:gd name="T63" fmla="*/ 2578 h 2583"/>
              <a:gd name="T64" fmla="*/ 1060 w 2309"/>
              <a:gd name="T65" fmla="*/ 2568 h 2583"/>
              <a:gd name="T66" fmla="*/ 1026 w 2309"/>
              <a:gd name="T67" fmla="*/ 2554 h 2583"/>
              <a:gd name="T68" fmla="*/ 146 w 2309"/>
              <a:gd name="T69" fmla="*/ 2045 h 2583"/>
              <a:gd name="T70" fmla="*/ 114 w 2309"/>
              <a:gd name="T71" fmla="*/ 2023 h 2583"/>
              <a:gd name="T72" fmla="*/ 85 w 2309"/>
              <a:gd name="T73" fmla="*/ 1998 h 2583"/>
              <a:gd name="T74" fmla="*/ 60 w 2309"/>
              <a:gd name="T75" fmla="*/ 1969 h 2583"/>
              <a:gd name="T76" fmla="*/ 39 w 2309"/>
              <a:gd name="T77" fmla="*/ 1937 h 2583"/>
              <a:gd name="T78" fmla="*/ 23 w 2309"/>
              <a:gd name="T79" fmla="*/ 1904 h 2583"/>
              <a:gd name="T80" fmla="*/ 10 w 2309"/>
              <a:gd name="T81" fmla="*/ 1868 h 2583"/>
              <a:gd name="T82" fmla="*/ 2 w 2309"/>
              <a:gd name="T83" fmla="*/ 1830 h 2583"/>
              <a:gd name="T84" fmla="*/ 0 w 2309"/>
              <a:gd name="T85" fmla="*/ 1791 h 2583"/>
              <a:gd name="T86" fmla="*/ 0 w 2309"/>
              <a:gd name="T87" fmla="*/ 773 h 2583"/>
              <a:gd name="T88" fmla="*/ 5 w 2309"/>
              <a:gd name="T89" fmla="*/ 735 h 2583"/>
              <a:gd name="T90" fmla="*/ 16 w 2309"/>
              <a:gd name="T91" fmla="*/ 698 h 2583"/>
              <a:gd name="T92" fmla="*/ 30 w 2309"/>
              <a:gd name="T93" fmla="*/ 663 h 2583"/>
              <a:gd name="T94" fmla="*/ 49 w 2309"/>
              <a:gd name="T95" fmla="*/ 630 h 2583"/>
              <a:gd name="T96" fmla="*/ 73 w 2309"/>
              <a:gd name="T97" fmla="*/ 600 h 2583"/>
              <a:gd name="T98" fmla="*/ 99 w 2309"/>
              <a:gd name="T99" fmla="*/ 573 h 2583"/>
              <a:gd name="T100" fmla="*/ 130 w 2309"/>
              <a:gd name="T101" fmla="*/ 549 h 25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309" h="2583">
                <a:moveTo>
                  <a:pt x="146" y="539"/>
                </a:moveTo>
                <a:lnTo>
                  <a:pt x="1008" y="40"/>
                </a:lnTo>
                <a:lnTo>
                  <a:pt x="1026" y="31"/>
                </a:lnTo>
                <a:lnTo>
                  <a:pt x="1043" y="23"/>
                </a:lnTo>
                <a:lnTo>
                  <a:pt x="1060" y="16"/>
                </a:lnTo>
                <a:lnTo>
                  <a:pt x="1079" y="11"/>
                </a:lnTo>
                <a:lnTo>
                  <a:pt x="1098" y="6"/>
                </a:lnTo>
                <a:lnTo>
                  <a:pt x="1116" y="3"/>
                </a:lnTo>
                <a:lnTo>
                  <a:pt x="1136" y="1"/>
                </a:lnTo>
                <a:lnTo>
                  <a:pt x="1154" y="0"/>
                </a:lnTo>
                <a:lnTo>
                  <a:pt x="1174" y="1"/>
                </a:lnTo>
                <a:lnTo>
                  <a:pt x="1192" y="3"/>
                </a:lnTo>
                <a:lnTo>
                  <a:pt x="1211" y="6"/>
                </a:lnTo>
                <a:lnTo>
                  <a:pt x="1230" y="11"/>
                </a:lnTo>
                <a:lnTo>
                  <a:pt x="1248" y="16"/>
                </a:lnTo>
                <a:lnTo>
                  <a:pt x="1266" y="23"/>
                </a:lnTo>
                <a:lnTo>
                  <a:pt x="1284" y="31"/>
                </a:lnTo>
                <a:lnTo>
                  <a:pt x="1301" y="40"/>
                </a:lnTo>
                <a:lnTo>
                  <a:pt x="2162" y="539"/>
                </a:lnTo>
                <a:lnTo>
                  <a:pt x="2179" y="549"/>
                </a:lnTo>
                <a:lnTo>
                  <a:pt x="2195" y="560"/>
                </a:lnTo>
                <a:lnTo>
                  <a:pt x="2209" y="573"/>
                </a:lnTo>
                <a:lnTo>
                  <a:pt x="2224" y="586"/>
                </a:lnTo>
                <a:lnTo>
                  <a:pt x="2237" y="600"/>
                </a:lnTo>
                <a:lnTo>
                  <a:pt x="2249" y="615"/>
                </a:lnTo>
                <a:lnTo>
                  <a:pt x="2259" y="630"/>
                </a:lnTo>
                <a:lnTo>
                  <a:pt x="2269" y="646"/>
                </a:lnTo>
                <a:lnTo>
                  <a:pt x="2279" y="663"/>
                </a:lnTo>
                <a:lnTo>
                  <a:pt x="2287" y="680"/>
                </a:lnTo>
                <a:lnTo>
                  <a:pt x="2293" y="698"/>
                </a:lnTo>
                <a:lnTo>
                  <a:pt x="2299" y="717"/>
                </a:lnTo>
                <a:lnTo>
                  <a:pt x="2303" y="735"/>
                </a:lnTo>
                <a:lnTo>
                  <a:pt x="2306" y="754"/>
                </a:lnTo>
                <a:lnTo>
                  <a:pt x="2308" y="773"/>
                </a:lnTo>
                <a:lnTo>
                  <a:pt x="2309" y="793"/>
                </a:lnTo>
                <a:lnTo>
                  <a:pt x="2309" y="1791"/>
                </a:lnTo>
                <a:lnTo>
                  <a:pt x="2308" y="1811"/>
                </a:lnTo>
                <a:lnTo>
                  <a:pt x="2306" y="1830"/>
                </a:lnTo>
                <a:lnTo>
                  <a:pt x="2303" y="1848"/>
                </a:lnTo>
                <a:lnTo>
                  <a:pt x="2299" y="1868"/>
                </a:lnTo>
                <a:lnTo>
                  <a:pt x="2293" y="1886"/>
                </a:lnTo>
                <a:lnTo>
                  <a:pt x="2287" y="1904"/>
                </a:lnTo>
                <a:lnTo>
                  <a:pt x="2279" y="1921"/>
                </a:lnTo>
                <a:lnTo>
                  <a:pt x="2269" y="1937"/>
                </a:lnTo>
                <a:lnTo>
                  <a:pt x="2259" y="1954"/>
                </a:lnTo>
                <a:lnTo>
                  <a:pt x="2249" y="1969"/>
                </a:lnTo>
                <a:lnTo>
                  <a:pt x="2237" y="1984"/>
                </a:lnTo>
                <a:lnTo>
                  <a:pt x="2224" y="1998"/>
                </a:lnTo>
                <a:lnTo>
                  <a:pt x="2209" y="2011"/>
                </a:lnTo>
                <a:lnTo>
                  <a:pt x="2195" y="2023"/>
                </a:lnTo>
                <a:lnTo>
                  <a:pt x="2179" y="2034"/>
                </a:lnTo>
                <a:lnTo>
                  <a:pt x="2162" y="2045"/>
                </a:lnTo>
                <a:lnTo>
                  <a:pt x="1301" y="2544"/>
                </a:lnTo>
                <a:lnTo>
                  <a:pt x="1284" y="2554"/>
                </a:lnTo>
                <a:lnTo>
                  <a:pt x="1266" y="2561"/>
                </a:lnTo>
                <a:lnTo>
                  <a:pt x="1248" y="2568"/>
                </a:lnTo>
                <a:lnTo>
                  <a:pt x="1230" y="2573"/>
                </a:lnTo>
                <a:lnTo>
                  <a:pt x="1211" y="2578"/>
                </a:lnTo>
                <a:lnTo>
                  <a:pt x="1192" y="2581"/>
                </a:lnTo>
                <a:lnTo>
                  <a:pt x="1174" y="2582"/>
                </a:lnTo>
                <a:lnTo>
                  <a:pt x="1154" y="2583"/>
                </a:lnTo>
                <a:lnTo>
                  <a:pt x="1136" y="2582"/>
                </a:lnTo>
                <a:lnTo>
                  <a:pt x="1116" y="2581"/>
                </a:lnTo>
                <a:lnTo>
                  <a:pt x="1098" y="2578"/>
                </a:lnTo>
                <a:lnTo>
                  <a:pt x="1079" y="2573"/>
                </a:lnTo>
                <a:lnTo>
                  <a:pt x="1060" y="2568"/>
                </a:lnTo>
                <a:lnTo>
                  <a:pt x="1043" y="2561"/>
                </a:lnTo>
                <a:lnTo>
                  <a:pt x="1026" y="2554"/>
                </a:lnTo>
                <a:lnTo>
                  <a:pt x="1008" y="2544"/>
                </a:lnTo>
                <a:lnTo>
                  <a:pt x="146" y="2045"/>
                </a:lnTo>
                <a:lnTo>
                  <a:pt x="130" y="2034"/>
                </a:lnTo>
                <a:lnTo>
                  <a:pt x="114" y="2023"/>
                </a:lnTo>
                <a:lnTo>
                  <a:pt x="99" y="2011"/>
                </a:lnTo>
                <a:lnTo>
                  <a:pt x="85" y="1998"/>
                </a:lnTo>
                <a:lnTo>
                  <a:pt x="73" y="1984"/>
                </a:lnTo>
                <a:lnTo>
                  <a:pt x="60" y="1969"/>
                </a:lnTo>
                <a:lnTo>
                  <a:pt x="49" y="1954"/>
                </a:lnTo>
                <a:lnTo>
                  <a:pt x="39" y="1937"/>
                </a:lnTo>
                <a:lnTo>
                  <a:pt x="30" y="1921"/>
                </a:lnTo>
                <a:lnTo>
                  <a:pt x="23" y="1904"/>
                </a:lnTo>
                <a:lnTo>
                  <a:pt x="16" y="1886"/>
                </a:lnTo>
                <a:lnTo>
                  <a:pt x="10" y="1868"/>
                </a:lnTo>
                <a:lnTo>
                  <a:pt x="5" y="1848"/>
                </a:lnTo>
                <a:lnTo>
                  <a:pt x="2" y="1830"/>
                </a:lnTo>
                <a:lnTo>
                  <a:pt x="0" y="1811"/>
                </a:lnTo>
                <a:lnTo>
                  <a:pt x="0" y="1791"/>
                </a:lnTo>
                <a:lnTo>
                  <a:pt x="0" y="793"/>
                </a:lnTo>
                <a:lnTo>
                  <a:pt x="0" y="773"/>
                </a:lnTo>
                <a:lnTo>
                  <a:pt x="2" y="754"/>
                </a:lnTo>
                <a:lnTo>
                  <a:pt x="5" y="735"/>
                </a:lnTo>
                <a:lnTo>
                  <a:pt x="10" y="717"/>
                </a:lnTo>
                <a:lnTo>
                  <a:pt x="16" y="698"/>
                </a:lnTo>
                <a:lnTo>
                  <a:pt x="23" y="680"/>
                </a:lnTo>
                <a:lnTo>
                  <a:pt x="30" y="663"/>
                </a:lnTo>
                <a:lnTo>
                  <a:pt x="39" y="646"/>
                </a:lnTo>
                <a:lnTo>
                  <a:pt x="49" y="630"/>
                </a:lnTo>
                <a:lnTo>
                  <a:pt x="60" y="615"/>
                </a:lnTo>
                <a:lnTo>
                  <a:pt x="73" y="600"/>
                </a:lnTo>
                <a:lnTo>
                  <a:pt x="85" y="586"/>
                </a:lnTo>
                <a:lnTo>
                  <a:pt x="99" y="573"/>
                </a:lnTo>
                <a:lnTo>
                  <a:pt x="114" y="560"/>
                </a:lnTo>
                <a:lnTo>
                  <a:pt x="130" y="549"/>
                </a:lnTo>
                <a:lnTo>
                  <a:pt x="146" y="539"/>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6" name="TextBox 5">
            <a:extLst>
              <a:ext uri="{FF2B5EF4-FFF2-40B4-BE49-F238E27FC236}">
                <a16:creationId xmlns:a16="http://schemas.microsoft.com/office/drawing/2014/main" id="{F9EA4139-C638-3F47-919B-3702BDD641E8}"/>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7" name="Straight Connector 6">
            <a:extLst>
              <a:ext uri="{FF2B5EF4-FFF2-40B4-BE49-F238E27FC236}">
                <a16:creationId xmlns:a16="http://schemas.microsoft.com/office/drawing/2014/main" id="{249671E8-4EBF-2C46-A297-C8E041C8BE32}"/>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 name="Picture 7" descr="A picture containing drawing&#10;&#10;Description automatically generated">
            <a:extLst>
              <a:ext uri="{FF2B5EF4-FFF2-40B4-BE49-F238E27FC236}">
                <a16:creationId xmlns:a16="http://schemas.microsoft.com/office/drawing/2014/main" id="{32A1E079-510D-6248-BF6C-201D1127B73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Tree>
    <p:extLst>
      <p:ext uri="{BB962C8B-B14F-4D97-AF65-F5344CB8AC3E}">
        <p14:creationId xmlns:p14="http://schemas.microsoft.com/office/powerpoint/2010/main" val="2453590558"/>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30">
    <p:spTree>
      <p:nvGrpSpPr>
        <p:cNvPr id="1" name=""/>
        <p:cNvGrpSpPr/>
        <p:nvPr/>
      </p:nvGrpSpPr>
      <p:grpSpPr>
        <a:xfrm>
          <a:off x="0" y="0"/>
          <a:ext cx="0" cy="0"/>
          <a:chOff x="0" y="0"/>
          <a:chExt cx="0" cy="0"/>
        </a:xfrm>
      </p:grpSpPr>
      <p:sp>
        <p:nvSpPr>
          <p:cNvPr id="3" name="Freeform 7"/>
          <p:cNvSpPr>
            <a:spLocks noGrp="1" noEditPoints="1"/>
          </p:cNvSpPr>
          <p:nvPr>
            <p:ph type="pic" sz="quarter" idx="10"/>
          </p:nvPr>
        </p:nvSpPr>
        <p:spPr bwMode="auto">
          <a:xfrm>
            <a:off x="0" y="0"/>
            <a:ext cx="13279983" cy="10288588"/>
          </a:xfrm>
          <a:custGeom>
            <a:avLst/>
            <a:gdLst>
              <a:gd name="T0" fmla="*/ 0 w 5859"/>
              <a:gd name="T1" fmla="*/ 0 h 4539"/>
              <a:gd name="T2" fmla="*/ 1319 w 5859"/>
              <a:gd name="T3" fmla="*/ 0 h 4539"/>
              <a:gd name="T4" fmla="*/ 5859 w 5859"/>
              <a:gd name="T5" fmla="*/ 4539 h 4539"/>
              <a:gd name="T6" fmla="*/ 4150 w 5859"/>
              <a:gd name="T7" fmla="*/ 4539 h 4539"/>
              <a:gd name="T8" fmla="*/ 0 w 5859"/>
              <a:gd name="T9" fmla="*/ 391 h 4539"/>
              <a:gd name="T10" fmla="*/ 0 w 5859"/>
              <a:gd name="T11" fmla="*/ 0 h 4539"/>
              <a:gd name="T12" fmla="*/ 4070 w 5859"/>
              <a:gd name="T13" fmla="*/ 4539 h 4539"/>
              <a:gd name="T14" fmla="*/ 2360 w 5859"/>
              <a:gd name="T15" fmla="*/ 4539 h 4539"/>
              <a:gd name="T16" fmla="*/ 0 w 5859"/>
              <a:gd name="T17" fmla="*/ 2180 h 4539"/>
              <a:gd name="T18" fmla="*/ 0 w 5859"/>
              <a:gd name="T19" fmla="*/ 471 h 4539"/>
              <a:gd name="T20" fmla="*/ 4070 w 5859"/>
              <a:gd name="T21" fmla="*/ 4539 h 4539"/>
              <a:gd name="T22" fmla="*/ 2279 w 5859"/>
              <a:gd name="T23" fmla="*/ 4539 h 4539"/>
              <a:gd name="T24" fmla="*/ 569 w 5859"/>
              <a:gd name="T25" fmla="*/ 4539 h 4539"/>
              <a:gd name="T26" fmla="*/ 0 w 5859"/>
              <a:gd name="T27" fmla="*/ 3970 h 4539"/>
              <a:gd name="T28" fmla="*/ 0 w 5859"/>
              <a:gd name="T29" fmla="*/ 2262 h 4539"/>
              <a:gd name="T30" fmla="*/ 2279 w 5859"/>
              <a:gd name="T31" fmla="*/ 4539 h 45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859" h="4539">
                <a:moveTo>
                  <a:pt x="0" y="0"/>
                </a:moveTo>
                <a:lnTo>
                  <a:pt x="1319" y="0"/>
                </a:lnTo>
                <a:lnTo>
                  <a:pt x="5859" y="4539"/>
                </a:lnTo>
                <a:lnTo>
                  <a:pt x="4150" y="4539"/>
                </a:lnTo>
                <a:lnTo>
                  <a:pt x="0" y="391"/>
                </a:lnTo>
                <a:lnTo>
                  <a:pt x="0" y="0"/>
                </a:lnTo>
                <a:close/>
                <a:moveTo>
                  <a:pt x="4070" y="4539"/>
                </a:moveTo>
                <a:lnTo>
                  <a:pt x="2360" y="4539"/>
                </a:lnTo>
                <a:lnTo>
                  <a:pt x="0" y="2180"/>
                </a:lnTo>
                <a:lnTo>
                  <a:pt x="0" y="471"/>
                </a:lnTo>
                <a:lnTo>
                  <a:pt x="4070" y="4539"/>
                </a:lnTo>
                <a:close/>
                <a:moveTo>
                  <a:pt x="2279" y="4539"/>
                </a:moveTo>
                <a:lnTo>
                  <a:pt x="569" y="4539"/>
                </a:lnTo>
                <a:lnTo>
                  <a:pt x="0" y="3970"/>
                </a:lnTo>
                <a:lnTo>
                  <a:pt x="0" y="2262"/>
                </a:lnTo>
                <a:lnTo>
                  <a:pt x="2279" y="4539"/>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 name="TextBox 3">
            <a:extLst>
              <a:ext uri="{FF2B5EF4-FFF2-40B4-BE49-F238E27FC236}">
                <a16:creationId xmlns:a16="http://schemas.microsoft.com/office/drawing/2014/main" id="{5E08A69C-CFB5-F149-A900-BDB250C76C24}"/>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BFB996B6-BF05-794D-AA03-6AE01F350831}"/>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51042609"/>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31">
    <p:spTree>
      <p:nvGrpSpPr>
        <p:cNvPr id="1" name=""/>
        <p:cNvGrpSpPr/>
        <p:nvPr/>
      </p:nvGrpSpPr>
      <p:grpSpPr>
        <a:xfrm>
          <a:off x="0" y="0"/>
          <a:ext cx="0" cy="0"/>
          <a:chOff x="0" y="0"/>
          <a:chExt cx="0" cy="0"/>
        </a:xfrm>
      </p:grpSpPr>
      <p:sp>
        <p:nvSpPr>
          <p:cNvPr id="3" name="Freeform 8"/>
          <p:cNvSpPr>
            <a:spLocks noGrp="1" noEditPoints="1"/>
          </p:cNvSpPr>
          <p:nvPr>
            <p:ph type="pic" sz="quarter" idx="10"/>
          </p:nvPr>
        </p:nvSpPr>
        <p:spPr bwMode="auto">
          <a:xfrm>
            <a:off x="5008008" y="0"/>
            <a:ext cx="13279991" cy="10288588"/>
          </a:xfrm>
          <a:custGeom>
            <a:avLst/>
            <a:gdLst>
              <a:gd name="T0" fmla="*/ 5859 w 5859"/>
              <a:gd name="T1" fmla="*/ 4538 h 4538"/>
              <a:gd name="T2" fmla="*/ 4541 w 5859"/>
              <a:gd name="T3" fmla="*/ 4538 h 4538"/>
              <a:gd name="T4" fmla="*/ 0 w 5859"/>
              <a:gd name="T5" fmla="*/ 0 h 4538"/>
              <a:gd name="T6" fmla="*/ 1709 w 5859"/>
              <a:gd name="T7" fmla="*/ 0 h 4538"/>
              <a:gd name="T8" fmla="*/ 5859 w 5859"/>
              <a:gd name="T9" fmla="*/ 4147 h 4538"/>
              <a:gd name="T10" fmla="*/ 5859 w 5859"/>
              <a:gd name="T11" fmla="*/ 4538 h 4538"/>
              <a:gd name="T12" fmla="*/ 1791 w 5859"/>
              <a:gd name="T13" fmla="*/ 0 h 4538"/>
              <a:gd name="T14" fmla="*/ 3500 w 5859"/>
              <a:gd name="T15" fmla="*/ 0 h 4538"/>
              <a:gd name="T16" fmla="*/ 5859 w 5859"/>
              <a:gd name="T17" fmla="*/ 2358 h 4538"/>
              <a:gd name="T18" fmla="*/ 5859 w 5859"/>
              <a:gd name="T19" fmla="*/ 4067 h 4538"/>
              <a:gd name="T20" fmla="*/ 1791 w 5859"/>
              <a:gd name="T21" fmla="*/ 0 h 4538"/>
              <a:gd name="T22" fmla="*/ 3580 w 5859"/>
              <a:gd name="T23" fmla="*/ 0 h 4538"/>
              <a:gd name="T24" fmla="*/ 5290 w 5859"/>
              <a:gd name="T25" fmla="*/ 0 h 4538"/>
              <a:gd name="T26" fmla="*/ 5859 w 5859"/>
              <a:gd name="T27" fmla="*/ 568 h 4538"/>
              <a:gd name="T28" fmla="*/ 5859 w 5859"/>
              <a:gd name="T29" fmla="*/ 2277 h 4538"/>
              <a:gd name="T30" fmla="*/ 3580 w 5859"/>
              <a:gd name="T31" fmla="*/ 0 h 4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859" h="4538">
                <a:moveTo>
                  <a:pt x="5859" y="4538"/>
                </a:moveTo>
                <a:lnTo>
                  <a:pt x="4541" y="4538"/>
                </a:lnTo>
                <a:lnTo>
                  <a:pt x="0" y="0"/>
                </a:lnTo>
                <a:lnTo>
                  <a:pt x="1709" y="0"/>
                </a:lnTo>
                <a:lnTo>
                  <a:pt x="5859" y="4147"/>
                </a:lnTo>
                <a:lnTo>
                  <a:pt x="5859" y="4538"/>
                </a:lnTo>
                <a:close/>
                <a:moveTo>
                  <a:pt x="1791" y="0"/>
                </a:moveTo>
                <a:lnTo>
                  <a:pt x="3500" y="0"/>
                </a:lnTo>
                <a:lnTo>
                  <a:pt x="5859" y="2358"/>
                </a:lnTo>
                <a:lnTo>
                  <a:pt x="5859" y="4067"/>
                </a:lnTo>
                <a:lnTo>
                  <a:pt x="1791" y="0"/>
                </a:lnTo>
                <a:close/>
                <a:moveTo>
                  <a:pt x="3580" y="0"/>
                </a:moveTo>
                <a:lnTo>
                  <a:pt x="5290" y="0"/>
                </a:lnTo>
                <a:lnTo>
                  <a:pt x="5859" y="568"/>
                </a:lnTo>
                <a:lnTo>
                  <a:pt x="5859" y="2277"/>
                </a:lnTo>
                <a:lnTo>
                  <a:pt x="3580" y="0"/>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 name="TextBox 4">
            <a:extLst>
              <a:ext uri="{FF2B5EF4-FFF2-40B4-BE49-F238E27FC236}">
                <a16:creationId xmlns:a16="http://schemas.microsoft.com/office/drawing/2014/main" id="{9E3D951A-69B2-9E47-9312-F79AF28D0C14}"/>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27AAB026-1527-0D48-9831-5E7841D2764F}"/>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6B9D86F1-18D2-7B4B-8528-AAD7F5F27117}"/>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3843130" cy="1881626"/>
          </a:xfrm>
          <a:prstGeom prst="rect">
            <a:avLst/>
          </a:prstGeom>
        </p:spPr>
      </p:pic>
    </p:spTree>
    <p:extLst>
      <p:ext uri="{BB962C8B-B14F-4D97-AF65-F5344CB8AC3E}">
        <p14:creationId xmlns:p14="http://schemas.microsoft.com/office/powerpoint/2010/main" val="3019157285"/>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32">
    <p:spTree>
      <p:nvGrpSpPr>
        <p:cNvPr id="1" name=""/>
        <p:cNvGrpSpPr/>
        <p:nvPr/>
      </p:nvGrpSpPr>
      <p:grpSpPr>
        <a:xfrm>
          <a:off x="0" y="0"/>
          <a:ext cx="0" cy="0"/>
          <a:chOff x="0" y="0"/>
          <a:chExt cx="0" cy="0"/>
        </a:xfrm>
      </p:grpSpPr>
      <p:sp>
        <p:nvSpPr>
          <p:cNvPr id="3" name="Freeform 11"/>
          <p:cNvSpPr>
            <a:spLocks noGrp="1" noEditPoints="1"/>
          </p:cNvSpPr>
          <p:nvPr>
            <p:ph type="pic" sz="quarter" idx="10"/>
          </p:nvPr>
        </p:nvSpPr>
        <p:spPr bwMode="auto">
          <a:xfrm>
            <a:off x="-17244" y="0"/>
            <a:ext cx="16075035" cy="10288588"/>
          </a:xfrm>
          <a:custGeom>
            <a:avLst/>
            <a:gdLst>
              <a:gd name="T0" fmla="*/ 799 w 5695"/>
              <a:gd name="T1" fmla="*/ 3645 h 3645"/>
              <a:gd name="T2" fmla="*/ 1046 w 5695"/>
              <a:gd name="T3" fmla="*/ 3645 h 3645"/>
              <a:gd name="T4" fmla="*/ 1845 w 5695"/>
              <a:gd name="T5" fmla="*/ 2846 h 3645"/>
              <a:gd name="T6" fmla="*/ 923 w 5695"/>
              <a:gd name="T7" fmla="*/ 1924 h 3645"/>
              <a:gd name="T8" fmla="*/ 0 w 5695"/>
              <a:gd name="T9" fmla="*/ 2846 h 3645"/>
              <a:gd name="T10" fmla="*/ 799 w 5695"/>
              <a:gd name="T11" fmla="*/ 3645 h 3645"/>
              <a:gd name="T12" fmla="*/ 1126 w 5695"/>
              <a:gd name="T13" fmla="*/ 3645 h 3645"/>
              <a:gd name="T14" fmla="*/ 2645 w 5695"/>
              <a:gd name="T15" fmla="*/ 3645 h 3645"/>
              <a:gd name="T16" fmla="*/ 1886 w 5695"/>
              <a:gd name="T17" fmla="*/ 2886 h 3645"/>
              <a:gd name="T18" fmla="*/ 1126 w 5695"/>
              <a:gd name="T19" fmla="*/ 3645 h 3645"/>
              <a:gd name="T20" fmla="*/ 2725 w 5695"/>
              <a:gd name="T21" fmla="*/ 3645 h 3645"/>
              <a:gd name="T22" fmla="*/ 2971 w 5695"/>
              <a:gd name="T23" fmla="*/ 3645 h 3645"/>
              <a:gd name="T24" fmla="*/ 3770 w 5695"/>
              <a:gd name="T25" fmla="*/ 2846 h 3645"/>
              <a:gd name="T26" fmla="*/ 2848 w 5695"/>
              <a:gd name="T27" fmla="*/ 1924 h 3645"/>
              <a:gd name="T28" fmla="*/ 1926 w 5695"/>
              <a:gd name="T29" fmla="*/ 2846 h 3645"/>
              <a:gd name="T30" fmla="*/ 2725 w 5695"/>
              <a:gd name="T31" fmla="*/ 3645 h 3645"/>
              <a:gd name="T32" fmla="*/ 3051 w 5695"/>
              <a:gd name="T33" fmla="*/ 3645 h 3645"/>
              <a:gd name="T34" fmla="*/ 4569 w 5695"/>
              <a:gd name="T35" fmla="*/ 3645 h 3645"/>
              <a:gd name="T36" fmla="*/ 3810 w 5695"/>
              <a:gd name="T37" fmla="*/ 2886 h 3645"/>
              <a:gd name="T38" fmla="*/ 3051 w 5695"/>
              <a:gd name="T39" fmla="*/ 3645 h 3645"/>
              <a:gd name="T40" fmla="*/ 4650 w 5695"/>
              <a:gd name="T41" fmla="*/ 3645 h 3645"/>
              <a:gd name="T42" fmla="*/ 4897 w 5695"/>
              <a:gd name="T43" fmla="*/ 3645 h 3645"/>
              <a:gd name="T44" fmla="*/ 5695 w 5695"/>
              <a:gd name="T45" fmla="*/ 2846 h 3645"/>
              <a:gd name="T46" fmla="*/ 4773 w 5695"/>
              <a:gd name="T47" fmla="*/ 1924 h 3645"/>
              <a:gd name="T48" fmla="*/ 3850 w 5695"/>
              <a:gd name="T49" fmla="*/ 2846 h 3645"/>
              <a:gd name="T50" fmla="*/ 4650 w 5695"/>
              <a:gd name="T51" fmla="*/ 3645 h 3645"/>
              <a:gd name="T52" fmla="*/ 2888 w 5695"/>
              <a:gd name="T53" fmla="*/ 1884 h 3645"/>
              <a:gd name="T54" fmla="*/ 3810 w 5695"/>
              <a:gd name="T55" fmla="*/ 962 h 3645"/>
              <a:gd name="T56" fmla="*/ 4732 w 5695"/>
              <a:gd name="T57" fmla="*/ 1884 h 3645"/>
              <a:gd name="T58" fmla="*/ 3810 w 5695"/>
              <a:gd name="T59" fmla="*/ 2806 h 3645"/>
              <a:gd name="T60" fmla="*/ 2888 w 5695"/>
              <a:gd name="T61" fmla="*/ 1884 h 3645"/>
              <a:gd name="T62" fmla="*/ 1926 w 5695"/>
              <a:gd name="T63" fmla="*/ 922 h 3645"/>
              <a:gd name="T64" fmla="*/ 2848 w 5695"/>
              <a:gd name="T65" fmla="*/ 0 h 3645"/>
              <a:gd name="T66" fmla="*/ 3770 w 5695"/>
              <a:gd name="T67" fmla="*/ 922 h 3645"/>
              <a:gd name="T68" fmla="*/ 2848 w 5695"/>
              <a:gd name="T69" fmla="*/ 1843 h 3645"/>
              <a:gd name="T70" fmla="*/ 1926 w 5695"/>
              <a:gd name="T71" fmla="*/ 922 h 3645"/>
              <a:gd name="T72" fmla="*/ 963 w 5695"/>
              <a:gd name="T73" fmla="*/ 1884 h 3645"/>
              <a:gd name="T74" fmla="*/ 1886 w 5695"/>
              <a:gd name="T75" fmla="*/ 962 h 3645"/>
              <a:gd name="T76" fmla="*/ 2808 w 5695"/>
              <a:gd name="T77" fmla="*/ 1884 h 3645"/>
              <a:gd name="T78" fmla="*/ 1886 w 5695"/>
              <a:gd name="T79" fmla="*/ 2806 h 3645"/>
              <a:gd name="T80" fmla="*/ 963 w 5695"/>
              <a:gd name="T81" fmla="*/ 1884 h 36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695" h="3645">
                <a:moveTo>
                  <a:pt x="799" y="3645"/>
                </a:moveTo>
                <a:lnTo>
                  <a:pt x="1046" y="3645"/>
                </a:lnTo>
                <a:lnTo>
                  <a:pt x="1845" y="2846"/>
                </a:lnTo>
                <a:lnTo>
                  <a:pt x="923" y="1924"/>
                </a:lnTo>
                <a:lnTo>
                  <a:pt x="0" y="2846"/>
                </a:lnTo>
                <a:lnTo>
                  <a:pt x="799" y="3645"/>
                </a:lnTo>
                <a:close/>
                <a:moveTo>
                  <a:pt x="1126" y="3645"/>
                </a:moveTo>
                <a:lnTo>
                  <a:pt x="2645" y="3645"/>
                </a:lnTo>
                <a:lnTo>
                  <a:pt x="1886" y="2886"/>
                </a:lnTo>
                <a:lnTo>
                  <a:pt x="1126" y="3645"/>
                </a:lnTo>
                <a:close/>
                <a:moveTo>
                  <a:pt x="2725" y="3645"/>
                </a:moveTo>
                <a:lnTo>
                  <a:pt x="2971" y="3645"/>
                </a:lnTo>
                <a:lnTo>
                  <a:pt x="3770" y="2846"/>
                </a:lnTo>
                <a:lnTo>
                  <a:pt x="2848" y="1924"/>
                </a:lnTo>
                <a:lnTo>
                  <a:pt x="1926" y="2846"/>
                </a:lnTo>
                <a:lnTo>
                  <a:pt x="2725" y="3645"/>
                </a:lnTo>
                <a:close/>
                <a:moveTo>
                  <a:pt x="3051" y="3645"/>
                </a:moveTo>
                <a:lnTo>
                  <a:pt x="4569" y="3645"/>
                </a:lnTo>
                <a:lnTo>
                  <a:pt x="3810" y="2886"/>
                </a:lnTo>
                <a:lnTo>
                  <a:pt x="3051" y="3645"/>
                </a:lnTo>
                <a:close/>
                <a:moveTo>
                  <a:pt x="4650" y="3645"/>
                </a:moveTo>
                <a:lnTo>
                  <a:pt x="4897" y="3645"/>
                </a:lnTo>
                <a:lnTo>
                  <a:pt x="5695" y="2846"/>
                </a:lnTo>
                <a:lnTo>
                  <a:pt x="4773" y="1924"/>
                </a:lnTo>
                <a:lnTo>
                  <a:pt x="3850" y="2846"/>
                </a:lnTo>
                <a:lnTo>
                  <a:pt x="4650" y="3645"/>
                </a:lnTo>
                <a:close/>
                <a:moveTo>
                  <a:pt x="2888" y="1884"/>
                </a:moveTo>
                <a:lnTo>
                  <a:pt x="3810" y="962"/>
                </a:lnTo>
                <a:lnTo>
                  <a:pt x="4732" y="1884"/>
                </a:lnTo>
                <a:lnTo>
                  <a:pt x="3810" y="2806"/>
                </a:lnTo>
                <a:lnTo>
                  <a:pt x="2888" y="1884"/>
                </a:lnTo>
                <a:close/>
                <a:moveTo>
                  <a:pt x="1926" y="922"/>
                </a:moveTo>
                <a:lnTo>
                  <a:pt x="2848" y="0"/>
                </a:lnTo>
                <a:lnTo>
                  <a:pt x="3770" y="922"/>
                </a:lnTo>
                <a:lnTo>
                  <a:pt x="2848" y="1843"/>
                </a:lnTo>
                <a:lnTo>
                  <a:pt x="1926" y="922"/>
                </a:lnTo>
                <a:close/>
                <a:moveTo>
                  <a:pt x="963" y="1884"/>
                </a:moveTo>
                <a:lnTo>
                  <a:pt x="1886" y="962"/>
                </a:lnTo>
                <a:lnTo>
                  <a:pt x="2808" y="1884"/>
                </a:lnTo>
                <a:lnTo>
                  <a:pt x="1886" y="2806"/>
                </a:lnTo>
                <a:lnTo>
                  <a:pt x="963" y="1884"/>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 name="TextBox 3">
            <a:extLst>
              <a:ext uri="{FF2B5EF4-FFF2-40B4-BE49-F238E27FC236}">
                <a16:creationId xmlns:a16="http://schemas.microsoft.com/office/drawing/2014/main" id="{67D8A615-F4EC-6F4A-AD0C-84BC4354911E}"/>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F426D1AA-C440-8040-BA97-4282AA16723B}"/>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7" name="Picture 6" descr="A picture containing drawing&#10;&#10;Description automatically generated">
            <a:extLst>
              <a:ext uri="{FF2B5EF4-FFF2-40B4-BE49-F238E27FC236}">
                <a16:creationId xmlns:a16="http://schemas.microsoft.com/office/drawing/2014/main" id="{023D641B-B744-784E-999F-5BC99FCCDDF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Tree>
    <p:extLst>
      <p:ext uri="{BB962C8B-B14F-4D97-AF65-F5344CB8AC3E}">
        <p14:creationId xmlns:p14="http://schemas.microsoft.com/office/powerpoint/2010/main" val="3825683810"/>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userDrawn="1">
  <p:cSld name="33">
    <p:spTree>
      <p:nvGrpSpPr>
        <p:cNvPr id="1" name=""/>
        <p:cNvGrpSpPr/>
        <p:nvPr/>
      </p:nvGrpSpPr>
      <p:grpSpPr>
        <a:xfrm>
          <a:off x="0" y="0"/>
          <a:ext cx="0" cy="0"/>
          <a:chOff x="0" y="0"/>
          <a:chExt cx="0" cy="0"/>
        </a:xfrm>
      </p:grpSpPr>
      <p:sp>
        <p:nvSpPr>
          <p:cNvPr id="3" name="Freeform 12"/>
          <p:cNvSpPr>
            <a:spLocks noGrp="1" noEditPoints="1"/>
          </p:cNvSpPr>
          <p:nvPr>
            <p:ph type="pic" sz="quarter" idx="10"/>
          </p:nvPr>
        </p:nvSpPr>
        <p:spPr bwMode="auto">
          <a:xfrm>
            <a:off x="4797506" y="0"/>
            <a:ext cx="16075035" cy="10288588"/>
          </a:xfrm>
          <a:custGeom>
            <a:avLst/>
            <a:gdLst>
              <a:gd name="T0" fmla="*/ 799 w 5695"/>
              <a:gd name="T1" fmla="*/ 0 h 3645"/>
              <a:gd name="T2" fmla="*/ 1046 w 5695"/>
              <a:gd name="T3" fmla="*/ 0 h 3645"/>
              <a:gd name="T4" fmla="*/ 1845 w 5695"/>
              <a:gd name="T5" fmla="*/ 799 h 3645"/>
              <a:gd name="T6" fmla="*/ 923 w 5695"/>
              <a:gd name="T7" fmla="*/ 1721 h 3645"/>
              <a:gd name="T8" fmla="*/ 0 w 5695"/>
              <a:gd name="T9" fmla="*/ 799 h 3645"/>
              <a:gd name="T10" fmla="*/ 799 w 5695"/>
              <a:gd name="T11" fmla="*/ 0 h 3645"/>
              <a:gd name="T12" fmla="*/ 1126 w 5695"/>
              <a:gd name="T13" fmla="*/ 0 h 3645"/>
              <a:gd name="T14" fmla="*/ 2645 w 5695"/>
              <a:gd name="T15" fmla="*/ 0 h 3645"/>
              <a:gd name="T16" fmla="*/ 1886 w 5695"/>
              <a:gd name="T17" fmla="*/ 758 h 3645"/>
              <a:gd name="T18" fmla="*/ 1126 w 5695"/>
              <a:gd name="T19" fmla="*/ 0 h 3645"/>
              <a:gd name="T20" fmla="*/ 2725 w 5695"/>
              <a:gd name="T21" fmla="*/ 0 h 3645"/>
              <a:gd name="T22" fmla="*/ 2971 w 5695"/>
              <a:gd name="T23" fmla="*/ 0 h 3645"/>
              <a:gd name="T24" fmla="*/ 3770 w 5695"/>
              <a:gd name="T25" fmla="*/ 799 h 3645"/>
              <a:gd name="T26" fmla="*/ 2848 w 5695"/>
              <a:gd name="T27" fmla="*/ 1721 h 3645"/>
              <a:gd name="T28" fmla="*/ 1926 w 5695"/>
              <a:gd name="T29" fmla="*/ 799 h 3645"/>
              <a:gd name="T30" fmla="*/ 2725 w 5695"/>
              <a:gd name="T31" fmla="*/ 0 h 3645"/>
              <a:gd name="T32" fmla="*/ 3051 w 5695"/>
              <a:gd name="T33" fmla="*/ 0 h 3645"/>
              <a:gd name="T34" fmla="*/ 4569 w 5695"/>
              <a:gd name="T35" fmla="*/ 0 h 3645"/>
              <a:gd name="T36" fmla="*/ 3810 w 5695"/>
              <a:gd name="T37" fmla="*/ 758 h 3645"/>
              <a:gd name="T38" fmla="*/ 3051 w 5695"/>
              <a:gd name="T39" fmla="*/ 0 h 3645"/>
              <a:gd name="T40" fmla="*/ 4650 w 5695"/>
              <a:gd name="T41" fmla="*/ 0 h 3645"/>
              <a:gd name="T42" fmla="*/ 4897 w 5695"/>
              <a:gd name="T43" fmla="*/ 0 h 3645"/>
              <a:gd name="T44" fmla="*/ 5695 w 5695"/>
              <a:gd name="T45" fmla="*/ 798 h 3645"/>
              <a:gd name="T46" fmla="*/ 4773 w 5695"/>
              <a:gd name="T47" fmla="*/ 1721 h 3645"/>
              <a:gd name="T48" fmla="*/ 3850 w 5695"/>
              <a:gd name="T49" fmla="*/ 799 h 3645"/>
              <a:gd name="T50" fmla="*/ 4650 w 5695"/>
              <a:gd name="T51" fmla="*/ 0 h 3645"/>
              <a:gd name="T52" fmla="*/ 2888 w 5695"/>
              <a:gd name="T53" fmla="*/ 1761 h 3645"/>
              <a:gd name="T54" fmla="*/ 3810 w 5695"/>
              <a:gd name="T55" fmla="*/ 2683 h 3645"/>
              <a:gd name="T56" fmla="*/ 4732 w 5695"/>
              <a:gd name="T57" fmla="*/ 1761 h 3645"/>
              <a:gd name="T58" fmla="*/ 3810 w 5695"/>
              <a:gd name="T59" fmla="*/ 839 h 3645"/>
              <a:gd name="T60" fmla="*/ 2888 w 5695"/>
              <a:gd name="T61" fmla="*/ 1761 h 3645"/>
              <a:gd name="T62" fmla="*/ 1926 w 5695"/>
              <a:gd name="T63" fmla="*/ 2723 h 3645"/>
              <a:gd name="T64" fmla="*/ 2848 w 5695"/>
              <a:gd name="T65" fmla="*/ 3645 h 3645"/>
              <a:gd name="T66" fmla="*/ 3770 w 5695"/>
              <a:gd name="T67" fmla="*/ 2723 h 3645"/>
              <a:gd name="T68" fmla="*/ 2848 w 5695"/>
              <a:gd name="T69" fmla="*/ 1801 h 3645"/>
              <a:gd name="T70" fmla="*/ 1926 w 5695"/>
              <a:gd name="T71" fmla="*/ 2723 h 3645"/>
              <a:gd name="T72" fmla="*/ 963 w 5695"/>
              <a:gd name="T73" fmla="*/ 1761 h 3645"/>
              <a:gd name="T74" fmla="*/ 1886 w 5695"/>
              <a:gd name="T75" fmla="*/ 2683 h 3645"/>
              <a:gd name="T76" fmla="*/ 2808 w 5695"/>
              <a:gd name="T77" fmla="*/ 1761 h 3645"/>
              <a:gd name="T78" fmla="*/ 1886 w 5695"/>
              <a:gd name="T79" fmla="*/ 839 h 3645"/>
              <a:gd name="T80" fmla="*/ 963 w 5695"/>
              <a:gd name="T81" fmla="*/ 1761 h 36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695" h="3645">
                <a:moveTo>
                  <a:pt x="799" y="0"/>
                </a:moveTo>
                <a:lnTo>
                  <a:pt x="1046" y="0"/>
                </a:lnTo>
                <a:lnTo>
                  <a:pt x="1845" y="799"/>
                </a:lnTo>
                <a:lnTo>
                  <a:pt x="923" y="1721"/>
                </a:lnTo>
                <a:lnTo>
                  <a:pt x="0" y="799"/>
                </a:lnTo>
                <a:lnTo>
                  <a:pt x="799" y="0"/>
                </a:lnTo>
                <a:close/>
                <a:moveTo>
                  <a:pt x="1126" y="0"/>
                </a:moveTo>
                <a:lnTo>
                  <a:pt x="2645" y="0"/>
                </a:lnTo>
                <a:lnTo>
                  <a:pt x="1886" y="758"/>
                </a:lnTo>
                <a:lnTo>
                  <a:pt x="1126" y="0"/>
                </a:lnTo>
                <a:close/>
                <a:moveTo>
                  <a:pt x="2725" y="0"/>
                </a:moveTo>
                <a:lnTo>
                  <a:pt x="2971" y="0"/>
                </a:lnTo>
                <a:lnTo>
                  <a:pt x="3770" y="799"/>
                </a:lnTo>
                <a:lnTo>
                  <a:pt x="2848" y="1721"/>
                </a:lnTo>
                <a:lnTo>
                  <a:pt x="1926" y="799"/>
                </a:lnTo>
                <a:lnTo>
                  <a:pt x="2725" y="0"/>
                </a:lnTo>
                <a:close/>
                <a:moveTo>
                  <a:pt x="3051" y="0"/>
                </a:moveTo>
                <a:lnTo>
                  <a:pt x="4569" y="0"/>
                </a:lnTo>
                <a:lnTo>
                  <a:pt x="3810" y="758"/>
                </a:lnTo>
                <a:lnTo>
                  <a:pt x="3051" y="0"/>
                </a:lnTo>
                <a:close/>
                <a:moveTo>
                  <a:pt x="4650" y="0"/>
                </a:moveTo>
                <a:lnTo>
                  <a:pt x="4897" y="0"/>
                </a:lnTo>
                <a:lnTo>
                  <a:pt x="5695" y="798"/>
                </a:lnTo>
                <a:lnTo>
                  <a:pt x="4773" y="1721"/>
                </a:lnTo>
                <a:lnTo>
                  <a:pt x="3850" y="799"/>
                </a:lnTo>
                <a:lnTo>
                  <a:pt x="4650" y="0"/>
                </a:lnTo>
                <a:close/>
                <a:moveTo>
                  <a:pt x="2888" y="1761"/>
                </a:moveTo>
                <a:lnTo>
                  <a:pt x="3810" y="2683"/>
                </a:lnTo>
                <a:lnTo>
                  <a:pt x="4732" y="1761"/>
                </a:lnTo>
                <a:lnTo>
                  <a:pt x="3810" y="839"/>
                </a:lnTo>
                <a:lnTo>
                  <a:pt x="2888" y="1761"/>
                </a:lnTo>
                <a:close/>
                <a:moveTo>
                  <a:pt x="1926" y="2723"/>
                </a:moveTo>
                <a:lnTo>
                  <a:pt x="2848" y="3645"/>
                </a:lnTo>
                <a:lnTo>
                  <a:pt x="3770" y="2723"/>
                </a:lnTo>
                <a:lnTo>
                  <a:pt x="2848" y="1801"/>
                </a:lnTo>
                <a:lnTo>
                  <a:pt x="1926" y="2723"/>
                </a:lnTo>
                <a:close/>
                <a:moveTo>
                  <a:pt x="963" y="1761"/>
                </a:moveTo>
                <a:lnTo>
                  <a:pt x="1886" y="2683"/>
                </a:lnTo>
                <a:lnTo>
                  <a:pt x="2808" y="1761"/>
                </a:lnTo>
                <a:lnTo>
                  <a:pt x="1886" y="839"/>
                </a:lnTo>
                <a:lnTo>
                  <a:pt x="963" y="1761"/>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 name="TextBox 3">
            <a:extLst>
              <a:ext uri="{FF2B5EF4-FFF2-40B4-BE49-F238E27FC236}">
                <a16:creationId xmlns:a16="http://schemas.microsoft.com/office/drawing/2014/main" id="{160FDA95-18F8-294F-9490-619C7C0A9C34}"/>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42CE75B9-A460-8B4A-87CC-0E56228F0C7E}"/>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6" name="Picture 5" descr="A picture containing drawing&#10;&#10;Description automatically generated">
            <a:extLst>
              <a:ext uri="{FF2B5EF4-FFF2-40B4-BE49-F238E27FC236}">
                <a16:creationId xmlns:a16="http://schemas.microsoft.com/office/drawing/2014/main" id="{C52BB405-E388-534E-BA92-B06362F3CC27}"/>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Tree>
    <p:extLst>
      <p:ext uri="{BB962C8B-B14F-4D97-AF65-F5344CB8AC3E}">
        <p14:creationId xmlns:p14="http://schemas.microsoft.com/office/powerpoint/2010/main" val="66318991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1_Blank">
  <p:cSld name="1_Blank">
    <p:bg>
      <p:bgPr>
        <a:solidFill>
          <a:srgbClr val="011E41"/>
        </a:solidFill>
        <a:effectLst/>
      </p:bgPr>
    </p:bg>
    <p:spTree>
      <p:nvGrpSpPr>
        <p:cNvPr id="1" name="Shape 62"/>
        <p:cNvGrpSpPr/>
        <p:nvPr/>
      </p:nvGrpSpPr>
      <p:grpSpPr>
        <a:xfrm>
          <a:off x="0" y="0"/>
          <a:ext cx="0" cy="0"/>
          <a:chOff x="0" y="0"/>
          <a:chExt cx="0" cy="0"/>
        </a:xfrm>
      </p:grpSpPr>
      <p:pic>
        <p:nvPicPr>
          <p:cNvPr id="63" name="Google Shape;63;p38"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userDrawn="1">
  <p:cSld name="34">
    <p:spTree>
      <p:nvGrpSpPr>
        <p:cNvPr id="1" name=""/>
        <p:cNvGrpSpPr/>
        <p:nvPr/>
      </p:nvGrpSpPr>
      <p:grpSpPr>
        <a:xfrm>
          <a:off x="0" y="0"/>
          <a:ext cx="0" cy="0"/>
          <a:chOff x="0" y="0"/>
          <a:chExt cx="0" cy="0"/>
        </a:xfrm>
      </p:grpSpPr>
      <p:sp>
        <p:nvSpPr>
          <p:cNvPr id="3" name="Рисунок 2"/>
          <p:cNvSpPr>
            <a:spLocks noGrp="1" noChangeArrowheads="1"/>
          </p:cNvSpPr>
          <p:nvPr>
            <p:ph type="pic" sz="quarter" idx="10"/>
          </p:nvPr>
        </p:nvSpPr>
        <p:spPr bwMode="auto">
          <a:xfrm>
            <a:off x="1818975" y="0"/>
            <a:ext cx="6662002" cy="10288588"/>
          </a:xfrm>
          <a:custGeom>
            <a:avLst/>
            <a:gdLst>
              <a:gd name="connsiteX0" fmla="*/ 4581543 w 6662001"/>
              <a:gd name="connsiteY0" fmla="*/ 6400518 h 10288580"/>
              <a:gd name="connsiteX1" fmla="*/ 6662001 w 6662001"/>
              <a:gd name="connsiteY1" fmla="*/ 6400518 h 10288580"/>
              <a:gd name="connsiteX2" fmla="*/ 6662001 w 6662001"/>
              <a:gd name="connsiteY2" fmla="*/ 8469603 h 10288580"/>
              <a:gd name="connsiteX3" fmla="*/ 4581543 w 6662001"/>
              <a:gd name="connsiteY3" fmla="*/ 8469603 h 10288580"/>
              <a:gd name="connsiteX4" fmla="*/ 2296458 w 6662001"/>
              <a:gd name="connsiteY4" fmla="*/ 6400518 h 10288580"/>
              <a:gd name="connsiteX5" fmla="*/ 4365543 w 6662001"/>
              <a:gd name="connsiteY5" fmla="*/ 6400518 h 10288580"/>
              <a:gd name="connsiteX6" fmla="*/ 4365543 w 6662001"/>
              <a:gd name="connsiteY6" fmla="*/ 8469603 h 10288580"/>
              <a:gd name="connsiteX7" fmla="*/ 2296458 w 6662001"/>
              <a:gd name="connsiteY7" fmla="*/ 8469603 h 10288580"/>
              <a:gd name="connsiteX8" fmla="*/ 0 w 6662001"/>
              <a:gd name="connsiteY8" fmla="*/ 6400518 h 10288580"/>
              <a:gd name="connsiteX9" fmla="*/ 2069085 w 6662001"/>
              <a:gd name="connsiteY9" fmla="*/ 6400518 h 10288580"/>
              <a:gd name="connsiteX10" fmla="*/ 2069085 w 6662001"/>
              <a:gd name="connsiteY10" fmla="*/ 10288580 h 10288580"/>
              <a:gd name="connsiteX11" fmla="*/ 0 w 6662001"/>
              <a:gd name="connsiteY11" fmla="*/ 10288580 h 10288580"/>
              <a:gd name="connsiteX12" fmla="*/ 4581543 w 6662001"/>
              <a:gd name="connsiteY12" fmla="*/ 4115434 h 10288580"/>
              <a:gd name="connsiteX13" fmla="*/ 6662001 w 6662001"/>
              <a:gd name="connsiteY13" fmla="*/ 4115434 h 10288580"/>
              <a:gd name="connsiteX14" fmla="*/ 6662001 w 6662001"/>
              <a:gd name="connsiteY14" fmla="*/ 6184518 h 10288580"/>
              <a:gd name="connsiteX15" fmla="*/ 4581543 w 6662001"/>
              <a:gd name="connsiteY15" fmla="*/ 6184518 h 10288580"/>
              <a:gd name="connsiteX16" fmla="*/ 0 w 6662001"/>
              <a:gd name="connsiteY16" fmla="*/ 4115434 h 10288580"/>
              <a:gd name="connsiteX17" fmla="*/ 2069085 w 6662001"/>
              <a:gd name="connsiteY17" fmla="*/ 4115434 h 10288580"/>
              <a:gd name="connsiteX18" fmla="*/ 2069085 w 6662001"/>
              <a:gd name="connsiteY18" fmla="*/ 6184518 h 10288580"/>
              <a:gd name="connsiteX19" fmla="*/ 0 w 6662001"/>
              <a:gd name="connsiteY19" fmla="*/ 6184518 h 10288580"/>
              <a:gd name="connsiteX20" fmla="*/ 2296458 w 6662001"/>
              <a:gd name="connsiteY20" fmla="*/ 4115434 h 10288580"/>
              <a:gd name="connsiteX21" fmla="*/ 4365543 w 6662001"/>
              <a:gd name="connsiteY21" fmla="*/ 4115434 h 10288580"/>
              <a:gd name="connsiteX22" fmla="*/ 4365543 w 6662001"/>
              <a:gd name="connsiteY22" fmla="*/ 6184518 h 10288580"/>
              <a:gd name="connsiteX23" fmla="*/ 2296458 w 6662001"/>
              <a:gd name="connsiteY23" fmla="*/ 6184518 h 10288580"/>
              <a:gd name="connsiteX24" fmla="*/ 0 w 6662001"/>
              <a:gd name="connsiteY24" fmla="*/ 1818976 h 10288580"/>
              <a:gd name="connsiteX25" fmla="*/ 2069085 w 6662001"/>
              <a:gd name="connsiteY25" fmla="*/ 1818976 h 10288580"/>
              <a:gd name="connsiteX26" fmla="*/ 2069085 w 6662001"/>
              <a:gd name="connsiteY26" fmla="*/ 3899434 h 10288580"/>
              <a:gd name="connsiteX27" fmla="*/ 0 w 6662001"/>
              <a:gd name="connsiteY27" fmla="*/ 3899434 h 10288580"/>
              <a:gd name="connsiteX28" fmla="*/ 4581543 w 6662001"/>
              <a:gd name="connsiteY28" fmla="*/ 1818975 h 10288580"/>
              <a:gd name="connsiteX29" fmla="*/ 6662001 w 6662001"/>
              <a:gd name="connsiteY29" fmla="*/ 1818975 h 10288580"/>
              <a:gd name="connsiteX30" fmla="*/ 6662001 w 6662001"/>
              <a:gd name="connsiteY30" fmla="*/ 3899433 h 10288580"/>
              <a:gd name="connsiteX31" fmla="*/ 4581543 w 6662001"/>
              <a:gd name="connsiteY31" fmla="*/ 3899433 h 10288580"/>
              <a:gd name="connsiteX32" fmla="*/ 2296458 w 6662001"/>
              <a:gd name="connsiteY32" fmla="*/ 0 h 10288580"/>
              <a:gd name="connsiteX33" fmla="*/ 4365543 w 6662001"/>
              <a:gd name="connsiteY33" fmla="*/ 0 h 10288580"/>
              <a:gd name="connsiteX34" fmla="*/ 4365543 w 6662001"/>
              <a:gd name="connsiteY34" fmla="*/ 3899434 h 10288580"/>
              <a:gd name="connsiteX35" fmla="*/ 2296458 w 6662001"/>
              <a:gd name="connsiteY35" fmla="*/ 3899434 h 10288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662001" h="10288580">
                <a:moveTo>
                  <a:pt x="4581543" y="6400518"/>
                </a:moveTo>
                <a:lnTo>
                  <a:pt x="6662001" y="6400518"/>
                </a:lnTo>
                <a:lnTo>
                  <a:pt x="6662001" y="8469603"/>
                </a:lnTo>
                <a:lnTo>
                  <a:pt x="4581543" y="8469603"/>
                </a:lnTo>
                <a:close/>
                <a:moveTo>
                  <a:pt x="2296458" y="6400518"/>
                </a:moveTo>
                <a:lnTo>
                  <a:pt x="4365543" y="6400518"/>
                </a:lnTo>
                <a:lnTo>
                  <a:pt x="4365543" y="8469603"/>
                </a:lnTo>
                <a:lnTo>
                  <a:pt x="2296458" y="8469603"/>
                </a:lnTo>
                <a:close/>
                <a:moveTo>
                  <a:pt x="0" y="6400518"/>
                </a:moveTo>
                <a:lnTo>
                  <a:pt x="2069085" y="6400518"/>
                </a:lnTo>
                <a:lnTo>
                  <a:pt x="2069085" y="10288580"/>
                </a:lnTo>
                <a:lnTo>
                  <a:pt x="0" y="10288580"/>
                </a:lnTo>
                <a:close/>
                <a:moveTo>
                  <a:pt x="4581543" y="4115434"/>
                </a:moveTo>
                <a:lnTo>
                  <a:pt x="6662001" y="4115434"/>
                </a:lnTo>
                <a:lnTo>
                  <a:pt x="6662001" y="6184518"/>
                </a:lnTo>
                <a:lnTo>
                  <a:pt x="4581543" y="6184518"/>
                </a:lnTo>
                <a:close/>
                <a:moveTo>
                  <a:pt x="0" y="4115434"/>
                </a:moveTo>
                <a:lnTo>
                  <a:pt x="2069085" y="4115434"/>
                </a:lnTo>
                <a:lnTo>
                  <a:pt x="2069085" y="6184518"/>
                </a:lnTo>
                <a:lnTo>
                  <a:pt x="0" y="6184518"/>
                </a:lnTo>
                <a:close/>
                <a:moveTo>
                  <a:pt x="2296458" y="4115434"/>
                </a:moveTo>
                <a:lnTo>
                  <a:pt x="4365543" y="4115434"/>
                </a:lnTo>
                <a:lnTo>
                  <a:pt x="4365543" y="6184518"/>
                </a:lnTo>
                <a:lnTo>
                  <a:pt x="2296458" y="6184518"/>
                </a:lnTo>
                <a:close/>
                <a:moveTo>
                  <a:pt x="0" y="1818976"/>
                </a:moveTo>
                <a:lnTo>
                  <a:pt x="2069085" y="1818976"/>
                </a:lnTo>
                <a:lnTo>
                  <a:pt x="2069085" y="3899434"/>
                </a:lnTo>
                <a:lnTo>
                  <a:pt x="0" y="3899434"/>
                </a:lnTo>
                <a:close/>
                <a:moveTo>
                  <a:pt x="4581543" y="1818975"/>
                </a:moveTo>
                <a:lnTo>
                  <a:pt x="6662001" y="1818975"/>
                </a:lnTo>
                <a:lnTo>
                  <a:pt x="6662001" y="3899433"/>
                </a:lnTo>
                <a:lnTo>
                  <a:pt x="4581543" y="3899433"/>
                </a:lnTo>
                <a:close/>
                <a:moveTo>
                  <a:pt x="2296458" y="0"/>
                </a:moveTo>
                <a:lnTo>
                  <a:pt x="4365543" y="0"/>
                </a:lnTo>
                <a:lnTo>
                  <a:pt x="4365543" y="3899434"/>
                </a:lnTo>
                <a:lnTo>
                  <a:pt x="2296458" y="3899434"/>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 name="TextBox 3">
            <a:extLst>
              <a:ext uri="{FF2B5EF4-FFF2-40B4-BE49-F238E27FC236}">
                <a16:creationId xmlns:a16="http://schemas.microsoft.com/office/drawing/2014/main" id="{85B429BA-8206-424E-BC96-CC7B15B1AEEA}"/>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552B6704-F2A5-7B48-9BCB-2C123C0F8E5D}"/>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53748485"/>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userDrawn="1">
  <p:cSld name="35">
    <p:spTree>
      <p:nvGrpSpPr>
        <p:cNvPr id="1" name=""/>
        <p:cNvGrpSpPr/>
        <p:nvPr/>
      </p:nvGrpSpPr>
      <p:grpSpPr>
        <a:xfrm>
          <a:off x="0" y="0"/>
          <a:ext cx="0" cy="0"/>
          <a:chOff x="0" y="0"/>
          <a:chExt cx="0" cy="0"/>
        </a:xfrm>
      </p:grpSpPr>
      <p:sp>
        <p:nvSpPr>
          <p:cNvPr id="6" name="Рисунок 2"/>
          <p:cNvSpPr>
            <a:spLocks noGrp="1" noChangeArrowheads="1"/>
          </p:cNvSpPr>
          <p:nvPr>
            <p:ph type="pic" sz="quarter" idx="10"/>
          </p:nvPr>
        </p:nvSpPr>
        <p:spPr bwMode="auto">
          <a:xfrm>
            <a:off x="1237024" y="1307392"/>
            <a:ext cx="7696540" cy="7673803"/>
          </a:xfrm>
          <a:custGeom>
            <a:avLst/>
            <a:gdLst>
              <a:gd name="connsiteX0" fmla="*/ 6696103 w 7696540"/>
              <a:gd name="connsiteY0" fmla="*/ 6673365 h 7673802"/>
              <a:gd name="connsiteX1" fmla="*/ 7696540 w 7696540"/>
              <a:gd name="connsiteY1" fmla="*/ 6673365 h 7673802"/>
              <a:gd name="connsiteX2" fmla="*/ 7696540 w 7696540"/>
              <a:gd name="connsiteY2" fmla="*/ 7673802 h 7673802"/>
              <a:gd name="connsiteX3" fmla="*/ 6696103 w 7696540"/>
              <a:gd name="connsiteY3" fmla="*/ 7673802 h 7673802"/>
              <a:gd name="connsiteX4" fmla="*/ 5581980 w 7696540"/>
              <a:gd name="connsiteY4" fmla="*/ 6673365 h 7673802"/>
              <a:gd name="connsiteX5" fmla="*/ 6582417 w 7696540"/>
              <a:gd name="connsiteY5" fmla="*/ 6673365 h 7673802"/>
              <a:gd name="connsiteX6" fmla="*/ 6582417 w 7696540"/>
              <a:gd name="connsiteY6" fmla="*/ 7673802 h 7673802"/>
              <a:gd name="connsiteX7" fmla="*/ 5581980 w 7696540"/>
              <a:gd name="connsiteY7" fmla="*/ 7673802 h 7673802"/>
              <a:gd name="connsiteX8" fmla="*/ 4467857 w 7696540"/>
              <a:gd name="connsiteY8" fmla="*/ 6673365 h 7673802"/>
              <a:gd name="connsiteX9" fmla="*/ 5456929 w 7696540"/>
              <a:gd name="connsiteY9" fmla="*/ 6673365 h 7673802"/>
              <a:gd name="connsiteX10" fmla="*/ 5456929 w 7696540"/>
              <a:gd name="connsiteY10" fmla="*/ 7673802 h 7673802"/>
              <a:gd name="connsiteX11" fmla="*/ 4467857 w 7696540"/>
              <a:gd name="connsiteY11" fmla="*/ 7673802 h 7673802"/>
              <a:gd name="connsiteX12" fmla="*/ 2228246 w 7696540"/>
              <a:gd name="connsiteY12" fmla="*/ 6673365 h 7673802"/>
              <a:gd name="connsiteX13" fmla="*/ 3228683 w 7696540"/>
              <a:gd name="connsiteY13" fmla="*/ 6673365 h 7673802"/>
              <a:gd name="connsiteX14" fmla="*/ 3228683 w 7696540"/>
              <a:gd name="connsiteY14" fmla="*/ 7673802 h 7673802"/>
              <a:gd name="connsiteX15" fmla="*/ 2228246 w 7696540"/>
              <a:gd name="connsiteY15" fmla="*/ 7673802 h 7673802"/>
              <a:gd name="connsiteX16" fmla="*/ 1114123 w 7696540"/>
              <a:gd name="connsiteY16" fmla="*/ 6673365 h 7673802"/>
              <a:gd name="connsiteX17" fmla="*/ 2114560 w 7696540"/>
              <a:gd name="connsiteY17" fmla="*/ 6673365 h 7673802"/>
              <a:gd name="connsiteX18" fmla="*/ 2114560 w 7696540"/>
              <a:gd name="connsiteY18" fmla="*/ 7673802 h 7673802"/>
              <a:gd name="connsiteX19" fmla="*/ 1114123 w 7696540"/>
              <a:gd name="connsiteY19" fmla="*/ 7673802 h 7673802"/>
              <a:gd name="connsiteX20" fmla="*/ 6696103 w 7696540"/>
              <a:gd name="connsiteY20" fmla="*/ 5570615 h 7673802"/>
              <a:gd name="connsiteX21" fmla="*/ 7696540 w 7696540"/>
              <a:gd name="connsiteY21" fmla="*/ 5570615 h 7673802"/>
              <a:gd name="connsiteX22" fmla="*/ 7696540 w 7696540"/>
              <a:gd name="connsiteY22" fmla="*/ 6559687 h 7673802"/>
              <a:gd name="connsiteX23" fmla="*/ 6696103 w 7696540"/>
              <a:gd name="connsiteY23" fmla="*/ 6559687 h 7673802"/>
              <a:gd name="connsiteX24" fmla="*/ 4467857 w 7696540"/>
              <a:gd name="connsiteY24" fmla="*/ 5570615 h 7673802"/>
              <a:gd name="connsiteX25" fmla="*/ 5456929 w 7696540"/>
              <a:gd name="connsiteY25" fmla="*/ 5570615 h 7673802"/>
              <a:gd name="connsiteX26" fmla="*/ 5456929 w 7696540"/>
              <a:gd name="connsiteY26" fmla="*/ 6559687 h 7673802"/>
              <a:gd name="connsiteX27" fmla="*/ 4467857 w 7696540"/>
              <a:gd name="connsiteY27" fmla="*/ 6559687 h 7673802"/>
              <a:gd name="connsiteX28" fmla="*/ 3342369 w 7696540"/>
              <a:gd name="connsiteY28" fmla="*/ 5570615 h 7673802"/>
              <a:gd name="connsiteX29" fmla="*/ 4342806 w 7696540"/>
              <a:gd name="connsiteY29" fmla="*/ 5570615 h 7673802"/>
              <a:gd name="connsiteX30" fmla="*/ 4342806 w 7696540"/>
              <a:gd name="connsiteY30" fmla="*/ 6559687 h 7673802"/>
              <a:gd name="connsiteX31" fmla="*/ 3342369 w 7696540"/>
              <a:gd name="connsiteY31" fmla="*/ 6559687 h 7673802"/>
              <a:gd name="connsiteX32" fmla="*/ 2228246 w 7696540"/>
              <a:gd name="connsiteY32" fmla="*/ 5570615 h 7673802"/>
              <a:gd name="connsiteX33" fmla="*/ 3228683 w 7696540"/>
              <a:gd name="connsiteY33" fmla="*/ 5570615 h 7673802"/>
              <a:gd name="connsiteX34" fmla="*/ 3228683 w 7696540"/>
              <a:gd name="connsiteY34" fmla="*/ 6559687 h 7673802"/>
              <a:gd name="connsiteX35" fmla="*/ 2228246 w 7696540"/>
              <a:gd name="connsiteY35" fmla="*/ 6559687 h 7673802"/>
              <a:gd name="connsiteX36" fmla="*/ 1114123 w 7696540"/>
              <a:gd name="connsiteY36" fmla="*/ 5570615 h 7673802"/>
              <a:gd name="connsiteX37" fmla="*/ 2114560 w 7696540"/>
              <a:gd name="connsiteY37" fmla="*/ 5570615 h 7673802"/>
              <a:gd name="connsiteX38" fmla="*/ 2114560 w 7696540"/>
              <a:gd name="connsiteY38" fmla="*/ 6559687 h 7673802"/>
              <a:gd name="connsiteX39" fmla="*/ 1114123 w 7696540"/>
              <a:gd name="connsiteY39" fmla="*/ 6559687 h 7673802"/>
              <a:gd name="connsiteX40" fmla="*/ 0 w 7696540"/>
              <a:gd name="connsiteY40" fmla="*/ 5570615 h 7673802"/>
              <a:gd name="connsiteX41" fmla="*/ 989072 w 7696540"/>
              <a:gd name="connsiteY41" fmla="*/ 5570615 h 7673802"/>
              <a:gd name="connsiteX42" fmla="*/ 989072 w 7696540"/>
              <a:gd name="connsiteY42" fmla="*/ 6559687 h 7673802"/>
              <a:gd name="connsiteX43" fmla="*/ 0 w 7696540"/>
              <a:gd name="connsiteY43" fmla="*/ 6559687 h 7673802"/>
              <a:gd name="connsiteX44" fmla="*/ 6696103 w 7696540"/>
              <a:gd name="connsiteY44" fmla="*/ 4456492 h 7673802"/>
              <a:gd name="connsiteX45" fmla="*/ 7696540 w 7696540"/>
              <a:gd name="connsiteY45" fmla="*/ 4456492 h 7673802"/>
              <a:gd name="connsiteX46" fmla="*/ 7696540 w 7696540"/>
              <a:gd name="connsiteY46" fmla="*/ 5445564 h 7673802"/>
              <a:gd name="connsiteX47" fmla="*/ 6696103 w 7696540"/>
              <a:gd name="connsiteY47" fmla="*/ 5445564 h 7673802"/>
              <a:gd name="connsiteX48" fmla="*/ 5581980 w 7696540"/>
              <a:gd name="connsiteY48" fmla="*/ 4456492 h 7673802"/>
              <a:gd name="connsiteX49" fmla="*/ 6582417 w 7696540"/>
              <a:gd name="connsiteY49" fmla="*/ 4456492 h 7673802"/>
              <a:gd name="connsiteX50" fmla="*/ 6582417 w 7696540"/>
              <a:gd name="connsiteY50" fmla="*/ 5445564 h 7673802"/>
              <a:gd name="connsiteX51" fmla="*/ 5581980 w 7696540"/>
              <a:gd name="connsiteY51" fmla="*/ 5445564 h 7673802"/>
              <a:gd name="connsiteX52" fmla="*/ 4467857 w 7696540"/>
              <a:gd name="connsiteY52" fmla="*/ 4456492 h 7673802"/>
              <a:gd name="connsiteX53" fmla="*/ 5456929 w 7696540"/>
              <a:gd name="connsiteY53" fmla="*/ 4456492 h 7673802"/>
              <a:gd name="connsiteX54" fmla="*/ 5456929 w 7696540"/>
              <a:gd name="connsiteY54" fmla="*/ 5445564 h 7673802"/>
              <a:gd name="connsiteX55" fmla="*/ 4467857 w 7696540"/>
              <a:gd name="connsiteY55" fmla="*/ 5445564 h 7673802"/>
              <a:gd name="connsiteX56" fmla="*/ 3342369 w 7696540"/>
              <a:gd name="connsiteY56" fmla="*/ 4456492 h 7673802"/>
              <a:gd name="connsiteX57" fmla="*/ 4342806 w 7696540"/>
              <a:gd name="connsiteY57" fmla="*/ 4456492 h 7673802"/>
              <a:gd name="connsiteX58" fmla="*/ 4342806 w 7696540"/>
              <a:gd name="connsiteY58" fmla="*/ 5445564 h 7673802"/>
              <a:gd name="connsiteX59" fmla="*/ 3342369 w 7696540"/>
              <a:gd name="connsiteY59" fmla="*/ 5445564 h 7673802"/>
              <a:gd name="connsiteX60" fmla="*/ 1114124 w 7696540"/>
              <a:gd name="connsiteY60" fmla="*/ 4456492 h 7673802"/>
              <a:gd name="connsiteX61" fmla="*/ 2114561 w 7696540"/>
              <a:gd name="connsiteY61" fmla="*/ 4456492 h 7673802"/>
              <a:gd name="connsiteX62" fmla="*/ 2114561 w 7696540"/>
              <a:gd name="connsiteY62" fmla="*/ 5445564 h 7673802"/>
              <a:gd name="connsiteX63" fmla="*/ 1114124 w 7696540"/>
              <a:gd name="connsiteY63" fmla="*/ 5445564 h 7673802"/>
              <a:gd name="connsiteX64" fmla="*/ 6696103 w 7696540"/>
              <a:gd name="connsiteY64" fmla="*/ 3342369 h 7673802"/>
              <a:gd name="connsiteX65" fmla="*/ 7696540 w 7696540"/>
              <a:gd name="connsiteY65" fmla="*/ 3342369 h 7673802"/>
              <a:gd name="connsiteX66" fmla="*/ 7696540 w 7696540"/>
              <a:gd name="connsiteY66" fmla="*/ 4331441 h 7673802"/>
              <a:gd name="connsiteX67" fmla="*/ 6696103 w 7696540"/>
              <a:gd name="connsiteY67" fmla="*/ 4331441 h 7673802"/>
              <a:gd name="connsiteX68" fmla="*/ 5581980 w 7696540"/>
              <a:gd name="connsiteY68" fmla="*/ 3342369 h 7673802"/>
              <a:gd name="connsiteX69" fmla="*/ 6582417 w 7696540"/>
              <a:gd name="connsiteY69" fmla="*/ 3342369 h 7673802"/>
              <a:gd name="connsiteX70" fmla="*/ 6582417 w 7696540"/>
              <a:gd name="connsiteY70" fmla="*/ 4331441 h 7673802"/>
              <a:gd name="connsiteX71" fmla="*/ 5581980 w 7696540"/>
              <a:gd name="connsiteY71" fmla="*/ 4331441 h 7673802"/>
              <a:gd name="connsiteX72" fmla="*/ 3342369 w 7696540"/>
              <a:gd name="connsiteY72" fmla="*/ 3342369 h 7673802"/>
              <a:gd name="connsiteX73" fmla="*/ 4342806 w 7696540"/>
              <a:gd name="connsiteY73" fmla="*/ 3342369 h 7673802"/>
              <a:gd name="connsiteX74" fmla="*/ 4342806 w 7696540"/>
              <a:gd name="connsiteY74" fmla="*/ 4331441 h 7673802"/>
              <a:gd name="connsiteX75" fmla="*/ 3342369 w 7696540"/>
              <a:gd name="connsiteY75" fmla="*/ 4331441 h 7673802"/>
              <a:gd name="connsiteX76" fmla="*/ 2228246 w 7696540"/>
              <a:gd name="connsiteY76" fmla="*/ 3342369 h 7673802"/>
              <a:gd name="connsiteX77" fmla="*/ 3228683 w 7696540"/>
              <a:gd name="connsiteY77" fmla="*/ 3342369 h 7673802"/>
              <a:gd name="connsiteX78" fmla="*/ 3228683 w 7696540"/>
              <a:gd name="connsiteY78" fmla="*/ 4331441 h 7673802"/>
              <a:gd name="connsiteX79" fmla="*/ 2228246 w 7696540"/>
              <a:gd name="connsiteY79" fmla="*/ 4331441 h 7673802"/>
              <a:gd name="connsiteX80" fmla="*/ 1 w 7696540"/>
              <a:gd name="connsiteY80" fmla="*/ 3342369 h 7673802"/>
              <a:gd name="connsiteX81" fmla="*/ 989072 w 7696540"/>
              <a:gd name="connsiteY81" fmla="*/ 3342369 h 7673802"/>
              <a:gd name="connsiteX82" fmla="*/ 989072 w 7696540"/>
              <a:gd name="connsiteY82" fmla="*/ 4331441 h 7673802"/>
              <a:gd name="connsiteX83" fmla="*/ 1 w 7696540"/>
              <a:gd name="connsiteY83" fmla="*/ 4331441 h 7673802"/>
              <a:gd name="connsiteX84" fmla="*/ 6696103 w 7696540"/>
              <a:gd name="connsiteY84" fmla="*/ 2228246 h 7673802"/>
              <a:gd name="connsiteX85" fmla="*/ 7696540 w 7696540"/>
              <a:gd name="connsiteY85" fmla="*/ 2228246 h 7673802"/>
              <a:gd name="connsiteX86" fmla="*/ 7696540 w 7696540"/>
              <a:gd name="connsiteY86" fmla="*/ 3217318 h 7673802"/>
              <a:gd name="connsiteX87" fmla="*/ 6696103 w 7696540"/>
              <a:gd name="connsiteY87" fmla="*/ 3217318 h 7673802"/>
              <a:gd name="connsiteX88" fmla="*/ 5581980 w 7696540"/>
              <a:gd name="connsiteY88" fmla="*/ 2228246 h 7673802"/>
              <a:gd name="connsiteX89" fmla="*/ 6582417 w 7696540"/>
              <a:gd name="connsiteY89" fmla="*/ 2228246 h 7673802"/>
              <a:gd name="connsiteX90" fmla="*/ 6582417 w 7696540"/>
              <a:gd name="connsiteY90" fmla="*/ 3217318 h 7673802"/>
              <a:gd name="connsiteX91" fmla="*/ 5581980 w 7696540"/>
              <a:gd name="connsiteY91" fmla="*/ 3217318 h 7673802"/>
              <a:gd name="connsiteX92" fmla="*/ 4467857 w 7696540"/>
              <a:gd name="connsiteY92" fmla="*/ 2228246 h 7673802"/>
              <a:gd name="connsiteX93" fmla="*/ 5456929 w 7696540"/>
              <a:gd name="connsiteY93" fmla="*/ 2228246 h 7673802"/>
              <a:gd name="connsiteX94" fmla="*/ 5456929 w 7696540"/>
              <a:gd name="connsiteY94" fmla="*/ 3217318 h 7673802"/>
              <a:gd name="connsiteX95" fmla="*/ 4467857 w 7696540"/>
              <a:gd name="connsiteY95" fmla="*/ 3217318 h 7673802"/>
              <a:gd name="connsiteX96" fmla="*/ 3342369 w 7696540"/>
              <a:gd name="connsiteY96" fmla="*/ 2228246 h 7673802"/>
              <a:gd name="connsiteX97" fmla="*/ 4342806 w 7696540"/>
              <a:gd name="connsiteY97" fmla="*/ 2228246 h 7673802"/>
              <a:gd name="connsiteX98" fmla="*/ 4342806 w 7696540"/>
              <a:gd name="connsiteY98" fmla="*/ 3217318 h 7673802"/>
              <a:gd name="connsiteX99" fmla="*/ 3342369 w 7696540"/>
              <a:gd name="connsiteY99" fmla="*/ 3217318 h 7673802"/>
              <a:gd name="connsiteX100" fmla="*/ 2228249 w 7696540"/>
              <a:gd name="connsiteY100" fmla="*/ 2228246 h 7673802"/>
              <a:gd name="connsiteX101" fmla="*/ 3228683 w 7696540"/>
              <a:gd name="connsiteY101" fmla="*/ 2228246 h 7673802"/>
              <a:gd name="connsiteX102" fmla="*/ 3228683 w 7696540"/>
              <a:gd name="connsiteY102" fmla="*/ 3217318 h 7673802"/>
              <a:gd name="connsiteX103" fmla="*/ 2228249 w 7696540"/>
              <a:gd name="connsiteY103" fmla="*/ 3217318 h 7673802"/>
              <a:gd name="connsiteX104" fmla="*/ 1114124 w 7696540"/>
              <a:gd name="connsiteY104" fmla="*/ 2228246 h 7673802"/>
              <a:gd name="connsiteX105" fmla="*/ 2114561 w 7696540"/>
              <a:gd name="connsiteY105" fmla="*/ 2228246 h 7673802"/>
              <a:gd name="connsiteX106" fmla="*/ 2114561 w 7696540"/>
              <a:gd name="connsiteY106" fmla="*/ 3217318 h 7673802"/>
              <a:gd name="connsiteX107" fmla="*/ 1114124 w 7696540"/>
              <a:gd name="connsiteY107" fmla="*/ 3217318 h 7673802"/>
              <a:gd name="connsiteX108" fmla="*/ 2 w 7696540"/>
              <a:gd name="connsiteY108" fmla="*/ 2228246 h 7673802"/>
              <a:gd name="connsiteX109" fmla="*/ 989074 w 7696540"/>
              <a:gd name="connsiteY109" fmla="*/ 2228246 h 7673802"/>
              <a:gd name="connsiteX110" fmla="*/ 989074 w 7696540"/>
              <a:gd name="connsiteY110" fmla="*/ 3217318 h 7673802"/>
              <a:gd name="connsiteX111" fmla="*/ 2 w 7696540"/>
              <a:gd name="connsiteY111" fmla="*/ 3217318 h 7673802"/>
              <a:gd name="connsiteX112" fmla="*/ 6696103 w 7696540"/>
              <a:gd name="connsiteY112" fmla="*/ 1114124 h 7673802"/>
              <a:gd name="connsiteX113" fmla="*/ 7696540 w 7696540"/>
              <a:gd name="connsiteY113" fmla="*/ 1114124 h 7673802"/>
              <a:gd name="connsiteX114" fmla="*/ 7696540 w 7696540"/>
              <a:gd name="connsiteY114" fmla="*/ 2103196 h 7673802"/>
              <a:gd name="connsiteX115" fmla="*/ 6696103 w 7696540"/>
              <a:gd name="connsiteY115" fmla="*/ 2103196 h 7673802"/>
              <a:gd name="connsiteX116" fmla="*/ 5581980 w 7696540"/>
              <a:gd name="connsiteY116" fmla="*/ 1114124 h 7673802"/>
              <a:gd name="connsiteX117" fmla="*/ 6582417 w 7696540"/>
              <a:gd name="connsiteY117" fmla="*/ 1114124 h 7673802"/>
              <a:gd name="connsiteX118" fmla="*/ 6582417 w 7696540"/>
              <a:gd name="connsiteY118" fmla="*/ 2103196 h 7673802"/>
              <a:gd name="connsiteX119" fmla="*/ 5581980 w 7696540"/>
              <a:gd name="connsiteY119" fmla="*/ 2103196 h 7673802"/>
              <a:gd name="connsiteX120" fmla="*/ 3342369 w 7696540"/>
              <a:gd name="connsiteY120" fmla="*/ 1114124 h 7673802"/>
              <a:gd name="connsiteX121" fmla="*/ 4342806 w 7696540"/>
              <a:gd name="connsiteY121" fmla="*/ 1114124 h 7673802"/>
              <a:gd name="connsiteX122" fmla="*/ 4342806 w 7696540"/>
              <a:gd name="connsiteY122" fmla="*/ 2103196 h 7673802"/>
              <a:gd name="connsiteX123" fmla="*/ 3342369 w 7696540"/>
              <a:gd name="connsiteY123" fmla="*/ 2103196 h 7673802"/>
              <a:gd name="connsiteX124" fmla="*/ 1114125 w 7696540"/>
              <a:gd name="connsiteY124" fmla="*/ 1114124 h 7673802"/>
              <a:gd name="connsiteX125" fmla="*/ 2114562 w 7696540"/>
              <a:gd name="connsiteY125" fmla="*/ 1114124 h 7673802"/>
              <a:gd name="connsiteX126" fmla="*/ 2114562 w 7696540"/>
              <a:gd name="connsiteY126" fmla="*/ 2103196 h 7673802"/>
              <a:gd name="connsiteX127" fmla="*/ 1114125 w 7696540"/>
              <a:gd name="connsiteY127" fmla="*/ 2103196 h 7673802"/>
              <a:gd name="connsiteX128" fmla="*/ 2228246 w 7696540"/>
              <a:gd name="connsiteY128" fmla="*/ 1114123 h 7673802"/>
              <a:gd name="connsiteX129" fmla="*/ 3228683 w 7696540"/>
              <a:gd name="connsiteY129" fmla="*/ 1114123 h 7673802"/>
              <a:gd name="connsiteX130" fmla="*/ 3228683 w 7696540"/>
              <a:gd name="connsiteY130" fmla="*/ 2103196 h 7673802"/>
              <a:gd name="connsiteX131" fmla="*/ 2228246 w 7696540"/>
              <a:gd name="connsiteY131" fmla="*/ 2103196 h 7673802"/>
              <a:gd name="connsiteX132" fmla="*/ 5581980 w 7696540"/>
              <a:gd name="connsiteY132" fmla="*/ 1 h 7673802"/>
              <a:gd name="connsiteX133" fmla="*/ 6582417 w 7696540"/>
              <a:gd name="connsiteY133" fmla="*/ 1 h 7673802"/>
              <a:gd name="connsiteX134" fmla="*/ 6582417 w 7696540"/>
              <a:gd name="connsiteY134" fmla="*/ 989073 h 7673802"/>
              <a:gd name="connsiteX135" fmla="*/ 5581980 w 7696540"/>
              <a:gd name="connsiteY135" fmla="*/ 989073 h 7673802"/>
              <a:gd name="connsiteX136" fmla="*/ 4467857 w 7696540"/>
              <a:gd name="connsiteY136" fmla="*/ 1 h 7673802"/>
              <a:gd name="connsiteX137" fmla="*/ 5456929 w 7696540"/>
              <a:gd name="connsiteY137" fmla="*/ 1 h 7673802"/>
              <a:gd name="connsiteX138" fmla="*/ 5456929 w 7696540"/>
              <a:gd name="connsiteY138" fmla="*/ 989073 h 7673802"/>
              <a:gd name="connsiteX139" fmla="*/ 4467857 w 7696540"/>
              <a:gd name="connsiteY139" fmla="*/ 989073 h 7673802"/>
              <a:gd name="connsiteX140" fmla="*/ 3342369 w 7696540"/>
              <a:gd name="connsiteY140" fmla="*/ 1 h 7673802"/>
              <a:gd name="connsiteX141" fmla="*/ 4342806 w 7696540"/>
              <a:gd name="connsiteY141" fmla="*/ 1 h 7673802"/>
              <a:gd name="connsiteX142" fmla="*/ 4342806 w 7696540"/>
              <a:gd name="connsiteY142" fmla="*/ 989073 h 7673802"/>
              <a:gd name="connsiteX143" fmla="*/ 3342369 w 7696540"/>
              <a:gd name="connsiteY143" fmla="*/ 989073 h 7673802"/>
              <a:gd name="connsiteX144" fmla="*/ 2228246 w 7696540"/>
              <a:gd name="connsiteY144" fmla="*/ 0 h 7673802"/>
              <a:gd name="connsiteX145" fmla="*/ 3228683 w 7696540"/>
              <a:gd name="connsiteY145" fmla="*/ 0 h 7673802"/>
              <a:gd name="connsiteX146" fmla="*/ 3228683 w 7696540"/>
              <a:gd name="connsiteY146" fmla="*/ 989072 h 7673802"/>
              <a:gd name="connsiteX147" fmla="*/ 2228246 w 7696540"/>
              <a:gd name="connsiteY147" fmla="*/ 989072 h 7673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Lst>
            <a:rect l="l" t="t" r="r" b="b"/>
            <a:pathLst>
              <a:path w="7696540" h="7673802">
                <a:moveTo>
                  <a:pt x="6696103" y="6673365"/>
                </a:moveTo>
                <a:lnTo>
                  <a:pt x="7696540" y="6673365"/>
                </a:lnTo>
                <a:lnTo>
                  <a:pt x="7696540" y="7673802"/>
                </a:lnTo>
                <a:lnTo>
                  <a:pt x="6696103" y="7673802"/>
                </a:lnTo>
                <a:close/>
                <a:moveTo>
                  <a:pt x="5581980" y="6673365"/>
                </a:moveTo>
                <a:lnTo>
                  <a:pt x="6582417" y="6673365"/>
                </a:lnTo>
                <a:lnTo>
                  <a:pt x="6582417" y="7673802"/>
                </a:lnTo>
                <a:lnTo>
                  <a:pt x="5581980" y="7673802"/>
                </a:lnTo>
                <a:close/>
                <a:moveTo>
                  <a:pt x="4467857" y="6673365"/>
                </a:moveTo>
                <a:lnTo>
                  <a:pt x="5456929" y="6673365"/>
                </a:lnTo>
                <a:lnTo>
                  <a:pt x="5456929" y="7673802"/>
                </a:lnTo>
                <a:lnTo>
                  <a:pt x="4467857" y="7673802"/>
                </a:lnTo>
                <a:close/>
                <a:moveTo>
                  <a:pt x="2228246" y="6673365"/>
                </a:moveTo>
                <a:lnTo>
                  <a:pt x="3228683" y="6673365"/>
                </a:lnTo>
                <a:lnTo>
                  <a:pt x="3228683" y="7673802"/>
                </a:lnTo>
                <a:lnTo>
                  <a:pt x="2228246" y="7673802"/>
                </a:lnTo>
                <a:close/>
                <a:moveTo>
                  <a:pt x="1114123" y="6673365"/>
                </a:moveTo>
                <a:lnTo>
                  <a:pt x="2114560" y="6673365"/>
                </a:lnTo>
                <a:lnTo>
                  <a:pt x="2114560" y="7673802"/>
                </a:lnTo>
                <a:lnTo>
                  <a:pt x="1114123" y="7673802"/>
                </a:lnTo>
                <a:close/>
                <a:moveTo>
                  <a:pt x="6696103" y="5570615"/>
                </a:moveTo>
                <a:lnTo>
                  <a:pt x="7696540" y="5570615"/>
                </a:lnTo>
                <a:lnTo>
                  <a:pt x="7696540" y="6559687"/>
                </a:lnTo>
                <a:lnTo>
                  <a:pt x="6696103" y="6559687"/>
                </a:lnTo>
                <a:close/>
                <a:moveTo>
                  <a:pt x="4467857" y="5570615"/>
                </a:moveTo>
                <a:lnTo>
                  <a:pt x="5456929" y="5570615"/>
                </a:lnTo>
                <a:lnTo>
                  <a:pt x="5456929" y="6559687"/>
                </a:lnTo>
                <a:lnTo>
                  <a:pt x="4467857" y="6559687"/>
                </a:lnTo>
                <a:close/>
                <a:moveTo>
                  <a:pt x="3342369" y="5570615"/>
                </a:moveTo>
                <a:lnTo>
                  <a:pt x="4342806" y="5570615"/>
                </a:lnTo>
                <a:lnTo>
                  <a:pt x="4342806" y="6559687"/>
                </a:lnTo>
                <a:lnTo>
                  <a:pt x="3342369" y="6559687"/>
                </a:lnTo>
                <a:close/>
                <a:moveTo>
                  <a:pt x="2228246" y="5570615"/>
                </a:moveTo>
                <a:lnTo>
                  <a:pt x="3228683" y="5570615"/>
                </a:lnTo>
                <a:lnTo>
                  <a:pt x="3228683" y="6559687"/>
                </a:lnTo>
                <a:lnTo>
                  <a:pt x="2228246" y="6559687"/>
                </a:lnTo>
                <a:close/>
                <a:moveTo>
                  <a:pt x="1114123" y="5570615"/>
                </a:moveTo>
                <a:lnTo>
                  <a:pt x="2114560" y="5570615"/>
                </a:lnTo>
                <a:lnTo>
                  <a:pt x="2114560" y="6559687"/>
                </a:lnTo>
                <a:lnTo>
                  <a:pt x="1114123" y="6559687"/>
                </a:lnTo>
                <a:close/>
                <a:moveTo>
                  <a:pt x="0" y="5570615"/>
                </a:moveTo>
                <a:lnTo>
                  <a:pt x="989072" y="5570615"/>
                </a:lnTo>
                <a:lnTo>
                  <a:pt x="989072" y="6559687"/>
                </a:lnTo>
                <a:lnTo>
                  <a:pt x="0" y="6559687"/>
                </a:lnTo>
                <a:close/>
                <a:moveTo>
                  <a:pt x="6696103" y="4456492"/>
                </a:moveTo>
                <a:lnTo>
                  <a:pt x="7696540" y="4456492"/>
                </a:lnTo>
                <a:lnTo>
                  <a:pt x="7696540" y="5445564"/>
                </a:lnTo>
                <a:lnTo>
                  <a:pt x="6696103" y="5445564"/>
                </a:lnTo>
                <a:close/>
                <a:moveTo>
                  <a:pt x="5581980" y="4456492"/>
                </a:moveTo>
                <a:lnTo>
                  <a:pt x="6582417" y="4456492"/>
                </a:lnTo>
                <a:lnTo>
                  <a:pt x="6582417" y="5445564"/>
                </a:lnTo>
                <a:lnTo>
                  <a:pt x="5581980" y="5445564"/>
                </a:lnTo>
                <a:close/>
                <a:moveTo>
                  <a:pt x="4467857" y="4456492"/>
                </a:moveTo>
                <a:lnTo>
                  <a:pt x="5456929" y="4456492"/>
                </a:lnTo>
                <a:lnTo>
                  <a:pt x="5456929" y="5445564"/>
                </a:lnTo>
                <a:lnTo>
                  <a:pt x="4467857" y="5445564"/>
                </a:lnTo>
                <a:close/>
                <a:moveTo>
                  <a:pt x="3342369" y="4456492"/>
                </a:moveTo>
                <a:lnTo>
                  <a:pt x="4342806" y="4456492"/>
                </a:lnTo>
                <a:lnTo>
                  <a:pt x="4342806" y="5445564"/>
                </a:lnTo>
                <a:lnTo>
                  <a:pt x="3342369" y="5445564"/>
                </a:lnTo>
                <a:close/>
                <a:moveTo>
                  <a:pt x="1114124" y="4456492"/>
                </a:moveTo>
                <a:lnTo>
                  <a:pt x="2114561" y="4456492"/>
                </a:lnTo>
                <a:lnTo>
                  <a:pt x="2114561" y="5445564"/>
                </a:lnTo>
                <a:lnTo>
                  <a:pt x="1114124" y="5445564"/>
                </a:lnTo>
                <a:close/>
                <a:moveTo>
                  <a:pt x="6696103" y="3342369"/>
                </a:moveTo>
                <a:lnTo>
                  <a:pt x="7696540" y="3342369"/>
                </a:lnTo>
                <a:lnTo>
                  <a:pt x="7696540" y="4331441"/>
                </a:lnTo>
                <a:lnTo>
                  <a:pt x="6696103" y="4331441"/>
                </a:lnTo>
                <a:close/>
                <a:moveTo>
                  <a:pt x="5581980" y="3342369"/>
                </a:moveTo>
                <a:lnTo>
                  <a:pt x="6582417" y="3342369"/>
                </a:lnTo>
                <a:lnTo>
                  <a:pt x="6582417" y="4331441"/>
                </a:lnTo>
                <a:lnTo>
                  <a:pt x="5581980" y="4331441"/>
                </a:lnTo>
                <a:close/>
                <a:moveTo>
                  <a:pt x="3342369" y="3342369"/>
                </a:moveTo>
                <a:lnTo>
                  <a:pt x="4342806" y="3342369"/>
                </a:lnTo>
                <a:lnTo>
                  <a:pt x="4342806" y="4331441"/>
                </a:lnTo>
                <a:lnTo>
                  <a:pt x="3342369" y="4331441"/>
                </a:lnTo>
                <a:close/>
                <a:moveTo>
                  <a:pt x="2228246" y="3342369"/>
                </a:moveTo>
                <a:lnTo>
                  <a:pt x="3228683" y="3342369"/>
                </a:lnTo>
                <a:lnTo>
                  <a:pt x="3228683" y="4331441"/>
                </a:lnTo>
                <a:lnTo>
                  <a:pt x="2228246" y="4331441"/>
                </a:lnTo>
                <a:close/>
                <a:moveTo>
                  <a:pt x="1" y="3342369"/>
                </a:moveTo>
                <a:lnTo>
                  <a:pt x="989072" y="3342369"/>
                </a:lnTo>
                <a:lnTo>
                  <a:pt x="989072" y="4331441"/>
                </a:lnTo>
                <a:lnTo>
                  <a:pt x="1" y="4331441"/>
                </a:lnTo>
                <a:close/>
                <a:moveTo>
                  <a:pt x="6696103" y="2228246"/>
                </a:moveTo>
                <a:lnTo>
                  <a:pt x="7696540" y="2228246"/>
                </a:lnTo>
                <a:lnTo>
                  <a:pt x="7696540" y="3217318"/>
                </a:lnTo>
                <a:lnTo>
                  <a:pt x="6696103" y="3217318"/>
                </a:lnTo>
                <a:close/>
                <a:moveTo>
                  <a:pt x="5581980" y="2228246"/>
                </a:moveTo>
                <a:lnTo>
                  <a:pt x="6582417" y="2228246"/>
                </a:lnTo>
                <a:lnTo>
                  <a:pt x="6582417" y="3217318"/>
                </a:lnTo>
                <a:lnTo>
                  <a:pt x="5581980" y="3217318"/>
                </a:lnTo>
                <a:close/>
                <a:moveTo>
                  <a:pt x="4467857" y="2228246"/>
                </a:moveTo>
                <a:lnTo>
                  <a:pt x="5456929" y="2228246"/>
                </a:lnTo>
                <a:lnTo>
                  <a:pt x="5456929" y="3217318"/>
                </a:lnTo>
                <a:lnTo>
                  <a:pt x="4467857" y="3217318"/>
                </a:lnTo>
                <a:close/>
                <a:moveTo>
                  <a:pt x="3342369" y="2228246"/>
                </a:moveTo>
                <a:lnTo>
                  <a:pt x="4342806" y="2228246"/>
                </a:lnTo>
                <a:lnTo>
                  <a:pt x="4342806" y="3217318"/>
                </a:lnTo>
                <a:lnTo>
                  <a:pt x="3342369" y="3217318"/>
                </a:lnTo>
                <a:close/>
                <a:moveTo>
                  <a:pt x="2228249" y="2228246"/>
                </a:moveTo>
                <a:lnTo>
                  <a:pt x="3228683" y="2228246"/>
                </a:lnTo>
                <a:lnTo>
                  <a:pt x="3228683" y="3217318"/>
                </a:lnTo>
                <a:lnTo>
                  <a:pt x="2228249" y="3217318"/>
                </a:lnTo>
                <a:close/>
                <a:moveTo>
                  <a:pt x="1114124" y="2228246"/>
                </a:moveTo>
                <a:lnTo>
                  <a:pt x="2114561" y="2228246"/>
                </a:lnTo>
                <a:lnTo>
                  <a:pt x="2114561" y="3217318"/>
                </a:lnTo>
                <a:lnTo>
                  <a:pt x="1114124" y="3217318"/>
                </a:lnTo>
                <a:close/>
                <a:moveTo>
                  <a:pt x="2" y="2228246"/>
                </a:moveTo>
                <a:lnTo>
                  <a:pt x="989074" y="2228246"/>
                </a:lnTo>
                <a:lnTo>
                  <a:pt x="989074" y="3217318"/>
                </a:lnTo>
                <a:lnTo>
                  <a:pt x="2" y="3217318"/>
                </a:lnTo>
                <a:close/>
                <a:moveTo>
                  <a:pt x="6696103" y="1114124"/>
                </a:moveTo>
                <a:lnTo>
                  <a:pt x="7696540" y="1114124"/>
                </a:lnTo>
                <a:lnTo>
                  <a:pt x="7696540" y="2103196"/>
                </a:lnTo>
                <a:lnTo>
                  <a:pt x="6696103" y="2103196"/>
                </a:lnTo>
                <a:close/>
                <a:moveTo>
                  <a:pt x="5581980" y="1114124"/>
                </a:moveTo>
                <a:lnTo>
                  <a:pt x="6582417" y="1114124"/>
                </a:lnTo>
                <a:lnTo>
                  <a:pt x="6582417" y="2103196"/>
                </a:lnTo>
                <a:lnTo>
                  <a:pt x="5581980" y="2103196"/>
                </a:lnTo>
                <a:close/>
                <a:moveTo>
                  <a:pt x="3342369" y="1114124"/>
                </a:moveTo>
                <a:lnTo>
                  <a:pt x="4342806" y="1114124"/>
                </a:lnTo>
                <a:lnTo>
                  <a:pt x="4342806" y="2103196"/>
                </a:lnTo>
                <a:lnTo>
                  <a:pt x="3342369" y="2103196"/>
                </a:lnTo>
                <a:close/>
                <a:moveTo>
                  <a:pt x="1114125" y="1114124"/>
                </a:moveTo>
                <a:lnTo>
                  <a:pt x="2114562" y="1114124"/>
                </a:lnTo>
                <a:lnTo>
                  <a:pt x="2114562" y="2103196"/>
                </a:lnTo>
                <a:lnTo>
                  <a:pt x="1114125" y="2103196"/>
                </a:lnTo>
                <a:close/>
                <a:moveTo>
                  <a:pt x="2228246" y="1114123"/>
                </a:moveTo>
                <a:lnTo>
                  <a:pt x="3228683" y="1114123"/>
                </a:lnTo>
                <a:lnTo>
                  <a:pt x="3228683" y="2103196"/>
                </a:lnTo>
                <a:lnTo>
                  <a:pt x="2228246" y="2103196"/>
                </a:lnTo>
                <a:close/>
                <a:moveTo>
                  <a:pt x="5581980" y="1"/>
                </a:moveTo>
                <a:lnTo>
                  <a:pt x="6582417" y="1"/>
                </a:lnTo>
                <a:lnTo>
                  <a:pt x="6582417" y="989073"/>
                </a:lnTo>
                <a:lnTo>
                  <a:pt x="5581980" y="989073"/>
                </a:lnTo>
                <a:close/>
                <a:moveTo>
                  <a:pt x="4467857" y="1"/>
                </a:moveTo>
                <a:lnTo>
                  <a:pt x="5456929" y="1"/>
                </a:lnTo>
                <a:lnTo>
                  <a:pt x="5456929" y="989073"/>
                </a:lnTo>
                <a:lnTo>
                  <a:pt x="4467857" y="989073"/>
                </a:lnTo>
                <a:close/>
                <a:moveTo>
                  <a:pt x="3342369" y="1"/>
                </a:moveTo>
                <a:lnTo>
                  <a:pt x="4342806" y="1"/>
                </a:lnTo>
                <a:lnTo>
                  <a:pt x="4342806" y="989073"/>
                </a:lnTo>
                <a:lnTo>
                  <a:pt x="3342369" y="989073"/>
                </a:lnTo>
                <a:close/>
                <a:moveTo>
                  <a:pt x="2228246" y="0"/>
                </a:moveTo>
                <a:lnTo>
                  <a:pt x="3228683" y="0"/>
                </a:lnTo>
                <a:lnTo>
                  <a:pt x="3228683" y="989072"/>
                </a:lnTo>
                <a:lnTo>
                  <a:pt x="2228246" y="989072"/>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3" name="TextBox 2">
            <a:extLst>
              <a:ext uri="{FF2B5EF4-FFF2-40B4-BE49-F238E27FC236}">
                <a16:creationId xmlns:a16="http://schemas.microsoft.com/office/drawing/2014/main" id="{B72F4A9E-E156-A84D-B518-806653BBC392}"/>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4" name="Straight Connector 3">
            <a:extLst>
              <a:ext uri="{FF2B5EF4-FFF2-40B4-BE49-F238E27FC236}">
                <a16:creationId xmlns:a16="http://schemas.microsoft.com/office/drawing/2014/main" id="{DFF89396-B700-B946-AE30-5BC1BC3EFBD4}"/>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7" name="Picture 6" descr="A picture containing drawing&#10;&#10;Description automatically generated">
            <a:extLst>
              <a:ext uri="{FF2B5EF4-FFF2-40B4-BE49-F238E27FC236}">
                <a16:creationId xmlns:a16="http://schemas.microsoft.com/office/drawing/2014/main" id="{E05F9EBD-8CC0-EC4E-90C7-AE94DB140A6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Tree>
    <p:extLst>
      <p:ext uri="{BB962C8B-B14F-4D97-AF65-F5344CB8AC3E}">
        <p14:creationId xmlns:p14="http://schemas.microsoft.com/office/powerpoint/2010/main" val="2005906088"/>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userDrawn="1">
  <p:cSld name="36">
    <p:spTree>
      <p:nvGrpSpPr>
        <p:cNvPr id="1" name=""/>
        <p:cNvGrpSpPr/>
        <p:nvPr/>
      </p:nvGrpSpPr>
      <p:grpSpPr>
        <a:xfrm>
          <a:off x="0" y="0"/>
          <a:ext cx="0" cy="0"/>
          <a:chOff x="0" y="0"/>
          <a:chExt cx="0" cy="0"/>
        </a:xfrm>
      </p:grpSpPr>
      <p:sp>
        <p:nvSpPr>
          <p:cNvPr id="3" name="Freeform 7"/>
          <p:cNvSpPr>
            <a:spLocks noGrp="1" noEditPoints="1"/>
          </p:cNvSpPr>
          <p:nvPr>
            <p:ph type="pic" sz="quarter" idx="10"/>
          </p:nvPr>
        </p:nvSpPr>
        <p:spPr bwMode="auto">
          <a:xfrm>
            <a:off x="9401366" y="1401961"/>
            <a:ext cx="7507277" cy="7518587"/>
          </a:xfrm>
          <a:custGeom>
            <a:avLst/>
            <a:gdLst>
              <a:gd name="T0" fmla="*/ 0 w 3317"/>
              <a:gd name="T1" fmla="*/ 0 h 3329"/>
              <a:gd name="T2" fmla="*/ 3257 w 3317"/>
              <a:gd name="T3" fmla="*/ 0 h 3329"/>
              <a:gd name="T4" fmla="*/ 2050 w 3317"/>
              <a:gd name="T5" fmla="*/ 1211 h 3329"/>
              <a:gd name="T6" fmla="*/ 1207 w 3317"/>
              <a:gd name="T7" fmla="*/ 1211 h 3329"/>
              <a:gd name="T8" fmla="*/ 1207 w 3317"/>
              <a:gd name="T9" fmla="*/ 2057 h 3329"/>
              <a:gd name="T10" fmla="*/ 0 w 3317"/>
              <a:gd name="T11" fmla="*/ 3269 h 3329"/>
              <a:gd name="T12" fmla="*/ 0 w 3317"/>
              <a:gd name="T13" fmla="*/ 0 h 3329"/>
              <a:gd name="T14" fmla="*/ 3317 w 3317"/>
              <a:gd name="T15" fmla="*/ 62 h 3329"/>
              <a:gd name="T16" fmla="*/ 3317 w 3317"/>
              <a:gd name="T17" fmla="*/ 3329 h 3329"/>
              <a:gd name="T18" fmla="*/ 62 w 3317"/>
              <a:gd name="T19" fmla="*/ 3329 h 3329"/>
              <a:gd name="T20" fmla="*/ 1268 w 3317"/>
              <a:gd name="T21" fmla="*/ 2119 h 3329"/>
              <a:gd name="T22" fmla="*/ 2112 w 3317"/>
              <a:gd name="T23" fmla="*/ 2119 h 3329"/>
              <a:gd name="T24" fmla="*/ 2112 w 3317"/>
              <a:gd name="T25" fmla="*/ 1272 h 3329"/>
              <a:gd name="T26" fmla="*/ 3317 w 3317"/>
              <a:gd name="T27" fmla="*/ 62 h 3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17" h="3329">
                <a:moveTo>
                  <a:pt x="0" y="0"/>
                </a:moveTo>
                <a:lnTo>
                  <a:pt x="3257" y="0"/>
                </a:lnTo>
                <a:lnTo>
                  <a:pt x="2050" y="1211"/>
                </a:lnTo>
                <a:lnTo>
                  <a:pt x="1207" y="1211"/>
                </a:lnTo>
                <a:lnTo>
                  <a:pt x="1207" y="2057"/>
                </a:lnTo>
                <a:lnTo>
                  <a:pt x="0" y="3269"/>
                </a:lnTo>
                <a:lnTo>
                  <a:pt x="0" y="0"/>
                </a:lnTo>
                <a:close/>
                <a:moveTo>
                  <a:pt x="3317" y="62"/>
                </a:moveTo>
                <a:lnTo>
                  <a:pt x="3317" y="3329"/>
                </a:lnTo>
                <a:lnTo>
                  <a:pt x="62" y="3329"/>
                </a:lnTo>
                <a:lnTo>
                  <a:pt x="1268" y="2119"/>
                </a:lnTo>
                <a:lnTo>
                  <a:pt x="2112" y="2119"/>
                </a:lnTo>
                <a:lnTo>
                  <a:pt x="2112" y="1272"/>
                </a:lnTo>
                <a:lnTo>
                  <a:pt x="3317" y="62"/>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 name="TextBox 3">
            <a:extLst>
              <a:ext uri="{FF2B5EF4-FFF2-40B4-BE49-F238E27FC236}">
                <a16:creationId xmlns:a16="http://schemas.microsoft.com/office/drawing/2014/main" id="{79ABB03C-ABDE-C94D-B801-24D106007866}"/>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3669C5B7-8944-A44E-9B7E-13AAC5345673}"/>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7" name="Picture 6">
            <a:extLst>
              <a:ext uri="{FF2B5EF4-FFF2-40B4-BE49-F238E27FC236}">
                <a16:creationId xmlns:a16="http://schemas.microsoft.com/office/drawing/2014/main" id="{DE42B0D7-E492-AA4A-81A0-613880E6CDE2}"/>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3843130" cy="1881626"/>
          </a:xfrm>
          <a:prstGeom prst="rect">
            <a:avLst/>
          </a:prstGeom>
        </p:spPr>
      </p:pic>
    </p:spTree>
    <p:extLst>
      <p:ext uri="{BB962C8B-B14F-4D97-AF65-F5344CB8AC3E}">
        <p14:creationId xmlns:p14="http://schemas.microsoft.com/office/powerpoint/2010/main" val="1208732443"/>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userDrawn="1">
  <p:cSld name="37">
    <p:spTree>
      <p:nvGrpSpPr>
        <p:cNvPr id="1" name=""/>
        <p:cNvGrpSpPr/>
        <p:nvPr/>
      </p:nvGrpSpPr>
      <p:grpSpPr>
        <a:xfrm>
          <a:off x="0" y="0"/>
          <a:ext cx="0" cy="0"/>
          <a:chOff x="0" y="0"/>
          <a:chExt cx="0" cy="0"/>
        </a:xfrm>
      </p:grpSpPr>
      <p:sp>
        <p:nvSpPr>
          <p:cNvPr id="3" name="Freeform 8"/>
          <p:cNvSpPr>
            <a:spLocks noGrp="1" noEditPoints="1"/>
          </p:cNvSpPr>
          <p:nvPr>
            <p:ph type="pic" sz="quarter" idx="10"/>
          </p:nvPr>
        </p:nvSpPr>
        <p:spPr bwMode="auto">
          <a:xfrm>
            <a:off x="9311054" y="1311513"/>
            <a:ext cx="7687902" cy="7699484"/>
          </a:xfrm>
          <a:custGeom>
            <a:avLst/>
            <a:gdLst>
              <a:gd name="T0" fmla="*/ 1908 w 3398"/>
              <a:gd name="T1" fmla="*/ 12 h 3410"/>
              <a:gd name="T2" fmla="*/ 2148 w 3398"/>
              <a:gd name="T3" fmla="*/ 61 h 3410"/>
              <a:gd name="T4" fmla="*/ 2375 w 3398"/>
              <a:gd name="T5" fmla="*/ 142 h 3410"/>
              <a:gd name="T6" fmla="*/ 2586 w 3398"/>
              <a:gd name="T7" fmla="*/ 253 h 3410"/>
              <a:gd name="T8" fmla="*/ 2779 w 3398"/>
              <a:gd name="T9" fmla="*/ 391 h 3410"/>
              <a:gd name="T10" fmla="*/ 1962 w 3398"/>
              <a:gd name="T11" fmla="*/ 1323 h 3410"/>
              <a:gd name="T12" fmla="*/ 1858 w 3398"/>
              <a:gd name="T13" fmla="*/ 1269 h 3410"/>
              <a:gd name="T14" fmla="*/ 1740 w 3398"/>
              <a:gd name="T15" fmla="*/ 1242 h 3410"/>
              <a:gd name="T16" fmla="*/ 1606 w 3398"/>
              <a:gd name="T17" fmla="*/ 1249 h 3410"/>
              <a:gd name="T18" fmla="*/ 1479 w 3398"/>
              <a:gd name="T19" fmla="*/ 1297 h 3410"/>
              <a:gd name="T20" fmla="*/ 1372 w 3398"/>
              <a:gd name="T21" fmla="*/ 1377 h 3410"/>
              <a:gd name="T22" fmla="*/ 1292 w 3398"/>
              <a:gd name="T23" fmla="*/ 1484 h 3410"/>
              <a:gd name="T24" fmla="*/ 1245 w 3398"/>
              <a:gd name="T25" fmla="*/ 1612 h 3410"/>
              <a:gd name="T26" fmla="*/ 1238 w 3398"/>
              <a:gd name="T27" fmla="*/ 1747 h 3410"/>
              <a:gd name="T28" fmla="*/ 1264 w 3398"/>
              <a:gd name="T29" fmla="*/ 1865 h 3410"/>
              <a:gd name="T30" fmla="*/ 1319 w 3398"/>
              <a:gd name="T31" fmla="*/ 1970 h 3410"/>
              <a:gd name="T32" fmla="*/ 390 w 3398"/>
              <a:gd name="T33" fmla="*/ 2788 h 3410"/>
              <a:gd name="T34" fmla="*/ 251 w 3398"/>
              <a:gd name="T35" fmla="*/ 2595 h 3410"/>
              <a:gd name="T36" fmla="*/ 141 w 3398"/>
              <a:gd name="T37" fmla="*/ 2383 h 3410"/>
              <a:gd name="T38" fmla="*/ 61 w 3398"/>
              <a:gd name="T39" fmla="*/ 2156 h 3410"/>
              <a:gd name="T40" fmla="*/ 13 w 3398"/>
              <a:gd name="T41" fmla="*/ 1914 h 3410"/>
              <a:gd name="T42" fmla="*/ 3 w 3398"/>
              <a:gd name="T43" fmla="*/ 1617 h 3410"/>
              <a:gd name="T44" fmla="*/ 104 w 3398"/>
              <a:gd name="T45" fmla="*/ 1121 h 3410"/>
              <a:gd name="T46" fmla="*/ 339 w 3398"/>
              <a:gd name="T47" fmla="*/ 687 h 3410"/>
              <a:gd name="T48" fmla="*/ 684 w 3398"/>
              <a:gd name="T49" fmla="*/ 340 h 3410"/>
              <a:gd name="T50" fmla="*/ 1116 w 3398"/>
              <a:gd name="T51" fmla="*/ 104 h 3410"/>
              <a:gd name="T52" fmla="*/ 1612 w 3398"/>
              <a:gd name="T53" fmla="*/ 2 h 3410"/>
              <a:gd name="T54" fmla="*/ 3033 w 3398"/>
              <a:gd name="T55" fmla="*/ 652 h 3410"/>
              <a:gd name="T56" fmla="*/ 3167 w 3398"/>
              <a:gd name="T57" fmla="*/ 849 h 3410"/>
              <a:gd name="T58" fmla="*/ 3272 w 3398"/>
              <a:gd name="T59" fmla="*/ 1064 h 3410"/>
              <a:gd name="T60" fmla="*/ 3348 w 3398"/>
              <a:gd name="T61" fmla="*/ 1294 h 3410"/>
              <a:gd name="T62" fmla="*/ 3390 w 3398"/>
              <a:gd name="T63" fmla="*/ 1537 h 3410"/>
              <a:gd name="T64" fmla="*/ 3389 w 3398"/>
              <a:gd name="T65" fmla="*/ 1878 h 3410"/>
              <a:gd name="T66" fmla="*/ 3264 w 3398"/>
              <a:gd name="T67" fmla="*/ 2367 h 3410"/>
              <a:gd name="T68" fmla="*/ 3009 w 3398"/>
              <a:gd name="T69" fmla="*/ 2788 h 3410"/>
              <a:gd name="T70" fmla="*/ 2647 w 3398"/>
              <a:gd name="T71" fmla="*/ 3118 h 3410"/>
              <a:gd name="T72" fmla="*/ 2203 w 3398"/>
              <a:gd name="T73" fmla="*/ 3333 h 3410"/>
              <a:gd name="T74" fmla="*/ 1699 w 3398"/>
              <a:gd name="T75" fmla="*/ 3410 h 3410"/>
              <a:gd name="T76" fmla="*/ 1450 w 3398"/>
              <a:gd name="T77" fmla="*/ 3392 h 3410"/>
              <a:gd name="T78" fmla="*/ 1211 w 3398"/>
              <a:gd name="T79" fmla="*/ 3338 h 3410"/>
              <a:gd name="T80" fmla="*/ 987 w 3398"/>
              <a:gd name="T81" fmla="*/ 3252 h 3410"/>
              <a:gd name="T82" fmla="*/ 778 w 3398"/>
              <a:gd name="T83" fmla="*/ 3136 h 3410"/>
              <a:gd name="T84" fmla="*/ 590 w 3398"/>
              <a:gd name="T85" fmla="*/ 2993 h 3410"/>
              <a:gd name="T86" fmla="*/ 1452 w 3398"/>
              <a:gd name="T87" fmla="*/ 2097 h 3410"/>
              <a:gd name="T88" fmla="*/ 1559 w 3398"/>
              <a:gd name="T89" fmla="*/ 2148 h 3410"/>
              <a:gd name="T90" fmla="*/ 1678 w 3398"/>
              <a:gd name="T91" fmla="*/ 2169 h 3410"/>
              <a:gd name="T92" fmla="*/ 1815 w 3398"/>
              <a:gd name="T93" fmla="*/ 2155 h 3410"/>
              <a:gd name="T94" fmla="*/ 1939 w 3398"/>
              <a:gd name="T95" fmla="*/ 2103 h 3410"/>
              <a:gd name="T96" fmla="*/ 2041 w 3398"/>
              <a:gd name="T97" fmla="*/ 2017 h 3410"/>
              <a:gd name="T98" fmla="*/ 2117 w 3398"/>
              <a:gd name="T99" fmla="*/ 1906 h 3410"/>
              <a:gd name="T100" fmla="*/ 2157 w 3398"/>
              <a:gd name="T101" fmla="*/ 1776 h 3410"/>
              <a:gd name="T102" fmla="*/ 2158 w 3398"/>
              <a:gd name="T103" fmla="*/ 1643 h 3410"/>
              <a:gd name="T104" fmla="*/ 2127 w 3398"/>
              <a:gd name="T105" fmla="*/ 1527 h 3410"/>
              <a:gd name="T106" fmla="*/ 2068 w 3398"/>
              <a:gd name="T107" fmla="*/ 1425 h 3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398" h="3410">
                <a:moveTo>
                  <a:pt x="1699" y="0"/>
                </a:moveTo>
                <a:lnTo>
                  <a:pt x="1741" y="0"/>
                </a:lnTo>
                <a:lnTo>
                  <a:pt x="1783" y="2"/>
                </a:lnTo>
                <a:lnTo>
                  <a:pt x="1825" y="4"/>
                </a:lnTo>
                <a:lnTo>
                  <a:pt x="1866" y="8"/>
                </a:lnTo>
                <a:lnTo>
                  <a:pt x="1908" y="12"/>
                </a:lnTo>
                <a:lnTo>
                  <a:pt x="1948" y="18"/>
                </a:lnTo>
                <a:lnTo>
                  <a:pt x="1989" y="25"/>
                </a:lnTo>
                <a:lnTo>
                  <a:pt x="2029" y="33"/>
                </a:lnTo>
                <a:lnTo>
                  <a:pt x="2069" y="41"/>
                </a:lnTo>
                <a:lnTo>
                  <a:pt x="2109" y="50"/>
                </a:lnTo>
                <a:lnTo>
                  <a:pt x="2148" y="61"/>
                </a:lnTo>
                <a:lnTo>
                  <a:pt x="2187" y="72"/>
                </a:lnTo>
                <a:lnTo>
                  <a:pt x="2225" y="84"/>
                </a:lnTo>
                <a:lnTo>
                  <a:pt x="2263" y="98"/>
                </a:lnTo>
                <a:lnTo>
                  <a:pt x="2301" y="111"/>
                </a:lnTo>
                <a:lnTo>
                  <a:pt x="2338" y="125"/>
                </a:lnTo>
                <a:lnTo>
                  <a:pt x="2375" y="142"/>
                </a:lnTo>
                <a:lnTo>
                  <a:pt x="2411" y="158"/>
                </a:lnTo>
                <a:lnTo>
                  <a:pt x="2447" y="176"/>
                </a:lnTo>
                <a:lnTo>
                  <a:pt x="2483" y="193"/>
                </a:lnTo>
                <a:lnTo>
                  <a:pt x="2517" y="213"/>
                </a:lnTo>
                <a:lnTo>
                  <a:pt x="2552" y="232"/>
                </a:lnTo>
                <a:lnTo>
                  <a:pt x="2586" y="253"/>
                </a:lnTo>
                <a:lnTo>
                  <a:pt x="2620" y="273"/>
                </a:lnTo>
                <a:lnTo>
                  <a:pt x="2653" y="296"/>
                </a:lnTo>
                <a:lnTo>
                  <a:pt x="2684" y="319"/>
                </a:lnTo>
                <a:lnTo>
                  <a:pt x="2717" y="342"/>
                </a:lnTo>
                <a:lnTo>
                  <a:pt x="2748" y="366"/>
                </a:lnTo>
                <a:lnTo>
                  <a:pt x="2779" y="391"/>
                </a:lnTo>
                <a:lnTo>
                  <a:pt x="2809" y="416"/>
                </a:lnTo>
                <a:lnTo>
                  <a:pt x="2838" y="443"/>
                </a:lnTo>
                <a:lnTo>
                  <a:pt x="2868" y="470"/>
                </a:lnTo>
                <a:lnTo>
                  <a:pt x="1994" y="1347"/>
                </a:lnTo>
                <a:lnTo>
                  <a:pt x="1979" y="1335"/>
                </a:lnTo>
                <a:lnTo>
                  <a:pt x="1962" y="1323"/>
                </a:lnTo>
                <a:lnTo>
                  <a:pt x="1946" y="1312"/>
                </a:lnTo>
                <a:lnTo>
                  <a:pt x="1929" y="1302"/>
                </a:lnTo>
                <a:lnTo>
                  <a:pt x="1912" y="1292"/>
                </a:lnTo>
                <a:lnTo>
                  <a:pt x="1895" y="1284"/>
                </a:lnTo>
                <a:lnTo>
                  <a:pt x="1876" y="1276"/>
                </a:lnTo>
                <a:lnTo>
                  <a:pt x="1858" y="1269"/>
                </a:lnTo>
                <a:lnTo>
                  <a:pt x="1839" y="1262"/>
                </a:lnTo>
                <a:lnTo>
                  <a:pt x="1820" y="1256"/>
                </a:lnTo>
                <a:lnTo>
                  <a:pt x="1800" y="1251"/>
                </a:lnTo>
                <a:lnTo>
                  <a:pt x="1781" y="1247"/>
                </a:lnTo>
                <a:lnTo>
                  <a:pt x="1760" y="1244"/>
                </a:lnTo>
                <a:lnTo>
                  <a:pt x="1740" y="1242"/>
                </a:lnTo>
                <a:lnTo>
                  <a:pt x="1719" y="1241"/>
                </a:lnTo>
                <a:lnTo>
                  <a:pt x="1699" y="1240"/>
                </a:lnTo>
                <a:lnTo>
                  <a:pt x="1675" y="1241"/>
                </a:lnTo>
                <a:lnTo>
                  <a:pt x="1652" y="1242"/>
                </a:lnTo>
                <a:lnTo>
                  <a:pt x="1628" y="1245"/>
                </a:lnTo>
                <a:lnTo>
                  <a:pt x="1606" y="1249"/>
                </a:lnTo>
                <a:lnTo>
                  <a:pt x="1583" y="1254"/>
                </a:lnTo>
                <a:lnTo>
                  <a:pt x="1562" y="1262"/>
                </a:lnTo>
                <a:lnTo>
                  <a:pt x="1540" y="1269"/>
                </a:lnTo>
                <a:lnTo>
                  <a:pt x="1519" y="1277"/>
                </a:lnTo>
                <a:lnTo>
                  <a:pt x="1498" y="1286"/>
                </a:lnTo>
                <a:lnTo>
                  <a:pt x="1479" y="1297"/>
                </a:lnTo>
                <a:lnTo>
                  <a:pt x="1459" y="1308"/>
                </a:lnTo>
                <a:lnTo>
                  <a:pt x="1441" y="1320"/>
                </a:lnTo>
                <a:lnTo>
                  <a:pt x="1422" y="1333"/>
                </a:lnTo>
                <a:lnTo>
                  <a:pt x="1405" y="1347"/>
                </a:lnTo>
                <a:lnTo>
                  <a:pt x="1388" y="1361"/>
                </a:lnTo>
                <a:lnTo>
                  <a:pt x="1372" y="1377"/>
                </a:lnTo>
                <a:lnTo>
                  <a:pt x="1357" y="1393"/>
                </a:lnTo>
                <a:lnTo>
                  <a:pt x="1341" y="1410"/>
                </a:lnTo>
                <a:lnTo>
                  <a:pt x="1328" y="1427"/>
                </a:lnTo>
                <a:lnTo>
                  <a:pt x="1315" y="1446"/>
                </a:lnTo>
                <a:lnTo>
                  <a:pt x="1302" y="1464"/>
                </a:lnTo>
                <a:lnTo>
                  <a:pt x="1292" y="1484"/>
                </a:lnTo>
                <a:lnTo>
                  <a:pt x="1282" y="1504"/>
                </a:lnTo>
                <a:lnTo>
                  <a:pt x="1272" y="1525"/>
                </a:lnTo>
                <a:lnTo>
                  <a:pt x="1264" y="1545"/>
                </a:lnTo>
                <a:lnTo>
                  <a:pt x="1256" y="1567"/>
                </a:lnTo>
                <a:lnTo>
                  <a:pt x="1250" y="1590"/>
                </a:lnTo>
                <a:lnTo>
                  <a:pt x="1245" y="1612"/>
                </a:lnTo>
                <a:lnTo>
                  <a:pt x="1241" y="1635"/>
                </a:lnTo>
                <a:lnTo>
                  <a:pt x="1238" y="1657"/>
                </a:lnTo>
                <a:lnTo>
                  <a:pt x="1236" y="1681"/>
                </a:lnTo>
                <a:lnTo>
                  <a:pt x="1236" y="1705"/>
                </a:lnTo>
                <a:lnTo>
                  <a:pt x="1236" y="1726"/>
                </a:lnTo>
                <a:lnTo>
                  <a:pt x="1238" y="1747"/>
                </a:lnTo>
                <a:lnTo>
                  <a:pt x="1240" y="1767"/>
                </a:lnTo>
                <a:lnTo>
                  <a:pt x="1243" y="1787"/>
                </a:lnTo>
                <a:lnTo>
                  <a:pt x="1247" y="1808"/>
                </a:lnTo>
                <a:lnTo>
                  <a:pt x="1252" y="1827"/>
                </a:lnTo>
                <a:lnTo>
                  <a:pt x="1257" y="1846"/>
                </a:lnTo>
                <a:lnTo>
                  <a:pt x="1264" y="1865"/>
                </a:lnTo>
                <a:lnTo>
                  <a:pt x="1271" y="1884"/>
                </a:lnTo>
                <a:lnTo>
                  <a:pt x="1279" y="1901"/>
                </a:lnTo>
                <a:lnTo>
                  <a:pt x="1288" y="1920"/>
                </a:lnTo>
                <a:lnTo>
                  <a:pt x="1297" y="1936"/>
                </a:lnTo>
                <a:lnTo>
                  <a:pt x="1308" y="1954"/>
                </a:lnTo>
                <a:lnTo>
                  <a:pt x="1319" y="1970"/>
                </a:lnTo>
                <a:lnTo>
                  <a:pt x="1330" y="1985"/>
                </a:lnTo>
                <a:lnTo>
                  <a:pt x="1342" y="2001"/>
                </a:lnTo>
                <a:lnTo>
                  <a:pt x="469" y="2878"/>
                </a:lnTo>
                <a:lnTo>
                  <a:pt x="442" y="2849"/>
                </a:lnTo>
                <a:lnTo>
                  <a:pt x="415" y="2819"/>
                </a:lnTo>
                <a:lnTo>
                  <a:pt x="390" y="2788"/>
                </a:lnTo>
                <a:lnTo>
                  <a:pt x="365" y="2758"/>
                </a:lnTo>
                <a:lnTo>
                  <a:pt x="341" y="2727"/>
                </a:lnTo>
                <a:lnTo>
                  <a:pt x="317" y="2695"/>
                </a:lnTo>
                <a:lnTo>
                  <a:pt x="294" y="2662"/>
                </a:lnTo>
                <a:lnTo>
                  <a:pt x="273" y="2629"/>
                </a:lnTo>
                <a:lnTo>
                  <a:pt x="251" y="2595"/>
                </a:lnTo>
                <a:lnTo>
                  <a:pt x="231" y="2561"/>
                </a:lnTo>
                <a:lnTo>
                  <a:pt x="212" y="2527"/>
                </a:lnTo>
                <a:lnTo>
                  <a:pt x="193" y="2491"/>
                </a:lnTo>
                <a:lnTo>
                  <a:pt x="175" y="2456"/>
                </a:lnTo>
                <a:lnTo>
                  <a:pt x="157" y="2420"/>
                </a:lnTo>
                <a:lnTo>
                  <a:pt x="141" y="2383"/>
                </a:lnTo>
                <a:lnTo>
                  <a:pt x="125" y="2346"/>
                </a:lnTo>
                <a:lnTo>
                  <a:pt x="111" y="2309"/>
                </a:lnTo>
                <a:lnTo>
                  <a:pt x="97" y="2271"/>
                </a:lnTo>
                <a:lnTo>
                  <a:pt x="83" y="2233"/>
                </a:lnTo>
                <a:lnTo>
                  <a:pt x="72" y="2194"/>
                </a:lnTo>
                <a:lnTo>
                  <a:pt x="61" y="2156"/>
                </a:lnTo>
                <a:lnTo>
                  <a:pt x="51" y="2116"/>
                </a:lnTo>
                <a:lnTo>
                  <a:pt x="40" y="2077"/>
                </a:lnTo>
                <a:lnTo>
                  <a:pt x="32" y="2037"/>
                </a:lnTo>
                <a:lnTo>
                  <a:pt x="25" y="1996"/>
                </a:lnTo>
                <a:lnTo>
                  <a:pt x="18" y="1956"/>
                </a:lnTo>
                <a:lnTo>
                  <a:pt x="13" y="1914"/>
                </a:lnTo>
                <a:lnTo>
                  <a:pt x="9" y="1873"/>
                </a:lnTo>
                <a:lnTo>
                  <a:pt x="5" y="1831"/>
                </a:lnTo>
                <a:lnTo>
                  <a:pt x="3" y="1790"/>
                </a:lnTo>
                <a:lnTo>
                  <a:pt x="0" y="1748"/>
                </a:lnTo>
                <a:lnTo>
                  <a:pt x="0" y="1705"/>
                </a:lnTo>
                <a:lnTo>
                  <a:pt x="3" y="1617"/>
                </a:lnTo>
                <a:lnTo>
                  <a:pt x="9" y="1531"/>
                </a:lnTo>
                <a:lnTo>
                  <a:pt x="20" y="1447"/>
                </a:lnTo>
                <a:lnTo>
                  <a:pt x="34" y="1362"/>
                </a:lnTo>
                <a:lnTo>
                  <a:pt x="54" y="1280"/>
                </a:lnTo>
                <a:lnTo>
                  <a:pt x="76" y="1200"/>
                </a:lnTo>
                <a:lnTo>
                  <a:pt x="104" y="1121"/>
                </a:lnTo>
                <a:lnTo>
                  <a:pt x="134" y="1043"/>
                </a:lnTo>
                <a:lnTo>
                  <a:pt x="168" y="968"/>
                </a:lnTo>
                <a:lnTo>
                  <a:pt x="205" y="895"/>
                </a:lnTo>
                <a:lnTo>
                  <a:pt x="246" y="823"/>
                </a:lnTo>
                <a:lnTo>
                  <a:pt x="291" y="754"/>
                </a:lnTo>
                <a:lnTo>
                  <a:pt x="339" y="687"/>
                </a:lnTo>
                <a:lnTo>
                  <a:pt x="389" y="622"/>
                </a:lnTo>
                <a:lnTo>
                  <a:pt x="443" y="560"/>
                </a:lnTo>
                <a:lnTo>
                  <a:pt x="499" y="501"/>
                </a:lnTo>
                <a:lnTo>
                  <a:pt x="558" y="444"/>
                </a:lnTo>
                <a:lnTo>
                  <a:pt x="620" y="391"/>
                </a:lnTo>
                <a:lnTo>
                  <a:pt x="684" y="340"/>
                </a:lnTo>
                <a:lnTo>
                  <a:pt x="750" y="292"/>
                </a:lnTo>
                <a:lnTo>
                  <a:pt x="820" y="248"/>
                </a:lnTo>
                <a:lnTo>
                  <a:pt x="891" y="207"/>
                </a:lnTo>
                <a:lnTo>
                  <a:pt x="964" y="169"/>
                </a:lnTo>
                <a:lnTo>
                  <a:pt x="1039" y="135"/>
                </a:lnTo>
                <a:lnTo>
                  <a:pt x="1116" y="104"/>
                </a:lnTo>
                <a:lnTo>
                  <a:pt x="1195" y="77"/>
                </a:lnTo>
                <a:lnTo>
                  <a:pt x="1276" y="53"/>
                </a:lnTo>
                <a:lnTo>
                  <a:pt x="1358" y="35"/>
                </a:lnTo>
                <a:lnTo>
                  <a:pt x="1441" y="20"/>
                </a:lnTo>
                <a:lnTo>
                  <a:pt x="1526" y="9"/>
                </a:lnTo>
                <a:lnTo>
                  <a:pt x="1612" y="2"/>
                </a:lnTo>
                <a:lnTo>
                  <a:pt x="1699" y="0"/>
                </a:lnTo>
                <a:close/>
                <a:moveTo>
                  <a:pt x="2929" y="533"/>
                </a:moveTo>
                <a:lnTo>
                  <a:pt x="2957" y="561"/>
                </a:lnTo>
                <a:lnTo>
                  <a:pt x="2982" y="591"/>
                </a:lnTo>
                <a:lnTo>
                  <a:pt x="3008" y="621"/>
                </a:lnTo>
                <a:lnTo>
                  <a:pt x="3033" y="652"/>
                </a:lnTo>
                <a:lnTo>
                  <a:pt x="3057" y="684"/>
                </a:lnTo>
                <a:lnTo>
                  <a:pt x="3081" y="716"/>
                </a:lnTo>
                <a:lnTo>
                  <a:pt x="3103" y="748"/>
                </a:lnTo>
                <a:lnTo>
                  <a:pt x="3125" y="781"/>
                </a:lnTo>
                <a:lnTo>
                  <a:pt x="3146" y="814"/>
                </a:lnTo>
                <a:lnTo>
                  <a:pt x="3167" y="849"/>
                </a:lnTo>
                <a:lnTo>
                  <a:pt x="3186" y="883"/>
                </a:lnTo>
                <a:lnTo>
                  <a:pt x="3205" y="918"/>
                </a:lnTo>
                <a:lnTo>
                  <a:pt x="3223" y="954"/>
                </a:lnTo>
                <a:lnTo>
                  <a:pt x="3241" y="990"/>
                </a:lnTo>
                <a:lnTo>
                  <a:pt x="3257" y="1027"/>
                </a:lnTo>
                <a:lnTo>
                  <a:pt x="3272" y="1064"/>
                </a:lnTo>
                <a:lnTo>
                  <a:pt x="3287" y="1101"/>
                </a:lnTo>
                <a:lnTo>
                  <a:pt x="3301" y="1139"/>
                </a:lnTo>
                <a:lnTo>
                  <a:pt x="3314" y="1177"/>
                </a:lnTo>
                <a:lnTo>
                  <a:pt x="3326" y="1215"/>
                </a:lnTo>
                <a:lnTo>
                  <a:pt x="3337" y="1254"/>
                </a:lnTo>
                <a:lnTo>
                  <a:pt x="3348" y="1294"/>
                </a:lnTo>
                <a:lnTo>
                  <a:pt x="3357" y="1334"/>
                </a:lnTo>
                <a:lnTo>
                  <a:pt x="3366" y="1374"/>
                </a:lnTo>
                <a:lnTo>
                  <a:pt x="3373" y="1414"/>
                </a:lnTo>
                <a:lnTo>
                  <a:pt x="3380" y="1455"/>
                </a:lnTo>
                <a:lnTo>
                  <a:pt x="3385" y="1496"/>
                </a:lnTo>
                <a:lnTo>
                  <a:pt x="3390" y="1537"/>
                </a:lnTo>
                <a:lnTo>
                  <a:pt x="3393" y="1579"/>
                </a:lnTo>
                <a:lnTo>
                  <a:pt x="3396" y="1620"/>
                </a:lnTo>
                <a:lnTo>
                  <a:pt x="3397" y="1663"/>
                </a:lnTo>
                <a:lnTo>
                  <a:pt x="3398" y="1705"/>
                </a:lnTo>
                <a:lnTo>
                  <a:pt x="3395" y="1792"/>
                </a:lnTo>
                <a:lnTo>
                  <a:pt x="3389" y="1878"/>
                </a:lnTo>
                <a:lnTo>
                  <a:pt x="3378" y="1964"/>
                </a:lnTo>
                <a:lnTo>
                  <a:pt x="3364" y="2048"/>
                </a:lnTo>
                <a:lnTo>
                  <a:pt x="3344" y="2130"/>
                </a:lnTo>
                <a:lnTo>
                  <a:pt x="3322" y="2211"/>
                </a:lnTo>
                <a:lnTo>
                  <a:pt x="3294" y="2290"/>
                </a:lnTo>
                <a:lnTo>
                  <a:pt x="3264" y="2367"/>
                </a:lnTo>
                <a:lnTo>
                  <a:pt x="3229" y="2443"/>
                </a:lnTo>
                <a:lnTo>
                  <a:pt x="3192" y="2516"/>
                </a:lnTo>
                <a:lnTo>
                  <a:pt x="3151" y="2588"/>
                </a:lnTo>
                <a:lnTo>
                  <a:pt x="3106" y="2657"/>
                </a:lnTo>
                <a:lnTo>
                  <a:pt x="3059" y="2724"/>
                </a:lnTo>
                <a:lnTo>
                  <a:pt x="3009" y="2788"/>
                </a:lnTo>
                <a:lnTo>
                  <a:pt x="2955" y="2850"/>
                </a:lnTo>
                <a:lnTo>
                  <a:pt x="2898" y="2910"/>
                </a:lnTo>
                <a:lnTo>
                  <a:pt x="2840" y="2966"/>
                </a:lnTo>
                <a:lnTo>
                  <a:pt x="2778" y="3020"/>
                </a:lnTo>
                <a:lnTo>
                  <a:pt x="2714" y="3070"/>
                </a:lnTo>
                <a:lnTo>
                  <a:pt x="2647" y="3118"/>
                </a:lnTo>
                <a:lnTo>
                  <a:pt x="2578" y="3163"/>
                </a:lnTo>
                <a:lnTo>
                  <a:pt x="2507" y="3204"/>
                </a:lnTo>
                <a:lnTo>
                  <a:pt x="2433" y="3242"/>
                </a:lnTo>
                <a:lnTo>
                  <a:pt x="2359" y="3276"/>
                </a:lnTo>
                <a:lnTo>
                  <a:pt x="2282" y="3307"/>
                </a:lnTo>
                <a:lnTo>
                  <a:pt x="2203" y="3333"/>
                </a:lnTo>
                <a:lnTo>
                  <a:pt x="2122" y="3356"/>
                </a:lnTo>
                <a:lnTo>
                  <a:pt x="2040" y="3376"/>
                </a:lnTo>
                <a:lnTo>
                  <a:pt x="1957" y="3391"/>
                </a:lnTo>
                <a:lnTo>
                  <a:pt x="1872" y="3401"/>
                </a:lnTo>
                <a:lnTo>
                  <a:pt x="1786" y="3408"/>
                </a:lnTo>
                <a:lnTo>
                  <a:pt x="1699" y="3410"/>
                </a:lnTo>
                <a:lnTo>
                  <a:pt x="1657" y="3409"/>
                </a:lnTo>
                <a:lnTo>
                  <a:pt x="1615" y="3408"/>
                </a:lnTo>
                <a:lnTo>
                  <a:pt x="1573" y="3405"/>
                </a:lnTo>
                <a:lnTo>
                  <a:pt x="1532" y="3402"/>
                </a:lnTo>
                <a:lnTo>
                  <a:pt x="1491" y="3397"/>
                </a:lnTo>
                <a:lnTo>
                  <a:pt x="1450" y="3392"/>
                </a:lnTo>
                <a:lnTo>
                  <a:pt x="1409" y="3386"/>
                </a:lnTo>
                <a:lnTo>
                  <a:pt x="1369" y="3378"/>
                </a:lnTo>
                <a:lnTo>
                  <a:pt x="1329" y="3369"/>
                </a:lnTo>
                <a:lnTo>
                  <a:pt x="1289" y="3360"/>
                </a:lnTo>
                <a:lnTo>
                  <a:pt x="1250" y="3350"/>
                </a:lnTo>
                <a:lnTo>
                  <a:pt x="1211" y="3338"/>
                </a:lnTo>
                <a:lnTo>
                  <a:pt x="1172" y="3326"/>
                </a:lnTo>
                <a:lnTo>
                  <a:pt x="1134" y="3313"/>
                </a:lnTo>
                <a:lnTo>
                  <a:pt x="1098" y="3299"/>
                </a:lnTo>
                <a:lnTo>
                  <a:pt x="1060" y="3284"/>
                </a:lnTo>
                <a:lnTo>
                  <a:pt x="1023" y="3269"/>
                </a:lnTo>
                <a:lnTo>
                  <a:pt x="987" y="3252"/>
                </a:lnTo>
                <a:lnTo>
                  <a:pt x="951" y="3235"/>
                </a:lnTo>
                <a:lnTo>
                  <a:pt x="915" y="3217"/>
                </a:lnTo>
                <a:lnTo>
                  <a:pt x="880" y="3198"/>
                </a:lnTo>
                <a:lnTo>
                  <a:pt x="846" y="3178"/>
                </a:lnTo>
                <a:lnTo>
                  <a:pt x="812" y="3158"/>
                </a:lnTo>
                <a:lnTo>
                  <a:pt x="778" y="3136"/>
                </a:lnTo>
                <a:lnTo>
                  <a:pt x="745" y="3114"/>
                </a:lnTo>
                <a:lnTo>
                  <a:pt x="713" y="3092"/>
                </a:lnTo>
                <a:lnTo>
                  <a:pt x="682" y="3068"/>
                </a:lnTo>
                <a:lnTo>
                  <a:pt x="650" y="3044"/>
                </a:lnTo>
                <a:lnTo>
                  <a:pt x="619" y="3019"/>
                </a:lnTo>
                <a:lnTo>
                  <a:pt x="590" y="2993"/>
                </a:lnTo>
                <a:lnTo>
                  <a:pt x="560" y="2967"/>
                </a:lnTo>
                <a:lnTo>
                  <a:pt x="531" y="2941"/>
                </a:lnTo>
                <a:lnTo>
                  <a:pt x="1404" y="2064"/>
                </a:lnTo>
                <a:lnTo>
                  <a:pt x="1419" y="2076"/>
                </a:lnTo>
                <a:lnTo>
                  <a:pt x="1436" y="2087"/>
                </a:lnTo>
                <a:lnTo>
                  <a:pt x="1452" y="2097"/>
                </a:lnTo>
                <a:lnTo>
                  <a:pt x="1468" y="2108"/>
                </a:lnTo>
                <a:lnTo>
                  <a:pt x="1486" y="2118"/>
                </a:lnTo>
                <a:lnTo>
                  <a:pt x="1503" y="2126"/>
                </a:lnTo>
                <a:lnTo>
                  <a:pt x="1522" y="2134"/>
                </a:lnTo>
                <a:lnTo>
                  <a:pt x="1540" y="2142"/>
                </a:lnTo>
                <a:lnTo>
                  <a:pt x="1559" y="2148"/>
                </a:lnTo>
                <a:lnTo>
                  <a:pt x="1578" y="2154"/>
                </a:lnTo>
                <a:lnTo>
                  <a:pt x="1597" y="2159"/>
                </a:lnTo>
                <a:lnTo>
                  <a:pt x="1617" y="2163"/>
                </a:lnTo>
                <a:lnTo>
                  <a:pt x="1637" y="2166"/>
                </a:lnTo>
                <a:lnTo>
                  <a:pt x="1658" y="2168"/>
                </a:lnTo>
                <a:lnTo>
                  <a:pt x="1678" y="2169"/>
                </a:lnTo>
                <a:lnTo>
                  <a:pt x="1699" y="2170"/>
                </a:lnTo>
                <a:lnTo>
                  <a:pt x="1722" y="2169"/>
                </a:lnTo>
                <a:lnTo>
                  <a:pt x="1746" y="2167"/>
                </a:lnTo>
                <a:lnTo>
                  <a:pt x="1770" y="2164"/>
                </a:lnTo>
                <a:lnTo>
                  <a:pt x="1792" y="2160"/>
                </a:lnTo>
                <a:lnTo>
                  <a:pt x="1815" y="2155"/>
                </a:lnTo>
                <a:lnTo>
                  <a:pt x="1836" y="2149"/>
                </a:lnTo>
                <a:lnTo>
                  <a:pt x="1858" y="2142"/>
                </a:lnTo>
                <a:lnTo>
                  <a:pt x="1879" y="2133"/>
                </a:lnTo>
                <a:lnTo>
                  <a:pt x="1900" y="2124"/>
                </a:lnTo>
                <a:lnTo>
                  <a:pt x="1919" y="2114"/>
                </a:lnTo>
                <a:lnTo>
                  <a:pt x="1939" y="2103"/>
                </a:lnTo>
                <a:lnTo>
                  <a:pt x="1957" y="2090"/>
                </a:lnTo>
                <a:lnTo>
                  <a:pt x="1975" y="2078"/>
                </a:lnTo>
                <a:lnTo>
                  <a:pt x="1993" y="2064"/>
                </a:lnTo>
                <a:lnTo>
                  <a:pt x="2010" y="2049"/>
                </a:lnTo>
                <a:lnTo>
                  <a:pt x="2026" y="2034"/>
                </a:lnTo>
                <a:lnTo>
                  <a:pt x="2041" y="2017"/>
                </a:lnTo>
                <a:lnTo>
                  <a:pt x="2056" y="2001"/>
                </a:lnTo>
                <a:lnTo>
                  <a:pt x="2070" y="1983"/>
                </a:lnTo>
                <a:lnTo>
                  <a:pt x="2083" y="1965"/>
                </a:lnTo>
                <a:lnTo>
                  <a:pt x="2095" y="1946"/>
                </a:lnTo>
                <a:lnTo>
                  <a:pt x="2107" y="1927"/>
                </a:lnTo>
                <a:lnTo>
                  <a:pt x="2117" y="1906"/>
                </a:lnTo>
                <a:lnTo>
                  <a:pt x="2126" y="1886"/>
                </a:lnTo>
                <a:lnTo>
                  <a:pt x="2134" y="1865"/>
                </a:lnTo>
                <a:lnTo>
                  <a:pt x="2141" y="1844"/>
                </a:lnTo>
                <a:lnTo>
                  <a:pt x="2148" y="1821"/>
                </a:lnTo>
                <a:lnTo>
                  <a:pt x="2153" y="1798"/>
                </a:lnTo>
                <a:lnTo>
                  <a:pt x="2157" y="1776"/>
                </a:lnTo>
                <a:lnTo>
                  <a:pt x="2160" y="1752"/>
                </a:lnTo>
                <a:lnTo>
                  <a:pt x="2162" y="1729"/>
                </a:lnTo>
                <a:lnTo>
                  <a:pt x="2162" y="1705"/>
                </a:lnTo>
                <a:lnTo>
                  <a:pt x="2162" y="1684"/>
                </a:lnTo>
                <a:lnTo>
                  <a:pt x="2161" y="1664"/>
                </a:lnTo>
                <a:lnTo>
                  <a:pt x="2158" y="1643"/>
                </a:lnTo>
                <a:lnTo>
                  <a:pt x="2155" y="1623"/>
                </a:lnTo>
                <a:lnTo>
                  <a:pt x="2151" y="1603"/>
                </a:lnTo>
                <a:lnTo>
                  <a:pt x="2147" y="1583"/>
                </a:lnTo>
                <a:lnTo>
                  <a:pt x="2140" y="1565"/>
                </a:lnTo>
                <a:lnTo>
                  <a:pt x="2134" y="1545"/>
                </a:lnTo>
                <a:lnTo>
                  <a:pt x="2127" y="1527"/>
                </a:lnTo>
                <a:lnTo>
                  <a:pt x="2119" y="1509"/>
                </a:lnTo>
                <a:lnTo>
                  <a:pt x="2110" y="1491"/>
                </a:lnTo>
                <a:lnTo>
                  <a:pt x="2100" y="1473"/>
                </a:lnTo>
                <a:lnTo>
                  <a:pt x="2090" y="1457"/>
                </a:lnTo>
                <a:lnTo>
                  <a:pt x="2080" y="1440"/>
                </a:lnTo>
                <a:lnTo>
                  <a:pt x="2068" y="1425"/>
                </a:lnTo>
                <a:lnTo>
                  <a:pt x="2055" y="1410"/>
                </a:lnTo>
                <a:lnTo>
                  <a:pt x="2929" y="533"/>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 name="TextBox 3">
            <a:extLst>
              <a:ext uri="{FF2B5EF4-FFF2-40B4-BE49-F238E27FC236}">
                <a16:creationId xmlns:a16="http://schemas.microsoft.com/office/drawing/2014/main" id="{E83BAAF0-9A1E-0D41-8A56-370B691CD74A}"/>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DC380E38-565B-C74B-B289-0C03C010A6A3}"/>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7" name="Picture 6">
            <a:extLst>
              <a:ext uri="{FF2B5EF4-FFF2-40B4-BE49-F238E27FC236}">
                <a16:creationId xmlns:a16="http://schemas.microsoft.com/office/drawing/2014/main" id="{B3FC851E-DAF2-7143-9F4B-AD328FA3C27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875328" y="1"/>
            <a:ext cx="3412671" cy="1670870"/>
          </a:xfrm>
          <a:prstGeom prst="rect">
            <a:avLst/>
          </a:prstGeom>
        </p:spPr>
      </p:pic>
    </p:spTree>
    <p:extLst>
      <p:ext uri="{BB962C8B-B14F-4D97-AF65-F5344CB8AC3E}">
        <p14:creationId xmlns:p14="http://schemas.microsoft.com/office/powerpoint/2010/main" val="2589800392"/>
      </p:ext>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userDrawn="1">
  <p:cSld name="38">
    <p:spTree>
      <p:nvGrpSpPr>
        <p:cNvPr id="1" name=""/>
        <p:cNvGrpSpPr/>
        <p:nvPr/>
      </p:nvGrpSpPr>
      <p:grpSpPr>
        <a:xfrm>
          <a:off x="0" y="0"/>
          <a:ext cx="0" cy="0"/>
          <a:chOff x="0" y="0"/>
          <a:chExt cx="0" cy="0"/>
        </a:xfrm>
      </p:grpSpPr>
      <p:sp>
        <p:nvSpPr>
          <p:cNvPr id="3" name="Рисунок 2"/>
          <p:cNvSpPr>
            <a:spLocks noGrp="1" noChangeArrowheads="1"/>
          </p:cNvSpPr>
          <p:nvPr>
            <p:ph type="pic" sz="quarter" idx="10"/>
          </p:nvPr>
        </p:nvSpPr>
        <p:spPr bwMode="auto">
          <a:xfrm>
            <a:off x="2188966" y="2589863"/>
            <a:ext cx="5107185" cy="5108862"/>
          </a:xfrm>
          <a:custGeom>
            <a:avLst/>
            <a:gdLst>
              <a:gd name="connsiteX0" fmla="*/ 2226853 w 5107185"/>
              <a:gd name="connsiteY0" fmla="*/ 4448679 h 5108860"/>
              <a:gd name="connsiteX1" fmla="*/ 2887034 w 5107185"/>
              <a:gd name="connsiteY1" fmla="*/ 4448679 h 5108860"/>
              <a:gd name="connsiteX2" fmla="*/ 2887034 w 5107185"/>
              <a:gd name="connsiteY2" fmla="*/ 5108860 h 5108860"/>
              <a:gd name="connsiteX3" fmla="*/ 2226853 w 5107185"/>
              <a:gd name="connsiteY3" fmla="*/ 5108860 h 5108860"/>
              <a:gd name="connsiteX4" fmla="*/ 11729 w 5107185"/>
              <a:gd name="connsiteY4" fmla="*/ 4448679 h 5108860"/>
              <a:gd name="connsiteX5" fmla="*/ 671910 w 5107185"/>
              <a:gd name="connsiteY5" fmla="*/ 4448679 h 5108860"/>
              <a:gd name="connsiteX6" fmla="*/ 671910 w 5107185"/>
              <a:gd name="connsiteY6" fmla="*/ 5108860 h 5108860"/>
              <a:gd name="connsiteX7" fmla="*/ 11729 w 5107185"/>
              <a:gd name="connsiteY7" fmla="*/ 5108860 h 5108860"/>
              <a:gd name="connsiteX8" fmla="*/ 4441977 w 5107185"/>
              <a:gd name="connsiteY8" fmla="*/ 4441977 h 5108860"/>
              <a:gd name="connsiteX9" fmla="*/ 5100483 w 5107185"/>
              <a:gd name="connsiteY9" fmla="*/ 4441977 h 5108860"/>
              <a:gd name="connsiteX10" fmla="*/ 5100483 w 5107185"/>
              <a:gd name="connsiteY10" fmla="*/ 5102158 h 5108860"/>
              <a:gd name="connsiteX11" fmla="*/ 4441977 w 5107185"/>
              <a:gd name="connsiteY11" fmla="*/ 5102158 h 5108860"/>
              <a:gd name="connsiteX12" fmla="*/ 3703043 w 5107185"/>
              <a:gd name="connsiteY12" fmla="*/ 4441977 h 5108860"/>
              <a:gd name="connsiteX13" fmla="*/ 4363224 w 5107185"/>
              <a:gd name="connsiteY13" fmla="*/ 4441977 h 5108860"/>
              <a:gd name="connsiteX14" fmla="*/ 4363224 w 5107185"/>
              <a:gd name="connsiteY14" fmla="*/ 5102158 h 5108860"/>
              <a:gd name="connsiteX15" fmla="*/ 3703043 w 5107185"/>
              <a:gd name="connsiteY15" fmla="*/ 5102158 h 5108860"/>
              <a:gd name="connsiteX16" fmla="*/ 2965786 w 5107185"/>
              <a:gd name="connsiteY16" fmla="*/ 4441977 h 5108860"/>
              <a:gd name="connsiteX17" fmla="*/ 3624292 w 5107185"/>
              <a:gd name="connsiteY17" fmla="*/ 4441977 h 5108860"/>
              <a:gd name="connsiteX18" fmla="*/ 3624292 w 5107185"/>
              <a:gd name="connsiteY18" fmla="*/ 5102158 h 5108860"/>
              <a:gd name="connsiteX19" fmla="*/ 2965786 w 5107185"/>
              <a:gd name="connsiteY19" fmla="*/ 5102158 h 5108860"/>
              <a:gd name="connsiteX20" fmla="*/ 1489595 w 5107185"/>
              <a:gd name="connsiteY20" fmla="*/ 4441977 h 5108860"/>
              <a:gd name="connsiteX21" fmla="*/ 2148101 w 5107185"/>
              <a:gd name="connsiteY21" fmla="*/ 4441977 h 5108860"/>
              <a:gd name="connsiteX22" fmla="*/ 2148101 w 5107185"/>
              <a:gd name="connsiteY22" fmla="*/ 5102158 h 5108860"/>
              <a:gd name="connsiteX23" fmla="*/ 1489595 w 5107185"/>
              <a:gd name="connsiteY23" fmla="*/ 5102158 h 5108860"/>
              <a:gd name="connsiteX24" fmla="*/ 750661 w 5107185"/>
              <a:gd name="connsiteY24" fmla="*/ 4441977 h 5108860"/>
              <a:gd name="connsiteX25" fmla="*/ 1409167 w 5107185"/>
              <a:gd name="connsiteY25" fmla="*/ 4441977 h 5108860"/>
              <a:gd name="connsiteX26" fmla="*/ 1409167 w 5107185"/>
              <a:gd name="connsiteY26" fmla="*/ 5102158 h 5108860"/>
              <a:gd name="connsiteX27" fmla="*/ 750661 w 5107185"/>
              <a:gd name="connsiteY27" fmla="*/ 5102158 h 5108860"/>
              <a:gd name="connsiteX28" fmla="*/ 3703043 w 5107185"/>
              <a:gd name="connsiteY28" fmla="*/ 3708071 h 5108860"/>
              <a:gd name="connsiteX29" fmla="*/ 4363224 w 5107185"/>
              <a:gd name="connsiteY29" fmla="*/ 3708071 h 5108860"/>
              <a:gd name="connsiteX30" fmla="*/ 4363224 w 5107185"/>
              <a:gd name="connsiteY30" fmla="*/ 4368252 h 5108860"/>
              <a:gd name="connsiteX31" fmla="*/ 3703043 w 5107185"/>
              <a:gd name="connsiteY31" fmla="*/ 4368252 h 5108860"/>
              <a:gd name="connsiteX32" fmla="*/ 4441977 w 5107185"/>
              <a:gd name="connsiteY32" fmla="*/ 3701368 h 5108860"/>
              <a:gd name="connsiteX33" fmla="*/ 5100483 w 5107185"/>
              <a:gd name="connsiteY33" fmla="*/ 3701368 h 5108860"/>
              <a:gd name="connsiteX34" fmla="*/ 5100483 w 5107185"/>
              <a:gd name="connsiteY34" fmla="*/ 4363225 h 5108860"/>
              <a:gd name="connsiteX35" fmla="*/ 4441977 w 5107185"/>
              <a:gd name="connsiteY35" fmla="*/ 4363225 h 5108860"/>
              <a:gd name="connsiteX36" fmla="*/ 2965786 w 5107185"/>
              <a:gd name="connsiteY36" fmla="*/ 3701368 h 5108860"/>
              <a:gd name="connsiteX37" fmla="*/ 3624292 w 5107185"/>
              <a:gd name="connsiteY37" fmla="*/ 3701368 h 5108860"/>
              <a:gd name="connsiteX38" fmla="*/ 3624292 w 5107185"/>
              <a:gd name="connsiteY38" fmla="*/ 4363225 h 5108860"/>
              <a:gd name="connsiteX39" fmla="*/ 2965786 w 5107185"/>
              <a:gd name="connsiteY39" fmla="*/ 4363225 h 5108860"/>
              <a:gd name="connsiteX40" fmla="*/ 2226853 w 5107185"/>
              <a:gd name="connsiteY40" fmla="*/ 3701368 h 5108860"/>
              <a:gd name="connsiteX41" fmla="*/ 2887034 w 5107185"/>
              <a:gd name="connsiteY41" fmla="*/ 3701368 h 5108860"/>
              <a:gd name="connsiteX42" fmla="*/ 2887034 w 5107185"/>
              <a:gd name="connsiteY42" fmla="*/ 4363225 h 5108860"/>
              <a:gd name="connsiteX43" fmla="*/ 2226853 w 5107185"/>
              <a:gd name="connsiteY43" fmla="*/ 4363225 h 5108860"/>
              <a:gd name="connsiteX44" fmla="*/ 1489595 w 5107185"/>
              <a:gd name="connsiteY44" fmla="*/ 3701368 h 5108860"/>
              <a:gd name="connsiteX45" fmla="*/ 2148101 w 5107185"/>
              <a:gd name="connsiteY45" fmla="*/ 3701368 h 5108860"/>
              <a:gd name="connsiteX46" fmla="*/ 2148101 w 5107185"/>
              <a:gd name="connsiteY46" fmla="*/ 4363225 h 5108860"/>
              <a:gd name="connsiteX47" fmla="*/ 1489595 w 5107185"/>
              <a:gd name="connsiteY47" fmla="*/ 4363225 h 5108860"/>
              <a:gd name="connsiteX48" fmla="*/ 750661 w 5107185"/>
              <a:gd name="connsiteY48" fmla="*/ 3701368 h 5108860"/>
              <a:gd name="connsiteX49" fmla="*/ 1409167 w 5107185"/>
              <a:gd name="connsiteY49" fmla="*/ 3701368 h 5108860"/>
              <a:gd name="connsiteX50" fmla="*/ 1409167 w 5107185"/>
              <a:gd name="connsiteY50" fmla="*/ 4363225 h 5108860"/>
              <a:gd name="connsiteX51" fmla="*/ 750661 w 5107185"/>
              <a:gd name="connsiteY51" fmla="*/ 4363225 h 5108860"/>
              <a:gd name="connsiteX52" fmla="*/ 11729 w 5107185"/>
              <a:gd name="connsiteY52" fmla="*/ 3701368 h 5108860"/>
              <a:gd name="connsiteX53" fmla="*/ 671910 w 5107185"/>
              <a:gd name="connsiteY53" fmla="*/ 3701368 h 5108860"/>
              <a:gd name="connsiteX54" fmla="*/ 671910 w 5107185"/>
              <a:gd name="connsiteY54" fmla="*/ 4363225 h 5108860"/>
              <a:gd name="connsiteX55" fmla="*/ 11729 w 5107185"/>
              <a:gd name="connsiteY55" fmla="*/ 4363225 h 5108860"/>
              <a:gd name="connsiteX56" fmla="*/ 1489595 w 5107185"/>
              <a:gd name="connsiteY56" fmla="*/ 2967462 h 5108860"/>
              <a:gd name="connsiteX57" fmla="*/ 2148101 w 5107185"/>
              <a:gd name="connsiteY57" fmla="*/ 2967462 h 5108860"/>
              <a:gd name="connsiteX58" fmla="*/ 2148101 w 5107185"/>
              <a:gd name="connsiteY58" fmla="*/ 3627643 h 5108860"/>
              <a:gd name="connsiteX59" fmla="*/ 1489595 w 5107185"/>
              <a:gd name="connsiteY59" fmla="*/ 3627643 h 5108860"/>
              <a:gd name="connsiteX60" fmla="*/ 11730 w 5107185"/>
              <a:gd name="connsiteY60" fmla="*/ 2967462 h 5108860"/>
              <a:gd name="connsiteX61" fmla="*/ 671910 w 5107185"/>
              <a:gd name="connsiteY61" fmla="*/ 2967462 h 5108860"/>
              <a:gd name="connsiteX62" fmla="*/ 671910 w 5107185"/>
              <a:gd name="connsiteY62" fmla="*/ 3627643 h 5108860"/>
              <a:gd name="connsiteX63" fmla="*/ 11730 w 5107185"/>
              <a:gd name="connsiteY63" fmla="*/ 3627643 h 5108860"/>
              <a:gd name="connsiteX64" fmla="*/ 4441977 w 5107185"/>
              <a:gd name="connsiteY64" fmla="*/ 2960760 h 5108860"/>
              <a:gd name="connsiteX65" fmla="*/ 5100483 w 5107185"/>
              <a:gd name="connsiteY65" fmla="*/ 2960760 h 5108860"/>
              <a:gd name="connsiteX66" fmla="*/ 5100483 w 5107185"/>
              <a:gd name="connsiteY66" fmla="*/ 3622617 h 5108860"/>
              <a:gd name="connsiteX67" fmla="*/ 4441977 w 5107185"/>
              <a:gd name="connsiteY67" fmla="*/ 3622617 h 5108860"/>
              <a:gd name="connsiteX68" fmla="*/ 3703043 w 5107185"/>
              <a:gd name="connsiteY68" fmla="*/ 2960760 h 5108860"/>
              <a:gd name="connsiteX69" fmla="*/ 4363224 w 5107185"/>
              <a:gd name="connsiteY69" fmla="*/ 2960760 h 5108860"/>
              <a:gd name="connsiteX70" fmla="*/ 4363224 w 5107185"/>
              <a:gd name="connsiteY70" fmla="*/ 3622617 h 5108860"/>
              <a:gd name="connsiteX71" fmla="*/ 3703043 w 5107185"/>
              <a:gd name="connsiteY71" fmla="*/ 3622617 h 5108860"/>
              <a:gd name="connsiteX72" fmla="*/ 2965786 w 5107185"/>
              <a:gd name="connsiteY72" fmla="*/ 2960760 h 5108860"/>
              <a:gd name="connsiteX73" fmla="*/ 3624292 w 5107185"/>
              <a:gd name="connsiteY73" fmla="*/ 2960760 h 5108860"/>
              <a:gd name="connsiteX74" fmla="*/ 3624292 w 5107185"/>
              <a:gd name="connsiteY74" fmla="*/ 3622617 h 5108860"/>
              <a:gd name="connsiteX75" fmla="*/ 2965786 w 5107185"/>
              <a:gd name="connsiteY75" fmla="*/ 3622617 h 5108860"/>
              <a:gd name="connsiteX76" fmla="*/ 2226853 w 5107185"/>
              <a:gd name="connsiteY76" fmla="*/ 2960760 h 5108860"/>
              <a:gd name="connsiteX77" fmla="*/ 2887034 w 5107185"/>
              <a:gd name="connsiteY77" fmla="*/ 2960760 h 5108860"/>
              <a:gd name="connsiteX78" fmla="*/ 2887034 w 5107185"/>
              <a:gd name="connsiteY78" fmla="*/ 3622617 h 5108860"/>
              <a:gd name="connsiteX79" fmla="*/ 2226853 w 5107185"/>
              <a:gd name="connsiteY79" fmla="*/ 3622617 h 5108860"/>
              <a:gd name="connsiteX80" fmla="*/ 750661 w 5107185"/>
              <a:gd name="connsiteY80" fmla="*/ 2960760 h 5108860"/>
              <a:gd name="connsiteX81" fmla="*/ 1409167 w 5107185"/>
              <a:gd name="connsiteY81" fmla="*/ 2960760 h 5108860"/>
              <a:gd name="connsiteX82" fmla="*/ 1409167 w 5107185"/>
              <a:gd name="connsiteY82" fmla="*/ 3622617 h 5108860"/>
              <a:gd name="connsiteX83" fmla="*/ 750661 w 5107185"/>
              <a:gd name="connsiteY83" fmla="*/ 3622617 h 5108860"/>
              <a:gd name="connsiteX84" fmla="*/ 2965786 w 5107185"/>
              <a:gd name="connsiteY84" fmla="*/ 2226853 h 5108860"/>
              <a:gd name="connsiteX85" fmla="*/ 3624292 w 5107185"/>
              <a:gd name="connsiteY85" fmla="*/ 2226853 h 5108860"/>
              <a:gd name="connsiteX86" fmla="*/ 3624292 w 5107185"/>
              <a:gd name="connsiteY86" fmla="*/ 2888710 h 5108860"/>
              <a:gd name="connsiteX87" fmla="*/ 2965786 w 5107185"/>
              <a:gd name="connsiteY87" fmla="*/ 2888710 h 5108860"/>
              <a:gd name="connsiteX88" fmla="*/ 750661 w 5107185"/>
              <a:gd name="connsiteY88" fmla="*/ 2226853 h 5108860"/>
              <a:gd name="connsiteX89" fmla="*/ 1409167 w 5107185"/>
              <a:gd name="connsiteY89" fmla="*/ 2226853 h 5108860"/>
              <a:gd name="connsiteX90" fmla="*/ 1409167 w 5107185"/>
              <a:gd name="connsiteY90" fmla="*/ 2888710 h 5108860"/>
              <a:gd name="connsiteX91" fmla="*/ 750661 w 5107185"/>
              <a:gd name="connsiteY91" fmla="*/ 2888710 h 5108860"/>
              <a:gd name="connsiteX92" fmla="*/ 4441977 w 5107185"/>
              <a:gd name="connsiteY92" fmla="*/ 2220151 h 5108860"/>
              <a:gd name="connsiteX93" fmla="*/ 5100483 w 5107185"/>
              <a:gd name="connsiteY93" fmla="*/ 2220151 h 5108860"/>
              <a:gd name="connsiteX94" fmla="*/ 5100483 w 5107185"/>
              <a:gd name="connsiteY94" fmla="*/ 2882008 h 5108860"/>
              <a:gd name="connsiteX95" fmla="*/ 4441977 w 5107185"/>
              <a:gd name="connsiteY95" fmla="*/ 2882008 h 5108860"/>
              <a:gd name="connsiteX96" fmla="*/ 3703043 w 5107185"/>
              <a:gd name="connsiteY96" fmla="*/ 2220151 h 5108860"/>
              <a:gd name="connsiteX97" fmla="*/ 4363224 w 5107185"/>
              <a:gd name="connsiteY97" fmla="*/ 2220151 h 5108860"/>
              <a:gd name="connsiteX98" fmla="*/ 4363224 w 5107185"/>
              <a:gd name="connsiteY98" fmla="*/ 2882008 h 5108860"/>
              <a:gd name="connsiteX99" fmla="*/ 3703043 w 5107185"/>
              <a:gd name="connsiteY99" fmla="*/ 2882008 h 5108860"/>
              <a:gd name="connsiteX100" fmla="*/ 2226853 w 5107185"/>
              <a:gd name="connsiteY100" fmla="*/ 2220151 h 5108860"/>
              <a:gd name="connsiteX101" fmla="*/ 2887034 w 5107185"/>
              <a:gd name="connsiteY101" fmla="*/ 2220151 h 5108860"/>
              <a:gd name="connsiteX102" fmla="*/ 2887034 w 5107185"/>
              <a:gd name="connsiteY102" fmla="*/ 2882008 h 5108860"/>
              <a:gd name="connsiteX103" fmla="*/ 2226853 w 5107185"/>
              <a:gd name="connsiteY103" fmla="*/ 2882008 h 5108860"/>
              <a:gd name="connsiteX104" fmla="*/ 1489595 w 5107185"/>
              <a:gd name="connsiteY104" fmla="*/ 2220151 h 5108860"/>
              <a:gd name="connsiteX105" fmla="*/ 2148101 w 5107185"/>
              <a:gd name="connsiteY105" fmla="*/ 2220151 h 5108860"/>
              <a:gd name="connsiteX106" fmla="*/ 2148101 w 5107185"/>
              <a:gd name="connsiteY106" fmla="*/ 2882008 h 5108860"/>
              <a:gd name="connsiteX107" fmla="*/ 1489595 w 5107185"/>
              <a:gd name="connsiteY107" fmla="*/ 2882008 h 5108860"/>
              <a:gd name="connsiteX108" fmla="*/ 11730 w 5107185"/>
              <a:gd name="connsiteY108" fmla="*/ 2220151 h 5108860"/>
              <a:gd name="connsiteX109" fmla="*/ 671910 w 5107185"/>
              <a:gd name="connsiteY109" fmla="*/ 2220151 h 5108860"/>
              <a:gd name="connsiteX110" fmla="*/ 671910 w 5107185"/>
              <a:gd name="connsiteY110" fmla="*/ 2882008 h 5108860"/>
              <a:gd name="connsiteX111" fmla="*/ 11730 w 5107185"/>
              <a:gd name="connsiteY111" fmla="*/ 2882008 h 5108860"/>
              <a:gd name="connsiteX112" fmla="*/ 4441977 w 5107185"/>
              <a:gd name="connsiteY112" fmla="*/ 1481217 h 5108860"/>
              <a:gd name="connsiteX113" fmla="*/ 5100483 w 5107185"/>
              <a:gd name="connsiteY113" fmla="*/ 1481217 h 5108860"/>
              <a:gd name="connsiteX114" fmla="*/ 5100483 w 5107185"/>
              <a:gd name="connsiteY114" fmla="*/ 2141398 h 5108860"/>
              <a:gd name="connsiteX115" fmla="*/ 4441977 w 5107185"/>
              <a:gd name="connsiteY115" fmla="*/ 2141398 h 5108860"/>
              <a:gd name="connsiteX116" fmla="*/ 3703043 w 5107185"/>
              <a:gd name="connsiteY116" fmla="*/ 1481217 h 5108860"/>
              <a:gd name="connsiteX117" fmla="*/ 4363224 w 5107185"/>
              <a:gd name="connsiteY117" fmla="*/ 1481217 h 5108860"/>
              <a:gd name="connsiteX118" fmla="*/ 4363224 w 5107185"/>
              <a:gd name="connsiteY118" fmla="*/ 2141398 h 5108860"/>
              <a:gd name="connsiteX119" fmla="*/ 3703043 w 5107185"/>
              <a:gd name="connsiteY119" fmla="*/ 2141398 h 5108860"/>
              <a:gd name="connsiteX120" fmla="*/ 2965786 w 5107185"/>
              <a:gd name="connsiteY120" fmla="*/ 1481217 h 5108860"/>
              <a:gd name="connsiteX121" fmla="*/ 3624292 w 5107185"/>
              <a:gd name="connsiteY121" fmla="*/ 1481217 h 5108860"/>
              <a:gd name="connsiteX122" fmla="*/ 3624292 w 5107185"/>
              <a:gd name="connsiteY122" fmla="*/ 2141398 h 5108860"/>
              <a:gd name="connsiteX123" fmla="*/ 2965786 w 5107185"/>
              <a:gd name="connsiteY123" fmla="*/ 2141398 h 5108860"/>
              <a:gd name="connsiteX124" fmla="*/ 2226853 w 5107185"/>
              <a:gd name="connsiteY124" fmla="*/ 1481217 h 5108860"/>
              <a:gd name="connsiteX125" fmla="*/ 2887034 w 5107185"/>
              <a:gd name="connsiteY125" fmla="*/ 1481217 h 5108860"/>
              <a:gd name="connsiteX126" fmla="*/ 2887034 w 5107185"/>
              <a:gd name="connsiteY126" fmla="*/ 2141398 h 5108860"/>
              <a:gd name="connsiteX127" fmla="*/ 2226853 w 5107185"/>
              <a:gd name="connsiteY127" fmla="*/ 2141398 h 5108860"/>
              <a:gd name="connsiteX128" fmla="*/ 1489595 w 5107185"/>
              <a:gd name="connsiteY128" fmla="*/ 1481217 h 5108860"/>
              <a:gd name="connsiteX129" fmla="*/ 2148101 w 5107185"/>
              <a:gd name="connsiteY129" fmla="*/ 1481217 h 5108860"/>
              <a:gd name="connsiteX130" fmla="*/ 2148101 w 5107185"/>
              <a:gd name="connsiteY130" fmla="*/ 2141398 h 5108860"/>
              <a:gd name="connsiteX131" fmla="*/ 1489595 w 5107185"/>
              <a:gd name="connsiteY131" fmla="*/ 2141398 h 5108860"/>
              <a:gd name="connsiteX132" fmla="*/ 750661 w 5107185"/>
              <a:gd name="connsiteY132" fmla="*/ 1481217 h 5108860"/>
              <a:gd name="connsiteX133" fmla="*/ 1409167 w 5107185"/>
              <a:gd name="connsiteY133" fmla="*/ 1481217 h 5108860"/>
              <a:gd name="connsiteX134" fmla="*/ 1409167 w 5107185"/>
              <a:gd name="connsiteY134" fmla="*/ 2141398 h 5108860"/>
              <a:gd name="connsiteX135" fmla="*/ 750661 w 5107185"/>
              <a:gd name="connsiteY135" fmla="*/ 2141398 h 5108860"/>
              <a:gd name="connsiteX136" fmla="*/ 11730 w 5107185"/>
              <a:gd name="connsiteY136" fmla="*/ 1481217 h 5108860"/>
              <a:gd name="connsiteX137" fmla="*/ 671910 w 5107185"/>
              <a:gd name="connsiteY137" fmla="*/ 1481217 h 5108860"/>
              <a:gd name="connsiteX138" fmla="*/ 671910 w 5107185"/>
              <a:gd name="connsiteY138" fmla="*/ 2141398 h 5108860"/>
              <a:gd name="connsiteX139" fmla="*/ 11730 w 5107185"/>
              <a:gd name="connsiteY139" fmla="*/ 2141398 h 5108860"/>
              <a:gd name="connsiteX140" fmla="*/ 4441977 w 5107185"/>
              <a:gd name="connsiteY140" fmla="*/ 740609 h 5108860"/>
              <a:gd name="connsiteX141" fmla="*/ 5100483 w 5107185"/>
              <a:gd name="connsiteY141" fmla="*/ 740609 h 5108860"/>
              <a:gd name="connsiteX142" fmla="*/ 5100483 w 5107185"/>
              <a:gd name="connsiteY142" fmla="*/ 1400790 h 5108860"/>
              <a:gd name="connsiteX143" fmla="*/ 4441977 w 5107185"/>
              <a:gd name="connsiteY143" fmla="*/ 1400790 h 5108860"/>
              <a:gd name="connsiteX144" fmla="*/ 3703043 w 5107185"/>
              <a:gd name="connsiteY144" fmla="*/ 740609 h 5108860"/>
              <a:gd name="connsiteX145" fmla="*/ 4363224 w 5107185"/>
              <a:gd name="connsiteY145" fmla="*/ 740609 h 5108860"/>
              <a:gd name="connsiteX146" fmla="*/ 4363224 w 5107185"/>
              <a:gd name="connsiteY146" fmla="*/ 1400790 h 5108860"/>
              <a:gd name="connsiteX147" fmla="*/ 3703043 w 5107185"/>
              <a:gd name="connsiteY147" fmla="*/ 1400790 h 5108860"/>
              <a:gd name="connsiteX148" fmla="*/ 2972488 w 5107185"/>
              <a:gd name="connsiteY148" fmla="*/ 740609 h 5108860"/>
              <a:gd name="connsiteX149" fmla="*/ 3630994 w 5107185"/>
              <a:gd name="connsiteY149" fmla="*/ 740609 h 5108860"/>
              <a:gd name="connsiteX150" fmla="*/ 3630994 w 5107185"/>
              <a:gd name="connsiteY150" fmla="*/ 1400790 h 5108860"/>
              <a:gd name="connsiteX151" fmla="*/ 2972488 w 5107185"/>
              <a:gd name="connsiteY151" fmla="*/ 1400790 h 5108860"/>
              <a:gd name="connsiteX152" fmla="*/ 2226853 w 5107185"/>
              <a:gd name="connsiteY152" fmla="*/ 740609 h 5108860"/>
              <a:gd name="connsiteX153" fmla="*/ 2887034 w 5107185"/>
              <a:gd name="connsiteY153" fmla="*/ 740609 h 5108860"/>
              <a:gd name="connsiteX154" fmla="*/ 2887034 w 5107185"/>
              <a:gd name="connsiteY154" fmla="*/ 1400790 h 5108860"/>
              <a:gd name="connsiteX155" fmla="*/ 2226853 w 5107185"/>
              <a:gd name="connsiteY155" fmla="*/ 1400790 h 5108860"/>
              <a:gd name="connsiteX156" fmla="*/ 1489595 w 5107185"/>
              <a:gd name="connsiteY156" fmla="*/ 740609 h 5108860"/>
              <a:gd name="connsiteX157" fmla="*/ 2148101 w 5107185"/>
              <a:gd name="connsiteY157" fmla="*/ 740609 h 5108860"/>
              <a:gd name="connsiteX158" fmla="*/ 2148101 w 5107185"/>
              <a:gd name="connsiteY158" fmla="*/ 1400790 h 5108860"/>
              <a:gd name="connsiteX159" fmla="*/ 1489595 w 5107185"/>
              <a:gd name="connsiteY159" fmla="*/ 1400790 h 5108860"/>
              <a:gd name="connsiteX160" fmla="*/ 750661 w 5107185"/>
              <a:gd name="connsiteY160" fmla="*/ 740609 h 5108860"/>
              <a:gd name="connsiteX161" fmla="*/ 1409167 w 5107185"/>
              <a:gd name="connsiteY161" fmla="*/ 740609 h 5108860"/>
              <a:gd name="connsiteX162" fmla="*/ 1409167 w 5107185"/>
              <a:gd name="connsiteY162" fmla="*/ 1400790 h 5108860"/>
              <a:gd name="connsiteX163" fmla="*/ 750661 w 5107185"/>
              <a:gd name="connsiteY163" fmla="*/ 1400790 h 5108860"/>
              <a:gd name="connsiteX164" fmla="*/ 11730 w 5107185"/>
              <a:gd name="connsiteY164" fmla="*/ 733906 h 5108860"/>
              <a:gd name="connsiteX165" fmla="*/ 671910 w 5107185"/>
              <a:gd name="connsiteY165" fmla="*/ 733906 h 5108860"/>
              <a:gd name="connsiteX166" fmla="*/ 671910 w 5107185"/>
              <a:gd name="connsiteY166" fmla="*/ 1395763 h 5108860"/>
              <a:gd name="connsiteX167" fmla="*/ 11730 w 5107185"/>
              <a:gd name="connsiteY167" fmla="*/ 1395763 h 5108860"/>
              <a:gd name="connsiteX168" fmla="*/ 4448679 w 5107185"/>
              <a:gd name="connsiteY168" fmla="*/ 0 h 5108860"/>
              <a:gd name="connsiteX169" fmla="*/ 5107185 w 5107185"/>
              <a:gd name="connsiteY169" fmla="*/ 0 h 5108860"/>
              <a:gd name="connsiteX170" fmla="*/ 5107185 w 5107185"/>
              <a:gd name="connsiteY170" fmla="*/ 660181 h 5108860"/>
              <a:gd name="connsiteX171" fmla="*/ 4448679 w 5107185"/>
              <a:gd name="connsiteY171" fmla="*/ 660181 h 5108860"/>
              <a:gd name="connsiteX172" fmla="*/ 3703043 w 5107185"/>
              <a:gd name="connsiteY172" fmla="*/ 0 h 5108860"/>
              <a:gd name="connsiteX173" fmla="*/ 4363224 w 5107185"/>
              <a:gd name="connsiteY173" fmla="*/ 0 h 5108860"/>
              <a:gd name="connsiteX174" fmla="*/ 4363224 w 5107185"/>
              <a:gd name="connsiteY174" fmla="*/ 660181 h 5108860"/>
              <a:gd name="connsiteX175" fmla="*/ 3703043 w 5107185"/>
              <a:gd name="connsiteY175" fmla="*/ 660181 h 5108860"/>
              <a:gd name="connsiteX176" fmla="*/ 2965786 w 5107185"/>
              <a:gd name="connsiteY176" fmla="*/ 0 h 5108860"/>
              <a:gd name="connsiteX177" fmla="*/ 3624292 w 5107185"/>
              <a:gd name="connsiteY177" fmla="*/ 0 h 5108860"/>
              <a:gd name="connsiteX178" fmla="*/ 3624292 w 5107185"/>
              <a:gd name="connsiteY178" fmla="*/ 660181 h 5108860"/>
              <a:gd name="connsiteX179" fmla="*/ 2965786 w 5107185"/>
              <a:gd name="connsiteY179" fmla="*/ 660181 h 5108860"/>
              <a:gd name="connsiteX180" fmla="*/ 2226853 w 5107185"/>
              <a:gd name="connsiteY180" fmla="*/ 0 h 5108860"/>
              <a:gd name="connsiteX181" fmla="*/ 2887034 w 5107185"/>
              <a:gd name="connsiteY181" fmla="*/ 0 h 5108860"/>
              <a:gd name="connsiteX182" fmla="*/ 2887034 w 5107185"/>
              <a:gd name="connsiteY182" fmla="*/ 660181 h 5108860"/>
              <a:gd name="connsiteX183" fmla="*/ 2226853 w 5107185"/>
              <a:gd name="connsiteY183" fmla="*/ 660181 h 5108860"/>
              <a:gd name="connsiteX184" fmla="*/ 1489595 w 5107185"/>
              <a:gd name="connsiteY184" fmla="*/ 0 h 5108860"/>
              <a:gd name="connsiteX185" fmla="*/ 2148101 w 5107185"/>
              <a:gd name="connsiteY185" fmla="*/ 0 h 5108860"/>
              <a:gd name="connsiteX186" fmla="*/ 2148101 w 5107185"/>
              <a:gd name="connsiteY186" fmla="*/ 660181 h 5108860"/>
              <a:gd name="connsiteX187" fmla="*/ 1489595 w 5107185"/>
              <a:gd name="connsiteY187" fmla="*/ 660181 h 5108860"/>
              <a:gd name="connsiteX188" fmla="*/ 743959 w 5107185"/>
              <a:gd name="connsiteY188" fmla="*/ 0 h 5108860"/>
              <a:gd name="connsiteX189" fmla="*/ 1404140 w 5107185"/>
              <a:gd name="connsiteY189" fmla="*/ 0 h 5108860"/>
              <a:gd name="connsiteX190" fmla="*/ 1404140 w 5107185"/>
              <a:gd name="connsiteY190" fmla="*/ 660181 h 5108860"/>
              <a:gd name="connsiteX191" fmla="*/ 743959 w 5107185"/>
              <a:gd name="connsiteY191" fmla="*/ 660181 h 5108860"/>
              <a:gd name="connsiteX192" fmla="*/ 0 w 5107185"/>
              <a:gd name="connsiteY192" fmla="*/ 0 h 5108860"/>
              <a:gd name="connsiteX193" fmla="*/ 658505 w 5107185"/>
              <a:gd name="connsiteY193" fmla="*/ 0 h 5108860"/>
              <a:gd name="connsiteX194" fmla="*/ 658505 w 5107185"/>
              <a:gd name="connsiteY194" fmla="*/ 660181 h 5108860"/>
              <a:gd name="connsiteX195" fmla="*/ 0 w 5107185"/>
              <a:gd name="connsiteY195" fmla="*/ 660181 h 5108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Lst>
            <a:rect l="l" t="t" r="r" b="b"/>
            <a:pathLst>
              <a:path w="5107185" h="5108860">
                <a:moveTo>
                  <a:pt x="2226853" y="4448679"/>
                </a:moveTo>
                <a:lnTo>
                  <a:pt x="2887034" y="4448679"/>
                </a:lnTo>
                <a:lnTo>
                  <a:pt x="2887034" y="5108860"/>
                </a:lnTo>
                <a:lnTo>
                  <a:pt x="2226853" y="5108860"/>
                </a:lnTo>
                <a:close/>
                <a:moveTo>
                  <a:pt x="11729" y="4448679"/>
                </a:moveTo>
                <a:lnTo>
                  <a:pt x="671910" y="4448679"/>
                </a:lnTo>
                <a:lnTo>
                  <a:pt x="671910" y="5108860"/>
                </a:lnTo>
                <a:lnTo>
                  <a:pt x="11729" y="5108860"/>
                </a:lnTo>
                <a:close/>
                <a:moveTo>
                  <a:pt x="4441977" y="4441977"/>
                </a:moveTo>
                <a:lnTo>
                  <a:pt x="5100483" y="4441977"/>
                </a:lnTo>
                <a:lnTo>
                  <a:pt x="5100483" y="5102158"/>
                </a:lnTo>
                <a:lnTo>
                  <a:pt x="4441977" y="5102158"/>
                </a:lnTo>
                <a:close/>
                <a:moveTo>
                  <a:pt x="3703043" y="4441977"/>
                </a:moveTo>
                <a:lnTo>
                  <a:pt x="4363224" y="4441977"/>
                </a:lnTo>
                <a:lnTo>
                  <a:pt x="4363224" y="5102158"/>
                </a:lnTo>
                <a:lnTo>
                  <a:pt x="3703043" y="5102158"/>
                </a:lnTo>
                <a:close/>
                <a:moveTo>
                  <a:pt x="2965786" y="4441977"/>
                </a:moveTo>
                <a:lnTo>
                  <a:pt x="3624292" y="4441977"/>
                </a:lnTo>
                <a:lnTo>
                  <a:pt x="3624292" y="5102158"/>
                </a:lnTo>
                <a:lnTo>
                  <a:pt x="2965786" y="5102158"/>
                </a:lnTo>
                <a:close/>
                <a:moveTo>
                  <a:pt x="1489595" y="4441977"/>
                </a:moveTo>
                <a:lnTo>
                  <a:pt x="2148101" y="4441977"/>
                </a:lnTo>
                <a:lnTo>
                  <a:pt x="2148101" y="5102158"/>
                </a:lnTo>
                <a:lnTo>
                  <a:pt x="1489595" y="5102158"/>
                </a:lnTo>
                <a:close/>
                <a:moveTo>
                  <a:pt x="750661" y="4441977"/>
                </a:moveTo>
                <a:lnTo>
                  <a:pt x="1409167" y="4441977"/>
                </a:lnTo>
                <a:lnTo>
                  <a:pt x="1409167" y="5102158"/>
                </a:lnTo>
                <a:lnTo>
                  <a:pt x="750661" y="5102158"/>
                </a:lnTo>
                <a:close/>
                <a:moveTo>
                  <a:pt x="3703043" y="3708071"/>
                </a:moveTo>
                <a:lnTo>
                  <a:pt x="4363224" y="3708071"/>
                </a:lnTo>
                <a:lnTo>
                  <a:pt x="4363224" y="4368252"/>
                </a:lnTo>
                <a:lnTo>
                  <a:pt x="3703043" y="4368252"/>
                </a:lnTo>
                <a:close/>
                <a:moveTo>
                  <a:pt x="4441977" y="3701368"/>
                </a:moveTo>
                <a:lnTo>
                  <a:pt x="5100483" y="3701368"/>
                </a:lnTo>
                <a:lnTo>
                  <a:pt x="5100483" y="4363225"/>
                </a:lnTo>
                <a:lnTo>
                  <a:pt x="4441977" y="4363225"/>
                </a:lnTo>
                <a:close/>
                <a:moveTo>
                  <a:pt x="2965786" y="3701368"/>
                </a:moveTo>
                <a:lnTo>
                  <a:pt x="3624292" y="3701368"/>
                </a:lnTo>
                <a:lnTo>
                  <a:pt x="3624292" y="4363225"/>
                </a:lnTo>
                <a:lnTo>
                  <a:pt x="2965786" y="4363225"/>
                </a:lnTo>
                <a:close/>
                <a:moveTo>
                  <a:pt x="2226853" y="3701368"/>
                </a:moveTo>
                <a:lnTo>
                  <a:pt x="2887034" y="3701368"/>
                </a:lnTo>
                <a:lnTo>
                  <a:pt x="2887034" y="4363225"/>
                </a:lnTo>
                <a:lnTo>
                  <a:pt x="2226853" y="4363225"/>
                </a:lnTo>
                <a:close/>
                <a:moveTo>
                  <a:pt x="1489595" y="3701368"/>
                </a:moveTo>
                <a:lnTo>
                  <a:pt x="2148101" y="3701368"/>
                </a:lnTo>
                <a:lnTo>
                  <a:pt x="2148101" y="4363225"/>
                </a:lnTo>
                <a:lnTo>
                  <a:pt x="1489595" y="4363225"/>
                </a:lnTo>
                <a:close/>
                <a:moveTo>
                  <a:pt x="750661" y="3701368"/>
                </a:moveTo>
                <a:lnTo>
                  <a:pt x="1409167" y="3701368"/>
                </a:lnTo>
                <a:lnTo>
                  <a:pt x="1409167" y="4363225"/>
                </a:lnTo>
                <a:lnTo>
                  <a:pt x="750661" y="4363225"/>
                </a:lnTo>
                <a:close/>
                <a:moveTo>
                  <a:pt x="11729" y="3701368"/>
                </a:moveTo>
                <a:lnTo>
                  <a:pt x="671910" y="3701368"/>
                </a:lnTo>
                <a:lnTo>
                  <a:pt x="671910" y="4363225"/>
                </a:lnTo>
                <a:lnTo>
                  <a:pt x="11729" y="4363225"/>
                </a:lnTo>
                <a:close/>
                <a:moveTo>
                  <a:pt x="1489595" y="2967462"/>
                </a:moveTo>
                <a:lnTo>
                  <a:pt x="2148101" y="2967462"/>
                </a:lnTo>
                <a:lnTo>
                  <a:pt x="2148101" y="3627643"/>
                </a:lnTo>
                <a:lnTo>
                  <a:pt x="1489595" y="3627643"/>
                </a:lnTo>
                <a:close/>
                <a:moveTo>
                  <a:pt x="11730" y="2967462"/>
                </a:moveTo>
                <a:lnTo>
                  <a:pt x="671910" y="2967462"/>
                </a:lnTo>
                <a:lnTo>
                  <a:pt x="671910" y="3627643"/>
                </a:lnTo>
                <a:lnTo>
                  <a:pt x="11730" y="3627643"/>
                </a:lnTo>
                <a:close/>
                <a:moveTo>
                  <a:pt x="4441977" y="2960760"/>
                </a:moveTo>
                <a:lnTo>
                  <a:pt x="5100483" y="2960760"/>
                </a:lnTo>
                <a:lnTo>
                  <a:pt x="5100483" y="3622617"/>
                </a:lnTo>
                <a:lnTo>
                  <a:pt x="4441977" y="3622617"/>
                </a:lnTo>
                <a:close/>
                <a:moveTo>
                  <a:pt x="3703043" y="2960760"/>
                </a:moveTo>
                <a:lnTo>
                  <a:pt x="4363224" y="2960760"/>
                </a:lnTo>
                <a:lnTo>
                  <a:pt x="4363224" y="3622617"/>
                </a:lnTo>
                <a:lnTo>
                  <a:pt x="3703043" y="3622617"/>
                </a:lnTo>
                <a:close/>
                <a:moveTo>
                  <a:pt x="2965786" y="2960760"/>
                </a:moveTo>
                <a:lnTo>
                  <a:pt x="3624292" y="2960760"/>
                </a:lnTo>
                <a:lnTo>
                  <a:pt x="3624292" y="3622617"/>
                </a:lnTo>
                <a:lnTo>
                  <a:pt x="2965786" y="3622617"/>
                </a:lnTo>
                <a:close/>
                <a:moveTo>
                  <a:pt x="2226853" y="2960760"/>
                </a:moveTo>
                <a:lnTo>
                  <a:pt x="2887034" y="2960760"/>
                </a:lnTo>
                <a:lnTo>
                  <a:pt x="2887034" y="3622617"/>
                </a:lnTo>
                <a:lnTo>
                  <a:pt x="2226853" y="3622617"/>
                </a:lnTo>
                <a:close/>
                <a:moveTo>
                  <a:pt x="750661" y="2960760"/>
                </a:moveTo>
                <a:lnTo>
                  <a:pt x="1409167" y="2960760"/>
                </a:lnTo>
                <a:lnTo>
                  <a:pt x="1409167" y="3622617"/>
                </a:lnTo>
                <a:lnTo>
                  <a:pt x="750661" y="3622617"/>
                </a:lnTo>
                <a:close/>
                <a:moveTo>
                  <a:pt x="2965786" y="2226853"/>
                </a:moveTo>
                <a:lnTo>
                  <a:pt x="3624292" y="2226853"/>
                </a:lnTo>
                <a:lnTo>
                  <a:pt x="3624292" y="2888710"/>
                </a:lnTo>
                <a:lnTo>
                  <a:pt x="2965786" y="2888710"/>
                </a:lnTo>
                <a:close/>
                <a:moveTo>
                  <a:pt x="750661" y="2226853"/>
                </a:moveTo>
                <a:lnTo>
                  <a:pt x="1409167" y="2226853"/>
                </a:lnTo>
                <a:lnTo>
                  <a:pt x="1409167" y="2888710"/>
                </a:lnTo>
                <a:lnTo>
                  <a:pt x="750661" y="2888710"/>
                </a:lnTo>
                <a:close/>
                <a:moveTo>
                  <a:pt x="4441977" y="2220151"/>
                </a:moveTo>
                <a:lnTo>
                  <a:pt x="5100483" y="2220151"/>
                </a:lnTo>
                <a:lnTo>
                  <a:pt x="5100483" y="2882008"/>
                </a:lnTo>
                <a:lnTo>
                  <a:pt x="4441977" y="2882008"/>
                </a:lnTo>
                <a:close/>
                <a:moveTo>
                  <a:pt x="3703043" y="2220151"/>
                </a:moveTo>
                <a:lnTo>
                  <a:pt x="4363224" y="2220151"/>
                </a:lnTo>
                <a:lnTo>
                  <a:pt x="4363224" y="2882008"/>
                </a:lnTo>
                <a:lnTo>
                  <a:pt x="3703043" y="2882008"/>
                </a:lnTo>
                <a:close/>
                <a:moveTo>
                  <a:pt x="2226853" y="2220151"/>
                </a:moveTo>
                <a:lnTo>
                  <a:pt x="2887034" y="2220151"/>
                </a:lnTo>
                <a:lnTo>
                  <a:pt x="2887034" y="2882008"/>
                </a:lnTo>
                <a:lnTo>
                  <a:pt x="2226853" y="2882008"/>
                </a:lnTo>
                <a:close/>
                <a:moveTo>
                  <a:pt x="1489595" y="2220151"/>
                </a:moveTo>
                <a:lnTo>
                  <a:pt x="2148101" y="2220151"/>
                </a:lnTo>
                <a:lnTo>
                  <a:pt x="2148101" y="2882008"/>
                </a:lnTo>
                <a:lnTo>
                  <a:pt x="1489595" y="2882008"/>
                </a:lnTo>
                <a:close/>
                <a:moveTo>
                  <a:pt x="11730" y="2220151"/>
                </a:moveTo>
                <a:lnTo>
                  <a:pt x="671910" y="2220151"/>
                </a:lnTo>
                <a:lnTo>
                  <a:pt x="671910" y="2882008"/>
                </a:lnTo>
                <a:lnTo>
                  <a:pt x="11730" y="2882008"/>
                </a:lnTo>
                <a:close/>
                <a:moveTo>
                  <a:pt x="4441977" y="1481217"/>
                </a:moveTo>
                <a:lnTo>
                  <a:pt x="5100483" y="1481217"/>
                </a:lnTo>
                <a:lnTo>
                  <a:pt x="5100483" y="2141398"/>
                </a:lnTo>
                <a:lnTo>
                  <a:pt x="4441977" y="2141398"/>
                </a:lnTo>
                <a:close/>
                <a:moveTo>
                  <a:pt x="3703043" y="1481217"/>
                </a:moveTo>
                <a:lnTo>
                  <a:pt x="4363224" y="1481217"/>
                </a:lnTo>
                <a:lnTo>
                  <a:pt x="4363224" y="2141398"/>
                </a:lnTo>
                <a:lnTo>
                  <a:pt x="3703043" y="2141398"/>
                </a:lnTo>
                <a:close/>
                <a:moveTo>
                  <a:pt x="2965786" y="1481217"/>
                </a:moveTo>
                <a:lnTo>
                  <a:pt x="3624292" y="1481217"/>
                </a:lnTo>
                <a:lnTo>
                  <a:pt x="3624292" y="2141398"/>
                </a:lnTo>
                <a:lnTo>
                  <a:pt x="2965786" y="2141398"/>
                </a:lnTo>
                <a:close/>
                <a:moveTo>
                  <a:pt x="2226853" y="1481217"/>
                </a:moveTo>
                <a:lnTo>
                  <a:pt x="2887034" y="1481217"/>
                </a:lnTo>
                <a:lnTo>
                  <a:pt x="2887034" y="2141398"/>
                </a:lnTo>
                <a:lnTo>
                  <a:pt x="2226853" y="2141398"/>
                </a:lnTo>
                <a:close/>
                <a:moveTo>
                  <a:pt x="1489595" y="1481217"/>
                </a:moveTo>
                <a:lnTo>
                  <a:pt x="2148101" y="1481217"/>
                </a:lnTo>
                <a:lnTo>
                  <a:pt x="2148101" y="2141398"/>
                </a:lnTo>
                <a:lnTo>
                  <a:pt x="1489595" y="2141398"/>
                </a:lnTo>
                <a:close/>
                <a:moveTo>
                  <a:pt x="750661" y="1481217"/>
                </a:moveTo>
                <a:lnTo>
                  <a:pt x="1409167" y="1481217"/>
                </a:lnTo>
                <a:lnTo>
                  <a:pt x="1409167" y="2141398"/>
                </a:lnTo>
                <a:lnTo>
                  <a:pt x="750661" y="2141398"/>
                </a:lnTo>
                <a:close/>
                <a:moveTo>
                  <a:pt x="11730" y="1481217"/>
                </a:moveTo>
                <a:lnTo>
                  <a:pt x="671910" y="1481217"/>
                </a:lnTo>
                <a:lnTo>
                  <a:pt x="671910" y="2141398"/>
                </a:lnTo>
                <a:lnTo>
                  <a:pt x="11730" y="2141398"/>
                </a:lnTo>
                <a:close/>
                <a:moveTo>
                  <a:pt x="4441977" y="740609"/>
                </a:moveTo>
                <a:lnTo>
                  <a:pt x="5100483" y="740609"/>
                </a:lnTo>
                <a:lnTo>
                  <a:pt x="5100483" y="1400790"/>
                </a:lnTo>
                <a:lnTo>
                  <a:pt x="4441977" y="1400790"/>
                </a:lnTo>
                <a:close/>
                <a:moveTo>
                  <a:pt x="3703043" y="740609"/>
                </a:moveTo>
                <a:lnTo>
                  <a:pt x="4363224" y="740609"/>
                </a:lnTo>
                <a:lnTo>
                  <a:pt x="4363224" y="1400790"/>
                </a:lnTo>
                <a:lnTo>
                  <a:pt x="3703043" y="1400790"/>
                </a:lnTo>
                <a:close/>
                <a:moveTo>
                  <a:pt x="2972488" y="740609"/>
                </a:moveTo>
                <a:lnTo>
                  <a:pt x="3630994" y="740609"/>
                </a:lnTo>
                <a:lnTo>
                  <a:pt x="3630994" y="1400790"/>
                </a:lnTo>
                <a:lnTo>
                  <a:pt x="2972488" y="1400790"/>
                </a:lnTo>
                <a:close/>
                <a:moveTo>
                  <a:pt x="2226853" y="740609"/>
                </a:moveTo>
                <a:lnTo>
                  <a:pt x="2887034" y="740609"/>
                </a:lnTo>
                <a:lnTo>
                  <a:pt x="2887034" y="1400790"/>
                </a:lnTo>
                <a:lnTo>
                  <a:pt x="2226853" y="1400790"/>
                </a:lnTo>
                <a:close/>
                <a:moveTo>
                  <a:pt x="1489595" y="740609"/>
                </a:moveTo>
                <a:lnTo>
                  <a:pt x="2148101" y="740609"/>
                </a:lnTo>
                <a:lnTo>
                  <a:pt x="2148101" y="1400790"/>
                </a:lnTo>
                <a:lnTo>
                  <a:pt x="1489595" y="1400790"/>
                </a:lnTo>
                <a:close/>
                <a:moveTo>
                  <a:pt x="750661" y="740609"/>
                </a:moveTo>
                <a:lnTo>
                  <a:pt x="1409167" y="740609"/>
                </a:lnTo>
                <a:lnTo>
                  <a:pt x="1409167" y="1400790"/>
                </a:lnTo>
                <a:lnTo>
                  <a:pt x="750661" y="1400790"/>
                </a:lnTo>
                <a:close/>
                <a:moveTo>
                  <a:pt x="11730" y="733906"/>
                </a:moveTo>
                <a:lnTo>
                  <a:pt x="671910" y="733906"/>
                </a:lnTo>
                <a:lnTo>
                  <a:pt x="671910" y="1395763"/>
                </a:lnTo>
                <a:lnTo>
                  <a:pt x="11730" y="1395763"/>
                </a:lnTo>
                <a:close/>
                <a:moveTo>
                  <a:pt x="4448679" y="0"/>
                </a:moveTo>
                <a:lnTo>
                  <a:pt x="5107185" y="0"/>
                </a:lnTo>
                <a:lnTo>
                  <a:pt x="5107185" y="660181"/>
                </a:lnTo>
                <a:lnTo>
                  <a:pt x="4448679" y="660181"/>
                </a:lnTo>
                <a:close/>
                <a:moveTo>
                  <a:pt x="3703043" y="0"/>
                </a:moveTo>
                <a:lnTo>
                  <a:pt x="4363224" y="0"/>
                </a:lnTo>
                <a:lnTo>
                  <a:pt x="4363224" y="660181"/>
                </a:lnTo>
                <a:lnTo>
                  <a:pt x="3703043" y="660181"/>
                </a:lnTo>
                <a:close/>
                <a:moveTo>
                  <a:pt x="2965786" y="0"/>
                </a:moveTo>
                <a:lnTo>
                  <a:pt x="3624292" y="0"/>
                </a:lnTo>
                <a:lnTo>
                  <a:pt x="3624292" y="660181"/>
                </a:lnTo>
                <a:lnTo>
                  <a:pt x="2965786" y="660181"/>
                </a:lnTo>
                <a:close/>
                <a:moveTo>
                  <a:pt x="2226853" y="0"/>
                </a:moveTo>
                <a:lnTo>
                  <a:pt x="2887034" y="0"/>
                </a:lnTo>
                <a:lnTo>
                  <a:pt x="2887034" y="660181"/>
                </a:lnTo>
                <a:lnTo>
                  <a:pt x="2226853" y="660181"/>
                </a:lnTo>
                <a:close/>
                <a:moveTo>
                  <a:pt x="1489595" y="0"/>
                </a:moveTo>
                <a:lnTo>
                  <a:pt x="2148101" y="0"/>
                </a:lnTo>
                <a:lnTo>
                  <a:pt x="2148101" y="660181"/>
                </a:lnTo>
                <a:lnTo>
                  <a:pt x="1489595" y="660181"/>
                </a:lnTo>
                <a:close/>
                <a:moveTo>
                  <a:pt x="743959" y="0"/>
                </a:moveTo>
                <a:lnTo>
                  <a:pt x="1404140" y="0"/>
                </a:lnTo>
                <a:lnTo>
                  <a:pt x="1404140" y="660181"/>
                </a:lnTo>
                <a:lnTo>
                  <a:pt x="743959" y="660181"/>
                </a:lnTo>
                <a:close/>
                <a:moveTo>
                  <a:pt x="0" y="0"/>
                </a:moveTo>
                <a:lnTo>
                  <a:pt x="658505" y="0"/>
                </a:lnTo>
                <a:lnTo>
                  <a:pt x="658505" y="660181"/>
                </a:lnTo>
                <a:lnTo>
                  <a:pt x="0" y="660181"/>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 name="TextBox 3">
            <a:extLst>
              <a:ext uri="{FF2B5EF4-FFF2-40B4-BE49-F238E27FC236}">
                <a16:creationId xmlns:a16="http://schemas.microsoft.com/office/drawing/2014/main" id="{F0EA58F7-1E2E-9B4C-83BF-15FF6FA5482B}"/>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FF9CA034-9947-D74F-8A4C-27409DFC8E63}"/>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7" name="Picture 6" descr="A picture containing drawing&#10;&#10;Description automatically generated">
            <a:extLst>
              <a:ext uri="{FF2B5EF4-FFF2-40B4-BE49-F238E27FC236}">
                <a16:creationId xmlns:a16="http://schemas.microsoft.com/office/drawing/2014/main" id="{A843F20B-4D59-2B49-B5FD-CA10886F110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3698561382"/>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userDrawn="1">
  <p:cSld name="40">
    <p:spTree>
      <p:nvGrpSpPr>
        <p:cNvPr id="1" name=""/>
        <p:cNvGrpSpPr/>
        <p:nvPr/>
      </p:nvGrpSpPr>
      <p:grpSpPr>
        <a:xfrm>
          <a:off x="0" y="0"/>
          <a:ext cx="0" cy="0"/>
          <a:chOff x="0" y="0"/>
          <a:chExt cx="0" cy="0"/>
        </a:xfrm>
      </p:grpSpPr>
      <p:sp>
        <p:nvSpPr>
          <p:cNvPr id="5" name="Picture Placeholder 2"/>
          <p:cNvSpPr>
            <a:spLocks noGrp="1"/>
          </p:cNvSpPr>
          <p:nvPr>
            <p:ph type="pic" sz="quarter" idx="12"/>
          </p:nvPr>
        </p:nvSpPr>
        <p:spPr>
          <a:xfrm>
            <a:off x="702734" y="2263699"/>
            <a:ext cx="8156496" cy="556186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 name="TextBox 3">
            <a:extLst>
              <a:ext uri="{FF2B5EF4-FFF2-40B4-BE49-F238E27FC236}">
                <a16:creationId xmlns:a16="http://schemas.microsoft.com/office/drawing/2014/main" id="{EB65A552-852A-FE4D-9C5A-B550C6F53C69}"/>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7" name="Straight Connector 6">
            <a:extLst>
              <a:ext uri="{FF2B5EF4-FFF2-40B4-BE49-F238E27FC236}">
                <a16:creationId xmlns:a16="http://schemas.microsoft.com/office/drawing/2014/main" id="{484C0BF7-15A0-1444-AB7A-075C7BABC83C}"/>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sp>
        <p:nvSpPr>
          <p:cNvPr id="10" name="Picture Placeholder 2">
            <a:extLst>
              <a:ext uri="{FF2B5EF4-FFF2-40B4-BE49-F238E27FC236}">
                <a16:creationId xmlns:a16="http://schemas.microsoft.com/office/drawing/2014/main" id="{541D08C9-F904-A340-8390-216BCDF0CFE1}"/>
              </a:ext>
            </a:extLst>
          </p:cNvPr>
          <p:cNvSpPr>
            <a:spLocks noGrp="1"/>
          </p:cNvSpPr>
          <p:nvPr>
            <p:ph type="pic" sz="quarter" idx="13"/>
          </p:nvPr>
        </p:nvSpPr>
        <p:spPr>
          <a:xfrm>
            <a:off x="9411837" y="2263699"/>
            <a:ext cx="8156496" cy="556186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pic>
        <p:nvPicPr>
          <p:cNvPr id="8" name="Picture 7">
            <a:extLst>
              <a:ext uri="{FF2B5EF4-FFF2-40B4-BE49-F238E27FC236}">
                <a16:creationId xmlns:a16="http://schemas.microsoft.com/office/drawing/2014/main" id="{C8D5A0FC-150F-3E4D-B73E-1F331C7ED6D9}"/>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444870" y="1"/>
            <a:ext cx="3843130" cy="1881626"/>
          </a:xfrm>
          <a:prstGeom prst="rect">
            <a:avLst/>
          </a:prstGeom>
        </p:spPr>
      </p:pic>
    </p:spTree>
    <p:extLst>
      <p:ext uri="{BB962C8B-B14F-4D97-AF65-F5344CB8AC3E}">
        <p14:creationId xmlns:p14="http://schemas.microsoft.com/office/powerpoint/2010/main" val="1881803071"/>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preserve="1" userDrawn="1">
  <p:cSld name="101">
    <p:spTree>
      <p:nvGrpSpPr>
        <p:cNvPr id="1" name=""/>
        <p:cNvGrpSpPr/>
        <p:nvPr/>
      </p:nvGrpSpPr>
      <p:grpSpPr>
        <a:xfrm>
          <a:off x="0" y="0"/>
          <a:ext cx="0" cy="0"/>
          <a:chOff x="0" y="0"/>
          <a:chExt cx="0" cy="0"/>
        </a:xfrm>
      </p:grpSpPr>
      <p:sp>
        <p:nvSpPr>
          <p:cNvPr id="9" name="Picture Placeholder 2"/>
          <p:cNvSpPr>
            <a:spLocks noGrp="1"/>
          </p:cNvSpPr>
          <p:nvPr>
            <p:ph type="pic" sz="quarter" idx="14"/>
          </p:nvPr>
        </p:nvSpPr>
        <p:spPr>
          <a:xfrm>
            <a:off x="0" y="0"/>
            <a:ext cx="5144294" cy="5144294"/>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0" name="Picture Placeholder 2"/>
          <p:cNvSpPr>
            <a:spLocks noGrp="1"/>
          </p:cNvSpPr>
          <p:nvPr>
            <p:ph type="pic" sz="quarter" idx="15"/>
          </p:nvPr>
        </p:nvSpPr>
        <p:spPr>
          <a:xfrm>
            <a:off x="0" y="5144294"/>
            <a:ext cx="5144294" cy="5144294"/>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1" name="Picture Placeholder 2"/>
          <p:cNvSpPr>
            <a:spLocks noGrp="1"/>
          </p:cNvSpPr>
          <p:nvPr>
            <p:ph type="pic" sz="quarter" idx="16"/>
          </p:nvPr>
        </p:nvSpPr>
        <p:spPr>
          <a:xfrm>
            <a:off x="5144294" y="0"/>
            <a:ext cx="5144294" cy="5144294"/>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2" name="Picture Placeholder 2"/>
          <p:cNvSpPr>
            <a:spLocks noGrp="1"/>
          </p:cNvSpPr>
          <p:nvPr>
            <p:ph type="pic" sz="quarter" idx="17"/>
          </p:nvPr>
        </p:nvSpPr>
        <p:spPr>
          <a:xfrm>
            <a:off x="5144294" y="5144294"/>
            <a:ext cx="5144294" cy="5144294"/>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3" name="Picture Placeholder 2"/>
          <p:cNvSpPr>
            <a:spLocks noGrp="1"/>
          </p:cNvSpPr>
          <p:nvPr>
            <p:ph type="pic" sz="quarter" idx="18"/>
          </p:nvPr>
        </p:nvSpPr>
        <p:spPr>
          <a:xfrm>
            <a:off x="10288588" y="0"/>
            <a:ext cx="7999412" cy="5144294"/>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7" name="TextBox 6">
            <a:extLst>
              <a:ext uri="{FF2B5EF4-FFF2-40B4-BE49-F238E27FC236}">
                <a16:creationId xmlns:a16="http://schemas.microsoft.com/office/drawing/2014/main" id="{832D5946-B973-9449-9865-94AFD721314D}"/>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8" name="Straight Connector 7">
            <a:extLst>
              <a:ext uri="{FF2B5EF4-FFF2-40B4-BE49-F238E27FC236}">
                <a16:creationId xmlns:a16="http://schemas.microsoft.com/office/drawing/2014/main" id="{923D0F85-37D5-C34E-BB0E-F454DA048E1E}"/>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06221833"/>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matchingName="Textslide">
  <p:cSld name="Textslide">
    <p:spTree>
      <p:nvGrpSpPr>
        <p:cNvPr id="1" name="Shape 32"/>
        <p:cNvGrpSpPr/>
        <p:nvPr/>
      </p:nvGrpSpPr>
      <p:grpSpPr>
        <a:xfrm>
          <a:off x="0" y="0"/>
          <a:ext cx="0" cy="0"/>
          <a:chOff x="0" y="0"/>
          <a:chExt cx="0" cy="0"/>
        </a:xfrm>
      </p:grpSpPr>
      <p:sp>
        <p:nvSpPr>
          <p:cNvPr id="33" name="Google Shape;33;p34"/>
          <p:cNvSpPr/>
          <p:nvPr/>
        </p:nvSpPr>
        <p:spPr>
          <a:xfrm>
            <a:off x="360000" y="360056"/>
            <a:ext cx="17568000" cy="8583725"/>
          </a:xfrm>
          <a:prstGeom prst="rect">
            <a:avLst/>
          </a:prstGeom>
          <a:solidFill>
            <a:schemeClr val="lt2">
              <a:alpha val="49803"/>
            </a:schemeClr>
          </a:solidFill>
          <a:ln>
            <a:noFill/>
          </a:ln>
        </p:spPr>
        <p:txBody>
          <a:bodyPr spcFirstLastPara="1" wrap="square" lIns="137138" tIns="68550" rIns="137138" bIns="68550" anchor="ctr" anchorCtr="0">
            <a:noAutofit/>
          </a:bodyPr>
          <a:lstStyle/>
          <a:p>
            <a:pPr marL="0" marR="0" lvl="0" indent="0" algn="ctr" rtl="0">
              <a:spcBef>
                <a:spcPts val="0"/>
              </a:spcBef>
              <a:spcAft>
                <a:spcPts val="0"/>
              </a:spcAft>
              <a:buNone/>
            </a:pPr>
            <a:endParaRPr sz="3600" b="0" i="0" u="none" strike="noStrike" cap="none">
              <a:solidFill>
                <a:schemeClr val="lt1"/>
              </a:solidFill>
              <a:latin typeface="Calibri"/>
              <a:ea typeface="Calibri"/>
              <a:cs typeface="Calibri"/>
              <a:sym typeface="Calibri"/>
            </a:endParaRPr>
          </a:p>
        </p:txBody>
      </p:sp>
      <p:sp>
        <p:nvSpPr>
          <p:cNvPr id="34" name="Google Shape;34;p34"/>
          <p:cNvSpPr txBox="1">
            <a:spLocks noGrp="1"/>
          </p:cNvSpPr>
          <p:nvPr>
            <p:ph type="title"/>
          </p:nvPr>
        </p:nvSpPr>
        <p:spPr>
          <a:xfrm>
            <a:off x="914400" y="664781"/>
            <a:ext cx="16459200" cy="1714765"/>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009999"/>
              </a:buClr>
              <a:buSzPts val="4800"/>
              <a:buFont typeface="Roboto"/>
              <a:buNone/>
              <a:defRPr sz="7200" b="1">
                <a:latin typeface="Roboto"/>
                <a:ea typeface="Roboto"/>
                <a:cs typeface="Roboto"/>
                <a:sym typeface="Roboto"/>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5" name="Google Shape;35;p34"/>
          <p:cNvSpPr txBox="1">
            <a:spLocks noGrp="1"/>
          </p:cNvSpPr>
          <p:nvPr>
            <p:ph type="subTitle" idx="1"/>
          </p:nvPr>
        </p:nvSpPr>
        <p:spPr>
          <a:xfrm>
            <a:off x="935389" y="2512662"/>
            <a:ext cx="16438211" cy="5886187"/>
          </a:xfrm>
          <a:prstGeom prst="rect">
            <a:avLst/>
          </a:prstGeom>
          <a:noFill/>
          <a:ln>
            <a:noFill/>
          </a:ln>
        </p:spPr>
        <p:txBody>
          <a:bodyPr spcFirstLastPara="1" wrap="square" lIns="91425" tIns="45700" rIns="91425" bIns="45700" anchor="t" anchorCtr="0">
            <a:normAutofit/>
          </a:bodyPr>
          <a:lstStyle>
            <a:lvl1pPr lvl="0" algn="l">
              <a:lnSpc>
                <a:spcPct val="90000"/>
              </a:lnSpc>
              <a:spcBef>
                <a:spcPts val="1500"/>
              </a:spcBef>
              <a:spcAft>
                <a:spcPts val="0"/>
              </a:spcAft>
              <a:buClr>
                <a:schemeClr val="dk1"/>
              </a:buClr>
              <a:buSzPts val="3200"/>
              <a:buNone/>
              <a:defRPr sz="4800">
                <a:solidFill>
                  <a:schemeClr val="dk1"/>
                </a:solidFill>
                <a:latin typeface="Roboto"/>
                <a:ea typeface="Roboto"/>
                <a:cs typeface="Roboto"/>
                <a:sym typeface="Roboto"/>
              </a:defRPr>
            </a:lvl1pPr>
            <a:lvl2pPr lvl="1" algn="ctr">
              <a:lnSpc>
                <a:spcPct val="90000"/>
              </a:lnSpc>
              <a:spcBef>
                <a:spcPts val="750"/>
              </a:spcBef>
              <a:spcAft>
                <a:spcPts val="0"/>
              </a:spcAft>
              <a:buClr>
                <a:srgbClr val="888888"/>
              </a:buClr>
              <a:buSzPts val="2400"/>
              <a:buNone/>
              <a:defRPr>
                <a:solidFill>
                  <a:srgbClr val="888888"/>
                </a:solidFill>
              </a:defRPr>
            </a:lvl2pPr>
            <a:lvl3pPr lvl="2" algn="ctr">
              <a:lnSpc>
                <a:spcPct val="90000"/>
              </a:lnSpc>
              <a:spcBef>
                <a:spcPts val="750"/>
              </a:spcBef>
              <a:spcAft>
                <a:spcPts val="0"/>
              </a:spcAft>
              <a:buClr>
                <a:srgbClr val="888888"/>
              </a:buClr>
              <a:buSzPts val="2000"/>
              <a:buNone/>
              <a:defRPr>
                <a:solidFill>
                  <a:srgbClr val="888888"/>
                </a:solidFill>
              </a:defRPr>
            </a:lvl3pPr>
            <a:lvl4pPr lvl="3" algn="ctr">
              <a:lnSpc>
                <a:spcPct val="90000"/>
              </a:lnSpc>
              <a:spcBef>
                <a:spcPts val="750"/>
              </a:spcBef>
              <a:spcAft>
                <a:spcPts val="0"/>
              </a:spcAft>
              <a:buClr>
                <a:srgbClr val="888888"/>
              </a:buClr>
              <a:buSzPts val="1800"/>
              <a:buNone/>
              <a:defRPr>
                <a:solidFill>
                  <a:srgbClr val="888888"/>
                </a:solidFill>
              </a:defRPr>
            </a:lvl4pPr>
            <a:lvl5pPr lvl="4" algn="ctr">
              <a:lnSpc>
                <a:spcPct val="90000"/>
              </a:lnSpc>
              <a:spcBef>
                <a:spcPts val="750"/>
              </a:spcBef>
              <a:spcAft>
                <a:spcPts val="0"/>
              </a:spcAft>
              <a:buClr>
                <a:srgbClr val="888888"/>
              </a:buClr>
              <a:buSzPts val="1800"/>
              <a:buNone/>
              <a:defRPr>
                <a:solidFill>
                  <a:srgbClr val="888888"/>
                </a:solidFill>
              </a:defRPr>
            </a:lvl5pPr>
            <a:lvl6pPr lvl="5" algn="ctr">
              <a:lnSpc>
                <a:spcPct val="90000"/>
              </a:lnSpc>
              <a:spcBef>
                <a:spcPts val="750"/>
              </a:spcBef>
              <a:spcAft>
                <a:spcPts val="0"/>
              </a:spcAft>
              <a:buClr>
                <a:srgbClr val="888888"/>
              </a:buClr>
              <a:buSzPts val="1800"/>
              <a:buNone/>
              <a:defRPr>
                <a:solidFill>
                  <a:srgbClr val="888888"/>
                </a:solidFill>
              </a:defRPr>
            </a:lvl6pPr>
            <a:lvl7pPr lvl="6" algn="ctr">
              <a:lnSpc>
                <a:spcPct val="90000"/>
              </a:lnSpc>
              <a:spcBef>
                <a:spcPts val="750"/>
              </a:spcBef>
              <a:spcAft>
                <a:spcPts val="0"/>
              </a:spcAft>
              <a:buClr>
                <a:srgbClr val="888888"/>
              </a:buClr>
              <a:buSzPts val="1800"/>
              <a:buNone/>
              <a:defRPr>
                <a:solidFill>
                  <a:srgbClr val="888888"/>
                </a:solidFill>
              </a:defRPr>
            </a:lvl7pPr>
            <a:lvl8pPr lvl="7" algn="ctr">
              <a:lnSpc>
                <a:spcPct val="90000"/>
              </a:lnSpc>
              <a:spcBef>
                <a:spcPts val="750"/>
              </a:spcBef>
              <a:spcAft>
                <a:spcPts val="0"/>
              </a:spcAft>
              <a:buClr>
                <a:srgbClr val="888888"/>
              </a:buClr>
              <a:buSzPts val="1800"/>
              <a:buNone/>
              <a:defRPr>
                <a:solidFill>
                  <a:srgbClr val="888888"/>
                </a:solidFill>
              </a:defRPr>
            </a:lvl8pPr>
            <a:lvl9pPr lvl="8" algn="ctr">
              <a:lnSpc>
                <a:spcPct val="90000"/>
              </a:lnSpc>
              <a:spcBef>
                <a:spcPts val="750"/>
              </a:spcBef>
              <a:spcAft>
                <a:spcPts val="0"/>
              </a:spcAft>
              <a:buClr>
                <a:srgbClr val="888888"/>
              </a:buClr>
              <a:buSzPts val="1800"/>
              <a:buNone/>
              <a:defRPr>
                <a:solidFill>
                  <a:srgbClr val="888888"/>
                </a:solidFill>
              </a:defRPr>
            </a:lvl9pPr>
          </a:lstStyle>
          <a:p>
            <a:endParaRPr/>
          </a:p>
        </p:txBody>
      </p:sp>
    </p:spTree>
    <p:extLst>
      <p:ext uri="{BB962C8B-B14F-4D97-AF65-F5344CB8AC3E}">
        <p14:creationId xmlns:p14="http://schemas.microsoft.com/office/powerpoint/2010/main" val="2082893744"/>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userDrawn="1">
  <p:cSld name="1_Textslide">
    <p:spTree>
      <p:nvGrpSpPr>
        <p:cNvPr id="1" name=""/>
        <p:cNvGrpSpPr/>
        <p:nvPr/>
      </p:nvGrpSpPr>
      <p:grpSpPr>
        <a:xfrm>
          <a:off x="0" y="0"/>
          <a:ext cx="0" cy="0"/>
          <a:chOff x="0" y="0"/>
          <a:chExt cx="0" cy="0"/>
        </a:xfrm>
      </p:grpSpPr>
      <p:sp>
        <p:nvSpPr>
          <p:cNvPr id="4" name="Rektangel 3"/>
          <p:cNvSpPr/>
          <p:nvPr userDrawn="1"/>
        </p:nvSpPr>
        <p:spPr>
          <a:xfrm>
            <a:off x="360000" y="360056"/>
            <a:ext cx="17568000" cy="8583725"/>
          </a:xfrm>
          <a:prstGeom prst="rect">
            <a:avLst/>
          </a:prstGeom>
          <a:solidFill>
            <a:schemeClr val="bg2">
              <a:alpha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nb-NO" sz="3600"/>
          </a:p>
        </p:txBody>
      </p:sp>
      <p:sp>
        <p:nvSpPr>
          <p:cNvPr id="2" name="Tittel 1"/>
          <p:cNvSpPr>
            <a:spLocks noGrp="1"/>
          </p:cNvSpPr>
          <p:nvPr>
            <p:ph type="title" hasCustomPrompt="1"/>
          </p:nvPr>
        </p:nvSpPr>
        <p:spPr>
          <a:xfrm>
            <a:off x="914400" y="664781"/>
            <a:ext cx="16459200" cy="1714765"/>
          </a:xfrm>
          <a:prstGeom prst="rect">
            <a:avLst/>
          </a:prstGeom>
        </p:spPr>
        <p:txBody>
          <a:bodyPr vert="horz"/>
          <a:lstStyle>
            <a:lvl1pPr algn="l">
              <a:defRPr sz="7200" b="1">
                <a:latin typeface="Roboto" panose="02000000000000000000" pitchFamily="2" charset="0"/>
                <a:ea typeface="Roboto" panose="02000000000000000000" pitchFamily="2" charset="0"/>
              </a:defRPr>
            </a:lvl1pPr>
          </a:lstStyle>
          <a:p>
            <a:r>
              <a:rPr lang="nb-NO"/>
              <a:t>Edit </a:t>
            </a:r>
            <a:r>
              <a:rPr lang="nb-NO" err="1"/>
              <a:t>this</a:t>
            </a:r>
            <a:r>
              <a:rPr lang="nb-NO"/>
              <a:t> </a:t>
            </a:r>
            <a:r>
              <a:rPr lang="nb-NO" err="1"/>
              <a:t>text</a:t>
            </a:r>
            <a:endParaRPr lang="nb-NO"/>
          </a:p>
        </p:txBody>
      </p:sp>
      <p:sp>
        <p:nvSpPr>
          <p:cNvPr id="7" name="Undertittel 2"/>
          <p:cNvSpPr>
            <a:spLocks noGrp="1"/>
          </p:cNvSpPr>
          <p:nvPr>
            <p:ph type="subTitle" idx="1" hasCustomPrompt="1"/>
          </p:nvPr>
        </p:nvSpPr>
        <p:spPr>
          <a:xfrm>
            <a:off x="935389" y="2512662"/>
            <a:ext cx="16438211" cy="5886187"/>
          </a:xfrm>
          <a:prstGeom prst="rect">
            <a:avLst/>
          </a:prstGeom>
        </p:spPr>
        <p:txBody>
          <a:bodyPr/>
          <a:lstStyle>
            <a:lvl1pPr marL="0" indent="0" algn="l">
              <a:buNone/>
              <a:defRPr sz="4800">
                <a:solidFill>
                  <a:schemeClr val="tx1"/>
                </a:solidFill>
                <a:latin typeface="Roboto" panose="02000000000000000000" pitchFamily="2" charset="0"/>
                <a:ea typeface="Roboto" panose="02000000000000000000" pitchFamily="2" charset="0"/>
              </a:defRPr>
            </a:lvl1pPr>
            <a:lvl2pPr marL="914378" indent="0" algn="ctr">
              <a:buNone/>
              <a:defRPr>
                <a:solidFill>
                  <a:schemeClr val="tx1">
                    <a:tint val="75000"/>
                  </a:schemeClr>
                </a:solidFill>
              </a:defRPr>
            </a:lvl2pPr>
            <a:lvl3pPr marL="1828755" indent="0" algn="ctr">
              <a:buNone/>
              <a:defRPr>
                <a:solidFill>
                  <a:schemeClr val="tx1">
                    <a:tint val="75000"/>
                  </a:schemeClr>
                </a:solidFill>
              </a:defRPr>
            </a:lvl3pPr>
            <a:lvl4pPr marL="2743131" indent="0" algn="ctr">
              <a:buNone/>
              <a:defRPr>
                <a:solidFill>
                  <a:schemeClr val="tx1">
                    <a:tint val="75000"/>
                  </a:schemeClr>
                </a:solidFill>
              </a:defRPr>
            </a:lvl4pPr>
            <a:lvl5pPr marL="3657509" indent="0" algn="ctr">
              <a:buNone/>
              <a:defRPr>
                <a:solidFill>
                  <a:schemeClr val="tx1">
                    <a:tint val="75000"/>
                  </a:schemeClr>
                </a:solidFill>
              </a:defRPr>
            </a:lvl5pPr>
            <a:lvl6pPr marL="4571886" indent="0" algn="ctr">
              <a:buNone/>
              <a:defRPr>
                <a:solidFill>
                  <a:schemeClr val="tx1">
                    <a:tint val="75000"/>
                  </a:schemeClr>
                </a:solidFill>
              </a:defRPr>
            </a:lvl6pPr>
            <a:lvl7pPr marL="5486264" indent="0" algn="ctr">
              <a:buNone/>
              <a:defRPr>
                <a:solidFill>
                  <a:schemeClr val="tx1">
                    <a:tint val="75000"/>
                  </a:schemeClr>
                </a:solidFill>
              </a:defRPr>
            </a:lvl7pPr>
            <a:lvl8pPr marL="6400640" indent="0" algn="ctr">
              <a:buNone/>
              <a:defRPr>
                <a:solidFill>
                  <a:schemeClr val="tx1">
                    <a:tint val="75000"/>
                  </a:schemeClr>
                </a:solidFill>
              </a:defRPr>
            </a:lvl8pPr>
            <a:lvl9pPr marL="7315017" indent="0" algn="ctr">
              <a:buNone/>
              <a:defRPr>
                <a:solidFill>
                  <a:schemeClr val="tx1">
                    <a:tint val="75000"/>
                  </a:schemeClr>
                </a:solidFill>
              </a:defRPr>
            </a:lvl9pPr>
          </a:lstStyle>
          <a:p>
            <a:r>
              <a:rPr lang="nb-NO"/>
              <a:t>Edit </a:t>
            </a:r>
            <a:r>
              <a:rPr lang="nb-NO" err="1"/>
              <a:t>this</a:t>
            </a:r>
            <a:r>
              <a:rPr lang="nb-NO"/>
              <a:t> </a:t>
            </a:r>
            <a:r>
              <a:rPr lang="nb-NO" err="1"/>
              <a:t>text</a:t>
            </a:r>
            <a:endParaRPr lang="nb-NO"/>
          </a:p>
        </p:txBody>
      </p:sp>
    </p:spTree>
    <p:extLst>
      <p:ext uri="{BB962C8B-B14F-4D97-AF65-F5344CB8AC3E}">
        <p14:creationId xmlns:p14="http://schemas.microsoft.com/office/powerpoint/2010/main" val="574823816"/>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p:cSld name="Title and Content">
    <p:spTree>
      <p:nvGrpSpPr>
        <p:cNvPr id="1" name=""/>
        <p:cNvGrpSpPr/>
        <p:nvPr/>
      </p:nvGrpSpPr>
      <p:grpSpPr>
        <a:xfrm>
          <a:off x="0" y="0"/>
          <a:ext cx="0" cy="0"/>
          <a:chOff x="0" y="0"/>
          <a:chExt cx="0" cy="0"/>
        </a:xfrm>
      </p:grpSpPr>
      <p:cxnSp>
        <p:nvCxnSpPr>
          <p:cNvPr id="5" name="Straight Connector 4"/>
          <p:cNvCxnSpPr/>
          <p:nvPr/>
        </p:nvCxnSpPr>
        <p:spPr>
          <a:xfrm>
            <a:off x="791072" y="3091749"/>
            <a:ext cx="16561841"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6" name="Straight Connector 4"/>
          <p:cNvCxnSpPr/>
          <p:nvPr/>
        </p:nvCxnSpPr>
        <p:spPr>
          <a:xfrm>
            <a:off x="791072" y="1363290"/>
            <a:ext cx="16561841"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7" name="Title Placeholder 1"/>
          <p:cNvSpPr>
            <a:spLocks noGrp="1"/>
          </p:cNvSpPr>
          <p:nvPr>
            <p:ph type="title"/>
          </p:nvPr>
        </p:nvSpPr>
        <p:spPr bwMode="auto">
          <a:xfrm>
            <a:off x="791072" y="1363290"/>
            <a:ext cx="16561841" cy="171476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endParaRPr lang="en-GB" dirty="0"/>
          </a:p>
        </p:txBody>
      </p:sp>
      <p:sp>
        <p:nvSpPr>
          <p:cNvPr id="8" name="Text Placeholder 2"/>
          <p:cNvSpPr>
            <a:spLocks noGrp="1"/>
          </p:cNvSpPr>
          <p:nvPr>
            <p:ph idx="1"/>
          </p:nvPr>
        </p:nvSpPr>
        <p:spPr bwMode="auto">
          <a:xfrm>
            <a:off x="3657600" y="3351941"/>
            <a:ext cx="13716000" cy="628747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412859467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05">
  <p:cSld name="05">
    <p:spTree>
      <p:nvGrpSpPr>
        <p:cNvPr id="1" name="Shape 64"/>
        <p:cNvGrpSpPr/>
        <p:nvPr/>
      </p:nvGrpSpPr>
      <p:grpSpPr>
        <a:xfrm>
          <a:off x="0" y="0"/>
          <a:ext cx="0" cy="0"/>
          <a:chOff x="0" y="0"/>
          <a:chExt cx="0" cy="0"/>
        </a:xfrm>
      </p:grpSpPr>
      <p:sp>
        <p:nvSpPr>
          <p:cNvPr id="65" name="Google Shape;65;p39"/>
          <p:cNvSpPr>
            <a:spLocks noGrp="1"/>
          </p:cNvSpPr>
          <p:nvPr>
            <p:ph type="pic" idx="2"/>
          </p:nvPr>
        </p:nvSpPr>
        <p:spPr>
          <a:xfrm>
            <a:off x="0" y="0"/>
            <a:ext cx="18288000" cy="10288588"/>
          </a:xfrm>
          <a:prstGeom prst="rect">
            <a:avLst/>
          </a:prstGeom>
          <a:solidFill>
            <a:srgbClr val="353535">
              <a:alpha val="11372"/>
            </a:srgbClr>
          </a:solidFill>
          <a:ln>
            <a:noFill/>
          </a:ln>
        </p:spPr>
      </p:sp>
    </p:spTree>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matchingName="21">
  <p:cSld name="1_21">
    <p:spTree>
      <p:nvGrpSpPr>
        <p:cNvPr id="1" name="Shape 15"/>
        <p:cNvGrpSpPr/>
        <p:nvPr/>
      </p:nvGrpSpPr>
      <p:grpSpPr>
        <a:xfrm>
          <a:off x="0" y="0"/>
          <a:ext cx="0" cy="0"/>
          <a:chOff x="0" y="0"/>
          <a:chExt cx="0" cy="0"/>
        </a:xfrm>
      </p:grpSpPr>
      <p:sp>
        <p:nvSpPr>
          <p:cNvPr id="16" name="Google Shape;16;p14"/>
          <p:cNvSpPr>
            <a:spLocks noGrp="1"/>
          </p:cNvSpPr>
          <p:nvPr>
            <p:ph type="pic" idx="2"/>
          </p:nvPr>
        </p:nvSpPr>
        <p:spPr>
          <a:xfrm>
            <a:off x="0" y="0"/>
            <a:ext cx="7942823" cy="10288588"/>
          </a:xfrm>
          <a:prstGeom prst="rect">
            <a:avLst/>
          </a:prstGeom>
          <a:solidFill>
            <a:srgbClr val="353535">
              <a:alpha val="11764"/>
            </a:srgbClr>
          </a:solidFill>
          <a:ln>
            <a:noFill/>
          </a:ln>
        </p:spPr>
      </p:sp>
      <p:sp>
        <p:nvSpPr>
          <p:cNvPr id="17" name="Google Shape;17;p14"/>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GB" sz="1600" b="0" i="0">
                <a:solidFill>
                  <a:schemeClr val="dk1"/>
                </a:solidFill>
                <a:latin typeface="Open Sans"/>
                <a:ea typeface="Open Sans"/>
                <a:cs typeface="Open Sans"/>
                <a:sym typeface="Open Sans"/>
              </a:rPr>
              <a:t>‹#›</a:t>
            </a:fld>
            <a:endParaRPr sz="1600" b="0" i="0">
              <a:solidFill>
                <a:schemeClr val="dk1"/>
              </a:solidFill>
              <a:latin typeface="Open Sans"/>
              <a:ea typeface="Open Sans"/>
              <a:cs typeface="Open Sans"/>
              <a:sym typeface="Open Sans"/>
            </a:endParaRPr>
          </a:p>
        </p:txBody>
      </p:sp>
      <p:cxnSp>
        <p:nvCxnSpPr>
          <p:cNvPr id="18" name="Google Shape;18;p14"/>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6" name="Picture 5">
            <a:extLst>
              <a:ext uri="{FF2B5EF4-FFF2-40B4-BE49-F238E27FC236}">
                <a16:creationId xmlns:a16="http://schemas.microsoft.com/office/drawing/2014/main" id="{D40F0604-C9B9-8345-B8B8-66A3D2713FBB}"/>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444870" y="1"/>
            <a:ext cx="3843130" cy="1881626"/>
          </a:xfrm>
          <a:prstGeom prst="rect">
            <a:avLst/>
          </a:prstGeom>
        </p:spPr>
      </p:pic>
    </p:spTree>
    <p:extLst>
      <p:ext uri="{BB962C8B-B14F-4D97-AF65-F5344CB8AC3E}">
        <p14:creationId xmlns:p14="http://schemas.microsoft.com/office/powerpoint/2010/main" val="4174729880"/>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matchingName="15">
  <p:cSld name="1_15">
    <p:spTree>
      <p:nvGrpSpPr>
        <p:cNvPr id="1" name="Shape 44"/>
        <p:cNvGrpSpPr/>
        <p:nvPr/>
      </p:nvGrpSpPr>
      <p:grpSpPr>
        <a:xfrm>
          <a:off x="0" y="0"/>
          <a:ext cx="0" cy="0"/>
          <a:chOff x="0" y="0"/>
          <a:chExt cx="0" cy="0"/>
        </a:xfrm>
      </p:grpSpPr>
      <p:sp>
        <p:nvSpPr>
          <p:cNvPr id="45" name="Google Shape;45;p33"/>
          <p:cNvSpPr>
            <a:spLocks noGrp="1"/>
          </p:cNvSpPr>
          <p:nvPr>
            <p:ph type="pic" idx="2"/>
          </p:nvPr>
        </p:nvSpPr>
        <p:spPr>
          <a:xfrm>
            <a:off x="0" y="0"/>
            <a:ext cx="9601200" cy="10288588"/>
          </a:xfrm>
          <a:prstGeom prst="rect">
            <a:avLst/>
          </a:prstGeom>
          <a:solidFill>
            <a:srgbClr val="353535">
              <a:alpha val="11764"/>
            </a:srgbClr>
          </a:solidFill>
          <a:ln>
            <a:noFill/>
          </a:ln>
        </p:spPr>
      </p:sp>
      <p:sp>
        <p:nvSpPr>
          <p:cNvPr id="46" name="Google Shape;46;p33"/>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GB" sz="1600" b="0" i="0">
                <a:solidFill>
                  <a:schemeClr val="dk1"/>
                </a:solidFill>
                <a:latin typeface="Open Sans"/>
                <a:ea typeface="Open Sans"/>
                <a:cs typeface="Open Sans"/>
                <a:sym typeface="Open Sans"/>
              </a:rPr>
              <a:t>‹#›</a:t>
            </a:fld>
            <a:endParaRPr sz="1600" b="0" i="0">
              <a:solidFill>
                <a:schemeClr val="dk1"/>
              </a:solidFill>
              <a:latin typeface="Open Sans"/>
              <a:ea typeface="Open Sans"/>
              <a:cs typeface="Open Sans"/>
              <a:sym typeface="Open Sans"/>
            </a:endParaRPr>
          </a:p>
        </p:txBody>
      </p:sp>
      <p:cxnSp>
        <p:nvCxnSpPr>
          <p:cNvPr id="47" name="Google Shape;47;p33"/>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6" name="Picture 5">
            <a:extLst>
              <a:ext uri="{FF2B5EF4-FFF2-40B4-BE49-F238E27FC236}">
                <a16:creationId xmlns:a16="http://schemas.microsoft.com/office/drawing/2014/main" id="{59E48F94-5633-3F41-9DCC-08AADF9CD6A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444870" y="1"/>
            <a:ext cx="3843130" cy="1881626"/>
          </a:xfrm>
          <a:prstGeom prst="rect">
            <a:avLst/>
          </a:prstGeom>
        </p:spPr>
      </p:pic>
    </p:spTree>
    <p:extLst>
      <p:ext uri="{BB962C8B-B14F-4D97-AF65-F5344CB8AC3E}">
        <p14:creationId xmlns:p14="http://schemas.microsoft.com/office/powerpoint/2010/main" val="2533019691"/>
      </p:ext>
    </p:extLst>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matchingName="40">
  <p:cSld name="1_40">
    <p:spTree>
      <p:nvGrpSpPr>
        <p:cNvPr id="1" name="Shape 56"/>
        <p:cNvGrpSpPr/>
        <p:nvPr/>
      </p:nvGrpSpPr>
      <p:grpSpPr>
        <a:xfrm>
          <a:off x="0" y="0"/>
          <a:ext cx="0" cy="0"/>
          <a:chOff x="0" y="0"/>
          <a:chExt cx="0" cy="0"/>
        </a:xfrm>
      </p:grpSpPr>
      <p:sp>
        <p:nvSpPr>
          <p:cNvPr id="57" name="Google Shape;57;p37"/>
          <p:cNvSpPr>
            <a:spLocks noGrp="1"/>
          </p:cNvSpPr>
          <p:nvPr>
            <p:ph type="pic" idx="2"/>
          </p:nvPr>
        </p:nvSpPr>
        <p:spPr>
          <a:xfrm>
            <a:off x="702734" y="2263699"/>
            <a:ext cx="8156496" cy="5561868"/>
          </a:xfrm>
          <a:prstGeom prst="rect">
            <a:avLst/>
          </a:prstGeom>
          <a:solidFill>
            <a:srgbClr val="353535">
              <a:alpha val="11764"/>
            </a:srgbClr>
          </a:solidFill>
          <a:ln>
            <a:noFill/>
          </a:ln>
        </p:spPr>
      </p:sp>
      <p:sp>
        <p:nvSpPr>
          <p:cNvPr id="58" name="Google Shape;58;p37"/>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GB" sz="1600" b="0" i="0">
                <a:solidFill>
                  <a:schemeClr val="dk1"/>
                </a:solidFill>
                <a:latin typeface="Open Sans"/>
                <a:ea typeface="Open Sans"/>
                <a:cs typeface="Open Sans"/>
                <a:sym typeface="Open Sans"/>
              </a:rPr>
              <a:t>‹#›</a:t>
            </a:fld>
            <a:endParaRPr sz="1600" b="0" i="0">
              <a:solidFill>
                <a:schemeClr val="dk1"/>
              </a:solidFill>
              <a:latin typeface="Open Sans"/>
              <a:ea typeface="Open Sans"/>
              <a:cs typeface="Open Sans"/>
              <a:sym typeface="Open Sans"/>
            </a:endParaRPr>
          </a:p>
        </p:txBody>
      </p:sp>
      <p:cxnSp>
        <p:nvCxnSpPr>
          <p:cNvPr id="59" name="Google Shape;59;p37"/>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sp>
        <p:nvSpPr>
          <p:cNvPr id="60" name="Google Shape;60;p37"/>
          <p:cNvSpPr>
            <a:spLocks noGrp="1"/>
          </p:cNvSpPr>
          <p:nvPr>
            <p:ph type="pic" idx="3"/>
          </p:nvPr>
        </p:nvSpPr>
        <p:spPr>
          <a:xfrm>
            <a:off x="9411837" y="2263699"/>
            <a:ext cx="8156496" cy="5561868"/>
          </a:xfrm>
          <a:prstGeom prst="rect">
            <a:avLst/>
          </a:prstGeom>
          <a:solidFill>
            <a:srgbClr val="353535">
              <a:alpha val="11764"/>
            </a:srgbClr>
          </a:solidFill>
          <a:ln>
            <a:noFill/>
          </a:ln>
        </p:spPr>
      </p:sp>
      <p:pic>
        <p:nvPicPr>
          <p:cNvPr id="61" name="Google Shape;61;p37"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4053893250"/>
      </p:ext>
    </p:extLst>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matchingName="27">
  <p:cSld name="1_27">
    <p:spTree>
      <p:nvGrpSpPr>
        <p:cNvPr id="1" name="Shape 35"/>
        <p:cNvGrpSpPr/>
        <p:nvPr/>
      </p:nvGrpSpPr>
      <p:grpSpPr>
        <a:xfrm>
          <a:off x="0" y="0"/>
          <a:ext cx="0" cy="0"/>
          <a:chOff x="0" y="0"/>
          <a:chExt cx="0" cy="0"/>
        </a:xfrm>
      </p:grpSpPr>
      <p:sp>
        <p:nvSpPr>
          <p:cNvPr id="36" name="Google Shape;36;p32"/>
          <p:cNvSpPr>
            <a:spLocks noGrp="1"/>
          </p:cNvSpPr>
          <p:nvPr>
            <p:ph type="pic" idx="2"/>
          </p:nvPr>
        </p:nvSpPr>
        <p:spPr>
          <a:xfrm>
            <a:off x="9570720" y="1700378"/>
            <a:ext cx="8717279" cy="8588210"/>
          </a:xfrm>
          <a:prstGeom prst="rect">
            <a:avLst/>
          </a:prstGeom>
          <a:solidFill>
            <a:srgbClr val="353535">
              <a:alpha val="11764"/>
            </a:srgbClr>
          </a:solidFill>
          <a:ln>
            <a:noFill/>
          </a:ln>
        </p:spPr>
      </p:sp>
      <p:sp>
        <p:nvSpPr>
          <p:cNvPr id="37" name="Google Shape;37;p32"/>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GB" sz="1600" b="0" i="0">
                <a:solidFill>
                  <a:schemeClr val="dk1"/>
                </a:solidFill>
                <a:latin typeface="Open Sans"/>
                <a:ea typeface="Open Sans"/>
                <a:cs typeface="Open Sans"/>
                <a:sym typeface="Open Sans"/>
              </a:rPr>
              <a:t>‹#›</a:t>
            </a:fld>
            <a:endParaRPr sz="1600" b="0" i="0">
              <a:solidFill>
                <a:schemeClr val="dk1"/>
              </a:solidFill>
              <a:latin typeface="Open Sans"/>
              <a:ea typeface="Open Sans"/>
              <a:cs typeface="Open Sans"/>
              <a:sym typeface="Open Sans"/>
            </a:endParaRPr>
          </a:p>
        </p:txBody>
      </p:sp>
      <p:cxnSp>
        <p:nvCxnSpPr>
          <p:cNvPr id="38" name="Google Shape;38;p32"/>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spTree>
    <p:extLst>
      <p:ext uri="{BB962C8B-B14F-4D97-AF65-F5344CB8AC3E}">
        <p14:creationId xmlns:p14="http://schemas.microsoft.com/office/powerpoint/2010/main" val="547734966"/>
      </p:ext>
    </p:extLst>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matchingName="23">
  <p:cSld name="1_23">
    <p:spTree>
      <p:nvGrpSpPr>
        <p:cNvPr id="1" name="Shape 30"/>
        <p:cNvGrpSpPr/>
        <p:nvPr/>
      </p:nvGrpSpPr>
      <p:grpSpPr>
        <a:xfrm>
          <a:off x="0" y="0"/>
          <a:ext cx="0" cy="0"/>
          <a:chOff x="0" y="0"/>
          <a:chExt cx="0" cy="0"/>
        </a:xfrm>
      </p:grpSpPr>
      <p:sp>
        <p:nvSpPr>
          <p:cNvPr id="31" name="Google Shape;31;p54"/>
          <p:cNvSpPr>
            <a:spLocks noGrp="1"/>
          </p:cNvSpPr>
          <p:nvPr>
            <p:ph type="pic" idx="2"/>
          </p:nvPr>
        </p:nvSpPr>
        <p:spPr>
          <a:xfrm>
            <a:off x="7841126" y="0"/>
            <a:ext cx="10446874" cy="10288588"/>
          </a:xfrm>
          <a:prstGeom prst="rect">
            <a:avLst/>
          </a:prstGeom>
          <a:solidFill>
            <a:srgbClr val="353535">
              <a:alpha val="11372"/>
            </a:srgbClr>
          </a:solidFill>
          <a:ln>
            <a:noFill/>
          </a:ln>
        </p:spPr>
      </p:sp>
      <p:pic>
        <p:nvPicPr>
          <p:cNvPr id="5" name="Picture 4">
            <a:extLst>
              <a:ext uri="{FF2B5EF4-FFF2-40B4-BE49-F238E27FC236}">
                <a16:creationId xmlns:a16="http://schemas.microsoft.com/office/drawing/2014/main" id="{0E642926-1156-E64A-AF10-67B3B8C5971B}"/>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3843130" cy="1881626"/>
          </a:xfrm>
          <a:prstGeom prst="rect">
            <a:avLst/>
          </a:prstGeom>
        </p:spPr>
      </p:pic>
    </p:spTree>
    <p:extLst>
      <p:ext uri="{BB962C8B-B14F-4D97-AF65-F5344CB8AC3E}">
        <p14:creationId xmlns:p14="http://schemas.microsoft.com/office/powerpoint/2010/main" val="235476958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06">
  <p:cSld name="06">
    <p:spTree>
      <p:nvGrpSpPr>
        <p:cNvPr id="1" name="Shape 66"/>
        <p:cNvGrpSpPr/>
        <p:nvPr/>
      </p:nvGrpSpPr>
      <p:grpSpPr>
        <a:xfrm>
          <a:off x="0" y="0"/>
          <a:ext cx="0" cy="0"/>
          <a:chOff x="0" y="0"/>
          <a:chExt cx="0" cy="0"/>
        </a:xfrm>
      </p:grpSpPr>
      <p:sp>
        <p:nvSpPr>
          <p:cNvPr id="67" name="Google Shape;67;p40"/>
          <p:cNvSpPr>
            <a:spLocks noGrp="1"/>
          </p:cNvSpPr>
          <p:nvPr>
            <p:ph type="pic" idx="2"/>
          </p:nvPr>
        </p:nvSpPr>
        <p:spPr>
          <a:xfrm>
            <a:off x="0" y="0"/>
            <a:ext cx="18288000" cy="10288588"/>
          </a:xfrm>
          <a:prstGeom prst="rect">
            <a:avLst/>
          </a:prstGeom>
          <a:solidFill>
            <a:srgbClr val="353535">
              <a:alpha val="11372"/>
            </a:srgbClr>
          </a:solidFill>
          <a:ln>
            <a:noFill/>
          </a:ln>
        </p:spPr>
      </p:sp>
      <p:sp>
        <p:nvSpPr>
          <p:cNvPr id="68" name="Google Shape;68;p40"/>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69" name="Google Shape;69;p40"/>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70" name="Google Shape;70;p40"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08">
  <p:cSld name="08">
    <p:spTree>
      <p:nvGrpSpPr>
        <p:cNvPr id="1" name="Shape 71"/>
        <p:cNvGrpSpPr/>
        <p:nvPr/>
      </p:nvGrpSpPr>
      <p:grpSpPr>
        <a:xfrm>
          <a:off x="0" y="0"/>
          <a:ext cx="0" cy="0"/>
          <a:chOff x="0" y="0"/>
          <a:chExt cx="0" cy="0"/>
        </a:xfrm>
      </p:grpSpPr>
      <p:sp>
        <p:nvSpPr>
          <p:cNvPr id="72" name="Google Shape;72;p41"/>
          <p:cNvSpPr>
            <a:spLocks noGrp="1"/>
          </p:cNvSpPr>
          <p:nvPr>
            <p:ph type="pic" idx="2"/>
          </p:nvPr>
        </p:nvSpPr>
        <p:spPr>
          <a:xfrm>
            <a:off x="0" y="0"/>
            <a:ext cx="18288000" cy="10288588"/>
          </a:xfrm>
          <a:prstGeom prst="rect">
            <a:avLst/>
          </a:prstGeom>
          <a:solidFill>
            <a:srgbClr val="353535">
              <a:alpha val="11372"/>
            </a:srgbClr>
          </a:solidFill>
          <a:ln>
            <a:noFill/>
          </a:ln>
        </p:spPr>
      </p:sp>
      <p:sp>
        <p:nvSpPr>
          <p:cNvPr id="73" name="Google Shape;73;p41"/>
          <p:cNvSpPr/>
          <p:nvPr/>
        </p:nvSpPr>
        <p:spPr>
          <a:xfrm rot="-2700000">
            <a:off x="12735456" y="7087331"/>
            <a:ext cx="8322977" cy="4113339"/>
          </a:xfrm>
          <a:prstGeom prst="rect">
            <a:avLst/>
          </a:prstGeom>
          <a:solidFill>
            <a:srgbClr val="F2F2F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74" name="Google Shape;74;p41"/>
          <p:cNvSpPr/>
          <p:nvPr/>
        </p:nvSpPr>
        <p:spPr>
          <a:xfrm rot="-2700000">
            <a:off x="-2493619" y="-545547"/>
            <a:ext cx="7580100" cy="3625588"/>
          </a:xfrm>
          <a:prstGeom prst="rect">
            <a:avLst/>
          </a:prstGeom>
          <a:solidFill>
            <a:srgbClr val="F2F2F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75" name="Google Shape;75;p41"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
        <p:nvSpPr>
          <p:cNvPr id="76" name="Google Shape;76;p41"/>
          <p:cNvSpPr txBox="1">
            <a:spLocks noGrp="1"/>
          </p:cNvSpPr>
          <p:nvPr>
            <p:ph type="title"/>
          </p:nvPr>
        </p:nvSpPr>
        <p:spPr>
          <a:xfrm>
            <a:off x="6974958" y="5805497"/>
            <a:ext cx="10167255" cy="2490076"/>
          </a:xfrm>
          <a:prstGeom prst="rect">
            <a:avLst/>
          </a:prstGeom>
          <a:noFill/>
          <a:ln>
            <a:noFill/>
          </a:ln>
        </p:spPr>
        <p:txBody>
          <a:bodyPr spcFirstLastPara="1" wrap="square" lIns="91425" tIns="45700" rIns="91425" bIns="45700" anchor="t" anchorCtr="0">
            <a:noAutofit/>
          </a:bodyPr>
          <a:lstStyle>
            <a:lvl1pPr marR="0" lvl="0" algn="r" rtl="0">
              <a:lnSpc>
                <a:spcPct val="80000"/>
              </a:lnSpc>
              <a:spcBef>
                <a:spcPts val="0"/>
              </a:spcBef>
              <a:spcAft>
                <a:spcPts val="0"/>
              </a:spcAft>
              <a:buClr>
                <a:srgbClr val="F5333F"/>
              </a:buClr>
              <a:buSzPts val="6600"/>
              <a:buFont typeface="Montserrat"/>
              <a:buNone/>
              <a:defRPr sz="6600" b="1" i="0" u="none" strike="noStrike" cap="none">
                <a:solidFill>
                  <a:srgbClr val="F5333F"/>
                </a:solidFill>
                <a:latin typeface="Montserrat"/>
                <a:ea typeface="Montserrat"/>
                <a:cs typeface="Montserrat"/>
                <a:sym typeface="Montserrat"/>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77" name="Google Shape;77;p41"/>
          <p:cNvSpPr txBox="1"/>
          <p:nvPr/>
        </p:nvSpPr>
        <p:spPr>
          <a:xfrm>
            <a:off x="11942955" y="9036862"/>
            <a:ext cx="5199258" cy="461665"/>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2400"/>
              <a:buFont typeface="Arial"/>
              <a:buNone/>
            </a:pPr>
            <a:r>
              <a:rPr lang="en-GB" sz="2400" b="1" i="0" u="none" strike="noStrike" cap="none">
                <a:solidFill>
                  <a:srgbClr val="011E41"/>
                </a:solidFill>
                <a:latin typeface="Montserrat SemiBold"/>
                <a:ea typeface="Montserrat SemiBold"/>
                <a:cs typeface="Montserrat SemiBold"/>
                <a:sym typeface="Montserrat SemiBold"/>
              </a:rPr>
              <a:t>31 January 2022</a:t>
            </a:r>
            <a:endParaRPr sz="2400" b="1" i="0" u="none" strike="noStrike" cap="none">
              <a:solidFill>
                <a:srgbClr val="011E41"/>
              </a:solidFill>
              <a:latin typeface="Montserrat SemiBold"/>
              <a:ea typeface="Montserrat SemiBold"/>
              <a:cs typeface="Montserrat SemiBold"/>
              <a:sym typeface="Montserrat SemiBo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09">
  <p:cSld name="09">
    <p:bg>
      <p:bgPr>
        <a:solidFill>
          <a:srgbClr val="011E41"/>
        </a:solidFill>
        <a:effectLst/>
      </p:bgPr>
    </p:bg>
    <p:spTree>
      <p:nvGrpSpPr>
        <p:cNvPr id="1" name="Shape 78"/>
        <p:cNvGrpSpPr/>
        <p:nvPr/>
      </p:nvGrpSpPr>
      <p:grpSpPr>
        <a:xfrm>
          <a:off x="0" y="0"/>
          <a:ext cx="0" cy="0"/>
          <a:chOff x="0" y="0"/>
          <a:chExt cx="0" cy="0"/>
        </a:xfrm>
      </p:grpSpPr>
      <p:pic>
        <p:nvPicPr>
          <p:cNvPr id="79" name="Google Shape;79;p42"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
        <p:nvSpPr>
          <p:cNvPr id="80" name="Google Shape;80;p42"/>
          <p:cNvSpPr txBox="1">
            <a:spLocks noGrp="1"/>
          </p:cNvSpPr>
          <p:nvPr>
            <p:ph type="title"/>
          </p:nvPr>
        </p:nvSpPr>
        <p:spPr>
          <a:xfrm>
            <a:off x="6974958" y="5805497"/>
            <a:ext cx="10167255" cy="2490076"/>
          </a:xfrm>
          <a:prstGeom prst="rect">
            <a:avLst/>
          </a:prstGeom>
          <a:noFill/>
          <a:ln>
            <a:noFill/>
          </a:ln>
        </p:spPr>
        <p:txBody>
          <a:bodyPr spcFirstLastPara="1" wrap="square" lIns="91425" tIns="45700" rIns="91425" bIns="45700" anchor="t" anchorCtr="0">
            <a:noAutofit/>
          </a:bodyPr>
          <a:lstStyle>
            <a:lvl1pPr marR="0" lvl="0" algn="r" rtl="0">
              <a:lnSpc>
                <a:spcPct val="80000"/>
              </a:lnSpc>
              <a:spcBef>
                <a:spcPts val="0"/>
              </a:spcBef>
              <a:spcAft>
                <a:spcPts val="0"/>
              </a:spcAft>
              <a:buClr>
                <a:srgbClr val="F5333F"/>
              </a:buClr>
              <a:buSzPts val="6600"/>
              <a:buFont typeface="Montserrat"/>
              <a:buNone/>
              <a:defRPr sz="6600" b="1" i="0" u="none" strike="noStrike" cap="none">
                <a:solidFill>
                  <a:srgbClr val="F5333F"/>
                </a:solidFill>
                <a:latin typeface="Montserrat"/>
                <a:ea typeface="Montserrat"/>
                <a:cs typeface="Montserrat"/>
                <a:sym typeface="Montserrat"/>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81" name="Google Shape;81;p42"/>
          <p:cNvSpPr txBox="1"/>
          <p:nvPr/>
        </p:nvSpPr>
        <p:spPr>
          <a:xfrm>
            <a:off x="11942955" y="9036862"/>
            <a:ext cx="5199258" cy="461665"/>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2400"/>
              <a:buFont typeface="Arial"/>
              <a:buNone/>
            </a:pPr>
            <a:r>
              <a:rPr lang="en-GB" sz="2400" b="1" i="0" u="none" strike="noStrike" cap="none">
                <a:solidFill>
                  <a:schemeClr val="lt2"/>
                </a:solidFill>
                <a:latin typeface="Montserrat SemiBold"/>
                <a:ea typeface="Montserrat SemiBold"/>
                <a:cs typeface="Montserrat SemiBold"/>
                <a:sym typeface="Montserrat SemiBold"/>
              </a:rPr>
              <a:t>31 January 2022</a:t>
            </a:r>
            <a:endParaRPr sz="2400" b="1" i="0" u="none" strike="noStrike" cap="none">
              <a:solidFill>
                <a:schemeClr val="lt2"/>
              </a:solidFill>
              <a:latin typeface="Montserrat SemiBold"/>
              <a:ea typeface="Montserrat SemiBold"/>
              <a:cs typeface="Montserrat SemiBold"/>
              <a:sym typeface="Montserrat SemiBo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07">
  <p:cSld name="07">
    <p:spTree>
      <p:nvGrpSpPr>
        <p:cNvPr id="1" name="Shape 82"/>
        <p:cNvGrpSpPr/>
        <p:nvPr/>
      </p:nvGrpSpPr>
      <p:grpSpPr>
        <a:xfrm>
          <a:off x="0" y="0"/>
          <a:ext cx="0" cy="0"/>
          <a:chOff x="0" y="0"/>
          <a:chExt cx="0" cy="0"/>
        </a:xfrm>
      </p:grpSpPr>
      <p:sp>
        <p:nvSpPr>
          <p:cNvPr id="83" name="Google Shape;83;p43"/>
          <p:cNvSpPr>
            <a:spLocks noGrp="1"/>
          </p:cNvSpPr>
          <p:nvPr>
            <p:ph type="pic" idx="2"/>
          </p:nvPr>
        </p:nvSpPr>
        <p:spPr>
          <a:xfrm>
            <a:off x="0" y="0"/>
            <a:ext cx="18288000" cy="10288588"/>
          </a:xfrm>
          <a:prstGeom prst="rect">
            <a:avLst/>
          </a:prstGeom>
          <a:solidFill>
            <a:srgbClr val="353535">
              <a:alpha val="11372"/>
            </a:srgbClr>
          </a:solidFill>
          <a:ln>
            <a:noFill/>
          </a:ln>
        </p:spPr>
      </p:sp>
      <p:sp>
        <p:nvSpPr>
          <p:cNvPr id="84" name="Google Shape;84;p43"/>
          <p:cNvSpPr/>
          <p:nvPr/>
        </p:nvSpPr>
        <p:spPr>
          <a:xfrm rot="-2700000">
            <a:off x="-4975069" y="2029188"/>
            <a:ext cx="17752544" cy="3778950"/>
          </a:xfrm>
          <a:prstGeom prst="rect">
            <a:avLst/>
          </a:prstGeom>
          <a:solidFill>
            <a:srgbClr val="011E4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85" name="Google Shape;85;p43"/>
          <p:cNvSpPr/>
          <p:nvPr/>
        </p:nvSpPr>
        <p:spPr>
          <a:xfrm rot="-2700000">
            <a:off x="12735456" y="7087331"/>
            <a:ext cx="8322977" cy="4113339"/>
          </a:xfrm>
          <a:prstGeom prst="rect">
            <a:avLst/>
          </a:prstGeom>
          <a:solidFill>
            <a:srgbClr val="F2F2F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86" name="Google Shape;86;p43" descr="A sign in the dark&#10;&#10;Description automatically generated"/>
          <p:cNvPicPr preferRelativeResize="0"/>
          <p:nvPr/>
        </p:nvPicPr>
        <p:blipFill rotWithShape="1">
          <a:blip r:embed="rId2">
            <a:alphaModFix/>
          </a:blip>
          <a:srcRect/>
          <a:stretch/>
        </p:blipFill>
        <p:spPr>
          <a:xfrm>
            <a:off x="-2665378" y="-7435166"/>
            <a:ext cx="20236810" cy="20236810"/>
          </a:xfrm>
          <a:prstGeom prst="rect">
            <a:avLst/>
          </a:prstGeom>
          <a:noFill/>
          <a:ln>
            <a:noFill/>
          </a:ln>
        </p:spPr>
      </p:pic>
      <p:sp>
        <p:nvSpPr>
          <p:cNvPr id="87" name="Google Shape;87;p43"/>
          <p:cNvSpPr/>
          <p:nvPr/>
        </p:nvSpPr>
        <p:spPr>
          <a:xfrm rot="-2700000">
            <a:off x="-2493619" y="-545547"/>
            <a:ext cx="7580100" cy="3625588"/>
          </a:xfrm>
          <a:prstGeom prst="rect">
            <a:avLst/>
          </a:prstGeom>
          <a:solidFill>
            <a:srgbClr val="F2F2F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88" name="Google Shape;88;p43" descr="A picture containing drawing&#10;&#10;Description automatically generated"/>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
        <p:nvSpPr>
          <p:cNvPr id="89" name="Google Shape;89;p43"/>
          <p:cNvSpPr txBox="1">
            <a:spLocks noGrp="1"/>
          </p:cNvSpPr>
          <p:nvPr>
            <p:ph type="title"/>
          </p:nvPr>
        </p:nvSpPr>
        <p:spPr>
          <a:xfrm>
            <a:off x="6974958" y="5805497"/>
            <a:ext cx="10167255" cy="2490076"/>
          </a:xfrm>
          <a:prstGeom prst="rect">
            <a:avLst/>
          </a:prstGeom>
          <a:noFill/>
          <a:ln>
            <a:noFill/>
          </a:ln>
        </p:spPr>
        <p:txBody>
          <a:bodyPr spcFirstLastPara="1" wrap="square" lIns="91425" tIns="45700" rIns="91425" bIns="45700" anchor="t" anchorCtr="0">
            <a:noAutofit/>
          </a:bodyPr>
          <a:lstStyle>
            <a:lvl1pPr marR="0" lvl="0" algn="r" rtl="0">
              <a:lnSpc>
                <a:spcPct val="80000"/>
              </a:lnSpc>
              <a:spcBef>
                <a:spcPts val="0"/>
              </a:spcBef>
              <a:spcAft>
                <a:spcPts val="0"/>
              </a:spcAft>
              <a:buClr>
                <a:srgbClr val="F5333F"/>
              </a:buClr>
              <a:buSzPts val="6600"/>
              <a:buFont typeface="Montserrat"/>
              <a:buNone/>
              <a:defRPr sz="6600" b="1" i="0" u="none" strike="noStrike" cap="none">
                <a:solidFill>
                  <a:srgbClr val="F5333F"/>
                </a:solidFill>
                <a:latin typeface="Montserrat"/>
                <a:ea typeface="Montserrat"/>
                <a:cs typeface="Montserrat"/>
                <a:sym typeface="Montserrat"/>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90" name="Google Shape;90;p43"/>
          <p:cNvSpPr txBox="1"/>
          <p:nvPr/>
        </p:nvSpPr>
        <p:spPr>
          <a:xfrm>
            <a:off x="11942955" y="9036862"/>
            <a:ext cx="5199258" cy="461665"/>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2400"/>
              <a:buFont typeface="Arial"/>
              <a:buNone/>
            </a:pPr>
            <a:r>
              <a:rPr lang="en-GB" sz="2400" b="1" i="0" u="none" strike="noStrike" cap="none">
                <a:solidFill>
                  <a:srgbClr val="011E41"/>
                </a:solidFill>
                <a:latin typeface="Montserrat SemiBold"/>
                <a:ea typeface="Montserrat SemiBold"/>
                <a:cs typeface="Montserrat SemiBold"/>
                <a:sym typeface="Montserrat SemiBold"/>
              </a:rPr>
              <a:t>31 January 2022</a:t>
            </a:r>
            <a:endParaRPr sz="2400" b="1" i="0" u="none" strike="noStrike" cap="none">
              <a:solidFill>
                <a:srgbClr val="011E41"/>
              </a:solidFill>
              <a:latin typeface="Montserrat SemiBold"/>
              <a:ea typeface="Montserrat SemiBold"/>
              <a:cs typeface="Montserrat SemiBold"/>
              <a:sym typeface="Montserrat SemiBo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10">
  <p:cSld name="10">
    <p:spTree>
      <p:nvGrpSpPr>
        <p:cNvPr id="1" name="Shape 91"/>
        <p:cNvGrpSpPr/>
        <p:nvPr/>
      </p:nvGrpSpPr>
      <p:grpSpPr>
        <a:xfrm>
          <a:off x="0" y="0"/>
          <a:ext cx="0" cy="0"/>
          <a:chOff x="0" y="0"/>
          <a:chExt cx="0" cy="0"/>
        </a:xfrm>
      </p:grpSpPr>
      <p:sp>
        <p:nvSpPr>
          <p:cNvPr id="92" name="Google Shape;92;p44"/>
          <p:cNvSpPr>
            <a:spLocks noGrp="1"/>
          </p:cNvSpPr>
          <p:nvPr>
            <p:ph type="pic" idx="2"/>
          </p:nvPr>
        </p:nvSpPr>
        <p:spPr>
          <a:xfrm>
            <a:off x="383056" y="338143"/>
            <a:ext cx="17521895" cy="9625008"/>
          </a:xfrm>
          <a:prstGeom prst="rect">
            <a:avLst/>
          </a:prstGeom>
          <a:solidFill>
            <a:srgbClr val="353535">
              <a:alpha val="11372"/>
            </a:srgbClr>
          </a:solidFill>
          <a:ln>
            <a:noFill/>
          </a:ln>
        </p:spPr>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11">
  <p:cSld name="11">
    <p:spTree>
      <p:nvGrpSpPr>
        <p:cNvPr id="1" name="Shape 93"/>
        <p:cNvGrpSpPr/>
        <p:nvPr/>
      </p:nvGrpSpPr>
      <p:grpSpPr>
        <a:xfrm>
          <a:off x="0" y="0"/>
          <a:ext cx="0" cy="0"/>
          <a:chOff x="0" y="0"/>
          <a:chExt cx="0" cy="0"/>
        </a:xfrm>
      </p:grpSpPr>
      <p:sp>
        <p:nvSpPr>
          <p:cNvPr id="94" name="Google Shape;94;p45"/>
          <p:cNvSpPr>
            <a:spLocks noGrp="1"/>
          </p:cNvSpPr>
          <p:nvPr>
            <p:ph type="pic" idx="2"/>
          </p:nvPr>
        </p:nvSpPr>
        <p:spPr>
          <a:xfrm>
            <a:off x="1935145" y="3120406"/>
            <a:ext cx="5715000" cy="5715000"/>
          </a:xfrm>
          <a:prstGeom prst="rect">
            <a:avLst/>
          </a:prstGeom>
          <a:solidFill>
            <a:srgbClr val="353535">
              <a:alpha val="11372"/>
            </a:srgbClr>
          </a:solidFill>
          <a:ln>
            <a:noFill/>
          </a:ln>
        </p:spPr>
      </p:sp>
      <p:sp>
        <p:nvSpPr>
          <p:cNvPr id="95" name="Google Shape;95;p45"/>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96" name="Google Shape;96;p45"/>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97" name="Google Shape;97;p45"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03">
  <p:cSld name="03">
    <p:bg>
      <p:bgPr>
        <a:solidFill>
          <a:srgbClr val="011E41"/>
        </a:solidFill>
        <a:effectLst/>
      </p:bgPr>
    </p:bg>
    <p:spTree>
      <p:nvGrpSpPr>
        <p:cNvPr id="1" name="Shape 21"/>
        <p:cNvGrpSpPr/>
        <p:nvPr/>
      </p:nvGrpSpPr>
      <p:grpSpPr>
        <a:xfrm>
          <a:off x="0" y="0"/>
          <a:ext cx="0" cy="0"/>
          <a:chOff x="0" y="0"/>
          <a:chExt cx="0" cy="0"/>
        </a:xfrm>
      </p:grpSpPr>
      <p:sp>
        <p:nvSpPr>
          <p:cNvPr id="22" name="Google Shape;22;p28"/>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lt2"/>
                </a:solidFill>
                <a:latin typeface="Open Sans"/>
                <a:ea typeface="Open Sans"/>
                <a:cs typeface="Open Sans"/>
                <a:sym typeface="Open Sans"/>
              </a:rPr>
              <a:t>‹#›</a:t>
            </a:fld>
            <a:endParaRPr sz="1600" b="0" i="0" u="none" strike="noStrike" cap="none">
              <a:solidFill>
                <a:schemeClr val="lt2"/>
              </a:solidFill>
              <a:latin typeface="Open Sans"/>
              <a:ea typeface="Open Sans"/>
              <a:cs typeface="Open Sans"/>
              <a:sym typeface="Open Sans"/>
            </a:endParaRPr>
          </a:p>
        </p:txBody>
      </p:sp>
      <p:cxnSp>
        <p:nvCxnSpPr>
          <p:cNvPr id="23" name="Google Shape;23;p28"/>
          <p:cNvCxnSpPr/>
          <p:nvPr/>
        </p:nvCxnSpPr>
        <p:spPr>
          <a:xfrm rot="10800000" flipH="1">
            <a:off x="17568333" y="9352284"/>
            <a:ext cx="719667" cy="15389"/>
          </a:xfrm>
          <a:prstGeom prst="straightConnector1">
            <a:avLst/>
          </a:prstGeom>
          <a:noFill/>
          <a:ln w="15875" cap="flat" cmpd="sng">
            <a:solidFill>
              <a:schemeClr val="lt2"/>
            </a:solidFill>
            <a:prstDash val="solid"/>
            <a:miter lim="800000"/>
            <a:headEnd type="none" w="sm" len="sm"/>
            <a:tailEnd type="none" w="sm" len="sm"/>
          </a:ln>
        </p:spPr>
      </p:cxn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12">
  <p:cSld name="12">
    <p:spTree>
      <p:nvGrpSpPr>
        <p:cNvPr id="1" name="Shape 98"/>
        <p:cNvGrpSpPr/>
        <p:nvPr/>
      </p:nvGrpSpPr>
      <p:grpSpPr>
        <a:xfrm>
          <a:off x="0" y="0"/>
          <a:ext cx="0" cy="0"/>
          <a:chOff x="0" y="0"/>
          <a:chExt cx="0" cy="0"/>
        </a:xfrm>
      </p:grpSpPr>
      <p:sp>
        <p:nvSpPr>
          <p:cNvPr id="99" name="Google Shape;99;p46"/>
          <p:cNvSpPr>
            <a:spLocks noGrp="1"/>
          </p:cNvSpPr>
          <p:nvPr>
            <p:ph type="pic" idx="2"/>
          </p:nvPr>
        </p:nvSpPr>
        <p:spPr>
          <a:xfrm>
            <a:off x="1610782" y="2576586"/>
            <a:ext cx="6363725" cy="6363727"/>
          </a:xfrm>
          <a:prstGeom prst="rect">
            <a:avLst/>
          </a:prstGeom>
          <a:solidFill>
            <a:srgbClr val="353535">
              <a:alpha val="11372"/>
            </a:srgbClr>
          </a:solidFill>
          <a:ln>
            <a:noFill/>
          </a:ln>
        </p:spPr>
      </p:sp>
      <p:sp>
        <p:nvSpPr>
          <p:cNvPr id="100" name="Google Shape;100;p46"/>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01" name="Google Shape;101;p46"/>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02" name="Google Shape;102;p46"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13">
  <p:cSld name="13">
    <p:spTree>
      <p:nvGrpSpPr>
        <p:cNvPr id="1" name="Shape 103"/>
        <p:cNvGrpSpPr/>
        <p:nvPr/>
      </p:nvGrpSpPr>
      <p:grpSpPr>
        <a:xfrm>
          <a:off x="0" y="0"/>
          <a:ext cx="0" cy="0"/>
          <a:chOff x="0" y="0"/>
          <a:chExt cx="0" cy="0"/>
        </a:xfrm>
      </p:grpSpPr>
      <p:sp>
        <p:nvSpPr>
          <p:cNvPr id="104" name="Google Shape;104;p47"/>
          <p:cNvSpPr>
            <a:spLocks noGrp="1"/>
          </p:cNvSpPr>
          <p:nvPr>
            <p:ph type="pic" idx="2"/>
          </p:nvPr>
        </p:nvSpPr>
        <p:spPr>
          <a:xfrm flipH="1">
            <a:off x="-1" y="0"/>
            <a:ext cx="14712019" cy="4511040"/>
          </a:xfrm>
          <a:prstGeom prst="rect">
            <a:avLst/>
          </a:prstGeom>
          <a:solidFill>
            <a:srgbClr val="353535">
              <a:alpha val="11372"/>
            </a:srgbClr>
          </a:solidFill>
          <a:ln>
            <a:noFill/>
          </a:ln>
        </p:spPr>
      </p:sp>
      <p:sp>
        <p:nvSpPr>
          <p:cNvPr id="105" name="Google Shape;105;p47"/>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06" name="Google Shape;106;p47"/>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07" name="Google Shape;107;p47"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14">
  <p:cSld name="14">
    <p:spTree>
      <p:nvGrpSpPr>
        <p:cNvPr id="1" name="Shape 108"/>
        <p:cNvGrpSpPr/>
        <p:nvPr/>
      </p:nvGrpSpPr>
      <p:grpSpPr>
        <a:xfrm>
          <a:off x="0" y="0"/>
          <a:ext cx="0" cy="0"/>
          <a:chOff x="0" y="0"/>
          <a:chExt cx="0" cy="0"/>
        </a:xfrm>
      </p:grpSpPr>
      <p:sp>
        <p:nvSpPr>
          <p:cNvPr id="109" name="Google Shape;109;p48"/>
          <p:cNvSpPr>
            <a:spLocks noGrp="1"/>
          </p:cNvSpPr>
          <p:nvPr>
            <p:ph type="pic" idx="2"/>
          </p:nvPr>
        </p:nvSpPr>
        <p:spPr>
          <a:xfrm>
            <a:off x="1553028" y="0"/>
            <a:ext cx="16734972" cy="5379495"/>
          </a:xfrm>
          <a:prstGeom prst="rect">
            <a:avLst/>
          </a:prstGeom>
          <a:solidFill>
            <a:srgbClr val="353535">
              <a:alpha val="11372"/>
            </a:srgbClr>
          </a:solidFill>
          <a:ln>
            <a:noFill/>
          </a:ln>
        </p:spPr>
      </p:sp>
      <p:sp>
        <p:nvSpPr>
          <p:cNvPr id="110" name="Google Shape;110;p48"/>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11" name="Google Shape;111;p48"/>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12" name="Google Shape;112;p48"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16">
  <p:cSld name="16">
    <p:spTree>
      <p:nvGrpSpPr>
        <p:cNvPr id="1" name="Shape 113"/>
        <p:cNvGrpSpPr/>
        <p:nvPr/>
      </p:nvGrpSpPr>
      <p:grpSpPr>
        <a:xfrm>
          <a:off x="0" y="0"/>
          <a:ext cx="0" cy="0"/>
          <a:chOff x="0" y="0"/>
          <a:chExt cx="0" cy="0"/>
        </a:xfrm>
      </p:grpSpPr>
      <p:sp>
        <p:nvSpPr>
          <p:cNvPr id="114" name="Google Shape;114;p49"/>
          <p:cNvSpPr>
            <a:spLocks noGrp="1"/>
          </p:cNvSpPr>
          <p:nvPr>
            <p:ph type="pic" idx="2"/>
          </p:nvPr>
        </p:nvSpPr>
        <p:spPr>
          <a:xfrm>
            <a:off x="0" y="0"/>
            <a:ext cx="6698918" cy="6698919"/>
          </a:xfrm>
          <a:prstGeom prst="rect">
            <a:avLst/>
          </a:prstGeom>
          <a:solidFill>
            <a:srgbClr val="353535">
              <a:alpha val="11372"/>
            </a:srgbClr>
          </a:solidFill>
          <a:ln>
            <a:noFill/>
          </a:ln>
        </p:spPr>
      </p:sp>
      <p:sp>
        <p:nvSpPr>
          <p:cNvPr id="115" name="Google Shape;115;p49"/>
          <p:cNvSpPr>
            <a:spLocks noGrp="1"/>
          </p:cNvSpPr>
          <p:nvPr>
            <p:ph type="pic" idx="3"/>
          </p:nvPr>
        </p:nvSpPr>
        <p:spPr>
          <a:xfrm>
            <a:off x="4279192" y="4287009"/>
            <a:ext cx="4798110" cy="4798111"/>
          </a:xfrm>
          <a:prstGeom prst="rect">
            <a:avLst/>
          </a:prstGeom>
          <a:solidFill>
            <a:srgbClr val="353535">
              <a:alpha val="11372"/>
            </a:srgbClr>
          </a:solidFill>
          <a:ln>
            <a:noFill/>
          </a:ln>
        </p:spPr>
      </p:sp>
      <p:sp>
        <p:nvSpPr>
          <p:cNvPr id="116" name="Google Shape;116;p49"/>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17" name="Google Shape;117;p49"/>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18" name="Google Shape;118;p49"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17">
  <p:cSld name="17">
    <p:spTree>
      <p:nvGrpSpPr>
        <p:cNvPr id="1" name="Shape 119"/>
        <p:cNvGrpSpPr/>
        <p:nvPr/>
      </p:nvGrpSpPr>
      <p:grpSpPr>
        <a:xfrm>
          <a:off x="0" y="0"/>
          <a:ext cx="0" cy="0"/>
          <a:chOff x="0" y="0"/>
          <a:chExt cx="0" cy="0"/>
        </a:xfrm>
      </p:grpSpPr>
      <p:sp>
        <p:nvSpPr>
          <p:cNvPr id="120" name="Google Shape;120;p50"/>
          <p:cNvSpPr>
            <a:spLocks noGrp="1"/>
          </p:cNvSpPr>
          <p:nvPr>
            <p:ph type="pic" idx="2"/>
          </p:nvPr>
        </p:nvSpPr>
        <p:spPr>
          <a:xfrm>
            <a:off x="6907700" y="3429529"/>
            <a:ext cx="3466042" cy="3429529"/>
          </a:xfrm>
          <a:prstGeom prst="rect">
            <a:avLst/>
          </a:prstGeom>
          <a:solidFill>
            <a:srgbClr val="353535">
              <a:alpha val="11372"/>
            </a:srgbClr>
          </a:solidFill>
          <a:ln>
            <a:noFill/>
          </a:ln>
        </p:spPr>
      </p:sp>
      <p:sp>
        <p:nvSpPr>
          <p:cNvPr id="121" name="Google Shape;121;p50"/>
          <p:cNvSpPr>
            <a:spLocks noGrp="1"/>
          </p:cNvSpPr>
          <p:nvPr>
            <p:ph type="pic" idx="3"/>
          </p:nvPr>
        </p:nvSpPr>
        <p:spPr>
          <a:xfrm>
            <a:off x="-24384" y="0"/>
            <a:ext cx="3466042" cy="3429529"/>
          </a:xfrm>
          <a:prstGeom prst="rect">
            <a:avLst/>
          </a:prstGeom>
          <a:solidFill>
            <a:srgbClr val="353535">
              <a:alpha val="11372"/>
            </a:srgbClr>
          </a:solidFill>
          <a:ln>
            <a:noFill/>
          </a:ln>
        </p:spPr>
      </p:sp>
      <p:sp>
        <p:nvSpPr>
          <p:cNvPr id="122" name="Google Shape;122;p50"/>
          <p:cNvSpPr>
            <a:spLocks noGrp="1"/>
          </p:cNvSpPr>
          <p:nvPr>
            <p:ph type="pic" idx="4"/>
          </p:nvPr>
        </p:nvSpPr>
        <p:spPr>
          <a:xfrm>
            <a:off x="3441658" y="3429529"/>
            <a:ext cx="3466042" cy="3429529"/>
          </a:xfrm>
          <a:prstGeom prst="rect">
            <a:avLst/>
          </a:prstGeom>
          <a:solidFill>
            <a:srgbClr val="353535">
              <a:alpha val="11372"/>
            </a:srgbClr>
          </a:solidFill>
          <a:ln>
            <a:noFill/>
          </a:ln>
        </p:spPr>
      </p:sp>
      <p:sp>
        <p:nvSpPr>
          <p:cNvPr id="123" name="Google Shape;123;p50"/>
          <p:cNvSpPr>
            <a:spLocks noGrp="1"/>
          </p:cNvSpPr>
          <p:nvPr>
            <p:ph type="pic" idx="5"/>
          </p:nvPr>
        </p:nvSpPr>
        <p:spPr>
          <a:xfrm>
            <a:off x="-24384" y="3429529"/>
            <a:ext cx="3466042" cy="3429529"/>
          </a:xfrm>
          <a:prstGeom prst="rect">
            <a:avLst/>
          </a:prstGeom>
          <a:solidFill>
            <a:srgbClr val="353535">
              <a:alpha val="11372"/>
            </a:srgbClr>
          </a:solidFill>
          <a:ln>
            <a:noFill/>
          </a:ln>
        </p:spPr>
      </p:sp>
      <p:sp>
        <p:nvSpPr>
          <p:cNvPr id="124" name="Google Shape;124;p50"/>
          <p:cNvSpPr>
            <a:spLocks noGrp="1"/>
          </p:cNvSpPr>
          <p:nvPr>
            <p:ph type="pic" idx="6"/>
          </p:nvPr>
        </p:nvSpPr>
        <p:spPr>
          <a:xfrm>
            <a:off x="3441658" y="6859059"/>
            <a:ext cx="3466042" cy="3429529"/>
          </a:xfrm>
          <a:prstGeom prst="rect">
            <a:avLst/>
          </a:prstGeom>
          <a:solidFill>
            <a:srgbClr val="353535">
              <a:alpha val="11372"/>
            </a:srgbClr>
          </a:solidFill>
          <a:ln>
            <a:noFill/>
          </a:ln>
        </p:spPr>
      </p:sp>
      <p:sp>
        <p:nvSpPr>
          <p:cNvPr id="125" name="Google Shape;125;p50"/>
          <p:cNvSpPr>
            <a:spLocks noGrp="1"/>
          </p:cNvSpPr>
          <p:nvPr>
            <p:ph type="pic" idx="7"/>
          </p:nvPr>
        </p:nvSpPr>
        <p:spPr>
          <a:xfrm>
            <a:off x="-24384" y="6859059"/>
            <a:ext cx="3466042" cy="3429529"/>
          </a:xfrm>
          <a:prstGeom prst="rect">
            <a:avLst/>
          </a:prstGeom>
          <a:solidFill>
            <a:srgbClr val="353535">
              <a:alpha val="11372"/>
            </a:srgbClr>
          </a:solidFill>
          <a:ln>
            <a:noFill/>
          </a:ln>
        </p:spPr>
      </p:sp>
      <p:sp>
        <p:nvSpPr>
          <p:cNvPr id="126" name="Google Shape;126;p50"/>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27" name="Google Shape;127;p50"/>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28" name="Google Shape;128;p50"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18">
  <p:cSld name="18">
    <p:spTree>
      <p:nvGrpSpPr>
        <p:cNvPr id="1" name="Shape 129"/>
        <p:cNvGrpSpPr/>
        <p:nvPr/>
      </p:nvGrpSpPr>
      <p:grpSpPr>
        <a:xfrm>
          <a:off x="0" y="0"/>
          <a:ext cx="0" cy="0"/>
          <a:chOff x="0" y="0"/>
          <a:chExt cx="0" cy="0"/>
        </a:xfrm>
      </p:grpSpPr>
      <p:sp>
        <p:nvSpPr>
          <p:cNvPr id="130" name="Google Shape;130;p51"/>
          <p:cNvSpPr>
            <a:spLocks noGrp="1"/>
          </p:cNvSpPr>
          <p:nvPr>
            <p:ph type="pic" idx="2"/>
          </p:nvPr>
        </p:nvSpPr>
        <p:spPr>
          <a:xfrm>
            <a:off x="11359170" y="0"/>
            <a:ext cx="2271834" cy="2247901"/>
          </a:xfrm>
          <a:prstGeom prst="rect">
            <a:avLst/>
          </a:prstGeom>
          <a:solidFill>
            <a:srgbClr val="353535">
              <a:alpha val="11372"/>
            </a:srgbClr>
          </a:solidFill>
          <a:ln>
            <a:noFill/>
          </a:ln>
        </p:spPr>
      </p:sp>
      <p:sp>
        <p:nvSpPr>
          <p:cNvPr id="131" name="Google Shape;131;p51"/>
          <p:cNvSpPr>
            <a:spLocks noGrp="1"/>
          </p:cNvSpPr>
          <p:nvPr>
            <p:ph type="pic" idx="3"/>
          </p:nvPr>
        </p:nvSpPr>
        <p:spPr>
          <a:xfrm>
            <a:off x="9087336" y="0"/>
            <a:ext cx="2271834" cy="2247901"/>
          </a:xfrm>
          <a:prstGeom prst="rect">
            <a:avLst/>
          </a:prstGeom>
          <a:solidFill>
            <a:srgbClr val="353535">
              <a:alpha val="11372"/>
            </a:srgbClr>
          </a:solidFill>
          <a:ln>
            <a:noFill/>
          </a:ln>
        </p:spPr>
      </p:sp>
      <p:sp>
        <p:nvSpPr>
          <p:cNvPr id="132" name="Google Shape;132;p51"/>
          <p:cNvSpPr>
            <a:spLocks noGrp="1"/>
          </p:cNvSpPr>
          <p:nvPr>
            <p:ph type="pic" idx="4"/>
          </p:nvPr>
        </p:nvSpPr>
        <p:spPr>
          <a:xfrm>
            <a:off x="6815502" y="0"/>
            <a:ext cx="2271834" cy="2247901"/>
          </a:xfrm>
          <a:prstGeom prst="rect">
            <a:avLst/>
          </a:prstGeom>
          <a:solidFill>
            <a:srgbClr val="353535">
              <a:alpha val="11372"/>
            </a:srgbClr>
          </a:solidFill>
          <a:ln>
            <a:noFill/>
          </a:ln>
        </p:spPr>
      </p:sp>
      <p:sp>
        <p:nvSpPr>
          <p:cNvPr id="133" name="Google Shape;133;p51"/>
          <p:cNvSpPr>
            <a:spLocks noGrp="1"/>
          </p:cNvSpPr>
          <p:nvPr>
            <p:ph type="pic" idx="5"/>
          </p:nvPr>
        </p:nvSpPr>
        <p:spPr>
          <a:xfrm>
            <a:off x="4543668" y="0"/>
            <a:ext cx="2271834" cy="2247901"/>
          </a:xfrm>
          <a:prstGeom prst="rect">
            <a:avLst/>
          </a:prstGeom>
          <a:solidFill>
            <a:srgbClr val="353535">
              <a:alpha val="11372"/>
            </a:srgbClr>
          </a:solidFill>
          <a:ln>
            <a:noFill/>
          </a:ln>
        </p:spPr>
      </p:sp>
      <p:sp>
        <p:nvSpPr>
          <p:cNvPr id="134" name="Google Shape;134;p51"/>
          <p:cNvSpPr>
            <a:spLocks noGrp="1"/>
          </p:cNvSpPr>
          <p:nvPr>
            <p:ph type="pic" idx="6"/>
          </p:nvPr>
        </p:nvSpPr>
        <p:spPr>
          <a:xfrm>
            <a:off x="2271834" y="0"/>
            <a:ext cx="2271834" cy="2247901"/>
          </a:xfrm>
          <a:prstGeom prst="rect">
            <a:avLst/>
          </a:prstGeom>
          <a:solidFill>
            <a:srgbClr val="353535">
              <a:alpha val="11372"/>
            </a:srgbClr>
          </a:solidFill>
          <a:ln>
            <a:noFill/>
          </a:ln>
        </p:spPr>
      </p:sp>
      <p:sp>
        <p:nvSpPr>
          <p:cNvPr id="135" name="Google Shape;135;p51"/>
          <p:cNvSpPr>
            <a:spLocks noGrp="1"/>
          </p:cNvSpPr>
          <p:nvPr>
            <p:ph type="pic" idx="7"/>
          </p:nvPr>
        </p:nvSpPr>
        <p:spPr>
          <a:xfrm>
            <a:off x="0" y="0"/>
            <a:ext cx="2271834" cy="2247901"/>
          </a:xfrm>
          <a:prstGeom prst="rect">
            <a:avLst/>
          </a:prstGeom>
          <a:solidFill>
            <a:srgbClr val="353535">
              <a:alpha val="11372"/>
            </a:srgbClr>
          </a:solidFill>
          <a:ln>
            <a:noFill/>
          </a:ln>
        </p:spPr>
      </p:sp>
      <p:sp>
        <p:nvSpPr>
          <p:cNvPr id="136" name="Google Shape;136;p51"/>
          <p:cNvSpPr>
            <a:spLocks noGrp="1"/>
          </p:cNvSpPr>
          <p:nvPr>
            <p:ph type="pic" idx="8"/>
          </p:nvPr>
        </p:nvSpPr>
        <p:spPr>
          <a:xfrm>
            <a:off x="9087336" y="2247901"/>
            <a:ext cx="2271834" cy="2247901"/>
          </a:xfrm>
          <a:prstGeom prst="rect">
            <a:avLst/>
          </a:prstGeom>
          <a:solidFill>
            <a:srgbClr val="353535">
              <a:alpha val="11372"/>
            </a:srgbClr>
          </a:solidFill>
          <a:ln>
            <a:noFill/>
          </a:ln>
        </p:spPr>
      </p:sp>
      <p:sp>
        <p:nvSpPr>
          <p:cNvPr id="137" name="Google Shape;137;p51"/>
          <p:cNvSpPr>
            <a:spLocks noGrp="1"/>
          </p:cNvSpPr>
          <p:nvPr>
            <p:ph type="pic" idx="9"/>
          </p:nvPr>
        </p:nvSpPr>
        <p:spPr>
          <a:xfrm>
            <a:off x="6815502" y="2247901"/>
            <a:ext cx="2271834" cy="2247901"/>
          </a:xfrm>
          <a:prstGeom prst="rect">
            <a:avLst/>
          </a:prstGeom>
          <a:solidFill>
            <a:srgbClr val="353535">
              <a:alpha val="11372"/>
            </a:srgbClr>
          </a:solidFill>
          <a:ln>
            <a:noFill/>
          </a:ln>
        </p:spPr>
      </p:sp>
      <p:sp>
        <p:nvSpPr>
          <p:cNvPr id="138" name="Google Shape;138;p51"/>
          <p:cNvSpPr>
            <a:spLocks noGrp="1"/>
          </p:cNvSpPr>
          <p:nvPr>
            <p:ph type="pic" idx="13"/>
          </p:nvPr>
        </p:nvSpPr>
        <p:spPr>
          <a:xfrm>
            <a:off x="4543668" y="2247901"/>
            <a:ext cx="2271834" cy="2247901"/>
          </a:xfrm>
          <a:prstGeom prst="rect">
            <a:avLst/>
          </a:prstGeom>
          <a:solidFill>
            <a:srgbClr val="353535">
              <a:alpha val="11372"/>
            </a:srgbClr>
          </a:solidFill>
          <a:ln>
            <a:noFill/>
          </a:ln>
        </p:spPr>
      </p:sp>
      <p:sp>
        <p:nvSpPr>
          <p:cNvPr id="139" name="Google Shape;139;p51"/>
          <p:cNvSpPr>
            <a:spLocks noGrp="1"/>
          </p:cNvSpPr>
          <p:nvPr>
            <p:ph type="pic" idx="14"/>
          </p:nvPr>
        </p:nvSpPr>
        <p:spPr>
          <a:xfrm>
            <a:off x="2271834" y="2247901"/>
            <a:ext cx="2271834" cy="2247901"/>
          </a:xfrm>
          <a:prstGeom prst="rect">
            <a:avLst/>
          </a:prstGeom>
          <a:solidFill>
            <a:srgbClr val="353535">
              <a:alpha val="11372"/>
            </a:srgbClr>
          </a:solidFill>
          <a:ln>
            <a:noFill/>
          </a:ln>
        </p:spPr>
      </p:sp>
      <p:sp>
        <p:nvSpPr>
          <p:cNvPr id="140" name="Google Shape;140;p51"/>
          <p:cNvSpPr>
            <a:spLocks noGrp="1"/>
          </p:cNvSpPr>
          <p:nvPr>
            <p:ph type="pic" idx="15"/>
          </p:nvPr>
        </p:nvSpPr>
        <p:spPr>
          <a:xfrm>
            <a:off x="0" y="2247901"/>
            <a:ext cx="2271834" cy="2247901"/>
          </a:xfrm>
          <a:prstGeom prst="rect">
            <a:avLst/>
          </a:prstGeom>
          <a:solidFill>
            <a:srgbClr val="353535">
              <a:alpha val="11372"/>
            </a:srgbClr>
          </a:solidFill>
          <a:ln>
            <a:noFill/>
          </a:ln>
        </p:spPr>
      </p:sp>
      <p:sp>
        <p:nvSpPr>
          <p:cNvPr id="141" name="Google Shape;141;p51"/>
          <p:cNvSpPr>
            <a:spLocks noGrp="1"/>
          </p:cNvSpPr>
          <p:nvPr>
            <p:ph type="pic" idx="16"/>
          </p:nvPr>
        </p:nvSpPr>
        <p:spPr>
          <a:xfrm>
            <a:off x="4543668" y="4495802"/>
            <a:ext cx="2271834" cy="2247901"/>
          </a:xfrm>
          <a:prstGeom prst="rect">
            <a:avLst/>
          </a:prstGeom>
          <a:solidFill>
            <a:srgbClr val="353535">
              <a:alpha val="11372"/>
            </a:srgbClr>
          </a:solidFill>
          <a:ln>
            <a:noFill/>
          </a:ln>
        </p:spPr>
      </p:sp>
      <p:sp>
        <p:nvSpPr>
          <p:cNvPr id="142" name="Google Shape;142;p51"/>
          <p:cNvSpPr>
            <a:spLocks noGrp="1"/>
          </p:cNvSpPr>
          <p:nvPr>
            <p:ph type="pic" idx="17"/>
          </p:nvPr>
        </p:nvSpPr>
        <p:spPr>
          <a:xfrm>
            <a:off x="2271834" y="4495802"/>
            <a:ext cx="2271834" cy="2247901"/>
          </a:xfrm>
          <a:prstGeom prst="rect">
            <a:avLst/>
          </a:prstGeom>
          <a:solidFill>
            <a:srgbClr val="353535">
              <a:alpha val="11372"/>
            </a:srgbClr>
          </a:solidFill>
          <a:ln>
            <a:noFill/>
          </a:ln>
        </p:spPr>
      </p:sp>
      <p:sp>
        <p:nvSpPr>
          <p:cNvPr id="143" name="Google Shape;143;p51"/>
          <p:cNvSpPr>
            <a:spLocks noGrp="1"/>
          </p:cNvSpPr>
          <p:nvPr>
            <p:ph type="pic" idx="18"/>
          </p:nvPr>
        </p:nvSpPr>
        <p:spPr>
          <a:xfrm>
            <a:off x="0" y="4495802"/>
            <a:ext cx="2271834" cy="2247901"/>
          </a:xfrm>
          <a:prstGeom prst="rect">
            <a:avLst/>
          </a:prstGeom>
          <a:solidFill>
            <a:srgbClr val="353535">
              <a:alpha val="11372"/>
            </a:srgbClr>
          </a:solidFill>
          <a:ln>
            <a:noFill/>
          </a:ln>
        </p:spPr>
      </p:sp>
      <p:sp>
        <p:nvSpPr>
          <p:cNvPr id="144" name="Google Shape;144;p51"/>
          <p:cNvSpPr>
            <a:spLocks noGrp="1"/>
          </p:cNvSpPr>
          <p:nvPr>
            <p:ph type="pic" idx="19"/>
          </p:nvPr>
        </p:nvSpPr>
        <p:spPr>
          <a:xfrm>
            <a:off x="0" y="6743703"/>
            <a:ext cx="2271834" cy="2247901"/>
          </a:xfrm>
          <a:prstGeom prst="rect">
            <a:avLst/>
          </a:prstGeom>
          <a:solidFill>
            <a:srgbClr val="353535">
              <a:alpha val="11372"/>
            </a:srgbClr>
          </a:solidFill>
          <a:ln>
            <a:noFill/>
          </a:ln>
        </p:spPr>
      </p:sp>
      <p:sp>
        <p:nvSpPr>
          <p:cNvPr id="145" name="Google Shape;145;p51"/>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46" name="Google Shape;146;p51"/>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47" name="Google Shape;147;p51"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19">
  <p:cSld name="19">
    <p:spTree>
      <p:nvGrpSpPr>
        <p:cNvPr id="1" name="Shape 148"/>
        <p:cNvGrpSpPr/>
        <p:nvPr/>
      </p:nvGrpSpPr>
      <p:grpSpPr>
        <a:xfrm>
          <a:off x="0" y="0"/>
          <a:ext cx="0" cy="0"/>
          <a:chOff x="0" y="0"/>
          <a:chExt cx="0" cy="0"/>
        </a:xfrm>
      </p:grpSpPr>
      <p:sp>
        <p:nvSpPr>
          <p:cNvPr id="149" name="Google Shape;149;p52"/>
          <p:cNvSpPr>
            <a:spLocks noGrp="1"/>
          </p:cNvSpPr>
          <p:nvPr>
            <p:ph type="pic" idx="2"/>
          </p:nvPr>
        </p:nvSpPr>
        <p:spPr>
          <a:xfrm>
            <a:off x="2076448" y="0"/>
            <a:ext cx="3975907" cy="10288588"/>
          </a:xfrm>
          <a:prstGeom prst="rect">
            <a:avLst/>
          </a:prstGeom>
          <a:solidFill>
            <a:srgbClr val="353535">
              <a:alpha val="11372"/>
            </a:srgbClr>
          </a:solidFill>
          <a:ln>
            <a:noFill/>
          </a:ln>
        </p:spPr>
      </p:sp>
      <p:sp>
        <p:nvSpPr>
          <p:cNvPr id="150" name="Google Shape;150;p52"/>
          <p:cNvSpPr>
            <a:spLocks noGrp="1"/>
          </p:cNvSpPr>
          <p:nvPr>
            <p:ph type="pic" idx="3"/>
          </p:nvPr>
        </p:nvSpPr>
        <p:spPr>
          <a:xfrm>
            <a:off x="6052354" y="0"/>
            <a:ext cx="3975907" cy="10288588"/>
          </a:xfrm>
          <a:prstGeom prst="rect">
            <a:avLst/>
          </a:prstGeom>
          <a:solidFill>
            <a:srgbClr val="353535">
              <a:alpha val="11372"/>
            </a:srgbClr>
          </a:solidFill>
          <a:ln>
            <a:noFill/>
          </a:ln>
        </p:spPr>
      </p:sp>
      <p:sp>
        <p:nvSpPr>
          <p:cNvPr id="151" name="Google Shape;151;p52"/>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52" name="Google Shape;152;p52"/>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53" name="Google Shape;153;p52"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20">
  <p:cSld name="20">
    <p:spTree>
      <p:nvGrpSpPr>
        <p:cNvPr id="1" name="Shape 154"/>
        <p:cNvGrpSpPr/>
        <p:nvPr/>
      </p:nvGrpSpPr>
      <p:grpSpPr>
        <a:xfrm>
          <a:off x="0" y="0"/>
          <a:ext cx="0" cy="0"/>
          <a:chOff x="0" y="0"/>
          <a:chExt cx="0" cy="0"/>
        </a:xfrm>
      </p:grpSpPr>
      <p:sp>
        <p:nvSpPr>
          <p:cNvPr id="155" name="Google Shape;155;p53"/>
          <p:cNvSpPr>
            <a:spLocks noGrp="1"/>
          </p:cNvSpPr>
          <p:nvPr>
            <p:ph type="pic" idx="2"/>
          </p:nvPr>
        </p:nvSpPr>
        <p:spPr>
          <a:xfrm>
            <a:off x="2457449" y="0"/>
            <a:ext cx="5485374" cy="10288588"/>
          </a:xfrm>
          <a:prstGeom prst="rect">
            <a:avLst/>
          </a:prstGeom>
          <a:solidFill>
            <a:srgbClr val="353535">
              <a:alpha val="11372"/>
            </a:srgbClr>
          </a:solidFill>
          <a:ln>
            <a:noFill/>
          </a:ln>
        </p:spPr>
      </p:sp>
      <p:sp>
        <p:nvSpPr>
          <p:cNvPr id="156" name="Google Shape;156;p53"/>
          <p:cNvSpPr>
            <a:spLocks noGrp="1"/>
          </p:cNvSpPr>
          <p:nvPr>
            <p:ph type="pic" idx="3"/>
          </p:nvPr>
        </p:nvSpPr>
        <p:spPr>
          <a:xfrm>
            <a:off x="0" y="0"/>
            <a:ext cx="2457448" cy="10288588"/>
          </a:xfrm>
          <a:prstGeom prst="rect">
            <a:avLst/>
          </a:prstGeom>
          <a:solidFill>
            <a:srgbClr val="353535">
              <a:alpha val="11372"/>
            </a:srgbClr>
          </a:solidFill>
          <a:ln>
            <a:noFill/>
          </a:ln>
        </p:spPr>
      </p:sp>
      <p:sp>
        <p:nvSpPr>
          <p:cNvPr id="157" name="Google Shape;157;p53"/>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58" name="Google Shape;158;p53"/>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59" name="Google Shape;159;p53"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24">
  <p:cSld name="24">
    <p:spTree>
      <p:nvGrpSpPr>
        <p:cNvPr id="1" name="Shape 160"/>
        <p:cNvGrpSpPr/>
        <p:nvPr/>
      </p:nvGrpSpPr>
      <p:grpSpPr>
        <a:xfrm>
          <a:off x="0" y="0"/>
          <a:ext cx="0" cy="0"/>
          <a:chOff x="0" y="0"/>
          <a:chExt cx="0" cy="0"/>
        </a:xfrm>
      </p:grpSpPr>
      <p:sp>
        <p:nvSpPr>
          <p:cNvPr id="161" name="Google Shape;161;p55"/>
          <p:cNvSpPr>
            <a:spLocks noGrp="1"/>
          </p:cNvSpPr>
          <p:nvPr>
            <p:ph type="pic" idx="2"/>
          </p:nvPr>
        </p:nvSpPr>
        <p:spPr>
          <a:xfrm>
            <a:off x="0" y="0"/>
            <a:ext cx="14831526" cy="10288588"/>
          </a:xfrm>
          <a:prstGeom prst="rect">
            <a:avLst/>
          </a:prstGeom>
          <a:solidFill>
            <a:srgbClr val="353535">
              <a:alpha val="11372"/>
            </a:srgbClr>
          </a:solidFill>
          <a:ln>
            <a:noFill/>
          </a:ln>
        </p:spPr>
      </p:sp>
      <p:sp>
        <p:nvSpPr>
          <p:cNvPr id="162" name="Google Shape;162;p55"/>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63" name="Google Shape;163;p55"/>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64" name="Google Shape;164;p55"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25">
  <p:cSld name="25">
    <p:spTree>
      <p:nvGrpSpPr>
        <p:cNvPr id="1" name="Shape 165"/>
        <p:cNvGrpSpPr/>
        <p:nvPr/>
      </p:nvGrpSpPr>
      <p:grpSpPr>
        <a:xfrm>
          <a:off x="0" y="0"/>
          <a:ext cx="0" cy="0"/>
          <a:chOff x="0" y="0"/>
          <a:chExt cx="0" cy="0"/>
        </a:xfrm>
      </p:grpSpPr>
      <p:sp>
        <p:nvSpPr>
          <p:cNvPr id="166" name="Google Shape;166;p56"/>
          <p:cNvSpPr>
            <a:spLocks noGrp="1"/>
          </p:cNvSpPr>
          <p:nvPr>
            <p:ph type="pic" idx="2"/>
          </p:nvPr>
        </p:nvSpPr>
        <p:spPr>
          <a:xfrm>
            <a:off x="-1" y="0"/>
            <a:ext cx="11799269" cy="10288588"/>
          </a:xfrm>
          <a:prstGeom prst="rect">
            <a:avLst/>
          </a:prstGeom>
          <a:solidFill>
            <a:srgbClr val="353535">
              <a:alpha val="11372"/>
            </a:srgbClr>
          </a:solidFill>
          <a:ln>
            <a:noFill/>
          </a:ln>
        </p:spPr>
      </p:sp>
      <p:sp>
        <p:nvSpPr>
          <p:cNvPr id="167" name="Google Shape;167;p56"/>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68" name="Google Shape;168;p56"/>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69" name="Google Shape;169;p56"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21">
  <p:cSld name="21">
    <p:spTree>
      <p:nvGrpSpPr>
        <p:cNvPr id="1" name="Shape 25"/>
        <p:cNvGrpSpPr/>
        <p:nvPr/>
      </p:nvGrpSpPr>
      <p:grpSpPr>
        <a:xfrm>
          <a:off x="0" y="0"/>
          <a:ext cx="0" cy="0"/>
          <a:chOff x="0" y="0"/>
          <a:chExt cx="0" cy="0"/>
        </a:xfrm>
      </p:grpSpPr>
      <p:sp>
        <p:nvSpPr>
          <p:cNvPr id="26" name="Google Shape;26;p29"/>
          <p:cNvSpPr>
            <a:spLocks noGrp="1"/>
          </p:cNvSpPr>
          <p:nvPr>
            <p:ph type="pic" idx="2"/>
          </p:nvPr>
        </p:nvSpPr>
        <p:spPr>
          <a:xfrm>
            <a:off x="0" y="0"/>
            <a:ext cx="7942823" cy="10288588"/>
          </a:xfrm>
          <a:prstGeom prst="rect">
            <a:avLst/>
          </a:prstGeom>
          <a:solidFill>
            <a:srgbClr val="353535">
              <a:alpha val="11372"/>
            </a:srgbClr>
          </a:solidFill>
          <a:ln>
            <a:noFill/>
          </a:ln>
        </p:spPr>
      </p:sp>
      <p:sp>
        <p:nvSpPr>
          <p:cNvPr id="27" name="Google Shape;27;p29"/>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28" name="Google Shape;28;p29"/>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7" name="Picture 6">
            <a:extLst>
              <a:ext uri="{FF2B5EF4-FFF2-40B4-BE49-F238E27FC236}">
                <a16:creationId xmlns:a16="http://schemas.microsoft.com/office/drawing/2014/main" id="{9A96F2D3-8A9C-8042-B09A-66327C6DB2E9}"/>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444870" y="1"/>
            <a:ext cx="3843130" cy="1881626"/>
          </a:xfrm>
          <a:prstGeom prst="rect">
            <a:avLst/>
          </a:prstGeom>
        </p:spPr>
      </p:pic>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28">
  <p:cSld name="28">
    <p:spTree>
      <p:nvGrpSpPr>
        <p:cNvPr id="1" name="Shape 170"/>
        <p:cNvGrpSpPr/>
        <p:nvPr/>
      </p:nvGrpSpPr>
      <p:grpSpPr>
        <a:xfrm>
          <a:off x="0" y="0"/>
          <a:ext cx="0" cy="0"/>
          <a:chOff x="0" y="0"/>
          <a:chExt cx="0" cy="0"/>
        </a:xfrm>
      </p:grpSpPr>
      <p:sp>
        <p:nvSpPr>
          <p:cNvPr id="171" name="Google Shape;171;p57"/>
          <p:cNvSpPr>
            <a:spLocks noGrp="1"/>
          </p:cNvSpPr>
          <p:nvPr>
            <p:ph type="pic" idx="2"/>
          </p:nvPr>
        </p:nvSpPr>
        <p:spPr>
          <a:xfrm>
            <a:off x="8655168" y="3482292"/>
            <a:ext cx="5777441" cy="5788744"/>
          </a:xfrm>
          <a:prstGeom prst="rect">
            <a:avLst/>
          </a:prstGeom>
          <a:solidFill>
            <a:srgbClr val="353535">
              <a:alpha val="11372"/>
            </a:srgbClr>
          </a:solidFill>
          <a:ln>
            <a:noFill/>
          </a:ln>
        </p:spPr>
      </p:sp>
      <p:sp>
        <p:nvSpPr>
          <p:cNvPr id="172" name="Google Shape;172;p57"/>
          <p:cNvSpPr>
            <a:spLocks noGrp="1"/>
          </p:cNvSpPr>
          <p:nvPr>
            <p:ph type="pic" idx="3"/>
          </p:nvPr>
        </p:nvSpPr>
        <p:spPr>
          <a:xfrm>
            <a:off x="11334720" y="0"/>
            <a:ext cx="6953280" cy="10288588"/>
          </a:xfrm>
          <a:prstGeom prst="rect">
            <a:avLst/>
          </a:prstGeom>
          <a:solidFill>
            <a:srgbClr val="353535">
              <a:alpha val="11372"/>
            </a:srgbClr>
          </a:solidFill>
          <a:ln>
            <a:noFill/>
          </a:ln>
        </p:spPr>
      </p:sp>
      <p:sp>
        <p:nvSpPr>
          <p:cNvPr id="173" name="Google Shape;173;p57"/>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74" name="Google Shape;174;p57"/>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75" name="Google Shape;175;p57"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29">
  <p:cSld name="29">
    <p:spTree>
      <p:nvGrpSpPr>
        <p:cNvPr id="1" name="Shape 176"/>
        <p:cNvGrpSpPr/>
        <p:nvPr/>
      </p:nvGrpSpPr>
      <p:grpSpPr>
        <a:xfrm>
          <a:off x="0" y="0"/>
          <a:ext cx="0" cy="0"/>
          <a:chOff x="0" y="0"/>
          <a:chExt cx="0" cy="0"/>
        </a:xfrm>
      </p:grpSpPr>
      <p:sp>
        <p:nvSpPr>
          <p:cNvPr id="177" name="Google Shape;177;p58"/>
          <p:cNvSpPr>
            <a:spLocks noGrp="1"/>
          </p:cNvSpPr>
          <p:nvPr>
            <p:ph type="pic" idx="2"/>
          </p:nvPr>
        </p:nvSpPr>
        <p:spPr>
          <a:xfrm>
            <a:off x="11334720" y="0"/>
            <a:ext cx="6953280" cy="10288588"/>
          </a:xfrm>
          <a:prstGeom prst="rect">
            <a:avLst/>
          </a:prstGeom>
          <a:solidFill>
            <a:srgbClr val="353535">
              <a:alpha val="11372"/>
            </a:srgbClr>
          </a:solidFill>
          <a:ln>
            <a:noFill/>
          </a:ln>
        </p:spPr>
      </p:sp>
      <p:sp>
        <p:nvSpPr>
          <p:cNvPr id="178" name="Google Shape;178;p58"/>
          <p:cNvSpPr>
            <a:spLocks noGrp="1"/>
          </p:cNvSpPr>
          <p:nvPr>
            <p:ph type="pic" idx="3"/>
          </p:nvPr>
        </p:nvSpPr>
        <p:spPr>
          <a:xfrm>
            <a:off x="8937817" y="3459679"/>
            <a:ext cx="5212135" cy="5845278"/>
          </a:xfrm>
          <a:prstGeom prst="rect">
            <a:avLst/>
          </a:prstGeom>
          <a:solidFill>
            <a:srgbClr val="353535">
              <a:alpha val="11372"/>
            </a:srgbClr>
          </a:solidFill>
          <a:ln>
            <a:noFill/>
          </a:ln>
        </p:spPr>
      </p:sp>
      <p:sp>
        <p:nvSpPr>
          <p:cNvPr id="179" name="Google Shape;179;p58"/>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80" name="Google Shape;180;p58"/>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81" name="Google Shape;181;p58"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30">
  <p:cSld name="30">
    <p:spTree>
      <p:nvGrpSpPr>
        <p:cNvPr id="1" name="Shape 182"/>
        <p:cNvGrpSpPr/>
        <p:nvPr/>
      </p:nvGrpSpPr>
      <p:grpSpPr>
        <a:xfrm>
          <a:off x="0" y="0"/>
          <a:ext cx="0" cy="0"/>
          <a:chOff x="0" y="0"/>
          <a:chExt cx="0" cy="0"/>
        </a:xfrm>
      </p:grpSpPr>
      <p:sp>
        <p:nvSpPr>
          <p:cNvPr id="183" name="Google Shape;183;p59"/>
          <p:cNvSpPr>
            <a:spLocks noGrp="1"/>
          </p:cNvSpPr>
          <p:nvPr>
            <p:ph type="pic" idx="2"/>
          </p:nvPr>
        </p:nvSpPr>
        <p:spPr>
          <a:xfrm>
            <a:off x="0" y="0"/>
            <a:ext cx="13279983" cy="10288588"/>
          </a:xfrm>
          <a:prstGeom prst="rect">
            <a:avLst/>
          </a:prstGeom>
          <a:solidFill>
            <a:srgbClr val="353535">
              <a:alpha val="11372"/>
            </a:srgbClr>
          </a:solidFill>
          <a:ln>
            <a:noFill/>
          </a:ln>
        </p:spPr>
      </p:sp>
      <p:sp>
        <p:nvSpPr>
          <p:cNvPr id="184" name="Google Shape;184;p59"/>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85" name="Google Shape;185;p59"/>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86" name="Google Shape;186;p59"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31">
  <p:cSld name="31">
    <p:spTree>
      <p:nvGrpSpPr>
        <p:cNvPr id="1" name="Shape 187"/>
        <p:cNvGrpSpPr/>
        <p:nvPr/>
      </p:nvGrpSpPr>
      <p:grpSpPr>
        <a:xfrm>
          <a:off x="0" y="0"/>
          <a:ext cx="0" cy="0"/>
          <a:chOff x="0" y="0"/>
          <a:chExt cx="0" cy="0"/>
        </a:xfrm>
      </p:grpSpPr>
      <p:sp>
        <p:nvSpPr>
          <p:cNvPr id="188" name="Google Shape;188;p60"/>
          <p:cNvSpPr>
            <a:spLocks noGrp="1"/>
          </p:cNvSpPr>
          <p:nvPr>
            <p:ph type="pic" idx="2"/>
          </p:nvPr>
        </p:nvSpPr>
        <p:spPr>
          <a:xfrm>
            <a:off x="5008008" y="0"/>
            <a:ext cx="13279991" cy="10288588"/>
          </a:xfrm>
          <a:prstGeom prst="rect">
            <a:avLst/>
          </a:prstGeom>
          <a:solidFill>
            <a:srgbClr val="353535">
              <a:alpha val="11372"/>
            </a:srgbClr>
          </a:solidFill>
          <a:ln>
            <a:noFill/>
          </a:ln>
        </p:spPr>
      </p:sp>
      <p:sp>
        <p:nvSpPr>
          <p:cNvPr id="189" name="Google Shape;189;p60"/>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90" name="Google Shape;190;p60"/>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91" name="Google Shape;191;p60"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32">
  <p:cSld name="32">
    <p:spTree>
      <p:nvGrpSpPr>
        <p:cNvPr id="1" name="Shape 192"/>
        <p:cNvGrpSpPr/>
        <p:nvPr/>
      </p:nvGrpSpPr>
      <p:grpSpPr>
        <a:xfrm>
          <a:off x="0" y="0"/>
          <a:ext cx="0" cy="0"/>
          <a:chOff x="0" y="0"/>
          <a:chExt cx="0" cy="0"/>
        </a:xfrm>
      </p:grpSpPr>
      <p:sp>
        <p:nvSpPr>
          <p:cNvPr id="193" name="Google Shape;193;p61"/>
          <p:cNvSpPr>
            <a:spLocks noGrp="1"/>
          </p:cNvSpPr>
          <p:nvPr>
            <p:ph type="pic" idx="2"/>
          </p:nvPr>
        </p:nvSpPr>
        <p:spPr>
          <a:xfrm>
            <a:off x="-17244" y="0"/>
            <a:ext cx="16075035" cy="10288588"/>
          </a:xfrm>
          <a:prstGeom prst="rect">
            <a:avLst/>
          </a:prstGeom>
          <a:solidFill>
            <a:srgbClr val="353535">
              <a:alpha val="11372"/>
            </a:srgbClr>
          </a:solidFill>
          <a:ln>
            <a:noFill/>
          </a:ln>
        </p:spPr>
      </p:sp>
      <p:sp>
        <p:nvSpPr>
          <p:cNvPr id="194" name="Google Shape;194;p61"/>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95" name="Google Shape;195;p61"/>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96" name="Google Shape;196;p61"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33">
  <p:cSld name="33">
    <p:spTree>
      <p:nvGrpSpPr>
        <p:cNvPr id="1" name="Shape 197"/>
        <p:cNvGrpSpPr/>
        <p:nvPr/>
      </p:nvGrpSpPr>
      <p:grpSpPr>
        <a:xfrm>
          <a:off x="0" y="0"/>
          <a:ext cx="0" cy="0"/>
          <a:chOff x="0" y="0"/>
          <a:chExt cx="0" cy="0"/>
        </a:xfrm>
      </p:grpSpPr>
      <p:sp>
        <p:nvSpPr>
          <p:cNvPr id="198" name="Google Shape;198;p62"/>
          <p:cNvSpPr>
            <a:spLocks noGrp="1"/>
          </p:cNvSpPr>
          <p:nvPr>
            <p:ph type="pic" idx="2"/>
          </p:nvPr>
        </p:nvSpPr>
        <p:spPr>
          <a:xfrm>
            <a:off x="4797506" y="0"/>
            <a:ext cx="16075035" cy="10288588"/>
          </a:xfrm>
          <a:prstGeom prst="rect">
            <a:avLst/>
          </a:prstGeom>
          <a:solidFill>
            <a:srgbClr val="353535">
              <a:alpha val="11372"/>
            </a:srgbClr>
          </a:solidFill>
          <a:ln>
            <a:noFill/>
          </a:ln>
        </p:spPr>
      </p:sp>
      <p:sp>
        <p:nvSpPr>
          <p:cNvPr id="199" name="Google Shape;199;p62"/>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200" name="Google Shape;200;p62"/>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201" name="Google Shape;201;p62"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35">
  <p:cSld name="35">
    <p:spTree>
      <p:nvGrpSpPr>
        <p:cNvPr id="1" name="Shape 202"/>
        <p:cNvGrpSpPr/>
        <p:nvPr/>
      </p:nvGrpSpPr>
      <p:grpSpPr>
        <a:xfrm>
          <a:off x="0" y="0"/>
          <a:ext cx="0" cy="0"/>
          <a:chOff x="0" y="0"/>
          <a:chExt cx="0" cy="0"/>
        </a:xfrm>
      </p:grpSpPr>
      <p:sp>
        <p:nvSpPr>
          <p:cNvPr id="203" name="Google Shape;203;p63"/>
          <p:cNvSpPr>
            <a:spLocks noGrp="1"/>
          </p:cNvSpPr>
          <p:nvPr>
            <p:ph type="pic" idx="2"/>
          </p:nvPr>
        </p:nvSpPr>
        <p:spPr>
          <a:xfrm>
            <a:off x="1237024" y="1307392"/>
            <a:ext cx="7696540" cy="7673803"/>
          </a:xfrm>
          <a:prstGeom prst="rect">
            <a:avLst/>
          </a:prstGeom>
          <a:solidFill>
            <a:srgbClr val="353535">
              <a:alpha val="11372"/>
            </a:srgbClr>
          </a:solidFill>
          <a:ln>
            <a:noFill/>
          </a:ln>
        </p:spPr>
      </p:sp>
      <p:sp>
        <p:nvSpPr>
          <p:cNvPr id="204" name="Google Shape;204;p63"/>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205" name="Google Shape;205;p63"/>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206" name="Google Shape;206;p63"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36">
  <p:cSld name="36">
    <p:spTree>
      <p:nvGrpSpPr>
        <p:cNvPr id="1" name="Shape 207"/>
        <p:cNvGrpSpPr/>
        <p:nvPr/>
      </p:nvGrpSpPr>
      <p:grpSpPr>
        <a:xfrm>
          <a:off x="0" y="0"/>
          <a:ext cx="0" cy="0"/>
          <a:chOff x="0" y="0"/>
          <a:chExt cx="0" cy="0"/>
        </a:xfrm>
      </p:grpSpPr>
      <p:sp>
        <p:nvSpPr>
          <p:cNvPr id="208" name="Google Shape;208;p64"/>
          <p:cNvSpPr>
            <a:spLocks noGrp="1"/>
          </p:cNvSpPr>
          <p:nvPr>
            <p:ph type="pic" idx="2"/>
          </p:nvPr>
        </p:nvSpPr>
        <p:spPr>
          <a:xfrm>
            <a:off x="9401366" y="1401961"/>
            <a:ext cx="7507277" cy="7518587"/>
          </a:xfrm>
          <a:prstGeom prst="rect">
            <a:avLst/>
          </a:prstGeom>
          <a:solidFill>
            <a:srgbClr val="353535">
              <a:alpha val="11372"/>
            </a:srgbClr>
          </a:solidFill>
          <a:ln>
            <a:noFill/>
          </a:ln>
        </p:spPr>
      </p:sp>
      <p:sp>
        <p:nvSpPr>
          <p:cNvPr id="209" name="Google Shape;209;p64"/>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210" name="Google Shape;210;p64"/>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211" name="Google Shape;211;p64"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38">
  <p:cSld name="38">
    <p:spTree>
      <p:nvGrpSpPr>
        <p:cNvPr id="1" name="Shape 212"/>
        <p:cNvGrpSpPr/>
        <p:nvPr/>
      </p:nvGrpSpPr>
      <p:grpSpPr>
        <a:xfrm>
          <a:off x="0" y="0"/>
          <a:ext cx="0" cy="0"/>
          <a:chOff x="0" y="0"/>
          <a:chExt cx="0" cy="0"/>
        </a:xfrm>
      </p:grpSpPr>
      <p:sp>
        <p:nvSpPr>
          <p:cNvPr id="213" name="Google Shape;213;p65"/>
          <p:cNvSpPr>
            <a:spLocks noGrp="1"/>
          </p:cNvSpPr>
          <p:nvPr>
            <p:ph type="pic" idx="2"/>
          </p:nvPr>
        </p:nvSpPr>
        <p:spPr>
          <a:xfrm>
            <a:off x="2188966" y="2589863"/>
            <a:ext cx="5107185" cy="5108862"/>
          </a:xfrm>
          <a:prstGeom prst="rect">
            <a:avLst/>
          </a:prstGeom>
          <a:solidFill>
            <a:srgbClr val="353535">
              <a:alpha val="11372"/>
            </a:srgbClr>
          </a:solidFill>
          <a:ln>
            <a:noFill/>
          </a:ln>
        </p:spPr>
      </p:sp>
      <p:sp>
        <p:nvSpPr>
          <p:cNvPr id="214" name="Google Shape;214;p65"/>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215" name="Google Shape;215;p65"/>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216" name="Google Shape;216;p65"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matchingName="101">
  <p:cSld name="101">
    <p:spTree>
      <p:nvGrpSpPr>
        <p:cNvPr id="1" name="Shape 217"/>
        <p:cNvGrpSpPr/>
        <p:nvPr/>
      </p:nvGrpSpPr>
      <p:grpSpPr>
        <a:xfrm>
          <a:off x="0" y="0"/>
          <a:ext cx="0" cy="0"/>
          <a:chOff x="0" y="0"/>
          <a:chExt cx="0" cy="0"/>
        </a:xfrm>
      </p:grpSpPr>
      <p:sp>
        <p:nvSpPr>
          <p:cNvPr id="218" name="Google Shape;218;p66"/>
          <p:cNvSpPr>
            <a:spLocks noGrp="1"/>
          </p:cNvSpPr>
          <p:nvPr>
            <p:ph type="pic" idx="2"/>
          </p:nvPr>
        </p:nvSpPr>
        <p:spPr>
          <a:xfrm>
            <a:off x="0" y="0"/>
            <a:ext cx="5144294" cy="5144294"/>
          </a:xfrm>
          <a:prstGeom prst="rect">
            <a:avLst/>
          </a:prstGeom>
          <a:solidFill>
            <a:srgbClr val="353535">
              <a:alpha val="11372"/>
            </a:srgbClr>
          </a:solidFill>
          <a:ln>
            <a:noFill/>
          </a:ln>
        </p:spPr>
      </p:sp>
      <p:sp>
        <p:nvSpPr>
          <p:cNvPr id="219" name="Google Shape;219;p66"/>
          <p:cNvSpPr>
            <a:spLocks noGrp="1"/>
          </p:cNvSpPr>
          <p:nvPr>
            <p:ph type="pic" idx="3"/>
          </p:nvPr>
        </p:nvSpPr>
        <p:spPr>
          <a:xfrm>
            <a:off x="0" y="5144294"/>
            <a:ext cx="5144294" cy="5144294"/>
          </a:xfrm>
          <a:prstGeom prst="rect">
            <a:avLst/>
          </a:prstGeom>
          <a:solidFill>
            <a:srgbClr val="353535">
              <a:alpha val="11372"/>
            </a:srgbClr>
          </a:solidFill>
          <a:ln>
            <a:noFill/>
          </a:ln>
        </p:spPr>
      </p:sp>
      <p:sp>
        <p:nvSpPr>
          <p:cNvPr id="220" name="Google Shape;220;p66"/>
          <p:cNvSpPr>
            <a:spLocks noGrp="1"/>
          </p:cNvSpPr>
          <p:nvPr>
            <p:ph type="pic" idx="4"/>
          </p:nvPr>
        </p:nvSpPr>
        <p:spPr>
          <a:xfrm>
            <a:off x="5144294" y="0"/>
            <a:ext cx="5144294" cy="5144294"/>
          </a:xfrm>
          <a:prstGeom prst="rect">
            <a:avLst/>
          </a:prstGeom>
          <a:solidFill>
            <a:srgbClr val="353535">
              <a:alpha val="11372"/>
            </a:srgbClr>
          </a:solidFill>
          <a:ln>
            <a:noFill/>
          </a:ln>
        </p:spPr>
      </p:sp>
      <p:sp>
        <p:nvSpPr>
          <p:cNvPr id="221" name="Google Shape;221;p66"/>
          <p:cNvSpPr>
            <a:spLocks noGrp="1"/>
          </p:cNvSpPr>
          <p:nvPr>
            <p:ph type="pic" idx="5"/>
          </p:nvPr>
        </p:nvSpPr>
        <p:spPr>
          <a:xfrm>
            <a:off x="5144294" y="5144294"/>
            <a:ext cx="5144294" cy="5144294"/>
          </a:xfrm>
          <a:prstGeom prst="rect">
            <a:avLst/>
          </a:prstGeom>
          <a:solidFill>
            <a:srgbClr val="353535">
              <a:alpha val="11372"/>
            </a:srgbClr>
          </a:solidFill>
          <a:ln>
            <a:noFill/>
          </a:ln>
        </p:spPr>
      </p:sp>
      <p:sp>
        <p:nvSpPr>
          <p:cNvPr id="222" name="Google Shape;222;p66"/>
          <p:cNvSpPr>
            <a:spLocks noGrp="1"/>
          </p:cNvSpPr>
          <p:nvPr>
            <p:ph type="pic" idx="6"/>
          </p:nvPr>
        </p:nvSpPr>
        <p:spPr>
          <a:xfrm>
            <a:off x="10288588" y="0"/>
            <a:ext cx="7999412" cy="5144294"/>
          </a:xfrm>
          <a:prstGeom prst="rect">
            <a:avLst/>
          </a:prstGeom>
          <a:solidFill>
            <a:srgbClr val="353535">
              <a:alpha val="11372"/>
            </a:srgbClr>
          </a:solidFill>
          <a:ln>
            <a:noFill/>
          </a:ln>
        </p:spPr>
      </p:sp>
      <p:sp>
        <p:nvSpPr>
          <p:cNvPr id="223" name="Google Shape;223;p66"/>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224" name="Google Shape;224;p66"/>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23">
  <p:cSld name="23">
    <p:spTree>
      <p:nvGrpSpPr>
        <p:cNvPr id="1" name="Shape 30"/>
        <p:cNvGrpSpPr/>
        <p:nvPr/>
      </p:nvGrpSpPr>
      <p:grpSpPr>
        <a:xfrm>
          <a:off x="0" y="0"/>
          <a:ext cx="0" cy="0"/>
          <a:chOff x="0" y="0"/>
          <a:chExt cx="0" cy="0"/>
        </a:xfrm>
      </p:grpSpPr>
      <p:sp>
        <p:nvSpPr>
          <p:cNvPr id="31" name="Google Shape;31;p54"/>
          <p:cNvSpPr>
            <a:spLocks noGrp="1"/>
          </p:cNvSpPr>
          <p:nvPr>
            <p:ph type="pic" idx="2"/>
          </p:nvPr>
        </p:nvSpPr>
        <p:spPr>
          <a:xfrm>
            <a:off x="7841126" y="0"/>
            <a:ext cx="10446874" cy="10288588"/>
          </a:xfrm>
          <a:prstGeom prst="rect">
            <a:avLst/>
          </a:prstGeom>
          <a:solidFill>
            <a:srgbClr val="353535">
              <a:alpha val="11372"/>
            </a:srgbClr>
          </a:solidFill>
          <a:ln>
            <a:noFill/>
          </a:ln>
        </p:spPr>
      </p:sp>
      <p:pic>
        <p:nvPicPr>
          <p:cNvPr id="5" name="Picture 4">
            <a:extLst>
              <a:ext uri="{FF2B5EF4-FFF2-40B4-BE49-F238E27FC236}">
                <a16:creationId xmlns:a16="http://schemas.microsoft.com/office/drawing/2014/main" id="{0E642926-1156-E64A-AF10-67B3B8C5971B}"/>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3843130" cy="1881626"/>
          </a:xfrm>
          <a:prstGeom prst="rect">
            <a:avLst/>
          </a:prstGeom>
        </p:spPr>
      </p:pic>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matchingName="Textslide">
  <p:cSld name="Textslide">
    <p:spTree>
      <p:nvGrpSpPr>
        <p:cNvPr id="1" name="Shape 225"/>
        <p:cNvGrpSpPr/>
        <p:nvPr/>
      </p:nvGrpSpPr>
      <p:grpSpPr>
        <a:xfrm>
          <a:off x="0" y="0"/>
          <a:ext cx="0" cy="0"/>
          <a:chOff x="0" y="0"/>
          <a:chExt cx="0" cy="0"/>
        </a:xfrm>
      </p:grpSpPr>
      <p:sp>
        <p:nvSpPr>
          <p:cNvPr id="226" name="Google Shape;226;p67"/>
          <p:cNvSpPr/>
          <p:nvPr/>
        </p:nvSpPr>
        <p:spPr>
          <a:xfrm>
            <a:off x="360000" y="360056"/>
            <a:ext cx="17568000" cy="8583725"/>
          </a:xfrm>
          <a:prstGeom prst="rect">
            <a:avLst/>
          </a:prstGeom>
          <a:solidFill>
            <a:schemeClr val="lt2">
              <a:alpha val="49019"/>
            </a:schemeClr>
          </a:solidFill>
          <a:ln>
            <a:noFill/>
          </a:ln>
        </p:spPr>
        <p:txBody>
          <a:bodyPr spcFirstLastPara="1" wrap="square" lIns="137125" tIns="68550" rIns="137125" bIns="68550" anchor="ctr" anchorCtr="0">
            <a:noAutofit/>
          </a:bodyPr>
          <a:lstStyle/>
          <a:p>
            <a:pPr marL="0" marR="0" lvl="0" indent="0" algn="ctr" rtl="0">
              <a:lnSpc>
                <a:spcPct val="100000"/>
              </a:lnSpc>
              <a:spcBef>
                <a:spcPts val="0"/>
              </a:spcBef>
              <a:spcAft>
                <a:spcPts val="0"/>
              </a:spcAft>
              <a:buClr>
                <a:schemeClr val="dk1"/>
              </a:buClr>
              <a:buSzPts val="3600"/>
              <a:buFont typeface="Calibri"/>
              <a:buNone/>
            </a:pPr>
            <a:endParaRPr sz="3600" b="0" i="0" u="none" strike="noStrike" cap="none">
              <a:solidFill>
                <a:schemeClr val="lt1"/>
              </a:solidFill>
              <a:latin typeface="Calibri"/>
              <a:ea typeface="Calibri"/>
              <a:cs typeface="Calibri"/>
              <a:sym typeface="Calibri"/>
            </a:endParaRPr>
          </a:p>
        </p:txBody>
      </p:sp>
      <p:sp>
        <p:nvSpPr>
          <p:cNvPr id="227" name="Google Shape;227;p67"/>
          <p:cNvSpPr txBox="1">
            <a:spLocks noGrp="1"/>
          </p:cNvSpPr>
          <p:nvPr>
            <p:ph type="title"/>
          </p:nvPr>
        </p:nvSpPr>
        <p:spPr>
          <a:xfrm>
            <a:off x="914400" y="664781"/>
            <a:ext cx="16459200" cy="1714765"/>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rgbClr val="009999"/>
              </a:buClr>
              <a:buSzPts val="4800"/>
              <a:buFont typeface="Roboto"/>
              <a:buNone/>
              <a:defRPr sz="7200" b="1" i="0" u="none" strike="noStrike" cap="none">
                <a:solidFill>
                  <a:schemeClr val="dk1"/>
                </a:solidFill>
                <a:latin typeface="Roboto"/>
                <a:ea typeface="Roboto"/>
                <a:cs typeface="Roboto"/>
                <a:sym typeface="Roboto"/>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228" name="Google Shape;228;p67"/>
          <p:cNvSpPr txBox="1">
            <a:spLocks noGrp="1"/>
          </p:cNvSpPr>
          <p:nvPr>
            <p:ph type="subTitle" idx="1"/>
          </p:nvPr>
        </p:nvSpPr>
        <p:spPr>
          <a:xfrm>
            <a:off x="935389" y="2512662"/>
            <a:ext cx="16438211" cy="5886187"/>
          </a:xfrm>
          <a:prstGeom prst="rect">
            <a:avLst/>
          </a:prstGeom>
          <a:noFill/>
          <a:ln>
            <a:noFill/>
          </a:ln>
        </p:spPr>
        <p:txBody>
          <a:bodyPr spcFirstLastPara="1" wrap="square" lIns="91425" tIns="45700" rIns="91425" bIns="45700" anchor="t" anchorCtr="0">
            <a:normAutofit/>
          </a:bodyPr>
          <a:lstStyle>
            <a:lvl1pPr marR="0" lvl="0" algn="l" rtl="0">
              <a:lnSpc>
                <a:spcPct val="90000"/>
              </a:lnSpc>
              <a:spcBef>
                <a:spcPts val="1500"/>
              </a:spcBef>
              <a:spcAft>
                <a:spcPts val="0"/>
              </a:spcAft>
              <a:buClr>
                <a:schemeClr val="dk1"/>
              </a:buClr>
              <a:buSzPts val="3200"/>
              <a:buFont typeface="Arial"/>
              <a:buNone/>
              <a:defRPr sz="4800" b="0" i="0" u="none" strike="noStrike" cap="none">
                <a:solidFill>
                  <a:schemeClr val="dk1"/>
                </a:solidFill>
                <a:latin typeface="Roboto"/>
                <a:ea typeface="Roboto"/>
                <a:cs typeface="Roboto"/>
                <a:sym typeface="Roboto"/>
              </a:defRPr>
            </a:lvl1pPr>
            <a:lvl2pPr marR="0" lvl="1" algn="ctr" rtl="0">
              <a:lnSpc>
                <a:spcPct val="90000"/>
              </a:lnSpc>
              <a:spcBef>
                <a:spcPts val="750"/>
              </a:spcBef>
              <a:spcAft>
                <a:spcPts val="0"/>
              </a:spcAft>
              <a:buClr>
                <a:srgbClr val="888888"/>
              </a:buClr>
              <a:buSzPts val="2400"/>
              <a:buFont typeface="Arial"/>
              <a:buNone/>
              <a:defRPr sz="3600" b="0" i="0" u="none" strike="noStrike" cap="none">
                <a:solidFill>
                  <a:srgbClr val="888888"/>
                </a:solidFill>
                <a:latin typeface="Calibri"/>
                <a:ea typeface="Calibri"/>
                <a:cs typeface="Calibri"/>
                <a:sym typeface="Calibri"/>
              </a:defRPr>
            </a:lvl2pPr>
            <a:lvl3pPr marR="0" lvl="2" algn="ctr" rtl="0">
              <a:lnSpc>
                <a:spcPct val="90000"/>
              </a:lnSpc>
              <a:spcBef>
                <a:spcPts val="750"/>
              </a:spcBef>
              <a:spcAft>
                <a:spcPts val="0"/>
              </a:spcAft>
              <a:buClr>
                <a:srgbClr val="888888"/>
              </a:buClr>
              <a:buSzPts val="2000"/>
              <a:buFont typeface="Arial"/>
              <a:buNone/>
              <a:defRPr sz="3000" b="0" i="0" u="none" strike="noStrike" cap="none">
                <a:solidFill>
                  <a:srgbClr val="888888"/>
                </a:solidFill>
                <a:latin typeface="Calibri"/>
                <a:ea typeface="Calibri"/>
                <a:cs typeface="Calibri"/>
                <a:sym typeface="Calibri"/>
              </a:defRPr>
            </a:lvl3pPr>
            <a:lvl4pPr marR="0" lvl="3" algn="ctr" rtl="0">
              <a:lnSpc>
                <a:spcPct val="90000"/>
              </a:lnSpc>
              <a:spcBef>
                <a:spcPts val="750"/>
              </a:spcBef>
              <a:spcAft>
                <a:spcPts val="0"/>
              </a:spcAft>
              <a:buClr>
                <a:srgbClr val="888888"/>
              </a:buClr>
              <a:buSzPts val="1800"/>
              <a:buFont typeface="Arial"/>
              <a:buNone/>
              <a:defRPr sz="2700" b="0" i="0" u="none" strike="noStrike" cap="none">
                <a:solidFill>
                  <a:srgbClr val="888888"/>
                </a:solidFill>
                <a:latin typeface="Calibri"/>
                <a:ea typeface="Calibri"/>
                <a:cs typeface="Calibri"/>
                <a:sym typeface="Calibri"/>
              </a:defRPr>
            </a:lvl4pPr>
            <a:lvl5pPr marR="0" lvl="4" algn="ctr" rtl="0">
              <a:lnSpc>
                <a:spcPct val="90000"/>
              </a:lnSpc>
              <a:spcBef>
                <a:spcPts val="750"/>
              </a:spcBef>
              <a:spcAft>
                <a:spcPts val="0"/>
              </a:spcAft>
              <a:buClr>
                <a:srgbClr val="888888"/>
              </a:buClr>
              <a:buSzPts val="1800"/>
              <a:buFont typeface="Arial"/>
              <a:buNone/>
              <a:defRPr sz="2700" b="0" i="0" u="none" strike="noStrike" cap="none">
                <a:solidFill>
                  <a:srgbClr val="888888"/>
                </a:solidFill>
                <a:latin typeface="Calibri"/>
                <a:ea typeface="Calibri"/>
                <a:cs typeface="Calibri"/>
                <a:sym typeface="Calibri"/>
              </a:defRPr>
            </a:lvl5pPr>
            <a:lvl6pPr marR="0" lvl="5" algn="ctr" rtl="0">
              <a:lnSpc>
                <a:spcPct val="90000"/>
              </a:lnSpc>
              <a:spcBef>
                <a:spcPts val="750"/>
              </a:spcBef>
              <a:spcAft>
                <a:spcPts val="0"/>
              </a:spcAft>
              <a:buClr>
                <a:srgbClr val="888888"/>
              </a:buClr>
              <a:buSzPts val="1800"/>
              <a:buFont typeface="Arial"/>
              <a:buNone/>
              <a:defRPr sz="2700" b="0" i="0" u="none" strike="noStrike" cap="none">
                <a:solidFill>
                  <a:srgbClr val="888888"/>
                </a:solidFill>
                <a:latin typeface="Calibri"/>
                <a:ea typeface="Calibri"/>
                <a:cs typeface="Calibri"/>
                <a:sym typeface="Calibri"/>
              </a:defRPr>
            </a:lvl6pPr>
            <a:lvl7pPr marR="0" lvl="6" algn="ctr" rtl="0">
              <a:lnSpc>
                <a:spcPct val="90000"/>
              </a:lnSpc>
              <a:spcBef>
                <a:spcPts val="750"/>
              </a:spcBef>
              <a:spcAft>
                <a:spcPts val="0"/>
              </a:spcAft>
              <a:buClr>
                <a:srgbClr val="888888"/>
              </a:buClr>
              <a:buSzPts val="1800"/>
              <a:buFont typeface="Arial"/>
              <a:buNone/>
              <a:defRPr sz="2700" b="0" i="0" u="none" strike="noStrike" cap="none">
                <a:solidFill>
                  <a:srgbClr val="888888"/>
                </a:solidFill>
                <a:latin typeface="Calibri"/>
                <a:ea typeface="Calibri"/>
                <a:cs typeface="Calibri"/>
                <a:sym typeface="Calibri"/>
              </a:defRPr>
            </a:lvl7pPr>
            <a:lvl8pPr marR="0" lvl="7" algn="ctr" rtl="0">
              <a:lnSpc>
                <a:spcPct val="90000"/>
              </a:lnSpc>
              <a:spcBef>
                <a:spcPts val="750"/>
              </a:spcBef>
              <a:spcAft>
                <a:spcPts val="0"/>
              </a:spcAft>
              <a:buClr>
                <a:srgbClr val="888888"/>
              </a:buClr>
              <a:buSzPts val="1800"/>
              <a:buFont typeface="Arial"/>
              <a:buNone/>
              <a:defRPr sz="2700" b="0" i="0" u="none" strike="noStrike" cap="none">
                <a:solidFill>
                  <a:srgbClr val="888888"/>
                </a:solidFill>
                <a:latin typeface="Calibri"/>
                <a:ea typeface="Calibri"/>
                <a:cs typeface="Calibri"/>
                <a:sym typeface="Calibri"/>
              </a:defRPr>
            </a:lvl8pPr>
            <a:lvl9pPr marR="0" lvl="8" algn="ctr" rtl="0">
              <a:lnSpc>
                <a:spcPct val="90000"/>
              </a:lnSpc>
              <a:spcBef>
                <a:spcPts val="750"/>
              </a:spcBef>
              <a:spcAft>
                <a:spcPts val="0"/>
              </a:spcAft>
              <a:buClr>
                <a:srgbClr val="888888"/>
              </a:buClr>
              <a:buSzPts val="1800"/>
              <a:buFont typeface="Arial"/>
              <a:buNone/>
              <a:defRPr sz="2700" b="0" i="0" u="none" strike="noStrike" cap="none">
                <a:solidFill>
                  <a:srgbClr val="888888"/>
                </a:solidFill>
                <a:latin typeface="Calibri"/>
                <a:ea typeface="Calibri"/>
                <a:cs typeface="Calibri"/>
                <a:sym typeface="Calibri"/>
              </a:defRPr>
            </a:lvl9pPr>
          </a:lstStyle>
          <a:p>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matchingName="1_Textslide">
  <p:cSld name="1_Textslide">
    <p:spTree>
      <p:nvGrpSpPr>
        <p:cNvPr id="1" name="Shape 229"/>
        <p:cNvGrpSpPr/>
        <p:nvPr/>
      </p:nvGrpSpPr>
      <p:grpSpPr>
        <a:xfrm>
          <a:off x="0" y="0"/>
          <a:ext cx="0" cy="0"/>
          <a:chOff x="0" y="0"/>
          <a:chExt cx="0" cy="0"/>
        </a:xfrm>
      </p:grpSpPr>
      <p:sp>
        <p:nvSpPr>
          <p:cNvPr id="230" name="Google Shape;230;p68"/>
          <p:cNvSpPr/>
          <p:nvPr/>
        </p:nvSpPr>
        <p:spPr>
          <a:xfrm>
            <a:off x="360000" y="360056"/>
            <a:ext cx="17568000" cy="8583725"/>
          </a:xfrm>
          <a:prstGeom prst="rect">
            <a:avLst/>
          </a:prstGeom>
          <a:solidFill>
            <a:schemeClr val="lt2">
              <a:alpha val="49411"/>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3600"/>
              <a:buFont typeface="Arial"/>
              <a:buNone/>
            </a:pPr>
            <a:endParaRPr sz="3600" b="0" i="0" u="none" strike="noStrike" cap="none">
              <a:solidFill>
                <a:schemeClr val="lt1"/>
              </a:solidFill>
              <a:latin typeface="Calibri"/>
              <a:ea typeface="Calibri"/>
              <a:cs typeface="Calibri"/>
              <a:sym typeface="Calibri"/>
            </a:endParaRPr>
          </a:p>
        </p:txBody>
      </p:sp>
      <p:sp>
        <p:nvSpPr>
          <p:cNvPr id="231" name="Google Shape;231;p68"/>
          <p:cNvSpPr txBox="1">
            <a:spLocks noGrp="1"/>
          </p:cNvSpPr>
          <p:nvPr>
            <p:ph type="title"/>
          </p:nvPr>
        </p:nvSpPr>
        <p:spPr>
          <a:xfrm>
            <a:off x="914400" y="664781"/>
            <a:ext cx="16459200" cy="1714765"/>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dk1"/>
              </a:buClr>
              <a:buSzPts val="7200"/>
              <a:buFont typeface="Roboto"/>
              <a:buNone/>
              <a:defRPr sz="7200" b="1" i="0" u="none" strike="noStrike" cap="none">
                <a:solidFill>
                  <a:schemeClr val="dk1"/>
                </a:solidFill>
                <a:latin typeface="Roboto"/>
                <a:ea typeface="Roboto"/>
                <a:cs typeface="Roboto"/>
                <a:sym typeface="Roboto"/>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232" name="Google Shape;232;p68"/>
          <p:cNvSpPr txBox="1">
            <a:spLocks noGrp="1"/>
          </p:cNvSpPr>
          <p:nvPr>
            <p:ph type="subTitle" idx="1"/>
          </p:nvPr>
        </p:nvSpPr>
        <p:spPr>
          <a:xfrm>
            <a:off x="935389" y="2512662"/>
            <a:ext cx="16438211" cy="5886187"/>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1500"/>
              </a:spcBef>
              <a:spcAft>
                <a:spcPts val="0"/>
              </a:spcAft>
              <a:buClr>
                <a:schemeClr val="dk1"/>
              </a:buClr>
              <a:buSzPts val="4800"/>
              <a:buFont typeface="Arial"/>
              <a:buNone/>
              <a:defRPr sz="4800" b="0" i="0" u="none" strike="noStrike" cap="none">
                <a:solidFill>
                  <a:schemeClr val="dk1"/>
                </a:solidFill>
                <a:latin typeface="Roboto"/>
                <a:ea typeface="Roboto"/>
                <a:cs typeface="Roboto"/>
                <a:sym typeface="Roboto"/>
              </a:defRPr>
            </a:lvl1pPr>
            <a:lvl2pPr marR="0" lvl="1" algn="ctr" rtl="0">
              <a:lnSpc>
                <a:spcPct val="90000"/>
              </a:lnSpc>
              <a:spcBef>
                <a:spcPts val="750"/>
              </a:spcBef>
              <a:spcAft>
                <a:spcPts val="0"/>
              </a:spcAft>
              <a:buClr>
                <a:srgbClr val="888888"/>
              </a:buClr>
              <a:buSzPts val="3600"/>
              <a:buFont typeface="Arial"/>
              <a:buNone/>
              <a:defRPr sz="3600" b="0" i="0" u="none" strike="noStrike" cap="none">
                <a:solidFill>
                  <a:srgbClr val="888888"/>
                </a:solidFill>
                <a:latin typeface="Calibri"/>
                <a:ea typeface="Calibri"/>
                <a:cs typeface="Calibri"/>
                <a:sym typeface="Calibri"/>
              </a:defRPr>
            </a:lvl2pPr>
            <a:lvl3pPr marR="0" lvl="2" algn="ctr" rtl="0">
              <a:lnSpc>
                <a:spcPct val="90000"/>
              </a:lnSpc>
              <a:spcBef>
                <a:spcPts val="750"/>
              </a:spcBef>
              <a:spcAft>
                <a:spcPts val="0"/>
              </a:spcAft>
              <a:buClr>
                <a:srgbClr val="888888"/>
              </a:buClr>
              <a:buSzPts val="3000"/>
              <a:buFont typeface="Arial"/>
              <a:buNone/>
              <a:defRPr sz="3000" b="0" i="0" u="none" strike="noStrike" cap="none">
                <a:solidFill>
                  <a:srgbClr val="888888"/>
                </a:solidFill>
                <a:latin typeface="Calibri"/>
                <a:ea typeface="Calibri"/>
                <a:cs typeface="Calibri"/>
                <a:sym typeface="Calibri"/>
              </a:defRPr>
            </a:lvl3pPr>
            <a:lvl4pPr marR="0" lvl="3" algn="ctr" rtl="0">
              <a:lnSpc>
                <a:spcPct val="90000"/>
              </a:lnSpc>
              <a:spcBef>
                <a:spcPts val="750"/>
              </a:spcBef>
              <a:spcAft>
                <a:spcPts val="0"/>
              </a:spcAft>
              <a:buClr>
                <a:srgbClr val="888888"/>
              </a:buClr>
              <a:buSzPts val="2700"/>
              <a:buFont typeface="Arial"/>
              <a:buNone/>
              <a:defRPr sz="2700" b="0" i="0" u="none" strike="noStrike" cap="none">
                <a:solidFill>
                  <a:srgbClr val="888888"/>
                </a:solidFill>
                <a:latin typeface="Calibri"/>
                <a:ea typeface="Calibri"/>
                <a:cs typeface="Calibri"/>
                <a:sym typeface="Calibri"/>
              </a:defRPr>
            </a:lvl4pPr>
            <a:lvl5pPr marR="0" lvl="4" algn="ctr" rtl="0">
              <a:lnSpc>
                <a:spcPct val="90000"/>
              </a:lnSpc>
              <a:spcBef>
                <a:spcPts val="750"/>
              </a:spcBef>
              <a:spcAft>
                <a:spcPts val="0"/>
              </a:spcAft>
              <a:buClr>
                <a:srgbClr val="888888"/>
              </a:buClr>
              <a:buSzPts val="2700"/>
              <a:buFont typeface="Arial"/>
              <a:buNone/>
              <a:defRPr sz="2700" b="0" i="0" u="none" strike="noStrike" cap="none">
                <a:solidFill>
                  <a:srgbClr val="888888"/>
                </a:solidFill>
                <a:latin typeface="Calibri"/>
                <a:ea typeface="Calibri"/>
                <a:cs typeface="Calibri"/>
                <a:sym typeface="Calibri"/>
              </a:defRPr>
            </a:lvl5pPr>
            <a:lvl6pPr marR="0" lvl="5" algn="ctr" rtl="0">
              <a:lnSpc>
                <a:spcPct val="90000"/>
              </a:lnSpc>
              <a:spcBef>
                <a:spcPts val="750"/>
              </a:spcBef>
              <a:spcAft>
                <a:spcPts val="0"/>
              </a:spcAft>
              <a:buClr>
                <a:srgbClr val="888888"/>
              </a:buClr>
              <a:buSzPts val="2700"/>
              <a:buFont typeface="Arial"/>
              <a:buNone/>
              <a:defRPr sz="2700" b="0" i="0" u="none" strike="noStrike" cap="none">
                <a:solidFill>
                  <a:srgbClr val="888888"/>
                </a:solidFill>
                <a:latin typeface="Calibri"/>
                <a:ea typeface="Calibri"/>
                <a:cs typeface="Calibri"/>
                <a:sym typeface="Calibri"/>
              </a:defRPr>
            </a:lvl6pPr>
            <a:lvl7pPr marR="0" lvl="6" algn="ctr" rtl="0">
              <a:lnSpc>
                <a:spcPct val="90000"/>
              </a:lnSpc>
              <a:spcBef>
                <a:spcPts val="750"/>
              </a:spcBef>
              <a:spcAft>
                <a:spcPts val="0"/>
              </a:spcAft>
              <a:buClr>
                <a:srgbClr val="888888"/>
              </a:buClr>
              <a:buSzPts val="2700"/>
              <a:buFont typeface="Arial"/>
              <a:buNone/>
              <a:defRPr sz="2700" b="0" i="0" u="none" strike="noStrike" cap="none">
                <a:solidFill>
                  <a:srgbClr val="888888"/>
                </a:solidFill>
                <a:latin typeface="Calibri"/>
                <a:ea typeface="Calibri"/>
                <a:cs typeface="Calibri"/>
                <a:sym typeface="Calibri"/>
              </a:defRPr>
            </a:lvl7pPr>
            <a:lvl8pPr marR="0" lvl="7" algn="ctr" rtl="0">
              <a:lnSpc>
                <a:spcPct val="90000"/>
              </a:lnSpc>
              <a:spcBef>
                <a:spcPts val="750"/>
              </a:spcBef>
              <a:spcAft>
                <a:spcPts val="0"/>
              </a:spcAft>
              <a:buClr>
                <a:srgbClr val="888888"/>
              </a:buClr>
              <a:buSzPts val="2700"/>
              <a:buFont typeface="Arial"/>
              <a:buNone/>
              <a:defRPr sz="2700" b="0" i="0" u="none" strike="noStrike" cap="none">
                <a:solidFill>
                  <a:srgbClr val="888888"/>
                </a:solidFill>
                <a:latin typeface="Calibri"/>
                <a:ea typeface="Calibri"/>
                <a:cs typeface="Calibri"/>
                <a:sym typeface="Calibri"/>
              </a:defRPr>
            </a:lvl8pPr>
            <a:lvl9pPr marR="0" lvl="8" algn="ctr" rtl="0">
              <a:lnSpc>
                <a:spcPct val="90000"/>
              </a:lnSpc>
              <a:spcBef>
                <a:spcPts val="750"/>
              </a:spcBef>
              <a:spcAft>
                <a:spcPts val="0"/>
              </a:spcAft>
              <a:buClr>
                <a:srgbClr val="888888"/>
              </a:buClr>
              <a:buSzPts val="2700"/>
              <a:buFont typeface="Arial"/>
              <a:buNone/>
              <a:defRPr sz="2700" b="0" i="0" u="none" strike="noStrike" cap="none">
                <a:solidFill>
                  <a:srgbClr val="888888"/>
                </a:solidFill>
                <a:latin typeface="Calibri"/>
                <a:ea typeface="Calibri"/>
                <a:cs typeface="Calibri"/>
                <a:sym typeface="Calibri"/>
              </a:defRPr>
            </a:lvl9pPr>
          </a:lstStyle>
          <a:p>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userDrawn="1">
  <p:cSld name="1_27">
    <p:spTree>
      <p:nvGrpSpPr>
        <p:cNvPr id="1" name=""/>
        <p:cNvGrpSpPr/>
        <p:nvPr/>
      </p:nvGrpSpPr>
      <p:grpSpPr>
        <a:xfrm>
          <a:off x="0" y="0"/>
          <a:ext cx="0" cy="0"/>
          <a:chOff x="0" y="0"/>
          <a:chExt cx="0" cy="0"/>
        </a:xfrm>
      </p:grpSpPr>
      <p:sp>
        <p:nvSpPr>
          <p:cNvPr id="3" name="Freeform 8"/>
          <p:cNvSpPr>
            <a:spLocks noGrp="1" noEditPoints="1"/>
          </p:cNvSpPr>
          <p:nvPr>
            <p:ph type="pic" sz="quarter" idx="10"/>
          </p:nvPr>
        </p:nvSpPr>
        <p:spPr bwMode="auto">
          <a:xfrm>
            <a:off x="9570720" y="1700378"/>
            <a:ext cx="8717279" cy="8588210"/>
          </a:xfrm>
          <a:custGeom>
            <a:avLst/>
            <a:gdLst>
              <a:gd name="T0" fmla="*/ 1001 w 4390"/>
              <a:gd name="T1" fmla="*/ 4326 h 4326"/>
              <a:gd name="T2" fmla="*/ 1648 w 4390"/>
              <a:gd name="T3" fmla="*/ 4326 h 4326"/>
              <a:gd name="T4" fmla="*/ 485 w 4390"/>
              <a:gd name="T5" fmla="*/ 2305 h 4326"/>
              <a:gd name="T6" fmla="*/ 0 w 4390"/>
              <a:gd name="T7" fmla="*/ 2586 h 4326"/>
              <a:gd name="T8" fmla="*/ 1001 w 4390"/>
              <a:gd name="T9" fmla="*/ 4326 h 4326"/>
              <a:gd name="T10" fmla="*/ 1714 w 4390"/>
              <a:gd name="T11" fmla="*/ 4326 h 4326"/>
              <a:gd name="T12" fmla="*/ 2360 w 4390"/>
              <a:gd name="T13" fmla="*/ 4326 h 4326"/>
              <a:gd name="T14" fmla="*/ 646 w 4390"/>
              <a:gd name="T15" fmla="*/ 1346 h 4326"/>
              <a:gd name="T16" fmla="*/ 161 w 4390"/>
              <a:gd name="T17" fmla="*/ 1628 h 4326"/>
              <a:gd name="T18" fmla="*/ 1714 w 4390"/>
              <a:gd name="T19" fmla="*/ 4326 h 4326"/>
              <a:gd name="T20" fmla="*/ 2426 w 4390"/>
              <a:gd name="T21" fmla="*/ 4326 h 4326"/>
              <a:gd name="T22" fmla="*/ 3073 w 4390"/>
              <a:gd name="T23" fmla="*/ 4326 h 4326"/>
              <a:gd name="T24" fmla="*/ 1405 w 4390"/>
              <a:gd name="T25" fmla="*/ 1426 h 4326"/>
              <a:gd name="T26" fmla="*/ 919 w 4390"/>
              <a:gd name="T27" fmla="*/ 1708 h 4326"/>
              <a:gd name="T28" fmla="*/ 2426 w 4390"/>
              <a:gd name="T29" fmla="*/ 4326 h 4326"/>
              <a:gd name="T30" fmla="*/ 3138 w 4390"/>
              <a:gd name="T31" fmla="*/ 4326 h 4326"/>
              <a:gd name="T32" fmla="*/ 3785 w 4390"/>
              <a:gd name="T33" fmla="*/ 4326 h 4326"/>
              <a:gd name="T34" fmla="*/ 1391 w 4390"/>
              <a:gd name="T35" fmla="*/ 165 h 4326"/>
              <a:gd name="T36" fmla="*/ 906 w 4390"/>
              <a:gd name="T37" fmla="*/ 446 h 4326"/>
              <a:gd name="T38" fmla="*/ 3138 w 4390"/>
              <a:gd name="T39" fmla="*/ 4326 h 4326"/>
              <a:gd name="T40" fmla="*/ 3850 w 4390"/>
              <a:gd name="T41" fmla="*/ 4326 h 4326"/>
              <a:gd name="T42" fmla="*/ 4390 w 4390"/>
              <a:gd name="T43" fmla="*/ 4326 h 4326"/>
              <a:gd name="T44" fmla="*/ 4390 w 4390"/>
              <a:gd name="T45" fmla="*/ 4138 h 4326"/>
              <a:gd name="T46" fmla="*/ 2430 w 4390"/>
              <a:gd name="T47" fmla="*/ 732 h 4326"/>
              <a:gd name="T48" fmla="*/ 1944 w 4390"/>
              <a:gd name="T49" fmla="*/ 1013 h 4326"/>
              <a:gd name="T50" fmla="*/ 3850 w 4390"/>
              <a:gd name="T51" fmla="*/ 4326 h 4326"/>
              <a:gd name="T52" fmla="*/ 4390 w 4390"/>
              <a:gd name="T53" fmla="*/ 4024 h 4326"/>
              <a:gd name="T54" fmla="*/ 4390 w 4390"/>
              <a:gd name="T55" fmla="*/ 2900 h 4326"/>
              <a:gd name="T56" fmla="*/ 2722 w 4390"/>
              <a:gd name="T57" fmla="*/ 0 h 4326"/>
              <a:gd name="T58" fmla="*/ 2236 w 4390"/>
              <a:gd name="T59" fmla="*/ 281 h 4326"/>
              <a:gd name="T60" fmla="*/ 4390 w 4390"/>
              <a:gd name="T61" fmla="*/ 4024 h 4326"/>
              <a:gd name="T62" fmla="*/ 4390 w 4390"/>
              <a:gd name="T63" fmla="*/ 2786 h 4326"/>
              <a:gd name="T64" fmla="*/ 4390 w 4390"/>
              <a:gd name="T65" fmla="*/ 1661 h 4326"/>
              <a:gd name="T66" fmla="*/ 3785 w 4390"/>
              <a:gd name="T67" fmla="*/ 611 h 4326"/>
              <a:gd name="T68" fmla="*/ 3300 w 4390"/>
              <a:gd name="T69" fmla="*/ 892 h 4326"/>
              <a:gd name="T70" fmla="*/ 4390 w 4390"/>
              <a:gd name="T71" fmla="*/ 2786 h 4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390" h="4326">
                <a:moveTo>
                  <a:pt x="1001" y="4326"/>
                </a:moveTo>
                <a:lnTo>
                  <a:pt x="1648" y="4326"/>
                </a:lnTo>
                <a:lnTo>
                  <a:pt x="485" y="2305"/>
                </a:lnTo>
                <a:lnTo>
                  <a:pt x="0" y="2586"/>
                </a:lnTo>
                <a:lnTo>
                  <a:pt x="1001" y="4326"/>
                </a:lnTo>
                <a:close/>
                <a:moveTo>
                  <a:pt x="1714" y="4326"/>
                </a:moveTo>
                <a:lnTo>
                  <a:pt x="2360" y="4326"/>
                </a:lnTo>
                <a:lnTo>
                  <a:pt x="646" y="1346"/>
                </a:lnTo>
                <a:lnTo>
                  <a:pt x="161" y="1628"/>
                </a:lnTo>
                <a:lnTo>
                  <a:pt x="1714" y="4326"/>
                </a:lnTo>
                <a:close/>
                <a:moveTo>
                  <a:pt x="2426" y="4326"/>
                </a:moveTo>
                <a:lnTo>
                  <a:pt x="3073" y="4326"/>
                </a:lnTo>
                <a:lnTo>
                  <a:pt x="1405" y="1426"/>
                </a:lnTo>
                <a:lnTo>
                  <a:pt x="919" y="1708"/>
                </a:lnTo>
                <a:lnTo>
                  <a:pt x="2426" y="4326"/>
                </a:lnTo>
                <a:close/>
                <a:moveTo>
                  <a:pt x="3138" y="4326"/>
                </a:moveTo>
                <a:lnTo>
                  <a:pt x="3785" y="4326"/>
                </a:lnTo>
                <a:lnTo>
                  <a:pt x="1391" y="165"/>
                </a:lnTo>
                <a:lnTo>
                  <a:pt x="906" y="446"/>
                </a:lnTo>
                <a:lnTo>
                  <a:pt x="3138" y="4326"/>
                </a:lnTo>
                <a:close/>
                <a:moveTo>
                  <a:pt x="3850" y="4326"/>
                </a:moveTo>
                <a:lnTo>
                  <a:pt x="4390" y="4326"/>
                </a:lnTo>
                <a:lnTo>
                  <a:pt x="4390" y="4138"/>
                </a:lnTo>
                <a:lnTo>
                  <a:pt x="2430" y="732"/>
                </a:lnTo>
                <a:lnTo>
                  <a:pt x="1944" y="1013"/>
                </a:lnTo>
                <a:lnTo>
                  <a:pt x="3850" y="4326"/>
                </a:lnTo>
                <a:close/>
                <a:moveTo>
                  <a:pt x="4390" y="4024"/>
                </a:moveTo>
                <a:lnTo>
                  <a:pt x="4390" y="2900"/>
                </a:lnTo>
                <a:lnTo>
                  <a:pt x="2722" y="0"/>
                </a:lnTo>
                <a:lnTo>
                  <a:pt x="2236" y="281"/>
                </a:lnTo>
                <a:lnTo>
                  <a:pt x="4390" y="4024"/>
                </a:lnTo>
                <a:close/>
                <a:moveTo>
                  <a:pt x="4390" y="2786"/>
                </a:moveTo>
                <a:lnTo>
                  <a:pt x="4390" y="1661"/>
                </a:lnTo>
                <a:lnTo>
                  <a:pt x="3785" y="611"/>
                </a:lnTo>
                <a:lnTo>
                  <a:pt x="3300" y="892"/>
                </a:lnTo>
                <a:lnTo>
                  <a:pt x="4390" y="2786"/>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7" name="TextBox 6">
            <a:extLst>
              <a:ext uri="{FF2B5EF4-FFF2-40B4-BE49-F238E27FC236}">
                <a16:creationId xmlns:a16="http://schemas.microsoft.com/office/drawing/2014/main" id="{A472EA4B-4D5B-B243-AF3E-213483C5A5EF}"/>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8" name="Straight Connector 7">
            <a:extLst>
              <a:ext uri="{FF2B5EF4-FFF2-40B4-BE49-F238E27FC236}">
                <a16:creationId xmlns:a16="http://schemas.microsoft.com/office/drawing/2014/main" id="{D9F53F68-1E76-AC48-940F-C0194AA3F89A}"/>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5" name="Picture 4">
            <a:extLst>
              <a:ext uri="{FF2B5EF4-FFF2-40B4-BE49-F238E27FC236}">
                <a16:creationId xmlns:a16="http://schemas.microsoft.com/office/drawing/2014/main" id="{C2192919-9250-1145-81AE-0F0F00BBFFF9}"/>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834936" y="1"/>
            <a:ext cx="3453063" cy="1690646"/>
          </a:xfrm>
          <a:prstGeom prst="rect">
            <a:avLst/>
          </a:prstGeom>
        </p:spPr>
      </p:pic>
    </p:spTree>
    <p:extLst>
      <p:ext uri="{BB962C8B-B14F-4D97-AF65-F5344CB8AC3E}">
        <p14:creationId xmlns:p14="http://schemas.microsoft.com/office/powerpoint/2010/main" val="544323546"/>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matchingName="67_Пользовательский макет">
  <p:cSld name="67_Пользовательский макет">
    <p:spTree>
      <p:nvGrpSpPr>
        <p:cNvPr id="1" name="Shape 31"/>
        <p:cNvGrpSpPr/>
        <p:nvPr/>
      </p:nvGrpSpPr>
      <p:grpSpPr>
        <a:xfrm>
          <a:off x="0" y="0"/>
          <a:ext cx="0" cy="0"/>
          <a:chOff x="0" y="0"/>
          <a:chExt cx="0" cy="0"/>
        </a:xfrm>
      </p:grpSpPr>
      <p:sp>
        <p:nvSpPr>
          <p:cNvPr id="32" name="Google Shape;32;p74"/>
          <p:cNvSpPr>
            <a:spLocks noGrp="1"/>
          </p:cNvSpPr>
          <p:nvPr>
            <p:ph type="pic" idx="2"/>
          </p:nvPr>
        </p:nvSpPr>
        <p:spPr>
          <a:xfrm>
            <a:off x="282807" y="270636"/>
            <a:ext cx="17722392" cy="9747316"/>
          </a:xfrm>
          <a:prstGeom prst="rect">
            <a:avLst/>
          </a:prstGeom>
          <a:solidFill>
            <a:srgbClr val="2F2F2F">
              <a:alpha val="10588"/>
            </a:srgbClr>
          </a:solidFill>
          <a:ln>
            <a:noFill/>
          </a:ln>
        </p:spPr>
      </p:sp>
      <p:sp>
        <p:nvSpPr>
          <p:cNvPr id="33" name="Google Shape;33;p74"/>
          <p:cNvSpPr txBox="1">
            <a:spLocks noGrp="1"/>
          </p:cNvSpPr>
          <p:nvPr>
            <p:ph type="title"/>
          </p:nvPr>
        </p:nvSpPr>
        <p:spPr>
          <a:xfrm>
            <a:off x="6974962" y="1138194"/>
            <a:ext cx="10167254" cy="1659805"/>
          </a:xfrm>
          <a:prstGeom prst="rect">
            <a:avLst/>
          </a:prstGeom>
          <a:noFill/>
          <a:ln>
            <a:noFill/>
          </a:ln>
        </p:spPr>
        <p:txBody>
          <a:bodyPr spcFirstLastPara="1" wrap="square" lIns="91425" tIns="45700" rIns="91425" bIns="45700" anchor="t" anchorCtr="0">
            <a:noAutofit/>
          </a:bodyPr>
          <a:lstStyle>
            <a:lvl1pPr marR="0" lvl="0" algn="r">
              <a:lnSpc>
                <a:spcPct val="80000"/>
              </a:lnSpc>
              <a:spcBef>
                <a:spcPts val="0"/>
              </a:spcBef>
              <a:spcAft>
                <a:spcPts val="0"/>
              </a:spcAft>
              <a:buClr>
                <a:schemeClr val="lt2"/>
              </a:buClr>
              <a:buSzPts val="6642"/>
              <a:buFont typeface="Bebas Neue"/>
              <a:buNone/>
              <a:defRPr sz="6642" b="0" i="0" u="none" strike="noStrike" cap="none">
                <a:solidFill>
                  <a:schemeClr val="lt2"/>
                </a:solidFill>
                <a:latin typeface="Bebas Neue"/>
                <a:ea typeface="Bebas Neue"/>
                <a:cs typeface="Bebas Neue"/>
                <a:sym typeface="Bebas Neue"/>
              </a:defRPr>
            </a:lvl1pPr>
            <a:lvl2pPr marR="0" lvl="1" algn="l">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Tree>
    <p:extLst>
      <p:ext uri="{BB962C8B-B14F-4D97-AF65-F5344CB8AC3E}">
        <p14:creationId xmlns:p14="http://schemas.microsoft.com/office/powerpoint/2010/main" val="1568031681"/>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matchingName="26">
  <p:cSld name="26">
    <p:spTree>
      <p:nvGrpSpPr>
        <p:cNvPr id="1" name="Shape 236"/>
        <p:cNvGrpSpPr/>
        <p:nvPr/>
      </p:nvGrpSpPr>
      <p:grpSpPr>
        <a:xfrm>
          <a:off x="0" y="0"/>
          <a:ext cx="0" cy="0"/>
          <a:chOff x="0" y="0"/>
          <a:chExt cx="0" cy="0"/>
        </a:xfrm>
      </p:grpSpPr>
      <p:sp>
        <p:nvSpPr>
          <p:cNvPr id="237" name="Google Shape;237;p73"/>
          <p:cNvSpPr>
            <a:spLocks noGrp="1"/>
          </p:cNvSpPr>
          <p:nvPr>
            <p:ph type="pic" idx="2"/>
          </p:nvPr>
        </p:nvSpPr>
        <p:spPr>
          <a:xfrm>
            <a:off x="10460736" y="2301970"/>
            <a:ext cx="7827263" cy="7986618"/>
          </a:xfrm>
          <a:prstGeom prst="rect">
            <a:avLst/>
          </a:prstGeom>
          <a:solidFill>
            <a:srgbClr val="353535">
              <a:alpha val="11764"/>
            </a:srgbClr>
          </a:solidFill>
          <a:ln>
            <a:noFill/>
          </a:ln>
        </p:spPr>
      </p:sp>
      <p:sp>
        <p:nvSpPr>
          <p:cNvPr id="238" name="Google Shape;238;p73"/>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None/>
            </a:pPr>
            <a:fld id="{00000000-1234-1234-1234-123412341234}" type="slidenum">
              <a:rPr lang="en-GB" sz="1600" b="0" i="0" u="none" strike="noStrike" cap="none">
                <a:solidFill>
                  <a:srgbClr val="000000"/>
                </a:solidFill>
                <a:latin typeface="Open Sans"/>
                <a:ea typeface="Open Sans"/>
                <a:cs typeface="Open Sans"/>
                <a:sym typeface="Open Sans"/>
              </a:rPr>
              <a:t>‹#›</a:t>
            </a:fld>
            <a:endParaRPr sz="1600" b="0" i="0" u="none" strike="noStrike" cap="none">
              <a:solidFill>
                <a:srgbClr val="000000"/>
              </a:solidFill>
              <a:latin typeface="Open Sans"/>
              <a:ea typeface="Open Sans"/>
              <a:cs typeface="Open Sans"/>
              <a:sym typeface="Open Sans"/>
            </a:endParaRPr>
          </a:p>
        </p:txBody>
      </p:sp>
      <p:cxnSp>
        <p:nvCxnSpPr>
          <p:cNvPr id="239" name="Google Shape;239;p73"/>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matchingName="37">
  <p:cSld name="37">
    <p:spTree>
      <p:nvGrpSpPr>
        <p:cNvPr id="1" name="Shape 240"/>
        <p:cNvGrpSpPr/>
        <p:nvPr/>
      </p:nvGrpSpPr>
      <p:grpSpPr>
        <a:xfrm>
          <a:off x="0" y="0"/>
          <a:ext cx="0" cy="0"/>
          <a:chOff x="0" y="0"/>
          <a:chExt cx="0" cy="0"/>
        </a:xfrm>
      </p:grpSpPr>
      <p:sp>
        <p:nvSpPr>
          <p:cNvPr id="241" name="Google Shape;241;p74"/>
          <p:cNvSpPr>
            <a:spLocks noGrp="1"/>
          </p:cNvSpPr>
          <p:nvPr>
            <p:ph type="pic" idx="2"/>
          </p:nvPr>
        </p:nvSpPr>
        <p:spPr>
          <a:xfrm>
            <a:off x="9311054" y="1311513"/>
            <a:ext cx="7687902" cy="7699484"/>
          </a:xfrm>
          <a:prstGeom prst="rect">
            <a:avLst/>
          </a:prstGeom>
          <a:solidFill>
            <a:srgbClr val="353535">
              <a:alpha val="11764"/>
            </a:srgbClr>
          </a:solidFill>
          <a:ln>
            <a:noFill/>
          </a:ln>
        </p:spPr>
      </p:sp>
      <p:sp>
        <p:nvSpPr>
          <p:cNvPr id="242" name="Google Shape;242;p74"/>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None/>
            </a:pPr>
            <a:fld id="{00000000-1234-1234-1234-123412341234}" type="slidenum">
              <a:rPr lang="en-GB" sz="1600" b="0" i="0" u="none" strike="noStrike" cap="none">
                <a:solidFill>
                  <a:srgbClr val="000000"/>
                </a:solidFill>
                <a:latin typeface="Open Sans"/>
                <a:ea typeface="Open Sans"/>
                <a:cs typeface="Open Sans"/>
                <a:sym typeface="Open Sans"/>
              </a:rPr>
              <a:t>‹#›</a:t>
            </a:fld>
            <a:endParaRPr sz="1600" b="0" i="0" u="none" strike="noStrike" cap="none">
              <a:solidFill>
                <a:srgbClr val="000000"/>
              </a:solidFill>
              <a:latin typeface="Open Sans"/>
              <a:ea typeface="Open Sans"/>
              <a:cs typeface="Open Sans"/>
              <a:sym typeface="Open Sans"/>
            </a:endParaRPr>
          </a:p>
        </p:txBody>
      </p:sp>
      <p:cxnSp>
        <p:nvCxnSpPr>
          <p:cNvPr id="243" name="Google Shape;243;p74"/>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matchingName="Blank">
  <p:cSld name="Blank">
    <p:spTree>
      <p:nvGrpSpPr>
        <p:cNvPr id="1" name="Shape 244"/>
        <p:cNvGrpSpPr/>
        <p:nvPr/>
      </p:nvGrpSpPr>
      <p:grpSpPr>
        <a:xfrm>
          <a:off x="0" y="0"/>
          <a:ext cx="0" cy="0"/>
          <a:chOff x="0" y="0"/>
          <a:chExt cx="0" cy="0"/>
        </a:xfrm>
      </p:grpSpPr>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matchingName="1_Blank">
  <p:cSld name="1_Blank">
    <p:bg>
      <p:bgPr>
        <a:solidFill>
          <a:srgbClr val="011E41"/>
        </a:solidFill>
        <a:effectLst/>
      </p:bgPr>
    </p:bg>
    <p:spTree>
      <p:nvGrpSpPr>
        <p:cNvPr id="1" name="Shape 245"/>
        <p:cNvGrpSpPr/>
        <p:nvPr/>
      </p:nvGrpSpPr>
      <p:grpSpPr>
        <a:xfrm>
          <a:off x="0" y="0"/>
          <a:ext cx="0" cy="0"/>
          <a:chOff x="0" y="0"/>
          <a:chExt cx="0" cy="0"/>
        </a:xfrm>
      </p:grpSpPr>
      <p:pic>
        <p:nvPicPr>
          <p:cNvPr id="246" name="Google Shape;246;p76"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matchingName="04">
  <p:cSld name="04">
    <p:spTree>
      <p:nvGrpSpPr>
        <p:cNvPr id="1" name="Shape 247"/>
        <p:cNvGrpSpPr/>
        <p:nvPr/>
      </p:nvGrpSpPr>
      <p:grpSpPr>
        <a:xfrm>
          <a:off x="0" y="0"/>
          <a:ext cx="0" cy="0"/>
          <a:chOff x="0" y="0"/>
          <a:chExt cx="0" cy="0"/>
        </a:xfrm>
      </p:grpSpPr>
      <p:sp>
        <p:nvSpPr>
          <p:cNvPr id="248" name="Google Shape;248;p77"/>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None/>
            </a:pPr>
            <a:fld id="{00000000-1234-1234-1234-123412341234}" type="slidenum">
              <a:rPr lang="en-GB" sz="1600" b="0" i="0" u="none" strike="noStrike" cap="none">
                <a:solidFill>
                  <a:srgbClr val="000000"/>
                </a:solidFill>
                <a:latin typeface="Open Sans"/>
                <a:ea typeface="Open Sans"/>
                <a:cs typeface="Open Sans"/>
                <a:sym typeface="Open Sans"/>
              </a:rPr>
              <a:t>‹#›</a:t>
            </a:fld>
            <a:endParaRPr sz="1600" b="0" i="0" u="none" strike="noStrike" cap="none">
              <a:solidFill>
                <a:srgbClr val="000000"/>
              </a:solidFill>
              <a:latin typeface="Open Sans"/>
              <a:ea typeface="Open Sans"/>
              <a:cs typeface="Open Sans"/>
              <a:sym typeface="Open Sans"/>
            </a:endParaRPr>
          </a:p>
        </p:txBody>
      </p:sp>
      <p:cxnSp>
        <p:nvCxnSpPr>
          <p:cNvPr id="249" name="Google Shape;249;p77"/>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250" name="Google Shape;250;p77"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matchingName="03">
  <p:cSld name="03">
    <p:bg>
      <p:bgPr>
        <a:solidFill>
          <a:srgbClr val="011E41"/>
        </a:solidFill>
        <a:effectLst/>
      </p:bgPr>
    </p:bg>
    <p:spTree>
      <p:nvGrpSpPr>
        <p:cNvPr id="1" name="Shape 251"/>
        <p:cNvGrpSpPr/>
        <p:nvPr/>
      </p:nvGrpSpPr>
      <p:grpSpPr>
        <a:xfrm>
          <a:off x="0" y="0"/>
          <a:ext cx="0" cy="0"/>
          <a:chOff x="0" y="0"/>
          <a:chExt cx="0" cy="0"/>
        </a:xfrm>
      </p:grpSpPr>
      <p:sp>
        <p:nvSpPr>
          <p:cNvPr id="252" name="Google Shape;252;p78"/>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None/>
            </a:pPr>
            <a:fld id="{00000000-1234-1234-1234-123412341234}" type="slidenum">
              <a:rPr lang="en-GB" sz="1600" b="0" i="0" u="none" strike="noStrike" cap="none">
                <a:solidFill>
                  <a:schemeClr val="lt2"/>
                </a:solidFill>
                <a:latin typeface="Open Sans"/>
                <a:ea typeface="Open Sans"/>
                <a:cs typeface="Open Sans"/>
                <a:sym typeface="Open Sans"/>
              </a:rPr>
              <a:t>‹#›</a:t>
            </a:fld>
            <a:endParaRPr sz="1600" b="0" i="0" u="none" strike="noStrike" cap="none">
              <a:solidFill>
                <a:schemeClr val="lt2"/>
              </a:solidFill>
              <a:latin typeface="Open Sans"/>
              <a:ea typeface="Open Sans"/>
              <a:cs typeface="Open Sans"/>
              <a:sym typeface="Open Sans"/>
            </a:endParaRPr>
          </a:p>
        </p:txBody>
      </p:sp>
      <p:cxnSp>
        <p:nvCxnSpPr>
          <p:cNvPr id="253" name="Google Shape;253;p78"/>
          <p:cNvCxnSpPr/>
          <p:nvPr/>
        </p:nvCxnSpPr>
        <p:spPr>
          <a:xfrm rot="10800000" flipH="1">
            <a:off x="17568333" y="9352284"/>
            <a:ext cx="719667" cy="15389"/>
          </a:xfrm>
          <a:prstGeom prst="straightConnector1">
            <a:avLst/>
          </a:prstGeom>
          <a:noFill/>
          <a:ln w="15875" cap="flat" cmpd="sng">
            <a:solidFill>
              <a:schemeClr val="lt2"/>
            </a:solidFill>
            <a:prstDash val="solid"/>
            <a:miter lim="800000"/>
            <a:headEnd type="none" w="sm" len="sm"/>
            <a:tailEnd type="none" w="sm" len="sm"/>
          </a:ln>
        </p:spPr>
      </p:cxnSp>
      <p:pic>
        <p:nvPicPr>
          <p:cNvPr id="254" name="Google Shape;254;p78"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32171" y="0"/>
            <a:ext cx="2746587" cy="2683239"/>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27">
  <p:cSld name="27">
    <p:spTree>
      <p:nvGrpSpPr>
        <p:cNvPr id="1" name="Shape 33"/>
        <p:cNvGrpSpPr/>
        <p:nvPr/>
      </p:nvGrpSpPr>
      <p:grpSpPr>
        <a:xfrm>
          <a:off x="0" y="0"/>
          <a:ext cx="0" cy="0"/>
          <a:chOff x="0" y="0"/>
          <a:chExt cx="0" cy="0"/>
        </a:xfrm>
      </p:grpSpPr>
      <p:sp>
        <p:nvSpPr>
          <p:cNvPr id="34" name="Google Shape;34;p30"/>
          <p:cNvSpPr>
            <a:spLocks noGrp="1"/>
          </p:cNvSpPr>
          <p:nvPr>
            <p:ph type="pic" idx="2"/>
          </p:nvPr>
        </p:nvSpPr>
        <p:spPr>
          <a:xfrm>
            <a:off x="9570720" y="1700378"/>
            <a:ext cx="8717279" cy="8588210"/>
          </a:xfrm>
          <a:prstGeom prst="rect">
            <a:avLst/>
          </a:prstGeom>
          <a:solidFill>
            <a:srgbClr val="353535">
              <a:alpha val="11372"/>
            </a:srgbClr>
          </a:solidFill>
          <a:ln>
            <a:noFill/>
          </a:ln>
        </p:spPr>
      </p:sp>
      <p:sp>
        <p:nvSpPr>
          <p:cNvPr id="35" name="Google Shape;35;p30"/>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36" name="Google Shape;36;p30"/>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6" name="Picture 5">
            <a:extLst>
              <a:ext uri="{FF2B5EF4-FFF2-40B4-BE49-F238E27FC236}">
                <a16:creationId xmlns:a16="http://schemas.microsoft.com/office/drawing/2014/main" id="{F7CCAD27-81E6-CD47-9679-F16D322AB12E}"/>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4293704" cy="2102230"/>
          </a:xfrm>
          <a:prstGeom prst="rect">
            <a:avLst/>
          </a:prstGeom>
        </p:spPr>
      </p:pic>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matchingName="05">
  <p:cSld name="05">
    <p:spTree>
      <p:nvGrpSpPr>
        <p:cNvPr id="1" name="Shape 255"/>
        <p:cNvGrpSpPr/>
        <p:nvPr/>
      </p:nvGrpSpPr>
      <p:grpSpPr>
        <a:xfrm>
          <a:off x="0" y="0"/>
          <a:ext cx="0" cy="0"/>
          <a:chOff x="0" y="0"/>
          <a:chExt cx="0" cy="0"/>
        </a:xfrm>
      </p:grpSpPr>
      <p:sp>
        <p:nvSpPr>
          <p:cNvPr id="256" name="Google Shape;256;p79"/>
          <p:cNvSpPr>
            <a:spLocks noGrp="1"/>
          </p:cNvSpPr>
          <p:nvPr>
            <p:ph type="pic" idx="2"/>
          </p:nvPr>
        </p:nvSpPr>
        <p:spPr>
          <a:xfrm>
            <a:off x="0" y="0"/>
            <a:ext cx="18288000" cy="10288588"/>
          </a:xfrm>
          <a:prstGeom prst="rect">
            <a:avLst/>
          </a:prstGeom>
          <a:solidFill>
            <a:srgbClr val="353535">
              <a:alpha val="11764"/>
            </a:srgbClr>
          </a:solidFill>
          <a:ln>
            <a:noFill/>
          </a:ln>
        </p:spPr>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matchingName="06">
  <p:cSld name="06">
    <p:spTree>
      <p:nvGrpSpPr>
        <p:cNvPr id="1" name="Shape 257"/>
        <p:cNvGrpSpPr/>
        <p:nvPr/>
      </p:nvGrpSpPr>
      <p:grpSpPr>
        <a:xfrm>
          <a:off x="0" y="0"/>
          <a:ext cx="0" cy="0"/>
          <a:chOff x="0" y="0"/>
          <a:chExt cx="0" cy="0"/>
        </a:xfrm>
      </p:grpSpPr>
      <p:sp>
        <p:nvSpPr>
          <p:cNvPr id="258" name="Google Shape;258;p80"/>
          <p:cNvSpPr>
            <a:spLocks noGrp="1"/>
          </p:cNvSpPr>
          <p:nvPr>
            <p:ph type="pic" idx="2"/>
          </p:nvPr>
        </p:nvSpPr>
        <p:spPr>
          <a:xfrm>
            <a:off x="0" y="0"/>
            <a:ext cx="18288000" cy="10288588"/>
          </a:xfrm>
          <a:prstGeom prst="rect">
            <a:avLst/>
          </a:prstGeom>
          <a:solidFill>
            <a:srgbClr val="353535">
              <a:alpha val="11764"/>
            </a:srgbClr>
          </a:solidFill>
          <a:ln>
            <a:noFill/>
          </a:ln>
        </p:spPr>
      </p:sp>
      <p:sp>
        <p:nvSpPr>
          <p:cNvPr id="259" name="Google Shape;259;p80"/>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None/>
            </a:pPr>
            <a:fld id="{00000000-1234-1234-1234-123412341234}" type="slidenum">
              <a:rPr lang="en-GB" sz="1600" b="0" i="0" u="none" strike="noStrike" cap="none">
                <a:solidFill>
                  <a:srgbClr val="000000"/>
                </a:solidFill>
                <a:latin typeface="Open Sans"/>
                <a:ea typeface="Open Sans"/>
                <a:cs typeface="Open Sans"/>
                <a:sym typeface="Open Sans"/>
              </a:rPr>
              <a:t>‹#›</a:t>
            </a:fld>
            <a:endParaRPr sz="1600" b="0" i="0" u="none" strike="noStrike" cap="none">
              <a:solidFill>
                <a:srgbClr val="000000"/>
              </a:solidFill>
              <a:latin typeface="Open Sans"/>
              <a:ea typeface="Open Sans"/>
              <a:cs typeface="Open Sans"/>
              <a:sym typeface="Open Sans"/>
            </a:endParaRPr>
          </a:p>
        </p:txBody>
      </p:sp>
      <p:cxnSp>
        <p:nvCxnSpPr>
          <p:cNvPr id="260" name="Google Shape;260;p80"/>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261" name="Google Shape;261;p80"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matchingName="08">
  <p:cSld name="08">
    <p:spTree>
      <p:nvGrpSpPr>
        <p:cNvPr id="1" name="Shape 262"/>
        <p:cNvGrpSpPr/>
        <p:nvPr/>
      </p:nvGrpSpPr>
      <p:grpSpPr>
        <a:xfrm>
          <a:off x="0" y="0"/>
          <a:ext cx="0" cy="0"/>
          <a:chOff x="0" y="0"/>
          <a:chExt cx="0" cy="0"/>
        </a:xfrm>
      </p:grpSpPr>
      <p:sp>
        <p:nvSpPr>
          <p:cNvPr id="263" name="Google Shape;263;p81"/>
          <p:cNvSpPr>
            <a:spLocks noGrp="1"/>
          </p:cNvSpPr>
          <p:nvPr>
            <p:ph type="pic" idx="2"/>
          </p:nvPr>
        </p:nvSpPr>
        <p:spPr>
          <a:xfrm>
            <a:off x="0" y="0"/>
            <a:ext cx="18288000" cy="10288588"/>
          </a:xfrm>
          <a:prstGeom prst="rect">
            <a:avLst/>
          </a:prstGeom>
          <a:solidFill>
            <a:srgbClr val="353535">
              <a:alpha val="11764"/>
            </a:srgbClr>
          </a:solidFill>
          <a:ln>
            <a:noFill/>
          </a:ln>
        </p:spPr>
      </p:sp>
      <p:sp>
        <p:nvSpPr>
          <p:cNvPr id="264" name="Google Shape;264;p81"/>
          <p:cNvSpPr/>
          <p:nvPr/>
        </p:nvSpPr>
        <p:spPr>
          <a:xfrm rot="-2700000">
            <a:off x="12735456" y="7087331"/>
            <a:ext cx="8322977" cy="4113339"/>
          </a:xfrm>
          <a:prstGeom prst="rect">
            <a:avLst/>
          </a:prstGeom>
          <a:solidFill>
            <a:srgbClr val="F2F2F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265" name="Google Shape;265;p81"/>
          <p:cNvSpPr/>
          <p:nvPr/>
        </p:nvSpPr>
        <p:spPr>
          <a:xfrm rot="-2700000">
            <a:off x="-2493619" y="-545547"/>
            <a:ext cx="7580100" cy="3625588"/>
          </a:xfrm>
          <a:prstGeom prst="rect">
            <a:avLst/>
          </a:prstGeom>
          <a:solidFill>
            <a:srgbClr val="F2F2F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pic>
        <p:nvPicPr>
          <p:cNvPr id="266" name="Google Shape;266;p81"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
        <p:nvSpPr>
          <p:cNvPr id="267" name="Google Shape;267;p81"/>
          <p:cNvSpPr txBox="1">
            <a:spLocks noGrp="1"/>
          </p:cNvSpPr>
          <p:nvPr>
            <p:ph type="title"/>
          </p:nvPr>
        </p:nvSpPr>
        <p:spPr>
          <a:xfrm>
            <a:off x="6974958" y="5805497"/>
            <a:ext cx="10167255" cy="2490076"/>
          </a:xfrm>
          <a:prstGeom prst="rect">
            <a:avLst/>
          </a:prstGeom>
          <a:noFill/>
          <a:ln>
            <a:noFill/>
          </a:ln>
        </p:spPr>
        <p:txBody>
          <a:bodyPr spcFirstLastPara="1" wrap="square" lIns="91425" tIns="45700" rIns="91425" bIns="45700" anchor="t" anchorCtr="0">
            <a:noAutofit/>
          </a:bodyPr>
          <a:lstStyle>
            <a:lvl1pPr marR="0" lvl="0" algn="r" rtl="0">
              <a:lnSpc>
                <a:spcPct val="80000"/>
              </a:lnSpc>
              <a:spcBef>
                <a:spcPts val="0"/>
              </a:spcBef>
              <a:spcAft>
                <a:spcPts val="0"/>
              </a:spcAft>
              <a:buClr>
                <a:srgbClr val="F5333F"/>
              </a:buClr>
              <a:buSzPts val="6600"/>
              <a:buFont typeface="Montserrat"/>
              <a:buNone/>
              <a:defRPr sz="6600" b="1" i="0" u="none" strike="noStrike" cap="none">
                <a:solidFill>
                  <a:srgbClr val="F5333F"/>
                </a:solidFill>
                <a:latin typeface="Montserrat"/>
                <a:ea typeface="Montserrat"/>
                <a:cs typeface="Montserrat"/>
                <a:sym typeface="Montserrat"/>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268" name="Google Shape;268;p81"/>
          <p:cNvSpPr txBox="1"/>
          <p:nvPr/>
        </p:nvSpPr>
        <p:spPr>
          <a:xfrm>
            <a:off x="11942955" y="9036862"/>
            <a:ext cx="5199258" cy="461665"/>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None/>
            </a:pPr>
            <a:r>
              <a:rPr lang="en-GB" sz="2400" b="1" i="0" u="none" strike="noStrike" cap="none">
                <a:solidFill>
                  <a:srgbClr val="011E41"/>
                </a:solidFill>
                <a:latin typeface="Montserrat SemiBold"/>
                <a:ea typeface="Montserrat SemiBold"/>
                <a:cs typeface="Montserrat SemiBold"/>
                <a:sym typeface="Montserrat SemiBold"/>
              </a:rPr>
              <a:t>22 April 2022</a:t>
            </a:r>
            <a:endParaRPr sz="2400" b="1" i="0" u="none" strike="noStrike" cap="none">
              <a:solidFill>
                <a:srgbClr val="011E41"/>
              </a:solidFill>
              <a:latin typeface="Montserrat SemiBold"/>
              <a:ea typeface="Montserrat SemiBold"/>
              <a:cs typeface="Montserrat SemiBold"/>
              <a:sym typeface="Montserrat SemiBold"/>
            </a:endParaRPr>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matchingName="09">
  <p:cSld name="09">
    <p:bg>
      <p:bgPr>
        <a:solidFill>
          <a:srgbClr val="011E41"/>
        </a:solidFill>
        <a:effectLst/>
      </p:bgPr>
    </p:bg>
    <p:spTree>
      <p:nvGrpSpPr>
        <p:cNvPr id="1" name="Shape 269"/>
        <p:cNvGrpSpPr/>
        <p:nvPr/>
      </p:nvGrpSpPr>
      <p:grpSpPr>
        <a:xfrm>
          <a:off x="0" y="0"/>
          <a:ext cx="0" cy="0"/>
          <a:chOff x="0" y="0"/>
          <a:chExt cx="0" cy="0"/>
        </a:xfrm>
      </p:grpSpPr>
      <p:pic>
        <p:nvPicPr>
          <p:cNvPr id="270" name="Google Shape;270;p82"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
        <p:nvSpPr>
          <p:cNvPr id="271" name="Google Shape;271;p82"/>
          <p:cNvSpPr txBox="1">
            <a:spLocks noGrp="1"/>
          </p:cNvSpPr>
          <p:nvPr>
            <p:ph type="title"/>
          </p:nvPr>
        </p:nvSpPr>
        <p:spPr>
          <a:xfrm>
            <a:off x="6974958" y="5805497"/>
            <a:ext cx="10167255" cy="2490076"/>
          </a:xfrm>
          <a:prstGeom prst="rect">
            <a:avLst/>
          </a:prstGeom>
          <a:noFill/>
          <a:ln>
            <a:noFill/>
          </a:ln>
        </p:spPr>
        <p:txBody>
          <a:bodyPr spcFirstLastPara="1" wrap="square" lIns="91425" tIns="45700" rIns="91425" bIns="45700" anchor="t" anchorCtr="0">
            <a:noAutofit/>
          </a:bodyPr>
          <a:lstStyle>
            <a:lvl1pPr marR="0" lvl="0" algn="r" rtl="0">
              <a:lnSpc>
                <a:spcPct val="80000"/>
              </a:lnSpc>
              <a:spcBef>
                <a:spcPts val="0"/>
              </a:spcBef>
              <a:spcAft>
                <a:spcPts val="0"/>
              </a:spcAft>
              <a:buClr>
                <a:srgbClr val="F5333F"/>
              </a:buClr>
              <a:buSzPts val="6600"/>
              <a:buFont typeface="Montserrat"/>
              <a:buNone/>
              <a:defRPr sz="6600" b="1" i="0" u="none" strike="noStrike" cap="none">
                <a:solidFill>
                  <a:srgbClr val="F5333F"/>
                </a:solidFill>
                <a:latin typeface="Montserrat"/>
                <a:ea typeface="Montserrat"/>
                <a:cs typeface="Montserrat"/>
                <a:sym typeface="Montserrat"/>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272" name="Google Shape;272;p82"/>
          <p:cNvSpPr txBox="1"/>
          <p:nvPr/>
        </p:nvSpPr>
        <p:spPr>
          <a:xfrm>
            <a:off x="11942955" y="9036862"/>
            <a:ext cx="5199258" cy="461665"/>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None/>
            </a:pPr>
            <a:r>
              <a:rPr lang="en-GB" sz="2400" b="1" i="0" u="none" strike="noStrike" cap="none">
                <a:solidFill>
                  <a:schemeClr val="lt2"/>
                </a:solidFill>
                <a:latin typeface="Montserrat SemiBold"/>
                <a:ea typeface="Montserrat SemiBold"/>
                <a:cs typeface="Montserrat SemiBold"/>
                <a:sym typeface="Montserrat SemiBold"/>
              </a:rPr>
              <a:t>22 April 2022</a:t>
            </a:r>
            <a:endParaRPr sz="2400" b="1" i="0" u="none" strike="noStrike" cap="none">
              <a:solidFill>
                <a:schemeClr val="lt2"/>
              </a:solidFill>
              <a:latin typeface="Montserrat SemiBold"/>
              <a:ea typeface="Montserrat SemiBold"/>
              <a:cs typeface="Montserrat SemiBold"/>
              <a:sym typeface="Montserrat SemiBold"/>
            </a:endParaRPr>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matchingName="07">
  <p:cSld name="07">
    <p:spTree>
      <p:nvGrpSpPr>
        <p:cNvPr id="1" name="Shape 273"/>
        <p:cNvGrpSpPr/>
        <p:nvPr/>
      </p:nvGrpSpPr>
      <p:grpSpPr>
        <a:xfrm>
          <a:off x="0" y="0"/>
          <a:ext cx="0" cy="0"/>
          <a:chOff x="0" y="0"/>
          <a:chExt cx="0" cy="0"/>
        </a:xfrm>
      </p:grpSpPr>
      <p:sp>
        <p:nvSpPr>
          <p:cNvPr id="274" name="Google Shape;274;p83"/>
          <p:cNvSpPr>
            <a:spLocks noGrp="1"/>
          </p:cNvSpPr>
          <p:nvPr>
            <p:ph type="pic" idx="2"/>
          </p:nvPr>
        </p:nvSpPr>
        <p:spPr>
          <a:xfrm>
            <a:off x="0" y="0"/>
            <a:ext cx="18288000" cy="10288588"/>
          </a:xfrm>
          <a:prstGeom prst="rect">
            <a:avLst/>
          </a:prstGeom>
          <a:solidFill>
            <a:srgbClr val="353535">
              <a:alpha val="11764"/>
            </a:srgbClr>
          </a:solidFill>
          <a:ln>
            <a:noFill/>
          </a:ln>
        </p:spPr>
      </p:sp>
      <p:sp>
        <p:nvSpPr>
          <p:cNvPr id="275" name="Google Shape;275;p83"/>
          <p:cNvSpPr/>
          <p:nvPr/>
        </p:nvSpPr>
        <p:spPr>
          <a:xfrm rot="-2700000">
            <a:off x="-4975069" y="2029188"/>
            <a:ext cx="17752544" cy="3778950"/>
          </a:xfrm>
          <a:prstGeom prst="rect">
            <a:avLst/>
          </a:prstGeom>
          <a:solidFill>
            <a:srgbClr val="011E4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276" name="Google Shape;276;p83"/>
          <p:cNvSpPr/>
          <p:nvPr/>
        </p:nvSpPr>
        <p:spPr>
          <a:xfrm rot="-2700000">
            <a:off x="12735456" y="7087331"/>
            <a:ext cx="8322977" cy="4113339"/>
          </a:xfrm>
          <a:prstGeom prst="rect">
            <a:avLst/>
          </a:prstGeom>
          <a:solidFill>
            <a:srgbClr val="F2F2F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pic>
        <p:nvPicPr>
          <p:cNvPr id="277" name="Google Shape;277;p83" descr="A sign in the dark&#10;&#10;Description automatically generated"/>
          <p:cNvPicPr preferRelativeResize="0"/>
          <p:nvPr/>
        </p:nvPicPr>
        <p:blipFill rotWithShape="1">
          <a:blip r:embed="rId2">
            <a:alphaModFix/>
          </a:blip>
          <a:srcRect/>
          <a:stretch/>
        </p:blipFill>
        <p:spPr>
          <a:xfrm>
            <a:off x="-2665378" y="-7435166"/>
            <a:ext cx="20236810" cy="20236810"/>
          </a:xfrm>
          <a:prstGeom prst="rect">
            <a:avLst/>
          </a:prstGeom>
          <a:noFill/>
          <a:ln>
            <a:noFill/>
          </a:ln>
        </p:spPr>
      </p:pic>
      <p:sp>
        <p:nvSpPr>
          <p:cNvPr id="278" name="Google Shape;278;p83"/>
          <p:cNvSpPr/>
          <p:nvPr/>
        </p:nvSpPr>
        <p:spPr>
          <a:xfrm rot="-2700000">
            <a:off x="-2493619" y="-545547"/>
            <a:ext cx="7580100" cy="3625588"/>
          </a:xfrm>
          <a:prstGeom prst="rect">
            <a:avLst/>
          </a:prstGeom>
          <a:solidFill>
            <a:srgbClr val="F2F2F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pic>
        <p:nvPicPr>
          <p:cNvPr id="279" name="Google Shape;279;p83" descr="A picture containing drawing&#10;&#10;Description automatically generated"/>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
        <p:nvSpPr>
          <p:cNvPr id="280" name="Google Shape;280;p83"/>
          <p:cNvSpPr txBox="1">
            <a:spLocks noGrp="1"/>
          </p:cNvSpPr>
          <p:nvPr>
            <p:ph type="title"/>
          </p:nvPr>
        </p:nvSpPr>
        <p:spPr>
          <a:xfrm>
            <a:off x="6974958" y="5805497"/>
            <a:ext cx="10167255" cy="2490076"/>
          </a:xfrm>
          <a:prstGeom prst="rect">
            <a:avLst/>
          </a:prstGeom>
          <a:noFill/>
          <a:ln>
            <a:noFill/>
          </a:ln>
        </p:spPr>
        <p:txBody>
          <a:bodyPr spcFirstLastPara="1" wrap="square" lIns="91425" tIns="45700" rIns="91425" bIns="45700" anchor="t" anchorCtr="0">
            <a:noAutofit/>
          </a:bodyPr>
          <a:lstStyle>
            <a:lvl1pPr marR="0" lvl="0" algn="r" rtl="0">
              <a:lnSpc>
                <a:spcPct val="80000"/>
              </a:lnSpc>
              <a:spcBef>
                <a:spcPts val="0"/>
              </a:spcBef>
              <a:spcAft>
                <a:spcPts val="0"/>
              </a:spcAft>
              <a:buClr>
                <a:srgbClr val="F5333F"/>
              </a:buClr>
              <a:buSzPts val="6600"/>
              <a:buFont typeface="Montserrat"/>
              <a:buNone/>
              <a:defRPr sz="6600" b="1" i="0" u="none" strike="noStrike" cap="none">
                <a:solidFill>
                  <a:srgbClr val="F5333F"/>
                </a:solidFill>
                <a:latin typeface="Montserrat"/>
                <a:ea typeface="Montserrat"/>
                <a:cs typeface="Montserrat"/>
                <a:sym typeface="Montserrat"/>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281" name="Google Shape;281;p83"/>
          <p:cNvSpPr txBox="1"/>
          <p:nvPr/>
        </p:nvSpPr>
        <p:spPr>
          <a:xfrm>
            <a:off x="11942955" y="9036862"/>
            <a:ext cx="5199258" cy="461665"/>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None/>
            </a:pPr>
            <a:r>
              <a:rPr lang="en-GB" sz="2400" b="1" i="0" u="none" strike="noStrike" cap="none">
                <a:solidFill>
                  <a:srgbClr val="011E41"/>
                </a:solidFill>
                <a:latin typeface="Montserrat SemiBold"/>
                <a:ea typeface="Montserrat SemiBold"/>
                <a:cs typeface="Montserrat SemiBold"/>
                <a:sym typeface="Montserrat SemiBold"/>
              </a:rPr>
              <a:t>22 April 2022</a:t>
            </a:r>
            <a:endParaRPr sz="2400" b="1" i="0" u="none" strike="noStrike" cap="none">
              <a:solidFill>
                <a:srgbClr val="011E41"/>
              </a:solidFill>
              <a:latin typeface="Montserrat SemiBold"/>
              <a:ea typeface="Montserrat SemiBold"/>
              <a:cs typeface="Montserrat SemiBold"/>
              <a:sym typeface="Montserrat SemiBold"/>
            </a:endParaRPr>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matchingName="10">
  <p:cSld name="10">
    <p:spTree>
      <p:nvGrpSpPr>
        <p:cNvPr id="1" name="Shape 282"/>
        <p:cNvGrpSpPr/>
        <p:nvPr/>
      </p:nvGrpSpPr>
      <p:grpSpPr>
        <a:xfrm>
          <a:off x="0" y="0"/>
          <a:ext cx="0" cy="0"/>
          <a:chOff x="0" y="0"/>
          <a:chExt cx="0" cy="0"/>
        </a:xfrm>
      </p:grpSpPr>
      <p:sp>
        <p:nvSpPr>
          <p:cNvPr id="283" name="Google Shape;283;p84"/>
          <p:cNvSpPr>
            <a:spLocks noGrp="1"/>
          </p:cNvSpPr>
          <p:nvPr>
            <p:ph type="pic" idx="2"/>
          </p:nvPr>
        </p:nvSpPr>
        <p:spPr>
          <a:xfrm>
            <a:off x="383056" y="338143"/>
            <a:ext cx="17521895" cy="9625008"/>
          </a:xfrm>
          <a:prstGeom prst="rect">
            <a:avLst/>
          </a:prstGeom>
          <a:solidFill>
            <a:srgbClr val="353535">
              <a:alpha val="11764"/>
            </a:srgbClr>
          </a:solidFill>
          <a:ln>
            <a:noFill/>
          </a:ln>
        </p:spPr>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matchingName="11">
  <p:cSld name="11">
    <p:spTree>
      <p:nvGrpSpPr>
        <p:cNvPr id="1" name="Shape 284"/>
        <p:cNvGrpSpPr/>
        <p:nvPr/>
      </p:nvGrpSpPr>
      <p:grpSpPr>
        <a:xfrm>
          <a:off x="0" y="0"/>
          <a:ext cx="0" cy="0"/>
          <a:chOff x="0" y="0"/>
          <a:chExt cx="0" cy="0"/>
        </a:xfrm>
      </p:grpSpPr>
      <p:sp>
        <p:nvSpPr>
          <p:cNvPr id="285" name="Google Shape;285;p85"/>
          <p:cNvSpPr>
            <a:spLocks noGrp="1"/>
          </p:cNvSpPr>
          <p:nvPr>
            <p:ph type="pic" idx="2"/>
          </p:nvPr>
        </p:nvSpPr>
        <p:spPr>
          <a:xfrm>
            <a:off x="1935145" y="3120406"/>
            <a:ext cx="5715000" cy="5715000"/>
          </a:xfrm>
          <a:prstGeom prst="rect">
            <a:avLst/>
          </a:prstGeom>
          <a:solidFill>
            <a:srgbClr val="353535">
              <a:alpha val="11764"/>
            </a:srgbClr>
          </a:solidFill>
          <a:ln>
            <a:noFill/>
          </a:ln>
        </p:spPr>
      </p:sp>
      <p:sp>
        <p:nvSpPr>
          <p:cNvPr id="286" name="Google Shape;286;p85"/>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None/>
            </a:pPr>
            <a:fld id="{00000000-1234-1234-1234-123412341234}" type="slidenum">
              <a:rPr lang="en-GB" sz="1600" b="0" i="0" u="none" strike="noStrike" cap="none">
                <a:solidFill>
                  <a:srgbClr val="000000"/>
                </a:solidFill>
                <a:latin typeface="Open Sans"/>
                <a:ea typeface="Open Sans"/>
                <a:cs typeface="Open Sans"/>
                <a:sym typeface="Open Sans"/>
              </a:rPr>
              <a:t>‹#›</a:t>
            </a:fld>
            <a:endParaRPr sz="1600" b="0" i="0" u="none" strike="noStrike" cap="none">
              <a:solidFill>
                <a:srgbClr val="000000"/>
              </a:solidFill>
              <a:latin typeface="Open Sans"/>
              <a:ea typeface="Open Sans"/>
              <a:cs typeface="Open Sans"/>
              <a:sym typeface="Open Sans"/>
            </a:endParaRPr>
          </a:p>
        </p:txBody>
      </p:sp>
      <p:cxnSp>
        <p:nvCxnSpPr>
          <p:cNvPr id="287" name="Google Shape;287;p85"/>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288" name="Google Shape;288;p85"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matchingName="12">
  <p:cSld name="12">
    <p:spTree>
      <p:nvGrpSpPr>
        <p:cNvPr id="1" name="Shape 289"/>
        <p:cNvGrpSpPr/>
        <p:nvPr/>
      </p:nvGrpSpPr>
      <p:grpSpPr>
        <a:xfrm>
          <a:off x="0" y="0"/>
          <a:ext cx="0" cy="0"/>
          <a:chOff x="0" y="0"/>
          <a:chExt cx="0" cy="0"/>
        </a:xfrm>
      </p:grpSpPr>
      <p:sp>
        <p:nvSpPr>
          <p:cNvPr id="290" name="Google Shape;290;p86"/>
          <p:cNvSpPr>
            <a:spLocks noGrp="1"/>
          </p:cNvSpPr>
          <p:nvPr>
            <p:ph type="pic" idx="2"/>
          </p:nvPr>
        </p:nvSpPr>
        <p:spPr>
          <a:xfrm>
            <a:off x="1610782" y="2576586"/>
            <a:ext cx="6363725" cy="6363727"/>
          </a:xfrm>
          <a:prstGeom prst="rect">
            <a:avLst/>
          </a:prstGeom>
          <a:solidFill>
            <a:srgbClr val="353535">
              <a:alpha val="11764"/>
            </a:srgbClr>
          </a:solidFill>
          <a:ln>
            <a:noFill/>
          </a:ln>
        </p:spPr>
      </p:sp>
      <p:sp>
        <p:nvSpPr>
          <p:cNvPr id="291" name="Google Shape;291;p86"/>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None/>
            </a:pPr>
            <a:fld id="{00000000-1234-1234-1234-123412341234}" type="slidenum">
              <a:rPr lang="en-GB" sz="1600" b="0" i="0" u="none" strike="noStrike" cap="none">
                <a:solidFill>
                  <a:srgbClr val="000000"/>
                </a:solidFill>
                <a:latin typeface="Open Sans"/>
                <a:ea typeface="Open Sans"/>
                <a:cs typeface="Open Sans"/>
                <a:sym typeface="Open Sans"/>
              </a:rPr>
              <a:t>‹#›</a:t>
            </a:fld>
            <a:endParaRPr sz="1600" b="0" i="0" u="none" strike="noStrike" cap="none">
              <a:solidFill>
                <a:srgbClr val="000000"/>
              </a:solidFill>
              <a:latin typeface="Open Sans"/>
              <a:ea typeface="Open Sans"/>
              <a:cs typeface="Open Sans"/>
              <a:sym typeface="Open Sans"/>
            </a:endParaRPr>
          </a:p>
        </p:txBody>
      </p:sp>
      <p:cxnSp>
        <p:nvCxnSpPr>
          <p:cNvPr id="292" name="Google Shape;292;p86"/>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293" name="Google Shape;293;p86"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matchingName="13">
  <p:cSld name="13">
    <p:spTree>
      <p:nvGrpSpPr>
        <p:cNvPr id="1" name="Shape 294"/>
        <p:cNvGrpSpPr/>
        <p:nvPr/>
      </p:nvGrpSpPr>
      <p:grpSpPr>
        <a:xfrm>
          <a:off x="0" y="0"/>
          <a:ext cx="0" cy="0"/>
          <a:chOff x="0" y="0"/>
          <a:chExt cx="0" cy="0"/>
        </a:xfrm>
      </p:grpSpPr>
      <p:sp>
        <p:nvSpPr>
          <p:cNvPr id="295" name="Google Shape;295;p87"/>
          <p:cNvSpPr>
            <a:spLocks noGrp="1"/>
          </p:cNvSpPr>
          <p:nvPr>
            <p:ph type="pic" idx="2"/>
          </p:nvPr>
        </p:nvSpPr>
        <p:spPr>
          <a:xfrm flipH="1">
            <a:off x="-1" y="0"/>
            <a:ext cx="14712019" cy="4511040"/>
          </a:xfrm>
          <a:prstGeom prst="rect">
            <a:avLst/>
          </a:prstGeom>
          <a:solidFill>
            <a:srgbClr val="353535">
              <a:alpha val="11764"/>
            </a:srgbClr>
          </a:solidFill>
          <a:ln>
            <a:noFill/>
          </a:ln>
        </p:spPr>
      </p:sp>
      <p:sp>
        <p:nvSpPr>
          <p:cNvPr id="296" name="Google Shape;296;p87"/>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None/>
            </a:pPr>
            <a:fld id="{00000000-1234-1234-1234-123412341234}" type="slidenum">
              <a:rPr lang="en-GB" sz="1600" b="0" i="0" u="none" strike="noStrike" cap="none">
                <a:solidFill>
                  <a:srgbClr val="000000"/>
                </a:solidFill>
                <a:latin typeface="Open Sans"/>
                <a:ea typeface="Open Sans"/>
                <a:cs typeface="Open Sans"/>
                <a:sym typeface="Open Sans"/>
              </a:rPr>
              <a:t>‹#›</a:t>
            </a:fld>
            <a:endParaRPr sz="1600" b="0" i="0" u="none" strike="noStrike" cap="none">
              <a:solidFill>
                <a:srgbClr val="000000"/>
              </a:solidFill>
              <a:latin typeface="Open Sans"/>
              <a:ea typeface="Open Sans"/>
              <a:cs typeface="Open Sans"/>
              <a:sym typeface="Open Sans"/>
            </a:endParaRPr>
          </a:p>
        </p:txBody>
      </p:sp>
      <p:cxnSp>
        <p:nvCxnSpPr>
          <p:cNvPr id="297" name="Google Shape;297;p87"/>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298" name="Google Shape;298;p87"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matchingName="14">
  <p:cSld name="14">
    <p:spTree>
      <p:nvGrpSpPr>
        <p:cNvPr id="1" name="Shape 299"/>
        <p:cNvGrpSpPr/>
        <p:nvPr/>
      </p:nvGrpSpPr>
      <p:grpSpPr>
        <a:xfrm>
          <a:off x="0" y="0"/>
          <a:ext cx="0" cy="0"/>
          <a:chOff x="0" y="0"/>
          <a:chExt cx="0" cy="0"/>
        </a:xfrm>
      </p:grpSpPr>
      <p:sp>
        <p:nvSpPr>
          <p:cNvPr id="300" name="Google Shape;300;p88"/>
          <p:cNvSpPr>
            <a:spLocks noGrp="1"/>
          </p:cNvSpPr>
          <p:nvPr>
            <p:ph type="pic" idx="2"/>
          </p:nvPr>
        </p:nvSpPr>
        <p:spPr>
          <a:xfrm>
            <a:off x="1553028" y="0"/>
            <a:ext cx="16734972" cy="5379495"/>
          </a:xfrm>
          <a:prstGeom prst="rect">
            <a:avLst/>
          </a:prstGeom>
          <a:solidFill>
            <a:srgbClr val="353535">
              <a:alpha val="11764"/>
            </a:srgbClr>
          </a:solidFill>
          <a:ln>
            <a:noFill/>
          </a:ln>
        </p:spPr>
      </p:sp>
      <p:sp>
        <p:nvSpPr>
          <p:cNvPr id="301" name="Google Shape;301;p88"/>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None/>
            </a:pPr>
            <a:fld id="{00000000-1234-1234-1234-123412341234}" type="slidenum">
              <a:rPr lang="en-GB" sz="1600" b="0" i="0" u="none" strike="noStrike" cap="none">
                <a:solidFill>
                  <a:srgbClr val="000000"/>
                </a:solidFill>
                <a:latin typeface="Open Sans"/>
                <a:ea typeface="Open Sans"/>
                <a:cs typeface="Open Sans"/>
                <a:sym typeface="Open Sans"/>
              </a:rPr>
              <a:t>‹#›</a:t>
            </a:fld>
            <a:endParaRPr sz="1600" b="0" i="0" u="none" strike="noStrike" cap="none">
              <a:solidFill>
                <a:srgbClr val="000000"/>
              </a:solidFill>
              <a:latin typeface="Open Sans"/>
              <a:ea typeface="Open Sans"/>
              <a:cs typeface="Open Sans"/>
              <a:sym typeface="Open Sans"/>
            </a:endParaRPr>
          </a:p>
        </p:txBody>
      </p:sp>
      <p:cxnSp>
        <p:nvCxnSpPr>
          <p:cNvPr id="302" name="Google Shape;302;p88"/>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303" name="Google Shape;303;p88"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49">
  <p:cSld name="49">
    <p:spTree>
      <p:nvGrpSpPr>
        <p:cNvPr id="1" name="Shape 38"/>
        <p:cNvGrpSpPr/>
        <p:nvPr/>
      </p:nvGrpSpPr>
      <p:grpSpPr>
        <a:xfrm>
          <a:off x="0" y="0"/>
          <a:ext cx="0" cy="0"/>
          <a:chOff x="0" y="0"/>
          <a:chExt cx="0" cy="0"/>
        </a:xfrm>
      </p:grpSpPr>
      <p:sp>
        <p:nvSpPr>
          <p:cNvPr id="39" name="Google Shape;39;p31"/>
          <p:cNvSpPr>
            <a:spLocks noGrp="1"/>
          </p:cNvSpPr>
          <p:nvPr>
            <p:ph type="pic" idx="2"/>
          </p:nvPr>
        </p:nvSpPr>
        <p:spPr>
          <a:xfrm>
            <a:off x="1751932" y="3612397"/>
            <a:ext cx="1971656" cy="1973190"/>
          </a:xfrm>
          <a:prstGeom prst="rect">
            <a:avLst/>
          </a:prstGeom>
          <a:solidFill>
            <a:schemeClr val="dk1">
              <a:alpha val="11372"/>
            </a:schemeClr>
          </a:solidFill>
          <a:ln>
            <a:noFill/>
          </a:ln>
        </p:spPr>
      </p:sp>
      <p:sp>
        <p:nvSpPr>
          <p:cNvPr id="40" name="Google Shape;40;p31"/>
          <p:cNvSpPr>
            <a:spLocks noGrp="1"/>
          </p:cNvSpPr>
          <p:nvPr>
            <p:ph type="pic" idx="3"/>
          </p:nvPr>
        </p:nvSpPr>
        <p:spPr>
          <a:xfrm>
            <a:off x="6041343" y="3612397"/>
            <a:ext cx="1971656" cy="1973190"/>
          </a:xfrm>
          <a:prstGeom prst="rect">
            <a:avLst/>
          </a:prstGeom>
          <a:solidFill>
            <a:schemeClr val="dk1">
              <a:alpha val="11372"/>
            </a:schemeClr>
          </a:solidFill>
          <a:ln>
            <a:noFill/>
          </a:ln>
        </p:spPr>
      </p:sp>
      <p:sp>
        <p:nvSpPr>
          <p:cNvPr id="41" name="Google Shape;41;p31"/>
          <p:cNvSpPr>
            <a:spLocks noGrp="1"/>
          </p:cNvSpPr>
          <p:nvPr>
            <p:ph type="pic" idx="4"/>
          </p:nvPr>
        </p:nvSpPr>
        <p:spPr>
          <a:xfrm>
            <a:off x="10336545" y="3612397"/>
            <a:ext cx="1971656" cy="1973190"/>
          </a:xfrm>
          <a:prstGeom prst="rect">
            <a:avLst/>
          </a:prstGeom>
          <a:solidFill>
            <a:schemeClr val="dk1">
              <a:alpha val="11372"/>
            </a:schemeClr>
          </a:solidFill>
          <a:ln>
            <a:noFill/>
          </a:ln>
        </p:spPr>
      </p:sp>
      <p:sp>
        <p:nvSpPr>
          <p:cNvPr id="42" name="Google Shape;42;p31"/>
          <p:cNvSpPr>
            <a:spLocks noGrp="1"/>
          </p:cNvSpPr>
          <p:nvPr>
            <p:ph type="pic" idx="5"/>
          </p:nvPr>
        </p:nvSpPr>
        <p:spPr>
          <a:xfrm>
            <a:off x="14634815" y="3612397"/>
            <a:ext cx="1971656" cy="1973190"/>
          </a:xfrm>
          <a:prstGeom prst="rect">
            <a:avLst/>
          </a:prstGeom>
          <a:solidFill>
            <a:schemeClr val="dk1">
              <a:alpha val="11372"/>
            </a:schemeClr>
          </a:solidFill>
          <a:ln>
            <a:noFill/>
          </a:ln>
        </p:spPr>
      </p:sp>
      <p:pic>
        <p:nvPicPr>
          <p:cNvPr id="8" name="Picture 7">
            <a:extLst>
              <a:ext uri="{FF2B5EF4-FFF2-40B4-BE49-F238E27FC236}">
                <a16:creationId xmlns:a16="http://schemas.microsoft.com/office/drawing/2014/main" id="{FF40CC8D-4E69-1041-B24D-F6C8D3B88AB0}"/>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444870" y="1"/>
            <a:ext cx="3843130" cy="1881626"/>
          </a:xfrm>
          <a:prstGeom prst="rect">
            <a:avLst/>
          </a:prstGeom>
        </p:spPr>
      </p:pic>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matchingName="15">
  <p:cSld name="15">
    <p:spTree>
      <p:nvGrpSpPr>
        <p:cNvPr id="1" name="Shape 304"/>
        <p:cNvGrpSpPr/>
        <p:nvPr/>
      </p:nvGrpSpPr>
      <p:grpSpPr>
        <a:xfrm>
          <a:off x="0" y="0"/>
          <a:ext cx="0" cy="0"/>
          <a:chOff x="0" y="0"/>
          <a:chExt cx="0" cy="0"/>
        </a:xfrm>
      </p:grpSpPr>
      <p:sp>
        <p:nvSpPr>
          <p:cNvPr id="305" name="Google Shape;305;p89"/>
          <p:cNvSpPr>
            <a:spLocks noGrp="1"/>
          </p:cNvSpPr>
          <p:nvPr>
            <p:ph type="pic" idx="2"/>
          </p:nvPr>
        </p:nvSpPr>
        <p:spPr>
          <a:xfrm>
            <a:off x="0" y="0"/>
            <a:ext cx="9601200" cy="10288588"/>
          </a:xfrm>
          <a:prstGeom prst="rect">
            <a:avLst/>
          </a:prstGeom>
          <a:solidFill>
            <a:srgbClr val="353535">
              <a:alpha val="11764"/>
            </a:srgbClr>
          </a:solidFill>
          <a:ln>
            <a:noFill/>
          </a:ln>
        </p:spPr>
      </p:sp>
      <p:sp>
        <p:nvSpPr>
          <p:cNvPr id="306" name="Google Shape;306;p89"/>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None/>
            </a:pPr>
            <a:fld id="{00000000-1234-1234-1234-123412341234}" type="slidenum">
              <a:rPr lang="en-GB" sz="1600" b="0" i="0" u="none" strike="noStrike" cap="none">
                <a:solidFill>
                  <a:srgbClr val="000000"/>
                </a:solidFill>
                <a:latin typeface="Open Sans"/>
                <a:ea typeface="Open Sans"/>
                <a:cs typeface="Open Sans"/>
                <a:sym typeface="Open Sans"/>
              </a:rPr>
              <a:t>‹#›</a:t>
            </a:fld>
            <a:endParaRPr sz="1600" b="0" i="0" u="none" strike="noStrike" cap="none">
              <a:solidFill>
                <a:srgbClr val="000000"/>
              </a:solidFill>
              <a:latin typeface="Open Sans"/>
              <a:ea typeface="Open Sans"/>
              <a:cs typeface="Open Sans"/>
              <a:sym typeface="Open Sans"/>
            </a:endParaRPr>
          </a:p>
        </p:txBody>
      </p:sp>
      <p:cxnSp>
        <p:nvCxnSpPr>
          <p:cNvPr id="307" name="Google Shape;307;p89"/>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308" name="Google Shape;308;p89"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matchingName="16">
  <p:cSld name="16">
    <p:spTree>
      <p:nvGrpSpPr>
        <p:cNvPr id="1" name="Shape 309"/>
        <p:cNvGrpSpPr/>
        <p:nvPr/>
      </p:nvGrpSpPr>
      <p:grpSpPr>
        <a:xfrm>
          <a:off x="0" y="0"/>
          <a:ext cx="0" cy="0"/>
          <a:chOff x="0" y="0"/>
          <a:chExt cx="0" cy="0"/>
        </a:xfrm>
      </p:grpSpPr>
      <p:sp>
        <p:nvSpPr>
          <p:cNvPr id="310" name="Google Shape;310;p90"/>
          <p:cNvSpPr>
            <a:spLocks noGrp="1"/>
          </p:cNvSpPr>
          <p:nvPr>
            <p:ph type="pic" idx="2"/>
          </p:nvPr>
        </p:nvSpPr>
        <p:spPr>
          <a:xfrm>
            <a:off x="0" y="0"/>
            <a:ext cx="6698918" cy="6698919"/>
          </a:xfrm>
          <a:prstGeom prst="rect">
            <a:avLst/>
          </a:prstGeom>
          <a:solidFill>
            <a:srgbClr val="353535">
              <a:alpha val="11764"/>
            </a:srgbClr>
          </a:solidFill>
          <a:ln>
            <a:noFill/>
          </a:ln>
        </p:spPr>
      </p:sp>
      <p:sp>
        <p:nvSpPr>
          <p:cNvPr id="311" name="Google Shape;311;p90"/>
          <p:cNvSpPr>
            <a:spLocks noGrp="1"/>
          </p:cNvSpPr>
          <p:nvPr>
            <p:ph type="pic" idx="3"/>
          </p:nvPr>
        </p:nvSpPr>
        <p:spPr>
          <a:xfrm>
            <a:off x="4279192" y="4287009"/>
            <a:ext cx="4798110" cy="4798111"/>
          </a:xfrm>
          <a:prstGeom prst="rect">
            <a:avLst/>
          </a:prstGeom>
          <a:solidFill>
            <a:srgbClr val="353535">
              <a:alpha val="11764"/>
            </a:srgbClr>
          </a:solidFill>
          <a:ln>
            <a:noFill/>
          </a:ln>
        </p:spPr>
      </p:sp>
      <p:sp>
        <p:nvSpPr>
          <p:cNvPr id="312" name="Google Shape;312;p90"/>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None/>
            </a:pPr>
            <a:fld id="{00000000-1234-1234-1234-123412341234}" type="slidenum">
              <a:rPr lang="en-GB" sz="1600" b="0" i="0" u="none" strike="noStrike" cap="none">
                <a:solidFill>
                  <a:srgbClr val="000000"/>
                </a:solidFill>
                <a:latin typeface="Open Sans"/>
                <a:ea typeface="Open Sans"/>
                <a:cs typeface="Open Sans"/>
                <a:sym typeface="Open Sans"/>
              </a:rPr>
              <a:t>‹#›</a:t>
            </a:fld>
            <a:endParaRPr sz="1600" b="0" i="0" u="none" strike="noStrike" cap="none">
              <a:solidFill>
                <a:srgbClr val="000000"/>
              </a:solidFill>
              <a:latin typeface="Open Sans"/>
              <a:ea typeface="Open Sans"/>
              <a:cs typeface="Open Sans"/>
              <a:sym typeface="Open Sans"/>
            </a:endParaRPr>
          </a:p>
        </p:txBody>
      </p:sp>
      <p:cxnSp>
        <p:nvCxnSpPr>
          <p:cNvPr id="313" name="Google Shape;313;p90"/>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314" name="Google Shape;314;p90"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matchingName="17">
  <p:cSld name="17">
    <p:spTree>
      <p:nvGrpSpPr>
        <p:cNvPr id="1" name="Shape 315"/>
        <p:cNvGrpSpPr/>
        <p:nvPr/>
      </p:nvGrpSpPr>
      <p:grpSpPr>
        <a:xfrm>
          <a:off x="0" y="0"/>
          <a:ext cx="0" cy="0"/>
          <a:chOff x="0" y="0"/>
          <a:chExt cx="0" cy="0"/>
        </a:xfrm>
      </p:grpSpPr>
      <p:sp>
        <p:nvSpPr>
          <p:cNvPr id="316" name="Google Shape;316;p91"/>
          <p:cNvSpPr>
            <a:spLocks noGrp="1"/>
          </p:cNvSpPr>
          <p:nvPr>
            <p:ph type="pic" idx="2"/>
          </p:nvPr>
        </p:nvSpPr>
        <p:spPr>
          <a:xfrm>
            <a:off x="6907700" y="3429529"/>
            <a:ext cx="3466042" cy="3429529"/>
          </a:xfrm>
          <a:prstGeom prst="rect">
            <a:avLst/>
          </a:prstGeom>
          <a:solidFill>
            <a:srgbClr val="353535">
              <a:alpha val="11764"/>
            </a:srgbClr>
          </a:solidFill>
          <a:ln>
            <a:noFill/>
          </a:ln>
        </p:spPr>
      </p:sp>
      <p:sp>
        <p:nvSpPr>
          <p:cNvPr id="317" name="Google Shape;317;p91"/>
          <p:cNvSpPr>
            <a:spLocks noGrp="1"/>
          </p:cNvSpPr>
          <p:nvPr>
            <p:ph type="pic" idx="3"/>
          </p:nvPr>
        </p:nvSpPr>
        <p:spPr>
          <a:xfrm>
            <a:off x="-24384" y="0"/>
            <a:ext cx="3466042" cy="3429529"/>
          </a:xfrm>
          <a:prstGeom prst="rect">
            <a:avLst/>
          </a:prstGeom>
          <a:solidFill>
            <a:srgbClr val="353535">
              <a:alpha val="11764"/>
            </a:srgbClr>
          </a:solidFill>
          <a:ln>
            <a:noFill/>
          </a:ln>
        </p:spPr>
      </p:sp>
      <p:sp>
        <p:nvSpPr>
          <p:cNvPr id="318" name="Google Shape;318;p91"/>
          <p:cNvSpPr>
            <a:spLocks noGrp="1"/>
          </p:cNvSpPr>
          <p:nvPr>
            <p:ph type="pic" idx="4"/>
          </p:nvPr>
        </p:nvSpPr>
        <p:spPr>
          <a:xfrm>
            <a:off x="3441658" y="3429529"/>
            <a:ext cx="3466042" cy="3429529"/>
          </a:xfrm>
          <a:prstGeom prst="rect">
            <a:avLst/>
          </a:prstGeom>
          <a:solidFill>
            <a:srgbClr val="353535">
              <a:alpha val="11764"/>
            </a:srgbClr>
          </a:solidFill>
          <a:ln>
            <a:noFill/>
          </a:ln>
        </p:spPr>
      </p:sp>
      <p:sp>
        <p:nvSpPr>
          <p:cNvPr id="319" name="Google Shape;319;p91"/>
          <p:cNvSpPr>
            <a:spLocks noGrp="1"/>
          </p:cNvSpPr>
          <p:nvPr>
            <p:ph type="pic" idx="5"/>
          </p:nvPr>
        </p:nvSpPr>
        <p:spPr>
          <a:xfrm>
            <a:off x="-24384" y="3429529"/>
            <a:ext cx="3466042" cy="3429529"/>
          </a:xfrm>
          <a:prstGeom prst="rect">
            <a:avLst/>
          </a:prstGeom>
          <a:solidFill>
            <a:srgbClr val="353535">
              <a:alpha val="11764"/>
            </a:srgbClr>
          </a:solidFill>
          <a:ln>
            <a:noFill/>
          </a:ln>
        </p:spPr>
      </p:sp>
      <p:sp>
        <p:nvSpPr>
          <p:cNvPr id="320" name="Google Shape;320;p91"/>
          <p:cNvSpPr>
            <a:spLocks noGrp="1"/>
          </p:cNvSpPr>
          <p:nvPr>
            <p:ph type="pic" idx="6"/>
          </p:nvPr>
        </p:nvSpPr>
        <p:spPr>
          <a:xfrm>
            <a:off x="3441658" y="6859059"/>
            <a:ext cx="3466042" cy="3429529"/>
          </a:xfrm>
          <a:prstGeom prst="rect">
            <a:avLst/>
          </a:prstGeom>
          <a:solidFill>
            <a:srgbClr val="353535">
              <a:alpha val="11764"/>
            </a:srgbClr>
          </a:solidFill>
          <a:ln>
            <a:noFill/>
          </a:ln>
        </p:spPr>
      </p:sp>
      <p:sp>
        <p:nvSpPr>
          <p:cNvPr id="321" name="Google Shape;321;p91"/>
          <p:cNvSpPr>
            <a:spLocks noGrp="1"/>
          </p:cNvSpPr>
          <p:nvPr>
            <p:ph type="pic" idx="7"/>
          </p:nvPr>
        </p:nvSpPr>
        <p:spPr>
          <a:xfrm>
            <a:off x="-24384" y="6859059"/>
            <a:ext cx="3466042" cy="3429529"/>
          </a:xfrm>
          <a:prstGeom prst="rect">
            <a:avLst/>
          </a:prstGeom>
          <a:solidFill>
            <a:srgbClr val="353535">
              <a:alpha val="11764"/>
            </a:srgbClr>
          </a:solidFill>
          <a:ln>
            <a:noFill/>
          </a:ln>
        </p:spPr>
      </p:sp>
      <p:sp>
        <p:nvSpPr>
          <p:cNvPr id="322" name="Google Shape;322;p91"/>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None/>
            </a:pPr>
            <a:fld id="{00000000-1234-1234-1234-123412341234}" type="slidenum">
              <a:rPr lang="en-GB" sz="1600" b="0" i="0" u="none" strike="noStrike" cap="none">
                <a:solidFill>
                  <a:srgbClr val="000000"/>
                </a:solidFill>
                <a:latin typeface="Open Sans"/>
                <a:ea typeface="Open Sans"/>
                <a:cs typeface="Open Sans"/>
                <a:sym typeface="Open Sans"/>
              </a:rPr>
              <a:t>‹#›</a:t>
            </a:fld>
            <a:endParaRPr sz="1600" b="0" i="0" u="none" strike="noStrike" cap="none">
              <a:solidFill>
                <a:srgbClr val="000000"/>
              </a:solidFill>
              <a:latin typeface="Open Sans"/>
              <a:ea typeface="Open Sans"/>
              <a:cs typeface="Open Sans"/>
              <a:sym typeface="Open Sans"/>
            </a:endParaRPr>
          </a:p>
        </p:txBody>
      </p:sp>
      <p:cxnSp>
        <p:nvCxnSpPr>
          <p:cNvPr id="323" name="Google Shape;323;p91"/>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324" name="Google Shape;324;p91"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matchingName="18">
  <p:cSld name="18">
    <p:spTree>
      <p:nvGrpSpPr>
        <p:cNvPr id="1" name="Shape 325"/>
        <p:cNvGrpSpPr/>
        <p:nvPr/>
      </p:nvGrpSpPr>
      <p:grpSpPr>
        <a:xfrm>
          <a:off x="0" y="0"/>
          <a:ext cx="0" cy="0"/>
          <a:chOff x="0" y="0"/>
          <a:chExt cx="0" cy="0"/>
        </a:xfrm>
      </p:grpSpPr>
      <p:sp>
        <p:nvSpPr>
          <p:cNvPr id="326" name="Google Shape;326;p92"/>
          <p:cNvSpPr>
            <a:spLocks noGrp="1"/>
          </p:cNvSpPr>
          <p:nvPr>
            <p:ph type="pic" idx="2"/>
          </p:nvPr>
        </p:nvSpPr>
        <p:spPr>
          <a:xfrm>
            <a:off x="11359170" y="0"/>
            <a:ext cx="2271834" cy="2247901"/>
          </a:xfrm>
          <a:prstGeom prst="rect">
            <a:avLst/>
          </a:prstGeom>
          <a:solidFill>
            <a:srgbClr val="353535">
              <a:alpha val="11764"/>
            </a:srgbClr>
          </a:solidFill>
          <a:ln>
            <a:noFill/>
          </a:ln>
        </p:spPr>
      </p:sp>
      <p:sp>
        <p:nvSpPr>
          <p:cNvPr id="327" name="Google Shape;327;p92"/>
          <p:cNvSpPr>
            <a:spLocks noGrp="1"/>
          </p:cNvSpPr>
          <p:nvPr>
            <p:ph type="pic" idx="3"/>
          </p:nvPr>
        </p:nvSpPr>
        <p:spPr>
          <a:xfrm>
            <a:off x="9087336" y="0"/>
            <a:ext cx="2271834" cy="2247901"/>
          </a:xfrm>
          <a:prstGeom prst="rect">
            <a:avLst/>
          </a:prstGeom>
          <a:solidFill>
            <a:srgbClr val="353535">
              <a:alpha val="11764"/>
            </a:srgbClr>
          </a:solidFill>
          <a:ln>
            <a:noFill/>
          </a:ln>
        </p:spPr>
      </p:sp>
      <p:sp>
        <p:nvSpPr>
          <p:cNvPr id="328" name="Google Shape;328;p92"/>
          <p:cNvSpPr>
            <a:spLocks noGrp="1"/>
          </p:cNvSpPr>
          <p:nvPr>
            <p:ph type="pic" idx="4"/>
          </p:nvPr>
        </p:nvSpPr>
        <p:spPr>
          <a:xfrm>
            <a:off x="6815502" y="0"/>
            <a:ext cx="2271834" cy="2247901"/>
          </a:xfrm>
          <a:prstGeom prst="rect">
            <a:avLst/>
          </a:prstGeom>
          <a:solidFill>
            <a:srgbClr val="353535">
              <a:alpha val="11764"/>
            </a:srgbClr>
          </a:solidFill>
          <a:ln>
            <a:noFill/>
          </a:ln>
        </p:spPr>
      </p:sp>
      <p:sp>
        <p:nvSpPr>
          <p:cNvPr id="329" name="Google Shape;329;p92"/>
          <p:cNvSpPr>
            <a:spLocks noGrp="1"/>
          </p:cNvSpPr>
          <p:nvPr>
            <p:ph type="pic" idx="5"/>
          </p:nvPr>
        </p:nvSpPr>
        <p:spPr>
          <a:xfrm>
            <a:off x="4543668" y="0"/>
            <a:ext cx="2271834" cy="2247901"/>
          </a:xfrm>
          <a:prstGeom prst="rect">
            <a:avLst/>
          </a:prstGeom>
          <a:solidFill>
            <a:srgbClr val="353535">
              <a:alpha val="11764"/>
            </a:srgbClr>
          </a:solidFill>
          <a:ln>
            <a:noFill/>
          </a:ln>
        </p:spPr>
      </p:sp>
      <p:sp>
        <p:nvSpPr>
          <p:cNvPr id="330" name="Google Shape;330;p92"/>
          <p:cNvSpPr>
            <a:spLocks noGrp="1"/>
          </p:cNvSpPr>
          <p:nvPr>
            <p:ph type="pic" idx="6"/>
          </p:nvPr>
        </p:nvSpPr>
        <p:spPr>
          <a:xfrm>
            <a:off x="2271834" y="0"/>
            <a:ext cx="2271834" cy="2247901"/>
          </a:xfrm>
          <a:prstGeom prst="rect">
            <a:avLst/>
          </a:prstGeom>
          <a:solidFill>
            <a:srgbClr val="353535">
              <a:alpha val="11764"/>
            </a:srgbClr>
          </a:solidFill>
          <a:ln>
            <a:noFill/>
          </a:ln>
        </p:spPr>
      </p:sp>
      <p:sp>
        <p:nvSpPr>
          <p:cNvPr id="331" name="Google Shape;331;p92"/>
          <p:cNvSpPr>
            <a:spLocks noGrp="1"/>
          </p:cNvSpPr>
          <p:nvPr>
            <p:ph type="pic" idx="7"/>
          </p:nvPr>
        </p:nvSpPr>
        <p:spPr>
          <a:xfrm>
            <a:off x="0" y="0"/>
            <a:ext cx="2271834" cy="2247901"/>
          </a:xfrm>
          <a:prstGeom prst="rect">
            <a:avLst/>
          </a:prstGeom>
          <a:solidFill>
            <a:srgbClr val="353535">
              <a:alpha val="11764"/>
            </a:srgbClr>
          </a:solidFill>
          <a:ln>
            <a:noFill/>
          </a:ln>
        </p:spPr>
      </p:sp>
      <p:sp>
        <p:nvSpPr>
          <p:cNvPr id="332" name="Google Shape;332;p92"/>
          <p:cNvSpPr>
            <a:spLocks noGrp="1"/>
          </p:cNvSpPr>
          <p:nvPr>
            <p:ph type="pic" idx="8"/>
          </p:nvPr>
        </p:nvSpPr>
        <p:spPr>
          <a:xfrm>
            <a:off x="9087336" y="2247901"/>
            <a:ext cx="2271834" cy="2247901"/>
          </a:xfrm>
          <a:prstGeom prst="rect">
            <a:avLst/>
          </a:prstGeom>
          <a:solidFill>
            <a:srgbClr val="353535">
              <a:alpha val="11764"/>
            </a:srgbClr>
          </a:solidFill>
          <a:ln>
            <a:noFill/>
          </a:ln>
        </p:spPr>
      </p:sp>
      <p:sp>
        <p:nvSpPr>
          <p:cNvPr id="333" name="Google Shape;333;p92"/>
          <p:cNvSpPr>
            <a:spLocks noGrp="1"/>
          </p:cNvSpPr>
          <p:nvPr>
            <p:ph type="pic" idx="9"/>
          </p:nvPr>
        </p:nvSpPr>
        <p:spPr>
          <a:xfrm>
            <a:off x="6815502" y="2247901"/>
            <a:ext cx="2271834" cy="2247901"/>
          </a:xfrm>
          <a:prstGeom prst="rect">
            <a:avLst/>
          </a:prstGeom>
          <a:solidFill>
            <a:srgbClr val="353535">
              <a:alpha val="11764"/>
            </a:srgbClr>
          </a:solidFill>
          <a:ln>
            <a:noFill/>
          </a:ln>
        </p:spPr>
      </p:sp>
      <p:sp>
        <p:nvSpPr>
          <p:cNvPr id="334" name="Google Shape;334;p92"/>
          <p:cNvSpPr>
            <a:spLocks noGrp="1"/>
          </p:cNvSpPr>
          <p:nvPr>
            <p:ph type="pic" idx="13"/>
          </p:nvPr>
        </p:nvSpPr>
        <p:spPr>
          <a:xfrm>
            <a:off x="4543668" y="2247901"/>
            <a:ext cx="2271834" cy="2247901"/>
          </a:xfrm>
          <a:prstGeom prst="rect">
            <a:avLst/>
          </a:prstGeom>
          <a:solidFill>
            <a:srgbClr val="353535">
              <a:alpha val="11764"/>
            </a:srgbClr>
          </a:solidFill>
          <a:ln>
            <a:noFill/>
          </a:ln>
        </p:spPr>
      </p:sp>
      <p:sp>
        <p:nvSpPr>
          <p:cNvPr id="335" name="Google Shape;335;p92"/>
          <p:cNvSpPr>
            <a:spLocks noGrp="1"/>
          </p:cNvSpPr>
          <p:nvPr>
            <p:ph type="pic" idx="14"/>
          </p:nvPr>
        </p:nvSpPr>
        <p:spPr>
          <a:xfrm>
            <a:off x="2271834" y="2247901"/>
            <a:ext cx="2271834" cy="2247901"/>
          </a:xfrm>
          <a:prstGeom prst="rect">
            <a:avLst/>
          </a:prstGeom>
          <a:solidFill>
            <a:srgbClr val="353535">
              <a:alpha val="11764"/>
            </a:srgbClr>
          </a:solidFill>
          <a:ln>
            <a:noFill/>
          </a:ln>
        </p:spPr>
      </p:sp>
      <p:sp>
        <p:nvSpPr>
          <p:cNvPr id="336" name="Google Shape;336;p92"/>
          <p:cNvSpPr>
            <a:spLocks noGrp="1"/>
          </p:cNvSpPr>
          <p:nvPr>
            <p:ph type="pic" idx="15"/>
          </p:nvPr>
        </p:nvSpPr>
        <p:spPr>
          <a:xfrm>
            <a:off x="0" y="2247901"/>
            <a:ext cx="2271834" cy="2247901"/>
          </a:xfrm>
          <a:prstGeom prst="rect">
            <a:avLst/>
          </a:prstGeom>
          <a:solidFill>
            <a:srgbClr val="353535">
              <a:alpha val="11764"/>
            </a:srgbClr>
          </a:solidFill>
          <a:ln>
            <a:noFill/>
          </a:ln>
        </p:spPr>
      </p:sp>
      <p:sp>
        <p:nvSpPr>
          <p:cNvPr id="337" name="Google Shape;337;p92"/>
          <p:cNvSpPr>
            <a:spLocks noGrp="1"/>
          </p:cNvSpPr>
          <p:nvPr>
            <p:ph type="pic" idx="16"/>
          </p:nvPr>
        </p:nvSpPr>
        <p:spPr>
          <a:xfrm>
            <a:off x="4543668" y="4495802"/>
            <a:ext cx="2271834" cy="2247901"/>
          </a:xfrm>
          <a:prstGeom prst="rect">
            <a:avLst/>
          </a:prstGeom>
          <a:solidFill>
            <a:srgbClr val="353535">
              <a:alpha val="11764"/>
            </a:srgbClr>
          </a:solidFill>
          <a:ln>
            <a:noFill/>
          </a:ln>
        </p:spPr>
      </p:sp>
      <p:sp>
        <p:nvSpPr>
          <p:cNvPr id="338" name="Google Shape;338;p92"/>
          <p:cNvSpPr>
            <a:spLocks noGrp="1"/>
          </p:cNvSpPr>
          <p:nvPr>
            <p:ph type="pic" idx="17"/>
          </p:nvPr>
        </p:nvSpPr>
        <p:spPr>
          <a:xfrm>
            <a:off x="2271834" y="4495802"/>
            <a:ext cx="2271834" cy="2247901"/>
          </a:xfrm>
          <a:prstGeom prst="rect">
            <a:avLst/>
          </a:prstGeom>
          <a:solidFill>
            <a:srgbClr val="353535">
              <a:alpha val="11764"/>
            </a:srgbClr>
          </a:solidFill>
          <a:ln>
            <a:noFill/>
          </a:ln>
        </p:spPr>
      </p:sp>
      <p:sp>
        <p:nvSpPr>
          <p:cNvPr id="339" name="Google Shape;339;p92"/>
          <p:cNvSpPr>
            <a:spLocks noGrp="1"/>
          </p:cNvSpPr>
          <p:nvPr>
            <p:ph type="pic" idx="18"/>
          </p:nvPr>
        </p:nvSpPr>
        <p:spPr>
          <a:xfrm>
            <a:off x="0" y="4495802"/>
            <a:ext cx="2271834" cy="2247901"/>
          </a:xfrm>
          <a:prstGeom prst="rect">
            <a:avLst/>
          </a:prstGeom>
          <a:solidFill>
            <a:srgbClr val="353535">
              <a:alpha val="11764"/>
            </a:srgbClr>
          </a:solidFill>
          <a:ln>
            <a:noFill/>
          </a:ln>
        </p:spPr>
      </p:sp>
      <p:sp>
        <p:nvSpPr>
          <p:cNvPr id="340" name="Google Shape;340;p92"/>
          <p:cNvSpPr>
            <a:spLocks noGrp="1"/>
          </p:cNvSpPr>
          <p:nvPr>
            <p:ph type="pic" idx="19"/>
          </p:nvPr>
        </p:nvSpPr>
        <p:spPr>
          <a:xfrm>
            <a:off x="0" y="6743703"/>
            <a:ext cx="2271834" cy="2247901"/>
          </a:xfrm>
          <a:prstGeom prst="rect">
            <a:avLst/>
          </a:prstGeom>
          <a:solidFill>
            <a:srgbClr val="353535">
              <a:alpha val="11764"/>
            </a:srgbClr>
          </a:solidFill>
          <a:ln>
            <a:noFill/>
          </a:ln>
        </p:spPr>
      </p:sp>
      <p:sp>
        <p:nvSpPr>
          <p:cNvPr id="341" name="Google Shape;341;p92"/>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None/>
            </a:pPr>
            <a:fld id="{00000000-1234-1234-1234-123412341234}" type="slidenum">
              <a:rPr lang="en-GB" sz="1600" b="0" i="0" u="none" strike="noStrike" cap="none">
                <a:solidFill>
                  <a:srgbClr val="000000"/>
                </a:solidFill>
                <a:latin typeface="Open Sans"/>
                <a:ea typeface="Open Sans"/>
                <a:cs typeface="Open Sans"/>
                <a:sym typeface="Open Sans"/>
              </a:rPr>
              <a:t>‹#›</a:t>
            </a:fld>
            <a:endParaRPr sz="1600" b="0" i="0" u="none" strike="noStrike" cap="none">
              <a:solidFill>
                <a:srgbClr val="000000"/>
              </a:solidFill>
              <a:latin typeface="Open Sans"/>
              <a:ea typeface="Open Sans"/>
              <a:cs typeface="Open Sans"/>
              <a:sym typeface="Open Sans"/>
            </a:endParaRPr>
          </a:p>
        </p:txBody>
      </p:sp>
      <p:cxnSp>
        <p:nvCxnSpPr>
          <p:cNvPr id="342" name="Google Shape;342;p92"/>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343" name="Google Shape;343;p92"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matchingName="19">
  <p:cSld name="19">
    <p:spTree>
      <p:nvGrpSpPr>
        <p:cNvPr id="1" name="Shape 344"/>
        <p:cNvGrpSpPr/>
        <p:nvPr/>
      </p:nvGrpSpPr>
      <p:grpSpPr>
        <a:xfrm>
          <a:off x="0" y="0"/>
          <a:ext cx="0" cy="0"/>
          <a:chOff x="0" y="0"/>
          <a:chExt cx="0" cy="0"/>
        </a:xfrm>
      </p:grpSpPr>
      <p:sp>
        <p:nvSpPr>
          <p:cNvPr id="345" name="Google Shape;345;p93"/>
          <p:cNvSpPr>
            <a:spLocks noGrp="1"/>
          </p:cNvSpPr>
          <p:nvPr>
            <p:ph type="pic" idx="2"/>
          </p:nvPr>
        </p:nvSpPr>
        <p:spPr>
          <a:xfrm>
            <a:off x="2076448" y="0"/>
            <a:ext cx="3975907" cy="10288588"/>
          </a:xfrm>
          <a:prstGeom prst="rect">
            <a:avLst/>
          </a:prstGeom>
          <a:solidFill>
            <a:srgbClr val="353535">
              <a:alpha val="11764"/>
            </a:srgbClr>
          </a:solidFill>
          <a:ln>
            <a:noFill/>
          </a:ln>
        </p:spPr>
      </p:sp>
      <p:sp>
        <p:nvSpPr>
          <p:cNvPr id="346" name="Google Shape;346;p93"/>
          <p:cNvSpPr>
            <a:spLocks noGrp="1"/>
          </p:cNvSpPr>
          <p:nvPr>
            <p:ph type="pic" idx="3"/>
          </p:nvPr>
        </p:nvSpPr>
        <p:spPr>
          <a:xfrm>
            <a:off x="6052354" y="0"/>
            <a:ext cx="3975907" cy="10288588"/>
          </a:xfrm>
          <a:prstGeom prst="rect">
            <a:avLst/>
          </a:prstGeom>
          <a:solidFill>
            <a:srgbClr val="353535">
              <a:alpha val="11764"/>
            </a:srgbClr>
          </a:solidFill>
          <a:ln>
            <a:noFill/>
          </a:ln>
        </p:spPr>
      </p:sp>
      <p:sp>
        <p:nvSpPr>
          <p:cNvPr id="347" name="Google Shape;347;p93"/>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None/>
            </a:pPr>
            <a:fld id="{00000000-1234-1234-1234-123412341234}" type="slidenum">
              <a:rPr lang="en-GB" sz="1600" b="0" i="0" u="none" strike="noStrike" cap="none">
                <a:solidFill>
                  <a:srgbClr val="000000"/>
                </a:solidFill>
                <a:latin typeface="Open Sans"/>
                <a:ea typeface="Open Sans"/>
                <a:cs typeface="Open Sans"/>
                <a:sym typeface="Open Sans"/>
              </a:rPr>
              <a:t>‹#›</a:t>
            </a:fld>
            <a:endParaRPr sz="1600" b="0" i="0" u="none" strike="noStrike" cap="none">
              <a:solidFill>
                <a:srgbClr val="000000"/>
              </a:solidFill>
              <a:latin typeface="Open Sans"/>
              <a:ea typeface="Open Sans"/>
              <a:cs typeface="Open Sans"/>
              <a:sym typeface="Open Sans"/>
            </a:endParaRPr>
          </a:p>
        </p:txBody>
      </p:sp>
      <p:cxnSp>
        <p:nvCxnSpPr>
          <p:cNvPr id="348" name="Google Shape;348;p93"/>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349" name="Google Shape;349;p93"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matchingName="20">
  <p:cSld name="20">
    <p:spTree>
      <p:nvGrpSpPr>
        <p:cNvPr id="1" name="Shape 350"/>
        <p:cNvGrpSpPr/>
        <p:nvPr/>
      </p:nvGrpSpPr>
      <p:grpSpPr>
        <a:xfrm>
          <a:off x="0" y="0"/>
          <a:ext cx="0" cy="0"/>
          <a:chOff x="0" y="0"/>
          <a:chExt cx="0" cy="0"/>
        </a:xfrm>
      </p:grpSpPr>
      <p:sp>
        <p:nvSpPr>
          <p:cNvPr id="351" name="Google Shape;351;p94"/>
          <p:cNvSpPr>
            <a:spLocks noGrp="1"/>
          </p:cNvSpPr>
          <p:nvPr>
            <p:ph type="pic" idx="2"/>
          </p:nvPr>
        </p:nvSpPr>
        <p:spPr>
          <a:xfrm>
            <a:off x="2457449" y="0"/>
            <a:ext cx="5485374" cy="10288588"/>
          </a:xfrm>
          <a:prstGeom prst="rect">
            <a:avLst/>
          </a:prstGeom>
          <a:solidFill>
            <a:srgbClr val="353535">
              <a:alpha val="11764"/>
            </a:srgbClr>
          </a:solidFill>
          <a:ln>
            <a:noFill/>
          </a:ln>
        </p:spPr>
      </p:sp>
      <p:sp>
        <p:nvSpPr>
          <p:cNvPr id="352" name="Google Shape;352;p94"/>
          <p:cNvSpPr>
            <a:spLocks noGrp="1"/>
          </p:cNvSpPr>
          <p:nvPr>
            <p:ph type="pic" idx="3"/>
          </p:nvPr>
        </p:nvSpPr>
        <p:spPr>
          <a:xfrm>
            <a:off x="0" y="0"/>
            <a:ext cx="2457448" cy="10288588"/>
          </a:xfrm>
          <a:prstGeom prst="rect">
            <a:avLst/>
          </a:prstGeom>
          <a:solidFill>
            <a:srgbClr val="353535">
              <a:alpha val="11764"/>
            </a:srgbClr>
          </a:solidFill>
          <a:ln>
            <a:noFill/>
          </a:ln>
        </p:spPr>
      </p:sp>
      <p:sp>
        <p:nvSpPr>
          <p:cNvPr id="353" name="Google Shape;353;p94"/>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None/>
            </a:pPr>
            <a:fld id="{00000000-1234-1234-1234-123412341234}" type="slidenum">
              <a:rPr lang="en-GB" sz="1600" b="0" i="0" u="none" strike="noStrike" cap="none">
                <a:solidFill>
                  <a:srgbClr val="000000"/>
                </a:solidFill>
                <a:latin typeface="Open Sans"/>
                <a:ea typeface="Open Sans"/>
                <a:cs typeface="Open Sans"/>
                <a:sym typeface="Open Sans"/>
              </a:rPr>
              <a:t>‹#›</a:t>
            </a:fld>
            <a:endParaRPr sz="1600" b="0" i="0" u="none" strike="noStrike" cap="none">
              <a:solidFill>
                <a:srgbClr val="000000"/>
              </a:solidFill>
              <a:latin typeface="Open Sans"/>
              <a:ea typeface="Open Sans"/>
              <a:cs typeface="Open Sans"/>
              <a:sym typeface="Open Sans"/>
            </a:endParaRPr>
          </a:p>
        </p:txBody>
      </p:sp>
      <p:cxnSp>
        <p:nvCxnSpPr>
          <p:cNvPr id="354" name="Google Shape;354;p94"/>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355" name="Google Shape;355;p94"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matchingName="21">
  <p:cSld name="21">
    <p:spTree>
      <p:nvGrpSpPr>
        <p:cNvPr id="1" name="Shape 356"/>
        <p:cNvGrpSpPr/>
        <p:nvPr/>
      </p:nvGrpSpPr>
      <p:grpSpPr>
        <a:xfrm>
          <a:off x="0" y="0"/>
          <a:ext cx="0" cy="0"/>
          <a:chOff x="0" y="0"/>
          <a:chExt cx="0" cy="0"/>
        </a:xfrm>
      </p:grpSpPr>
      <p:sp>
        <p:nvSpPr>
          <p:cNvPr id="357" name="Google Shape;357;p95"/>
          <p:cNvSpPr>
            <a:spLocks noGrp="1"/>
          </p:cNvSpPr>
          <p:nvPr>
            <p:ph type="pic" idx="2"/>
          </p:nvPr>
        </p:nvSpPr>
        <p:spPr>
          <a:xfrm>
            <a:off x="0" y="0"/>
            <a:ext cx="7942823" cy="10288588"/>
          </a:xfrm>
          <a:prstGeom prst="rect">
            <a:avLst/>
          </a:prstGeom>
          <a:solidFill>
            <a:srgbClr val="353535">
              <a:alpha val="11764"/>
            </a:srgbClr>
          </a:solidFill>
          <a:ln>
            <a:noFill/>
          </a:ln>
        </p:spPr>
      </p:sp>
      <p:sp>
        <p:nvSpPr>
          <p:cNvPr id="358" name="Google Shape;358;p95"/>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None/>
            </a:pPr>
            <a:fld id="{00000000-1234-1234-1234-123412341234}" type="slidenum">
              <a:rPr lang="en-GB" sz="1600" b="0" i="0" u="none" strike="noStrike" cap="none">
                <a:solidFill>
                  <a:srgbClr val="000000"/>
                </a:solidFill>
                <a:latin typeface="Open Sans"/>
                <a:ea typeface="Open Sans"/>
                <a:cs typeface="Open Sans"/>
                <a:sym typeface="Open Sans"/>
              </a:rPr>
              <a:t>‹#›</a:t>
            </a:fld>
            <a:endParaRPr sz="1600" b="0" i="0" u="none" strike="noStrike" cap="none">
              <a:solidFill>
                <a:srgbClr val="000000"/>
              </a:solidFill>
              <a:latin typeface="Open Sans"/>
              <a:ea typeface="Open Sans"/>
              <a:cs typeface="Open Sans"/>
              <a:sym typeface="Open Sans"/>
            </a:endParaRPr>
          </a:p>
        </p:txBody>
      </p:sp>
      <p:cxnSp>
        <p:nvCxnSpPr>
          <p:cNvPr id="359" name="Google Shape;359;p95"/>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360" name="Google Shape;360;p95"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matchingName="22">
  <p:cSld name="22">
    <p:spTree>
      <p:nvGrpSpPr>
        <p:cNvPr id="1" name="Shape 361"/>
        <p:cNvGrpSpPr/>
        <p:nvPr/>
      </p:nvGrpSpPr>
      <p:grpSpPr>
        <a:xfrm>
          <a:off x="0" y="0"/>
          <a:ext cx="0" cy="0"/>
          <a:chOff x="0" y="0"/>
          <a:chExt cx="0" cy="0"/>
        </a:xfrm>
      </p:grpSpPr>
      <p:sp>
        <p:nvSpPr>
          <p:cNvPr id="362" name="Google Shape;362;p96"/>
          <p:cNvSpPr>
            <a:spLocks noGrp="1"/>
          </p:cNvSpPr>
          <p:nvPr>
            <p:ph type="pic" idx="2"/>
          </p:nvPr>
        </p:nvSpPr>
        <p:spPr>
          <a:xfrm>
            <a:off x="8180310" y="0"/>
            <a:ext cx="10107690" cy="10288588"/>
          </a:xfrm>
          <a:prstGeom prst="rect">
            <a:avLst/>
          </a:prstGeom>
          <a:solidFill>
            <a:srgbClr val="353535">
              <a:alpha val="11764"/>
            </a:srgbClr>
          </a:solidFill>
          <a:ln>
            <a:noFill/>
          </a:ln>
        </p:spPr>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matchingName="23">
  <p:cSld name="23">
    <p:spTree>
      <p:nvGrpSpPr>
        <p:cNvPr id="1" name="Shape 363"/>
        <p:cNvGrpSpPr/>
        <p:nvPr/>
      </p:nvGrpSpPr>
      <p:grpSpPr>
        <a:xfrm>
          <a:off x="0" y="0"/>
          <a:ext cx="0" cy="0"/>
          <a:chOff x="0" y="0"/>
          <a:chExt cx="0" cy="0"/>
        </a:xfrm>
      </p:grpSpPr>
      <p:sp>
        <p:nvSpPr>
          <p:cNvPr id="364" name="Google Shape;364;p97"/>
          <p:cNvSpPr>
            <a:spLocks noGrp="1"/>
          </p:cNvSpPr>
          <p:nvPr>
            <p:ph type="pic" idx="2"/>
          </p:nvPr>
        </p:nvSpPr>
        <p:spPr>
          <a:xfrm>
            <a:off x="7841126" y="0"/>
            <a:ext cx="10446874" cy="10288588"/>
          </a:xfrm>
          <a:prstGeom prst="rect">
            <a:avLst/>
          </a:prstGeom>
          <a:solidFill>
            <a:srgbClr val="353535">
              <a:alpha val="11764"/>
            </a:srgbClr>
          </a:solidFill>
          <a:ln>
            <a:noFill/>
          </a:ln>
        </p:spPr>
      </p:sp>
      <p:pic>
        <p:nvPicPr>
          <p:cNvPr id="365" name="Google Shape;365;p97"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matchingName="24">
  <p:cSld name="24">
    <p:spTree>
      <p:nvGrpSpPr>
        <p:cNvPr id="1" name="Shape 366"/>
        <p:cNvGrpSpPr/>
        <p:nvPr/>
      </p:nvGrpSpPr>
      <p:grpSpPr>
        <a:xfrm>
          <a:off x="0" y="0"/>
          <a:ext cx="0" cy="0"/>
          <a:chOff x="0" y="0"/>
          <a:chExt cx="0" cy="0"/>
        </a:xfrm>
      </p:grpSpPr>
      <p:sp>
        <p:nvSpPr>
          <p:cNvPr id="367" name="Google Shape;367;p98"/>
          <p:cNvSpPr>
            <a:spLocks noGrp="1"/>
          </p:cNvSpPr>
          <p:nvPr>
            <p:ph type="pic" idx="2"/>
          </p:nvPr>
        </p:nvSpPr>
        <p:spPr>
          <a:xfrm>
            <a:off x="0" y="0"/>
            <a:ext cx="14831526" cy="10288588"/>
          </a:xfrm>
          <a:prstGeom prst="rect">
            <a:avLst/>
          </a:prstGeom>
          <a:solidFill>
            <a:srgbClr val="353535">
              <a:alpha val="11764"/>
            </a:srgbClr>
          </a:solidFill>
          <a:ln>
            <a:noFill/>
          </a:ln>
        </p:spPr>
      </p:sp>
      <p:sp>
        <p:nvSpPr>
          <p:cNvPr id="368" name="Google Shape;368;p98"/>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None/>
            </a:pPr>
            <a:fld id="{00000000-1234-1234-1234-123412341234}" type="slidenum">
              <a:rPr lang="en-GB" sz="1600" b="0" i="0" u="none" strike="noStrike" cap="none">
                <a:solidFill>
                  <a:srgbClr val="000000"/>
                </a:solidFill>
                <a:latin typeface="Open Sans"/>
                <a:ea typeface="Open Sans"/>
                <a:cs typeface="Open Sans"/>
                <a:sym typeface="Open Sans"/>
              </a:rPr>
              <a:t>‹#›</a:t>
            </a:fld>
            <a:endParaRPr sz="1600" b="0" i="0" u="none" strike="noStrike" cap="none">
              <a:solidFill>
                <a:srgbClr val="000000"/>
              </a:solidFill>
              <a:latin typeface="Open Sans"/>
              <a:ea typeface="Open Sans"/>
              <a:cs typeface="Open Sans"/>
              <a:sym typeface="Open Sans"/>
            </a:endParaRPr>
          </a:p>
        </p:txBody>
      </p:sp>
      <p:cxnSp>
        <p:nvCxnSpPr>
          <p:cNvPr id="369" name="Google Shape;369;p98"/>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370" name="Google Shape;370;p98"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37">
  <p:cSld name="37">
    <p:spTree>
      <p:nvGrpSpPr>
        <p:cNvPr id="1" name="Shape 44"/>
        <p:cNvGrpSpPr/>
        <p:nvPr/>
      </p:nvGrpSpPr>
      <p:grpSpPr>
        <a:xfrm>
          <a:off x="0" y="0"/>
          <a:ext cx="0" cy="0"/>
          <a:chOff x="0" y="0"/>
          <a:chExt cx="0" cy="0"/>
        </a:xfrm>
      </p:grpSpPr>
      <p:sp>
        <p:nvSpPr>
          <p:cNvPr id="45" name="Google Shape;45;p32"/>
          <p:cNvSpPr>
            <a:spLocks noGrp="1"/>
          </p:cNvSpPr>
          <p:nvPr>
            <p:ph type="pic" idx="2"/>
          </p:nvPr>
        </p:nvSpPr>
        <p:spPr>
          <a:xfrm>
            <a:off x="9311054" y="1311513"/>
            <a:ext cx="7687902" cy="7699484"/>
          </a:xfrm>
          <a:prstGeom prst="rect">
            <a:avLst/>
          </a:prstGeom>
          <a:solidFill>
            <a:srgbClr val="353535">
              <a:alpha val="11372"/>
            </a:srgbClr>
          </a:solidFill>
          <a:ln>
            <a:noFill/>
          </a:ln>
        </p:spPr>
      </p:sp>
      <p:sp>
        <p:nvSpPr>
          <p:cNvPr id="46" name="Google Shape;46;p32"/>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47" name="Google Shape;47;p32"/>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matchingName="25">
  <p:cSld name="25">
    <p:spTree>
      <p:nvGrpSpPr>
        <p:cNvPr id="1" name="Shape 371"/>
        <p:cNvGrpSpPr/>
        <p:nvPr/>
      </p:nvGrpSpPr>
      <p:grpSpPr>
        <a:xfrm>
          <a:off x="0" y="0"/>
          <a:ext cx="0" cy="0"/>
          <a:chOff x="0" y="0"/>
          <a:chExt cx="0" cy="0"/>
        </a:xfrm>
      </p:grpSpPr>
      <p:sp>
        <p:nvSpPr>
          <p:cNvPr id="372" name="Google Shape;372;p99"/>
          <p:cNvSpPr>
            <a:spLocks noGrp="1"/>
          </p:cNvSpPr>
          <p:nvPr>
            <p:ph type="pic" idx="2"/>
          </p:nvPr>
        </p:nvSpPr>
        <p:spPr>
          <a:xfrm>
            <a:off x="-1" y="0"/>
            <a:ext cx="11799269" cy="10288588"/>
          </a:xfrm>
          <a:prstGeom prst="rect">
            <a:avLst/>
          </a:prstGeom>
          <a:solidFill>
            <a:srgbClr val="353535">
              <a:alpha val="11764"/>
            </a:srgbClr>
          </a:solidFill>
          <a:ln>
            <a:noFill/>
          </a:ln>
        </p:spPr>
      </p:sp>
      <p:sp>
        <p:nvSpPr>
          <p:cNvPr id="373" name="Google Shape;373;p99"/>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None/>
            </a:pPr>
            <a:fld id="{00000000-1234-1234-1234-123412341234}" type="slidenum">
              <a:rPr lang="en-GB" sz="1600" b="0" i="0" u="none" strike="noStrike" cap="none">
                <a:solidFill>
                  <a:srgbClr val="000000"/>
                </a:solidFill>
                <a:latin typeface="Open Sans"/>
                <a:ea typeface="Open Sans"/>
                <a:cs typeface="Open Sans"/>
                <a:sym typeface="Open Sans"/>
              </a:rPr>
              <a:t>‹#›</a:t>
            </a:fld>
            <a:endParaRPr sz="1600" b="0" i="0" u="none" strike="noStrike" cap="none">
              <a:solidFill>
                <a:srgbClr val="000000"/>
              </a:solidFill>
              <a:latin typeface="Open Sans"/>
              <a:ea typeface="Open Sans"/>
              <a:cs typeface="Open Sans"/>
              <a:sym typeface="Open Sans"/>
            </a:endParaRPr>
          </a:p>
        </p:txBody>
      </p:sp>
      <p:cxnSp>
        <p:nvCxnSpPr>
          <p:cNvPr id="374" name="Google Shape;374;p99"/>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375" name="Google Shape;375;p99"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matchingName="27">
  <p:cSld name="27">
    <p:spTree>
      <p:nvGrpSpPr>
        <p:cNvPr id="1" name="Shape 376"/>
        <p:cNvGrpSpPr/>
        <p:nvPr/>
      </p:nvGrpSpPr>
      <p:grpSpPr>
        <a:xfrm>
          <a:off x="0" y="0"/>
          <a:ext cx="0" cy="0"/>
          <a:chOff x="0" y="0"/>
          <a:chExt cx="0" cy="0"/>
        </a:xfrm>
      </p:grpSpPr>
      <p:sp>
        <p:nvSpPr>
          <p:cNvPr id="377" name="Google Shape;377;p100"/>
          <p:cNvSpPr>
            <a:spLocks noGrp="1"/>
          </p:cNvSpPr>
          <p:nvPr>
            <p:ph type="pic" idx="2"/>
          </p:nvPr>
        </p:nvSpPr>
        <p:spPr>
          <a:xfrm>
            <a:off x="9570720" y="1700378"/>
            <a:ext cx="8717279" cy="8588210"/>
          </a:xfrm>
          <a:prstGeom prst="rect">
            <a:avLst/>
          </a:prstGeom>
          <a:solidFill>
            <a:srgbClr val="353535">
              <a:alpha val="11764"/>
            </a:srgbClr>
          </a:solidFill>
          <a:ln>
            <a:noFill/>
          </a:ln>
        </p:spPr>
      </p:sp>
      <p:sp>
        <p:nvSpPr>
          <p:cNvPr id="378" name="Google Shape;378;p100"/>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None/>
            </a:pPr>
            <a:fld id="{00000000-1234-1234-1234-123412341234}" type="slidenum">
              <a:rPr lang="en-GB" sz="1600" b="0" i="0" u="none" strike="noStrike" cap="none">
                <a:solidFill>
                  <a:srgbClr val="000000"/>
                </a:solidFill>
                <a:latin typeface="Open Sans"/>
                <a:ea typeface="Open Sans"/>
                <a:cs typeface="Open Sans"/>
                <a:sym typeface="Open Sans"/>
              </a:rPr>
              <a:t>‹#›</a:t>
            </a:fld>
            <a:endParaRPr sz="1600" b="0" i="0" u="none" strike="noStrike" cap="none">
              <a:solidFill>
                <a:srgbClr val="000000"/>
              </a:solidFill>
              <a:latin typeface="Open Sans"/>
              <a:ea typeface="Open Sans"/>
              <a:cs typeface="Open Sans"/>
              <a:sym typeface="Open Sans"/>
            </a:endParaRPr>
          </a:p>
        </p:txBody>
      </p:sp>
      <p:cxnSp>
        <p:nvCxnSpPr>
          <p:cNvPr id="379" name="Google Shape;379;p100"/>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380" name="Google Shape;380;p100"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matchingName="28">
  <p:cSld name="28">
    <p:spTree>
      <p:nvGrpSpPr>
        <p:cNvPr id="1" name="Shape 381"/>
        <p:cNvGrpSpPr/>
        <p:nvPr/>
      </p:nvGrpSpPr>
      <p:grpSpPr>
        <a:xfrm>
          <a:off x="0" y="0"/>
          <a:ext cx="0" cy="0"/>
          <a:chOff x="0" y="0"/>
          <a:chExt cx="0" cy="0"/>
        </a:xfrm>
      </p:grpSpPr>
      <p:sp>
        <p:nvSpPr>
          <p:cNvPr id="382" name="Google Shape;382;p101"/>
          <p:cNvSpPr>
            <a:spLocks noGrp="1"/>
          </p:cNvSpPr>
          <p:nvPr>
            <p:ph type="pic" idx="2"/>
          </p:nvPr>
        </p:nvSpPr>
        <p:spPr>
          <a:xfrm>
            <a:off x="8655168" y="3482292"/>
            <a:ext cx="5777441" cy="5788744"/>
          </a:xfrm>
          <a:prstGeom prst="rect">
            <a:avLst/>
          </a:prstGeom>
          <a:solidFill>
            <a:srgbClr val="353535">
              <a:alpha val="11764"/>
            </a:srgbClr>
          </a:solidFill>
          <a:ln>
            <a:noFill/>
          </a:ln>
        </p:spPr>
      </p:sp>
      <p:sp>
        <p:nvSpPr>
          <p:cNvPr id="383" name="Google Shape;383;p101"/>
          <p:cNvSpPr>
            <a:spLocks noGrp="1"/>
          </p:cNvSpPr>
          <p:nvPr>
            <p:ph type="pic" idx="3"/>
          </p:nvPr>
        </p:nvSpPr>
        <p:spPr>
          <a:xfrm>
            <a:off x="11334720" y="0"/>
            <a:ext cx="6953280" cy="10288588"/>
          </a:xfrm>
          <a:prstGeom prst="rect">
            <a:avLst/>
          </a:prstGeom>
          <a:solidFill>
            <a:srgbClr val="353535">
              <a:alpha val="11764"/>
            </a:srgbClr>
          </a:solidFill>
          <a:ln>
            <a:noFill/>
          </a:ln>
        </p:spPr>
      </p:sp>
      <p:sp>
        <p:nvSpPr>
          <p:cNvPr id="384" name="Google Shape;384;p101"/>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None/>
            </a:pPr>
            <a:fld id="{00000000-1234-1234-1234-123412341234}" type="slidenum">
              <a:rPr lang="en-GB" sz="1600" b="0" i="0" u="none" strike="noStrike" cap="none">
                <a:solidFill>
                  <a:srgbClr val="000000"/>
                </a:solidFill>
                <a:latin typeface="Open Sans"/>
                <a:ea typeface="Open Sans"/>
                <a:cs typeface="Open Sans"/>
                <a:sym typeface="Open Sans"/>
              </a:rPr>
              <a:t>‹#›</a:t>
            </a:fld>
            <a:endParaRPr sz="1600" b="0" i="0" u="none" strike="noStrike" cap="none">
              <a:solidFill>
                <a:srgbClr val="000000"/>
              </a:solidFill>
              <a:latin typeface="Open Sans"/>
              <a:ea typeface="Open Sans"/>
              <a:cs typeface="Open Sans"/>
              <a:sym typeface="Open Sans"/>
            </a:endParaRPr>
          </a:p>
        </p:txBody>
      </p:sp>
      <p:cxnSp>
        <p:nvCxnSpPr>
          <p:cNvPr id="385" name="Google Shape;385;p101"/>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386" name="Google Shape;386;p101"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matchingName="29">
  <p:cSld name="29">
    <p:spTree>
      <p:nvGrpSpPr>
        <p:cNvPr id="1" name="Shape 387"/>
        <p:cNvGrpSpPr/>
        <p:nvPr/>
      </p:nvGrpSpPr>
      <p:grpSpPr>
        <a:xfrm>
          <a:off x="0" y="0"/>
          <a:ext cx="0" cy="0"/>
          <a:chOff x="0" y="0"/>
          <a:chExt cx="0" cy="0"/>
        </a:xfrm>
      </p:grpSpPr>
      <p:sp>
        <p:nvSpPr>
          <p:cNvPr id="388" name="Google Shape;388;p102"/>
          <p:cNvSpPr>
            <a:spLocks noGrp="1"/>
          </p:cNvSpPr>
          <p:nvPr>
            <p:ph type="pic" idx="2"/>
          </p:nvPr>
        </p:nvSpPr>
        <p:spPr>
          <a:xfrm>
            <a:off x="11334720" y="0"/>
            <a:ext cx="6953280" cy="10288588"/>
          </a:xfrm>
          <a:prstGeom prst="rect">
            <a:avLst/>
          </a:prstGeom>
          <a:solidFill>
            <a:srgbClr val="353535">
              <a:alpha val="11764"/>
            </a:srgbClr>
          </a:solidFill>
          <a:ln>
            <a:noFill/>
          </a:ln>
        </p:spPr>
      </p:sp>
      <p:sp>
        <p:nvSpPr>
          <p:cNvPr id="389" name="Google Shape;389;p102"/>
          <p:cNvSpPr>
            <a:spLocks noGrp="1"/>
          </p:cNvSpPr>
          <p:nvPr>
            <p:ph type="pic" idx="3"/>
          </p:nvPr>
        </p:nvSpPr>
        <p:spPr>
          <a:xfrm>
            <a:off x="8937817" y="3459679"/>
            <a:ext cx="5212135" cy="5845278"/>
          </a:xfrm>
          <a:prstGeom prst="rect">
            <a:avLst/>
          </a:prstGeom>
          <a:solidFill>
            <a:srgbClr val="353535">
              <a:alpha val="11764"/>
            </a:srgbClr>
          </a:solidFill>
          <a:ln>
            <a:noFill/>
          </a:ln>
        </p:spPr>
      </p:sp>
      <p:sp>
        <p:nvSpPr>
          <p:cNvPr id="390" name="Google Shape;390;p102"/>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None/>
            </a:pPr>
            <a:fld id="{00000000-1234-1234-1234-123412341234}" type="slidenum">
              <a:rPr lang="en-GB" sz="1600" b="0" i="0" u="none" strike="noStrike" cap="none">
                <a:solidFill>
                  <a:srgbClr val="000000"/>
                </a:solidFill>
                <a:latin typeface="Open Sans"/>
                <a:ea typeface="Open Sans"/>
                <a:cs typeface="Open Sans"/>
                <a:sym typeface="Open Sans"/>
              </a:rPr>
              <a:t>‹#›</a:t>
            </a:fld>
            <a:endParaRPr sz="1600" b="0" i="0" u="none" strike="noStrike" cap="none">
              <a:solidFill>
                <a:srgbClr val="000000"/>
              </a:solidFill>
              <a:latin typeface="Open Sans"/>
              <a:ea typeface="Open Sans"/>
              <a:cs typeface="Open Sans"/>
              <a:sym typeface="Open Sans"/>
            </a:endParaRPr>
          </a:p>
        </p:txBody>
      </p:sp>
      <p:cxnSp>
        <p:nvCxnSpPr>
          <p:cNvPr id="391" name="Google Shape;391;p102"/>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392" name="Google Shape;392;p102"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matchingName="30">
  <p:cSld name="30">
    <p:spTree>
      <p:nvGrpSpPr>
        <p:cNvPr id="1" name="Shape 393"/>
        <p:cNvGrpSpPr/>
        <p:nvPr/>
      </p:nvGrpSpPr>
      <p:grpSpPr>
        <a:xfrm>
          <a:off x="0" y="0"/>
          <a:ext cx="0" cy="0"/>
          <a:chOff x="0" y="0"/>
          <a:chExt cx="0" cy="0"/>
        </a:xfrm>
      </p:grpSpPr>
      <p:sp>
        <p:nvSpPr>
          <p:cNvPr id="394" name="Google Shape;394;p103"/>
          <p:cNvSpPr>
            <a:spLocks noGrp="1"/>
          </p:cNvSpPr>
          <p:nvPr>
            <p:ph type="pic" idx="2"/>
          </p:nvPr>
        </p:nvSpPr>
        <p:spPr>
          <a:xfrm>
            <a:off x="0" y="0"/>
            <a:ext cx="13279983" cy="10288588"/>
          </a:xfrm>
          <a:prstGeom prst="rect">
            <a:avLst/>
          </a:prstGeom>
          <a:solidFill>
            <a:srgbClr val="353535">
              <a:alpha val="11764"/>
            </a:srgbClr>
          </a:solidFill>
          <a:ln>
            <a:noFill/>
          </a:ln>
        </p:spPr>
      </p:sp>
      <p:sp>
        <p:nvSpPr>
          <p:cNvPr id="395" name="Google Shape;395;p103"/>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None/>
            </a:pPr>
            <a:fld id="{00000000-1234-1234-1234-123412341234}" type="slidenum">
              <a:rPr lang="en-GB" sz="1600" b="0" i="0" u="none" strike="noStrike" cap="none">
                <a:solidFill>
                  <a:srgbClr val="000000"/>
                </a:solidFill>
                <a:latin typeface="Open Sans"/>
                <a:ea typeface="Open Sans"/>
                <a:cs typeface="Open Sans"/>
                <a:sym typeface="Open Sans"/>
              </a:rPr>
              <a:t>‹#›</a:t>
            </a:fld>
            <a:endParaRPr sz="1600" b="0" i="0" u="none" strike="noStrike" cap="none">
              <a:solidFill>
                <a:srgbClr val="000000"/>
              </a:solidFill>
              <a:latin typeface="Open Sans"/>
              <a:ea typeface="Open Sans"/>
              <a:cs typeface="Open Sans"/>
              <a:sym typeface="Open Sans"/>
            </a:endParaRPr>
          </a:p>
        </p:txBody>
      </p:sp>
      <p:cxnSp>
        <p:nvCxnSpPr>
          <p:cNvPr id="396" name="Google Shape;396;p103"/>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397" name="Google Shape;397;p103"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matchingName="31">
  <p:cSld name="31">
    <p:spTree>
      <p:nvGrpSpPr>
        <p:cNvPr id="1" name="Shape 398"/>
        <p:cNvGrpSpPr/>
        <p:nvPr/>
      </p:nvGrpSpPr>
      <p:grpSpPr>
        <a:xfrm>
          <a:off x="0" y="0"/>
          <a:ext cx="0" cy="0"/>
          <a:chOff x="0" y="0"/>
          <a:chExt cx="0" cy="0"/>
        </a:xfrm>
      </p:grpSpPr>
      <p:sp>
        <p:nvSpPr>
          <p:cNvPr id="399" name="Google Shape;399;p104"/>
          <p:cNvSpPr>
            <a:spLocks noGrp="1"/>
          </p:cNvSpPr>
          <p:nvPr>
            <p:ph type="pic" idx="2"/>
          </p:nvPr>
        </p:nvSpPr>
        <p:spPr>
          <a:xfrm>
            <a:off x="5008008" y="0"/>
            <a:ext cx="13279991" cy="10288588"/>
          </a:xfrm>
          <a:prstGeom prst="rect">
            <a:avLst/>
          </a:prstGeom>
          <a:solidFill>
            <a:srgbClr val="353535">
              <a:alpha val="11764"/>
            </a:srgbClr>
          </a:solidFill>
          <a:ln>
            <a:noFill/>
          </a:ln>
        </p:spPr>
      </p:sp>
      <p:sp>
        <p:nvSpPr>
          <p:cNvPr id="400" name="Google Shape;400;p104"/>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None/>
            </a:pPr>
            <a:fld id="{00000000-1234-1234-1234-123412341234}" type="slidenum">
              <a:rPr lang="en-GB" sz="1600" b="0" i="0" u="none" strike="noStrike" cap="none">
                <a:solidFill>
                  <a:srgbClr val="000000"/>
                </a:solidFill>
                <a:latin typeface="Open Sans"/>
                <a:ea typeface="Open Sans"/>
                <a:cs typeface="Open Sans"/>
                <a:sym typeface="Open Sans"/>
              </a:rPr>
              <a:t>‹#›</a:t>
            </a:fld>
            <a:endParaRPr sz="1600" b="0" i="0" u="none" strike="noStrike" cap="none">
              <a:solidFill>
                <a:srgbClr val="000000"/>
              </a:solidFill>
              <a:latin typeface="Open Sans"/>
              <a:ea typeface="Open Sans"/>
              <a:cs typeface="Open Sans"/>
              <a:sym typeface="Open Sans"/>
            </a:endParaRPr>
          </a:p>
        </p:txBody>
      </p:sp>
      <p:cxnSp>
        <p:nvCxnSpPr>
          <p:cNvPr id="401" name="Google Shape;401;p104"/>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402" name="Google Shape;402;p104"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matchingName="32">
  <p:cSld name="32">
    <p:spTree>
      <p:nvGrpSpPr>
        <p:cNvPr id="1" name="Shape 403"/>
        <p:cNvGrpSpPr/>
        <p:nvPr/>
      </p:nvGrpSpPr>
      <p:grpSpPr>
        <a:xfrm>
          <a:off x="0" y="0"/>
          <a:ext cx="0" cy="0"/>
          <a:chOff x="0" y="0"/>
          <a:chExt cx="0" cy="0"/>
        </a:xfrm>
      </p:grpSpPr>
      <p:sp>
        <p:nvSpPr>
          <p:cNvPr id="404" name="Google Shape;404;p105"/>
          <p:cNvSpPr>
            <a:spLocks noGrp="1"/>
          </p:cNvSpPr>
          <p:nvPr>
            <p:ph type="pic" idx="2"/>
          </p:nvPr>
        </p:nvSpPr>
        <p:spPr>
          <a:xfrm>
            <a:off x="-17244" y="0"/>
            <a:ext cx="16075035" cy="10288588"/>
          </a:xfrm>
          <a:prstGeom prst="rect">
            <a:avLst/>
          </a:prstGeom>
          <a:solidFill>
            <a:srgbClr val="353535">
              <a:alpha val="11764"/>
            </a:srgbClr>
          </a:solidFill>
          <a:ln>
            <a:noFill/>
          </a:ln>
        </p:spPr>
      </p:sp>
      <p:sp>
        <p:nvSpPr>
          <p:cNvPr id="405" name="Google Shape;405;p105"/>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None/>
            </a:pPr>
            <a:fld id="{00000000-1234-1234-1234-123412341234}" type="slidenum">
              <a:rPr lang="en-GB" sz="1600" b="0" i="0" u="none" strike="noStrike" cap="none">
                <a:solidFill>
                  <a:srgbClr val="000000"/>
                </a:solidFill>
                <a:latin typeface="Open Sans"/>
                <a:ea typeface="Open Sans"/>
                <a:cs typeface="Open Sans"/>
                <a:sym typeface="Open Sans"/>
              </a:rPr>
              <a:t>‹#›</a:t>
            </a:fld>
            <a:endParaRPr sz="1600" b="0" i="0" u="none" strike="noStrike" cap="none">
              <a:solidFill>
                <a:srgbClr val="000000"/>
              </a:solidFill>
              <a:latin typeface="Open Sans"/>
              <a:ea typeface="Open Sans"/>
              <a:cs typeface="Open Sans"/>
              <a:sym typeface="Open Sans"/>
            </a:endParaRPr>
          </a:p>
        </p:txBody>
      </p:sp>
      <p:cxnSp>
        <p:nvCxnSpPr>
          <p:cNvPr id="406" name="Google Shape;406;p105"/>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407" name="Google Shape;407;p105"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matchingName="33">
  <p:cSld name="33">
    <p:spTree>
      <p:nvGrpSpPr>
        <p:cNvPr id="1" name="Shape 408"/>
        <p:cNvGrpSpPr/>
        <p:nvPr/>
      </p:nvGrpSpPr>
      <p:grpSpPr>
        <a:xfrm>
          <a:off x="0" y="0"/>
          <a:ext cx="0" cy="0"/>
          <a:chOff x="0" y="0"/>
          <a:chExt cx="0" cy="0"/>
        </a:xfrm>
      </p:grpSpPr>
      <p:sp>
        <p:nvSpPr>
          <p:cNvPr id="409" name="Google Shape;409;p106"/>
          <p:cNvSpPr>
            <a:spLocks noGrp="1"/>
          </p:cNvSpPr>
          <p:nvPr>
            <p:ph type="pic" idx="2"/>
          </p:nvPr>
        </p:nvSpPr>
        <p:spPr>
          <a:xfrm>
            <a:off x="4797506" y="0"/>
            <a:ext cx="16075035" cy="10288588"/>
          </a:xfrm>
          <a:prstGeom prst="rect">
            <a:avLst/>
          </a:prstGeom>
          <a:solidFill>
            <a:srgbClr val="353535">
              <a:alpha val="11764"/>
            </a:srgbClr>
          </a:solidFill>
          <a:ln>
            <a:noFill/>
          </a:ln>
        </p:spPr>
      </p:sp>
      <p:sp>
        <p:nvSpPr>
          <p:cNvPr id="410" name="Google Shape;410;p106"/>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None/>
            </a:pPr>
            <a:fld id="{00000000-1234-1234-1234-123412341234}" type="slidenum">
              <a:rPr lang="en-GB" sz="1600" b="0" i="0" u="none" strike="noStrike" cap="none">
                <a:solidFill>
                  <a:srgbClr val="000000"/>
                </a:solidFill>
                <a:latin typeface="Open Sans"/>
                <a:ea typeface="Open Sans"/>
                <a:cs typeface="Open Sans"/>
                <a:sym typeface="Open Sans"/>
              </a:rPr>
              <a:t>‹#›</a:t>
            </a:fld>
            <a:endParaRPr sz="1600" b="0" i="0" u="none" strike="noStrike" cap="none">
              <a:solidFill>
                <a:srgbClr val="000000"/>
              </a:solidFill>
              <a:latin typeface="Open Sans"/>
              <a:ea typeface="Open Sans"/>
              <a:cs typeface="Open Sans"/>
              <a:sym typeface="Open Sans"/>
            </a:endParaRPr>
          </a:p>
        </p:txBody>
      </p:sp>
      <p:cxnSp>
        <p:nvCxnSpPr>
          <p:cNvPr id="411" name="Google Shape;411;p106"/>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412" name="Google Shape;412;p106"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matchingName="34">
  <p:cSld name="34">
    <p:spTree>
      <p:nvGrpSpPr>
        <p:cNvPr id="1" name="Shape 413"/>
        <p:cNvGrpSpPr/>
        <p:nvPr/>
      </p:nvGrpSpPr>
      <p:grpSpPr>
        <a:xfrm>
          <a:off x="0" y="0"/>
          <a:ext cx="0" cy="0"/>
          <a:chOff x="0" y="0"/>
          <a:chExt cx="0" cy="0"/>
        </a:xfrm>
      </p:grpSpPr>
      <p:sp>
        <p:nvSpPr>
          <p:cNvPr id="414" name="Google Shape;414;p107"/>
          <p:cNvSpPr>
            <a:spLocks noGrp="1"/>
          </p:cNvSpPr>
          <p:nvPr>
            <p:ph type="pic" idx="2"/>
          </p:nvPr>
        </p:nvSpPr>
        <p:spPr>
          <a:xfrm>
            <a:off x="1818975" y="0"/>
            <a:ext cx="6662002" cy="10288588"/>
          </a:xfrm>
          <a:prstGeom prst="rect">
            <a:avLst/>
          </a:prstGeom>
          <a:solidFill>
            <a:srgbClr val="353535">
              <a:alpha val="11764"/>
            </a:srgbClr>
          </a:solidFill>
          <a:ln>
            <a:noFill/>
          </a:ln>
        </p:spPr>
      </p:sp>
      <p:sp>
        <p:nvSpPr>
          <p:cNvPr id="415" name="Google Shape;415;p107"/>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None/>
            </a:pPr>
            <a:fld id="{00000000-1234-1234-1234-123412341234}" type="slidenum">
              <a:rPr lang="en-GB" sz="1600" b="0" i="0" u="none" strike="noStrike" cap="none">
                <a:solidFill>
                  <a:srgbClr val="000000"/>
                </a:solidFill>
                <a:latin typeface="Open Sans"/>
                <a:ea typeface="Open Sans"/>
                <a:cs typeface="Open Sans"/>
                <a:sym typeface="Open Sans"/>
              </a:rPr>
              <a:t>‹#›</a:t>
            </a:fld>
            <a:endParaRPr sz="1600" b="0" i="0" u="none" strike="noStrike" cap="none">
              <a:solidFill>
                <a:srgbClr val="000000"/>
              </a:solidFill>
              <a:latin typeface="Open Sans"/>
              <a:ea typeface="Open Sans"/>
              <a:cs typeface="Open Sans"/>
              <a:sym typeface="Open Sans"/>
            </a:endParaRPr>
          </a:p>
        </p:txBody>
      </p:sp>
      <p:cxnSp>
        <p:nvCxnSpPr>
          <p:cNvPr id="416" name="Google Shape;416;p107"/>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417" name="Google Shape;417;p107"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matchingName="35">
  <p:cSld name="35">
    <p:spTree>
      <p:nvGrpSpPr>
        <p:cNvPr id="1" name="Shape 418"/>
        <p:cNvGrpSpPr/>
        <p:nvPr/>
      </p:nvGrpSpPr>
      <p:grpSpPr>
        <a:xfrm>
          <a:off x="0" y="0"/>
          <a:ext cx="0" cy="0"/>
          <a:chOff x="0" y="0"/>
          <a:chExt cx="0" cy="0"/>
        </a:xfrm>
      </p:grpSpPr>
      <p:sp>
        <p:nvSpPr>
          <p:cNvPr id="419" name="Google Shape;419;p108"/>
          <p:cNvSpPr>
            <a:spLocks noGrp="1"/>
          </p:cNvSpPr>
          <p:nvPr>
            <p:ph type="pic" idx="2"/>
          </p:nvPr>
        </p:nvSpPr>
        <p:spPr>
          <a:xfrm>
            <a:off x="1237024" y="1307392"/>
            <a:ext cx="7696540" cy="7673803"/>
          </a:xfrm>
          <a:prstGeom prst="rect">
            <a:avLst/>
          </a:prstGeom>
          <a:solidFill>
            <a:srgbClr val="353535">
              <a:alpha val="11764"/>
            </a:srgbClr>
          </a:solidFill>
          <a:ln>
            <a:noFill/>
          </a:ln>
        </p:spPr>
      </p:sp>
      <p:sp>
        <p:nvSpPr>
          <p:cNvPr id="420" name="Google Shape;420;p108"/>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None/>
            </a:pPr>
            <a:fld id="{00000000-1234-1234-1234-123412341234}" type="slidenum">
              <a:rPr lang="en-GB" sz="1600" b="0" i="0" u="none" strike="noStrike" cap="none">
                <a:solidFill>
                  <a:srgbClr val="000000"/>
                </a:solidFill>
                <a:latin typeface="Open Sans"/>
                <a:ea typeface="Open Sans"/>
                <a:cs typeface="Open Sans"/>
                <a:sym typeface="Open Sans"/>
              </a:rPr>
              <a:t>‹#›</a:t>
            </a:fld>
            <a:endParaRPr sz="1600" b="0" i="0" u="none" strike="noStrike" cap="none">
              <a:solidFill>
                <a:srgbClr val="000000"/>
              </a:solidFill>
              <a:latin typeface="Open Sans"/>
              <a:ea typeface="Open Sans"/>
              <a:cs typeface="Open Sans"/>
              <a:sym typeface="Open Sans"/>
            </a:endParaRPr>
          </a:p>
        </p:txBody>
      </p:sp>
      <p:cxnSp>
        <p:nvCxnSpPr>
          <p:cNvPr id="421" name="Google Shape;421;p108"/>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422" name="Google Shape;422;p108"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15">
  <p:cSld name="15">
    <p:spTree>
      <p:nvGrpSpPr>
        <p:cNvPr id="1" name="Shape 48"/>
        <p:cNvGrpSpPr/>
        <p:nvPr/>
      </p:nvGrpSpPr>
      <p:grpSpPr>
        <a:xfrm>
          <a:off x="0" y="0"/>
          <a:ext cx="0" cy="0"/>
          <a:chOff x="0" y="0"/>
          <a:chExt cx="0" cy="0"/>
        </a:xfrm>
      </p:grpSpPr>
      <p:sp>
        <p:nvSpPr>
          <p:cNvPr id="49" name="Google Shape;49;p33"/>
          <p:cNvSpPr>
            <a:spLocks noGrp="1"/>
          </p:cNvSpPr>
          <p:nvPr>
            <p:ph type="pic" idx="2"/>
          </p:nvPr>
        </p:nvSpPr>
        <p:spPr>
          <a:xfrm>
            <a:off x="0" y="0"/>
            <a:ext cx="9601200" cy="10288588"/>
          </a:xfrm>
          <a:prstGeom prst="rect">
            <a:avLst/>
          </a:prstGeom>
          <a:solidFill>
            <a:srgbClr val="353535">
              <a:alpha val="11372"/>
            </a:srgbClr>
          </a:solidFill>
          <a:ln>
            <a:noFill/>
          </a:ln>
        </p:spPr>
      </p:sp>
      <p:sp>
        <p:nvSpPr>
          <p:cNvPr id="50" name="Google Shape;50;p33"/>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51" name="Google Shape;51;p33"/>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7" name="Picture 6">
            <a:extLst>
              <a:ext uri="{FF2B5EF4-FFF2-40B4-BE49-F238E27FC236}">
                <a16:creationId xmlns:a16="http://schemas.microsoft.com/office/drawing/2014/main" id="{ACB886E1-22A5-DA4A-BAB3-A4B20437D40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444870" y="1"/>
            <a:ext cx="3843130" cy="1881626"/>
          </a:xfrm>
          <a:prstGeom prst="rect">
            <a:avLst/>
          </a:prstGeom>
        </p:spPr>
      </p:pic>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matchingName="36">
  <p:cSld name="36">
    <p:spTree>
      <p:nvGrpSpPr>
        <p:cNvPr id="1" name="Shape 423"/>
        <p:cNvGrpSpPr/>
        <p:nvPr/>
      </p:nvGrpSpPr>
      <p:grpSpPr>
        <a:xfrm>
          <a:off x="0" y="0"/>
          <a:ext cx="0" cy="0"/>
          <a:chOff x="0" y="0"/>
          <a:chExt cx="0" cy="0"/>
        </a:xfrm>
      </p:grpSpPr>
      <p:sp>
        <p:nvSpPr>
          <p:cNvPr id="424" name="Google Shape;424;p109"/>
          <p:cNvSpPr>
            <a:spLocks noGrp="1"/>
          </p:cNvSpPr>
          <p:nvPr>
            <p:ph type="pic" idx="2"/>
          </p:nvPr>
        </p:nvSpPr>
        <p:spPr>
          <a:xfrm>
            <a:off x="9401366" y="1401961"/>
            <a:ext cx="7507277" cy="7518587"/>
          </a:xfrm>
          <a:prstGeom prst="rect">
            <a:avLst/>
          </a:prstGeom>
          <a:solidFill>
            <a:srgbClr val="353535">
              <a:alpha val="11764"/>
            </a:srgbClr>
          </a:solidFill>
          <a:ln>
            <a:noFill/>
          </a:ln>
        </p:spPr>
      </p:sp>
      <p:sp>
        <p:nvSpPr>
          <p:cNvPr id="425" name="Google Shape;425;p109"/>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None/>
            </a:pPr>
            <a:fld id="{00000000-1234-1234-1234-123412341234}" type="slidenum">
              <a:rPr lang="en-GB" sz="1600" b="0" i="0" u="none" strike="noStrike" cap="none">
                <a:solidFill>
                  <a:srgbClr val="000000"/>
                </a:solidFill>
                <a:latin typeface="Open Sans"/>
                <a:ea typeface="Open Sans"/>
                <a:cs typeface="Open Sans"/>
                <a:sym typeface="Open Sans"/>
              </a:rPr>
              <a:t>‹#›</a:t>
            </a:fld>
            <a:endParaRPr sz="1600" b="0" i="0" u="none" strike="noStrike" cap="none">
              <a:solidFill>
                <a:srgbClr val="000000"/>
              </a:solidFill>
              <a:latin typeface="Open Sans"/>
              <a:ea typeface="Open Sans"/>
              <a:cs typeface="Open Sans"/>
              <a:sym typeface="Open Sans"/>
            </a:endParaRPr>
          </a:p>
        </p:txBody>
      </p:sp>
      <p:cxnSp>
        <p:nvCxnSpPr>
          <p:cNvPr id="426" name="Google Shape;426;p109"/>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427" name="Google Shape;427;p109"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matchingName="38">
  <p:cSld name="38">
    <p:spTree>
      <p:nvGrpSpPr>
        <p:cNvPr id="1" name="Shape 428"/>
        <p:cNvGrpSpPr/>
        <p:nvPr/>
      </p:nvGrpSpPr>
      <p:grpSpPr>
        <a:xfrm>
          <a:off x="0" y="0"/>
          <a:ext cx="0" cy="0"/>
          <a:chOff x="0" y="0"/>
          <a:chExt cx="0" cy="0"/>
        </a:xfrm>
      </p:grpSpPr>
      <p:sp>
        <p:nvSpPr>
          <p:cNvPr id="429" name="Google Shape;429;p110"/>
          <p:cNvSpPr>
            <a:spLocks noGrp="1"/>
          </p:cNvSpPr>
          <p:nvPr>
            <p:ph type="pic" idx="2"/>
          </p:nvPr>
        </p:nvSpPr>
        <p:spPr>
          <a:xfrm>
            <a:off x="2188966" y="2589863"/>
            <a:ext cx="5107185" cy="5108862"/>
          </a:xfrm>
          <a:prstGeom prst="rect">
            <a:avLst/>
          </a:prstGeom>
          <a:solidFill>
            <a:srgbClr val="353535">
              <a:alpha val="11764"/>
            </a:srgbClr>
          </a:solidFill>
          <a:ln>
            <a:noFill/>
          </a:ln>
        </p:spPr>
      </p:sp>
      <p:sp>
        <p:nvSpPr>
          <p:cNvPr id="430" name="Google Shape;430;p110"/>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None/>
            </a:pPr>
            <a:fld id="{00000000-1234-1234-1234-123412341234}" type="slidenum">
              <a:rPr lang="en-GB" sz="1600" b="0" i="0" u="none" strike="noStrike" cap="none">
                <a:solidFill>
                  <a:srgbClr val="000000"/>
                </a:solidFill>
                <a:latin typeface="Open Sans"/>
                <a:ea typeface="Open Sans"/>
                <a:cs typeface="Open Sans"/>
                <a:sym typeface="Open Sans"/>
              </a:rPr>
              <a:t>‹#›</a:t>
            </a:fld>
            <a:endParaRPr sz="1600" b="0" i="0" u="none" strike="noStrike" cap="none">
              <a:solidFill>
                <a:srgbClr val="000000"/>
              </a:solidFill>
              <a:latin typeface="Open Sans"/>
              <a:ea typeface="Open Sans"/>
              <a:cs typeface="Open Sans"/>
              <a:sym typeface="Open Sans"/>
            </a:endParaRPr>
          </a:p>
        </p:txBody>
      </p:sp>
      <p:cxnSp>
        <p:nvCxnSpPr>
          <p:cNvPr id="431" name="Google Shape;431;p110"/>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432" name="Google Shape;432;p110"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matchingName="40">
  <p:cSld name="40">
    <p:spTree>
      <p:nvGrpSpPr>
        <p:cNvPr id="1" name="Shape 433"/>
        <p:cNvGrpSpPr/>
        <p:nvPr/>
      </p:nvGrpSpPr>
      <p:grpSpPr>
        <a:xfrm>
          <a:off x="0" y="0"/>
          <a:ext cx="0" cy="0"/>
          <a:chOff x="0" y="0"/>
          <a:chExt cx="0" cy="0"/>
        </a:xfrm>
      </p:grpSpPr>
      <p:sp>
        <p:nvSpPr>
          <p:cNvPr id="434" name="Google Shape;434;p111"/>
          <p:cNvSpPr>
            <a:spLocks noGrp="1"/>
          </p:cNvSpPr>
          <p:nvPr>
            <p:ph type="pic" idx="2"/>
          </p:nvPr>
        </p:nvSpPr>
        <p:spPr>
          <a:xfrm>
            <a:off x="702734" y="2263699"/>
            <a:ext cx="8156496" cy="5561868"/>
          </a:xfrm>
          <a:prstGeom prst="rect">
            <a:avLst/>
          </a:prstGeom>
          <a:solidFill>
            <a:srgbClr val="353535">
              <a:alpha val="11764"/>
            </a:srgbClr>
          </a:solidFill>
          <a:ln>
            <a:noFill/>
          </a:ln>
        </p:spPr>
      </p:sp>
      <p:sp>
        <p:nvSpPr>
          <p:cNvPr id="435" name="Google Shape;435;p111"/>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None/>
            </a:pPr>
            <a:fld id="{00000000-1234-1234-1234-123412341234}" type="slidenum">
              <a:rPr lang="en-GB" sz="1600" b="0" i="0" u="none" strike="noStrike" cap="none">
                <a:solidFill>
                  <a:srgbClr val="000000"/>
                </a:solidFill>
                <a:latin typeface="Open Sans"/>
                <a:ea typeface="Open Sans"/>
                <a:cs typeface="Open Sans"/>
                <a:sym typeface="Open Sans"/>
              </a:rPr>
              <a:t>‹#›</a:t>
            </a:fld>
            <a:endParaRPr sz="1600" b="0" i="0" u="none" strike="noStrike" cap="none">
              <a:solidFill>
                <a:srgbClr val="000000"/>
              </a:solidFill>
              <a:latin typeface="Open Sans"/>
              <a:ea typeface="Open Sans"/>
              <a:cs typeface="Open Sans"/>
              <a:sym typeface="Open Sans"/>
            </a:endParaRPr>
          </a:p>
        </p:txBody>
      </p:sp>
      <p:cxnSp>
        <p:nvCxnSpPr>
          <p:cNvPr id="436" name="Google Shape;436;p111"/>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sp>
        <p:nvSpPr>
          <p:cNvPr id="437" name="Google Shape;437;p111"/>
          <p:cNvSpPr>
            <a:spLocks noGrp="1"/>
          </p:cNvSpPr>
          <p:nvPr>
            <p:ph type="pic" idx="3"/>
          </p:nvPr>
        </p:nvSpPr>
        <p:spPr>
          <a:xfrm>
            <a:off x="9411837" y="2263699"/>
            <a:ext cx="8156496" cy="5561868"/>
          </a:xfrm>
          <a:prstGeom prst="rect">
            <a:avLst/>
          </a:prstGeom>
          <a:solidFill>
            <a:srgbClr val="353535">
              <a:alpha val="11764"/>
            </a:srgbClr>
          </a:solidFill>
          <a:ln>
            <a:noFill/>
          </a:ln>
        </p:spPr>
      </p:sp>
      <p:pic>
        <p:nvPicPr>
          <p:cNvPr id="438" name="Google Shape;438;p111"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matchingName="101">
  <p:cSld name="101">
    <p:spTree>
      <p:nvGrpSpPr>
        <p:cNvPr id="1" name="Shape 439"/>
        <p:cNvGrpSpPr/>
        <p:nvPr/>
      </p:nvGrpSpPr>
      <p:grpSpPr>
        <a:xfrm>
          <a:off x="0" y="0"/>
          <a:ext cx="0" cy="0"/>
          <a:chOff x="0" y="0"/>
          <a:chExt cx="0" cy="0"/>
        </a:xfrm>
      </p:grpSpPr>
      <p:sp>
        <p:nvSpPr>
          <p:cNvPr id="440" name="Google Shape;440;p112"/>
          <p:cNvSpPr>
            <a:spLocks noGrp="1"/>
          </p:cNvSpPr>
          <p:nvPr>
            <p:ph type="pic" idx="2"/>
          </p:nvPr>
        </p:nvSpPr>
        <p:spPr>
          <a:xfrm>
            <a:off x="0" y="0"/>
            <a:ext cx="5144294" cy="5144294"/>
          </a:xfrm>
          <a:prstGeom prst="rect">
            <a:avLst/>
          </a:prstGeom>
          <a:solidFill>
            <a:srgbClr val="353535">
              <a:alpha val="11764"/>
            </a:srgbClr>
          </a:solidFill>
          <a:ln>
            <a:noFill/>
          </a:ln>
        </p:spPr>
      </p:sp>
      <p:sp>
        <p:nvSpPr>
          <p:cNvPr id="441" name="Google Shape;441;p112"/>
          <p:cNvSpPr>
            <a:spLocks noGrp="1"/>
          </p:cNvSpPr>
          <p:nvPr>
            <p:ph type="pic" idx="3"/>
          </p:nvPr>
        </p:nvSpPr>
        <p:spPr>
          <a:xfrm>
            <a:off x="0" y="5144294"/>
            <a:ext cx="5144294" cy="5144294"/>
          </a:xfrm>
          <a:prstGeom prst="rect">
            <a:avLst/>
          </a:prstGeom>
          <a:solidFill>
            <a:srgbClr val="353535">
              <a:alpha val="11764"/>
            </a:srgbClr>
          </a:solidFill>
          <a:ln>
            <a:noFill/>
          </a:ln>
        </p:spPr>
      </p:sp>
      <p:sp>
        <p:nvSpPr>
          <p:cNvPr id="442" name="Google Shape;442;p112"/>
          <p:cNvSpPr>
            <a:spLocks noGrp="1"/>
          </p:cNvSpPr>
          <p:nvPr>
            <p:ph type="pic" idx="4"/>
          </p:nvPr>
        </p:nvSpPr>
        <p:spPr>
          <a:xfrm>
            <a:off x="5144294" y="0"/>
            <a:ext cx="5144294" cy="5144294"/>
          </a:xfrm>
          <a:prstGeom prst="rect">
            <a:avLst/>
          </a:prstGeom>
          <a:solidFill>
            <a:srgbClr val="353535">
              <a:alpha val="11764"/>
            </a:srgbClr>
          </a:solidFill>
          <a:ln>
            <a:noFill/>
          </a:ln>
        </p:spPr>
      </p:sp>
      <p:sp>
        <p:nvSpPr>
          <p:cNvPr id="443" name="Google Shape;443;p112"/>
          <p:cNvSpPr>
            <a:spLocks noGrp="1"/>
          </p:cNvSpPr>
          <p:nvPr>
            <p:ph type="pic" idx="5"/>
          </p:nvPr>
        </p:nvSpPr>
        <p:spPr>
          <a:xfrm>
            <a:off x="5144294" y="5144294"/>
            <a:ext cx="5144294" cy="5144294"/>
          </a:xfrm>
          <a:prstGeom prst="rect">
            <a:avLst/>
          </a:prstGeom>
          <a:solidFill>
            <a:srgbClr val="353535">
              <a:alpha val="11764"/>
            </a:srgbClr>
          </a:solidFill>
          <a:ln>
            <a:noFill/>
          </a:ln>
        </p:spPr>
      </p:sp>
      <p:sp>
        <p:nvSpPr>
          <p:cNvPr id="444" name="Google Shape;444;p112"/>
          <p:cNvSpPr>
            <a:spLocks noGrp="1"/>
          </p:cNvSpPr>
          <p:nvPr>
            <p:ph type="pic" idx="6"/>
          </p:nvPr>
        </p:nvSpPr>
        <p:spPr>
          <a:xfrm>
            <a:off x="10288588" y="0"/>
            <a:ext cx="7999412" cy="5144294"/>
          </a:xfrm>
          <a:prstGeom prst="rect">
            <a:avLst/>
          </a:prstGeom>
          <a:solidFill>
            <a:srgbClr val="353535">
              <a:alpha val="11764"/>
            </a:srgbClr>
          </a:solidFill>
          <a:ln>
            <a:noFill/>
          </a:ln>
        </p:spPr>
      </p:sp>
      <p:sp>
        <p:nvSpPr>
          <p:cNvPr id="445" name="Google Shape;445;p112"/>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None/>
            </a:pPr>
            <a:fld id="{00000000-1234-1234-1234-123412341234}" type="slidenum">
              <a:rPr lang="en-GB" sz="1600" b="0" i="0" u="none" strike="noStrike" cap="none">
                <a:solidFill>
                  <a:srgbClr val="000000"/>
                </a:solidFill>
                <a:latin typeface="Open Sans"/>
                <a:ea typeface="Open Sans"/>
                <a:cs typeface="Open Sans"/>
                <a:sym typeface="Open Sans"/>
              </a:rPr>
              <a:t>‹#›</a:t>
            </a:fld>
            <a:endParaRPr sz="1600" b="0" i="0" u="none" strike="noStrike" cap="none">
              <a:solidFill>
                <a:srgbClr val="000000"/>
              </a:solidFill>
              <a:latin typeface="Open Sans"/>
              <a:ea typeface="Open Sans"/>
              <a:cs typeface="Open Sans"/>
              <a:sym typeface="Open Sans"/>
            </a:endParaRPr>
          </a:p>
        </p:txBody>
      </p:sp>
      <p:cxnSp>
        <p:nvCxnSpPr>
          <p:cNvPr id="446" name="Google Shape;446;p112"/>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matchingName="49">
  <p:cSld name="49">
    <p:spTree>
      <p:nvGrpSpPr>
        <p:cNvPr id="1" name="Shape 447"/>
        <p:cNvGrpSpPr/>
        <p:nvPr/>
      </p:nvGrpSpPr>
      <p:grpSpPr>
        <a:xfrm>
          <a:off x="0" y="0"/>
          <a:ext cx="0" cy="0"/>
          <a:chOff x="0" y="0"/>
          <a:chExt cx="0" cy="0"/>
        </a:xfrm>
      </p:grpSpPr>
      <p:sp>
        <p:nvSpPr>
          <p:cNvPr id="448" name="Google Shape;448;p113"/>
          <p:cNvSpPr>
            <a:spLocks noGrp="1"/>
          </p:cNvSpPr>
          <p:nvPr>
            <p:ph type="pic" idx="2"/>
          </p:nvPr>
        </p:nvSpPr>
        <p:spPr>
          <a:xfrm>
            <a:off x="1751932" y="3612397"/>
            <a:ext cx="1971656" cy="1973190"/>
          </a:xfrm>
          <a:prstGeom prst="rect">
            <a:avLst/>
          </a:prstGeom>
          <a:solidFill>
            <a:schemeClr val="dk1">
              <a:alpha val="11764"/>
            </a:schemeClr>
          </a:solidFill>
          <a:ln>
            <a:noFill/>
          </a:ln>
        </p:spPr>
      </p:sp>
      <p:sp>
        <p:nvSpPr>
          <p:cNvPr id="449" name="Google Shape;449;p113"/>
          <p:cNvSpPr>
            <a:spLocks noGrp="1"/>
          </p:cNvSpPr>
          <p:nvPr>
            <p:ph type="pic" idx="3"/>
          </p:nvPr>
        </p:nvSpPr>
        <p:spPr>
          <a:xfrm>
            <a:off x="6041343" y="3612397"/>
            <a:ext cx="1971656" cy="1973190"/>
          </a:xfrm>
          <a:prstGeom prst="rect">
            <a:avLst/>
          </a:prstGeom>
          <a:solidFill>
            <a:schemeClr val="dk1">
              <a:alpha val="11764"/>
            </a:schemeClr>
          </a:solidFill>
          <a:ln>
            <a:noFill/>
          </a:ln>
        </p:spPr>
      </p:sp>
      <p:sp>
        <p:nvSpPr>
          <p:cNvPr id="450" name="Google Shape;450;p113"/>
          <p:cNvSpPr>
            <a:spLocks noGrp="1"/>
          </p:cNvSpPr>
          <p:nvPr>
            <p:ph type="pic" idx="4"/>
          </p:nvPr>
        </p:nvSpPr>
        <p:spPr>
          <a:xfrm>
            <a:off x="10336545" y="3612397"/>
            <a:ext cx="1971656" cy="1973190"/>
          </a:xfrm>
          <a:prstGeom prst="rect">
            <a:avLst/>
          </a:prstGeom>
          <a:solidFill>
            <a:schemeClr val="dk1">
              <a:alpha val="11764"/>
            </a:schemeClr>
          </a:solidFill>
          <a:ln>
            <a:noFill/>
          </a:ln>
        </p:spPr>
      </p:sp>
      <p:sp>
        <p:nvSpPr>
          <p:cNvPr id="451" name="Google Shape;451;p113"/>
          <p:cNvSpPr>
            <a:spLocks noGrp="1"/>
          </p:cNvSpPr>
          <p:nvPr>
            <p:ph type="pic" idx="5"/>
          </p:nvPr>
        </p:nvSpPr>
        <p:spPr>
          <a:xfrm>
            <a:off x="14634815" y="3612397"/>
            <a:ext cx="1971656" cy="1973190"/>
          </a:xfrm>
          <a:prstGeom prst="rect">
            <a:avLst/>
          </a:prstGeom>
          <a:solidFill>
            <a:schemeClr val="dk1">
              <a:alpha val="11764"/>
            </a:schemeClr>
          </a:solidFill>
          <a:ln>
            <a:noFill/>
          </a:ln>
        </p:spPr>
      </p:sp>
      <p:pic>
        <p:nvPicPr>
          <p:cNvPr id="452" name="Google Shape;452;p113" descr="A picture containing drawing&#10;&#10;Description automatically generated"/>
          <p:cNvPicPr preferRelativeResize="0"/>
          <p:nvPr/>
        </p:nvPicPr>
        <p:blipFill rotWithShape="1">
          <a:blip r:embed="rId2">
            <a:alphaModFix/>
          </a:blip>
          <a:srcRect/>
          <a:stretch/>
        </p:blipFill>
        <p:spPr>
          <a:xfrm>
            <a:off x="14433607" y="14992"/>
            <a:ext cx="3847684" cy="1736484"/>
          </a:xfrm>
          <a:prstGeom prst="rect">
            <a:avLst/>
          </a:prstGeom>
          <a:noFill/>
          <a:ln>
            <a:noFill/>
          </a:ln>
        </p:spPr>
      </p:pic>
    </p:spTree>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matchingName="Textslide">
  <p:cSld name="Textslide">
    <p:spTree>
      <p:nvGrpSpPr>
        <p:cNvPr id="1" name="Shape 453"/>
        <p:cNvGrpSpPr/>
        <p:nvPr/>
      </p:nvGrpSpPr>
      <p:grpSpPr>
        <a:xfrm>
          <a:off x="0" y="0"/>
          <a:ext cx="0" cy="0"/>
          <a:chOff x="0" y="0"/>
          <a:chExt cx="0" cy="0"/>
        </a:xfrm>
      </p:grpSpPr>
      <p:sp>
        <p:nvSpPr>
          <p:cNvPr id="454" name="Google Shape;454;p114"/>
          <p:cNvSpPr/>
          <p:nvPr/>
        </p:nvSpPr>
        <p:spPr>
          <a:xfrm>
            <a:off x="360000" y="360056"/>
            <a:ext cx="17568000" cy="8583725"/>
          </a:xfrm>
          <a:prstGeom prst="rect">
            <a:avLst/>
          </a:prstGeom>
          <a:solidFill>
            <a:schemeClr val="lt2">
              <a:alpha val="49411"/>
            </a:schemeClr>
          </a:solidFill>
          <a:ln>
            <a:noFill/>
          </a:ln>
        </p:spPr>
        <p:txBody>
          <a:bodyPr spcFirstLastPara="1" wrap="square" lIns="137125" tIns="68550" rIns="137125" bIns="68550" anchor="ctr" anchorCtr="0">
            <a:noAutofit/>
          </a:bodyPr>
          <a:lstStyle/>
          <a:p>
            <a:pPr marL="0" marR="0" lvl="0" indent="0" algn="ctr" rtl="0">
              <a:lnSpc>
                <a:spcPct val="100000"/>
              </a:lnSpc>
              <a:spcBef>
                <a:spcPts val="0"/>
              </a:spcBef>
              <a:spcAft>
                <a:spcPts val="0"/>
              </a:spcAft>
              <a:buClr>
                <a:srgbClr val="000000"/>
              </a:buClr>
              <a:buSzPts val="3600"/>
              <a:buFont typeface="Arial"/>
              <a:buNone/>
            </a:pPr>
            <a:endParaRPr sz="3600" b="0" i="0" u="none" strike="noStrike" cap="none">
              <a:solidFill>
                <a:schemeClr val="lt1"/>
              </a:solidFill>
              <a:latin typeface="Calibri"/>
              <a:ea typeface="Calibri"/>
              <a:cs typeface="Calibri"/>
              <a:sym typeface="Calibri"/>
            </a:endParaRPr>
          </a:p>
        </p:txBody>
      </p:sp>
      <p:sp>
        <p:nvSpPr>
          <p:cNvPr id="455" name="Google Shape;455;p114"/>
          <p:cNvSpPr txBox="1">
            <a:spLocks noGrp="1"/>
          </p:cNvSpPr>
          <p:nvPr>
            <p:ph type="title"/>
          </p:nvPr>
        </p:nvSpPr>
        <p:spPr>
          <a:xfrm>
            <a:off x="914400" y="664781"/>
            <a:ext cx="16459200" cy="1714765"/>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rgbClr val="009999"/>
              </a:buClr>
              <a:buSzPts val="4800"/>
              <a:buFont typeface="Roboto"/>
              <a:buNone/>
              <a:defRPr sz="7200" b="1" i="0" u="none" strike="noStrike" cap="none">
                <a:solidFill>
                  <a:schemeClr val="dk1"/>
                </a:solidFill>
                <a:latin typeface="Roboto"/>
                <a:ea typeface="Roboto"/>
                <a:cs typeface="Roboto"/>
                <a:sym typeface="Roboto"/>
              </a:defRPr>
            </a:lvl1pPr>
            <a:lvl2pPr lvl="1">
              <a:spcBef>
                <a:spcPts val="0"/>
              </a:spcBef>
              <a:spcAft>
                <a:spcPts val="0"/>
              </a:spcAft>
              <a:buSzPts val="1400"/>
              <a:buFont typeface="Arial"/>
              <a:buNone/>
              <a:defRPr sz="1800"/>
            </a:lvl2pPr>
            <a:lvl3pPr lvl="2">
              <a:spcBef>
                <a:spcPts val="0"/>
              </a:spcBef>
              <a:spcAft>
                <a:spcPts val="0"/>
              </a:spcAft>
              <a:buSzPts val="1400"/>
              <a:buFont typeface="Arial"/>
              <a:buNone/>
              <a:defRPr sz="1800"/>
            </a:lvl3pPr>
            <a:lvl4pPr lvl="3">
              <a:spcBef>
                <a:spcPts val="0"/>
              </a:spcBef>
              <a:spcAft>
                <a:spcPts val="0"/>
              </a:spcAft>
              <a:buSzPts val="1400"/>
              <a:buFont typeface="Arial"/>
              <a:buNone/>
              <a:defRPr sz="1800"/>
            </a:lvl4pPr>
            <a:lvl5pPr lvl="4">
              <a:spcBef>
                <a:spcPts val="0"/>
              </a:spcBef>
              <a:spcAft>
                <a:spcPts val="0"/>
              </a:spcAft>
              <a:buSzPts val="1400"/>
              <a:buFont typeface="Arial"/>
              <a:buNone/>
              <a:defRPr sz="1800"/>
            </a:lvl5pPr>
            <a:lvl6pPr lvl="5">
              <a:spcBef>
                <a:spcPts val="0"/>
              </a:spcBef>
              <a:spcAft>
                <a:spcPts val="0"/>
              </a:spcAft>
              <a:buSzPts val="1400"/>
              <a:buFont typeface="Arial"/>
              <a:buNone/>
              <a:defRPr sz="1800"/>
            </a:lvl6pPr>
            <a:lvl7pPr lvl="6">
              <a:spcBef>
                <a:spcPts val="0"/>
              </a:spcBef>
              <a:spcAft>
                <a:spcPts val="0"/>
              </a:spcAft>
              <a:buSzPts val="1400"/>
              <a:buFont typeface="Arial"/>
              <a:buNone/>
              <a:defRPr sz="1800"/>
            </a:lvl7pPr>
            <a:lvl8pPr lvl="7">
              <a:spcBef>
                <a:spcPts val="0"/>
              </a:spcBef>
              <a:spcAft>
                <a:spcPts val="0"/>
              </a:spcAft>
              <a:buSzPts val="1400"/>
              <a:buFont typeface="Arial"/>
              <a:buNone/>
              <a:defRPr sz="1800"/>
            </a:lvl8pPr>
            <a:lvl9pPr lvl="8">
              <a:spcBef>
                <a:spcPts val="0"/>
              </a:spcBef>
              <a:spcAft>
                <a:spcPts val="0"/>
              </a:spcAft>
              <a:buSzPts val="1400"/>
              <a:buFont typeface="Arial"/>
              <a:buNone/>
              <a:defRPr sz="1800"/>
            </a:lvl9pPr>
          </a:lstStyle>
          <a:p>
            <a:endParaRPr/>
          </a:p>
        </p:txBody>
      </p:sp>
      <p:sp>
        <p:nvSpPr>
          <p:cNvPr id="456" name="Google Shape;456;p114"/>
          <p:cNvSpPr txBox="1">
            <a:spLocks noGrp="1"/>
          </p:cNvSpPr>
          <p:nvPr>
            <p:ph type="subTitle" idx="1"/>
          </p:nvPr>
        </p:nvSpPr>
        <p:spPr>
          <a:xfrm>
            <a:off x="935389" y="2512662"/>
            <a:ext cx="16438211" cy="5886187"/>
          </a:xfrm>
          <a:prstGeom prst="rect">
            <a:avLst/>
          </a:prstGeom>
          <a:noFill/>
          <a:ln>
            <a:noFill/>
          </a:ln>
        </p:spPr>
        <p:txBody>
          <a:bodyPr spcFirstLastPara="1" wrap="square" lIns="91425" tIns="45700" rIns="91425" bIns="45700" anchor="t" anchorCtr="0">
            <a:normAutofit/>
          </a:bodyPr>
          <a:lstStyle>
            <a:lvl1pPr marR="0" lvl="0" algn="l" rtl="0">
              <a:lnSpc>
                <a:spcPct val="90000"/>
              </a:lnSpc>
              <a:spcBef>
                <a:spcPts val="1500"/>
              </a:spcBef>
              <a:spcAft>
                <a:spcPts val="0"/>
              </a:spcAft>
              <a:buClr>
                <a:schemeClr val="dk1"/>
              </a:buClr>
              <a:buSzPts val="3200"/>
              <a:buFont typeface="Arial"/>
              <a:buNone/>
              <a:defRPr sz="4800" b="0" i="0" u="none" strike="noStrike" cap="none">
                <a:solidFill>
                  <a:schemeClr val="dk1"/>
                </a:solidFill>
                <a:latin typeface="Roboto"/>
                <a:ea typeface="Roboto"/>
                <a:cs typeface="Roboto"/>
                <a:sym typeface="Roboto"/>
              </a:defRPr>
            </a:lvl1pPr>
            <a:lvl2pPr marR="0" lvl="1" algn="ctr" rtl="0">
              <a:lnSpc>
                <a:spcPct val="90000"/>
              </a:lnSpc>
              <a:spcBef>
                <a:spcPts val="750"/>
              </a:spcBef>
              <a:spcAft>
                <a:spcPts val="0"/>
              </a:spcAft>
              <a:buClr>
                <a:srgbClr val="888888"/>
              </a:buClr>
              <a:buSzPts val="2400"/>
              <a:buFont typeface="Arial"/>
              <a:buNone/>
              <a:defRPr sz="3600" b="0" i="0" u="none" strike="noStrike" cap="none">
                <a:solidFill>
                  <a:srgbClr val="888888"/>
                </a:solidFill>
                <a:latin typeface="Calibri"/>
                <a:ea typeface="Calibri"/>
                <a:cs typeface="Calibri"/>
                <a:sym typeface="Calibri"/>
              </a:defRPr>
            </a:lvl2pPr>
            <a:lvl3pPr marR="0" lvl="2" algn="ctr" rtl="0">
              <a:lnSpc>
                <a:spcPct val="90000"/>
              </a:lnSpc>
              <a:spcBef>
                <a:spcPts val="750"/>
              </a:spcBef>
              <a:spcAft>
                <a:spcPts val="0"/>
              </a:spcAft>
              <a:buClr>
                <a:srgbClr val="888888"/>
              </a:buClr>
              <a:buSzPts val="2000"/>
              <a:buFont typeface="Arial"/>
              <a:buNone/>
              <a:defRPr sz="3000" b="0" i="0" u="none" strike="noStrike" cap="none">
                <a:solidFill>
                  <a:srgbClr val="888888"/>
                </a:solidFill>
                <a:latin typeface="Calibri"/>
                <a:ea typeface="Calibri"/>
                <a:cs typeface="Calibri"/>
                <a:sym typeface="Calibri"/>
              </a:defRPr>
            </a:lvl3pPr>
            <a:lvl4pPr marR="0" lvl="3" algn="ctr" rtl="0">
              <a:lnSpc>
                <a:spcPct val="90000"/>
              </a:lnSpc>
              <a:spcBef>
                <a:spcPts val="750"/>
              </a:spcBef>
              <a:spcAft>
                <a:spcPts val="0"/>
              </a:spcAft>
              <a:buClr>
                <a:srgbClr val="888888"/>
              </a:buClr>
              <a:buSzPts val="1800"/>
              <a:buFont typeface="Arial"/>
              <a:buNone/>
              <a:defRPr sz="2700" b="0" i="0" u="none" strike="noStrike" cap="none">
                <a:solidFill>
                  <a:srgbClr val="888888"/>
                </a:solidFill>
                <a:latin typeface="Calibri"/>
                <a:ea typeface="Calibri"/>
                <a:cs typeface="Calibri"/>
                <a:sym typeface="Calibri"/>
              </a:defRPr>
            </a:lvl4pPr>
            <a:lvl5pPr marR="0" lvl="4" algn="ctr" rtl="0">
              <a:lnSpc>
                <a:spcPct val="90000"/>
              </a:lnSpc>
              <a:spcBef>
                <a:spcPts val="750"/>
              </a:spcBef>
              <a:spcAft>
                <a:spcPts val="0"/>
              </a:spcAft>
              <a:buClr>
                <a:srgbClr val="888888"/>
              </a:buClr>
              <a:buSzPts val="1800"/>
              <a:buFont typeface="Arial"/>
              <a:buNone/>
              <a:defRPr sz="2700" b="0" i="0" u="none" strike="noStrike" cap="none">
                <a:solidFill>
                  <a:srgbClr val="888888"/>
                </a:solidFill>
                <a:latin typeface="Calibri"/>
                <a:ea typeface="Calibri"/>
                <a:cs typeface="Calibri"/>
                <a:sym typeface="Calibri"/>
              </a:defRPr>
            </a:lvl5pPr>
            <a:lvl6pPr marR="0" lvl="5" algn="ctr" rtl="0">
              <a:lnSpc>
                <a:spcPct val="90000"/>
              </a:lnSpc>
              <a:spcBef>
                <a:spcPts val="750"/>
              </a:spcBef>
              <a:spcAft>
                <a:spcPts val="0"/>
              </a:spcAft>
              <a:buClr>
                <a:srgbClr val="888888"/>
              </a:buClr>
              <a:buSzPts val="1800"/>
              <a:buFont typeface="Arial"/>
              <a:buNone/>
              <a:defRPr sz="2700" b="0" i="0" u="none" strike="noStrike" cap="none">
                <a:solidFill>
                  <a:srgbClr val="888888"/>
                </a:solidFill>
                <a:latin typeface="Calibri"/>
                <a:ea typeface="Calibri"/>
                <a:cs typeface="Calibri"/>
                <a:sym typeface="Calibri"/>
              </a:defRPr>
            </a:lvl6pPr>
            <a:lvl7pPr marR="0" lvl="6" algn="ctr" rtl="0">
              <a:lnSpc>
                <a:spcPct val="90000"/>
              </a:lnSpc>
              <a:spcBef>
                <a:spcPts val="750"/>
              </a:spcBef>
              <a:spcAft>
                <a:spcPts val="0"/>
              </a:spcAft>
              <a:buClr>
                <a:srgbClr val="888888"/>
              </a:buClr>
              <a:buSzPts val="1800"/>
              <a:buFont typeface="Arial"/>
              <a:buNone/>
              <a:defRPr sz="2700" b="0" i="0" u="none" strike="noStrike" cap="none">
                <a:solidFill>
                  <a:srgbClr val="888888"/>
                </a:solidFill>
                <a:latin typeface="Calibri"/>
                <a:ea typeface="Calibri"/>
                <a:cs typeface="Calibri"/>
                <a:sym typeface="Calibri"/>
              </a:defRPr>
            </a:lvl7pPr>
            <a:lvl8pPr marR="0" lvl="7" algn="ctr" rtl="0">
              <a:lnSpc>
                <a:spcPct val="90000"/>
              </a:lnSpc>
              <a:spcBef>
                <a:spcPts val="750"/>
              </a:spcBef>
              <a:spcAft>
                <a:spcPts val="0"/>
              </a:spcAft>
              <a:buClr>
                <a:srgbClr val="888888"/>
              </a:buClr>
              <a:buSzPts val="1800"/>
              <a:buFont typeface="Arial"/>
              <a:buNone/>
              <a:defRPr sz="2700" b="0" i="0" u="none" strike="noStrike" cap="none">
                <a:solidFill>
                  <a:srgbClr val="888888"/>
                </a:solidFill>
                <a:latin typeface="Calibri"/>
                <a:ea typeface="Calibri"/>
                <a:cs typeface="Calibri"/>
                <a:sym typeface="Calibri"/>
              </a:defRPr>
            </a:lvl8pPr>
            <a:lvl9pPr marR="0" lvl="8" algn="ctr" rtl="0">
              <a:lnSpc>
                <a:spcPct val="90000"/>
              </a:lnSpc>
              <a:spcBef>
                <a:spcPts val="750"/>
              </a:spcBef>
              <a:spcAft>
                <a:spcPts val="0"/>
              </a:spcAft>
              <a:buClr>
                <a:srgbClr val="888888"/>
              </a:buClr>
              <a:buSzPts val="1800"/>
              <a:buFont typeface="Arial"/>
              <a:buNone/>
              <a:defRPr sz="2700" b="0" i="0" u="none" strike="noStrike" cap="none">
                <a:solidFill>
                  <a:srgbClr val="888888"/>
                </a:solidFill>
                <a:latin typeface="Calibri"/>
                <a:ea typeface="Calibri"/>
                <a:cs typeface="Calibri"/>
                <a:sym typeface="Calibri"/>
              </a:defRPr>
            </a:lvl9pPr>
          </a:lstStyle>
          <a:p>
            <a:endParaRPr/>
          </a:p>
        </p:txBody>
      </p:sp>
    </p:spTree>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matchingName="1_Textslide">
  <p:cSld name="1_Textslide">
    <p:spTree>
      <p:nvGrpSpPr>
        <p:cNvPr id="1" name="Shape 457"/>
        <p:cNvGrpSpPr/>
        <p:nvPr/>
      </p:nvGrpSpPr>
      <p:grpSpPr>
        <a:xfrm>
          <a:off x="0" y="0"/>
          <a:ext cx="0" cy="0"/>
          <a:chOff x="0" y="0"/>
          <a:chExt cx="0" cy="0"/>
        </a:xfrm>
      </p:grpSpPr>
      <p:sp>
        <p:nvSpPr>
          <p:cNvPr id="458" name="Google Shape;458;p115"/>
          <p:cNvSpPr/>
          <p:nvPr/>
        </p:nvSpPr>
        <p:spPr>
          <a:xfrm>
            <a:off x="360000" y="360056"/>
            <a:ext cx="17568000" cy="8583725"/>
          </a:xfrm>
          <a:prstGeom prst="rect">
            <a:avLst/>
          </a:prstGeom>
          <a:solidFill>
            <a:schemeClr val="lt2">
              <a:alpha val="49803"/>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3600" b="0" i="0" u="none" strike="noStrike" cap="none">
              <a:solidFill>
                <a:schemeClr val="lt1"/>
              </a:solidFill>
              <a:latin typeface="Arial"/>
              <a:ea typeface="Arial"/>
              <a:cs typeface="Arial"/>
              <a:sym typeface="Arial"/>
            </a:endParaRPr>
          </a:p>
        </p:txBody>
      </p:sp>
      <p:sp>
        <p:nvSpPr>
          <p:cNvPr id="459" name="Google Shape;459;p115"/>
          <p:cNvSpPr txBox="1">
            <a:spLocks noGrp="1"/>
          </p:cNvSpPr>
          <p:nvPr>
            <p:ph type="title"/>
          </p:nvPr>
        </p:nvSpPr>
        <p:spPr>
          <a:xfrm>
            <a:off x="914400" y="664781"/>
            <a:ext cx="16459200" cy="1714765"/>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dk1"/>
              </a:buClr>
              <a:buSzPts val="7200"/>
              <a:buFont typeface="Roboto"/>
              <a:buNone/>
              <a:defRPr sz="7200" b="1" i="0" u="none" strike="noStrike" cap="none">
                <a:solidFill>
                  <a:schemeClr val="dk1"/>
                </a:solidFill>
                <a:latin typeface="Roboto"/>
                <a:ea typeface="Roboto"/>
                <a:cs typeface="Roboto"/>
                <a:sym typeface="Roboto"/>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460" name="Google Shape;460;p115"/>
          <p:cNvSpPr txBox="1">
            <a:spLocks noGrp="1"/>
          </p:cNvSpPr>
          <p:nvPr>
            <p:ph type="subTitle" idx="1"/>
          </p:nvPr>
        </p:nvSpPr>
        <p:spPr>
          <a:xfrm>
            <a:off x="935389" y="2512662"/>
            <a:ext cx="16438211" cy="5886187"/>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1500"/>
              </a:spcBef>
              <a:spcAft>
                <a:spcPts val="0"/>
              </a:spcAft>
              <a:buClr>
                <a:schemeClr val="dk1"/>
              </a:buClr>
              <a:buSzPts val="4800"/>
              <a:buFont typeface="Arial"/>
              <a:buNone/>
              <a:defRPr sz="4800" b="0" i="0" u="none" strike="noStrike" cap="none">
                <a:solidFill>
                  <a:schemeClr val="dk1"/>
                </a:solidFill>
                <a:latin typeface="Roboto"/>
                <a:ea typeface="Roboto"/>
                <a:cs typeface="Roboto"/>
                <a:sym typeface="Roboto"/>
              </a:defRPr>
            </a:lvl1pPr>
            <a:lvl2pPr marR="0" lvl="1" algn="ctr" rtl="0">
              <a:lnSpc>
                <a:spcPct val="90000"/>
              </a:lnSpc>
              <a:spcBef>
                <a:spcPts val="750"/>
              </a:spcBef>
              <a:spcAft>
                <a:spcPts val="0"/>
              </a:spcAft>
              <a:buClr>
                <a:srgbClr val="888888"/>
              </a:buClr>
              <a:buSzPts val="3600"/>
              <a:buFont typeface="Arial"/>
              <a:buNone/>
              <a:defRPr sz="3600" b="0" i="0" u="none" strike="noStrike" cap="none">
                <a:solidFill>
                  <a:srgbClr val="888888"/>
                </a:solidFill>
                <a:latin typeface="Calibri"/>
                <a:ea typeface="Calibri"/>
                <a:cs typeface="Calibri"/>
                <a:sym typeface="Calibri"/>
              </a:defRPr>
            </a:lvl2pPr>
            <a:lvl3pPr marR="0" lvl="2" algn="ctr" rtl="0">
              <a:lnSpc>
                <a:spcPct val="90000"/>
              </a:lnSpc>
              <a:spcBef>
                <a:spcPts val="750"/>
              </a:spcBef>
              <a:spcAft>
                <a:spcPts val="0"/>
              </a:spcAft>
              <a:buClr>
                <a:srgbClr val="888888"/>
              </a:buClr>
              <a:buSzPts val="3000"/>
              <a:buFont typeface="Arial"/>
              <a:buNone/>
              <a:defRPr sz="3000" b="0" i="0" u="none" strike="noStrike" cap="none">
                <a:solidFill>
                  <a:srgbClr val="888888"/>
                </a:solidFill>
                <a:latin typeface="Calibri"/>
                <a:ea typeface="Calibri"/>
                <a:cs typeface="Calibri"/>
                <a:sym typeface="Calibri"/>
              </a:defRPr>
            </a:lvl3pPr>
            <a:lvl4pPr marR="0" lvl="3" algn="ctr" rtl="0">
              <a:lnSpc>
                <a:spcPct val="90000"/>
              </a:lnSpc>
              <a:spcBef>
                <a:spcPts val="750"/>
              </a:spcBef>
              <a:spcAft>
                <a:spcPts val="0"/>
              </a:spcAft>
              <a:buClr>
                <a:srgbClr val="888888"/>
              </a:buClr>
              <a:buSzPts val="2700"/>
              <a:buFont typeface="Arial"/>
              <a:buNone/>
              <a:defRPr sz="2700" b="0" i="0" u="none" strike="noStrike" cap="none">
                <a:solidFill>
                  <a:srgbClr val="888888"/>
                </a:solidFill>
                <a:latin typeface="Calibri"/>
                <a:ea typeface="Calibri"/>
                <a:cs typeface="Calibri"/>
                <a:sym typeface="Calibri"/>
              </a:defRPr>
            </a:lvl4pPr>
            <a:lvl5pPr marR="0" lvl="4" algn="ctr" rtl="0">
              <a:lnSpc>
                <a:spcPct val="90000"/>
              </a:lnSpc>
              <a:spcBef>
                <a:spcPts val="750"/>
              </a:spcBef>
              <a:spcAft>
                <a:spcPts val="0"/>
              </a:spcAft>
              <a:buClr>
                <a:srgbClr val="888888"/>
              </a:buClr>
              <a:buSzPts val="2700"/>
              <a:buFont typeface="Arial"/>
              <a:buNone/>
              <a:defRPr sz="2700" b="0" i="0" u="none" strike="noStrike" cap="none">
                <a:solidFill>
                  <a:srgbClr val="888888"/>
                </a:solidFill>
                <a:latin typeface="Calibri"/>
                <a:ea typeface="Calibri"/>
                <a:cs typeface="Calibri"/>
                <a:sym typeface="Calibri"/>
              </a:defRPr>
            </a:lvl5pPr>
            <a:lvl6pPr marR="0" lvl="5" algn="ctr" rtl="0">
              <a:lnSpc>
                <a:spcPct val="90000"/>
              </a:lnSpc>
              <a:spcBef>
                <a:spcPts val="750"/>
              </a:spcBef>
              <a:spcAft>
                <a:spcPts val="0"/>
              </a:spcAft>
              <a:buClr>
                <a:srgbClr val="888888"/>
              </a:buClr>
              <a:buSzPts val="2700"/>
              <a:buFont typeface="Arial"/>
              <a:buNone/>
              <a:defRPr sz="2700" b="0" i="0" u="none" strike="noStrike" cap="none">
                <a:solidFill>
                  <a:srgbClr val="888888"/>
                </a:solidFill>
                <a:latin typeface="Calibri"/>
                <a:ea typeface="Calibri"/>
                <a:cs typeface="Calibri"/>
                <a:sym typeface="Calibri"/>
              </a:defRPr>
            </a:lvl6pPr>
            <a:lvl7pPr marR="0" lvl="6" algn="ctr" rtl="0">
              <a:lnSpc>
                <a:spcPct val="90000"/>
              </a:lnSpc>
              <a:spcBef>
                <a:spcPts val="750"/>
              </a:spcBef>
              <a:spcAft>
                <a:spcPts val="0"/>
              </a:spcAft>
              <a:buClr>
                <a:srgbClr val="888888"/>
              </a:buClr>
              <a:buSzPts val="2700"/>
              <a:buFont typeface="Arial"/>
              <a:buNone/>
              <a:defRPr sz="2700" b="0" i="0" u="none" strike="noStrike" cap="none">
                <a:solidFill>
                  <a:srgbClr val="888888"/>
                </a:solidFill>
                <a:latin typeface="Calibri"/>
                <a:ea typeface="Calibri"/>
                <a:cs typeface="Calibri"/>
                <a:sym typeface="Calibri"/>
              </a:defRPr>
            </a:lvl7pPr>
            <a:lvl8pPr marR="0" lvl="7" algn="ctr" rtl="0">
              <a:lnSpc>
                <a:spcPct val="90000"/>
              </a:lnSpc>
              <a:spcBef>
                <a:spcPts val="750"/>
              </a:spcBef>
              <a:spcAft>
                <a:spcPts val="0"/>
              </a:spcAft>
              <a:buClr>
                <a:srgbClr val="888888"/>
              </a:buClr>
              <a:buSzPts val="2700"/>
              <a:buFont typeface="Arial"/>
              <a:buNone/>
              <a:defRPr sz="2700" b="0" i="0" u="none" strike="noStrike" cap="none">
                <a:solidFill>
                  <a:srgbClr val="888888"/>
                </a:solidFill>
                <a:latin typeface="Calibri"/>
                <a:ea typeface="Calibri"/>
                <a:cs typeface="Calibri"/>
                <a:sym typeface="Calibri"/>
              </a:defRPr>
            </a:lvl8pPr>
            <a:lvl9pPr marR="0" lvl="8" algn="ctr" rtl="0">
              <a:lnSpc>
                <a:spcPct val="90000"/>
              </a:lnSpc>
              <a:spcBef>
                <a:spcPts val="750"/>
              </a:spcBef>
              <a:spcAft>
                <a:spcPts val="0"/>
              </a:spcAft>
              <a:buClr>
                <a:srgbClr val="888888"/>
              </a:buClr>
              <a:buSzPts val="2700"/>
              <a:buFont typeface="Arial"/>
              <a:buNone/>
              <a:defRPr sz="2700" b="0" i="0" u="none" strike="noStrike" cap="none">
                <a:solidFill>
                  <a:srgbClr val="888888"/>
                </a:solidFill>
                <a:latin typeface="Calibri"/>
                <a:ea typeface="Calibri"/>
                <a:cs typeface="Calibri"/>
                <a:sym typeface="Calibri"/>
              </a:defRPr>
            </a:lvl9pPr>
          </a:lstStyle>
          <a:p>
            <a:endParaRPr/>
          </a:p>
        </p:txBody>
      </p:sp>
    </p:spTree>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096874431"/>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1_Blank">
    <p:bg>
      <p:bgPr>
        <a:solidFill>
          <a:srgbClr val="011E4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061793581"/>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04">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F78AF54-799E-FA4D-8805-CF18392EBDEE}"/>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C0D5169F-3487-C34A-8648-00A55A947DCB}"/>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7" name="Picture 6" descr="A picture containing drawing&#10;&#10;Description automatically generated">
            <a:extLst>
              <a:ext uri="{FF2B5EF4-FFF2-40B4-BE49-F238E27FC236}">
                <a16:creationId xmlns:a16="http://schemas.microsoft.com/office/drawing/2014/main" id="{98F6A8E8-A439-E242-A384-AA001F0C3ADB}"/>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pic>
        <p:nvPicPr>
          <p:cNvPr id="6" name="Picture 5">
            <a:extLst>
              <a:ext uri="{FF2B5EF4-FFF2-40B4-BE49-F238E27FC236}">
                <a16:creationId xmlns:a16="http://schemas.microsoft.com/office/drawing/2014/main" id="{8E4FCAD7-1161-3C42-8A66-D8777B2701CD}"/>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4444870" y="1"/>
            <a:ext cx="3843130" cy="1881626"/>
          </a:xfrm>
          <a:prstGeom prst="rect">
            <a:avLst/>
          </a:prstGeom>
        </p:spPr>
      </p:pic>
    </p:spTree>
    <p:extLst>
      <p:ext uri="{BB962C8B-B14F-4D97-AF65-F5344CB8AC3E}">
        <p14:creationId xmlns:p14="http://schemas.microsoft.com/office/powerpoint/2010/main" val="391283147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22">
  <p:cSld name="22">
    <p:spTree>
      <p:nvGrpSpPr>
        <p:cNvPr id="1" name="Shape 53"/>
        <p:cNvGrpSpPr/>
        <p:nvPr/>
      </p:nvGrpSpPr>
      <p:grpSpPr>
        <a:xfrm>
          <a:off x="0" y="0"/>
          <a:ext cx="0" cy="0"/>
          <a:chOff x="0" y="0"/>
          <a:chExt cx="0" cy="0"/>
        </a:xfrm>
      </p:grpSpPr>
      <p:sp>
        <p:nvSpPr>
          <p:cNvPr id="54" name="Google Shape;54;p34"/>
          <p:cNvSpPr>
            <a:spLocks noGrp="1"/>
          </p:cNvSpPr>
          <p:nvPr>
            <p:ph type="pic" idx="2"/>
          </p:nvPr>
        </p:nvSpPr>
        <p:spPr>
          <a:xfrm>
            <a:off x="8180310" y="0"/>
            <a:ext cx="10107690" cy="10288588"/>
          </a:xfrm>
          <a:prstGeom prst="rect">
            <a:avLst/>
          </a:prstGeom>
          <a:solidFill>
            <a:srgbClr val="353535">
              <a:alpha val="11372"/>
            </a:srgbClr>
          </a:solidFill>
          <a:ln>
            <a:noFill/>
          </a:ln>
        </p:spPr>
      </p:sp>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03">
    <p:bg>
      <p:bgPr>
        <a:solidFill>
          <a:srgbClr val="011E4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F78AF54-799E-FA4D-8805-CF18392EBDEE}"/>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solidFill>
                  <a:schemeClr val="bg2"/>
                </a:solidFill>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solidFill>
                <a:schemeClr val="bg2"/>
              </a:solidFill>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C0D5169F-3487-C34A-8648-00A55A947DCB}"/>
              </a:ext>
            </a:extLst>
          </p:cNvPr>
          <p:cNvCxnSpPr>
            <a:cxnSpLocks/>
          </p:cNvCxnSpPr>
          <p:nvPr userDrawn="1"/>
        </p:nvCxnSpPr>
        <p:spPr>
          <a:xfrm flipV="1">
            <a:off x="17568333" y="9352284"/>
            <a:ext cx="719667" cy="15389"/>
          </a:xfrm>
          <a:prstGeom prst="line">
            <a:avLst/>
          </a:prstGeom>
          <a:ln w="15875">
            <a:solidFill>
              <a:schemeClr val="bg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63488133"/>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05">
    <p:spTree>
      <p:nvGrpSpPr>
        <p:cNvPr id="1" name=""/>
        <p:cNvGrpSpPr/>
        <p:nvPr/>
      </p:nvGrpSpPr>
      <p:grpSpPr>
        <a:xfrm>
          <a:off x="0" y="0"/>
          <a:ext cx="0" cy="0"/>
          <a:chOff x="0" y="0"/>
          <a:chExt cx="0" cy="0"/>
        </a:xfrm>
      </p:grpSpPr>
      <p:sp>
        <p:nvSpPr>
          <p:cNvPr id="9" name="Picture Placeholder 2"/>
          <p:cNvSpPr>
            <a:spLocks noGrp="1"/>
          </p:cNvSpPr>
          <p:nvPr>
            <p:ph type="pic" sz="quarter" idx="10"/>
          </p:nvPr>
        </p:nvSpPr>
        <p:spPr>
          <a:xfrm>
            <a:off x="0" y="0"/>
            <a:ext cx="18288000"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Tree>
    <p:extLst>
      <p:ext uri="{BB962C8B-B14F-4D97-AF65-F5344CB8AC3E}">
        <p14:creationId xmlns:p14="http://schemas.microsoft.com/office/powerpoint/2010/main" val="623409948"/>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06">
    <p:spTree>
      <p:nvGrpSpPr>
        <p:cNvPr id="1" name=""/>
        <p:cNvGrpSpPr/>
        <p:nvPr/>
      </p:nvGrpSpPr>
      <p:grpSpPr>
        <a:xfrm>
          <a:off x="0" y="0"/>
          <a:ext cx="0" cy="0"/>
          <a:chOff x="0" y="0"/>
          <a:chExt cx="0" cy="0"/>
        </a:xfrm>
      </p:grpSpPr>
      <p:sp>
        <p:nvSpPr>
          <p:cNvPr id="9" name="Picture Placeholder 2"/>
          <p:cNvSpPr>
            <a:spLocks noGrp="1"/>
          </p:cNvSpPr>
          <p:nvPr>
            <p:ph type="pic" sz="quarter" idx="10"/>
          </p:nvPr>
        </p:nvSpPr>
        <p:spPr>
          <a:xfrm>
            <a:off x="0" y="0"/>
            <a:ext cx="18288000"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6" name="TextBox 5">
            <a:extLst>
              <a:ext uri="{FF2B5EF4-FFF2-40B4-BE49-F238E27FC236}">
                <a16:creationId xmlns:a16="http://schemas.microsoft.com/office/drawing/2014/main" id="{9C0A2101-61D7-AF4B-A441-726BB399FFA4}"/>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7" name="Straight Connector 6">
            <a:extLst>
              <a:ext uri="{FF2B5EF4-FFF2-40B4-BE49-F238E27FC236}">
                <a16:creationId xmlns:a16="http://schemas.microsoft.com/office/drawing/2014/main" id="{0096F9BB-D834-7942-914A-12A6278D671D}"/>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 name="Picture 7" descr="A picture containing drawing&#10;&#10;Description automatically generated">
            <a:extLst>
              <a:ext uri="{FF2B5EF4-FFF2-40B4-BE49-F238E27FC236}">
                <a16:creationId xmlns:a16="http://schemas.microsoft.com/office/drawing/2014/main" id="{549EC8F4-17F2-E444-800B-3322C7DE1F2C}"/>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1105977871"/>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08">
    <p:spTree>
      <p:nvGrpSpPr>
        <p:cNvPr id="1" name=""/>
        <p:cNvGrpSpPr/>
        <p:nvPr/>
      </p:nvGrpSpPr>
      <p:grpSpPr>
        <a:xfrm>
          <a:off x="0" y="0"/>
          <a:ext cx="0" cy="0"/>
          <a:chOff x="0" y="0"/>
          <a:chExt cx="0" cy="0"/>
        </a:xfrm>
      </p:grpSpPr>
      <p:sp>
        <p:nvSpPr>
          <p:cNvPr id="9" name="Picture Placeholder 2"/>
          <p:cNvSpPr>
            <a:spLocks noGrp="1"/>
          </p:cNvSpPr>
          <p:nvPr>
            <p:ph type="pic" sz="quarter" idx="10"/>
          </p:nvPr>
        </p:nvSpPr>
        <p:spPr>
          <a:xfrm>
            <a:off x="0" y="0"/>
            <a:ext cx="18288000"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26" name="Rectangle 25">
            <a:extLst>
              <a:ext uri="{FF2B5EF4-FFF2-40B4-BE49-F238E27FC236}">
                <a16:creationId xmlns:a16="http://schemas.microsoft.com/office/drawing/2014/main" id="{A3AE113F-4104-7B4B-BCEC-32878E6D4279}"/>
              </a:ext>
            </a:extLst>
          </p:cNvPr>
          <p:cNvSpPr/>
          <p:nvPr userDrawn="1"/>
        </p:nvSpPr>
        <p:spPr>
          <a:xfrm rot="18900000">
            <a:off x="12735456" y="7087331"/>
            <a:ext cx="8322977" cy="4113339"/>
          </a:xfrm>
          <a:prstGeom prst="rect">
            <a:avLst/>
          </a:prstGeom>
          <a:solidFill>
            <a:schemeClr val="bg2">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7" name="Rectangle 26">
            <a:extLst>
              <a:ext uri="{FF2B5EF4-FFF2-40B4-BE49-F238E27FC236}">
                <a16:creationId xmlns:a16="http://schemas.microsoft.com/office/drawing/2014/main" id="{A7C7D1C5-83E5-D540-89AF-855CAB1074D5}"/>
              </a:ext>
            </a:extLst>
          </p:cNvPr>
          <p:cNvSpPr/>
          <p:nvPr userDrawn="1"/>
        </p:nvSpPr>
        <p:spPr>
          <a:xfrm rot="18900000">
            <a:off x="-2493619" y="-545547"/>
            <a:ext cx="7580100" cy="3625588"/>
          </a:xfrm>
          <a:prstGeom prst="rect">
            <a:avLst/>
          </a:prstGeom>
          <a:solidFill>
            <a:schemeClr val="bg2">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28" name="Picture 27" descr="A picture containing drawing&#10;&#10;Description automatically generated">
            <a:extLst>
              <a:ext uri="{FF2B5EF4-FFF2-40B4-BE49-F238E27FC236}">
                <a16:creationId xmlns:a16="http://schemas.microsoft.com/office/drawing/2014/main" id="{D007D238-3D96-9F43-BDAC-9FA1123FA72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
        <p:nvSpPr>
          <p:cNvPr id="29" name="Title 4">
            <a:extLst>
              <a:ext uri="{FF2B5EF4-FFF2-40B4-BE49-F238E27FC236}">
                <a16:creationId xmlns:a16="http://schemas.microsoft.com/office/drawing/2014/main" id="{9447A1D1-1B5C-E848-96B6-7F6C6F8B07E3}"/>
              </a:ext>
            </a:extLst>
          </p:cNvPr>
          <p:cNvSpPr>
            <a:spLocks noGrp="1"/>
          </p:cNvSpPr>
          <p:nvPr>
            <p:ph type="title" hasCustomPrompt="1"/>
          </p:nvPr>
        </p:nvSpPr>
        <p:spPr>
          <a:xfrm>
            <a:off x="6974958" y="5805497"/>
            <a:ext cx="10167255" cy="2490076"/>
          </a:xfrm>
          <a:prstGeom prst="rect">
            <a:avLst/>
          </a:prstGeom>
        </p:spPr>
        <p:txBody>
          <a:bodyPr/>
          <a:lstStyle>
            <a:lvl1pPr algn="r">
              <a:lnSpc>
                <a:spcPct val="80000"/>
              </a:lnSpc>
              <a:defRPr sz="6600" b="1" i="0" spc="0">
                <a:solidFill>
                  <a:srgbClr val="F5333F"/>
                </a:solidFill>
                <a:latin typeface="Montserrat" pitchFamily="2" charset="77"/>
              </a:defRPr>
            </a:lvl1pPr>
          </a:lstStyle>
          <a:p>
            <a:r>
              <a:rPr lang="en-US" dirty="0"/>
              <a:t>CLICK TO EDIT: </a:t>
            </a:r>
            <a:br>
              <a:rPr lang="en-US" dirty="0"/>
            </a:br>
            <a:r>
              <a:rPr lang="en-US" dirty="0"/>
              <a:t>THE HEADLINE </a:t>
            </a:r>
            <a:br>
              <a:rPr lang="en-US" dirty="0"/>
            </a:br>
            <a:r>
              <a:rPr lang="en-US" dirty="0"/>
              <a:t>GOES HERE</a:t>
            </a:r>
          </a:p>
        </p:txBody>
      </p:sp>
      <p:sp>
        <p:nvSpPr>
          <p:cNvPr id="30" name="TextBox 29">
            <a:extLst>
              <a:ext uri="{FF2B5EF4-FFF2-40B4-BE49-F238E27FC236}">
                <a16:creationId xmlns:a16="http://schemas.microsoft.com/office/drawing/2014/main" id="{723D72ED-CD5D-C748-B94B-F037960A2C78}"/>
              </a:ext>
            </a:extLst>
          </p:cNvPr>
          <p:cNvSpPr txBox="1"/>
          <p:nvPr userDrawn="1"/>
        </p:nvSpPr>
        <p:spPr>
          <a:xfrm>
            <a:off x="11942955" y="9036862"/>
            <a:ext cx="5199258" cy="461665"/>
          </a:xfrm>
          <a:prstGeom prst="rect">
            <a:avLst/>
          </a:prstGeom>
          <a:noFill/>
        </p:spPr>
        <p:txBody>
          <a:bodyPr wrap="square" rtlCol="0">
            <a:spAutoFit/>
          </a:bodyPr>
          <a:lstStyle/>
          <a:p>
            <a:pPr algn="r"/>
            <a:fld id="{CEE42E42-3F74-A040-9795-FDEDABB6AC51}" type="datetime3">
              <a:rPr lang="en-US" sz="2400" b="1" i="0" smtClean="0">
                <a:solidFill>
                  <a:srgbClr val="011E41"/>
                </a:solidFill>
                <a:latin typeface="Montserrat SemiBold" pitchFamily="2" charset="77"/>
                <a:ea typeface="Open Sans" panose="020B0606030504020204" pitchFamily="34" charset="0"/>
                <a:cs typeface="Open Sans" panose="020B0606030504020204" pitchFamily="34" charset="0"/>
              </a:rPr>
              <a:t>12 November 2024</a:t>
            </a:fld>
            <a:endParaRPr lang="en-US" sz="2400" b="1" i="0" dirty="0">
              <a:solidFill>
                <a:srgbClr val="011E41"/>
              </a:solidFill>
              <a:latin typeface="Montserrat SemiBold" pitchFamily="2" charset="77"/>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2194218697"/>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09">
    <p:bg>
      <p:bgPr>
        <a:solidFill>
          <a:srgbClr val="011E41"/>
        </a:solidFill>
        <a:effectLst/>
      </p:bgPr>
    </p:bg>
    <p:spTree>
      <p:nvGrpSpPr>
        <p:cNvPr id="1" name=""/>
        <p:cNvGrpSpPr/>
        <p:nvPr/>
      </p:nvGrpSpPr>
      <p:grpSpPr>
        <a:xfrm>
          <a:off x="0" y="0"/>
          <a:ext cx="0" cy="0"/>
          <a:chOff x="0" y="0"/>
          <a:chExt cx="0" cy="0"/>
        </a:xfrm>
      </p:grpSpPr>
      <p:pic>
        <p:nvPicPr>
          <p:cNvPr id="19" name="Picture 18" descr="A picture containing drawing&#10;&#10;Description automatically generated">
            <a:extLst>
              <a:ext uri="{FF2B5EF4-FFF2-40B4-BE49-F238E27FC236}">
                <a16:creationId xmlns:a16="http://schemas.microsoft.com/office/drawing/2014/main" id="{33AB59D8-6DBE-8341-B46F-0D6FE024177A}"/>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
        <p:nvSpPr>
          <p:cNvPr id="20" name="Title 4">
            <a:extLst>
              <a:ext uri="{FF2B5EF4-FFF2-40B4-BE49-F238E27FC236}">
                <a16:creationId xmlns:a16="http://schemas.microsoft.com/office/drawing/2014/main" id="{0F5EFF66-D2D9-684B-8ED9-238F84164B95}"/>
              </a:ext>
            </a:extLst>
          </p:cNvPr>
          <p:cNvSpPr>
            <a:spLocks noGrp="1"/>
          </p:cNvSpPr>
          <p:nvPr>
            <p:ph type="title" hasCustomPrompt="1"/>
          </p:nvPr>
        </p:nvSpPr>
        <p:spPr>
          <a:xfrm>
            <a:off x="6974958" y="5805497"/>
            <a:ext cx="10167255" cy="2490076"/>
          </a:xfrm>
          <a:prstGeom prst="rect">
            <a:avLst/>
          </a:prstGeom>
        </p:spPr>
        <p:txBody>
          <a:bodyPr/>
          <a:lstStyle>
            <a:lvl1pPr algn="r">
              <a:lnSpc>
                <a:spcPct val="80000"/>
              </a:lnSpc>
              <a:defRPr sz="6600" b="1" i="0" spc="0">
                <a:solidFill>
                  <a:srgbClr val="F5333F"/>
                </a:solidFill>
                <a:latin typeface="Montserrat" pitchFamily="2" charset="77"/>
              </a:defRPr>
            </a:lvl1pPr>
          </a:lstStyle>
          <a:p>
            <a:r>
              <a:rPr lang="en-US" dirty="0"/>
              <a:t>CLICK TO EDIT: </a:t>
            </a:r>
            <a:br>
              <a:rPr lang="en-US" dirty="0"/>
            </a:br>
            <a:r>
              <a:rPr lang="en-US" dirty="0"/>
              <a:t>THE HEADLINE </a:t>
            </a:r>
            <a:br>
              <a:rPr lang="en-US" dirty="0"/>
            </a:br>
            <a:r>
              <a:rPr lang="en-US" dirty="0"/>
              <a:t>GOES HERE</a:t>
            </a:r>
          </a:p>
        </p:txBody>
      </p:sp>
      <p:sp>
        <p:nvSpPr>
          <p:cNvPr id="21" name="TextBox 20">
            <a:extLst>
              <a:ext uri="{FF2B5EF4-FFF2-40B4-BE49-F238E27FC236}">
                <a16:creationId xmlns:a16="http://schemas.microsoft.com/office/drawing/2014/main" id="{623881EF-09C3-3C4E-B7E9-9F9B004EE7D2}"/>
              </a:ext>
            </a:extLst>
          </p:cNvPr>
          <p:cNvSpPr txBox="1"/>
          <p:nvPr userDrawn="1"/>
        </p:nvSpPr>
        <p:spPr>
          <a:xfrm>
            <a:off x="11942955" y="9036862"/>
            <a:ext cx="5199258" cy="461665"/>
          </a:xfrm>
          <a:prstGeom prst="rect">
            <a:avLst/>
          </a:prstGeom>
          <a:noFill/>
        </p:spPr>
        <p:txBody>
          <a:bodyPr wrap="square" rtlCol="0">
            <a:spAutoFit/>
          </a:bodyPr>
          <a:lstStyle/>
          <a:p>
            <a:pPr algn="r"/>
            <a:fld id="{CEE42E42-3F74-A040-9795-FDEDABB6AC51}" type="datetime3">
              <a:rPr lang="en-US" sz="2400" b="1" i="0" smtClean="0">
                <a:solidFill>
                  <a:schemeClr val="bg2"/>
                </a:solidFill>
                <a:latin typeface="Montserrat SemiBold" pitchFamily="2" charset="77"/>
                <a:ea typeface="Open Sans" panose="020B0606030504020204" pitchFamily="34" charset="0"/>
                <a:cs typeface="Open Sans" panose="020B0606030504020204" pitchFamily="34" charset="0"/>
              </a:rPr>
              <a:t>12 November 2024</a:t>
            </a:fld>
            <a:endParaRPr lang="en-US" sz="2400" b="1" i="0" dirty="0">
              <a:solidFill>
                <a:schemeClr val="bg2"/>
              </a:solidFill>
              <a:latin typeface="Montserrat SemiBold" pitchFamily="2" charset="77"/>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1744009225"/>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07">
    <p:spTree>
      <p:nvGrpSpPr>
        <p:cNvPr id="1" name=""/>
        <p:cNvGrpSpPr/>
        <p:nvPr/>
      </p:nvGrpSpPr>
      <p:grpSpPr>
        <a:xfrm>
          <a:off x="0" y="0"/>
          <a:ext cx="0" cy="0"/>
          <a:chOff x="0" y="0"/>
          <a:chExt cx="0" cy="0"/>
        </a:xfrm>
      </p:grpSpPr>
      <p:sp>
        <p:nvSpPr>
          <p:cNvPr id="9" name="Picture Placeholder 2"/>
          <p:cNvSpPr>
            <a:spLocks noGrp="1"/>
          </p:cNvSpPr>
          <p:nvPr>
            <p:ph type="pic" sz="quarter" idx="10"/>
          </p:nvPr>
        </p:nvSpPr>
        <p:spPr>
          <a:xfrm>
            <a:off x="0" y="0"/>
            <a:ext cx="18288000"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2" name="Rectangle 11">
            <a:extLst>
              <a:ext uri="{FF2B5EF4-FFF2-40B4-BE49-F238E27FC236}">
                <a16:creationId xmlns:a16="http://schemas.microsoft.com/office/drawing/2014/main" id="{B4C3F4D2-F875-BD4F-B83B-F27A931894EA}"/>
              </a:ext>
            </a:extLst>
          </p:cNvPr>
          <p:cNvSpPr/>
          <p:nvPr userDrawn="1"/>
        </p:nvSpPr>
        <p:spPr>
          <a:xfrm rot="18900000">
            <a:off x="-4975069" y="2029188"/>
            <a:ext cx="17752544" cy="3778950"/>
          </a:xfrm>
          <a:prstGeom prst="rect">
            <a:avLst/>
          </a:prstGeom>
          <a:solidFill>
            <a:srgbClr val="011E4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 name="Rectangle 10">
            <a:extLst>
              <a:ext uri="{FF2B5EF4-FFF2-40B4-BE49-F238E27FC236}">
                <a16:creationId xmlns:a16="http://schemas.microsoft.com/office/drawing/2014/main" id="{EE2A73C6-B9A2-AA43-88BA-C71C35C4D30B}"/>
              </a:ext>
            </a:extLst>
          </p:cNvPr>
          <p:cNvSpPr/>
          <p:nvPr userDrawn="1"/>
        </p:nvSpPr>
        <p:spPr>
          <a:xfrm rot="18900000">
            <a:off x="12735456" y="7087331"/>
            <a:ext cx="8322977" cy="4113339"/>
          </a:xfrm>
          <a:prstGeom prst="rect">
            <a:avLst/>
          </a:prstGeom>
          <a:solidFill>
            <a:schemeClr val="bg2">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3" name="Picture 2" descr="A sign in the dark&#10;&#10;Description automatically generated">
            <a:extLst>
              <a:ext uri="{FF2B5EF4-FFF2-40B4-BE49-F238E27FC236}">
                <a16:creationId xmlns:a16="http://schemas.microsoft.com/office/drawing/2014/main" id="{FF205456-8ECD-194C-AC27-FA37AF6AB288}"/>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665378" y="-7435166"/>
            <a:ext cx="20236810" cy="20236810"/>
          </a:xfrm>
          <a:prstGeom prst="rect">
            <a:avLst/>
          </a:prstGeom>
        </p:spPr>
      </p:pic>
      <p:sp>
        <p:nvSpPr>
          <p:cNvPr id="5" name="Rectangle 4">
            <a:extLst>
              <a:ext uri="{FF2B5EF4-FFF2-40B4-BE49-F238E27FC236}">
                <a16:creationId xmlns:a16="http://schemas.microsoft.com/office/drawing/2014/main" id="{98A4BE0A-2405-3B4D-B459-F6467825FC42}"/>
              </a:ext>
            </a:extLst>
          </p:cNvPr>
          <p:cNvSpPr/>
          <p:nvPr userDrawn="1"/>
        </p:nvSpPr>
        <p:spPr>
          <a:xfrm rot="18900000">
            <a:off x="-2493619" y="-545547"/>
            <a:ext cx="7580100" cy="3625588"/>
          </a:xfrm>
          <a:prstGeom prst="rect">
            <a:avLst/>
          </a:prstGeom>
          <a:solidFill>
            <a:schemeClr val="bg2">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0" name="Title 4">
            <a:extLst>
              <a:ext uri="{FF2B5EF4-FFF2-40B4-BE49-F238E27FC236}">
                <a16:creationId xmlns:a16="http://schemas.microsoft.com/office/drawing/2014/main" id="{0DCCA5A1-56F4-3C48-9CEB-BC2BDF118AC7}"/>
              </a:ext>
            </a:extLst>
          </p:cNvPr>
          <p:cNvSpPr>
            <a:spLocks noGrp="1"/>
          </p:cNvSpPr>
          <p:nvPr>
            <p:ph type="title" hasCustomPrompt="1"/>
          </p:nvPr>
        </p:nvSpPr>
        <p:spPr>
          <a:xfrm>
            <a:off x="6974958" y="5805497"/>
            <a:ext cx="10167255" cy="2490076"/>
          </a:xfrm>
          <a:prstGeom prst="rect">
            <a:avLst/>
          </a:prstGeom>
        </p:spPr>
        <p:txBody>
          <a:bodyPr/>
          <a:lstStyle>
            <a:lvl1pPr algn="r">
              <a:lnSpc>
                <a:spcPct val="80000"/>
              </a:lnSpc>
              <a:defRPr sz="6600" b="1" i="0" spc="0">
                <a:solidFill>
                  <a:srgbClr val="F5333F"/>
                </a:solidFill>
                <a:latin typeface="Montserrat" pitchFamily="2" charset="77"/>
              </a:defRPr>
            </a:lvl1pPr>
          </a:lstStyle>
          <a:p>
            <a:r>
              <a:rPr lang="en-US" dirty="0"/>
              <a:t>CLICK TO EDIT: </a:t>
            </a:r>
            <a:br>
              <a:rPr lang="en-US" dirty="0"/>
            </a:br>
            <a:r>
              <a:rPr lang="en-US" dirty="0"/>
              <a:t>THE HEADLINE </a:t>
            </a:r>
            <a:br>
              <a:rPr lang="en-US" dirty="0"/>
            </a:br>
            <a:r>
              <a:rPr lang="en-US" dirty="0"/>
              <a:t>GOES HERE</a:t>
            </a:r>
          </a:p>
        </p:txBody>
      </p:sp>
      <p:pic>
        <p:nvPicPr>
          <p:cNvPr id="10" name="Picture 9">
            <a:extLst>
              <a:ext uri="{FF2B5EF4-FFF2-40B4-BE49-F238E27FC236}">
                <a16:creationId xmlns:a16="http://schemas.microsoft.com/office/drawing/2014/main" id="{C6B9EB27-5FAE-704E-85DD-7BEE4DA00E9D}"/>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0" y="0"/>
            <a:ext cx="3440624" cy="1684556"/>
          </a:xfrm>
          <a:prstGeom prst="rect">
            <a:avLst/>
          </a:prstGeom>
        </p:spPr>
      </p:pic>
    </p:spTree>
    <p:extLst>
      <p:ext uri="{BB962C8B-B14F-4D97-AF65-F5344CB8AC3E}">
        <p14:creationId xmlns:p14="http://schemas.microsoft.com/office/powerpoint/2010/main" val="2011085806"/>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10">
    <p:spTree>
      <p:nvGrpSpPr>
        <p:cNvPr id="1" name=""/>
        <p:cNvGrpSpPr/>
        <p:nvPr/>
      </p:nvGrpSpPr>
      <p:grpSpPr>
        <a:xfrm>
          <a:off x="0" y="0"/>
          <a:ext cx="0" cy="0"/>
          <a:chOff x="0" y="0"/>
          <a:chExt cx="0" cy="0"/>
        </a:xfrm>
      </p:grpSpPr>
      <p:sp>
        <p:nvSpPr>
          <p:cNvPr id="3" name="Рисунок 2"/>
          <p:cNvSpPr>
            <a:spLocks noGrp="1" noChangeArrowheads="1"/>
          </p:cNvSpPr>
          <p:nvPr>
            <p:ph type="pic" sz="quarter" idx="10"/>
          </p:nvPr>
        </p:nvSpPr>
        <p:spPr bwMode="auto">
          <a:xfrm>
            <a:off x="383056" y="338143"/>
            <a:ext cx="17521895" cy="9625008"/>
          </a:xfrm>
          <a:custGeom>
            <a:avLst/>
            <a:gdLst>
              <a:gd name="connsiteX0" fmla="*/ 11029406 w 17521894"/>
              <a:gd name="connsiteY0" fmla="*/ 8664710 h 9625007"/>
              <a:gd name="connsiteX1" fmla="*/ 12012778 w 17521894"/>
              <a:gd name="connsiteY1" fmla="*/ 8664710 h 9625007"/>
              <a:gd name="connsiteX2" fmla="*/ 12012778 w 17521894"/>
              <a:gd name="connsiteY2" fmla="*/ 9625007 h 9625007"/>
              <a:gd name="connsiteX3" fmla="*/ 11029406 w 17521894"/>
              <a:gd name="connsiteY3" fmla="*/ 9625007 h 9625007"/>
              <a:gd name="connsiteX4" fmla="*/ 7732871 w 17521894"/>
              <a:gd name="connsiteY4" fmla="*/ 8664710 h 9625007"/>
              <a:gd name="connsiteX5" fmla="*/ 8716243 w 17521894"/>
              <a:gd name="connsiteY5" fmla="*/ 8664710 h 9625007"/>
              <a:gd name="connsiteX6" fmla="*/ 8716243 w 17521894"/>
              <a:gd name="connsiteY6" fmla="*/ 9625007 h 9625007"/>
              <a:gd name="connsiteX7" fmla="*/ 7732871 w 17521894"/>
              <a:gd name="connsiteY7" fmla="*/ 9625007 h 9625007"/>
              <a:gd name="connsiteX8" fmla="*/ 3307702 w 17521894"/>
              <a:gd name="connsiteY8" fmla="*/ 8664710 h 9625007"/>
              <a:gd name="connsiteX9" fmla="*/ 4291075 w 17521894"/>
              <a:gd name="connsiteY9" fmla="*/ 8664710 h 9625007"/>
              <a:gd name="connsiteX10" fmla="*/ 4291075 w 17521894"/>
              <a:gd name="connsiteY10" fmla="*/ 9625007 h 9625007"/>
              <a:gd name="connsiteX11" fmla="*/ 3307702 w 17521894"/>
              <a:gd name="connsiteY11" fmla="*/ 9625007 h 9625007"/>
              <a:gd name="connsiteX12" fmla="*/ 22341 w 17521894"/>
              <a:gd name="connsiteY12" fmla="*/ 8664710 h 9625007"/>
              <a:gd name="connsiteX13" fmla="*/ 994541 w 17521894"/>
              <a:gd name="connsiteY13" fmla="*/ 8664710 h 9625007"/>
              <a:gd name="connsiteX14" fmla="*/ 994541 w 17521894"/>
              <a:gd name="connsiteY14" fmla="*/ 9625007 h 9625007"/>
              <a:gd name="connsiteX15" fmla="*/ 22341 w 17521894"/>
              <a:gd name="connsiteY15" fmla="*/ 9625007 h 9625007"/>
              <a:gd name="connsiteX16" fmla="*/ 16538522 w 17521894"/>
              <a:gd name="connsiteY16" fmla="*/ 8653670 h 9625007"/>
              <a:gd name="connsiteX17" fmla="*/ 17510722 w 17521894"/>
              <a:gd name="connsiteY17" fmla="*/ 8653670 h 9625007"/>
              <a:gd name="connsiteX18" fmla="*/ 17510722 w 17521894"/>
              <a:gd name="connsiteY18" fmla="*/ 9613967 h 9625007"/>
              <a:gd name="connsiteX19" fmla="*/ 16538522 w 17521894"/>
              <a:gd name="connsiteY19" fmla="*/ 9613967 h 9625007"/>
              <a:gd name="connsiteX20" fmla="*/ 15432232 w 17521894"/>
              <a:gd name="connsiteY20" fmla="*/ 8653670 h 9625007"/>
              <a:gd name="connsiteX21" fmla="*/ 16415604 w 17521894"/>
              <a:gd name="connsiteY21" fmla="*/ 8653670 h 9625007"/>
              <a:gd name="connsiteX22" fmla="*/ 16415604 w 17521894"/>
              <a:gd name="connsiteY22" fmla="*/ 9613967 h 9625007"/>
              <a:gd name="connsiteX23" fmla="*/ 15432232 w 17521894"/>
              <a:gd name="connsiteY23" fmla="*/ 9613967 h 9625007"/>
              <a:gd name="connsiteX24" fmla="*/ 14314763 w 17521894"/>
              <a:gd name="connsiteY24" fmla="*/ 8653670 h 9625007"/>
              <a:gd name="connsiteX25" fmla="*/ 15298135 w 17521894"/>
              <a:gd name="connsiteY25" fmla="*/ 8653670 h 9625007"/>
              <a:gd name="connsiteX26" fmla="*/ 15298135 w 17521894"/>
              <a:gd name="connsiteY26" fmla="*/ 9613967 h 9625007"/>
              <a:gd name="connsiteX27" fmla="*/ 14314763 w 17521894"/>
              <a:gd name="connsiteY27" fmla="*/ 9613967 h 9625007"/>
              <a:gd name="connsiteX28" fmla="*/ 13219644 w 17521894"/>
              <a:gd name="connsiteY28" fmla="*/ 8653670 h 9625007"/>
              <a:gd name="connsiteX29" fmla="*/ 14203016 w 17521894"/>
              <a:gd name="connsiteY29" fmla="*/ 8653670 h 9625007"/>
              <a:gd name="connsiteX30" fmla="*/ 14203016 w 17521894"/>
              <a:gd name="connsiteY30" fmla="*/ 9613967 h 9625007"/>
              <a:gd name="connsiteX31" fmla="*/ 13219644 w 17521894"/>
              <a:gd name="connsiteY31" fmla="*/ 9613967 h 9625007"/>
              <a:gd name="connsiteX32" fmla="*/ 12124526 w 17521894"/>
              <a:gd name="connsiteY32" fmla="*/ 8653670 h 9625007"/>
              <a:gd name="connsiteX33" fmla="*/ 13107898 w 17521894"/>
              <a:gd name="connsiteY33" fmla="*/ 8653670 h 9625007"/>
              <a:gd name="connsiteX34" fmla="*/ 13107898 w 17521894"/>
              <a:gd name="connsiteY34" fmla="*/ 9613967 h 9625007"/>
              <a:gd name="connsiteX35" fmla="*/ 12124526 w 17521894"/>
              <a:gd name="connsiteY35" fmla="*/ 9613967 h 9625007"/>
              <a:gd name="connsiteX36" fmla="*/ 9934287 w 17521894"/>
              <a:gd name="connsiteY36" fmla="*/ 8653670 h 9625007"/>
              <a:gd name="connsiteX37" fmla="*/ 10906488 w 17521894"/>
              <a:gd name="connsiteY37" fmla="*/ 8653670 h 9625007"/>
              <a:gd name="connsiteX38" fmla="*/ 10906488 w 17521894"/>
              <a:gd name="connsiteY38" fmla="*/ 9613967 h 9625007"/>
              <a:gd name="connsiteX39" fmla="*/ 9934287 w 17521894"/>
              <a:gd name="connsiteY39" fmla="*/ 9613967 h 9625007"/>
              <a:gd name="connsiteX40" fmla="*/ 8827991 w 17521894"/>
              <a:gd name="connsiteY40" fmla="*/ 8653670 h 9625007"/>
              <a:gd name="connsiteX41" fmla="*/ 9811363 w 17521894"/>
              <a:gd name="connsiteY41" fmla="*/ 8653670 h 9625007"/>
              <a:gd name="connsiteX42" fmla="*/ 9811363 w 17521894"/>
              <a:gd name="connsiteY42" fmla="*/ 9613967 h 9625007"/>
              <a:gd name="connsiteX43" fmla="*/ 8827991 w 17521894"/>
              <a:gd name="connsiteY43" fmla="*/ 9613967 h 9625007"/>
              <a:gd name="connsiteX44" fmla="*/ 6604234 w 17521894"/>
              <a:gd name="connsiteY44" fmla="*/ 8653670 h 9625007"/>
              <a:gd name="connsiteX45" fmla="*/ 7576436 w 17521894"/>
              <a:gd name="connsiteY45" fmla="*/ 8653670 h 9625007"/>
              <a:gd name="connsiteX46" fmla="*/ 7576436 w 17521894"/>
              <a:gd name="connsiteY46" fmla="*/ 9613967 h 9625007"/>
              <a:gd name="connsiteX47" fmla="*/ 6604234 w 17521894"/>
              <a:gd name="connsiteY47" fmla="*/ 9613967 h 9625007"/>
              <a:gd name="connsiteX48" fmla="*/ 5509117 w 17521894"/>
              <a:gd name="connsiteY48" fmla="*/ 8653670 h 9625007"/>
              <a:gd name="connsiteX49" fmla="*/ 6481318 w 17521894"/>
              <a:gd name="connsiteY49" fmla="*/ 8653670 h 9625007"/>
              <a:gd name="connsiteX50" fmla="*/ 6481318 w 17521894"/>
              <a:gd name="connsiteY50" fmla="*/ 9613967 h 9625007"/>
              <a:gd name="connsiteX51" fmla="*/ 5509117 w 17521894"/>
              <a:gd name="connsiteY51" fmla="*/ 9613967 h 9625007"/>
              <a:gd name="connsiteX52" fmla="*/ 4402819 w 17521894"/>
              <a:gd name="connsiteY52" fmla="*/ 8653670 h 9625007"/>
              <a:gd name="connsiteX53" fmla="*/ 5386192 w 17521894"/>
              <a:gd name="connsiteY53" fmla="*/ 8653670 h 9625007"/>
              <a:gd name="connsiteX54" fmla="*/ 5386192 w 17521894"/>
              <a:gd name="connsiteY54" fmla="*/ 9613967 h 9625007"/>
              <a:gd name="connsiteX55" fmla="*/ 4402819 w 17521894"/>
              <a:gd name="connsiteY55" fmla="*/ 9613967 h 9625007"/>
              <a:gd name="connsiteX56" fmla="*/ 2212579 w 17521894"/>
              <a:gd name="connsiteY56" fmla="*/ 8653670 h 9625007"/>
              <a:gd name="connsiteX57" fmla="*/ 3195951 w 17521894"/>
              <a:gd name="connsiteY57" fmla="*/ 8653670 h 9625007"/>
              <a:gd name="connsiteX58" fmla="*/ 3195951 w 17521894"/>
              <a:gd name="connsiteY58" fmla="*/ 9613967 h 9625007"/>
              <a:gd name="connsiteX59" fmla="*/ 2212579 w 17521894"/>
              <a:gd name="connsiteY59" fmla="*/ 9613967 h 9625007"/>
              <a:gd name="connsiteX60" fmla="*/ 1117460 w 17521894"/>
              <a:gd name="connsiteY60" fmla="*/ 8653670 h 9625007"/>
              <a:gd name="connsiteX61" fmla="*/ 2100832 w 17521894"/>
              <a:gd name="connsiteY61" fmla="*/ 8653670 h 9625007"/>
              <a:gd name="connsiteX62" fmla="*/ 2100832 w 17521894"/>
              <a:gd name="connsiteY62" fmla="*/ 9613967 h 9625007"/>
              <a:gd name="connsiteX63" fmla="*/ 1117460 w 17521894"/>
              <a:gd name="connsiteY63" fmla="*/ 9613967 h 9625007"/>
              <a:gd name="connsiteX64" fmla="*/ 15432232 w 17521894"/>
              <a:gd name="connsiteY64" fmla="*/ 7583002 h 9625007"/>
              <a:gd name="connsiteX65" fmla="*/ 16415604 w 17521894"/>
              <a:gd name="connsiteY65" fmla="*/ 7583002 h 9625007"/>
              <a:gd name="connsiteX66" fmla="*/ 16415604 w 17521894"/>
              <a:gd name="connsiteY66" fmla="*/ 8543299 h 9625007"/>
              <a:gd name="connsiteX67" fmla="*/ 15432232 w 17521894"/>
              <a:gd name="connsiteY67" fmla="*/ 8543299 h 9625007"/>
              <a:gd name="connsiteX68" fmla="*/ 13219644 w 17521894"/>
              <a:gd name="connsiteY68" fmla="*/ 7583002 h 9625007"/>
              <a:gd name="connsiteX69" fmla="*/ 14203016 w 17521894"/>
              <a:gd name="connsiteY69" fmla="*/ 7583002 h 9625007"/>
              <a:gd name="connsiteX70" fmla="*/ 14203016 w 17521894"/>
              <a:gd name="connsiteY70" fmla="*/ 8543299 h 9625007"/>
              <a:gd name="connsiteX71" fmla="*/ 13219644 w 17521894"/>
              <a:gd name="connsiteY71" fmla="*/ 8543299 h 9625007"/>
              <a:gd name="connsiteX72" fmla="*/ 5509118 w 17521894"/>
              <a:gd name="connsiteY72" fmla="*/ 7583002 h 9625007"/>
              <a:gd name="connsiteX73" fmla="*/ 6481320 w 17521894"/>
              <a:gd name="connsiteY73" fmla="*/ 7583002 h 9625007"/>
              <a:gd name="connsiteX74" fmla="*/ 6481320 w 17521894"/>
              <a:gd name="connsiteY74" fmla="*/ 8543299 h 9625007"/>
              <a:gd name="connsiteX75" fmla="*/ 5509118 w 17521894"/>
              <a:gd name="connsiteY75" fmla="*/ 8543299 h 9625007"/>
              <a:gd name="connsiteX76" fmla="*/ 16538522 w 17521894"/>
              <a:gd name="connsiteY76" fmla="*/ 7571960 h 9625007"/>
              <a:gd name="connsiteX77" fmla="*/ 17510722 w 17521894"/>
              <a:gd name="connsiteY77" fmla="*/ 7571960 h 9625007"/>
              <a:gd name="connsiteX78" fmla="*/ 17510722 w 17521894"/>
              <a:gd name="connsiteY78" fmla="*/ 8532257 h 9625007"/>
              <a:gd name="connsiteX79" fmla="*/ 16538522 w 17521894"/>
              <a:gd name="connsiteY79" fmla="*/ 8532257 h 9625007"/>
              <a:gd name="connsiteX80" fmla="*/ 14314763 w 17521894"/>
              <a:gd name="connsiteY80" fmla="*/ 7571960 h 9625007"/>
              <a:gd name="connsiteX81" fmla="*/ 15298135 w 17521894"/>
              <a:gd name="connsiteY81" fmla="*/ 7571960 h 9625007"/>
              <a:gd name="connsiteX82" fmla="*/ 15298135 w 17521894"/>
              <a:gd name="connsiteY82" fmla="*/ 8532257 h 9625007"/>
              <a:gd name="connsiteX83" fmla="*/ 14314763 w 17521894"/>
              <a:gd name="connsiteY83" fmla="*/ 8532257 h 9625007"/>
              <a:gd name="connsiteX84" fmla="*/ 12124526 w 17521894"/>
              <a:gd name="connsiteY84" fmla="*/ 7571960 h 9625007"/>
              <a:gd name="connsiteX85" fmla="*/ 13107898 w 17521894"/>
              <a:gd name="connsiteY85" fmla="*/ 7571960 h 9625007"/>
              <a:gd name="connsiteX86" fmla="*/ 13107898 w 17521894"/>
              <a:gd name="connsiteY86" fmla="*/ 8532257 h 9625007"/>
              <a:gd name="connsiteX87" fmla="*/ 12124526 w 17521894"/>
              <a:gd name="connsiteY87" fmla="*/ 8532257 h 9625007"/>
              <a:gd name="connsiteX88" fmla="*/ 11029406 w 17521894"/>
              <a:gd name="connsiteY88" fmla="*/ 7571960 h 9625007"/>
              <a:gd name="connsiteX89" fmla="*/ 12012778 w 17521894"/>
              <a:gd name="connsiteY89" fmla="*/ 7571960 h 9625007"/>
              <a:gd name="connsiteX90" fmla="*/ 12012778 w 17521894"/>
              <a:gd name="connsiteY90" fmla="*/ 8532257 h 9625007"/>
              <a:gd name="connsiteX91" fmla="*/ 11029406 w 17521894"/>
              <a:gd name="connsiteY91" fmla="*/ 8532257 h 9625007"/>
              <a:gd name="connsiteX92" fmla="*/ 9934287 w 17521894"/>
              <a:gd name="connsiteY92" fmla="*/ 7571960 h 9625007"/>
              <a:gd name="connsiteX93" fmla="*/ 10906488 w 17521894"/>
              <a:gd name="connsiteY93" fmla="*/ 7571960 h 9625007"/>
              <a:gd name="connsiteX94" fmla="*/ 10906488 w 17521894"/>
              <a:gd name="connsiteY94" fmla="*/ 8532257 h 9625007"/>
              <a:gd name="connsiteX95" fmla="*/ 9934287 w 17521894"/>
              <a:gd name="connsiteY95" fmla="*/ 8532257 h 9625007"/>
              <a:gd name="connsiteX96" fmla="*/ 8827991 w 17521894"/>
              <a:gd name="connsiteY96" fmla="*/ 7571960 h 9625007"/>
              <a:gd name="connsiteX97" fmla="*/ 9811363 w 17521894"/>
              <a:gd name="connsiteY97" fmla="*/ 7571960 h 9625007"/>
              <a:gd name="connsiteX98" fmla="*/ 9811363 w 17521894"/>
              <a:gd name="connsiteY98" fmla="*/ 8532257 h 9625007"/>
              <a:gd name="connsiteX99" fmla="*/ 8827991 w 17521894"/>
              <a:gd name="connsiteY99" fmla="*/ 8532257 h 9625007"/>
              <a:gd name="connsiteX100" fmla="*/ 7732872 w 17521894"/>
              <a:gd name="connsiteY100" fmla="*/ 7571960 h 9625007"/>
              <a:gd name="connsiteX101" fmla="*/ 8716243 w 17521894"/>
              <a:gd name="connsiteY101" fmla="*/ 7571960 h 9625007"/>
              <a:gd name="connsiteX102" fmla="*/ 8716243 w 17521894"/>
              <a:gd name="connsiteY102" fmla="*/ 8532257 h 9625007"/>
              <a:gd name="connsiteX103" fmla="*/ 7732872 w 17521894"/>
              <a:gd name="connsiteY103" fmla="*/ 8532257 h 9625007"/>
              <a:gd name="connsiteX104" fmla="*/ 6604242 w 17521894"/>
              <a:gd name="connsiteY104" fmla="*/ 7571960 h 9625007"/>
              <a:gd name="connsiteX105" fmla="*/ 7576440 w 17521894"/>
              <a:gd name="connsiteY105" fmla="*/ 7571960 h 9625007"/>
              <a:gd name="connsiteX106" fmla="*/ 7576440 w 17521894"/>
              <a:gd name="connsiteY106" fmla="*/ 8532257 h 9625007"/>
              <a:gd name="connsiteX107" fmla="*/ 6604242 w 17521894"/>
              <a:gd name="connsiteY107" fmla="*/ 8532257 h 9625007"/>
              <a:gd name="connsiteX108" fmla="*/ 4402819 w 17521894"/>
              <a:gd name="connsiteY108" fmla="*/ 7571960 h 9625007"/>
              <a:gd name="connsiteX109" fmla="*/ 5386192 w 17521894"/>
              <a:gd name="connsiteY109" fmla="*/ 7571960 h 9625007"/>
              <a:gd name="connsiteX110" fmla="*/ 5386192 w 17521894"/>
              <a:gd name="connsiteY110" fmla="*/ 8532257 h 9625007"/>
              <a:gd name="connsiteX111" fmla="*/ 4402819 w 17521894"/>
              <a:gd name="connsiteY111" fmla="*/ 8532257 h 9625007"/>
              <a:gd name="connsiteX112" fmla="*/ 3307702 w 17521894"/>
              <a:gd name="connsiteY112" fmla="*/ 7571960 h 9625007"/>
              <a:gd name="connsiteX113" fmla="*/ 4291075 w 17521894"/>
              <a:gd name="connsiteY113" fmla="*/ 7571960 h 9625007"/>
              <a:gd name="connsiteX114" fmla="*/ 4291075 w 17521894"/>
              <a:gd name="connsiteY114" fmla="*/ 8532257 h 9625007"/>
              <a:gd name="connsiteX115" fmla="*/ 3307702 w 17521894"/>
              <a:gd name="connsiteY115" fmla="*/ 8532257 h 9625007"/>
              <a:gd name="connsiteX116" fmla="*/ 2212585 w 17521894"/>
              <a:gd name="connsiteY116" fmla="*/ 7571960 h 9625007"/>
              <a:gd name="connsiteX117" fmla="*/ 3195957 w 17521894"/>
              <a:gd name="connsiteY117" fmla="*/ 7571960 h 9625007"/>
              <a:gd name="connsiteX118" fmla="*/ 3195957 w 17521894"/>
              <a:gd name="connsiteY118" fmla="*/ 8532257 h 9625007"/>
              <a:gd name="connsiteX119" fmla="*/ 2212585 w 17521894"/>
              <a:gd name="connsiteY119" fmla="*/ 8532257 h 9625007"/>
              <a:gd name="connsiteX120" fmla="*/ 1117465 w 17521894"/>
              <a:gd name="connsiteY120" fmla="*/ 7571960 h 9625007"/>
              <a:gd name="connsiteX121" fmla="*/ 2100838 w 17521894"/>
              <a:gd name="connsiteY121" fmla="*/ 7571960 h 9625007"/>
              <a:gd name="connsiteX122" fmla="*/ 2100838 w 17521894"/>
              <a:gd name="connsiteY122" fmla="*/ 8532257 h 9625007"/>
              <a:gd name="connsiteX123" fmla="*/ 1117465 w 17521894"/>
              <a:gd name="connsiteY123" fmla="*/ 8532257 h 9625007"/>
              <a:gd name="connsiteX124" fmla="*/ 22341 w 17521894"/>
              <a:gd name="connsiteY124" fmla="*/ 7571960 h 9625007"/>
              <a:gd name="connsiteX125" fmla="*/ 994542 w 17521894"/>
              <a:gd name="connsiteY125" fmla="*/ 7571960 h 9625007"/>
              <a:gd name="connsiteX126" fmla="*/ 994542 w 17521894"/>
              <a:gd name="connsiteY126" fmla="*/ 8532257 h 9625007"/>
              <a:gd name="connsiteX127" fmla="*/ 22341 w 17521894"/>
              <a:gd name="connsiteY127" fmla="*/ 8532257 h 9625007"/>
              <a:gd name="connsiteX128" fmla="*/ 12124526 w 17521894"/>
              <a:gd name="connsiteY128" fmla="*/ 3245137 h 9625007"/>
              <a:gd name="connsiteX129" fmla="*/ 13107898 w 17521894"/>
              <a:gd name="connsiteY129" fmla="*/ 3245137 h 9625007"/>
              <a:gd name="connsiteX130" fmla="*/ 13107898 w 17521894"/>
              <a:gd name="connsiteY130" fmla="*/ 4205420 h 9625007"/>
              <a:gd name="connsiteX131" fmla="*/ 12124526 w 17521894"/>
              <a:gd name="connsiteY131" fmla="*/ 4205420 h 9625007"/>
              <a:gd name="connsiteX132" fmla="*/ 4402839 w 17521894"/>
              <a:gd name="connsiteY132" fmla="*/ 3245137 h 9625007"/>
              <a:gd name="connsiteX133" fmla="*/ 5386215 w 17521894"/>
              <a:gd name="connsiteY133" fmla="*/ 3245137 h 9625007"/>
              <a:gd name="connsiteX134" fmla="*/ 5386215 w 17521894"/>
              <a:gd name="connsiteY134" fmla="*/ 4205420 h 9625007"/>
              <a:gd name="connsiteX135" fmla="*/ 4402839 w 17521894"/>
              <a:gd name="connsiteY135" fmla="*/ 4205420 h 9625007"/>
              <a:gd name="connsiteX136" fmla="*/ 8827991 w 17521894"/>
              <a:gd name="connsiteY136" fmla="*/ 3245132 h 9625007"/>
              <a:gd name="connsiteX137" fmla="*/ 9811363 w 17521894"/>
              <a:gd name="connsiteY137" fmla="*/ 3245132 h 9625007"/>
              <a:gd name="connsiteX138" fmla="*/ 9811363 w 17521894"/>
              <a:gd name="connsiteY138" fmla="*/ 4205420 h 9625007"/>
              <a:gd name="connsiteX139" fmla="*/ 8827991 w 17521894"/>
              <a:gd name="connsiteY139" fmla="*/ 4205420 h 9625007"/>
              <a:gd name="connsiteX140" fmla="*/ 1117470 w 17521894"/>
              <a:gd name="connsiteY140" fmla="*/ 3245132 h 9625007"/>
              <a:gd name="connsiteX141" fmla="*/ 2100843 w 17521894"/>
              <a:gd name="connsiteY141" fmla="*/ 3245132 h 9625007"/>
              <a:gd name="connsiteX142" fmla="*/ 2100843 w 17521894"/>
              <a:gd name="connsiteY142" fmla="*/ 4205420 h 9625007"/>
              <a:gd name="connsiteX143" fmla="*/ 1117470 w 17521894"/>
              <a:gd name="connsiteY143" fmla="*/ 4205420 h 9625007"/>
              <a:gd name="connsiteX144" fmla="*/ 2212592 w 17521894"/>
              <a:gd name="connsiteY144" fmla="*/ 3234100 h 9625007"/>
              <a:gd name="connsiteX145" fmla="*/ 3195965 w 17521894"/>
              <a:gd name="connsiteY145" fmla="*/ 3234100 h 9625007"/>
              <a:gd name="connsiteX146" fmla="*/ 3195965 w 17521894"/>
              <a:gd name="connsiteY146" fmla="*/ 4205420 h 9625007"/>
              <a:gd name="connsiteX147" fmla="*/ 2212592 w 17521894"/>
              <a:gd name="connsiteY147" fmla="*/ 4205420 h 9625007"/>
              <a:gd name="connsiteX148" fmla="*/ 13219644 w 17521894"/>
              <a:gd name="connsiteY148" fmla="*/ 3234099 h 9625007"/>
              <a:gd name="connsiteX149" fmla="*/ 14203016 w 17521894"/>
              <a:gd name="connsiteY149" fmla="*/ 3234099 h 9625007"/>
              <a:gd name="connsiteX150" fmla="*/ 14203016 w 17521894"/>
              <a:gd name="connsiteY150" fmla="*/ 4205420 h 9625007"/>
              <a:gd name="connsiteX151" fmla="*/ 13219644 w 17521894"/>
              <a:gd name="connsiteY151" fmla="*/ 4205420 h 9625007"/>
              <a:gd name="connsiteX152" fmla="*/ 9934287 w 17521894"/>
              <a:gd name="connsiteY152" fmla="*/ 3234099 h 9625007"/>
              <a:gd name="connsiteX153" fmla="*/ 10906488 w 17521894"/>
              <a:gd name="connsiteY153" fmla="*/ 3234099 h 9625007"/>
              <a:gd name="connsiteX154" fmla="*/ 10906488 w 17521894"/>
              <a:gd name="connsiteY154" fmla="*/ 4205420 h 9625007"/>
              <a:gd name="connsiteX155" fmla="*/ 9934287 w 17521894"/>
              <a:gd name="connsiteY155" fmla="*/ 4205420 h 9625007"/>
              <a:gd name="connsiteX156" fmla="*/ 5509130 w 17521894"/>
              <a:gd name="connsiteY156" fmla="*/ 3234099 h 9625007"/>
              <a:gd name="connsiteX157" fmla="*/ 6481328 w 17521894"/>
              <a:gd name="connsiteY157" fmla="*/ 3234099 h 9625007"/>
              <a:gd name="connsiteX158" fmla="*/ 6481328 w 17521894"/>
              <a:gd name="connsiteY158" fmla="*/ 4205420 h 9625007"/>
              <a:gd name="connsiteX159" fmla="*/ 5509130 w 17521894"/>
              <a:gd name="connsiteY159" fmla="*/ 4205420 h 9625007"/>
              <a:gd name="connsiteX160" fmla="*/ 15432232 w 17521894"/>
              <a:gd name="connsiteY160" fmla="*/ 3234098 h 9625007"/>
              <a:gd name="connsiteX161" fmla="*/ 16415604 w 17521894"/>
              <a:gd name="connsiteY161" fmla="*/ 3234098 h 9625007"/>
              <a:gd name="connsiteX162" fmla="*/ 16415604 w 17521894"/>
              <a:gd name="connsiteY162" fmla="*/ 4205420 h 9625007"/>
              <a:gd name="connsiteX163" fmla="*/ 15432232 w 17521894"/>
              <a:gd name="connsiteY163" fmla="*/ 4205420 h 9625007"/>
              <a:gd name="connsiteX164" fmla="*/ 22350 w 17521894"/>
              <a:gd name="connsiteY164" fmla="*/ 3234097 h 9625007"/>
              <a:gd name="connsiteX165" fmla="*/ 994550 w 17521894"/>
              <a:gd name="connsiteY165" fmla="*/ 3234097 h 9625007"/>
              <a:gd name="connsiteX166" fmla="*/ 994550 w 17521894"/>
              <a:gd name="connsiteY166" fmla="*/ 4205420 h 9625007"/>
              <a:gd name="connsiteX167" fmla="*/ 22350 w 17521894"/>
              <a:gd name="connsiteY167" fmla="*/ 4205420 h 9625007"/>
              <a:gd name="connsiteX168" fmla="*/ 11029406 w 17521894"/>
              <a:gd name="connsiteY168" fmla="*/ 3234096 h 9625007"/>
              <a:gd name="connsiteX169" fmla="*/ 12012778 w 17521894"/>
              <a:gd name="connsiteY169" fmla="*/ 3234096 h 9625007"/>
              <a:gd name="connsiteX170" fmla="*/ 12012778 w 17521894"/>
              <a:gd name="connsiteY170" fmla="*/ 4205420 h 9625007"/>
              <a:gd name="connsiteX171" fmla="*/ 11029406 w 17521894"/>
              <a:gd name="connsiteY171" fmla="*/ 4205420 h 9625007"/>
              <a:gd name="connsiteX172" fmla="*/ 7732881 w 17521894"/>
              <a:gd name="connsiteY172" fmla="*/ 3234096 h 9625007"/>
              <a:gd name="connsiteX173" fmla="*/ 8716243 w 17521894"/>
              <a:gd name="connsiteY173" fmla="*/ 3234096 h 9625007"/>
              <a:gd name="connsiteX174" fmla="*/ 8716243 w 17521894"/>
              <a:gd name="connsiteY174" fmla="*/ 4205420 h 9625007"/>
              <a:gd name="connsiteX175" fmla="*/ 7732881 w 17521894"/>
              <a:gd name="connsiteY175" fmla="*/ 4205420 h 9625007"/>
              <a:gd name="connsiteX176" fmla="*/ 3307705 w 17521894"/>
              <a:gd name="connsiteY176" fmla="*/ 3234096 h 9625007"/>
              <a:gd name="connsiteX177" fmla="*/ 4291078 w 17521894"/>
              <a:gd name="connsiteY177" fmla="*/ 3234096 h 9625007"/>
              <a:gd name="connsiteX178" fmla="*/ 4291078 w 17521894"/>
              <a:gd name="connsiteY178" fmla="*/ 4205420 h 9625007"/>
              <a:gd name="connsiteX179" fmla="*/ 3307705 w 17521894"/>
              <a:gd name="connsiteY179" fmla="*/ 4205420 h 9625007"/>
              <a:gd name="connsiteX180" fmla="*/ 16538522 w 17521894"/>
              <a:gd name="connsiteY180" fmla="*/ 3234095 h 9625007"/>
              <a:gd name="connsiteX181" fmla="*/ 17510722 w 17521894"/>
              <a:gd name="connsiteY181" fmla="*/ 3234095 h 9625007"/>
              <a:gd name="connsiteX182" fmla="*/ 17510722 w 17521894"/>
              <a:gd name="connsiteY182" fmla="*/ 4205420 h 9625007"/>
              <a:gd name="connsiteX183" fmla="*/ 16538522 w 17521894"/>
              <a:gd name="connsiteY183" fmla="*/ 4205420 h 9625007"/>
              <a:gd name="connsiteX184" fmla="*/ 14314763 w 17521894"/>
              <a:gd name="connsiteY184" fmla="*/ 3234095 h 9625007"/>
              <a:gd name="connsiteX185" fmla="*/ 15298135 w 17521894"/>
              <a:gd name="connsiteY185" fmla="*/ 3234095 h 9625007"/>
              <a:gd name="connsiteX186" fmla="*/ 15298135 w 17521894"/>
              <a:gd name="connsiteY186" fmla="*/ 4205420 h 9625007"/>
              <a:gd name="connsiteX187" fmla="*/ 14314763 w 17521894"/>
              <a:gd name="connsiteY187" fmla="*/ 4205420 h 9625007"/>
              <a:gd name="connsiteX188" fmla="*/ 6604243 w 17521894"/>
              <a:gd name="connsiteY188" fmla="*/ 3234095 h 9625007"/>
              <a:gd name="connsiteX189" fmla="*/ 7576442 w 17521894"/>
              <a:gd name="connsiteY189" fmla="*/ 3234095 h 9625007"/>
              <a:gd name="connsiteX190" fmla="*/ 7576442 w 17521894"/>
              <a:gd name="connsiteY190" fmla="*/ 4205420 h 9625007"/>
              <a:gd name="connsiteX191" fmla="*/ 6604243 w 17521894"/>
              <a:gd name="connsiteY191" fmla="*/ 4205420 h 9625007"/>
              <a:gd name="connsiteX192" fmla="*/ 7732898 w 17521894"/>
              <a:gd name="connsiteY192" fmla="*/ 2163430 h 9625007"/>
              <a:gd name="connsiteX193" fmla="*/ 8716243 w 17521894"/>
              <a:gd name="connsiteY193" fmla="*/ 2163430 h 9625007"/>
              <a:gd name="connsiteX194" fmla="*/ 8716243 w 17521894"/>
              <a:gd name="connsiteY194" fmla="*/ 3123724 h 9625007"/>
              <a:gd name="connsiteX195" fmla="*/ 7732898 w 17521894"/>
              <a:gd name="connsiteY195" fmla="*/ 3123724 h 9625007"/>
              <a:gd name="connsiteX196" fmla="*/ 22364 w 17521894"/>
              <a:gd name="connsiteY196" fmla="*/ 2163430 h 9625007"/>
              <a:gd name="connsiteX197" fmla="*/ 994564 w 17521894"/>
              <a:gd name="connsiteY197" fmla="*/ 2163430 h 9625007"/>
              <a:gd name="connsiteX198" fmla="*/ 994564 w 17521894"/>
              <a:gd name="connsiteY198" fmla="*/ 3123724 h 9625007"/>
              <a:gd name="connsiteX199" fmla="*/ 22364 w 17521894"/>
              <a:gd name="connsiteY199" fmla="*/ 3123724 h 9625007"/>
              <a:gd name="connsiteX200" fmla="*/ 12124526 w 17521894"/>
              <a:gd name="connsiteY200" fmla="*/ 2163429 h 9625007"/>
              <a:gd name="connsiteX201" fmla="*/ 13107898 w 17521894"/>
              <a:gd name="connsiteY201" fmla="*/ 2163429 h 9625007"/>
              <a:gd name="connsiteX202" fmla="*/ 13107898 w 17521894"/>
              <a:gd name="connsiteY202" fmla="*/ 3123723 h 9625007"/>
              <a:gd name="connsiteX203" fmla="*/ 12124526 w 17521894"/>
              <a:gd name="connsiteY203" fmla="*/ 3123723 h 9625007"/>
              <a:gd name="connsiteX204" fmla="*/ 9934287 w 17521894"/>
              <a:gd name="connsiteY204" fmla="*/ 2163429 h 9625007"/>
              <a:gd name="connsiteX205" fmla="*/ 10906488 w 17521894"/>
              <a:gd name="connsiteY205" fmla="*/ 2163429 h 9625007"/>
              <a:gd name="connsiteX206" fmla="*/ 10906488 w 17521894"/>
              <a:gd name="connsiteY206" fmla="*/ 3123724 h 9625007"/>
              <a:gd name="connsiteX207" fmla="*/ 9934287 w 17521894"/>
              <a:gd name="connsiteY207" fmla="*/ 3123724 h 9625007"/>
              <a:gd name="connsiteX208" fmla="*/ 4402840 w 17521894"/>
              <a:gd name="connsiteY208" fmla="*/ 2163429 h 9625007"/>
              <a:gd name="connsiteX209" fmla="*/ 5386215 w 17521894"/>
              <a:gd name="connsiteY209" fmla="*/ 2163429 h 9625007"/>
              <a:gd name="connsiteX210" fmla="*/ 5386215 w 17521894"/>
              <a:gd name="connsiteY210" fmla="*/ 3123723 h 9625007"/>
              <a:gd name="connsiteX211" fmla="*/ 4402840 w 17521894"/>
              <a:gd name="connsiteY211" fmla="*/ 3123723 h 9625007"/>
              <a:gd name="connsiteX212" fmla="*/ 2212602 w 17521894"/>
              <a:gd name="connsiteY212" fmla="*/ 2163429 h 9625007"/>
              <a:gd name="connsiteX213" fmla="*/ 3195974 w 17521894"/>
              <a:gd name="connsiteY213" fmla="*/ 2163429 h 9625007"/>
              <a:gd name="connsiteX214" fmla="*/ 3195974 w 17521894"/>
              <a:gd name="connsiteY214" fmla="*/ 3123724 h 9625007"/>
              <a:gd name="connsiteX215" fmla="*/ 2212602 w 17521894"/>
              <a:gd name="connsiteY215" fmla="*/ 3123724 h 9625007"/>
              <a:gd name="connsiteX216" fmla="*/ 15432232 w 17521894"/>
              <a:gd name="connsiteY216" fmla="*/ 2163428 h 9625007"/>
              <a:gd name="connsiteX217" fmla="*/ 16415604 w 17521894"/>
              <a:gd name="connsiteY217" fmla="*/ 2163428 h 9625007"/>
              <a:gd name="connsiteX218" fmla="*/ 16415604 w 17521894"/>
              <a:gd name="connsiteY218" fmla="*/ 3123722 h 9625007"/>
              <a:gd name="connsiteX219" fmla="*/ 15432232 w 17521894"/>
              <a:gd name="connsiteY219" fmla="*/ 3123722 h 9625007"/>
              <a:gd name="connsiteX220" fmla="*/ 13219644 w 17521894"/>
              <a:gd name="connsiteY220" fmla="*/ 2163428 h 9625007"/>
              <a:gd name="connsiteX221" fmla="*/ 14203016 w 17521894"/>
              <a:gd name="connsiteY221" fmla="*/ 2163428 h 9625007"/>
              <a:gd name="connsiteX222" fmla="*/ 14203016 w 17521894"/>
              <a:gd name="connsiteY222" fmla="*/ 3123722 h 9625007"/>
              <a:gd name="connsiteX223" fmla="*/ 13219644 w 17521894"/>
              <a:gd name="connsiteY223" fmla="*/ 3123722 h 9625007"/>
              <a:gd name="connsiteX224" fmla="*/ 11029406 w 17521894"/>
              <a:gd name="connsiteY224" fmla="*/ 2163428 h 9625007"/>
              <a:gd name="connsiteX225" fmla="*/ 12012778 w 17521894"/>
              <a:gd name="connsiteY225" fmla="*/ 2163428 h 9625007"/>
              <a:gd name="connsiteX226" fmla="*/ 12012778 w 17521894"/>
              <a:gd name="connsiteY226" fmla="*/ 3123722 h 9625007"/>
              <a:gd name="connsiteX227" fmla="*/ 11029406 w 17521894"/>
              <a:gd name="connsiteY227" fmla="*/ 3123722 h 9625007"/>
              <a:gd name="connsiteX228" fmla="*/ 6604257 w 17521894"/>
              <a:gd name="connsiteY228" fmla="*/ 2163428 h 9625007"/>
              <a:gd name="connsiteX229" fmla="*/ 7576456 w 17521894"/>
              <a:gd name="connsiteY229" fmla="*/ 2163428 h 9625007"/>
              <a:gd name="connsiteX230" fmla="*/ 7576456 w 17521894"/>
              <a:gd name="connsiteY230" fmla="*/ 3123722 h 9625007"/>
              <a:gd name="connsiteX231" fmla="*/ 6604257 w 17521894"/>
              <a:gd name="connsiteY231" fmla="*/ 3123722 h 9625007"/>
              <a:gd name="connsiteX232" fmla="*/ 5509136 w 17521894"/>
              <a:gd name="connsiteY232" fmla="*/ 2163428 h 9625007"/>
              <a:gd name="connsiteX233" fmla="*/ 6481338 w 17521894"/>
              <a:gd name="connsiteY233" fmla="*/ 2163428 h 9625007"/>
              <a:gd name="connsiteX234" fmla="*/ 6481338 w 17521894"/>
              <a:gd name="connsiteY234" fmla="*/ 3123722 h 9625007"/>
              <a:gd name="connsiteX235" fmla="*/ 5509136 w 17521894"/>
              <a:gd name="connsiteY235" fmla="*/ 3123722 h 9625007"/>
              <a:gd name="connsiteX236" fmla="*/ 3307717 w 17521894"/>
              <a:gd name="connsiteY236" fmla="*/ 2163428 h 9625007"/>
              <a:gd name="connsiteX237" fmla="*/ 4291092 w 17521894"/>
              <a:gd name="connsiteY237" fmla="*/ 2163428 h 9625007"/>
              <a:gd name="connsiteX238" fmla="*/ 4291092 w 17521894"/>
              <a:gd name="connsiteY238" fmla="*/ 3123722 h 9625007"/>
              <a:gd name="connsiteX239" fmla="*/ 3307717 w 17521894"/>
              <a:gd name="connsiteY239" fmla="*/ 3123722 h 9625007"/>
              <a:gd name="connsiteX240" fmla="*/ 16538522 w 17521894"/>
              <a:gd name="connsiteY240" fmla="*/ 2163427 h 9625007"/>
              <a:gd name="connsiteX241" fmla="*/ 17510722 w 17521894"/>
              <a:gd name="connsiteY241" fmla="*/ 2163427 h 9625007"/>
              <a:gd name="connsiteX242" fmla="*/ 17510722 w 17521894"/>
              <a:gd name="connsiteY242" fmla="*/ 3123722 h 9625007"/>
              <a:gd name="connsiteX243" fmla="*/ 16538522 w 17521894"/>
              <a:gd name="connsiteY243" fmla="*/ 3123722 h 9625007"/>
              <a:gd name="connsiteX244" fmla="*/ 14314763 w 17521894"/>
              <a:gd name="connsiteY244" fmla="*/ 2163427 h 9625007"/>
              <a:gd name="connsiteX245" fmla="*/ 15298135 w 17521894"/>
              <a:gd name="connsiteY245" fmla="*/ 2163427 h 9625007"/>
              <a:gd name="connsiteX246" fmla="*/ 15298135 w 17521894"/>
              <a:gd name="connsiteY246" fmla="*/ 3123722 h 9625007"/>
              <a:gd name="connsiteX247" fmla="*/ 14314763 w 17521894"/>
              <a:gd name="connsiteY247" fmla="*/ 3123722 h 9625007"/>
              <a:gd name="connsiteX248" fmla="*/ 8827991 w 17521894"/>
              <a:gd name="connsiteY248" fmla="*/ 2163424 h 9625007"/>
              <a:gd name="connsiteX249" fmla="*/ 9811363 w 17521894"/>
              <a:gd name="connsiteY249" fmla="*/ 2163424 h 9625007"/>
              <a:gd name="connsiteX250" fmla="*/ 9811363 w 17521894"/>
              <a:gd name="connsiteY250" fmla="*/ 3123719 h 9625007"/>
              <a:gd name="connsiteX251" fmla="*/ 8827991 w 17521894"/>
              <a:gd name="connsiteY251" fmla="*/ 3123719 h 9625007"/>
              <a:gd name="connsiteX252" fmla="*/ 1117470 w 17521894"/>
              <a:gd name="connsiteY252" fmla="*/ 2163424 h 9625007"/>
              <a:gd name="connsiteX253" fmla="*/ 2100843 w 17521894"/>
              <a:gd name="connsiteY253" fmla="*/ 2163424 h 9625007"/>
              <a:gd name="connsiteX254" fmla="*/ 2100843 w 17521894"/>
              <a:gd name="connsiteY254" fmla="*/ 3123720 h 9625007"/>
              <a:gd name="connsiteX255" fmla="*/ 1117470 w 17521894"/>
              <a:gd name="connsiteY255" fmla="*/ 3123720 h 9625007"/>
              <a:gd name="connsiteX256" fmla="*/ 8827991 w 17521894"/>
              <a:gd name="connsiteY256" fmla="*/ 1081717 h 9625007"/>
              <a:gd name="connsiteX257" fmla="*/ 9811363 w 17521894"/>
              <a:gd name="connsiteY257" fmla="*/ 1081717 h 9625007"/>
              <a:gd name="connsiteX258" fmla="*/ 9811363 w 17521894"/>
              <a:gd name="connsiteY258" fmla="*/ 2042017 h 9625007"/>
              <a:gd name="connsiteX259" fmla="*/ 8827991 w 17521894"/>
              <a:gd name="connsiteY259" fmla="*/ 2042017 h 9625007"/>
              <a:gd name="connsiteX260" fmla="*/ 1117480 w 17521894"/>
              <a:gd name="connsiteY260" fmla="*/ 1081717 h 9625007"/>
              <a:gd name="connsiteX261" fmla="*/ 2100854 w 17521894"/>
              <a:gd name="connsiteY261" fmla="*/ 1081717 h 9625007"/>
              <a:gd name="connsiteX262" fmla="*/ 2100854 w 17521894"/>
              <a:gd name="connsiteY262" fmla="*/ 2042017 h 9625007"/>
              <a:gd name="connsiteX263" fmla="*/ 1117480 w 17521894"/>
              <a:gd name="connsiteY263" fmla="*/ 2042017 h 9625007"/>
              <a:gd name="connsiteX264" fmla="*/ 14314763 w 17521894"/>
              <a:gd name="connsiteY264" fmla="*/ 1081715 h 9625007"/>
              <a:gd name="connsiteX265" fmla="*/ 15298135 w 17521894"/>
              <a:gd name="connsiteY265" fmla="*/ 1081715 h 9625007"/>
              <a:gd name="connsiteX266" fmla="*/ 15298135 w 17521894"/>
              <a:gd name="connsiteY266" fmla="*/ 2042015 h 9625007"/>
              <a:gd name="connsiteX267" fmla="*/ 14314763 w 17521894"/>
              <a:gd name="connsiteY267" fmla="*/ 2042015 h 9625007"/>
              <a:gd name="connsiteX268" fmla="*/ 6604256 w 17521894"/>
              <a:gd name="connsiteY268" fmla="*/ 1081715 h 9625007"/>
              <a:gd name="connsiteX269" fmla="*/ 7576454 w 17521894"/>
              <a:gd name="connsiteY269" fmla="*/ 1081715 h 9625007"/>
              <a:gd name="connsiteX270" fmla="*/ 7576454 w 17521894"/>
              <a:gd name="connsiteY270" fmla="*/ 2042015 h 9625007"/>
              <a:gd name="connsiteX271" fmla="*/ 6604256 w 17521894"/>
              <a:gd name="connsiteY271" fmla="*/ 2042015 h 9625007"/>
              <a:gd name="connsiteX272" fmla="*/ 16538522 w 17521894"/>
              <a:gd name="connsiteY272" fmla="*/ 1081714 h 9625007"/>
              <a:gd name="connsiteX273" fmla="*/ 17510722 w 17521894"/>
              <a:gd name="connsiteY273" fmla="*/ 1081714 h 9625007"/>
              <a:gd name="connsiteX274" fmla="*/ 17510722 w 17521894"/>
              <a:gd name="connsiteY274" fmla="*/ 2042015 h 9625007"/>
              <a:gd name="connsiteX275" fmla="*/ 16538522 w 17521894"/>
              <a:gd name="connsiteY275" fmla="*/ 2042015 h 9625007"/>
              <a:gd name="connsiteX276" fmla="*/ 5509135 w 17521894"/>
              <a:gd name="connsiteY276" fmla="*/ 1081714 h 9625007"/>
              <a:gd name="connsiteX277" fmla="*/ 6481334 w 17521894"/>
              <a:gd name="connsiteY277" fmla="*/ 1081714 h 9625007"/>
              <a:gd name="connsiteX278" fmla="*/ 6481334 w 17521894"/>
              <a:gd name="connsiteY278" fmla="*/ 2042015 h 9625007"/>
              <a:gd name="connsiteX279" fmla="*/ 5509135 w 17521894"/>
              <a:gd name="connsiteY279" fmla="*/ 2042015 h 9625007"/>
              <a:gd name="connsiteX280" fmla="*/ 15432232 w 17521894"/>
              <a:gd name="connsiteY280" fmla="*/ 1081714 h 9625007"/>
              <a:gd name="connsiteX281" fmla="*/ 16415604 w 17521894"/>
              <a:gd name="connsiteY281" fmla="*/ 1081714 h 9625007"/>
              <a:gd name="connsiteX282" fmla="*/ 16415604 w 17521894"/>
              <a:gd name="connsiteY282" fmla="*/ 2042015 h 9625007"/>
              <a:gd name="connsiteX283" fmla="*/ 15432232 w 17521894"/>
              <a:gd name="connsiteY283" fmla="*/ 2042015 h 9625007"/>
              <a:gd name="connsiteX284" fmla="*/ 13219644 w 17521894"/>
              <a:gd name="connsiteY284" fmla="*/ 1081714 h 9625007"/>
              <a:gd name="connsiteX285" fmla="*/ 14203016 w 17521894"/>
              <a:gd name="connsiteY285" fmla="*/ 1081714 h 9625007"/>
              <a:gd name="connsiteX286" fmla="*/ 14203016 w 17521894"/>
              <a:gd name="connsiteY286" fmla="*/ 2042015 h 9625007"/>
              <a:gd name="connsiteX287" fmla="*/ 13219644 w 17521894"/>
              <a:gd name="connsiteY287" fmla="*/ 2042015 h 9625007"/>
              <a:gd name="connsiteX288" fmla="*/ 12135697 w 17521894"/>
              <a:gd name="connsiteY288" fmla="*/ 1081714 h 9625007"/>
              <a:gd name="connsiteX289" fmla="*/ 13119069 w 17521894"/>
              <a:gd name="connsiteY289" fmla="*/ 1081714 h 9625007"/>
              <a:gd name="connsiteX290" fmla="*/ 13119069 w 17521894"/>
              <a:gd name="connsiteY290" fmla="*/ 2042014 h 9625007"/>
              <a:gd name="connsiteX291" fmla="*/ 12135697 w 17521894"/>
              <a:gd name="connsiteY291" fmla="*/ 2042014 h 9625007"/>
              <a:gd name="connsiteX292" fmla="*/ 11029406 w 17521894"/>
              <a:gd name="connsiteY292" fmla="*/ 1081714 h 9625007"/>
              <a:gd name="connsiteX293" fmla="*/ 12012778 w 17521894"/>
              <a:gd name="connsiteY293" fmla="*/ 1081714 h 9625007"/>
              <a:gd name="connsiteX294" fmla="*/ 12012778 w 17521894"/>
              <a:gd name="connsiteY294" fmla="*/ 2042014 h 9625007"/>
              <a:gd name="connsiteX295" fmla="*/ 11029406 w 17521894"/>
              <a:gd name="connsiteY295" fmla="*/ 2042014 h 9625007"/>
              <a:gd name="connsiteX296" fmla="*/ 4414012 w 17521894"/>
              <a:gd name="connsiteY296" fmla="*/ 1081714 h 9625007"/>
              <a:gd name="connsiteX297" fmla="*/ 5397385 w 17521894"/>
              <a:gd name="connsiteY297" fmla="*/ 1081714 h 9625007"/>
              <a:gd name="connsiteX298" fmla="*/ 5397385 w 17521894"/>
              <a:gd name="connsiteY298" fmla="*/ 2042014 h 9625007"/>
              <a:gd name="connsiteX299" fmla="*/ 4414012 w 17521894"/>
              <a:gd name="connsiteY299" fmla="*/ 2042014 h 9625007"/>
              <a:gd name="connsiteX300" fmla="*/ 3307713 w 17521894"/>
              <a:gd name="connsiteY300" fmla="*/ 1081714 h 9625007"/>
              <a:gd name="connsiteX301" fmla="*/ 4291088 w 17521894"/>
              <a:gd name="connsiteY301" fmla="*/ 1081714 h 9625007"/>
              <a:gd name="connsiteX302" fmla="*/ 4291088 w 17521894"/>
              <a:gd name="connsiteY302" fmla="*/ 2042014 h 9625007"/>
              <a:gd name="connsiteX303" fmla="*/ 3307713 w 17521894"/>
              <a:gd name="connsiteY303" fmla="*/ 2042014 h 9625007"/>
              <a:gd name="connsiteX304" fmla="*/ 9934287 w 17521894"/>
              <a:gd name="connsiteY304" fmla="*/ 1081711 h 9625007"/>
              <a:gd name="connsiteX305" fmla="*/ 10906488 w 17521894"/>
              <a:gd name="connsiteY305" fmla="*/ 1081711 h 9625007"/>
              <a:gd name="connsiteX306" fmla="*/ 10906488 w 17521894"/>
              <a:gd name="connsiteY306" fmla="*/ 2042012 h 9625007"/>
              <a:gd name="connsiteX307" fmla="*/ 9934287 w 17521894"/>
              <a:gd name="connsiteY307" fmla="*/ 2042012 h 9625007"/>
              <a:gd name="connsiteX308" fmla="*/ 2212590 w 17521894"/>
              <a:gd name="connsiteY308" fmla="*/ 1081711 h 9625007"/>
              <a:gd name="connsiteX309" fmla="*/ 3195962 w 17521894"/>
              <a:gd name="connsiteY309" fmla="*/ 1081711 h 9625007"/>
              <a:gd name="connsiteX310" fmla="*/ 3195962 w 17521894"/>
              <a:gd name="connsiteY310" fmla="*/ 2042012 h 9625007"/>
              <a:gd name="connsiteX311" fmla="*/ 2212590 w 17521894"/>
              <a:gd name="connsiteY311" fmla="*/ 2042012 h 9625007"/>
              <a:gd name="connsiteX312" fmla="*/ 7732898 w 17521894"/>
              <a:gd name="connsiteY312" fmla="*/ 1070681 h 9625007"/>
              <a:gd name="connsiteX313" fmla="*/ 8716243 w 17521894"/>
              <a:gd name="connsiteY313" fmla="*/ 1070681 h 9625007"/>
              <a:gd name="connsiteX314" fmla="*/ 8716243 w 17521894"/>
              <a:gd name="connsiteY314" fmla="*/ 2030981 h 9625007"/>
              <a:gd name="connsiteX315" fmla="*/ 7732898 w 17521894"/>
              <a:gd name="connsiteY315" fmla="*/ 2030981 h 9625007"/>
              <a:gd name="connsiteX316" fmla="*/ 22364 w 17521894"/>
              <a:gd name="connsiteY316" fmla="*/ 1070681 h 9625007"/>
              <a:gd name="connsiteX317" fmla="*/ 994563 w 17521894"/>
              <a:gd name="connsiteY317" fmla="*/ 1070681 h 9625007"/>
              <a:gd name="connsiteX318" fmla="*/ 994563 w 17521894"/>
              <a:gd name="connsiteY318" fmla="*/ 2030981 h 9625007"/>
              <a:gd name="connsiteX319" fmla="*/ 22364 w 17521894"/>
              <a:gd name="connsiteY319" fmla="*/ 2030981 h 9625007"/>
              <a:gd name="connsiteX320" fmla="*/ 3307713 w 17521894"/>
              <a:gd name="connsiteY320" fmla="*/ 4 h 9625007"/>
              <a:gd name="connsiteX321" fmla="*/ 4291086 w 17521894"/>
              <a:gd name="connsiteY321" fmla="*/ 4 h 9625007"/>
              <a:gd name="connsiteX322" fmla="*/ 4291086 w 17521894"/>
              <a:gd name="connsiteY322" fmla="*/ 960300 h 9625007"/>
              <a:gd name="connsiteX323" fmla="*/ 3307713 w 17521894"/>
              <a:gd name="connsiteY323" fmla="*/ 960300 h 9625007"/>
              <a:gd name="connsiteX324" fmla="*/ 11029406 w 17521894"/>
              <a:gd name="connsiteY324" fmla="*/ 4 h 9625007"/>
              <a:gd name="connsiteX325" fmla="*/ 12012778 w 17521894"/>
              <a:gd name="connsiteY325" fmla="*/ 4 h 9625007"/>
              <a:gd name="connsiteX326" fmla="*/ 12012778 w 17521894"/>
              <a:gd name="connsiteY326" fmla="*/ 960300 h 9625007"/>
              <a:gd name="connsiteX327" fmla="*/ 11029406 w 17521894"/>
              <a:gd name="connsiteY327" fmla="*/ 960300 h 9625007"/>
              <a:gd name="connsiteX328" fmla="*/ 4402834 w 17521894"/>
              <a:gd name="connsiteY328" fmla="*/ 4 h 9625007"/>
              <a:gd name="connsiteX329" fmla="*/ 5386206 w 17521894"/>
              <a:gd name="connsiteY329" fmla="*/ 4 h 9625007"/>
              <a:gd name="connsiteX330" fmla="*/ 5386206 w 17521894"/>
              <a:gd name="connsiteY330" fmla="*/ 960300 h 9625007"/>
              <a:gd name="connsiteX331" fmla="*/ 4402834 w 17521894"/>
              <a:gd name="connsiteY331" fmla="*/ 960300 h 9625007"/>
              <a:gd name="connsiteX332" fmla="*/ 12124526 w 17521894"/>
              <a:gd name="connsiteY332" fmla="*/ 4 h 9625007"/>
              <a:gd name="connsiteX333" fmla="*/ 13107898 w 17521894"/>
              <a:gd name="connsiteY333" fmla="*/ 4 h 9625007"/>
              <a:gd name="connsiteX334" fmla="*/ 13107898 w 17521894"/>
              <a:gd name="connsiteY334" fmla="*/ 960300 h 9625007"/>
              <a:gd name="connsiteX335" fmla="*/ 12124526 w 17521894"/>
              <a:gd name="connsiteY335" fmla="*/ 960300 h 9625007"/>
              <a:gd name="connsiteX336" fmla="*/ 5509132 w 17521894"/>
              <a:gd name="connsiteY336" fmla="*/ 4 h 9625007"/>
              <a:gd name="connsiteX337" fmla="*/ 6481332 w 17521894"/>
              <a:gd name="connsiteY337" fmla="*/ 4 h 9625007"/>
              <a:gd name="connsiteX338" fmla="*/ 6481332 w 17521894"/>
              <a:gd name="connsiteY338" fmla="*/ 960300 h 9625007"/>
              <a:gd name="connsiteX339" fmla="*/ 5509132 w 17521894"/>
              <a:gd name="connsiteY339" fmla="*/ 960300 h 9625007"/>
              <a:gd name="connsiteX340" fmla="*/ 13219644 w 17521894"/>
              <a:gd name="connsiteY340" fmla="*/ 3 h 9625007"/>
              <a:gd name="connsiteX341" fmla="*/ 14203016 w 17521894"/>
              <a:gd name="connsiteY341" fmla="*/ 3 h 9625007"/>
              <a:gd name="connsiteX342" fmla="*/ 14203016 w 17521894"/>
              <a:gd name="connsiteY342" fmla="*/ 960300 h 9625007"/>
              <a:gd name="connsiteX343" fmla="*/ 13219644 w 17521894"/>
              <a:gd name="connsiteY343" fmla="*/ 960300 h 9625007"/>
              <a:gd name="connsiteX344" fmla="*/ 15432232 w 17521894"/>
              <a:gd name="connsiteY344" fmla="*/ 3 h 9625007"/>
              <a:gd name="connsiteX345" fmla="*/ 16415604 w 17521894"/>
              <a:gd name="connsiteY345" fmla="*/ 3 h 9625007"/>
              <a:gd name="connsiteX346" fmla="*/ 16415604 w 17521894"/>
              <a:gd name="connsiteY346" fmla="*/ 960299 h 9625007"/>
              <a:gd name="connsiteX347" fmla="*/ 15432232 w 17521894"/>
              <a:gd name="connsiteY347" fmla="*/ 960299 h 9625007"/>
              <a:gd name="connsiteX348" fmla="*/ 6615422 w 17521894"/>
              <a:gd name="connsiteY348" fmla="*/ 3 h 9625007"/>
              <a:gd name="connsiteX349" fmla="*/ 7587621 w 17521894"/>
              <a:gd name="connsiteY349" fmla="*/ 3 h 9625007"/>
              <a:gd name="connsiteX350" fmla="*/ 7587621 w 17521894"/>
              <a:gd name="connsiteY350" fmla="*/ 960299 h 9625007"/>
              <a:gd name="connsiteX351" fmla="*/ 6615422 w 17521894"/>
              <a:gd name="connsiteY351" fmla="*/ 960299 h 9625007"/>
              <a:gd name="connsiteX352" fmla="*/ 14325934 w 17521894"/>
              <a:gd name="connsiteY352" fmla="*/ 3 h 9625007"/>
              <a:gd name="connsiteX353" fmla="*/ 15309306 w 17521894"/>
              <a:gd name="connsiteY353" fmla="*/ 3 h 9625007"/>
              <a:gd name="connsiteX354" fmla="*/ 15309306 w 17521894"/>
              <a:gd name="connsiteY354" fmla="*/ 960299 h 9625007"/>
              <a:gd name="connsiteX355" fmla="*/ 14325934 w 17521894"/>
              <a:gd name="connsiteY355" fmla="*/ 960299 h 9625007"/>
              <a:gd name="connsiteX356" fmla="*/ 16538522 w 17521894"/>
              <a:gd name="connsiteY356" fmla="*/ 3 h 9625007"/>
              <a:gd name="connsiteX357" fmla="*/ 17521894 w 17521894"/>
              <a:gd name="connsiteY357" fmla="*/ 3 h 9625007"/>
              <a:gd name="connsiteX358" fmla="*/ 17521894 w 17521894"/>
              <a:gd name="connsiteY358" fmla="*/ 960299 h 9625007"/>
              <a:gd name="connsiteX359" fmla="*/ 16538522 w 17521894"/>
              <a:gd name="connsiteY359" fmla="*/ 960299 h 9625007"/>
              <a:gd name="connsiteX360" fmla="*/ 2212590 w 17521894"/>
              <a:gd name="connsiteY360" fmla="*/ 1 h 9625007"/>
              <a:gd name="connsiteX361" fmla="*/ 3195962 w 17521894"/>
              <a:gd name="connsiteY361" fmla="*/ 1 h 9625007"/>
              <a:gd name="connsiteX362" fmla="*/ 3195962 w 17521894"/>
              <a:gd name="connsiteY362" fmla="*/ 960298 h 9625007"/>
              <a:gd name="connsiteX363" fmla="*/ 2212590 w 17521894"/>
              <a:gd name="connsiteY363" fmla="*/ 960298 h 9625007"/>
              <a:gd name="connsiteX364" fmla="*/ 9934287 w 17521894"/>
              <a:gd name="connsiteY364" fmla="*/ 1 h 9625007"/>
              <a:gd name="connsiteX365" fmla="*/ 10906488 w 17521894"/>
              <a:gd name="connsiteY365" fmla="*/ 1 h 9625007"/>
              <a:gd name="connsiteX366" fmla="*/ 10906488 w 17521894"/>
              <a:gd name="connsiteY366" fmla="*/ 960297 h 9625007"/>
              <a:gd name="connsiteX367" fmla="*/ 9934287 w 17521894"/>
              <a:gd name="connsiteY367" fmla="*/ 960297 h 9625007"/>
              <a:gd name="connsiteX368" fmla="*/ 1106297 w 17521894"/>
              <a:gd name="connsiteY368" fmla="*/ 1 h 9625007"/>
              <a:gd name="connsiteX369" fmla="*/ 2089670 w 17521894"/>
              <a:gd name="connsiteY369" fmla="*/ 1 h 9625007"/>
              <a:gd name="connsiteX370" fmla="*/ 2089670 w 17521894"/>
              <a:gd name="connsiteY370" fmla="*/ 960297 h 9625007"/>
              <a:gd name="connsiteX371" fmla="*/ 1106297 w 17521894"/>
              <a:gd name="connsiteY371" fmla="*/ 960297 h 9625007"/>
              <a:gd name="connsiteX372" fmla="*/ 8827991 w 17521894"/>
              <a:gd name="connsiteY372" fmla="*/ 1 h 9625007"/>
              <a:gd name="connsiteX373" fmla="*/ 9800192 w 17521894"/>
              <a:gd name="connsiteY373" fmla="*/ 1 h 9625007"/>
              <a:gd name="connsiteX374" fmla="*/ 9800192 w 17521894"/>
              <a:gd name="connsiteY374" fmla="*/ 960297 h 9625007"/>
              <a:gd name="connsiteX375" fmla="*/ 8827991 w 17521894"/>
              <a:gd name="connsiteY375" fmla="*/ 960297 h 9625007"/>
              <a:gd name="connsiteX376" fmla="*/ 0 w 17521894"/>
              <a:gd name="connsiteY376" fmla="*/ 1 h 9625007"/>
              <a:gd name="connsiteX377" fmla="*/ 983372 w 17521894"/>
              <a:gd name="connsiteY377" fmla="*/ 1 h 9625007"/>
              <a:gd name="connsiteX378" fmla="*/ 983372 w 17521894"/>
              <a:gd name="connsiteY378" fmla="*/ 960297 h 9625007"/>
              <a:gd name="connsiteX379" fmla="*/ 0 w 17521894"/>
              <a:gd name="connsiteY379" fmla="*/ 960297 h 9625007"/>
              <a:gd name="connsiteX380" fmla="*/ 7721711 w 17521894"/>
              <a:gd name="connsiteY380" fmla="*/ 0 h 9625007"/>
              <a:gd name="connsiteX381" fmla="*/ 8693901 w 17521894"/>
              <a:gd name="connsiteY381" fmla="*/ 0 h 9625007"/>
              <a:gd name="connsiteX382" fmla="*/ 8693901 w 17521894"/>
              <a:gd name="connsiteY382" fmla="*/ 960297 h 9625007"/>
              <a:gd name="connsiteX383" fmla="*/ 7721711 w 17521894"/>
              <a:gd name="connsiteY383" fmla="*/ 960297 h 9625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Lst>
            <a:rect l="l" t="t" r="r" b="b"/>
            <a:pathLst>
              <a:path w="17521894" h="9625007">
                <a:moveTo>
                  <a:pt x="11029406" y="8664710"/>
                </a:moveTo>
                <a:lnTo>
                  <a:pt x="12012778" y="8664710"/>
                </a:lnTo>
                <a:lnTo>
                  <a:pt x="12012778" y="9625007"/>
                </a:lnTo>
                <a:lnTo>
                  <a:pt x="11029406" y="9625007"/>
                </a:lnTo>
                <a:close/>
                <a:moveTo>
                  <a:pt x="7732871" y="8664710"/>
                </a:moveTo>
                <a:lnTo>
                  <a:pt x="8716243" y="8664710"/>
                </a:lnTo>
                <a:lnTo>
                  <a:pt x="8716243" y="9625007"/>
                </a:lnTo>
                <a:lnTo>
                  <a:pt x="7732871" y="9625007"/>
                </a:lnTo>
                <a:close/>
                <a:moveTo>
                  <a:pt x="3307702" y="8664710"/>
                </a:moveTo>
                <a:lnTo>
                  <a:pt x="4291075" y="8664710"/>
                </a:lnTo>
                <a:lnTo>
                  <a:pt x="4291075" y="9625007"/>
                </a:lnTo>
                <a:lnTo>
                  <a:pt x="3307702" y="9625007"/>
                </a:lnTo>
                <a:close/>
                <a:moveTo>
                  <a:pt x="22341" y="8664710"/>
                </a:moveTo>
                <a:lnTo>
                  <a:pt x="994541" y="8664710"/>
                </a:lnTo>
                <a:lnTo>
                  <a:pt x="994541" y="9625007"/>
                </a:lnTo>
                <a:lnTo>
                  <a:pt x="22341" y="9625007"/>
                </a:lnTo>
                <a:close/>
                <a:moveTo>
                  <a:pt x="16538522" y="8653670"/>
                </a:moveTo>
                <a:lnTo>
                  <a:pt x="17510722" y="8653670"/>
                </a:lnTo>
                <a:lnTo>
                  <a:pt x="17510722" y="9613967"/>
                </a:lnTo>
                <a:lnTo>
                  <a:pt x="16538522" y="9613967"/>
                </a:lnTo>
                <a:close/>
                <a:moveTo>
                  <a:pt x="15432232" y="8653670"/>
                </a:moveTo>
                <a:lnTo>
                  <a:pt x="16415604" y="8653670"/>
                </a:lnTo>
                <a:lnTo>
                  <a:pt x="16415604" y="9613967"/>
                </a:lnTo>
                <a:lnTo>
                  <a:pt x="15432232" y="9613967"/>
                </a:lnTo>
                <a:close/>
                <a:moveTo>
                  <a:pt x="14314763" y="8653670"/>
                </a:moveTo>
                <a:lnTo>
                  <a:pt x="15298135" y="8653670"/>
                </a:lnTo>
                <a:lnTo>
                  <a:pt x="15298135" y="9613967"/>
                </a:lnTo>
                <a:lnTo>
                  <a:pt x="14314763" y="9613967"/>
                </a:lnTo>
                <a:close/>
                <a:moveTo>
                  <a:pt x="13219644" y="8653670"/>
                </a:moveTo>
                <a:lnTo>
                  <a:pt x="14203016" y="8653670"/>
                </a:lnTo>
                <a:lnTo>
                  <a:pt x="14203016" y="9613967"/>
                </a:lnTo>
                <a:lnTo>
                  <a:pt x="13219644" y="9613967"/>
                </a:lnTo>
                <a:close/>
                <a:moveTo>
                  <a:pt x="12124526" y="8653670"/>
                </a:moveTo>
                <a:lnTo>
                  <a:pt x="13107898" y="8653670"/>
                </a:lnTo>
                <a:lnTo>
                  <a:pt x="13107898" y="9613967"/>
                </a:lnTo>
                <a:lnTo>
                  <a:pt x="12124526" y="9613967"/>
                </a:lnTo>
                <a:close/>
                <a:moveTo>
                  <a:pt x="9934287" y="8653670"/>
                </a:moveTo>
                <a:lnTo>
                  <a:pt x="10906488" y="8653670"/>
                </a:lnTo>
                <a:lnTo>
                  <a:pt x="10906488" y="9613967"/>
                </a:lnTo>
                <a:lnTo>
                  <a:pt x="9934287" y="9613967"/>
                </a:lnTo>
                <a:close/>
                <a:moveTo>
                  <a:pt x="8827991" y="8653670"/>
                </a:moveTo>
                <a:lnTo>
                  <a:pt x="9811363" y="8653670"/>
                </a:lnTo>
                <a:lnTo>
                  <a:pt x="9811363" y="9613967"/>
                </a:lnTo>
                <a:lnTo>
                  <a:pt x="8827991" y="9613967"/>
                </a:lnTo>
                <a:close/>
                <a:moveTo>
                  <a:pt x="6604234" y="8653670"/>
                </a:moveTo>
                <a:lnTo>
                  <a:pt x="7576436" y="8653670"/>
                </a:lnTo>
                <a:lnTo>
                  <a:pt x="7576436" y="9613967"/>
                </a:lnTo>
                <a:lnTo>
                  <a:pt x="6604234" y="9613967"/>
                </a:lnTo>
                <a:close/>
                <a:moveTo>
                  <a:pt x="5509117" y="8653670"/>
                </a:moveTo>
                <a:lnTo>
                  <a:pt x="6481318" y="8653670"/>
                </a:lnTo>
                <a:lnTo>
                  <a:pt x="6481318" y="9613967"/>
                </a:lnTo>
                <a:lnTo>
                  <a:pt x="5509117" y="9613967"/>
                </a:lnTo>
                <a:close/>
                <a:moveTo>
                  <a:pt x="4402819" y="8653670"/>
                </a:moveTo>
                <a:lnTo>
                  <a:pt x="5386192" y="8653670"/>
                </a:lnTo>
                <a:lnTo>
                  <a:pt x="5386192" y="9613967"/>
                </a:lnTo>
                <a:lnTo>
                  <a:pt x="4402819" y="9613967"/>
                </a:lnTo>
                <a:close/>
                <a:moveTo>
                  <a:pt x="2212579" y="8653670"/>
                </a:moveTo>
                <a:lnTo>
                  <a:pt x="3195951" y="8653670"/>
                </a:lnTo>
                <a:lnTo>
                  <a:pt x="3195951" y="9613967"/>
                </a:lnTo>
                <a:lnTo>
                  <a:pt x="2212579" y="9613967"/>
                </a:lnTo>
                <a:close/>
                <a:moveTo>
                  <a:pt x="1117460" y="8653670"/>
                </a:moveTo>
                <a:lnTo>
                  <a:pt x="2100832" y="8653670"/>
                </a:lnTo>
                <a:lnTo>
                  <a:pt x="2100832" y="9613967"/>
                </a:lnTo>
                <a:lnTo>
                  <a:pt x="1117460" y="9613967"/>
                </a:lnTo>
                <a:close/>
                <a:moveTo>
                  <a:pt x="15432232" y="7583002"/>
                </a:moveTo>
                <a:lnTo>
                  <a:pt x="16415604" y="7583002"/>
                </a:lnTo>
                <a:lnTo>
                  <a:pt x="16415604" y="8543299"/>
                </a:lnTo>
                <a:lnTo>
                  <a:pt x="15432232" y="8543299"/>
                </a:lnTo>
                <a:close/>
                <a:moveTo>
                  <a:pt x="13219644" y="7583002"/>
                </a:moveTo>
                <a:lnTo>
                  <a:pt x="14203016" y="7583002"/>
                </a:lnTo>
                <a:lnTo>
                  <a:pt x="14203016" y="8543299"/>
                </a:lnTo>
                <a:lnTo>
                  <a:pt x="13219644" y="8543299"/>
                </a:lnTo>
                <a:close/>
                <a:moveTo>
                  <a:pt x="5509118" y="7583002"/>
                </a:moveTo>
                <a:lnTo>
                  <a:pt x="6481320" y="7583002"/>
                </a:lnTo>
                <a:lnTo>
                  <a:pt x="6481320" y="8543299"/>
                </a:lnTo>
                <a:lnTo>
                  <a:pt x="5509118" y="8543299"/>
                </a:lnTo>
                <a:close/>
                <a:moveTo>
                  <a:pt x="16538522" y="7571960"/>
                </a:moveTo>
                <a:lnTo>
                  <a:pt x="17510722" y="7571960"/>
                </a:lnTo>
                <a:lnTo>
                  <a:pt x="17510722" y="8532257"/>
                </a:lnTo>
                <a:lnTo>
                  <a:pt x="16538522" y="8532257"/>
                </a:lnTo>
                <a:close/>
                <a:moveTo>
                  <a:pt x="14314763" y="7571960"/>
                </a:moveTo>
                <a:lnTo>
                  <a:pt x="15298135" y="7571960"/>
                </a:lnTo>
                <a:lnTo>
                  <a:pt x="15298135" y="8532257"/>
                </a:lnTo>
                <a:lnTo>
                  <a:pt x="14314763" y="8532257"/>
                </a:lnTo>
                <a:close/>
                <a:moveTo>
                  <a:pt x="12124526" y="7571960"/>
                </a:moveTo>
                <a:lnTo>
                  <a:pt x="13107898" y="7571960"/>
                </a:lnTo>
                <a:lnTo>
                  <a:pt x="13107898" y="8532257"/>
                </a:lnTo>
                <a:lnTo>
                  <a:pt x="12124526" y="8532257"/>
                </a:lnTo>
                <a:close/>
                <a:moveTo>
                  <a:pt x="11029406" y="7571960"/>
                </a:moveTo>
                <a:lnTo>
                  <a:pt x="12012778" y="7571960"/>
                </a:lnTo>
                <a:lnTo>
                  <a:pt x="12012778" y="8532257"/>
                </a:lnTo>
                <a:lnTo>
                  <a:pt x="11029406" y="8532257"/>
                </a:lnTo>
                <a:close/>
                <a:moveTo>
                  <a:pt x="9934287" y="7571960"/>
                </a:moveTo>
                <a:lnTo>
                  <a:pt x="10906488" y="7571960"/>
                </a:lnTo>
                <a:lnTo>
                  <a:pt x="10906488" y="8532257"/>
                </a:lnTo>
                <a:lnTo>
                  <a:pt x="9934287" y="8532257"/>
                </a:lnTo>
                <a:close/>
                <a:moveTo>
                  <a:pt x="8827991" y="7571960"/>
                </a:moveTo>
                <a:lnTo>
                  <a:pt x="9811363" y="7571960"/>
                </a:lnTo>
                <a:lnTo>
                  <a:pt x="9811363" y="8532257"/>
                </a:lnTo>
                <a:lnTo>
                  <a:pt x="8827991" y="8532257"/>
                </a:lnTo>
                <a:close/>
                <a:moveTo>
                  <a:pt x="7732872" y="7571960"/>
                </a:moveTo>
                <a:lnTo>
                  <a:pt x="8716243" y="7571960"/>
                </a:lnTo>
                <a:lnTo>
                  <a:pt x="8716243" y="8532257"/>
                </a:lnTo>
                <a:lnTo>
                  <a:pt x="7732872" y="8532257"/>
                </a:lnTo>
                <a:close/>
                <a:moveTo>
                  <a:pt x="6604242" y="7571960"/>
                </a:moveTo>
                <a:lnTo>
                  <a:pt x="7576440" y="7571960"/>
                </a:lnTo>
                <a:lnTo>
                  <a:pt x="7576440" y="8532257"/>
                </a:lnTo>
                <a:lnTo>
                  <a:pt x="6604242" y="8532257"/>
                </a:lnTo>
                <a:close/>
                <a:moveTo>
                  <a:pt x="4402819" y="7571960"/>
                </a:moveTo>
                <a:lnTo>
                  <a:pt x="5386192" y="7571960"/>
                </a:lnTo>
                <a:lnTo>
                  <a:pt x="5386192" y="8532257"/>
                </a:lnTo>
                <a:lnTo>
                  <a:pt x="4402819" y="8532257"/>
                </a:lnTo>
                <a:close/>
                <a:moveTo>
                  <a:pt x="3307702" y="7571960"/>
                </a:moveTo>
                <a:lnTo>
                  <a:pt x="4291075" y="7571960"/>
                </a:lnTo>
                <a:lnTo>
                  <a:pt x="4291075" y="8532257"/>
                </a:lnTo>
                <a:lnTo>
                  <a:pt x="3307702" y="8532257"/>
                </a:lnTo>
                <a:close/>
                <a:moveTo>
                  <a:pt x="2212585" y="7571960"/>
                </a:moveTo>
                <a:lnTo>
                  <a:pt x="3195957" y="7571960"/>
                </a:lnTo>
                <a:lnTo>
                  <a:pt x="3195957" y="8532257"/>
                </a:lnTo>
                <a:lnTo>
                  <a:pt x="2212585" y="8532257"/>
                </a:lnTo>
                <a:close/>
                <a:moveTo>
                  <a:pt x="1117465" y="7571960"/>
                </a:moveTo>
                <a:lnTo>
                  <a:pt x="2100838" y="7571960"/>
                </a:lnTo>
                <a:lnTo>
                  <a:pt x="2100838" y="8532257"/>
                </a:lnTo>
                <a:lnTo>
                  <a:pt x="1117465" y="8532257"/>
                </a:lnTo>
                <a:close/>
                <a:moveTo>
                  <a:pt x="22341" y="7571960"/>
                </a:moveTo>
                <a:lnTo>
                  <a:pt x="994542" y="7571960"/>
                </a:lnTo>
                <a:lnTo>
                  <a:pt x="994542" y="8532257"/>
                </a:lnTo>
                <a:lnTo>
                  <a:pt x="22341" y="8532257"/>
                </a:lnTo>
                <a:close/>
                <a:moveTo>
                  <a:pt x="12124526" y="3245137"/>
                </a:moveTo>
                <a:lnTo>
                  <a:pt x="13107898" y="3245137"/>
                </a:lnTo>
                <a:lnTo>
                  <a:pt x="13107898" y="4205420"/>
                </a:lnTo>
                <a:lnTo>
                  <a:pt x="12124526" y="4205420"/>
                </a:lnTo>
                <a:close/>
                <a:moveTo>
                  <a:pt x="4402839" y="3245137"/>
                </a:moveTo>
                <a:lnTo>
                  <a:pt x="5386215" y="3245137"/>
                </a:lnTo>
                <a:lnTo>
                  <a:pt x="5386215" y="4205420"/>
                </a:lnTo>
                <a:lnTo>
                  <a:pt x="4402839" y="4205420"/>
                </a:lnTo>
                <a:close/>
                <a:moveTo>
                  <a:pt x="8827991" y="3245132"/>
                </a:moveTo>
                <a:lnTo>
                  <a:pt x="9811363" y="3245132"/>
                </a:lnTo>
                <a:lnTo>
                  <a:pt x="9811363" y="4205420"/>
                </a:lnTo>
                <a:lnTo>
                  <a:pt x="8827991" y="4205420"/>
                </a:lnTo>
                <a:close/>
                <a:moveTo>
                  <a:pt x="1117470" y="3245132"/>
                </a:moveTo>
                <a:lnTo>
                  <a:pt x="2100843" y="3245132"/>
                </a:lnTo>
                <a:lnTo>
                  <a:pt x="2100843" y="4205420"/>
                </a:lnTo>
                <a:lnTo>
                  <a:pt x="1117470" y="4205420"/>
                </a:lnTo>
                <a:close/>
                <a:moveTo>
                  <a:pt x="2212592" y="3234100"/>
                </a:moveTo>
                <a:lnTo>
                  <a:pt x="3195965" y="3234100"/>
                </a:lnTo>
                <a:lnTo>
                  <a:pt x="3195965" y="4205420"/>
                </a:lnTo>
                <a:lnTo>
                  <a:pt x="2212592" y="4205420"/>
                </a:lnTo>
                <a:close/>
                <a:moveTo>
                  <a:pt x="13219644" y="3234099"/>
                </a:moveTo>
                <a:lnTo>
                  <a:pt x="14203016" y="3234099"/>
                </a:lnTo>
                <a:lnTo>
                  <a:pt x="14203016" y="4205420"/>
                </a:lnTo>
                <a:lnTo>
                  <a:pt x="13219644" y="4205420"/>
                </a:lnTo>
                <a:close/>
                <a:moveTo>
                  <a:pt x="9934287" y="3234099"/>
                </a:moveTo>
                <a:lnTo>
                  <a:pt x="10906488" y="3234099"/>
                </a:lnTo>
                <a:lnTo>
                  <a:pt x="10906488" y="4205420"/>
                </a:lnTo>
                <a:lnTo>
                  <a:pt x="9934287" y="4205420"/>
                </a:lnTo>
                <a:close/>
                <a:moveTo>
                  <a:pt x="5509130" y="3234099"/>
                </a:moveTo>
                <a:lnTo>
                  <a:pt x="6481328" y="3234099"/>
                </a:lnTo>
                <a:lnTo>
                  <a:pt x="6481328" y="4205420"/>
                </a:lnTo>
                <a:lnTo>
                  <a:pt x="5509130" y="4205420"/>
                </a:lnTo>
                <a:close/>
                <a:moveTo>
                  <a:pt x="15432232" y="3234098"/>
                </a:moveTo>
                <a:lnTo>
                  <a:pt x="16415604" y="3234098"/>
                </a:lnTo>
                <a:lnTo>
                  <a:pt x="16415604" y="4205420"/>
                </a:lnTo>
                <a:lnTo>
                  <a:pt x="15432232" y="4205420"/>
                </a:lnTo>
                <a:close/>
                <a:moveTo>
                  <a:pt x="22350" y="3234097"/>
                </a:moveTo>
                <a:lnTo>
                  <a:pt x="994550" y="3234097"/>
                </a:lnTo>
                <a:lnTo>
                  <a:pt x="994550" y="4205420"/>
                </a:lnTo>
                <a:lnTo>
                  <a:pt x="22350" y="4205420"/>
                </a:lnTo>
                <a:close/>
                <a:moveTo>
                  <a:pt x="11029406" y="3234096"/>
                </a:moveTo>
                <a:lnTo>
                  <a:pt x="12012778" y="3234096"/>
                </a:lnTo>
                <a:lnTo>
                  <a:pt x="12012778" y="4205420"/>
                </a:lnTo>
                <a:lnTo>
                  <a:pt x="11029406" y="4205420"/>
                </a:lnTo>
                <a:close/>
                <a:moveTo>
                  <a:pt x="7732881" y="3234096"/>
                </a:moveTo>
                <a:lnTo>
                  <a:pt x="8716243" y="3234096"/>
                </a:lnTo>
                <a:lnTo>
                  <a:pt x="8716243" y="4205420"/>
                </a:lnTo>
                <a:lnTo>
                  <a:pt x="7732881" y="4205420"/>
                </a:lnTo>
                <a:close/>
                <a:moveTo>
                  <a:pt x="3307705" y="3234096"/>
                </a:moveTo>
                <a:lnTo>
                  <a:pt x="4291078" y="3234096"/>
                </a:lnTo>
                <a:lnTo>
                  <a:pt x="4291078" y="4205420"/>
                </a:lnTo>
                <a:lnTo>
                  <a:pt x="3307705" y="4205420"/>
                </a:lnTo>
                <a:close/>
                <a:moveTo>
                  <a:pt x="16538522" y="3234095"/>
                </a:moveTo>
                <a:lnTo>
                  <a:pt x="17510722" y="3234095"/>
                </a:lnTo>
                <a:lnTo>
                  <a:pt x="17510722" y="4205420"/>
                </a:lnTo>
                <a:lnTo>
                  <a:pt x="16538522" y="4205420"/>
                </a:lnTo>
                <a:close/>
                <a:moveTo>
                  <a:pt x="14314763" y="3234095"/>
                </a:moveTo>
                <a:lnTo>
                  <a:pt x="15298135" y="3234095"/>
                </a:lnTo>
                <a:lnTo>
                  <a:pt x="15298135" y="4205420"/>
                </a:lnTo>
                <a:lnTo>
                  <a:pt x="14314763" y="4205420"/>
                </a:lnTo>
                <a:close/>
                <a:moveTo>
                  <a:pt x="6604243" y="3234095"/>
                </a:moveTo>
                <a:lnTo>
                  <a:pt x="7576442" y="3234095"/>
                </a:lnTo>
                <a:lnTo>
                  <a:pt x="7576442" y="4205420"/>
                </a:lnTo>
                <a:lnTo>
                  <a:pt x="6604243" y="4205420"/>
                </a:lnTo>
                <a:close/>
                <a:moveTo>
                  <a:pt x="7732898" y="2163430"/>
                </a:moveTo>
                <a:lnTo>
                  <a:pt x="8716243" y="2163430"/>
                </a:lnTo>
                <a:lnTo>
                  <a:pt x="8716243" y="3123724"/>
                </a:lnTo>
                <a:lnTo>
                  <a:pt x="7732898" y="3123724"/>
                </a:lnTo>
                <a:close/>
                <a:moveTo>
                  <a:pt x="22364" y="2163430"/>
                </a:moveTo>
                <a:lnTo>
                  <a:pt x="994564" y="2163430"/>
                </a:lnTo>
                <a:lnTo>
                  <a:pt x="994564" y="3123724"/>
                </a:lnTo>
                <a:lnTo>
                  <a:pt x="22364" y="3123724"/>
                </a:lnTo>
                <a:close/>
                <a:moveTo>
                  <a:pt x="12124526" y="2163429"/>
                </a:moveTo>
                <a:lnTo>
                  <a:pt x="13107898" y="2163429"/>
                </a:lnTo>
                <a:lnTo>
                  <a:pt x="13107898" y="3123723"/>
                </a:lnTo>
                <a:lnTo>
                  <a:pt x="12124526" y="3123723"/>
                </a:lnTo>
                <a:close/>
                <a:moveTo>
                  <a:pt x="9934287" y="2163429"/>
                </a:moveTo>
                <a:lnTo>
                  <a:pt x="10906488" y="2163429"/>
                </a:lnTo>
                <a:lnTo>
                  <a:pt x="10906488" y="3123724"/>
                </a:lnTo>
                <a:lnTo>
                  <a:pt x="9934287" y="3123724"/>
                </a:lnTo>
                <a:close/>
                <a:moveTo>
                  <a:pt x="4402840" y="2163429"/>
                </a:moveTo>
                <a:lnTo>
                  <a:pt x="5386215" y="2163429"/>
                </a:lnTo>
                <a:lnTo>
                  <a:pt x="5386215" y="3123723"/>
                </a:lnTo>
                <a:lnTo>
                  <a:pt x="4402840" y="3123723"/>
                </a:lnTo>
                <a:close/>
                <a:moveTo>
                  <a:pt x="2212602" y="2163429"/>
                </a:moveTo>
                <a:lnTo>
                  <a:pt x="3195974" y="2163429"/>
                </a:lnTo>
                <a:lnTo>
                  <a:pt x="3195974" y="3123724"/>
                </a:lnTo>
                <a:lnTo>
                  <a:pt x="2212602" y="3123724"/>
                </a:lnTo>
                <a:close/>
                <a:moveTo>
                  <a:pt x="15432232" y="2163428"/>
                </a:moveTo>
                <a:lnTo>
                  <a:pt x="16415604" y="2163428"/>
                </a:lnTo>
                <a:lnTo>
                  <a:pt x="16415604" y="3123722"/>
                </a:lnTo>
                <a:lnTo>
                  <a:pt x="15432232" y="3123722"/>
                </a:lnTo>
                <a:close/>
                <a:moveTo>
                  <a:pt x="13219644" y="2163428"/>
                </a:moveTo>
                <a:lnTo>
                  <a:pt x="14203016" y="2163428"/>
                </a:lnTo>
                <a:lnTo>
                  <a:pt x="14203016" y="3123722"/>
                </a:lnTo>
                <a:lnTo>
                  <a:pt x="13219644" y="3123722"/>
                </a:lnTo>
                <a:close/>
                <a:moveTo>
                  <a:pt x="11029406" y="2163428"/>
                </a:moveTo>
                <a:lnTo>
                  <a:pt x="12012778" y="2163428"/>
                </a:lnTo>
                <a:lnTo>
                  <a:pt x="12012778" y="3123722"/>
                </a:lnTo>
                <a:lnTo>
                  <a:pt x="11029406" y="3123722"/>
                </a:lnTo>
                <a:close/>
                <a:moveTo>
                  <a:pt x="6604257" y="2163428"/>
                </a:moveTo>
                <a:lnTo>
                  <a:pt x="7576456" y="2163428"/>
                </a:lnTo>
                <a:lnTo>
                  <a:pt x="7576456" y="3123722"/>
                </a:lnTo>
                <a:lnTo>
                  <a:pt x="6604257" y="3123722"/>
                </a:lnTo>
                <a:close/>
                <a:moveTo>
                  <a:pt x="5509136" y="2163428"/>
                </a:moveTo>
                <a:lnTo>
                  <a:pt x="6481338" y="2163428"/>
                </a:lnTo>
                <a:lnTo>
                  <a:pt x="6481338" y="3123722"/>
                </a:lnTo>
                <a:lnTo>
                  <a:pt x="5509136" y="3123722"/>
                </a:lnTo>
                <a:close/>
                <a:moveTo>
                  <a:pt x="3307717" y="2163428"/>
                </a:moveTo>
                <a:lnTo>
                  <a:pt x="4291092" y="2163428"/>
                </a:lnTo>
                <a:lnTo>
                  <a:pt x="4291092" y="3123722"/>
                </a:lnTo>
                <a:lnTo>
                  <a:pt x="3307717" y="3123722"/>
                </a:lnTo>
                <a:close/>
                <a:moveTo>
                  <a:pt x="16538522" y="2163427"/>
                </a:moveTo>
                <a:lnTo>
                  <a:pt x="17510722" y="2163427"/>
                </a:lnTo>
                <a:lnTo>
                  <a:pt x="17510722" y="3123722"/>
                </a:lnTo>
                <a:lnTo>
                  <a:pt x="16538522" y="3123722"/>
                </a:lnTo>
                <a:close/>
                <a:moveTo>
                  <a:pt x="14314763" y="2163427"/>
                </a:moveTo>
                <a:lnTo>
                  <a:pt x="15298135" y="2163427"/>
                </a:lnTo>
                <a:lnTo>
                  <a:pt x="15298135" y="3123722"/>
                </a:lnTo>
                <a:lnTo>
                  <a:pt x="14314763" y="3123722"/>
                </a:lnTo>
                <a:close/>
                <a:moveTo>
                  <a:pt x="8827991" y="2163424"/>
                </a:moveTo>
                <a:lnTo>
                  <a:pt x="9811363" y="2163424"/>
                </a:lnTo>
                <a:lnTo>
                  <a:pt x="9811363" y="3123719"/>
                </a:lnTo>
                <a:lnTo>
                  <a:pt x="8827991" y="3123719"/>
                </a:lnTo>
                <a:close/>
                <a:moveTo>
                  <a:pt x="1117470" y="2163424"/>
                </a:moveTo>
                <a:lnTo>
                  <a:pt x="2100843" y="2163424"/>
                </a:lnTo>
                <a:lnTo>
                  <a:pt x="2100843" y="3123720"/>
                </a:lnTo>
                <a:lnTo>
                  <a:pt x="1117470" y="3123720"/>
                </a:lnTo>
                <a:close/>
                <a:moveTo>
                  <a:pt x="8827991" y="1081717"/>
                </a:moveTo>
                <a:lnTo>
                  <a:pt x="9811363" y="1081717"/>
                </a:lnTo>
                <a:lnTo>
                  <a:pt x="9811363" y="2042017"/>
                </a:lnTo>
                <a:lnTo>
                  <a:pt x="8827991" y="2042017"/>
                </a:lnTo>
                <a:close/>
                <a:moveTo>
                  <a:pt x="1117480" y="1081717"/>
                </a:moveTo>
                <a:lnTo>
                  <a:pt x="2100854" y="1081717"/>
                </a:lnTo>
                <a:lnTo>
                  <a:pt x="2100854" y="2042017"/>
                </a:lnTo>
                <a:lnTo>
                  <a:pt x="1117480" y="2042017"/>
                </a:lnTo>
                <a:close/>
                <a:moveTo>
                  <a:pt x="14314763" y="1081715"/>
                </a:moveTo>
                <a:lnTo>
                  <a:pt x="15298135" y="1081715"/>
                </a:lnTo>
                <a:lnTo>
                  <a:pt x="15298135" y="2042015"/>
                </a:lnTo>
                <a:lnTo>
                  <a:pt x="14314763" y="2042015"/>
                </a:lnTo>
                <a:close/>
                <a:moveTo>
                  <a:pt x="6604256" y="1081715"/>
                </a:moveTo>
                <a:lnTo>
                  <a:pt x="7576454" y="1081715"/>
                </a:lnTo>
                <a:lnTo>
                  <a:pt x="7576454" y="2042015"/>
                </a:lnTo>
                <a:lnTo>
                  <a:pt x="6604256" y="2042015"/>
                </a:lnTo>
                <a:close/>
                <a:moveTo>
                  <a:pt x="16538522" y="1081714"/>
                </a:moveTo>
                <a:lnTo>
                  <a:pt x="17510722" y="1081714"/>
                </a:lnTo>
                <a:lnTo>
                  <a:pt x="17510722" y="2042015"/>
                </a:lnTo>
                <a:lnTo>
                  <a:pt x="16538522" y="2042015"/>
                </a:lnTo>
                <a:close/>
                <a:moveTo>
                  <a:pt x="5509135" y="1081714"/>
                </a:moveTo>
                <a:lnTo>
                  <a:pt x="6481334" y="1081714"/>
                </a:lnTo>
                <a:lnTo>
                  <a:pt x="6481334" y="2042015"/>
                </a:lnTo>
                <a:lnTo>
                  <a:pt x="5509135" y="2042015"/>
                </a:lnTo>
                <a:close/>
                <a:moveTo>
                  <a:pt x="15432232" y="1081714"/>
                </a:moveTo>
                <a:lnTo>
                  <a:pt x="16415604" y="1081714"/>
                </a:lnTo>
                <a:lnTo>
                  <a:pt x="16415604" y="2042015"/>
                </a:lnTo>
                <a:lnTo>
                  <a:pt x="15432232" y="2042015"/>
                </a:lnTo>
                <a:close/>
                <a:moveTo>
                  <a:pt x="13219644" y="1081714"/>
                </a:moveTo>
                <a:lnTo>
                  <a:pt x="14203016" y="1081714"/>
                </a:lnTo>
                <a:lnTo>
                  <a:pt x="14203016" y="2042015"/>
                </a:lnTo>
                <a:lnTo>
                  <a:pt x="13219644" y="2042015"/>
                </a:lnTo>
                <a:close/>
                <a:moveTo>
                  <a:pt x="12135697" y="1081714"/>
                </a:moveTo>
                <a:lnTo>
                  <a:pt x="13119069" y="1081714"/>
                </a:lnTo>
                <a:lnTo>
                  <a:pt x="13119069" y="2042014"/>
                </a:lnTo>
                <a:lnTo>
                  <a:pt x="12135697" y="2042014"/>
                </a:lnTo>
                <a:close/>
                <a:moveTo>
                  <a:pt x="11029406" y="1081714"/>
                </a:moveTo>
                <a:lnTo>
                  <a:pt x="12012778" y="1081714"/>
                </a:lnTo>
                <a:lnTo>
                  <a:pt x="12012778" y="2042014"/>
                </a:lnTo>
                <a:lnTo>
                  <a:pt x="11029406" y="2042014"/>
                </a:lnTo>
                <a:close/>
                <a:moveTo>
                  <a:pt x="4414012" y="1081714"/>
                </a:moveTo>
                <a:lnTo>
                  <a:pt x="5397385" y="1081714"/>
                </a:lnTo>
                <a:lnTo>
                  <a:pt x="5397385" y="2042014"/>
                </a:lnTo>
                <a:lnTo>
                  <a:pt x="4414012" y="2042014"/>
                </a:lnTo>
                <a:close/>
                <a:moveTo>
                  <a:pt x="3307713" y="1081714"/>
                </a:moveTo>
                <a:lnTo>
                  <a:pt x="4291088" y="1081714"/>
                </a:lnTo>
                <a:lnTo>
                  <a:pt x="4291088" y="2042014"/>
                </a:lnTo>
                <a:lnTo>
                  <a:pt x="3307713" y="2042014"/>
                </a:lnTo>
                <a:close/>
                <a:moveTo>
                  <a:pt x="9934287" y="1081711"/>
                </a:moveTo>
                <a:lnTo>
                  <a:pt x="10906488" y="1081711"/>
                </a:lnTo>
                <a:lnTo>
                  <a:pt x="10906488" y="2042012"/>
                </a:lnTo>
                <a:lnTo>
                  <a:pt x="9934287" y="2042012"/>
                </a:lnTo>
                <a:close/>
                <a:moveTo>
                  <a:pt x="2212590" y="1081711"/>
                </a:moveTo>
                <a:lnTo>
                  <a:pt x="3195962" y="1081711"/>
                </a:lnTo>
                <a:lnTo>
                  <a:pt x="3195962" y="2042012"/>
                </a:lnTo>
                <a:lnTo>
                  <a:pt x="2212590" y="2042012"/>
                </a:lnTo>
                <a:close/>
                <a:moveTo>
                  <a:pt x="7732898" y="1070681"/>
                </a:moveTo>
                <a:lnTo>
                  <a:pt x="8716243" y="1070681"/>
                </a:lnTo>
                <a:lnTo>
                  <a:pt x="8716243" y="2030981"/>
                </a:lnTo>
                <a:lnTo>
                  <a:pt x="7732898" y="2030981"/>
                </a:lnTo>
                <a:close/>
                <a:moveTo>
                  <a:pt x="22364" y="1070681"/>
                </a:moveTo>
                <a:lnTo>
                  <a:pt x="994563" y="1070681"/>
                </a:lnTo>
                <a:lnTo>
                  <a:pt x="994563" y="2030981"/>
                </a:lnTo>
                <a:lnTo>
                  <a:pt x="22364" y="2030981"/>
                </a:lnTo>
                <a:close/>
                <a:moveTo>
                  <a:pt x="3307713" y="4"/>
                </a:moveTo>
                <a:lnTo>
                  <a:pt x="4291086" y="4"/>
                </a:lnTo>
                <a:lnTo>
                  <a:pt x="4291086" y="960300"/>
                </a:lnTo>
                <a:lnTo>
                  <a:pt x="3307713" y="960300"/>
                </a:lnTo>
                <a:close/>
                <a:moveTo>
                  <a:pt x="11029406" y="4"/>
                </a:moveTo>
                <a:lnTo>
                  <a:pt x="12012778" y="4"/>
                </a:lnTo>
                <a:lnTo>
                  <a:pt x="12012778" y="960300"/>
                </a:lnTo>
                <a:lnTo>
                  <a:pt x="11029406" y="960300"/>
                </a:lnTo>
                <a:close/>
                <a:moveTo>
                  <a:pt x="4402834" y="4"/>
                </a:moveTo>
                <a:lnTo>
                  <a:pt x="5386206" y="4"/>
                </a:lnTo>
                <a:lnTo>
                  <a:pt x="5386206" y="960300"/>
                </a:lnTo>
                <a:lnTo>
                  <a:pt x="4402834" y="960300"/>
                </a:lnTo>
                <a:close/>
                <a:moveTo>
                  <a:pt x="12124526" y="4"/>
                </a:moveTo>
                <a:lnTo>
                  <a:pt x="13107898" y="4"/>
                </a:lnTo>
                <a:lnTo>
                  <a:pt x="13107898" y="960300"/>
                </a:lnTo>
                <a:lnTo>
                  <a:pt x="12124526" y="960300"/>
                </a:lnTo>
                <a:close/>
                <a:moveTo>
                  <a:pt x="5509132" y="4"/>
                </a:moveTo>
                <a:lnTo>
                  <a:pt x="6481332" y="4"/>
                </a:lnTo>
                <a:lnTo>
                  <a:pt x="6481332" y="960300"/>
                </a:lnTo>
                <a:lnTo>
                  <a:pt x="5509132" y="960300"/>
                </a:lnTo>
                <a:close/>
                <a:moveTo>
                  <a:pt x="13219644" y="3"/>
                </a:moveTo>
                <a:lnTo>
                  <a:pt x="14203016" y="3"/>
                </a:lnTo>
                <a:lnTo>
                  <a:pt x="14203016" y="960300"/>
                </a:lnTo>
                <a:lnTo>
                  <a:pt x="13219644" y="960300"/>
                </a:lnTo>
                <a:close/>
                <a:moveTo>
                  <a:pt x="15432232" y="3"/>
                </a:moveTo>
                <a:lnTo>
                  <a:pt x="16415604" y="3"/>
                </a:lnTo>
                <a:lnTo>
                  <a:pt x="16415604" y="960299"/>
                </a:lnTo>
                <a:lnTo>
                  <a:pt x="15432232" y="960299"/>
                </a:lnTo>
                <a:close/>
                <a:moveTo>
                  <a:pt x="6615422" y="3"/>
                </a:moveTo>
                <a:lnTo>
                  <a:pt x="7587621" y="3"/>
                </a:lnTo>
                <a:lnTo>
                  <a:pt x="7587621" y="960299"/>
                </a:lnTo>
                <a:lnTo>
                  <a:pt x="6615422" y="960299"/>
                </a:lnTo>
                <a:close/>
                <a:moveTo>
                  <a:pt x="14325934" y="3"/>
                </a:moveTo>
                <a:lnTo>
                  <a:pt x="15309306" y="3"/>
                </a:lnTo>
                <a:lnTo>
                  <a:pt x="15309306" y="960299"/>
                </a:lnTo>
                <a:lnTo>
                  <a:pt x="14325934" y="960299"/>
                </a:lnTo>
                <a:close/>
                <a:moveTo>
                  <a:pt x="16538522" y="3"/>
                </a:moveTo>
                <a:lnTo>
                  <a:pt x="17521894" y="3"/>
                </a:lnTo>
                <a:lnTo>
                  <a:pt x="17521894" y="960299"/>
                </a:lnTo>
                <a:lnTo>
                  <a:pt x="16538522" y="960299"/>
                </a:lnTo>
                <a:close/>
                <a:moveTo>
                  <a:pt x="2212590" y="1"/>
                </a:moveTo>
                <a:lnTo>
                  <a:pt x="3195962" y="1"/>
                </a:lnTo>
                <a:lnTo>
                  <a:pt x="3195962" y="960298"/>
                </a:lnTo>
                <a:lnTo>
                  <a:pt x="2212590" y="960298"/>
                </a:lnTo>
                <a:close/>
                <a:moveTo>
                  <a:pt x="9934287" y="1"/>
                </a:moveTo>
                <a:lnTo>
                  <a:pt x="10906488" y="1"/>
                </a:lnTo>
                <a:lnTo>
                  <a:pt x="10906488" y="960297"/>
                </a:lnTo>
                <a:lnTo>
                  <a:pt x="9934287" y="960297"/>
                </a:lnTo>
                <a:close/>
                <a:moveTo>
                  <a:pt x="1106297" y="1"/>
                </a:moveTo>
                <a:lnTo>
                  <a:pt x="2089670" y="1"/>
                </a:lnTo>
                <a:lnTo>
                  <a:pt x="2089670" y="960297"/>
                </a:lnTo>
                <a:lnTo>
                  <a:pt x="1106297" y="960297"/>
                </a:lnTo>
                <a:close/>
                <a:moveTo>
                  <a:pt x="8827991" y="1"/>
                </a:moveTo>
                <a:lnTo>
                  <a:pt x="9800192" y="1"/>
                </a:lnTo>
                <a:lnTo>
                  <a:pt x="9800192" y="960297"/>
                </a:lnTo>
                <a:lnTo>
                  <a:pt x="8827991" y="960297"/>
                </a:lnTo>
                <a:close/>
                <a:moveTo>
                  <a:pt x="0" y="1"/>
                </a:moveTo>
                <a:lnTo>
                  <a:pt x="983372" y="1"/>
                </a:lnTo>
                <a:lnTo>
                  <a:pt x="983372" y="960297"/>
                </a:lnTo>
                <a:lnTo>
                  <a:pt x="0" y="960297"/>
                </a:lnTo>
                <a:close/>
                <a:moveTo>
                  <a:pt x="7721711" y="0"/>
                </a:moveTo>
                <a:lnTo>
                  <a:pt x="8693901" y="0"/>
                </a:lnTo>
                <a:lnTo>
                  <a:pt x="8693901" y="960297"/>
                </a:lnTo>
                <a:lnTo>
                  <a:pt x="7721711" y="960297"/>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Tree>
    <p:extLst>
      <p:ext uri="{BB962C8B-B14F-4D97-AF65-F5344CB8AC3E}">
        <p14:creationId xmlns:p14="http://schemas.microsoft.com/office/powerpoint/2010/main" val="2725346788"/>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11">
    <p:spTree>
      <p:nvGrpSpPr>
        <p:cNvPr id="1" name=""/>
        <p:cNvGrpSpPr/>
        <p:nvPr/>
      </p:nvGrpSpPr>
      <p:grpSpPr>
        <a:xfrm>
          <a:off x="0" y="0"/>
          <a:ext cx="0" cy="0"/>
          <a:chOff x="0" y="0"/>
          <a:chExt cx="0" cy="0"/>
        </a:xfrm>
      </p:grpSpPr>
      <p:sp>
        <p:nvSpPr>
          <p:cNvPr id="3" name="Рисунок 2"/>
          <p:cNvSpPr>
            <a:spLocks noGrp="1"/>
          </p:cNvSpPr>
          <p:nvPr>
            <p:ph type="pic" sz="quarter" idx="10"/>
          </p:nvPr>
        </p:nvSpPr>
        <p:spPr>
          <a:xfrm>
            <a:off x="1935145" y="3120406"/>
            <a:ext cx="5715000" cy="5715000"/>
          </a:xfrm>
          <a:custGeom>
            <a:avLst/>
            <a:gdLst>
              <a:gd name="connsiteX0" fmla="*/ 2857500 w 5715000"/>
              <a:gd name="connsiteY0" fmla="*/ 1598631 h 5715000"/>
              <a:gd name="connsiteX1" fmla="*/ 4116369 w 5715000"/>
              <a:gd name="connsiteY1" fmla="*/ 2857500 h 5715000"/>
              <a:gd name="connsiteX2" fmla="*/ 2857500 w 5715000"/>
              <a:gd name="connsiteY2" fmla="*/ 4116369 h 5715000"/>
              <a:gd name="connsiteX3" fmla="*/ 1598631 w 5715000"/>
              <a:gd name="connsiteY3" fmla="*/ 2857500 h 5715000"/>
              <a:gd name="connsiteX4" fmla="*/ 2857500 w 5715000"/>
              <a:gd name="connsiteY4" fmla="*/ 1598631 h 5715000"/>
              <a:gd name="connsiteX5" fmla="*/ 2857500 w 5715000"/>
              <a:gd name="connsiteY5" fmla="*/ 1477944 h 5715000"/>
              <a:gd name="connsiteX6" fmla="*/ 1477944 w 5715000"/>
              <a:gd name="connsiteY6" fmla="*/ 2857500 h 5715000"/>
              <a:gd name="connsiteX7" fmla="*/ 2857500 w 5715000"/>
              <a:gd name="connsiteY7" fmla="*/ 4237056 h 5715000"/>
              <a:gd name="connsiteX8" fmla="*/ 4237056 w 5715000"/>
              <a:gd name="connsiteY8" fmla="*/ 2857500 h 5715000"/>
              <a:gd name="connsiteX9" fmla="*/ 2857500 w 5715000"/>
              <a:gd name="connsiteY9" fmla="*/ 1477944 h 5715000"/>
              <a:gd name="connsiteX10" fmla="*/ 2857500 w 5715000"/>
              <a:gd name="connsiteY10" fmla="*/ 0 h 5715000"/>
              <a:gd name="connsiteX11" fmla="*/ 5715000 w 5715000"/>
              <a:gd name="connsiteY11" fmla="*/ 2857500 h 5715000"/>
              <a:gd name="connsiteX12" fmla="*/ 2857500 w 5715000"/>
              <a:gd name="connsiteY12" fmla="*/ 5715000 h 5715000"/>
              <a:gd name="connsiteX13" fmla="*/ 0 w 5715000"/>
              <a:gd name="connsiteY13" fmla="*/ 2857500 h 5715000"/>
              <a:gd name="connsiteX14" fmla="*/ 2857500 w 5715000"/>
              <a:gd name="connsiteY14" fmla="*/ 0 h 5715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715000" h="5715000">
                <a:moveTo>
                  <a:pt x="2857500" y="1598631"/>
                </a:moveTo>
                <a:cubicBezTo>
                  <a:pt x="3552754" y="1598631"/>
                  <a:pt x="4116369" y="2162246"/>
                  <a:pt x="4116369" y="2857500"/>
                </a:cubicBezTo>
                <a:cubicBezTo>
                  <a:pt x="4116369" y="3552754"/>
                  <a:pt x="3552754" y="4116369"/>
                  <a:pt x="2857500" y="4116369"/>
                </a:cubicBezTo>
                <a:cubicBezTo>
                  <a:pt x="2162246" y="4116369"/>
                  <a:pt x="1598631" y="3552754"/>
                  <a:pt x="1598631" y="2857500"/>
                </a:cubicBezTo>
                <a:cubicBezTo>
                  <a:pt x="1598631" y="2162246"/>
                  <a:pt x="2162246" y="1598631"/>
                  <a:pt x="2857500" y="1598631"/>
                </a:cubicBezTo>
                <a:close/>
                <a:moveTo>
                  <a:pt x="2857500" y="1477944"/>
                </a:moveTo>
                <a:cubicBezTo>
                  <a:pt x="2095592" y="1477944"/>
                  <a:pt x="1477944" y="2095592"/>
                  <a:pt x="1477944" y="2857500"/>
                </a:cubicBezTo>
                <a:cubicBezTo>
                  <a:pt x="1477944" y="3619408"/>
                  <a:pt x="2095592" y="4237056"/>
                  <a:pt x="2857500" y="4237056"/>
                </a:cubicBezTo>
                <a:cubicBezTo>
                  <a:pt x="3619408" y="4237056"/>
                  <a:pt x="4237056" y="3619408"/>
                  <a:pt x="4237056" y="2857500"/>
                </a:cubicBezTo>
                <a:cubicBezTo>
                  <a:pt x="4237056" y="2095592"/>
                  <a:pt x="3619408" y="1477944"/>
                  <a:pt x="2857500" y="1477944"/>
                </a:cubicBezTo>
                <a:close/>
                <a:moveTo>
                  <a:pt x="2857500" y="0"/>
                </a:moveTo>
                <a:cubicBezTo>
                  <a:pt x="4435654" y="0"/>
                  <a:pt x="5715000" y="1279346"/>
                  <a:pt x="5715000" y="2857500"/>
                </a:cubicBezTo>
                <a:cubicBezTo>
                  <a:pt x="5715000" y="4435654"/>
                  <a:pt x="4435654" y="5715000"/>
                  <a:pt x="2857500" y="5715000"/>
                </a:cubicBezTo>
                <a:cubicBezTo>
                  <a:pt x="1279346" y="5715000"/>
                  <a:pt x="0" y="4435654"/>
                  <a:pt x="0" y="2857500"/>
                </a:cubicBezTo>
                <a:cubicBezTo>
                  <a:pt x="0" y="1279346"/>
                  <a:pt x="1279346" y="0"/>
                  <a:pt x="2857500" y="0"/>
                </a:cubicBez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solidFill>
                  <a:schemeClr val="tx1"/>
                </a:solidFill>
              </a:defRPr>
            </a:lvl1pPr>
          </a:lstStyle>
          <a:p>
            <a:pPr lvl="0"/>
            <a:endParaRPr lang="en-US"/>
          </a:p>
        </p:txBody>
      </p:sp>
      <p:sp>
        <p:nvSpPr>
          <p:cNvPr id="5" name="TextBox 4">
            <a:extLst>
              <a:ext uri="{FF2B5EF4-FFF2-40B4-BE49-F238E27FC236}">
                <a16:creationId xmlns:a16="http://schemas.microsoft.com/office/drawing/2014/main" id="{0A3DA177-AAA6-C747-A532-94EF5F523837}"/>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80DA256F-1B39-D84D-ADC2-E026A1B4146A}"/>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2279F553-21CE-294B-AEC6-45ABDBAE9CB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3843130" cy="1881626"/>
          </a:xfrm>
          <a:prstGeom prst="rect">
            <a:avLst/>
          </a:prstGeom>
        </p:spPr>
      </p:pic>
    </p:spTree>
    <p:extLst>
      <p:ext uri="{BB962C8B-B14F-4D97-AF65-F5344CB8AC3E}">
        <p14:creationId xmlns:p14="http://schemas.microsoft.com/office/powerpoint/2010/main" val="406478429"/>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12">
    <p:spTree>
      <p:nvGrpSpPr>
        <p:cNvPr id="1" name=""/>
        <p:cNvGrpSpPr/>
        <p:nvPr/>
      </p:nvGrpSpPr>
      <p:grpSpPr>
        <a:xfrm>
          <a:off x="0" y="0"/>
          <a:ext cx="0" cy="0"/>
          <a:chOff x="0" y="0"/>
          <a:chExt cx="0" cy="0"/>
        </a:xfrm>
      </p:grpSpPr>
      <p:sp>
        <p:nvSpPr>
          <p:cNvPr id="3" name="Freeform 9"/>
          <p:cNvSpPr>
            <a:spLocks noGrp="1" noEditPoints="1"/>
          </p:cNvSpPr>
          <p:nvPr>
            <p:ph type="pic" sz="quarter" idx="10"/>
          </p:nvPr>
        </p:nvSpPr>
        <p:spPr bwMode="auto">
          <a:xfrm>
            <a:off x="1610782" y="2576586"/>
            <a:ext cx="6363725" cy="6363727"/>
          </a:xfrm>
          <a:custGeom>
            <a:avLst/>
            <a:gdLst>
              <a:gd name="T0" fmla="*/ 1402 w 2805"/>
              <a:gd name="T1" fmla="*/ 0 h 2803"/>
              <a:gd name="T2" fmla="*/ 2805 w 2805"/>
              <a:gd name="T3" fmla="*/ 1401 h 2803"/>
              <a:gd name="T4" fmla="*/ 1402 w 2805"/>
              <a:gd name="T5" fmla="*/ 2803 h 2803"/>
              <a:gd name="T6" fmla="*/ 0 w 2805"/>
              <a:gd name="T7" fmla="*/ 1401 h 2803"/>
              <a:gd name="T8" fmla="*/ 1402 w 2805"/>
              <a:gd name="T9" fmla="*/ 0 h 2803"/>
              <a:gd name="T10" fmla="*/ 1402 w 2805"/>
              <a:gd name="T11" fmla="*/ 740 h 2803"/>
              <a:gd name="T12" fmla="*/ 2065 w 2805"/>
              <a:gd name="T13" fmla="*/ 1401 h 2803"/>
              <a:gd name="T14" fmla="*/ 1402 w 2805"/>
              <a:gd name="T15" fmla="*/ 2063 h 2803"/>
              <a:gd name="T16" fmla="*/ 741 w 2805"/>
              <a:gd name="T17" fmla="*/ 1401 h 2803"/>
              <a:gd name="T18" fmla="*/ 1402 w 2805"/>
              <a:gd name="T19" fmla="*/ 740 h 2803"/>
              <a:gd name="T20" fmla="*/ 1402 w 2805"/>
              <a:gd name="T21" fmla="*/ 655 h 2803"/>
              <a:gd name="T22" fmla="*/ 2150 w 2805"/>
              <a:gd name="T23" fmla="*/ 1401 h 2803"/>
              <a:gd name="T24" fmla="*/ 1402 w 2805"/>
              <a:gd name="T25" fmla="*/ 2148 h 2803"/>
              <a:gd name="T26" fmla="*/ 655 w 2805"/>
              <a:gd name="T27" fmla="*/ 1401 h 2803"/>
              <a:gd name="T28" fmla="*/ 1402 w 2805"/>
              <a:gd name="T29" fmla="*/ 655 h 28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05" h="2803">
                <a:moveTo>
                  <a:pt x="1402" y="0"/>
                </a:moveTo>
                <a:lnTo>
                  <a:pt x="2805" y="1401"/>
                </a:lnTo>
                <a:lnTo>
                  <a:pt x="1402" y="2803"/>
                </a:lnTo>
                <a:lnTo>
                  <a:pt x="0" y="1401"/>
                </a:lnTo>
                <a:lnTo>
                  <a:pt x="1402" y="0"/>
                </a:lnTo>
                <a:close/>
                <a:moveTo>
                  <a:pt x="1402" y="740"/>
                </a:moveTo>
                <a:lnTo>
                  <a:pt x="2065" y="1401"/>
                </a:lnTo>
                <a:lnTo>
                  <a:pt x="1402" y="2063"/>
                </a:lnTo>
                <a:lnTo>
                  <a:pt x="741" y="1401"/>
                </a:lnTo>
                <a:lnTo>
                  <a:pt x="1402" y="740"/>
                </a:lnTo>
                <a:close/>
                <a:moveTo>
                  <a:pt x="1402" y="655"/>
                </a:moveTo>
                <a:lnTo>
                  <a:pt x="2150" y="1401"/>
                </a:lnTo>
                <a:lnTo>
                  <a:pt x="1402" y="2148"/>
                </a:lnTo>
                <a:lnTo>
                  <a:pt x="655" y="1401"/>
                </a:lnTo>
                <a:lnTo>
                  <a:pt x="1402" y="655"/>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 name="TextBox 4">
            <a:extLst>
              <a:ext uri="{FF2B5EF4-FFF2-40B4-BE49-F238E27FC236}">
                <a16:creationId xmlns:a16="http://schemas.microsoft.com/office/drawing/2014/main" id="{50858493-6897-1548-907D-4D138968EF4C}"/>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6DAFBB9B-B0AC-454F-8BB0-5BE56A30B5C9}"/>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56564731"/>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13">
    <p:spTree>
      <p:nvGrpSpPr>
        <p:cNvPr id="1" name=""/>
        <p:cNvGrpSpPr/>
        <p:nvPr/>
      </p:nvGrpSpPr>
      <p:grpSpPr>
        <a:xfrm>
          <a:off x="0" y="0"/>
          <a:ext cx="0" cy="0"/>
          <a:chOff x="0" y="0"/>
          <a:chExt cx="0" cy="0"/>
        </a:xfrm>
      </p:grpSpPr>
      <p:sp>
        <p:nvSpPr>
          <p:cNvPr id="3" name="Freeform 10"/>
          <p:cNvSpPr>
            <a:spLocks noGrp="1" noChangeAspect="1" noEditPoints="1"/>
          </p:cNvSpPr>
          <p:nvPr>
            <p:ph type="pic" sz="quarter" idx="10"/>
          </p:nvPr>
        </p:nvSpPr>
        <p:spPr bwMode="auto">
          <a:xfrm flipH="1">
            <a:off x="-1" y="0"/>
            <a:ext cx="14712019" cy="4511040"/>
          </a:xfrm>
          <a:custGeom>
            <a:avLst/>
            <a:gdLst>
              <a:gd name="T0" fmla="*/ 6457 w 7550"/>
              <a:gd name="T1" fmla="*/ 903 h 2315"/>
              <a:gd name="T2" fmla="*/ 6417 w 7550"/>
              <a:gd name="T3" fmla="*/ 1027 h 2315"/>
              <a:gd name="T4" fmla="*/ 6432 w 7550"/>
              <a:gd name="T5" fmla="*/ 1156 h 2315"/>
              <a:gd name="T6" fmla="*/ 6503 w 7550"/>
              <a:gd name="T7" fmla="*/ 1270 h 2315"/>
              <a:gd name="T8" fmla="*/ 6617 w 7550"/>
              <a:gd name="T9" fmla="*/ 1341 h 2315"/>
              <a:gd name="T10" fmla="*/ 6746 w 7550"/>
              <a:gd name="T11" fmla="*/ 1356 h 2315"/>
              <a:gd name="T12" fmla="*/ 6871 w 7550"/>
              <a:gd name="T13" fmla="*/ 1316 h 2315"/>
              <a:gd name="T14" fmla="*/ 4907 w 7550"/>
              <a:gd name="T15" fmla="*/ 1501 h 2315"/>
              <a:gd name="T16" fmla="*/ 4836 w 7550"/>
              <a:gd name="T17" fmla="*/ 1615 h 2315"/>
              <a:gd name="T18" fmla="*/ 4821 w 7550"/>
              <a:gd name="T19" fmla="*/ 1745 h 2315"/>
              <a:gd name="T20" fmla="*/ 4861 w 7550"/>
              <a:gd name="T21" fmla="*/ 1870 h 2315"/>
              <a:gd name="T22" fmla="*/ 4955 w 7550"/>
              <a:gd name="T23" fmla="*/ 1968 h 2315"/>
              <a:gd name="T24" fmla="*/ 5078 w 7550"/>
              <a:gd name="T25" fmla="*/ 2014 h 2315"/>
              <a:gd name="T26" fmla="*/ 5207 w 7550"/>
              <a:gd name="T27" fmla="*/ 2004 h 2315"/>
              <a:gd name="T28" fmla="*/ 5324 w 7550"/>
              <a:gd name="T29" fmla="*/ 1940 h 2315"/>
              <a:gd name="T30" fmla="*/ 3635 w 7550"/>
              <a:gd name="T31" fmla="*/ 1847 h 2315"/>
              <a:gd name="T32" fmla="*/ 3588 w 7550"/>
              <a:gd name="T33" fmla="*/ 1970 h 2315"/>
              <a:gd name="T34" fmla="*/ 3597 w 7550"/>
              <a:gd name="T35" fmla="*/ 2100 h 2315"/>
              <a:gd name="T36" fmla="*/ 3663 w 7550"/>
              <a:gd name="T37" fmla="*/ 2216 h 2315"/>
              <a:gd name="T38" fmla="*/ 3773 w 7550"/>
              <a:gd name="T39" fmla="*/ 2293 h 2315"/>
              <a:gd name="T40" fmla="*/ 3901 w 7550"/>
              <a:gd name="T41" fmla="*/ 2315 h 2315"/>
              <a:gd name="T42" fmla="*/ 4028 w 7550"/>
              <a:gd name="T43" fmla="*/ 2281 h 2315"/>
              <a:gd name="T44" fmla="*/ 4538 w 7550"/>
              <a:gd name="T45" fmla="*/ 0 h 2315"/>
              <a:gd name="T46" fmla="*/ 3395 w 7550"/>
              <a:gd name="T47" fmla="*/ 1176 h 2315"/>
              <a:gd name="T48" fmla="*/ 3373 w 7550"/>
              <a:gd name="T49" fmla="*/ 1305 h 2315"/>
              <a:gd name="T50" fmla="*/ 3407 w 7550"/>
              <a:gd name="T51" fmla="*/ 1431 h 2315"/>
              <a:gd name="T52" fmla="*/ 3496 w 7550"/>
              <a:gd name="T53" fmla="*/ 1535 h 2315"/>
              <a:gd name="T54" fmla="*/ 3616 w 7550"/>
              <a:gd name="T55" fmla="*/ 1587 h 2315"/>
              <a:gd name="T56" fmla="*/ 3747 w 7550"/>
              <a:gd name="T57" fmla="*/ 1584 h 2315"/>
              <a:gd name="T58" fmla="*/ 3866 w 7550"/>
              <a:gd name="T59" fmla="*/ 1525 h 2315"/>
              <a:gd name="T60" fmla="*/ 2175 w 7550"/>
              <a:gd name="T61" fmla="*/ 1432 h 2315"/>
              <a:gd name="T62" fmla="*/ 2122 w 7550"/>
              <a:gd name="T63" fmla="*/ 1553 h 2315"/>
              <a:gd name="T64" fmla="*/ 2125 w 7550"/>
              <a:gd name="T65" fmla="*/ 1682 h 2315"/>
              <a:gd name="T66" fmla="*/ 2184 w 7550"/>
              <a:gd name="T67" fmla="*/ 1801 h 2315"/>
              <a:gd name="T68" fmla="*/ 2291 w 7550"/>
              <a:gd name="T69" fmla="*/ 1885 h 2315"/>
              <a:gd name="T70" fmla="*/ 2418 w 7550"/>
              <a:gd name="T71" fmla="*/ 1913 h 2315"/>
              <a:gd name="T72" fmla="*/ 2546 w 7550"/>
              <a:gd name="T73" fmla="*/ 1885 h 2315"/>
              <a:gd name="T74" fmla="*/ 3522 w 7550"/>
              <a:gd name="T75" fmla="*/ 0 h 2315"/>
              <a:gd name="T76" fmla="*/ 1012 w 7550"/>
              <a:gd name="T77" fmla="*/ 1680 h 2315"/>
              <a:gd name="T78" fmla="*/ 983 w 7550"/>
              <a:gd name="T79" fmla="*/ 1807 h 2315"/>
              <a:gd name="T80" fmla="*/ 1012 w 7550"/>
              <a:gd name="T81" fmla="*/ 1935 h 2315"/>
              <a:gd name="T82" fmla="*/ 1094 w 7550"/>
              <a:gd name="T83" fmla="*/ 2043 h 2315"/>
              <a:gd name="T84" fmla="*/ 1213 w 7550"/>
              <a:gd name="T85" fmla="*/ 2101 h 2315"/>
              <a:gd name="T86" fmla="*/ 1343 w 7550"/>
              <a:gd name="T87" fmla="*/ 2104 h 2315"/>
              <a:gd name="T88" fmla="*/ 1465 w 7550"/>
              <a:gd name="T89" fmla="*/ 2052 h 2315"/>
              <a:gd name="T90" fmla="*/ 67 w 7550"/>
              <a:gd name="T91" fmla="*/ 1664 h 2315"/>
              <a:gd name="T92" fmla="*/ 9 w 7550"/>
              <a:gd name="T93" fmla="*/ 1783 h 2315"/>
              <a:gd name="T94" fmla="*/ 6 w 7550"/>
              <a:gd name="T95" fmla="*/ 1913 h 2315"/>
              <a:gd name="T96" fmla="*/ 58 w 7550"/>
              <a:gd name="T97" fmla="*/ 2034 h 2315"/>
              <a:gd name="T98" fmla="*/ 161 w 7550"/>
              <a:gd name="T99" fmla="*/ 2122 h 2315"/>
              <a:gd name="T100" fmla="*/ 288 w 7550"/>
              <a:gd name="T101" fmla="*/ 2156 h 2315"/>
              <a:gd name="T102" fmla="*/ 417 w 7550"/>
              <a:gd name="T103" fmla="*/ 2135 h 2315"/>
              <a:gd name="T104" fmla="*/ 2585 w 7550"/>
              <a:gd name="T105" fmla="*/ 0 h 2315"/>
              <a:gd name="T106" fmla="*/ 100 w 7550"/>
              <a:gd name="T107" fmla="*/ 712 h 2315"/>
              <a:gd name="T108" fmla="*/ 66 w 7550"/>
              <a:gd name="T109" fmla="*/ 839 h 2315"/>
              <a:gd name="T110" fmla="*/ 88 w 7550"/>
              <a:gd name="T111" fmla="*/ 968 h 2315"/>
              <a:gd name="T112" fmla="*/ 166 w 7550"/>
              <a:gd name="T113" fmla="*/ 1078 h 2315"/>
              <a:gd name="T114" fmla="*/ 282 w 7550"/>
              <a:gd name="T115" fmla="*/ 1143 h 2315"/>
              <a:gd name="T116" fmla="*/ 412 w 7550"/>
              <a:gd name="T117" fmla="*/ 1152 h 2315"/>
              <a:gd name="T118" fmla="*/ 534 w 7550"/>
              <a:gd name="T119" fmla="*/ 1106 h 2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550" h="2315">
                <a:moveTo>
                  <a:pt x="7550" y="651"/>
                </a:moveTo>
                <a:lnTo>
                  <a:pt x="7550" y="0"/>
                </a:lnTo>
                <a:lnTo>
                  <a:pt x="7346" y="0"/>
                </a:lnTo>
                <a:lnTo>
                  <a:pt x="6503" y="842"/>
                </a:lnTo>
                <a:lnTo>
                  <a:pt x="6492" y="853"/>
                </a:lnTo>
                <a:lnTo>
                  <a:pt x="6482" y="865"/>
                </a:lnTo>
                <a:lnTo>
                  <a:pt x="6473" y="877"/>
                </a:lnTo>
                <a:lnTo>
                  <a:pt x="6465" y="890"/>
                </a:lnTo>
                <a:lnTo>
                  <a:pt x="6457" y="903"/>
                </a:lnTo>
                <a:lnTo>
                  <a:pt x="6450" y="916"/>
                </a:lnTo>
                <a:lnTo>
                  <a:pt x="6443" y="929"/>
                </a:lnTo>
                <a:lnTo>
                  <a:pt x="6437" y="942"/>
                </a:lnTo>
                <a:lnTo>
                  <a:pt x="6432" y="956"/>
                </a:lnTo>
                <a:lnTo>
                  <a:pt x="6428" y="970"/>
                </a:lnTo>
                <a:lnTo>
                  <a:pt x="6424" y="984"/>
                </a:lnTo>
                <a:lnTo>
                  <a:pt x="6421" y="998"/>
                </a:lnTo>
                <a:lnTo>
                  <a:pt x="6418" y="1012"/>
                </a:lnTo>
                <a:lnTo>
                  <a:pt x="6417" y="1027"/>
                </a:lnTo>
                <a:lnTo>
                  <a:pt x="6416" y="1042"/>
                </a:lnTo>
                <a:lnTo>
                  <a:pt x="6415" y="1057"/>
                </a:lnTo>
                <a:lnTo>
                  <a:pt x="6416" y="1071"/>
                </a:lnTo>
                <a:lnTo>
                  <a:pt x="6417" y="1085"/>
                </a:lnTo>
                <a:lnTo>
                  <a:pt x="6418" y="1100"/>
                </a:lnTo>
                <a:lnTo>
                  <a:pt x="6421" y="1114"/>
                </a:lnTo>
                <a:lnTo>
                  <a:pt x="6424" y="1128"/>
                </a:lnTo>
                <a:lnTo>
                  <a:pt x="6428" y="1142"/>
                </a:lnTo>
                <a:lnTo>
                  <a:pt x="6432" y="1156"/>
                </a:lnTo>
                <a:lnTo>
                  <a:pt x="6437" y="1170"/>
                </a:lnTo>
                <a:lnTo>
                  <a:pt x="6443" y="1183"/>
                </a:lnTo>
                <a:lnTo>
                  <a:pt x="6450" y="1196"/>
                </a:lnTo>
                <a:lnTo>
                  <a:pt x="6457" y="1210"/>
                </a:lnTo>
                <a:lnTo>
                  <a:pt x="6465" y="1223"/>
                </a:lnTo>
                <a:lnTo>
                  <a:pt x="6473" y="1235"/>
                </a:lnTo>
                <a:lnTo>
                  <a:pt x="6482" y="1247"/>
                </a:lnTo>
                <a:lnTo>
                  <a:pt x="6492" y="1259"/>
                </a:lnTo>
                <a:lnTo>
                  <a:pt x="6503" y="1270"/>
                </a:lnTo>
                <a:lnTo>
                  <a:pt x="6514" y="1281"/>
                </a:lnTo>
                <a:lnTo>
                  <a:pt x="6526" y="1291"/>
                </a:lnTo>
                <a:lnTo>
                  <a:pt x="6538" y="1300"/>
                </a:lnTo>
                <a:lnTo>
                  <a:pt x="6550" y="1308"/>
                </a:lnTo>
                <a:lnTo>
                  <a:pt x="6564" y="1316"/>
                </a:lnTo>
                <a:lnTo>
                  <a:pt x="6577" y="1324"/>
                </a:lnTo>
                <a:lnTo>
                  <a:pt x="6590" y="1330"/>
                </a:lnTo>
                <a:lnTo>
                  <a:pt x="6603" y="1336"/>
                </a:lnTo>
                <a:lnTo>
                  <a:pt x="6617" y="1341"/>
                </a:lnTo>
                <a:lnTo>
                  <a:pt x="6631" y="1345"/>
                </a:lnTo>
                <a:lnTo>
                  <a:pt x="6645" y="1349"/>
                </a:lnTo>
                <a:lnTo>
                  <a:pt x="6659" y="1352"/>
                </a:lnTo>
                <a:lnTo>
                  <a:pt x="6673" y="1355"/>
                </a:lnTo>
                <a:lnTo>
                  <a:pt x="6688" y="1356"/>
                </a:lnTo>
                <a:lnTo>
                  <a:pt x="6702" y="1357"/>
                </a:lnTo>
                <a:lnTo>
                  <a:pt x="6717" y="1358"/>
                </a:lnTo>
                <a:lnTo>
                  <a:pt x="6732" y="1357"/>
                </a:lnTo>
                <a:lnTo>
                  <a:pt x="6746" y="1356"/>
                </a:lnTo>
                <a:lnTo>
                  <a:pt x="6761" y="1355"/>
                </a:lnTo>
                <a:lnTo>
                  <a:pt x="6775" y="1352"/>
                </a:lnTo>
                <a:lnTo>
                  <a:pt x="6789" y="1349"/>
                </a:lnTo>
                <a:lnTo>
                  <a:pt x="6803" y="1345"/>
                </a:lnTo>
                <a:lnTo>
                  <a:pt x="6817" y="1341"/>
                </a:lnTo>
                <a:lnTo>
                  <a:pt x="6831" y="1336"/>
                </a:lnTo>
                <a:lnTo>
                  <a:pt x="6844" y="1330"/>
                </a:lnTo>
                <a:lnTo>
                  <a:pt x="6858" y="1324"/>
                </a:lnTo>
                <a:lnTo>
                  <a:pt x="6871" y="1316"/>
                </a:lnTo>
                <a:lnTo>
                  <a:pt x="6884" y="1308"/>
                </a:lnTo>
                <a:lnTo>
                  <a:pt x="6896" y="1300"/>
                </a:lnTo>
                <a:lnTo>
                  <a:pt x="6908" y="1291"/>
                </a:lnTo>
                <a:lnTo>
                  <a:pt x="6920" y="1281"/>
                </a:lnTo>
                <a:lnTo>
                  <a:pt x="6931" y="1270"/>
                </a:lnTo>
                <a:lnTo>
                  <a:pt x="7550" y="651"/>
                </a:lnTo>
                <a:close/>
                <a:moveTo>
                  <a:pt x="7265" y="0"/>
                </a:moveTo>
                <a:lnTo>
                  <a:pt x="6409" y="0"/>
                </a:lnTo>
                <a:lnTo>
                  <a:pt x="4907" y="1501"/>
                </a:lnTo>
                <a:lnTo>
                  <a:pt x="4897" y="1512"/>
                </a:lnTo>
                <a:lnTo>
                  <a:pt x="4887" y="1524"/>
                </a:lnTo>
                <a:lnTo>
                  <a:pt x="4878" y="1537"/>
                </a:lnTo>
                <a:lnTo>
                  <a:pt x="4869" y="1549"/>
                </a:lnTo>
                <a:lnTo>
                  <a:pt x="4861" y="1562"/>
                </a:lnTo>
                <a:lnTo>
                  <a:pt x="4854" y="1575"/>
                </a:lnTo>
                <a:lnTo>
                  <a:pt x="4847" y="1588"/>
                </a:lnTo>
                <a:lnTo>
                  <a:pt x="4842" y="1601"/>
                </a:lnTo>
                <a:lnTo>
                  <a:pt x="4836" y="1615"/>
                </a:lnTo>
                <a:lnTo>
                  <a:pt x="4832" y="1629"/>
                </a:lnTo>
                <a:lnTo>
                  <a:pt x="4828" y="1643"/>
                </a:lnTo>
                <a:lnTo>
                  <a:pt x="4825" y="1657"/>
                </a:lnTo>
                <a:lnTo>
                  <a:pt x="4823" y="1671"/>
                </a:lnTo>
                <a:lnTo>
                  <a:pt x="4821" y="1686"/>
                </a:lnTo>
                <a:lnTo>
                  <a:pt x="4820" y="1701"/>
                </a:lnTo>
                <a:lnTo>
                  <a:pt x="4820" y="1716"/>
                </a:lnTo>
                <a:lnTo>
                  <a:pt x="4820" y="1730"/>
                </a:lnTo>
                <a:lnTo>
                  <a:pt x="4821" y="1745"/>
                </a:lnTo>
                <a:lnTo>
                  <a:pt x="4823" y="1759"/>
                </a:lnTo>
                <a:lnTo>
                  <a:pt x="4825" y="1773"/>
                </a:lnTo>
                <a:lnTo>
                  <a:pt x="4828" y="1787"/>
                </a:lnTo>
                <a:lnTo>
                  <a:pt x="4832" y="1801"/>
                </a:lnTo>
                <a:lnTo>
                  <a:pt x="4836" y="1815"/>
                </a:lnTo>
                <a:lnTo>
                  <a:pt x="4842" y="1829"/>
                </a:lnTo>
                <a:lnTo>
                  <a:pt x="4847" y="1842"/>
                </a:lnTo>
                <a:lnTo>
                  <a:pt x="4854" y="1857"/>
                </a:lnTo>
                <a:lnTo>
                  <a:pt x="4861" y="1870"/>
                </a:lnTo>
                <a:lnTo>
                  <a:pt x="4869" y="1882"/>
                </a:lnTo>
                <a:lnTo>
                  <a:pt x="4878" y="1894"/>
                </a:lnTo>
                <a:lnTo>
                  <a:pt x="4887" y="1906"/>
                </a:lnTo>
                <a:lnTo>
                  <a:pt x="4897" y="1918"/>
                </a:lnTo>
                <a:lnTo>
                  <a:pt x="4907" y="1929"/>
                </a:lnTo>
                <a:lnTo>
                  <a:pt x="4919" y="1940"/>
                </a:lnTo>
                <a:lnTo>
                  <a:pt x="4930" y="1950"/>
                </a:lnTo>
                <a:lnTo>
                  <a:pt x="4942" y="1959"/>
                </a:lnTo>
                <a:lnTo>
                  <a:pt x="4955" y="1968"/>
                </a:lnTo>
                <a:lnTo>
                  <a:pt x="4968" y="1975"/>
                </a:lnTo>
                <a:lnTo>
                  <a:pt x="4981" y="1983"/>
                </a:lnTo>
                <a:lnTo>
                  <a:pt x="4994" y="1989"/>
                </a:lnTo>
                <a:lnTo>
                  <a:pt x="5008" y="1995"/>
                </a:lnTo>
                <a:lnTo>
                  <a:pt x="5021" y="2000"/>
                </a:lnTo>
                <a:lnTo>
                  <a:pt x="5035" y="2004"/>
                </a:lnTo>
                <a:lnTo>
                  <a:pt x="5049" y="2008"/>
                </a:lnTo>
                <a:lnTo>
                  <a:pt x="5063" y="2011"/>
                </a:lnTo>
                <a:lnTo>
                  <a:pt x="5078" y="2014"/>
                </a:lnTo>
                <a:lnTo>
                  <a:pt x="5092" y="2015"/>
                </a:lnTo>
                <a:lnTo>
                  <a:pt x="5107" y="2016"/>
                </a:lnTo>
                <a:lnTo>
                  <a:pt x="5122" y="2018"/>
                </a:lnTo>
                <a:lnTo>
                  <a:pt x="5136" y="2016"/>
                </a:lnTo>
                <a:lnTo>
                  <a:pt x="5151" y="2015"/>
                </a:lnTo>
                <a:lnTo>
                  <a:pt x="5165" y="2014"/>
                </a:lnTo>
                <a:lnTo>
                  <a:pt x="5179" y="2011"/>
                </a:lnTo>
                <a:lnTo>
                  <a:pt x="5193" y="2008"/>
                </a:lnTo>
                <a:lnTo>
                  <a:pt x="5207" y="2004"/>
                </a:lnTo>
                <a:lnTo>
                  <a:pt x="5221" y="2000"/>
                </a:lnTo>
                <a:lnTo>
                  <a:pt x="5235" y="1995"/>
                </a:lnTo>
                <a:lnTo>
                  <a:pt x="5249" y="1989"/>
                </a:lnTo>
                <a:lnTo>
                  <a:pt x="5263" y="1983"/>
                </a:lnTo>
                <a:lnTo>
                  <a:pt x="5276" y="1975"/>
                </a:lnTo>
                <a:lnTo>
                  <a:pt x="5288" y="1968"/>
                </a:lnTo>
                <a:lnTo>
                  <a:pt x="5301" y="1959"/>
                </a:lnTo>
                <a:lnTo>
                  <a:pt x="5313" y="1950"/>
                </a:lnTo>
                <a:lnTo>
                  <a:pt x="5324" y="1940"/>
                </a:lnTo>
                <a:lnTo>
                  <a:pt x="5335" y="1929"/>
                </a:lnTo>
                <a:lnTo>
                  <a:pt x="7265" y="0"/>
                </a:lnTo>
                <a:close/>
                <a:moveTo>
                  <a:pt x="6330" y="0"/>
                </a:moveTo>
                <a:lnTo>
                  <a:pt x="5474" y="0"/>
                </a:lnTo>
                <a:lnTo>
                  <a:pt x="3673" y="1800"/>
                </a:lnTo>
                <a:lnTo>
                  <a:pt x="3663" y="1811"/>
                </a:lnTo>
                <a:lnTo>
                  <a:pt x="3653" y="1822"/>
                </a:lnTo>
                <a:lnTo>
                  <a:pt x="3644" y="1834"/>
                </a:lnTo>
                <a:lnTo>
                  <a:pt x="3635" y="1847"/>
                </a:lnTo>
                <a:lnTo>
                  <a:pt x="3626" y="1860"/>
                </a:lnTo>
                <a:lnTo>
                  <a:pt x="3619" y="1873"/>
                </a:lnTo>
                <a:lnTo>
                  <a:pt x="3613" y="1886"/>
                </a:lnTo>
                <a:lnTo>
                  <a:pt x="3607" y="1900"/>
                </a:lnTo>
                <a:lnTo>
                  <a:pt x="3602" y="1914"/>
                </a:lnTo>
                <a:lnTo>
                  <a:pt x="3597" y="1927"/>
                </a:lnTo>
                <a:lnTo>
                  <a:pt x="3593" y="1941"/>
                </a:lnTo>
                <a:lnTo>
                  <a:pt x="3590" y="1956"/>
                </a:lnTo>
                <a:lnTo>
                  <a:pt x="3588" y="1970"/>
                </a:lnTo>
                <a:lnTo>
                  <a:pt x="3586" y="1984"/>
                </a:lnTo>
                <a:lnTo>
                  <a:pt x="3585" y="1999"/>
                </a:lnTo>
                <a:lnTo>
                  <a:pt x="3585" y="2013"/>
                </a:lnTo>
                <a:lnTo>
                  <a:pt x="3585" y="2029"/>
                </a:lnTo>
                <a:lnTo>
                  <a:pt x="3586" y="2043"/>
                </a:lnTo>
                <a:lnTo>
                  <a:pt x="3588" y="2057"/>
                </a:lnTo>
                <a:lnTo>
                  <a:pt x="3590" y="2072"/>
                </a:lnTo>
                <a:lnTo>
                  <a:pt x="3593" y="2086"/>
                </a:lnTo>
                <a:lnTo>
                  <a:pt x="3597" y="2100"/>
                </a:lnTo>
                <a:lnTo>
                  <a:pt x="3602" y="2114"/>
                </a:lnTo>
                <a:lnTo>
                  <a:pt x="3607" y="2127"/>
                </a:lnTo>
                <a:lnTo>
                  <a:pt x="3613" y="2141"/>
                </a:lnTo>
                <a:lnTo>
                  <a:pt x="3619" y="2154"/>
                </a:lnTo>
                <a:lnTo>
                  <a:pt x="3626" y="2167"/>
                </a:lnTo>
                <a:lnTo>
                  <a:pt x="3635" y="2181"/>
                </a:lnTo>
                <a:lnTo>
                  <a:pt x="3644" y="2193"/>
                </a:lnTo>
                <a:lnTo>
                  <a:pt x="3653" y="2205"/>
                </a:lnTo>
                <a:lnTo>
                  <a:pt x="3663" y="2216"/>
                </a:lnTo>
                <a:lnTo>
                  <a:pt x="3673" y="2228"/>
                </a:lnTo>
                <a:lnTo>
                  <a:pt x="3685" y="2238"/>
                </a:lnTo>
                <a:lnTo>
                  <a:pt x="3696" y="2248"/>
                </a:lnTo>
                <a:lnTo>
                  <a:pt x="3708" y="2257"/>
                </a:lnTo>
                <a:lnTo>
                  <a:pt x="3720" y="2266"/>
                </a:lnTo>
                <a:lnTo>
                  <a:pt x="3733" y="2274"/>
                </a:lnTo>
                <a:lnTo>
                  <a:pt x="3746" y="2281"/>
                </a:lnTo>
                <a:lnTo>
                  <a:pt x="3759" y="2287"/>
                </a:lnTo>
                <a:lnTo>
                  <a:pt x="3773" y="2293"/>
                </a:lnTo>
                <a:lnTo>
                  <a:pt x="3787" y="2298"/>
                </a:lnTo>
                <a:lnTo>
                  <a:pt x="3801" y="2303"/>
                </a:lnTo>
                <a:lnTo>
                  <a:pt x="3815" y="2307"/>
                </a:lnTo>
                <a:lnTo>
                  <a:pt x="3829" y="2310"/>
                </a:lnTo>
                <a:lnTo>
                  <a:pt x="3844" y="2312"/>
                </a:lnTo>
                <a:lnTo>
                  <a:pt x="3858" y="2314"/>
                </a:lnTo>
                <a:lnTo>
                  <a:pt x="3872" y="2315"/>
                </a:lnTo>
                <a:lnTo>
                  <a:pt x="3887" y="2315"/>
                </a:lnTo>
                <a:lnTo>
                  <a:pt x="3901" y="2315"/>
                </a:lnTo>
                <a:lnTo>
                  <a:pt x="3916" y="2314"/>
                </a:lnTo>
                <a:lnTo>
                  <a:pt x="3931" y="2312"/>
                </a:lnTo>
                <a:lnTo>
                  <a:pt x="3945" y="2310"/>
                </a:lnTo>
                <a:lnTo>
                  <a:pt x="3960" y="2307"/>
                </a:lnTo>
                <a:lnTo>
                  <a:pt x="3974" y="2303"/>
                </a:lnTo>
                <a:lnTo>
                  <a:pt x="3987" y="2298"/>
                </a:lnTo>
                <a:lnTo>
                  <a:pt x="4001" y="2293"/>
                </a:lnTo>
                <a:lnTo>
                  <a:pt x="4015" y="2287"/>
                </a:lnTo>
                <a:lnTo>
                  <a:pt x="4028" y="2281"/>
                </a:lnTo>
                <a:lnTo>
                  <a:pt x="4041" y="2274"/>
                </a:lnTo>
                <a:lnTo>
                  <a:pt x="4053" y="2266"/>
                </a:lnTo>
                <a:lnTo>
                  <a:pt x="4066" y="2257"/>
                </a:lnTo>
                <a:lnTo>
                  <a:pt x="4079" y="2248"/>
                </a:lnTo>
                <a:lnTo>
                  <a:pt x="4090" y="2238"/>
                </a:lnTo>
                <a:lnTo>
                  <a:pt x="4101" y="2228"/>
                </a:lnTo>
                <a:lnTo>
                  <a:pt x="6330" y="0"/>
                </a:lnTo>
                <a:close/>
                <a:moveTo>
                  <a:pt x="5394" y="0"/>
                </a:moveTo>
                <a:lnTo>
                  <a:pt x="4538" y="0"/>
                </a:lnTo>
                <a:lnTo>
                  <a:pt x="3460" y="1077"/>
                </a:lnTo>
                <a:lnTo>
                  <a:pt x="3450" y="1088"/>
                </a:lnTo>
                <a:lnTo>
                  <a:pt x="3440" y="1100"/>
                </a:lnTo>
                <a:lnTo>
                  <a:pt x="3431" y="1112"/>
                </a:lnTo>
                <a:lnTo>
                  <a:pt x="3422" y="1124"/>
                </a:lnTo>
                <a:lnTo>
                  <a:pt x="3414" y="1137"/>
                </a:lnTo>
                <a:lnTo>
                  <a:pt x="3407" y="1150"/>
                </a:lnTo>
                <a:lnTo>
                  <a:pt x="3400" y="1163"/>
                </a:lnTo>
                <a:lnTo>
                  <a:pt x="3395" y="1176"/>
                </a:lnTo>
                <a:lnTo>
                  <a:pt x="3390" y="1190"/>
                </a:lnTo>
                <a:lnTo>
                  <a:pt x="3385" y="1205"/>
                </a:lnTo>
                <a:lnTo>
                  <a:pt x="3381" y="1219"/>
                </a:lnTo>
                <a:lnTo>
                  <a:pt x="3378" y="1233"/>
                </a:lnTo>
                <a:lnTo>
                  <a:pt x="3376" y="1247"/>
                </a:lnTo>
                <a:lnTo>
                  <a:pt x="3374" y="1262"/>
                </a:lnTo>
                <a:lnTo>
                  <a:pt x="3373" y="1276"/>
                </a:lnTo>
                <a:lnTo>
                  <a:pt x="3373" y="1291"/>
                </a:lnTo>
                <a:lnTo>
                  <a:pt x="3373" y="1305"/>
                </a:lnTo>
                <a:lnTo>
                  <a:pt x="3374" y="1319"/>
                </a:lnTo>
                <a:lnTo>
                  <a:pt x="3376" y="1334"/>
                </a:lnTo>
                <a:lnTo>
                  <a:pt x="3378" y="1348"/>
                </a:lnTo>
                <a:lnTo>
                  <a:pt x="3381" y="1362"/>
                </a:lnTo>
                <a:lnTo>
                  <a:pt x="3385" y="1377"/>
                </a:lnTo>
                <a:lnTo>
                  <a:pt x="3390" y="1391"/>
                </a:lnTo>
                <a:lnTo>
                  <a:pt x="3395" y="1405"/>
                </a:lnTo>
                <a:lnTo>
                  <a:pt x="3400" y="1418"/>
                </a:lnTo>
                <a:lnTo>
                  <a:pt x="3407" y="1431"/>
                </a:lnTo>
                <a:lnTo>
                  <a:pt x="3414" y="1444"/>
                </a:lnTo>
                <a:lnTo>
                  <a:pt x="3422" y="1457"/>
                </a:lnTo>
                <a:lnTo>
                  <a:pt x="3431" y="1469"/>
                </a:lnTo>
                <a:lnTo>
                  <a:pt x="3440" y="1481"/>
                </a:lnTo>
                <a:lnTo>
                  <a:pt x="3450" y="1493"/>
                </a:lnTo>
                <a:lnTo>
                  <a:pt x="3460" y="1504"/>
                </a:lnTo>
                <a:lnTo>
                  <a:pt x="3472" y="1515"/>
                </a:lnTo>
                <a:lnTo>
                  <a:pt x="3483" y="1525"/>
                </a:lnTo>
                <a:lnTo>
                  <a:pt x="3496" y="1535"/>
                </a:lnTo>
                <a:lnTo>
                  <a:pt x="3508" y="1543"/>
                </a:lnTo>
                <a:lnTo>
                  <a:pt x="3521" y="1551"/>
                </a:lnTo>
                <a:lnTo>
                  <a:pt x="3534" y="1558"/>
                </a:lnTo>
                <a:lnTo>
                  <a:pt x="3547" y="1565"/>
                </a:lnTo>
                <a:lnTo>
                  <a:pt x="3561" y="1571"/>
                </a:lnTo>
                <a:lnTo>
                  <a:pt x="3574" y="1576"/>
                </a:lnTo>
                <a:lnTo>
                  <a:pt x="3588" y="1580"/>
                </a:lnTo>
                <a:lnTo>
                  <a:pt x="3602" y="1584"/>
                </a:lnTo>
                <a:lnTo>
                  <a:pt x="3616" y="1587"/>
                </a:lnTo>
                <a:lnTo>
                  <a:pt x="3632" y="1590"/>
                </a:lnTo>
                <a:lnTo>
                  <a:pt x="3646" y="1591"/>
                </a:lnTo>
                <a:lnTo>
                  <a:pt x="3660" y="1592"/>
                </a:lnTo>
                <a:lnTo>
                  <a:pt x="3675" y="1593"/>
                </a:lnTo>
                <a:lnTo>
                  <a:pt x="3689" y="1592"/>
                </a:lnTo>
                <a:lnTo>
                  <a:pt x="3704" y="1591"/>
                </a:lnTo>
                <a:lnTo>
                  <a:pt x="3718" y="1590"/>
                </a:lnTo>
                <a:lnTo>
                  <a:pt x="3732" y="1587"/>
                </a:lnTo>
                <a:lnTo>
                  <a:pt x="3747" y="1584"/>
                </a:lnTo>
                <a:lnTo>
                  <a:pt x="3761" y="1580"/>
                </a:lnTo>
                <a:lnTo>
                  <a:pt x="3774" y="1576"/>
                </a:lnTo>
                <a:lnTo>
                  <a:pt x="3789" y="1571"/>
                </a:lnTo>
                <a:lnTo>
                  <a:pt x="3803" y="1565"/>
                </a:lnTo>
                <a:lnTo>
                  <a:pt x="3816" y="1558"/>
                </a:lnTo>
                <a:lnTo>
                  <a:pt x="3829" y="1551"/>
                </a:lnTo>
                <a:lnTo>
                  <a:pt x="3841" y="1543"/>
                </a:lnTo>
                <a:lnTo>
                  <a:pt x="3854" y="1535"/>
                </a:lnTo>
                <a:lnTo>
                  <a:pt x="3866" y="1525"/>
                </a:lnTo>
                <a:lnTo>
                  <a:pt x="3877" y="1515"/>
                </a:lnTo>
                <a:lnTo>
                  <a:pt x="3888" y="1504"/>
                </a:lnTo>
                <a:lnTo>
                  <a:pt x="5394" y="0"/>
                </a:lnTo>
                <a:close/>
                <a:moveTo>
                  <a:pt x="4457" y="0"/>
                </a:moveTo>
                <a:lnTo>
                  <a:pt x="3602" y="0"/>
                </a:lnTo>
                <a:lnTo>
                  <a:pt x="2205" y="1397"/>
                </a:lnTo>
                <a:lnTo>
                  <a:pt x="2194" y="1408"/>
                </a:lnTo>
                <a:lnTo>
                  <a:pt x="2184" y="1420"/>
                </a:lnTo>
                <a:lnTo>
                  <a:pt x="2175" y="1432"/>
                </a:lnTo>
                <a:lnTo>
                  <a:pt x="2165" y="1444"/>
                </a:lnTo>
                <a:lnTo>
                  <a:pt x="2157" y="1457"/>
                </a:lnTo>
                <a:lnTo>
                  <a:pt x="2150" y="1470"/>
                </a:lnTo>
                <a:lnTo>
                  <a:pt x="2144" y="1483"/>
                </a:lnTo>
                <a:lnTo>
                  <a:pt x="2138" y="1497"/>
                </a:lnTo>
                <a:lnTo>
                  <a:pt x="2133" y="1510"/>
                </a:lnTo>
                <a:lnTo>
                  <a:pt x="2128" y="1524"/>
                </a:lnTo>
                <a:lnTo>
                  <a:pt x="2125" y="1539"/>
                </a:lnTo>
                <a:lnTo>
                  <a:pt x="2122" y="1553"/>
                </a:lnTo>
                <a:lnTo>
                  <a:pt x="2119" y="1568"/>
                </a:lnTo>
                <a:lnTo>
                  <a:pt x="2117" y="1582"/>
                </a:lnTo>
                <a:lnTo>
                  <a:pt x="2116" y="1596"/>
                </a:lnTo>
                <a:lnTo>
                  <a:pt x="2116" y="1611"/>
                </a:lnTo>
                <a:lnTo>
                  <a:pt x="2116" y="1625"/>
                </a:lnTo>
                <a:lnTo>
                  <a:pt x="2117" y="1640"/>
                </a:lnTo>
                <a:lnTo>
                  <a:pt x="2119" y="1654"/>
                </a:lnTo>
                <a:lnTo>
                  <a:pt x="2122" y="1668"/>
                </a:lnTo>
                <a:lnTo>
                  <a:pt x="2125" y="1682"/>
                </a:lnTo>
                <a:lnTo>
                  <a:pt x="2128" y="1697"/>
                </a:lnTo>
                <a:lnTo>
                  <a:pt x="2133" y="1711"/>
                </a:lnTo>
                <a:lnTo>
                  <a:pt x="2138" y="1725"/>
                </a:lnTo>
                <a:lnTo>
                  <a:pt x="2144" y="1738"/>
                </a:lnTo>
                <a:lnTo>
                  <a:pt x="2150" y="1752"/>
                </a:lnTo>
                <a:lnTo>
                  <a:pt x="2157" y="1765"/>
                </a:lnTo>
                <a:lnTo>
                  <a:pt x="2165" y="1777"/>
                </a:lnTo>
                <a:lnTo>
                  <a:pt x="2175" y="1789"/>
                </a:lnTo>
                <a:lnTo>
                  <a:pt x="2184" y="1801"/>
                </a:lnTo>
                <a:lnTo>
                  <a:pt x="2194" y="1813"/>
                </a:lnTo>
                <a:lnTo>
                  <a:pt x="2205" y="1824"/>
                </a:lnTo>
                <a:lnTo>
                  <a:pt x="2216" y="1835"/>
                </a:lnTo>
                <a:lnTo>
                  <a:pt x="2227" y="1845"/>
                </a:lnTo>
                <a:lnTo>
                  <a:pt x="2239" y="1855"/>
                </a:lnTo>
                <a:lnTo>
                  <a:pt x="2252" y="1864"/>
                </a:lnTo>
                <a:lnTo>
                  <a:pt x="2264" y="1871"/>
                </a:lnTo>
                <a:lnTo>
                  <a:pt x="2277" y="1879"/>
                </a:lnTo>
                <a:lnTo>
                  <a:pt x="2291" y="1885"/>
                </a:lnTo>
                <a:lnTo>
                  <a:pt x="2304" y="1891"/>
                </a:lnTo>
                <a:lnTo>
                  <a:pt x="2319" y="1896"/>
                </a:lnTo>
                <a:lnTo>
                  <a:pt x="2333" y="1901"/>
                </a:lnTo>
                <a:lnTo>
                  <a:pt x="2347" y="1904"/>
                </a:lnTo>
                <a:lnTo>
                  <a:pt x="2361" y="1907"/>
                </a:lnTo>
                <a:lnTo>
                  <a:pt x="2375" y="1910"/>
                </a:lnTo>
                <a:lnTo>
                  <a:pt x="2389" y="1911"/>
                </a:lnTo>
                <a:lnTo>
                  <a:pt x="2404" y="1913"/>
                </a:lnTo>
                <a:lnTo>
                  <a:pt x="2418" y="1913"/>
                </a:lnTo>
                <a:lnTo>
                  <a:pt x="2433" y="1913"/>
                </a:lnTo>
                <a:lnTo>
                  <a:pt x="2447" y="1911"/>
                </a:lnTo>
                <a:lnTo>
                  <a:pt x="2462" y="1910"/>
                </a:lnTo>
                <a:lnTo>
                  <a:pt x="2477" y="1907"/>
                </a:lnTo>
                <a:lnTo>
                  <a:pt x="2491" y="1904"/>
                </a:lnTo>
                <a:lnTo>
                  <a:pt x="2505" y="1901"/>
                </a:lnTo>
                <a:lnTo>
                  <a:pt x="2519" y="1896"/>
                </a:lnTo>
                <a:lnTo>
                  <a:pt x="2532" y="1891"/>
                </a:lnTo>
                <a:lnTo>
                  <a:pt x="2546" y="1885"/>
                </a:lnTo>
                <a:lnTo>
                  <a:pt x="2559" y="1879"/>
                </a:lnTo>
                <a:lnTo>
                  <a:pt x="2572" y="1871"/>
                </a:lnTo>
                <a:lnTo>
                  <a:pt x="2585" y="1864"/>
                </a:lnTo>
                <a:lnTo>
                  <a:pt x="2597" y="1855"/>
                </a:lnTo>
                <a:lnTo>
                  <a:pt x="2610" y="1845"/>
                </a:lnTo>
                <a:lnTo>
                  <a:pt x="2621" y="1835"/>
                </a:lnTo>
                <a:lnTo>
                  <a:pt x="2633" y="1824"/>
                </a:lnTo>
                <a:lnTo>
                  <a:pt x="4457" y="0"/>
                </a:lnTo>
                <a:close/>
                <a:moveTo>
                  <a:pt x="3522" y="0"/>
                </a:moveTo>
                <a:lnTo>
                  <a:pt x="2666" y="0"/>
                </a:lnTo>
                <a:lnTo>
                  <a:pt x="1071" y="1594"/>
                </a:lnTo>
                <a:lnTo>
                  <a:pt x="1061" y="1605"/>
                </a:lnTo>
                <a:lnTo>
                  <a:pt x="1051" y="1617"/>
                </a:lnTo>
                <a:lnTo>
                  <a:pt x="1042" y="1629"/>
                </a:lnTo>
                <a:lnTo>
                  <a:pt x="1033" y="1641"/>
                </a:lnTo>
                <a:lnTo>
                  <a:pt x="1025" y="1654"/>
                </a:lnTo>
                <a:lnTo>
                  <a:pt x="1018" y="1667"/>
                </a:lnTo>
                <a:lnTo>
                  <a:pt x="1012" y="1680"/>
                </a:lnTo>
                <a:lnTo>
                  <a:pt x="1006" y="1694"/>
                </a:lnTo>
                <a:lnTo>
                  <a:pt x="1001" y="1708"/>
                </a:lnTo>
                <a:lnTo>
                  <a:pt x="996" y="1722"/>
                </a:lnTo>
                <a:lnTo>
                  <a:pt x="991" y="1736"/>
                </a:lnTo>
                <a:lnTo>
                  <a:pt x="988" y="1750"/>
                </a:lnTo>
                <a:lnTo>
                  <a:pt x="986" y="1764"/>
                </a:lnTo>
                <a:lnTo>
                  <a:pt x="984" y="1779"/>
                </a:lnTo>
                <a:lnTo>
                  <a:pt x="983" y="1793"/>
                </a:lnTo>
                <a:lnTo>
                  <a:pt x="983" y="1807"/>
                </a:lnTo>
                <a:lnTo>
                  <a:pt x="983" y="1822"/>
                </a:lnTo>
                <a:lnTo>
                  <a:pt x="984" y="1836"/>
                </a:lnTo>
                <a:lnTo>
                  <a:pt x="986" y="1851"/>
                </a:lnTo>
                <a:lnTo>
                  <a:pt x="988" y="1866"/>
                </a:lnTo>
                <a:lnTo>
                  <a:pt x="991" y="1880"/>
                </a:lnTo>
                <a:lnTo>
                  <a:pt x="996" y="1894"/>
                </a:lnTo>
                <a:lnTo>
                  <a:pt x="1001" y="1908"/>
                </a:lnTo>
                <a:lnTo>
                  <a:pt x="1006" y="1922"/>
                </a:lnTo>
                <a:lnTo>
                  <a:pt x="1012" y="1935"/>
                </a:lnTo>
                <a:lnTo>
                  <a:pt x="1018" y="1948"/>
                </a:lnTo>
                <a:lnTo>
                  <a:pt x="1025" y="1961"/>
                </a:lnTo>
                <a:lnTo>
                  <a:pt x="1033" y="1974"/>
                </a:lnTo>
                <a:lnTo>
                  <a:pt x="1042" y="1986"/>
                </a:lnTo>
                <a:lnTo>
                  <a:pt x="1051" y="1998"/>
                </a:lnTo>
                <a:lnTo>
                  <a:pt x="1061" y="2010"/>
                </a:lnTo>
                <a:lnTo>
                  <a:pt x="1071" y="2022"/>
                </a:lnTo>
                <a:lnTo>
                  <a:pt x="1083" y="2033"/>
                </a:lnTo>
                <a:lnTo>
                  <a:pt x="1094" y="2043"/>
                </a:lnTo>
                <a:lnTo>
                  <a:pt x="1106" y="2052"/>
                </a:lnTo>
                <a:lnTo>
                  <a:pt x="1118" y="2060"/>
                </a:lnTo>
                <a:lnTo>
                  <a:pt x="1131" y="2068"/>
                </a:lnTo>
                <a:lnTo>
                  <a:pt x="1145" y="2075"/>
                </a:lnTo>
                <a:lnTo>
                  <a:pt x="1158" y="2082"/>
                </a:lnTo>
                <a:lnTo>
                  <a:pt x="1172" y="2088"/>
                </a:lnTo>
                <a:lnTo>
                  <a:pt x="1185" y="2093"/>
                </a:lnTo>
                <a:lnTo>
                  <a:pt x="1199" y="2097"/>
                </a:lnTo>
                <a:lnTo>
                  <a:pt x="1213" y="2101"/>
                </a:lnTo>
                <a:lnTo>
                  <a:pt x="1227" y="2104"/>
                </a:lnTo>
                <a:lnTo>
                  <a:pt x="1242" y="2107"/>
                </a:lnTo>
                <a:lnTo>
                  <a:pt x="1256" y="2108"/>
                </a:lnTo>
                <a:lnTo>
                  <a:pt x="1270" y="2109"/>
                </a:lnTo>
                <a:lnTo>
                  <a:pt x="1285" y="2110"/>
                </a:lnTo>
                <a:lnTo>
                  <a:pt x="1300" y="2109"/>
                </a:lnTo>
                <a:lnTo>
                  <a:pt x="1315" y="2108"/>
                </a:lnTo>
                <a:lnTo>
                  <a:pt x="1329" y="2107"/>
                </a:lnTo>
                <a:lnTo>
                  <a:pt x="1343" y="2104"/>
                </a:lnTo>
                <a:lnTo>
                  <a:pt x="1358" y="2101"/>
                </a:lnTo>
                <a:lnTo>
                  <a:pt x="1372" y="2097"/>
                </a:lnTo>
                <a:lnTo>
                  <a:pt x="1385" y="2093"/>
                </a:lnTo>
                <a:lnTo>
                  <a:pt x="1399" y="2088"/>
                </a:lnTo>
                <a:lnTo>
                  <a:pt x="1413" y="2082"/>
                </a:lnTo>
                <a:lnTo>
                  <a:pt x="1426" y="2075"/>
                </a:lnTo>
                <a:lnTo>
                  <a:pt x="1440" y="2068"/>
                </a:lnTo>
                <a:lnTo>
                  <a:pt x="1452" y="2060"/>
                </a:lnTo>
                <a:lnTo>
                  <a:pt x="1465" y="2052"/>
                </a:lnTo>
                <a:lnTo>
                  <a:pt x="1477" y="2043"/>
                </a:lnTo>
                <a:lnTo>
                  <a:pt x="1488" y="2033"/>
                </a:lnTo>
                <a:lnTo>
                  <a:pt x="1499" y="2022"/>
                </a:lnTo>
                <a:lnTo>
                  <a:pt x="3522" y="0"/>
                </a:lnTo>
                <a:close/>
                <a:moveTo>
                  <a:pt x="2585" y="0"/>
                </a:moveTo>
                <a:lnTo>
                  <a:pt x="1731" y="0"/>
                </a:lnTo>
                <a:lnTo>
                  <a:pt x="88" y="1641"/>
                </a:lnTo>
                <a:lnTo>
                  <a:pt x="77" y="1652"/>
                </a:lnTo>
                <a:lnTo>
                  <a:pt x="67" y="1664"/>
                </a:lnTo>
                <a:lnTo>
                  <a:pt x="58" y="1676"/>
                </a:lnTo>
                <a:lnTo>
                  <a:pt x="50" y="1688"/>
                </a:lnTo>
                <a:lnTo>
                  <a:pt x="42" y="1702"/>
                </a:lnTo>
                <a:lnTo>
                  <a:pt x="34" y="1715"/>
                </a:lnTo>
                <a:lnTo>
                  <a:pt x="28" y="1728"/>
                </a:lnTo>
                <a:lnTo>
                  <a:pt x="22" y="1741"/>
                </a:lnTo>
                <a:lnTo>
                  <a:pt x="17" y="1755"/>
                </a:lnTo>
                <a:lnTo>
                  <a:pt x="13" y="1769"/>
                </a:lnTo>
                <a:lnTo>
                  <a:pt x="9" y="1783"/>
                </a:lnTo>
                <a:lnTo>
                  <a:pt x="6" y="1797"/>
                </a:lnTo>
                <a:lnTo>
                  <a:pt x="3" y="1811"/>
                </a:lnTo>
                <a:lnTo>
                  <a:pt x="2" y="1826"/>
                </a:lnTo>
                <a:lnTo>
                  <a:pt x="1" y="1840"/>
                </a:lnTo>
                <a:lnTo>
                  <a:pt x="0" y="1856"/>
                </a:lnTo>
                <a:lnTo>
                  <a:pt x="1" y="1870"/>
                </a:lnTo>
                <a:lnTo>
                  <a:pt x="2" y="1884"/>
                </a:lnTo>
                <a:lnTo>
                  <a:pt x="3" y="1899"/>
                </a:lnTo>
                <a:lnTo>
                  <a:pt x="6" y="1913"/>
                </a:lnTo>
                <a:lnTo>
                  <a:pt x="9" y="1927"/>
                </a:lnTo>
                <a:lnTo>
                  <a:pt x="13" y="1941"/>
                </a:lnTo>
                <a:lnTo>
                  <a:pt x="17" y="1955"/>
                </a:lnTo>
                <a:lnTo>
                  <a:pt x="22" y="1969"/>
                </a:lnTo>
                <a:lnTo>
                  <a:pt x="28" y="1982"/>
                </a:lnTo>
                <a:lnTo>
                  <a:pt x="34" y="1995"/>
                </a:lnTo>
                <a:lnTo>
                  <a:pt x="42" y="2008"/>
                </a:lnTo>
                <a:lnTo>
                  <a:pt x="50" y="2022"/>
                </a:lnTo>
                <a:lnTo>
                  <a:pt x="58" y="2034"/>
                </a:lnTo>
                <a:lnTo>
                  <a:pt x="67" y="2046"/>
                </a:lnTo>
                <a:lnTo>
                  <a:pt x="77" y="2058"/>
                </a:lnTo>
                <a:lnTo>
                  <a:pt x="88" y="2069"/>
                </a:lnTo>
                <a:lnTo>
                  <a:pt x="99" y="2080"/>
                </a:lnTo>
                <a:lnTo>
                  <a:pt x="111" y="2090"/>
                </a:lnTo>
                <a:lnTo>
                  <a:pt x="124" y="2099"/>
                </a:lnTo>
                <a:lnTo>
                  <a:pt x="136" y="2107"/>
                </a:lnTo>
                <a:lnTo>
                  <a:pt x="149" y="2115"/>
                </a:lnTo>
                <a:lnTo>
                  <a:pt x="161" y="2122"/>
                </a:lnTo>
                <a:lnTo>
                  <a:pt x="175" y="2129"/>
                </a:lnTo>
                <a:lnTo>
                  <a:pt x="188" y="2135"/>
                </a:lnTo>
                <a:lnTo>
                  <a:pt x="202" y="2140"/>
                </a:lnTo>
                <a:lnTo>
                  <a:pt x="216" y="2144"/>
                </a:lnTo>
                <a:lnTo>
                  <a:pt x="230" y="2148"/>
                </a:lnTo>
                <a:lnTo>
                  <a:pt x="244" y="2151"/>
                </a:lnTo>
                <a:lnTo>
                  <a:pt x="258" y="2154"/>
                </a:lnTo>
                <a:lnTo>
                  <a:pt x="274" y="2155"/>
                </a:lnTo>
                <a:lnTo>
                  <a:pt x="288" y="2156"/>
                </a:lnTo>
                <a:lnTo>
                  <a:pt x="302" y="2157"/>
                </a:lnTo>
                <a:lnTo>
                  <a:pt x="317" y="2156"/>
                </a:lnTo>
                <a:lnTo>
                  <a:pt x="331" y="2155"/>
                </a:lnTo>
                <a:lnTo>
                  <a:pt x="346" y="2154"/>
                </a:lnTo>
                <a:lnTo>
                  <a:pt x="360" y="2151"/>
                </a:lnTo>
                <a:lnTo>
                  <a:pt x="374" y="2148"/>
                </a:lnTo>
                <a:lnTo>
                  <a:pt x="388" y="2144"/>
                </a:lnTo>
                <a:lnTo>
                  <a:pt x="402" y="2140"/>
                </a:lnTo>
                <a:lnTo>
                  <a:pt x="417" y="2135"/>
                </a:lnTo>
                <a:lnTo>
                  <a:pt x="430" y="2129"/>
                </a:lnTo>
                <a:lnTo>
                  <a:pt x="443" y="2122"/>
                </a:lnTo>
                <a:lnTo>
                  <a:pt x="456" y="2115"/>
                </a:lnTo>
                <a:lnTo>
                  <a:pt x="469" y="2107"/>
                </a:lnTo>
                <a:lnTo>
                  <a:pt x="481" y="2099"/>
                </a:lnTo>
                <a:lnTo>
                  <a:pt x="493" y="2090"/>
                </a:lnTo>
                <a:lnTo>
                  <a:pt x="505" y="2080"/>
                </a:lnTo>
                <a:lnTo>
                  <a:pt x="516" y="2069"/>
                </a:lnTo>
                <a:lnTo>
                  <a:pt x="2585" y="0"/>
                </a:lnTo>
                <a:close/>
                <a:moveTo>
                  <a:pt x="1650" y="0"/>
                </a:moveTo>
                <a:lnTo>
                  <a:pt x="794" y="0"/>
                </a:lnTo>
                <a:lnTo>
                  <a:pt x="154" y="640"/>
                </a:lnTo>
                <a:lnTo>
                  <a:pt x="144" y="651"/>
                </a:lnTo>
                <a:lnTo>
                  <a:pt x="134" y="663"/>
                </a:lnTo>
                <a:lnTo>
                  <a:pt x="125" y="675"/>
                </a:lnTo>
                <a:lnTo>
                  <a:pt x="115" y="687"/>
                </a:lnTo>
                <a:lnTo>
                  <a:pt x="107" y="700"/>
                </a:lnTo>
                <a:lnTo>
                  <a:pt x="100" y="712"/>
                </a:lnTo>
                <a:lnTo>
                  <a:pt x="94" y="727"/>
                </a:lnTo>
                <a:lnTo>
                  <a:pt x="88" y="740"/>
                </a:lnTo>
                <a:lnTo>
                  <a:pt x="83" y="754"/>
                </a:lnTo>
                <a:lnTo>
                  <a:pt x="78" y="768"/>
                </a:lnTo>
                <a:lnTo>
                  <a:pt x="74" y="782"/>
                </a:lnTo>
                <a:lnTo>
                  <a:pt x="71" y="796"/>
                </a:lnTo>
                <a:lnTo>
                  <a:pt x="69" y="810"/>
                </a:lnTo>
                <a:lnTo>
                  <a:pt x="67" y="825"/>
                </a:lnTo>
                <a:lnTo>
                  <a:pt x="66" y="839"/>
                </a:lnTo>
                <a:lnTo>
                  <a:pt x="66" y="853"/>
                </a:lnTo>
                <a:lnTo>
                  <a:pt x="66" y="868"/>
                </a:lnTo>
                <a:lnTo>
                  <a:pt x="67" y="883"/>
                </a:lnTo>
                <a:lnTo>
                  <a:pt x="69" y="898"/>
                </a:lnTo>
                <a:lnTo>
                  <a:pt x="71" y="912"/>
                </a:lnTo>
                <a:lnTo>
                  <a:pt x="74" y="926"/>
                </a:lnTo>
                <a:lnTo>
                  <a:pt x="78" y="940"/>
                </a:lnTo>
                <a:lnTo>
                  <a:pt x="83" y="954"/>
                </a:lnTo>
                <a:lnTo>
                  <a:pt x="88" y="968"/>
                </a:lnTo>
                <a:lnTo>
                  <a:pt x="94" y="981"/>
                </a:lnTo>
                <a:lnTo>
                  <a:pt x="100" y="994"/>
                </a:lnTo>
                <a:lnTo>
                  <a:pt x="107" y="1007"/>
                </a:lnTo>
                <a:lnTo>
                  <a:pt x="115" y="1020"/>
                </a:lnTo>
                <a:lnTo>
                  <a:pt x="125" y="1032"/>
                </a:lnTo>
                <a:lnTo>
                  <a:pt x="134" y="1045"/>
                </a:lnTo>
                <a:lnTo>
                  <a:pt x="144" y="1057"/>
                </a:lnTo>
                <a:lnTo>
                  <a:pt x="154" y="1068"/>
                </a:lnTo>
                <a:lnTo>
                  <a:pt x="166" y="1078"/>
                </a:lnTo>
                <a:lnTo>
                  <a:pt x="177" y="1088"/>
                </a:lnTo>
                <a:lnTo>
                  <a:pt x="189" y="1098"/>
                </a:lnTo>
                <a:lnTo>
                  <a:pt x="202" y="1106"/>
                </a:lnTo>
                <a:lnTo>
                  <a:pt x="214" y="1114"/>
                </a:lnTo>
                <a:lnTo>
                  <a:pt x="227" y="1121"/>
                </a:lnTo>
                <a:lnTo>
                  <a:pt x="240" y="1128"/>
                </a:lnTo>
                <a:lnTo>
                  <a:pt x="254" y="1134"/>
                </a:lnTo>
                <a:lnTo>
                  <a:pt x="268" y="1139"/>
                </a:lnTo>
                <a:lnTo>
                  <a:pt x="282" y="1143"/>
                </a:lnTo>
                <a:lnTo>
                  <a:pt x="296" y="1147"/>
                </a:lnTo>
                <a:lnTo>
                  <a:pt x="310" y="1150"/>
                </a:lnTo>
                <a:lnTo>
                  <a:pt x="325" y="1152"/>
                </a:lnTo>
                <a:lnTo>
                  <a:pt x="339" y="1154"/>
                </a:lnTo>
                <a:lnTo>
                  <a:pt x="354" y="1155"/>
                </a:lnTo>
                <a:lnTo>
                  <a:pt x="368" y="1155"/>
                </a:lnTo>
                <a:lnTo>
                  <a:pt x="382" y="1155"/>
                </a:lnTo>
                <a:lnTo>
                  <a:pt x="397" y="1154"/>
                </a:lnTo>
                <a:lnTo>
                  <a:pt x="412" y="1152"/>
                </a:lnTo>
                <a:lnTo>
                  <a:pt x="426" y="1150"/>
                </a:lnTo>
                <a:lnTo>
                  <a:pt x="441" y="1147"/>
                </a:lnTo>
                <a:lnTo>
                  <a:pt x="455" y="1143"/>
                </a:lnTo>
                <a:lnTo>
                  <a:pt x="468" y="1139"/>
                </a:lnTo>
                <a:lnTo>
                  <a:pt x="482" y="1134"/>
                </a:lnTo>
                <a:lnTo>
                  <a:pt x="496" y="1128"/>
                </a:lnTo>
                <a:lnTo>
                  <a:pt x="509" y="1121"/>
                </a:lnTo>
                <a:lnTo>
                  <a:pt x="522" y="1114"/>
                </a:lnTo>
                <a:lnTo>
                  <a:pt x="534" y="1106"/>
                </a:lnTo>
                <a:lnTo>
                  <a:pt x="547" y="1098"/>
                </a:lnTo>
                <a:lnTo>
                  <a:pt x="560" y="1088"/>
                </a:lnTo>
                <a:lnTo>
                  <a:pt x="571" y="1078"/>
                </a:lnTo>
                <a:lnTo>
                  <a:pt x="582" y="1068"/>
                </a:lnTo>
                <a:lnTo>
                  <a:pt x="1650" y="0"/>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 name="TextBox 4">
            <a:extLst>
              <a:ext uri="{FF2B5EF4-FFF2-40B4-BE49-F238E27FC236}">
                <a16:creationId xmlns:a16="http://schemas.microsoft.com/office/drawing/2014/main" id="{4A74B507-86AC-2449-B6D1-1A93CA95FDAA}"/>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70F79F45-85DE-B949-9825-DB153F4DE558}"/>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6D99FF32-6DA4-5B4B-BD5C-276325EBDDFC}"/>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712018" y="1"/>
            <a:ext cx="3575982" cy="1750828"/>
          </a:xfrm>
          <a:prstGeom prst="rect">
            <a:avLst/>
          </a:prstGeom>
        </p:spPr>
      </p:pic>
    </p:spTree>
    <p:extLst>
      <p:ext uri="{BB962C8B-B14F-4D97-AF65-F5344CB8AC3E}">
        <p14:creationId xmlns:p14="http://schemas.microsoft.com/office/powerpoint/2010/main" val="2062788295"/>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56.xml"/><Relationship Id="rId18" Type="http://schemas.openxmlformats.org/officeDocument/2006/relationships/slideLayout" Target="../slideLayouts/slideLayout61.xml"/><Relationship Id="rId26" Type="http://schemas.openxmlformats.org/officeDocument/2006/relationships/slideLayout" Target="../slideLayouts/slideLayout69.xml"/><Relationship Id="rId39" Type="http://schemas.openxmlformats.org/officeDocument/2006/relationships/slideLayout" Target="../slideLayouts/slideLayout82.xml"/><Relationship Id="rId21" Type="http://schemas.openxmlformats.org/officeDocument/2006/relationships/slideLayout" Target="../slideLayouts/slideLayout64.xml"/><Relationship Id="rId34" Type="http://schemas.openxmlformats.org/officeDocument/2006/relationships/slideLayout" Target="../slideLayouts/slideLayout77.xml"/><Relationship Id="rId42" Type="http://schemas.openxmlformats.org/officeDocument/2006/relationships/slideLayout" Target="../slideLayouts/slideLayout85.xml"/><Relationship Id="rId7" Type="http://schemas.openxmlformats.org/officeDocument/2006/relationships/slideLayout" Target="../slideLayouts/slideLayout50.xml"/><Relationship Id="rId2" Type="http://schemas.openxmlformats.org/officeDocument/2006/relationships/slideLayout" Target="../slideLayouts/slideLayout45.xml"/><Relationship Id="rId16" Type="http://schemas.openxmlformats.org/officeDocument/2006/relationships/slideLayout" Target="../slideLayouts/slideLayout59.xml"/><Relationship Id="rId20" Type="http://schemas.openxmlformats.org/officeDocument/2006/relationships/slideLayout" Target="../slideLayouts/slideLayout63.xml"/><Relationship Id="rId29" Type="http://schemas.openxmlformats.org/officeDocument/2006/relationships/slideLayout" Target="../slideLayouts/slideLayout72.xml"/><Relationship Id="rId41" Type="http://schemas.openxmlformats.org/officeDocument/2006/relationships/slideLayout" Target="../slideLayouts/slideLayout84.xml"/><Relationship Id="rId1" Type="http://schemas.openxmlformats.org/officeDocument/2006/relationships/slideLayout" Target="../slideLayouts/slideLayout44.xml"/><Relationship Id="rId6" Type="http://schemas.openxmlformats.org/officeDocument/2006/relationships/slideLayout" Target="../slideLayouts/slideLayout49.xml"/><Relationship Id="rId11" Type="http://schemas.openxmlformats.org/officeDocument/2006/relationships/slideLayout" Target="../slideLayouts/slideLayout54.xml"/><Relationship Id="rId24" Type="http://schemas.openxmlformats.org/officeDocument/2006/relationships/slideLayout" Target="../slideLayouts/slideLayout67.xml"/><Relationship Id="rId32" Type="http://schemas.openxmlformats.org/officeDocument/2006/relationships/slideLayout" Target="../slideLayouts/slideLayout75.xml"/><Relationship Id="rId37" Type="http://schemas.openxmlformats.org/officeDocument/2006/relationships/slideLayout" Target="../slideLayouts/slideLayout80.xml"/><Relationship Id="rId40" Type="http://schemas.openxmlformats.org/officeDocument/2006/relationships/slideLayout" Target="../slideLayouts/slideLayout83.xml"/><Relationship Id="rId5" Type="http://schemas.openxmlformats.org/officeDocument/2006/relationships/slideLayout" Target="../slideLayouts/slideLayout48.xml"/><Relationship Id="rId15" Type="http://schemas.openxmlformats.org/officeDocument/2006/relationships/slideLayout" Target="../slideLayouts/slideLayout58.xml"/><Relationship Id="rId23" Type="http://schemas.openxmlformats.org/officeDocument/2006/relationships/slideLayout" Target="../slideLayouts/slideLayout66.xml"/><Relationship Id="rId28" Type="http://schemas.openxmlformats.org/officeDocument/2006/relationships/slideLayout" Target="../slideLayouts/slideLayout71.xml"/><Relationship Id="rId36" Type="http://schemas.openxmlformats.org/officeDocument/2006/relationships/slideLayout" Target="../slideLayouts/slideLayout79.xml"/><Relationship Id="rId10" Type="http://schemas.openxmlformats.org/officeDocument/2006/relationships/slideLayout" Target="../slideLayouts/slideLayout53.xml"/><Relationship Id="rId19" Type="http://schemas.openxmlformats.org/officeDocument/2006/relationships/slideLayout" Target="../slideLayouts/slideLayout62.xml"/><Relationship Id="rId31" Type="http://schemas.openxmlformats.org/officeDocument/2006/relationships/slideLayout" Target="../slideLayouts/slideLayout74.xml"/><Relationship Id="rId44" Type="http://schemas.openxmlformats.org/officeDocument/2006/relationships/theme" Target="../theme/theme2.xml"/><Relationship Id="rId4" Type="http://schemas.openxmlformats.org/officeDocument/2006/relationships/slideLayout" Target="../slideLayouts/slideLayout47.xml"/><Relationship Id="rId9" Type="http://schemas.openxmlformats.org/officeDocument/2006/relationships/slideLayout" Target="../slideLayouts/slideLayout52.xml"/><Relationship Id="rId14" Type="http://schemas.openxmlformats.org/officeDocument/2006/relationships/slideLayout" Target="../slideLayouts/slideLayout57.xml"/><Relationship Id="rId22" Type="http://schemas.openxmlformats.org/officeDocument/2006/relationships/slideLayout" Target="../slideLayouts/slideLayout65.xml"/><Relationship Id="rId27" Type="http://schemas.openxmlformats.org/officeDocument/2006/relationships/slideLayout" Target="../slideLayouts/slideLayout70.xml"/><Relationship Id="rId30" Type="http://schemas.openxmlformats.org/officeDocument/2006/relationships/slideLayout" Target="../slideLayouts/slideLayout73.xml"/><Relationship Id="rId35" Type="http://schemas.openxmlformats.org/officeDocument/2006/relationships/slideLayout" Target="../slideLayouts/slideLayout78.xml"/><Relationship Id="rId43" Type="http://schemas.openxmlformats.org/officeDocument/2006/relationships/slideLayout" Target="../slideLayouts/slideLayout86.xml"/><Relationship Id="rId8" Type="http://schemas.openxmlformats.org/officeDocument/2006/relationships/slideLayout" Target="../slideLayouts/slideLayout51.xml"/><Relationship Id="rId3" Type="http://schemas.openxmlformats.org/officeDocument/2006/relationships/slideLayout" Target="../slideLayouts/slideLayout46.xml"/><Relationship Id="rId12" Type="http://schemas.openxmlformats.org/officeDocument/2006/relationships/slideLayout" Target="../slideLayouts/slideLayout55.xml"/><Relationship Id="rId17" Type="http://schemas.openxmlformats.org/officeDocument/2006/relationships/slideLayout" Target="../slideLayouts/slideLayout60.xml"/><Relationship Id="rId25" Type="http://schemas.openxmlformats.org/officeDocument/2006/relationships/slideLayout" Target="../slideLayouts/slideLayout68.xml"/><Relationship Id="rId33" Type="http://schemas.openxmlformats.org/officeDocument/2006/relationships/slideLayout" Target="../slideLayouts/slideLayout76.xml"/><Relationship Id="rId38" Type="http://schemas.openxmlformats.org/officeDocument/2006/relationships/slideLayout" Target="../slideLayouts/slideLayout81.xml"/></Relationships>
</file>

<file path=ppt/slideMasters/_rels/slideMaster3.xml.rels><?xml version="1.0" encoding="UTF-8" standalone="yes"?>
<Relationships xmlns="http://schemas.openxmlformats.org/package/2006/relationships"><Relationship Id="rId13" Type="http://schemas.openxmlformats.org/officeDocument/2006/relationships/slideLayout" Target="../slideLayouts/slideLayout99.xml"/><Relationship Id="rId18" Type="http://schemas.openxmlformats.org/officeDocument/2006/relationships/slideLayout" Target="../slideLayouts/slideLayout104.xml"/><Relationship Id="rId26" Type="http://schemas.openxmlformats.org/officeDocument/2006/relationships/slideLayout" Target="../slideLayouts/slideLayout112.xml"/><Relationship Id="rId39" Type="http://schemas.openxmlformats.org/officeDocument/2006/relationships/slideLayout" Target="../slideLayouts/slideLayout125.xml"/><Relationship Id="rId21" Type="http://schemas.openxmlformats.org/officeDocument/2006/relationships/slideLayout" Target="../slideLayouts/slideLayout107.xml"/><Relationship Id="rId34" Type="http://schemas.openxmlformats.org/officeDocument/2006/relationships/slideLayout" Target="../slideLayouts/slideLayout120.xml"/><Relationship Id="rId42" Type="http://schemas.openxmlformats.org/officeDocument/2006/relationships/slideLayout" Target="../slideLayouts/slideLayout128.xml"/><Relationship Id="rId47" Type="http://schemas.openxmlformats.org/officeDocument/2006/relationships/slideLayout" Target="../slideLayouts/slideLayout133.xml"/><Relationship Id="rId7" Type="http://schemas.openxmlformats.org/officeDocument/2006/relationships/slideLayout" Target="../slideLayouts/slideLayout93.xml"/><Relationship Id="rId2" Type="http://schemas.openxmlformats.org/officeDocument/2006/relationships/slideLayout" Target="../slideLayouts/slideLayout88.xml"/><Relationship Id="rId16" Type="http://schemas.openxmlformats.org/officeDocument/2006/relationships/slideLayout" Target="../slideLayouts/slideLayout102.xml"/><Relationship Id="rId29" Type="http://schemas.openxmlformats.org/officeDocument/2006/relationships/slideLayout" Target="../slideLayouts/slideLayout115.xml"/><Relationship Id="rId11" Type="http://schemas.openxmlformats.org/officeDocument/2006/relationships/slideLayout" Target="../slideLayouts/slideLayout97.xml"/><Relationship Id="rId24" Type="http://schemas.openxmlformats.org/officeDocument/2006/relationships/slideLayout" Target="../slideLayouts/slideLayout110.xml"/><Relationship Id="rId32" Type="http://schemas.openxmlformats.org/officeDocument/2006/relationships/slideLayout" Target="../slideLayouts/slideLayout118.xml"/><Relationship Id="rId37" Type="http://schemas.openxmlformats.org/officeDocument/2006/relationships/slideLayout" Target="../slideLayouts/slideLayout123.xml"/><Relationship Id="rId40" Type="http://schemas.openxmlformats.org/officeDocument/2006/relationships/slideLayout" Target="../slideLayouts/slideLayout126.xml"/><Relationship Id="rId45" Type="http://schemas.openxmlformats.org/officeDocument/2006/relationships/slideLayout" Target="../slideLayouts/slideLayout131.xml"/><Relationship Id="rId5" Type="http://schemas.openxmlformats.org/officeDocument/2006/relationships/slideLayout" Target="../slideLayouts/slideLayout91.xml"/><Relationship Id="rId15" Type="http://schemas.openxmlformats.org/officeDocument/2006/relationships/slideLayout" Target="../slideLayouts/slideLayout101.xml"/><Relationship Id="rId23" Type="http://schemas.openxmlformats.org/officeDocument/2006/relationships/slideLayout" Target="../slideLayouts/slideLayout109.xml"/><Relationship Id="rId28" Type="http://schemas.openxmlformats.org/officeDocument/2006/relationships/slideLayout" Target="../slideLayouts/slideLayout114.xml"/><Relationship Id="rId36" Type="http://schemas.openxmlformats.org/officeDocument/2006/relationships/slideLayout" Target="../slideLayouts/slideLayout122.xml"/><Relationship Id="rId49" Type="http://schemas.openxmlformats.org/officeDocument/2006/relationships/theme" Target="../theme/theme3.xml"/><Relationship Id="rId10" Type="http://schemas.openxmlformats.org/officeDocument/2006/relationships/slideLayout" Target="../slideLayouts/slideLayout96.xml"/><Relationship Id="rId19" Type="http://schemas.openxmlformats.org/officeDocument/2006/relationships/slideLayout" Target="../slideLayouts/slideLayout105.xml"/><Relationship Id="rId31" Type="http://schemas.openxmlformats.org/officeDocument/2006/relationships/slideLayout" Target="../slideLayouts/slideLayout117.xml"/><Relationship Id="rId44" Type="http://schemas.openxmlformats.org/officeDocument/2006/relationships/slideLayout" Target="../slideLayouts/slideLayout130.xml"/><Relationship Id="rId4" Type="http://schemas.openxmlformats.org/officeDocument/2006/relationships/slideLayout" Target="../slideLayouts/slideLayout90.xml"/><Relationship Id="rId9" Type="http://schemas.openxmlformats.org/officeDocument/2006/relationships/slideLayout" Target="../slideLayouts/slideLayout95.xml"/><Relationship Id="rId14" Type="http://schemas.openxmlformats.org/officeDocument/2006/relationships/slideLayout" Target="../slideLayouts/slideLayout100.xml"/><Relationship Id="rId22" Type="http://schemas.openxmlformats.org/officeDocument/2006/relationships/slideLayout" Target="../slideLayouts/slideLayout108.xml"/><Relationship Id="rId27" Type="http://schemas.openxmlformats.org/officeDocument/2006/relationships/slideLayout" Target="../slideLayouts/slideLayout113.xml"/><Relationship Id="rId30" Type="http://schemas.openxmlformats.org/officeDocument/2006/relationships/slideLayout" Target="../slideLayouts/slideLayout116.xml"/><Relationship Id="rId35" Type="http://schemas.openxmlformats.org/officeDocument/2006/relationships/slideLayout" Target="../slideLayouts/slideLayout121.xml"/><Relationship Id="rId43" Type="http://schemas.openxmlformats.org/officeDocument/2006/relationships/slideLayout" Target="../slideLayouts/slideLayout129.xml"/><Relationship Id="rId48" Type="http://schemas.openxmlformats.org/officeDocument/2006/relationships/slideLayout" Target="../slideLayouts/slideLayout134.xml"/><Relationship Id="rId8" Type="http://schemas.openxmlformats.org/officeDocument/2006/relationships/slideLayout" Target="../slideLayouts/slideLayout94.xml"/><Relationship Id="rId3" Type="http://schemas.openxmlformats.org/officeDocument/2006/relationships/slideLayout" Target="../slideLayouts/slideLayout89.xml"/><Relationship Id="rId12" Type="http://schemas.openxmlformats.org/officeDocument/2006/relationships/slideLayout" Target="../slideLayouts/slideLayout98.xml"/><Relationship Id="rId17" Type="http://schemas.openxmlformats.org/officeDocument/2006/relationships/slideLayout" Target="../slideLayouts/slideLayout103.xml"/><Relationship Id="rId25" Type="http://schemas.openxmlformats.org/officeDocument/2006/relationships/slideLayout" Target="../slideLayouts/slideLayout111.xml"/><Relationship Id="rId33" Type="http://schemas.openxmlformats.org/officeDocument/2006/relationships/slideLayout" Target="../slideLayouts/slideLayout119.xml"/><Relationship Id="rId38" Type="http://schemas.openxmlformats.org/officeDocument/2006/relationships/slideLayout" Target="../slideLayouts/slideLayout124.xml"/><Relationship Id="rId46" Type="http://schemas.openxmlformats.org/officeDocument/2006/relationships/slideLayout" Target="../slideLayouts/slideLayout132.xml"/><Relationship Id="rId20" Type="http://schemas.openxmlformats.org/officeDocument/2006/relationships/slideLayout" Target="../slideLayouts/slideLayout106.xml"/><Relationship Id="rId41" Type="http://schemas.openxmlformats.org/officeDocument/2006/relationships/slideLayout" Target="../slideLayouts/slideLayout127.xml"/><Relationship Id="rId1" Type="http://schemas.openxmlformats.org/officeDocument/2006/relationships/slideLayout" Target="../slideLayouts/slideLayout87.xml"/><Relationship Id="rId6" Type="http://schemas.openxmlformats.org/officeDocument/2006/relationships/slideLayout" Target="../slideLayouts/slideLayout9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9"/>
        <p:cNvGrpSpPr/>
        <p:nvPr/>
      </p:nvGrpSpPr>
      <p:grpSpPr>
        <a:xfrm>
          <a:off x="0" y="0"/>
          <a:ext cx="0" cy="0"/>
          <a:chOff x="0" y="0"/>
          <a:chExt cx="0" cy="0"/>
        </a:xfrm>
      </p:grpSpPr>
      <p:sp>
        <p:nvSpPr>
          <p:cNvPr id="10" name="Google Shape;10;p25"/>
          <p:cNvSpPr txBox="1"/>
          <p:nvPr/>
        </p:nvSpPr>
        <p:spPr>
          <a:xfrm>
            <a:off x="0" y="10136188"/>
            <a:ext cx="338138" cy="152400"/>
          </a:xfrm>
          <a:prstGeom prst="rect">
            <a:avLst/>
          </a:prstGeom>
          <a:noFill/>
          <a:ln>
            <a:noFill/>
          </a:ln>
        </p:spPr>
        <p:txBody>
          <a:bodyPr spcFirstLastPara="1" wrap="square" lIns="0" tIns="0" rIns="0" bIns="0" anchor="t" anchorCtr="0">
            <a:spAutoFit/>
          </a:bodyPr>
          <a:lstStyle/>
          <a:p>
            <a:pPr marL="0" marR="0" lvl="0" indent="0" algn="l" rtl="0">
              <a:lnSpc>
                <a:spcPct val="100000"/>
              </a:lnSpc>
              <a:spcBef>
                <a:spcPts val="0"/>
              </a:spcBef>
              <a:spcAft>
                <a:spcPts val="0"/>
              </a:spcAft>
              <a:buClr>
                <a:srgbClr val="000000"/>
              </a:buClr>
              <a:buSzPts val="1000"/>
              <a:buFont typeface="Arial"/>
              <a:buNone/>
            </a:pPr>
            <a:r>
              <a:rPr lang="en-GB" sz="1000" b="0" i="0" u="none" strike="noStrike" cap="none">
                <a:solidFill>
                  <a:srgbClr val="000000"/>
                </a:solidFill>
                <a:latin typeface="Calibri"/>
                <a:ea typeface="Calibri"/>
                <a:cs typeface="Calibri"/>
                <a:sym typeface="Calibri"/>
              </a:rPr>
              <a:t>Public</a:t>
            </a:r>
            <a:endParaRPr sz="1400" b="0" i="0" u="none" strike="noStrike" cap="none">
              <a:solidFill>
                <a:srgbClr val="000000"/>
              </a:solidFill>
              <a:latin typeface="Arial"/>
              <a:ea typeface="Arial"/>
              <a:cs typeface="Arial"/>
              <a:sym typeface="Arial"/>
            </a:endParaRPr>
          </a:p>
        </p:txBody>
      </p:sp>
      <p:sp>
        <p:nvSpPr>
          <p:cNvPr id="11" name="Google Shape;11;p25" descr="{&quot;HashCode&quot;:-45436510,&quot;Placement&quot;:&quot;Footer&quot;,&quot;Top&quot;:789.467957,&quot;Left&quot;:0.0,&quot;SlideWidth&quot;:1440,&quot;SlideHeight&quot;:810}"/>
          <p:cNvSpPr txBox="1"/>
          <p:nvPr/>
        </p:nvSpPr>
        <p:spPr>
          <a:xfrm>
            <a:off x="0" y="10026243"/>
            <a:ext cx="581126" cy="262344"/>
          </a:xfrm>
          <a:prstGeom prst="rect">
            <a:avLst/>
          </a:prstGeom>
          <a:noFill/>
          <a:ln>
            <a:noFill/>
          </a:ln>
        </p:spPr>
        <p:txBody>
          <a:bodyPr spcFirstLastPara="1" wrap="square" lIns="0" tIns="0" rIns="0" bIns="0" anchor="ctr" anchorCtr="1">
            <a:spAutoFit/>
          </a:bodyPr>
          <a:lstStyle/>
          <a:p>
            <a:pPr marL="0" marR="0" lvl="0" indent="0" algn="l" rtl="0">
              <a:lnSpc>
                <a:spcPct val="100000"/>
              </a:lnSpc>
              <a:spcBef>
                <a:spcPts val="0"/>
              </a:spcBef>
              <a:spcAft>
                <a:spcPts val="0"/>
              </a:spcAft>
              <a:buNone/>
            </a:pPr>
            <a:r>
              <a:rPr lang="en-GB" sz="1000" b="0" i="0" u="none" strike="noStrike" cap="none">
                <a:solidFill>
                  <a:srgbClr val="000000"/>
                </a:solidFill>
                <a:latin typeface="Calibri"/>
                <a:ea typeface="Calibri"/>
                <a:cs typeface="Calibri"/>
                <a:sym typeface="Calibri"/>
              </a:rPr>
              <a:t>Public</a:t>
            </a:r>
            <a:endParaRPr sz="1000" b="0" i="0" u="none" strike="noStrike" cap="none">
              <a:solidFill>
                <a:srgbClr val="000000"/>
              </a:solidFill>
              <a:latin typeface="Calibri"/>
              <a:ea typeface="Calibri"/>
              <a:cs typeface="Calibri"/>
              <a:sym typeface="Calibri"/>
            </a:endParaRPr>
          </a:p>
        </p:txBody>
      </p:sp>
      <p:sp>
        <p:nvSpPr>
          <p:cNvPr id="2" name="MSIPCMContentMarking" descr="{&quot;HashCode&quot;:-45436510,&quot;Placement&quot;:&quot;Footer&quot;,&quot;Top&quot;:789.467957,&quot;Left&quot;:0.0,&quot;SlideWidth&quot;:1440,&quot;SlideHeight&quot;:810}">
            <a:extLst>
              <a:ext uri="{FF2B5EF4-FFF2-40B4-BE49-F238E27FC236}">
                <a16:creationId xmlns:a16="http://schemas.microsoft.com/office/drawing/2014/main" id="{75847C18-7D1B-4D0B-B5B5-958DDF597A73}"/>
              </a:ext>
            </a:extLst>
          </p:cNvPr>
          <p:cNvSpPr txBox="1"/>
          <p:nvPr userDrawn="1"/>
        </p:nvSpPr>
        <p:spPr>
          <a:xfrm>
            <a:off x="0" y="10026243"/>
            <a:ext cx="581126" cy="262344"/>
          </a:xfrm>
          <a:prstGeom prst="rect">
            <a:avLst/>
          </a:prstGeom>
          <a:noFill/>
        </p:spPr>
        <p:txBody>
          <a:bodyPr vert="horz" wrap="square" lIns="0" tIns="0" rIns="0" bIns="0" rtlCol="0" anchor="ctr" anchorCtr="1">
            <a:spAutoFit/>
          </a:bodyPr>
          <a:lstStyle/>
          <a:p>
            <a:pPr algn="l">
              <a:spcBef>
                <a:spcPts val="0"/>
              </a:spcBef>
              <a:spcAft>
                <a:spcPts val="0"/>
              </a:spcAft>
            </a:pPr>
            <a:r>
              <a:rPr lang="en-US" sz="1000">
                <a:solidFill>
                  <a:srgbClr val="000000"/>
                </a:solidFill>
                <a:latin typeface="Calibri" panose="020F0502020204030204" pitchFamily="34" charset="0"/>
              </a:rPr>
              <a:t>Public</a:t>
            </a:r>
            <a:endParaRPr lang="en-CH" sz="1000">
              <a:solidFill>
                <a:srgbClr val="000000"/>
              </a:solidFill>
              <a:latin typeface="Calibri" panose="020F0502020204030204" pitchFamily="34" charset="0"/>
            </a:endParaRPr>
          </a:p>
        </p:txBody>
      </p:sp>
    </p:spTree>
  </p:cSld>
  <p:clrMap bg1="lt1" tx1="dk1" bg2="dk2" tx2="lt2" accent1="accent1" accent2="accent2" accent3="accent3" accent4="accent4" accent5="accent5" accent6="accent6" hlink="hlink" folHlink="folHlink"/>
  <p:sldLayoutIdLst>
    <p:sldLayoutId id="2147483649"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 id="2147483661" r:id="rId12"/>
    <p:sldLayoutId id="2147483662" r:id="rId13"/>
    <p:sldLayoutId id="2147483663" r:id="rId14"/>
    <p:sldLayoutId id="2147483664" r:id="rId15"/>
    <p:sldLayoutId id="2147483665" r:id="rId16"/>
    <p:sldLayoutId id="2147483666" r:id="rId17"/>
    <p:sldLayoutId id="2147483667" r:id="rId18"/>
    <p:sldLayoutId id="2147483668" r:id="rId19"/>
    <p:sldLayoutId id="2147483669" r:id="rId20"/>
    <p:sldLayoutId id="2147483670" r:id="rId21"/>
    <p:sldLayoutId id="2147483671" r:id="rId22"/>
    <p:sldLayoutId id="2147483672" r:id="rId23"/>
    <p:sldLayoutId id="2147483673" r:id="rId24"/>
    <p:sldLayoutId id="2147483674" r:id="rId25"/>
    <p:sldLayoutId id="2147483675" r:id="rId26"/>
    <p:sldLayoutId id="2147483676" r:id="rId27"/>
    <p:sldLayoutId id="2147483677" r:id="rId28"/>
    <p:sldLayoutId id="2147483678" r:id="rId29"/>
    <p:sldLayoutId id="2147483679" r:id="rId30"/>
    <p:sldLayoutId id="2147483680" r:id="rId31"/>
    <p:sldLayoutId id="2147483681" r:id="rId32"/>
    <p:sldLayoutId id="2147483682" r:id="rId33"/>
    <p:sldLayoutId id="2147483683" r:id="rId34"/>
    <p:sldLayoutId id="2147483684" r:id="rId35"/>
    <p:sldLayoutId id="2147483685" r:id="rId36"/>
    <p:sldLayoutId id="2147483686" r:id="rId37"/>
    <p:sldLayoutId id="2147483687" r:id="rId38"/>
    <p:sldLayoutId id="2147483688" r:id="rId39"/>
    <p:sldLayoutId id="2147483689" r:id="rId40"/>
    <p:sldLayoutId id="2147483690" r:id="rId41"/>
    <p:sldLayoutId id="2147483782" r:id="rId42"/>
    <p:sldLayoutId id="2147483783" r:id="rId4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233"/>
        <p:cNvGrpSpPr/>
        <p:nvPr/>
      </p:nvGrpSpPr>
      <p:grpSpPr>
        <a:xfrm>
          <a:off x="0" y="0"/>
          <a:ext cx="0" cy="0"/>
          <a:chOff x="0" y="0"/>
          <a:chExt cx="0" cy="0"/>
        </a:xfrm>
      </p:grpSpPr>
      <p:sp>
        <p:nvSpPr>
          <p:cNvPr id="234" name="Google Shape;234;p72"/>
          <p:cNvSpPr txBox="1"/>
          <p:nvPr/>
        </p:nvSpPr>
        <p:spPr>
          <a:xfrm>
            <a:off x="0" y="10136188"/>
            <a:ext cx="338138" cy="152400"/>
          </a:xfrm>
          <a:prstGeom prst="rect">
            <a:avLst/>
          </a:prstGeom>
          <a:noFill/>
          <a:ln>
            <a:noFill/>
          </a:ln>
        </p:spPr>
        <p:txBody>
          <a:bodyPr spcFirstLastPara="1" wrap="square" lIns="0" tIns="0" rIns="0" bIns="0" anchor="t" anchorCtr="0">
            <a:spAutoFit/>
          </a:bodyPr>
          <a:lstStyle/>
          <a:p>
            <a:pPr marL="0" marR="0" lvl="0" indent="0" algn="l" rtl="0">
              <a:lnSpc>
                <a:spcPct val="100000"/>
              </a:lnSpc>
              <a:spcBef>
                <a:spcPts val="0"/>
              </a:spcBef>
              <a:spcAft>
                <a:spcPts val="0"/>
              </a:spcAft>
              <a:buNone/>
            </a:pPr>
            <a:r>
              <a:rPr lang="en-GB" sz="1000" b="0" i="0" u="none" strike="noStrike" cap="none">
                <a:solidFill>
                  <a:srgbClr val="000000"/>
                </a:solidFill>
                <a:latin typeface="Calibri"/>
                <a:ea typeface="Calibri"/>
                <a:cs typeface="Calibri"/>
                <a:sym typeface="Calibri"/>
              </a:rPr>
              <a:t>Public</a:t>
            </a:r>
            <a:endParaRPr/>
          </a:p>
        </p:txBody>
      </p:sp>
      <p:sp>
        <p:nvSpPr>
          <p:cNvPr id="235" name="Google Shape;235;p72" descr="{&quot;HashCode&quot;:-45436510,&quot;Placement&quot;:&quot;Footer&quot;,&quot;Top&quot;:789.467957,&quot;Left&quot;:0.0,&quot;SlideWidth&quot;:1440,&quot;SlideHeight&quot;:810}"/>
          <p:cNvSpPr txBox="1"/>
          <p:nvPr/>
        </p:nvSpPr>
        <p:spPr>
          <a:xfrm>
            <a:off x="0" y="10026243"/>
            <a:ext cx="581126" cy="262344"/>
          </a:xfrm>
          <a:prstGeom prst="rect">
            <a:avLst/>
          </a:prstGeom>
          <a:noFill/>
          <a:ln>
            <a:noFill/>
          </a:ln>
        </p:spPr>
        <p:txBody>
          <a:bodyPr spcFirstLastPara="1" wrap="square" lIns="0" tIns="0" rIns="0" bIns="0" anchor="ctr" anchorCtr="1">
            <a:spAutoFit/>
          </a:bodyPr>
          <a:lstStyle/>
          <a:p>
            <a:pPr marL="0" marR="0" lvl="0" indent="0" algn="l" rtl="0">
              <a:lnSpc>
                <a:spcPct val="100000"/>
              </a:lnSpc>
              <a:spcBef>
                <a:spcPts val="0"/>
              </a:spcBef>
              <a:spcAft>
                <a:spcPts val="0"/>
              </a:spcAft>
              <a:buNone/>
            </a:pPr>
            <a:r>
              <a:rPr lang="en-GB" sz="1000" b="0" i="0" u="none" strike="noStrike" cap="none">
                <a:solidFill>
                  <a:srgbClr val="000000"/>
                </a:solidFill>
                <a:latin typeface="Calibri"/>
                <a:ea typeface="Calibri"/>
                <a:cs typeface="Calibri"/>
                <a:sym typeface="Calibri"/>
              </a:rPr>
              <a:t>Public</a:t>
            </a:r>
            <a:endParaRPr sz="1000" b="0" i="0" u="none" strike="noStrike" cap="none">
              <a:solidFill>
                <a:srgbClr val="000000"/>
              </a:solidFill>
              <a:latin typeface="Calibri"/>
              <a:ea typeface="Calibri"/>
              <a:cs typeface="Calibri"/>
              <a:sym typeface="Calibri"/>
            </a:endParaRPr>
          </a:p>
        </p:txBody>
      </p:sp>
      <p:sp>
        <p:nvSpPr>
          <p:cNvPr id="2" name="MSIPCMContentMarking" descr="{&quot;HashCode&quot;:-45436510,&quot;Placement&quot;:&quot;Footer&quot;,&quot;Top&quot;:789.467957,&quot;Left&quot;:0.0,&quot;SlideWidth&quot;:1440,&quot;SlideHeight&quot;:810}">
            <a:extLst>
              <a:ext uri="{FF2B5EF4-FFF2-40B4-BE49-F238E27FC236}">
                <a16:creationId xmlns:a16="http://schemas.microsoft.com/office/drawing/2014/main" id="{C0A8CF99-F2F2-4041-805E-AE421D443242}"/>
              </a:ext>
            </a:extLst>
          </p:cNvPr>
          <p:cNvSpPr txBox="1"/>
          <p:nvPr userDrawn="1"/>
        </p:nvSpPr>
        <p:spPr>
          <a:xfrm>
            <a:off x="0" y="10026243"/>
            <a:ext cx="581126" cy="262344"/>
          </a:xfrm>
          <a:prstGeom prst="rect">
            <a:avLst/>
          </a:prstGeom>
          <a:noFill/>
        </p:spPr>
        <p:txBody>
          <a:bodyPr vert="horz" wrap="square" lIns="0" tIns="0" rIns="0" bIns="0" rtlCol="0" anchor="ctr" anchorCtr="1">
            <a:spAutoFit/>
          </a:bodyPr>
          <a:lstStyle/>
          <a:p>
            <a:pPr algn="l">
              <a:spcBef>
                <a:spcPts val="0"/>
              </a:spcBef>
              <a:spcAft>
                <a:spcPts val="0"/>
              </a:spcAft>
            </a:pPr>
            <a:r>
              <a:rPr lang="en-US" sz="1000">
                <a:solidFill>
                  <a:srgbClr val="000000"/>
                </a:solidFill>
                <a:latin typeface="Calibri" panose="020F0502020204030204" pitchFamily="34" charset="0"/>
              </a:rPr>
              <a:t>Public</a:t>
            </a:r>
            <a:endParaRPr lang="en-CH" sz="1000">
              <a:solidFill>
                <a:srgbClr val="000000"/>
              </a:solidFill>
              <a:latin typeface="Calibri" panose="020F0502020204030204" pitchFamily="34" charset="0"/>
            </a:endParaRPr>
          </a:p>
        </p:txBody>
      </p:sp>
    </p:spTree>
  </p:cSld>
  <p:clrMap bg1="lt1" tx1="dk1" bg2="dk2" tx2="lt2" accent1="accent1" accent2="accent2" accent3="accent3" accent4="accent4" accent5="accent5" accent6="accent6" hlink="hlink" folHlink="folHlink"/>
  <p:sldLayoutIdLst>
    <p:sldLayoutId id="2147483692" r:id="rId1"/>
    <p:sldLayoutId id="2147483693" r:id="rId2"/>
    <p:sldLayoutId id="2147483694" r:id="rId3"/>
    <p:sldLayoutId id="2147483695" r:id="rId4"/>
    <p:sldLayoutId id="2147483696" r:id="rId5"/>
    <p:sldLayoutId id="2147483697" r:id="rId6"/>
    <p:sldLayoutId id="2147483698" r:id="rId7"/>
    <p:sldLayoutId id="2147483699" r:id="rId8"/>
    <p:sldLayoutId id="2147483700" r:id="rId9"/>
    <p:sldLayoutId id="2147483701" r:id="rId10"/>
    <p:sldLayoutId id="2147483702" r:id="rId11"/>
    <p:sldLayoutId id="2147483703" r:id="rId12"/>
    <p:sldLayoutId id="2147483704" r:id="rId13"/>
    <p:sldLayoutId id="2147483705" r:id="rId14"/>
    <p:sldLayoutId id="2147483706" r:id="rId15"/>
    <p:sldLayoutId id="2147483707" r:id="rId16"/>
    <p:sldLayoutId id="2147483708" r:id="rId17"/>
    <p:sldLayoutId id="2147483709" r:id="rId18"/>
    <p:sldLayoutId id="2147483710" r:id="rId19"/>
    <p:sldLayoutId id="2147483711" r:id="rId20"/>
    <p:sldLayoutId id="2147483712" r:id="rId21"/>
    <p:sldLayoutId id="2147483713" r:id="rId22"/>
    <p:sldLayoutId id="2147483714" r:id="rId23"/>
    <p:sldLayoutId id="2147483715" r:id="rId24"/>
    <p:sldLayoutId id="2147483716" r:id="rId25"/>
    <p:sldLayoutId id="2147483717" r:id="rId26"/>
    <p:sldLayoutId id="2147483718" r:id="rId27"/>
    <p:sldLayoutId id="2147483719" r:id="rId28"/>
    <p:sldLayoutId id="2147483720" r:id="rId29"/>
    <p:sldLayoutId id="2147483721" r:id="rId30"/>
    <p:sldLayoutId id="2147483722" r:id="rId31"/>
    <p:sldLayoutId id="2147483723" r:id="rId32"/>
    <p:sldLayoutId id="2147483724" r:id="rId33"/>
    <p:sldLayoutId id="2147483725" r:id="rId34"/>
    <p:sldLayoutId id="2147483726" r:id="rId35"/>
    <p:sldLayoutId id="2147483727" r:id="rId36"/>
    <p:sldLayoutId id="2147483728" r:id="rId37"/>
    <p:sldLayoutId id="2147483729" r:id="rId38"/>
    <p:sldLayoutId id="2147483730" r:id="rId39"/>
    <p:sldLayoutId id="2147483731" r:id="rId40"/>
    <p:sldLayoutId id="2147483732" r:id="rId41"/>
    <p:sldLayoutId id="2147483733" r:id="rId42"/>
    <p:sldLayoutId id="2147483734" r:id="rId4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41BCFA4-662B-6747-891A-10DD5A99C0B2}"/>
              </a:ext>
            </a:extLst>
          </p:cNvPr>
          <p:cNvSpPr txBox="1"/>
          <p:nvPr userDrawn="1">
            <p:extLst>
              <p:ext uri="{1162E1C5-73C7-4A58-AE30-91384D911F3F}">
                <p184:classification xmlns:p184="http://schemas.microsoft.com/office/powerpoint/2018/4/main" val="ftr"/>
              </p:ext>
            </p:extLst>
          </p:nvPr>
        </p:nvSpPr>
        <p:spPr>
          <a:xfrm>
            <a:off x="0" y="10136188"/>
            <a:ext cx="338138" cy="152400"/>
          </a:xfrm>
          <a:prstGeom prst="rect">
            <a:avLst/>
          </a:prstGeom>
        </p:spPr>
        <p:txBody>
          <a:bodyPr horzOverflow="overflow" lIns="0" tIns="0" rIns="0" bIns="0">
            <a:spAutoFit/>
          </a:bodyPr>
          <a:lstStyle/>
          <a:p>
            <a:pPr algn="l"/>
            <a:r>
              <a:rPr lang="en-FR" sz="1000">
                <a:solidFill>
                  <a:srgbClr val="000000"/>
                </a:solidFill>
                <a:latin typeface="Calibri" panose="020F0502020204030204" pitchFamily="34" charset="0"/>
                <a:cs typeface="Calibri" panose="020F0502020204030204" pitchFamily="34" charset="0"/>
              </a:rPr>
              <a:t>Public</a:t>
            </a:r>
          </a:p>
        </p:txBody>
      </p:sp>
    </p:spTree>
    <p:extLst>
      <p:ext uri="{BB962C8B-B14F-4D97-AF65-F5344CB8AC3E}">
        <p14:creationId xmlns:p14="http://schemas.microsoft.com/office/powerpoint/2010/main" val="3179893591"/>
      </p:ext>
    </p:extLst>
  </p:cSld>
  <p:clrMap bg1="lt1" tx1="dk1" bg2="lt2" tx2="dk2" accent1="accent1" accent2="accent2" accent3="accent3" accent4="accent4" accent5="accent5" accent6="accent6" hlink="hlink" folHlink="folHlink"/>
  <p:sldLayoutIdLst>
    <p:sldLayoutId id="2147483785" r:id="rId1"/>
    <p:sldLayoutId id="2147483786" r:id="rId2"/>
    <p:sldLayoutId id="2147483787" r:id="rId3"/>
    <p:sldLayoutId id="2147483788" r:id="rId4"/>
    <p:sldLayoutId id="2147483789" r:id="rId5"/>
    <p:sldLayoutId id="2147483790" r:id="rId6"/>
    <p:sldLayoutId id="2147483791" r:id="rId7"/>
    <p:sldLayoutId id="2147483792" r:id="rId8"/>
    <p:sldLayoutId id="2147483793" r:id="rId9"/>
    <p:sldLayoutId id="2147483794" r:id="rId10"/>
    <p:sldLayoutId id="2147483795" r:id="rId11"/>
    <p:sldLayoutId id="2147483796" r:id="rId12"/>
    <p:sldLayoutId id="2147483797" r:id="rId13"/>
    <p:sldLayoutId id="2147483798" r:id="rId14"/>
    <p:sldLayoutId id="2147483799" r:id="rId15"/>
    <p:sldLayoutId id="2147483800" r:id="rId16"/>
    <p:sldLayoutId id="2147483801" r:id="rId17"/>
    <p:sldLayoutId id="2147483802" r:id="rId18"/>
    <p:sldLayoutId id="2147483803" r:id="rId19"/>
    <p:sldLayoutId id="2147483804" r:id="rId20"/>
    <p:sldLayoutId id="2147483805" r:id="rId21"/>
    <p:sldLayoutId id="2147483806" r:id="rId22"/>
    <p:sldLayoutId id="2147483807" r:id="rId23"/>
    <p:sldLayoutId id="2147483808" r:id="rId24"/>
    <p:sldLayoutId id="2147483809" r:id="rId25"/>
    <p:sldLayoutId id="2147483810" r:id="rId26"/>
    <p:sldLayoutId id="2147483811" r:id="rId27"/>
    <p:sldLayoutId id="2147483812" r:id="rId28"/>
    <p:sldLayoutId id="2147483813" r:id="rId29"/>
    <p:sldLayoutId id="2147483814" r:id="rId30"/>
    <p:sldLayoutId id="2147483815" r:id="rId31"/>
    <p:sldLayoutId id="2147483816" r:id="rId32"/>
    <p:sldLayoutId id="2147483817" r:id="rId33"/>
    <p:sldLayoutId id="2147483818" r:id="rId34"/>
    <p:sldLayoutId id="2147483819" r:id="rId35"/>
    <p:sldLayoutId id="2147483820" r:id="rId36"/>
    <p:sldLayoutId id="2147483821" r:id="rId37"/>
    <p:sldLayoutId id="2147483822" r:id="rId38"/>
    <p:sldLayoutId id="2147483823" r:id="rId39"/>
    <p:sldLayoutId id="2147483824" r:id="rId40"/>
    <p:sldLayoutId id="2147483825" r:id="rId41"/>
    <p:sldLayoutId id="2147483826" r:id="rId42"/>
    <p:sldLayoutId id="2147483827" r:id="rId43"/>
    <p:sldLayoutId id="2147483828" r:id="rId44"/>
    <p:sldLayoutId id="2147483829" r:id="rId45"/>
    <p:sldLayoutId id="2147483830" r:id="rId46"/>
    <p:sldLayoutId id="2147483831" r:id="rId47"/>
    <p:sldLayoutId id="2147483832" r:id="rId48"/>
  </p:sldLayoutIdLst>
  <p:hf sldNum="0" hdr="0" ftr="0"/>
  <p:txStyles>
    <p:titleStyle>
      <a:lvl1pPr algn="l" defTabSz="1371600" rtl="0" eaLnBrk="1" latinLnBrk="0" hangingPunct="1">
        <a:lnSpc>
          <a:spcPct val="90000"/>
        </a:lnSpc>
        <a:spcBef>
          <a:spcPct val="0"/>
        </a:spcBef>
        <a:buNone/>
        <a:defRPr sz="6600" kern="1200">
          <a:solidFill>
            <a:schemeClr val="tx1"/>
          </a:solidFill>
          <a:latin typeface="+mj-lt"/>
          <a:ea typeface="+mj-ea"/>
          <a:cs typeface="+mj-cs"/>
        </a:defRPr>
      </a:lvl1pPr>
    </p:titleStyle>
    <p:bodyStyle>
      <a:lvl1pPr marL="342900" indent="-342900" algn="l" defTabSz="1371600" rtl="0" eaLnBrk="1" latinLnBrk="0" hangingPunct="1">
        <a:lnSpc>
          <a:spcPct val="90000"/>
        </a:lnSpc>
        <a:spcBef>
          <a:spcPts val="1500"/>
        </a:spcBef>
        <a:buFont typeface="Arial" panose="020B0604020202020204" pitchFamily="34" charset="0"/>
        <a:buChar char="•"/>
        <a:defRPr sz="4200" kern="1200">
          <a:solidFill>
            <a:schemeClr val="tx1"/>
          </a:solidFill>
          <a:latin typeface="+mn-lt"/>
          <a:ea typeface="+mn-ea"/>
          <a:cs typeface="+mn-cs"/>
        </a:defRPr>
      </a:lvl1pPr>
      <a:lvl2pPr marL="1028700" indent="-342900" algn="l" defTabSz="1371600" rtl="0" eaLnBrk="1" latinLnBrk="0" hangingPunct="1">
        <a:lnSpc>
          <a:spcPct val="90000"/>
        </a:lnSpc>
        <a:spcBef>
          <a:spcPts val="750"/>
        </a:spcBef>
        <a:buFont typeface="Arial" panose="020B0604020202020204" pitchFamily="34" charset="0"/>
        <a:buChar char="•"/>
        <a:defRPr sz="3600" kern="1200">
          <a:solidFill>
            <a:schemeClr val="tx1"/>
          </a:solidFill>
          <a:latin typeface="+mn-lt"/>
          <a:ea typeface="+mn-ea"/>
          <a:cs typeface="+mn-cs"/>
        </a:defRPr>
      </a:lvl2pPr>
      <a:lvl3pPr marL="1714500" indent="-342900" algn="l" defTabSz="1371600" rtl="0" eaLnBrk="1" latinLnBrk="0" hangingPunct="1">
        <a:lnSpc>
          <a:spcPct val="90000"/>
        </a:lnSpc>
        <a:spcBef>
          <a:spcPts val="750"/>
        </a:spcBef>
        <a:buFont typeface="Arial" panose="020B0604020202020204" pitchFamily="34" charset="0"/>
        <a:buChar char="•"/>
        <a:defRPr sz="3000" kern="1200">
          <a:solidFill>
            <a:schemeClr val="tx1"/>
          </a:solidFill>
          <a:latin typeface="+mn-lt"/>
          <a:ea typeface="+mn-ea"/>
          <a:cs typeface="+mn-cs"/>
        </a:defRPr>
      </a:lvl3pPr>
      <a:lvl4pPr marL="2400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4pPr>
      <a:lvl5pPr marL="30861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371600" rtl="0" eaLnBrk="1" latinLnBrk="0" hangingPunct="1">
        <a:defRPr sz="2700" kern="1200">
          <a:solidFill>
            <a:schemeClr val="tx1"/>
          </a:solidFill>
          <a:latin typeface="+mn-lt"/>
          <a:ea typeface="+mn-ea"/>
          <a:cs typeface="+mn-cs"/>
        </a:defRPr>
      </a:lvl1pPr>
      <a:lvl2pPr marL="685800" algn="l" defTabSz="1371600" rtl="0" eaLnBrk="1" latinLnBrk="0" hangingPunct="1">
        <a:defRPr sz="2700" kern="1200">
          <a:solidFill>
            <a:schemeClr val="tx1"/>
          </a:solidFill>
          <a:latin typeface="+mn-lt"/>
          <a:ea typeface="+mn-ea"/>
          <a:cs typeface="+mn-cs"/>
        </a:defRPr>
      </a:lvl2pPr>
      <a:lvl3pPr marL="1371600" algn="l" defTabSz="1371600" rtl="0" eaLnBrk="1" latinLnBrk="0" hangingPunct="1">
        <a:defRPr sz="2700" kern="1200">
          <a:solidFill>
            <a:schemeClr val="tx1"/>
          </a:solidFill>
          <a:latin typeface="+mn-lt"/>
          <a:ea typeface="+mn-ea"/>
          <a:cs typeface="+mn-cs"/>
        </a:defRPr>
      </a:lvl3pPr>
      <a:lvl4pPr marL="2057400" algn="l" defTabSz="1371600" rtl="0" eaLnBrk="1" latinLnBrk="0" hangingPunct="1">
        <a:defRPr sz="2700" kern="1200">
          <a:solidFill>
            <a:schemeClr val="tx1"/>
          </a:solidFill>
          <a:latin typeface="+mn-lt"/>
          <a:ea typeface="+mn-ea"/>
          <a:cs typeface="+mn-cs"/>
        </a:defRPr>
      </a:lvl4pPr>
      <a:lvl5pPr marL="2743200" algn="l" defTabSz="1371600" rtl="0" eaLnBrk="1" latinLnBrk="0" hangingPunct="1">
        <a:defRPr sz="2700" kern="1200">
          <a:solidFill>
            <a:schemeClr val="tx1"/>
          </a:solidFill>
          <a:latin typeface="+mn-lt"/>
          <a:ea typeface="+mn-ea"/>
          <a:cs typeface="+mn-cs"/>
        </a:defRPr>
      </a:lvl5pPr>
      <a:lvl6pPr marL="3429000" algn="l" defTabSz="1371600" rtl="0" eaLnBrk="1" latinLnBrk="0" hangingPunct="1">
        <a:defRPr sz="2700" kern="1200">
          <a:solidFill>
            <a:schemeClr val="tx1"/>
          </a:solidFill>
          <a:latin typeface="+mn-lt"/>
          <a:ea typeface="+mn-ea"/>
          <a:cs typeface="+mn-cs"/>
        </a:defRPr>
      </a:lvl6pPr>
      <a:lvl7pPr marL="4114800" algn="l" defTabSz="1371600" rtl="0" eaLnBrk="1" latinLnBrk="0" hangingPunct="1">
        <a:defRPr sz="2700" kern="1200">
          <a:solidFill>
            <a:schemeClr val="tx1"/>
          </a:solidFill>
          <a:latin typeface="+mn-lt"/>
          <a:ea typeface="+mn-ea"/>
          <a:cs typeface="+mn-cs"/>
        </a:defRPr>
      </a:lvl7pPr>
      <a:lvl8pPr marL="4800600" algn="l" defTabSz="1371600" rtl="0" eaLnBrk="1" latinLnBrk="0" hangingPunct="1">
        <a:defRPr sz="2700" kern="1200">
          <a:solidFill>
            <a:schemeClr val="tx1"/>
          </a:solidFill>
          <a:latin typeface="+mn-lt"/>
          <a:ea typeface="+mn-ea"/>
          <a:cs typeface="+mn-cs"/>
        </a:defRPr>
      </a:lvl8pPr>
      <a:lvl9pPr marL="5486400" algn="l" defTabSz="1371600" rtl="0" eaLnBrk="1" latinLnBrk="0" hangingPunct="1">
        <a:defRPr sz="27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0.xml"/><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3.xml"/><Relationship Id="rId1" Type="http://schemas.openxmlformats.org/officeDocument/2006/relationships/slideLayout" Target="../slideLayouts/slideLayout3.xml"/><Relationship Id="rId5" Type="http://schemas.openxmlformats.org/officeDocument/2006/relationships/image" Target="../media/image29.png"/><Relationship Id="rId4" Type="http://schemas.openxmlformats.org/officeDocument/2006/relationships/image" Target="../media/image28.png"/></Relationships>
</file>

<file path=ppt/slides/_rels/slide14.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5.xml"/><Relationship Id="rId1" Type="http://schemas.openxmlformats.org/officeDocument/2006/relationships/slideLayout" Target="../slideLayouts/slideLayout45.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7.xml"/><Relationship Id="rId1" Type="http://schemas.openxmlformats.org/officeDocument/2006/relationships/slideLayout" Target="../slideLayouts/slideLayout10.xml"/><Relationship Id="rId5" Type="http://schemas.openxmlformats.org/officeDocument/2006/relationships/image" Target="../media/image34.png"/><Relationship Id="rId4" Type="http://schemas.openxmlformats.org/officeDocument/2006/relationships/image" Target="../media/image33.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0.xml"/><Relationship Id="rId1" Type="http://schemas.openxmlformats.org/officeDocument/2006/relationships/slideLayout" Target="../slideLayouts/slideLayout1.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1.xml"/><Relationship Id="rId1" Type="http://schemas.openxmlformats.org/officeDocument/2006/relationships/slideLayout" Target="../slideLayouts/slideLayout42.xml"/><Relationship Id="rId4" Type="http://schemas.openxmlformats.org/officeDocument/2006/relationships/image" Target="../media/image36.png"/></Relationships>
</file>

<file path=ppt/slides/_rels/slide22.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22.xml"/><Relationship Id="rId1" Type="http://schemas.openxmlformats.org/officeDocument/2006/relationships/slideLayout" Target="../slideLayouts/slideLayout87.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3.xml"/><Relationship Id="rId1" Type="http://schemas.openxmlformats.org/officeDocument/2006/relationships/slideLayout" Target="../slideLayouts/slideLayout6.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38.png"/></Relationships>
</file>

<file path=ppt/slides/_rels/slide24.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27.xml"/><Relationship Id="rId1" Type="http://schemas.openxmlformats.org/officeDocument/2006/relationships/slideLayout" Target="../slideLayouts/slideLayout11.xml"/><Relationship Id="rId5" Type="http://schemas.openxmlformats.org/officeDocument/2006/relationships/hyperlink" Target="https://communityengagementhub.org/" TargetMode="External"/><Relationship Id="rId4" Type="http://schemas.openxmlformats.org/officeDocument/2006/relationships/image" Target="../media/image44.png"/></Relationships>
</file>

<file path=ppt/slides/_rels/slide28.xml.rels><?xml version="1.0" encoding="UTF-8" standalone="yes"?>
<Relationships xmlns="http://schemas.openxmlformats.org/package/2006/relationships"><Relationship Id="rId8" Type="http://schemas.openxmlformats.org/officeDocument/2006/relationships/image" Target="../media/image50.png"/><Relationship Id="rId3" Type="http://schemas.openxmlformats.org/officeDocument/2006/relationships/image" Target="../media/image45.png"/><Relationship Id="rId7" Type="http://schemas.openxmlformats.org/officeDocument/2006/relationships/image" Target="../media/image49.png"/><Relationship Id="rId2" Type="http://schemas.openxmlformats.org/officeDocument/2006/relationships/notesSlide" Target="../notesSlides/notesSlide28.xml"/><Relationship Id="rId1" Type="http://schemas.openxmlformats.org/officeDocument/2006/relationships/slideLayout" Target="../slideLayouts/slideLayout1.xml"/><Relationship Id="rId6" Type="http://schemas.openxmlformats.org/officeDocument/2006/relationships/image" Target="../media/image48.png"/><Relationship Id="rId5" Type="http://schemas.openxmlformats.org/officeDocument/2006/relationships/image" Target="../media/image47.png"/><Relationship Id="rId4" Type="http://schemas.openxmlformats.org/officeDocument/2006/relationships/image" Target="../media/image46.png"/><Relationship Id="rId9" Type="http://schemas.openxmlformats.org/officeDocument/2006/relationships/image" Target="../media/image51.pn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6.xml"/><Relationship Id="rId1" Type="http://schemas.openxmlformats.org/officeDocument/2006/relationships/slideLayout" Target="../slideLayouts/slideLayout43.xml"/><Relationship Id="rId4" Type="http://schemas.openxmlformats.org/officeDocument/2006/relationships/image" Target="../media/image18.png"/></Relationships>
</file>

<file path=ppt/slides/_rels/slide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7.xml"/><Relationship Id="rId1" Type="http://schemas.openxmlformats.org/officeDocument/2006/relationships/slideLayout" Target="../slideLayouts/slideLayout6.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s>
</file>

<file path=ppt/slides/_rels/slide8.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8.xml"/><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9.xml"/><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65"/>
        <p:cNvGrpSpPr/>
        <p:nvPr/>
      </p:nvGrpSpPr>
      <p:grpSpPr>
        <a:xfrm>
          <a:off x="0" y="0"/>
          <a:ext cx="0" cy="0"/>
          <a:chOff x="0" y="0"/>
          <a:chExt cx="0" cy="0"/>
        </a:xfrm>
      </p:grpSpPr>
      <p:sp>
        <p:nvSpPr>
          <p:cNvPr id="466" name="Google Shape;466;p1"/>
          <p:cNvSpPr/>
          <p:nvPr/>
        </p:nvSpPr>
        <p:spPr>
          <a:xfrm>
            <a:off x="11086129" y="3189933"/>
            <a:ext cx="6617018" cy="5170606"/>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5400"/>
              <a:buFont typeface="Arial"/>
              <a:buNone/>
            </a:pPr>
            <a:r>
              <a:rPr lang="en-GB" sz="5400" b="1" i="0" u="none" strike="noStrike" cap="none" dirty="0">
                <a:solidFill>
                  <a:srgbClr val="F5333F"/>
                </a:solidFill>
                <a:latin typeface="Montserrat"/>
                <a:ea typeface="Montserrat"/>
                <a:cs typeface="Montserrat"/>
                <a:sym typeface="Montserrat"/>
              </a:rPr>
              <a:t>An Introduction to Community Engagement and Accountability</a:t>
            </a:r>
          </a:p>
          <a:p>
            <a:pPr marL="0" marR="0" lvl="0" indent="0" algn="l" rtl="0">
              <a:lnSpc>
                <a:spcPct val="100000"/>
              </a:lnSpc>
              <a:spcBef>
                <a:spcPts val="0"/>
              </a:spcBef>
              <a:spcAft>
                <a:spcPts val="0"/>
              </a:spcAft>
              <a:buClr>
                <a:srgbClr val="000000"/>
              </a:buClr>
              <a:buSzPts val="5400"/>
              <a:buFont typeface="Arial"/>
              <a:buNone/>
            </a:pPr>
            <a:endParaRPr lang="en-GB" sz="5400" b="1" dirty="0">
              <a:solidFill>
                <a:srgbClr val="F5333F"/>
              </a:solidFill>
              <a:latin typeface="Montserrat"/>
              <a:ea typeface="Montserrat"/>
              <a:cs typeface="Montserrat"/>
              <a:sym typeface="Montserrat"/>
            </a:endParaRPr>
          </a:p>
          <a:p>
            <a:pPr>
              <a:buSzPts val="3200"/>
            </a:pPr>
            <a:r>
              <a:rPr lang="en-GB" sz="2800" dirty="0">
                <a:solidFill>
                  <a:srgbClr val="0F2042"/>
                </a:solidFill>
                <a:latin typeface="Montserrat"/>
                <a:sym typeface="Montserrat"/>
              </a:rPr>
              <a:t>Face to face</a:t>
            </a:r>
            <a:endParaRPr sz="2800" dirty="0">
              <a:solidFill>
                <a:srgbClr val="0F2042"/>
              </a:solidFill>
              <a:latin typeface="Montserrat"/>
              <a:sym typeface="Montserrat"/>
            </a:endParaRPr>
          </a:p>
          <a:p>
            <a:pPr marL="0" marR="0" lvl="0" indent="0" algn="l" rtl="0">
              <a:lnSpc>
                <a:spcPct val="100000"/>
              </a:lnSpc>
              <a:spcBef>
                <a:spcPts val="0"/>
              </a:spcBef>
              <a:spcAft>
                <a:spcPts val="0"/>
              </a:spcAft>
              <a:buClr>
                <a:srgbClr val="000000"/>
              </a:buClr>
              <a:buSzPts val="3200"/>
              <a:buFont typeface="Arial"/>
              <a:buNone/>
            </a:pPr>
            <a:endParaRPr sz="3200" b="0" i="0" u="none" strike="noStrike" cap="none" dirty="0">
              <a:solidFill>
                <a:srgbClr val="0F2042"/>
              </a:solidFill>
              <a:latin typeface="Montserrat"/>
              <a:ea typeface="Montserrat"/>
              <a:cs typeface="Montserrat"/>
              <a:sym typeface="Montserrat"/>
            </a:endParaRPr>
          </a:p>
        </p:txBody>
      </p:sp>
      <p:pic>
        <p:nvPicPr>
          <p:cNvPr id="467" name="Google Shape;467;p1"/>
          <p:cNvPicPr preferRelativeResize="0"/>
          <p:nvPr/>
        </p:nvPicPr>
        <p:blipFill rotWithShape="1">
          <a:blip r:embed="rId3">
            <a:alphaModFix/>
          </a:blip>
          <a:srcRect/>
          <a:stretch/>
        </p:blipFill>
        <p:spPr>
          <a:xfrm>
            <a:off x="0" y="0"/>
            <a:ext cx="10288588" cy="10288588"/>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564"/>
        <p:cNvGrpSpPr/>
        <p:nvPr/>
      </p:nvGrpSpPr>
      <p:grpSpPr>
        <a:xfrm>
          <a:off x="0" y="0"/>
          <a:ext cx="0" cy="0"/>
          <a:chOff x="0" y="0"/>
          <a:chExt cx="0" cy="0"/>
        </a:xfrm>
      </p:grpSpPr>
      <p:pic>
        <p:nvPicPr>
          <p:cNvPr id="565" name="Google Shape;565;p10"/>
          <p:cNvPicPr preferRelativeResize="0">
            <a:picLocks noGrp="1"/>
          </p:cNvPicPr>
          <p:nvPr>
            <p:ph type="pic" idx="2"/>
          </p:nvPr>
        </p:nvPicPr>
        <p:blipFill rotWithShape="1">
          <a:blip r:embed="rId3">
            <a:alphaModFix/>
          </a:blip>
          <a:srcRect l="21949" r="21949"/>
          <a:stretch/>
        </p:blipFill>
        <p:spPr>
          <a:xfrm>
            <a:off x="8686800" y="0"/>
            <a:ext cx="9601200" cy="10288588"/>
          </a:xfrm>
          <a:prstGeom prst="rect">
            <a:avLst/>
          </a:prstGeom>
          <a:solidFill>
            <a:srgbClr val="353535">
              <a:alpha val="11372"/>
            </a:srgbClr>
          </a:solidFill>
          <a:ln>
            <a:noFill/>
          </a:ln>
        </p:spPr>
      </p:pic>
      <p:sp>
        <p:nvSpPr>
          <p:cNvPr id="566" name="Google Shape;566;p10"/>
          <p:cNvSpPr txBox="1"/>
          <p:nvPr/>
        </p:nvSpPr>
        <p:spPr>
          <a:xfrm>
            <a:off x="439270" y="2660626"/>
            <a:ext cx="7987554" cy="7384032"/>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Pts val="2800"/>
              <a:buFont typeface="Arial"/>
              <a:buNone/>
              <a:tabLst/>
              <a:defRPr/>
            </a:pPr>
            <a:r>
              <a:rPr kumimoji="0" lang="en-GB" sz="2600" b="1" i="0" u="none" strike="noStrike" kern="0" cap="none" spc="0" normalizeH="0" baseline="0" noProof="0" dirty="0">
                <a:ln>
                  <a:noFill/>
                </a:ln>
                <a:solidFill>
                  <a:srgbClr val="F5333F"/>
                </a:solidFill>
                <a:effectLst/>
                <a:uLnTx/>
                <a:uFillTx/>
                <a:latin typeface="Open Sans" panose="020B0606030504020204" pitchFamily="34" charset="0"/>
                <a:ea typeface="Open Sans" panose="020B0606030504020204" pitchFamily="34" charset="0"/>
                <a:cs typeface="Open Sans" panose="020B0606030504020204" pitchFamily="34" charset="0"/>
                <a:sym typeface="Open Sans"/>
              </a:rPr>
              <a:t>Hotline to manage cash feedback in Lebanon</a:t>
            </a:r>
            <a:endParaRPr sz="2600" dirty="0">
              <a:solidFill>
                <a:srgbClr val="3F3F3F"/>
              </a:solidFill>
              <a:latin typeface="Open Sans" panose="020B0606030504020204" pitchFamily="34" charset="0"/>
              <a:ea typeface="Open Sans" panose="020B0606030504020204" pitchFamily="34" charset="0"/>
              <a:cs typeface="Open Sans" panose="020B0606030504020204" pitchFamily="34" charset="0"/>
              <a:sym typeface="Open Sans"/>
            </a:endParaRPr>
          </a:p>
          <a:p>
            <a:pPr marL="342900" indent="-342900">
              <a:lnSpc>
                <a:spcPts val="3080"/>
              </a:lnSpc>
              <a:spcBef>
                <a:spcPts val="1200"/>
              </a:spcBef>
              <a:buClr>
                <a:srgbClr val="FF0000"/>
              </a:buClr>
              <a:buSzPts val="2200"/>
              <a:buFont typeface="Arial"/>
              <a:buChar char="•"/>
            </a:pPr>
            <a:r>
              <a:rPr lang="en-GB" sz="2300" dirty="0">
                <a:solidFill>
                  <a:srgbClr val="3F3F3F"/>
                </a:solidFill>
                <a:latin typeface="Open Sans"/>
                <a:ea typeface="Open Sans"/>
                <a:cs typeface="Open Sans"/>
                <a:sym typeface="Open Sans"/>
              </a:rPr>
              <a:t>Lebanese Red Cross (LRC) set up a feedback hotline to answer questions about a cash programme</a:t>
            </a:r>
          </a:p>
          <a:p>
            <a:pPr marL="342900" indent="-342900">
              <a:lnSpc>
                <a:spcPts val="3080"/>
              </a:lnSpc>
              <a:spcBef>
                <a:spcPts val="1200"/>
              </a:spcBef>
              <a:buClr>
                <a:srgbClr val="FF0000"/>
              </a:buClr>
              <a:buSzPts val="2200"/>
              <a:buFont typeface="Arial"/>
              <a:buChar char="•"/>
            </a:pPr>
            <a:r>
              <a:rPr lang="en-GB" sz="2300" dirty="0">
                <a:solidFill>
                  <a:srgbClr val="3F3F3F"/>
                </a:solidFill>
                <a:latin typeface="Open Sans" panose="020B0606030504020204" pitchFamily="34" charset="0"/>
                <a:ea typeface="Open Sans" panose="020B0606030504020204" pitchFamily="34" charset="0"/>
                <a:cs typeface="Open Sans" panose="020B0606030504020204" pitchFamily="34" charset="0"/>
                <a:sym typeface="Open Sans"/>
              </a:rPr>
              <a:t>Two operators with mobile phones in the disaster management team responded to queries about eligibility, lost cash cards, challenges with pins</a:t>
            </a:r>
          </a:p>
          <a:p>
            <a:pPr marL="342900" indent="-342900">
              <a:lnSpc>
                <a:spcPts val="3080"/>
              </a:lnSpc>
              <a:spcBef>
                <a:spcPts val="1200"/>
              </a:spcBef>
              <a:buClr>
                <a:srgbClr val="FF0000"/>
              </a:buClr>
              <a:buSzPts val="2200"/>
              <a:buFont typeface="Arial"/>
              <a:buChar char="•"/>
            </a:pPr>
            <a:r>
              <a:rPr lang="en-GB" sz="2300" dirty="0">
                <a:solidFill>
                  <a:srgbClr val="3F3F3F"/>
                </a:solidFill>
                <a:latin typeface="Open Sans" panose="020B0606030504020204" pitchFamily="34" charset="0"/>
                <a:ea typeface="Open Sans" panose="020B0606030504020204" pitchFamily="34" charset="0"/>
                <a:cs typeface="Open Sans" panose="020B0606030504020204" pitchFamily="34" charset="0"/>
                <a:sym typeface="Open Sans"/>
              </a:rPr>
              <a:t>Hotline was expanded by PMER team to cover more LRC programmes and responses</a:t>
            </a:r>
          </a:p>
          <a:p>
            <a:pPr marL="342900" indent="-342900">
              <a:lnSpc>
                <a:spcPts val="3080"/>
              </a:lnSpc>
              <a:spcBef>
                <a:spcPts val="1200"/>
              </a:spcBef>
              <a:buClr>
                <a:srgbClr val="FF0000"/>
              </a:buClr>
              <a:buSzPts val="2200"/>
              <a:buFont typeface="Arial"/>
              <a:buChar char="•"/>
            </a:pPr>
            <a:endParaRPr lang="en-GB" sz="2400" dirty="0">
              <a:solidFill>
                <a:srgbClr val="3F3F3F"/>
              </a:solidFill>
              <a:latin typeface="Open Sans" panose="020B0606030504020204" pitchFamily="34" charset="0"/>
              <a:ea typeface="Open Sans" panose="020B0606030504020204" pitchFamily="34" charset="0"/>
              <a:cs typeface="Open Sans" panose="020B0606030504020204" pitchFamily="34" charset="0"/>
              <a:sym typeface="Open Sans"/>
            </a:endParaRPr>
          </a:p>
          <a:p>
            <a:pPr>
              <a:buSzPts val="2800"/>
            </a:pPr>
            <a:r>
              <a:rPr lang="en-GB" sz="2600" b="1" dirty="0">
                <a:solidFill>
                  <a:srgbClr val="F5333F"/>
                </a:solidFill>
                <a:latin typeface="Open Sans" panose="020B0606030504020204" pitchFamily="34" charset="0"/>
                <a:ea typeface="Open Sans" panose="020B0606030504020204" pitchFamily="34" charset="0"/>
                <a:cs typeface="Open Sans" panose="020B0606030504020204" pitchFamily="34" charset="0"/>
                <a:sym typeface="Open Sans"/>
              </a:rPr>
              <a:t>WhatsApp in Peru to respond to COVID-19 feedback</a:t>
            </a:r>
          </a:p>
          <a:p>
            <a:pPr marL="342900" indent="-342900">
              <a:lnSpc>
                <a:spcPts val="3080"/>
              </a:lnSpc>
              <a:spcBef>
                <a:spcPts val="1200"/>
              </a:spcBef>
              <a:buClr>
                <a:srgbClr val="FF0000"/>
              </a:buClr>
              <a:buSzPts val="2200"/>
              <a:buFont typeface="Arial"/>
              <a:buChar char="•"/>
            </a:pPr>
            <a:r>
              <a:rPr lang="en-GB" sz="2300" dirty="0">
                <a:solidFill>
                  <a:srgbClr val="3F3F3F"/>
                </a:solidFill>
                <a:latin typeface="Open Sans"/>
                <a:ea typeface="Open Sans"/>
                <a:cs typeface="Open Sans"/>
                <a:sym typeface="Open Sans"/>
              </a:rPr>
              <a:t>Peru Red Cross used a WhatsApp business line to answer Venezuelan migrant questions about the pandemic and respond to requests for help</a:t>
            </a:r>
          </a:p>
          <a:p>
            <a:pPr marL="342900" indent="-342900">
              <a:lnSpc>
                <a:spcPts val="3080"/>
              </a:lnSpc>
              <a:spcBef>
                <a:spcPts val="1200"/>
              </a:spcBef>
              <a:buClr>
                <a:srgbClr val="FF0000"/>
              </a:buClr>
              <a:buSzPts val="2200"/>
              <a:buFont typeface="Arial"/>
              <a:buChar char="•"/>
            </a:pPr>
            <a:r>
              <a:rPr lang="en-GB" sz="2300" dirty="0">
                <a:solidFill>
                  <a:srgbClr val="3F3F3F"/>
                </a:solidFill>
                <a:latin typeface="Open Sans"/>
                <a:ea typeface="Open Sans"/>
                <a:cs typeface="Open Sans"/>
                <a:sym typeface="Open Sans"/>
              </a:rPr>
              <a:t>Operators equipped with FAQ and key messages to answer questions and respond to misinformation</a:t>
            </a:r>
          </a:p>
        </p:txBody>
      </p:sp>
      <p:sp>
        <p:nvSpPr>
          <p:cNvPr id="567" name="Google Shape;567;p10"/>
          <p:cNvSpPr txBox="1"/>
          <p:nvPr/>
        </p:nvSpPr>
        <p:spPr>
          <a:xfrm>
            <a:off x="439270" y="694712"/>
            <a:ext cx="7664824" cy="1608092"/>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Pts val="4800"/>
              <a:buFont typeface="Arial"/>
              <a:buNone/>
              <a:tabLst/>
              <a:defRPr/>
            </a:pPr>
            <a:r>
              <a:rPr kumimoji="0" lang="en-GB" sz="4800" b="1" i="0" u="none" strike="noStrike" kern="0" cap="none" spc="0" normalizeH="0" baseline="0" noProof="0" dirty="0">
                <a:ln>
                  <a:noFill/>
                </a:ln>
                <a:solidFill>
                  <a:srgbClr val="33394B"/>
                </a:solidFill>
                <a:effectLst/>
                <a:uLnTx/>
                <a:uFillTx/>
                <a:latin typeface="Montserrat"/>
                <a:ea typeface="Montserrat"/>
                <a:cs typeface="Montserrat"/>
                <a:sym typeface="Montserrat"/>
              </a:rPr>
              <a:t>CEA in action: </a:t>
            </a:r>
            <a:endParaRPr kumimoji="0" sz="1400" b="0" i="0" u="none" strike="noStrike" kern="0" cap="none" spc="0" normalizeH="0" baseline="0" noProof="0" dirty="0">
              <a:ln>
                <a:noFill/>
              </a:ln>
              <a:solidFill>
                <a:srgbClr val="000000"/>
              </a:solidFill>
              <a:effectLst/>
              <a:uLnTx/>
              <a:uFillTx/>
              <a:latin typeface="Arial"/>
              <a:ea typeface="Arial"/>
              <a:cs typeface="Arial"/>
              <a:sym typeface="Arial"/>
            </a:endParaRPr>
          </a:p>
          <a:p>
            <a:pPr marL="0" marR="0" lvl="0" indent="0" algn="l" defTabSz="914400" rtl="0" eaLnBrk="1" fontAlgn="auto" latinLnBrk="0" hangingPunct="1">
              <a:lnSpc>
                <a:spcPct val="100000"/>
              </a:lnSpc>
              <a:spcBef>
                <a:spcPts val="300"/>
              </a:spcBef>
              <a:spcAft>
                <a:spcPts val="0"/>
              </a:spcAft>
              <a:buClr>
                <a:srgbClr val="000000"/>
              </a:buClr>
              <a:buSzPts val="4800"/>
              <a:buFont typeface="Arial"/>
              <a:buNone/>
              <a:tabLst/>
              <a:defRPr/>
            </a:pPr>
            <a:r>
              <a:rPr kumimoji="0" lang="en-GB" sz="4800" b="1" i="0" u="none" strike="noStrike" kern="0" cap="none" spc="0" normalizeH="0" baseline="0" noProof="0" dirty="0">
                <a:ln>
                  <a:noFill/>
                </a:ln>
                <a:solidFill>
                  <a:srgbClr val="F5333F"/>
                </a:solidFill>
                <a:effectLst/>
                <a:uLnTx/>
                <a:uFillTx/>
                <a:latin typeface="Montserrat"/>
                <a:ea typeface="Montserrat"/>
                <a:cs typeface="Montserrat"/>
                <a:sym typeface="Montserrat"/>
              </a:rPr>
              <a:t>Feedback mechanisms</a:t>
            </a:r>
            <a:endParaRPr kumimoji="0" sz="4800" b="0" i="0" u="none" strike="noStrike" kern="0" cap="none" spc="0" normalizeH="0" baseline="0" noProof="0" dirty="0">
              <a:ln>
                <a:noFill/>
              </a:ln>
              <a:solidFill>
                <a:srgbClr val="F5333F"/>
              </a:solidFill>
              <a:effectLst/>
              <a:uLnTx/>
              <a:uFillTx/>
              <a:latin typeface="Roboto Black"/>
              <a:ea typeface="Roboto Black"/>
              <a:cs typeface="Roboto Black"/>
              <a:sym typeface="Roboto Black"/>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66">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66">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566">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566">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566">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566">
                                            <p:txEl>
                                              <p:pRg st="6" end="6"/>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566">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579"/>
        <p:cNvGrpSpPr/>
        <p:nvPr/>
      </p:nvGrpSpPr>
      <p:grpSpPr>
        <a:xfrm>
          <a:off x="0" y="0"/>
          <a:ext cx="0" cy="0"/>
          <a:chOff x="0" y="0"/>
          <a:chExt cx="0" cy="0"/>
        </a:xfrm>
      </p:grpSpPr>
      <p:sp>
        <p:nvSpPr>
          <p:cNvPr id="580" name="Google Shape;580;p12"/>
          <p:cNvSpPr txBox="1"/>
          <p:nvPr/>
        </p:nvSpPr>
        <p:spPr>
          <a:xfrm>
            <a:off x="1961498" y="4551150"/>
            <a:ext cx="14365003" cy="1198661"/>
          </a:xfrm>
          <a:prstGeom prst="rect">
            <a:avLst/>
          </a:prstGeom>
          <a:noFill/>
          <a:ln>
            <a:noFill/>
          </a:ln>
        </p:spPr>
        <p:txBody>
          <a:bodyPr spcFirstLastPara="1" wrap="square" lIns="91425" tIns="45700" rIns="91425" bIns="45700" anchor="t" anchorCtr="0">
            <a:spAutoFit/>
          </a:bodyPr>
          <a:lstStyle/>
          <a:p>
            <a:pPr marL="0" marR="0" lvl="0" indent="0" algn="ctr" rtl="0">
              <a:lnSpc>
                <a:spcPct val="80000"/>
              </a:lnSpc>
              <a:spcBef>
                <a:spcPts val="0"/>
              </a:spcBef>
              <a:spcAft>
                <a:spcPts val="0"/>
              </a:spcAft>
              <a:buClr>
                <a:srgbClr val="000000"/>
              </a:buClr>
              <a:buSzPts val="8800"/>
              <a:buFont typeface="Arial"/>
              <a:buNone/>
            </a:pPr>
            <a:r>
              <a:rPr lang="en-GB" sz="8800" b="1" i="0" u="none" strike="noStrike" cap="none">
                <a:solidFill>
                  <a:srgbClr val="F5333F"/>
                </a:solidFill>
                <a:latin typeface="Montserrat"/>
                <a:ea typeface="Montserrat"/>
                <a:cs typeface="Montserrat"/>
                <a:sym typeface="Montserrat"/>
              </a:rPr>
              <a:t>Why is CEA important?</a:t>
            </a:r>
            <a:endParaRPr sz="8800" b="0" i="0" u="none" strike="noStrike" cap="none">
              <a:solidFill>
                <a:srgbClr val="F5333F"/>
              </a:solidFill>
              <a:latin typeface="Roboto Black"/>
              <a:ea typeface="Roboto Black"/>
              <a:cs typeface="Roboto Black"/>
              <a:sym typeface="Roboto Black"/>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585"/>
        <p:cNvGrpSpPr/>
        <p:nvPr/>
      </p:nvGrpSpPr>
      <p:grpSpPr>
        <a:xfrm>
          <a:off x="0" y="0"/>
          <a:ext cx="0" cy="0"/>
          <a:chOff x="0" y="0"/>
          <a:chExt cx="0" cy="0"/>
        </a:xfrm>
      </p:grpSpPr>
      <p:pic>
        <p:nvPicPr>
          <p:cNvPr id="586" name="Google Shape;586;p13"/>
          <p:cNvPicPr preferRelativeResize="0">
            <a:picLocks noGrp="1"/>
          </p:cNvPicPr>
          <p:nvPr>
            <p:ph type="pic" idx="2"/>
          </p:nvPr>
        </p:nvPicPr>
        <p:blipFill rotWithShape="1">
          <a:blip r:embed="rId3" cstate="screen">
            <a:alphaModFix/>
            <a:extLst>
              <a:ext uri="{28A0092B-C50C-407E-A947-70E740481C1C}">
                <a14:useLocalDpi xmlns:a14="http://schemas.microsoft.com/office/drawing/2010/main"/>
              </a:ext>
            </a:extLst>
          </a:blip>
          <a:srcRect/>
          <a:stretch/>
        </p:blipFill>
        <p:spPr>
          <a:xfrm>
            <a:off x="8624942" y="0"/>
            <a:ext cx="9663058" cy="10288588"/>
          </a:xfrm>
          <a:prstGeom prst="rect">
            <a:avLst/>
          </a:prstGeom>
          <a:solidFill>
            <a:srgbClr val="353535">
              <a:alpha val="11372"/>
            </a:srgbClr>
          </a:solidFill>
          <a:ln>
            <a:noFill/>
          </a:ln>
        </p:spPr>
      </p:pic>
      <p:sp>
        <p:nvSpPr>
          <p:cNvPr id="587" name="Google Shape;587;p13"/>
          <p:cNvSpPr txBox="1"/>
          <p:nvPr/>
        </p:nvSpPr>
        <p:spPr>
          <a:xfrm>
            <a:off x="512007" y="799434"/>
            <a:ext cx="8185100" cy="1869486"/>
          </a:xfrm>
          <a:prstGeom prst="rect">
            <a:avLst/>
          </a:prstGeom>
          <a:noFill/>
          <a:ln>
            <a:noFill/>
          </a:ln>
        </p:spPr>
        <p:txBody>
          <a:bodyPr spcFirstLastPara="1" wrap="square" lIns="91425" tIns="45700" rIns="91425" bIns="45700" anchor="t" anchorCtr="0">
            <a:spAutoFit/>
          </a:bodyPr>
          <a:lstStyle/>
          <a:p>
            <a:pPr marL="0" marR="0" lvl="0" indent="0" algn="l" rtl="0">
              <a:lnSpc>
                <a:spcPct val="80000"/>
              </a:lnSpc>
              <a:spcBef>
                <a:spcPts val="0"/>
              </a:spcBef>
              <a:spcAft>
                <a:spcPts val="0"/>
              </a:spcAft>
              <a:buClr>
                <a:srgbClr val="000000"/>
              </a:buClr>
              <a:buSzPts val="4800"/>
              <a:buFont typeface="Arial"/>
              <a:buNone/>
            </a:pPr>
            <a:r>
              <a:rPr lang="en-GB" sz="4800" b="1" i="0" u="none" strike="noStrike" cap="none" dirty="0">
                <a:solidFill>
                  <a:schemeClr val="dk2"/>
                </a:solidFill>
                <a:latin typeface="Montserrat"/>
                <a:ea typeface="Montserrat"/>
                <a:cs typeface="Montserrat"/>
                <a:sym typeface="Montserrat"/>
              </a:rPr>
              <a:t>Why do we need to engage communities?</a:t>
            </a:r>
            <a:endParaRPr sz="1400" b="0" i="0" u="none" strike="noStrike" cap="none" dirty="0">
              <a:solidFill>
                <a:srgbClr val="000000"/>
              </a:solidFill>
              <a:latin typeface="Arial"/>
              <a:ea typeface="Arial"/>
              <a:cs typeface="Arial"/>
              <a:sym typeface="Arial"/>
            </a:endParaRPr>
          </a:p>
          <a:p>
            <a:pPr marL="0" marR="0" lvl="0" indent="0" algn="l" rtl="0">
              <a:lnSpc>
                <a:spcPct val="80000"/>
              </a:lnSpc>
              <a:spcBef>
                <a:spcPts val="0"/>
              </a:spcBef>
              <a:spcAft>
                <a:spcPts val="0"/>
              </a:spcAft>
              <a:buClr>
                <a:srgbClr val="000000"/>
              </a:buClr>
              <a:buSzPts val="4800"/>
              <a:buFont typeface="Arial"/>
              <a:buNone/>
            </a:pPr>
            <a:r>
              <a:rPr lang="en-GB" sz="4800" b="0" i="0" u="none" strike="noStrike" cap="none" dirty="0">
                <a:solidFill>
                  <a:schemeClr val="accent3"/>
                </a:solidFill>
                <a:latin typeface="Montserrat"/>
                <a:ea typeface="Montserrat"/>
                <a:cs typeface="Montserrat"/>
                <a:sym typeface="Montserrat"/>
              </a:rPr>
              <a:t>Discuss…</a:t>
            </a:r>
            <a:endParaRPr sz="4800" b="0" i="0" u="none" strike="noStrike" cap="none" dirty="0">
              <a:solidFill>
                <a:schemeClr val="dk2"/>
              </a:solidFill>
              <a:latin typeface="Montserrat"/>
              <a:ea typeface="Montserrat"/>
              <a:cs typeface="Montserrat"/>
              <a:sym typeface="Montserrat"/>
            </a:endParaRPr>
          </a:p>
        </p:txBody>
      </p:sp>
      <p:sp>
        <p:nvSpPr>
          <p:cNvPr id="588" name="Google Shape;588;p13"/>
          <p:cNvSpPr txBox="1"/>
          <p:nvPr/>
        </p:nvSpPr>
        <p:spPr>
          <a:xfrm>
            <a:off x="512007" y="3190769"/>
            <a:ext cx="7341075" cy="6247824"/>
          </a:xfrm>
          <a:prstGeom prst="rect">
            <a:avLst/>
          </a:prstGeom>
          <a:noFill/>
          <a:ln>
            <a:noFill/>
          </a:ln>
        </p:spPr>
        <p:txBody>
          <a:bodyPr spcFirstLastPara="1" wrap="square" lIns="91425" tIns="45700" rIns="91425" bIns="45700" anchor="t" anchorCtr="0">
            <a:spAutoFit/>
          </a:bodyPr>
          <a:lstStyle/>
          <a:p>
            <a:pPr marL="457200" marR="0" lvl="0" indent="-457200" algn="l" rtl="0">
              <a:lnSpc>
                <a:spcPct val="100000"/>
              </a:lnSpc>
              <a:spcBef>
                <a:spcPts val="0"/>
              </a:spcBef>
              <a:spcAft>
                <a:spcPts val="0"/>
              </a:spcAft>
              <a:buClr>
                <a:srgbClr val="FF0000"/>
              </a:buClr>
              <a:buSzPts val="3200"/>
              <a:buFont typeface="Calibri"/>
              <a:buAutoNum type="arabicPeriod"/>
            </a:pPr>
            <a:r>
              <a:rPr lang="en-GB" sz="2800" b="0" i="0" u="none" strike="noStrike" cap="none" dirty="0">
                <a:solidFill>
                  <a:schemeClr val="lt1"/>
                </a:solidFill>
                <a:latin typeface="Open Sans"/>
                <a:ea typeface="Open Sans"/>
                <a:cs typeface="Open Sans"/>
                <a:sym typeface="Open Sans"/>
              </a:rPr>
              <a:t>To understand the community context and needs </a:t>
            </a:r>
            <a:endParaRPr sz="2800" b="0" i="0" u="none" strike="noStrike" cap="none" dirty="0">
              <a:solidFill>
                <a:schemeClr val="lt1"/>
              </a:solidFill>
              <a:latin typeface="Open Sans"/>
              <a:ea typeface="Open Sans"/>
              <a:cs typeface="Open Sans"/>
              <a:sym typeface="Open Sans"/>
            </a:endParaRPr>
          </a:p>
          <a:p>
            <a:pPr marL="457200" marR="0" lvl="0" indent="-457200" algn="l" rtl="0">
              <a:lnSpc>
                <a:spcPct val="100000"/>
              </a:lnSpc>
              <a:spcBef>
                <a:spcPts val="3600"/>
              </a:spcBef>
              <a:spcAft>
                <a:spcPts val="0"/>
              </a:spcAft>
              <a:buClr>
                <a:srgbClr val="FF0000"/>
              </a:buClr>
              <a:buSzPts val="3200"/>
              <a:buFont typeface="Calibri"/>
              <a:buAutoNum type="arabicPeriod"/>
            </a:pPr>
            <a:r>
              <a:rPr lang="en-GB" sz="2800" b="0" i="0" u="none" strike="noStrike" cap="none" dirty="0">
                <a:solidFill>
                  <a:schemeClr val="lt1"/>
                </a:solidFill>
                <a:latin typeface="Open Sans"/>
                <a:ea typeface="Open Sans"/>
                <a:cs typeface="Open Sans"/>
                <a:sym typeface="Open Sans"/>
              </a:rPr>
              <a:t>For better, more effective programmes and operations </a:t>
            </a:r>
            <a:endParaRPr sz="2800" b="0" i="0" u="none" strike="noStrike" cap="none" dirty="0">
              <a:solidFill>
                <a:srgbClr val="000000"/>
              </a:solidFill>
              <a:sym typeface="Arial"/>
            </a:endParaRPr>
          </a:p>
          <a:p>
            <a:pPr marL="457200" marR="0" lvl="0" indent="-457200" algn="l" rtl="0">
              <a:lnSpc>
                <a:spcPct val="100000"/>
              </a:lnSpc>
              <a:spcBef>
                <a:spcPts val="3600"/>
              </a:spcBef>
              <a:spcAft>
                <a:spcPts val="0"/>
              </a:spcAft>
              <a:buClr>
                <a:srgbClr val="FF0000"/>
              </a:buClr>
              <a:buSzPts val="3200"/>
              <a:buFont typeface="Calibri"/>
              <a:buAutoNum type="arabicPeriod"/>
            </a:pPr>
            <a:r>
              <a:rPr lang="en-GB" sz="2800" b="0" i="0" u="none" strike="noStrike" cap="none" dirty="0">
                <a:solidFill>
                  <a:schemeClr val="lt1"/>
                </a:solidFill>
                <a:latin typeface="Open Sans"/>
                <a:ea typeface="Open Sans"/>
                <a:cs typeface="Open Sans"/>
                <a:sym typeface="Open Sans"/>
              </a:rPr>
              <a:t>To build trust, access and acceptance with communities </a:t>
            </a:r>
            <a:endParaRPr sz="2800" b="0" i="0" u="none" strike="noStrike" cap="none" dirty="0">
              <a:solidFill>
                <a:srgbClr val="000000"/>
              </a:solidFill>
              <a:sym typeface="Arial"/>
            </a:endParaRPr>
          </a:p>
          <a:p>
            <a:pPr marL="457200" marR="0" lvl="0" indent="-457200" algn="l" rtl="0">
              <a:lnSpc>
                <a:spcPct val="100000"/>
              </a:lnSpc>
              <a:spcBef>
                <a:spcPts val="3600"/>
              </a:spcBef>
              <a:spcAft>
                <a:spcPts val="0"/>
              </a:spcAft>
              <a:buClr>
                <a:srgbClr val="FF0000"/>
              </a:buClr>
              <a:buSzPts val="3200"/>
              <a:buFont typeface="Calibri"/>
              <a:buAutoNum type="arabicPeriod"/>
            </a:pPr>
            <a:r>
              <a:rPr lang="en-GB" sz="2800" b="0" i="0" u="none" strike="noStrike" cap="none" dirty="0">
                <a:solidFill>
                  <a:schemeClr val="lt1"/>
                </a:solidFill>
                <a:latin typeface="Open Sans"/>
                <a:ea typeface="Open Sans"/>
                <a:cs typeface="Open Sans"/>
                <a:sym typeface="Open Sans"/>
              </a:rPr>
              <a:t>To strengthen community ownership and resilience and and support community-led solutions</a:t>
            </a:r>
          </a:p>
          <a:p>
            <a:pPr marL="457200" marR="0" lvl="0" indent="-457200" algn="l" rtl="0">
              <a:lnSpc>
                <a:spcPct val="100000"/>
              </a:lnSpc>
              <a:spcBef>
                <a:spcPts val="3600"/>
              </a:spcBef>
              <a:spcAft>
                <a:spcPts val="0"/>
              </a:spcAft>
              <a:buClr>
                <a:srgbClr val="FF0000"/>
              </a:buClr>
              <a:buSzPts val="3200"/>
              <a:buFont typeface="Calibri"/>
              <a:buAutoNum type="arabicPeriod"/>
            </a:pPr>
            <a:r>
              <a:rPr lang="en-GB" sz="2800" b="0" i="0" u="none" strike="noStrike" cap="none" dirty="0">
                <a:solidFill>
                  <a:schemeClr val="lt1"/>
                </a:solidFill>
                <a:latin typeface="Open Sans"/>
                <a:ea typeface="Open Sans"/>
                <a:cs typeface="Open Sans"/>
                <a:sym typeface="Open Sans"/>
              </a:rPr>
              <a:t>To uphold our own commitments</a:t>
            </a:r>
            <a:endParaRPr sz="2800" b="0" i="0" u="none" strike="noStrike" cap="none" dirty="0">
              <a:solidFill>
                <a:schemeClr val="lt1"/>
              </a:solidFill>
              <a:latin typeface="Open Sans"/>
              <a:ea typeface="Open Sans"/>
              <a:cs typeface="Open Sans"/>
              <a:sym typeface="Open San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8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88">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88">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88">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88">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593"/>
        <p:cNvGrpSpPr/>
        <p:nvPr/>
      </p:nvGrpSpPr>
      <p:grpSpPr>
        <a:xfrm>
          <a:off x="0" y="0"/>
          <a:ext cx="0" cy="0"/>
          <a:chOff x="0" y="0"/>
          <a:chExt cx="0" cy="0"/>
        </a:xfrm>
      </p:grpSpPr>
      <p:sp>
        <p:nvSpPr>
          <p:cNvPr id="594" name="Google Shape;594;p14"/>
          <p:cNvSpPr txBox="1"/>
          <p:nvPr/>
        </p:nvSpPr>
        <p:spPr>
          <a:xfrm>
            <a:off x="492735" y="899885"/>
            <a:ext cx="8346465" cy="1278555"/>
          </a:xfrm>
          <a:prstGeom prst="rect">
            <a:avLst/>
          </a:prstGeom>
          <a:noFill/>
          <a:ln>
            <a:noFill/>
          </a:ln>
        </p:spPr>
        <p:txBody>
          <a:bodyPr spcFirstLastPara="1" wrap="square" lIns="91425" tIns="45700" rIns="91425" bIns="45700" anchor="t" anchorCtr="0">
            <a:spAutoFit/>
          </a:bodyPr>
          <a:lstStyle/>
          <a:p>
            <a:pPr marL="0" marR="0" lvl="0" indent="0" algn="l" rtl="0">
              <a:lnSpc>
                <a:spcPct val="80000"/>
              </a:lnSpc>
              <a:spcBef>
                <a:spcPts val="0"/>
              </a:spcBef>
              <a:spcAft>
                <a:spcPts val="0"/>
              </a:spcAft>
              <a:buClr>
                <a:srgbClr val="000000"/>
              </a:buClr>
              <a:buSzPts val="4800"/>
              <a:buFont typeface="Arial"/>
              <a:buNone/>
            </a:pPr>
            <a:r>
              <a:rPr lang="en-GB" sz="4800" b="1" i="0" u="none" strike="noStrike" cap="none">
                <a:solidFill>
                  <a:schemeClr val="dk2"/>
                </a:solidFill>
                <a:latin typeface="Montserrat"/>
                <a:ea typeface="Montserrat"/>
                <a:cs typeface="Montserrat"/>
                <a:sym typeface="Montserrat"/>
              </a:rPr>
              <a:t>What are our commitments?</a:t>
            </a:r>
            <a:endParaRPr sz="1400" b="0" i="0" u="none" strike="noStrike" cap="none">
              <a:solidFill>
                <a:srgbClr val="000000"/>
              </a:solidFill>
              <a:latin typeface="Arial"/>
              <a:ea typeface="Arial"/>
              <a:cs typeface="Arial"/>
              <a:sym typeface="Arial"/>
            </a:endParaRPr>
          </a:p>
        </p:txBody>
      </p:sp>
      <p:sp>
        <p:nvSpPr>
          <p:cNvPr id="595" name="Google Shape;595;p14"/>
          <p:cNvSpPr txBox="1"/>
          <p:nvPr/>
        </p:nvSpPr>
        <p:spPr>
          <a:xfrm>
            <a:off x="492735" y="2648396"/>
            <a:ext cx="7844441" cy="6740307"/>
          </a:xfrm>
          <a:prstGeom prst="rect">
            <a:avLst/>
          </a:prstGeom>
          <a:noFill/>
          <a:ln>
            <a:noFill/>
          </a:ln>
        </p:spPr>
        <p:txBody>
          <a:bodyPr spcFirstLastPara="1" wrap="square" lIns="91425" tIns="45700" rIns="91425" bIns="45700" anchor="t" anchorCtr="0">
            <a:spAutoFit/>
          </a:bodyPr>
          <a:lstStyle/>
          <a:p>
            <a:pPr marL="457200" marR="0" lvl="0" indent="-457200" algn="l" rtl="0">
              <a:lnSpc>
                <a:spcPct val="100000"/>
              </a:lnSpc>
              <a:spcBef>
                <a:spcPts val="0"/>
              </a:spcBef>
              <a:spcAft>
                <a:spcPts val="0"/>
              </a:spcAft>
              <a:buClr>
                <a:srgbClr val="FF0000"/>
              </a:buClr>
              <a:buSzPts val="2400"/>
              <a:buFont typeface="Arial"/>
              <a:buChar char="•"/>
            </a:pPr>
            <a:r>
              <a:rPr lang="en-GB" sz="2400" b="1" i="0" u="none" strike="noStrike" cap="none" dirty="0">
                <a:solidFill>
                  <a:schemeClr val="accent3"/>
                </a:solidFill>
                <a:latin typeface="Open Sans"/>
                <a:ea typeface="Open Sans"/>
                <a:cs typeface="Open Sans"/>
                <a:sym typeface="Open Sans"/>
              </a:rPr>
              <a:t>Movement Code of Conduct in Disaster Relief </a:t>
            </a:r>
            <a:endParaRPr sz="1400" b="0" i="0" u="none" strike="noStrike" cap="none" dirty="0">
              <a:solidFill>
                <a:srgbClr val="000000"/>
              </a:solidFill>
              <a:latin typeface="Arial"/>
              <a:ea typeface="Arial"/>
              <a:cs typeface="Arial"/>
              <a:sym typeface="Arial"/>
            </a:endParaRPr>
          </a:p>
          <a:p>
            <a:pPr marL="457200" marR="0" lvl="0" indent="-457200" algn="l" rtl="0">
              <a:lnSpc>
                <a:spcPct val="100000"/>
              </a:lnSpc>
              <a:spcBef>
                <a:spcPts val="3600"/>
              </a:spcBef>
              <a:spcAft>
                <a:spcPts val="0"/>
              </a:spcAft>
              <a:buClr>
                <a:srgbClr val="FF0000"/>
              </a:buClr>
              <a:buSzPts val="2400"/>
              <a:buFont typeface="Arial"/>
              <a:buChar char="•"/>
            </a:pPr>
            <a:r>
              <a:rPr lang="en-GB" sz="2400" b="1" i="0" u="none" strike="noStrike" cap="none" dirty="0">
                <a:solidFill>
                  <a:schemeClr val="accent3"/>
                </a:solidFill>
                <a:latin typeface="Open Sans"/>
                <a:ea typeface="Open Sans"/>
                <a:cs typeface="Open Sans"/>
                <a:sym typeface="Open Sans"/>
              </a:rPr>
              <a:t>Principles and Rules for Red Cross Red Crescent Humanitarian Assistance </a:t>
            </a:r>
            <a:endParaRPr sz="1400" b="0" i="0" u="none" strike="noStrike" cap="none" dirty="0">
              <a:solidFill>
                <a:srgbClr val="000000"/>
              </a:solidFill>
              <a:latin typeface="Arial"/>
              <a:ea typeface="Arial"/>
              <a:cs typeface="Arial"/>
              <a:sym typeface="Arial"/>
            </a:endParaRPr>
          </a:p>
          <a:p>
            <a:pPr marL="457200" marR="0" lvl="0" indent="-457200" algn="l" rtl="0">
              <a:lnSpc>
                <a:spcPct val="100000"/>
              </a:lnSpc>
              <a:spcBef>
                <a:spcPts val="3600"/>
              </a:spcBef>
              <a:spcAft>
                <a:spcPts val="0"/>
              </a:spcAft>
              <a:buClr>
                <a:srgbClr val="FF0000"/>
              </a:buClr>
              <a:buSzPts val="2400"/>
              <a:buFont typeface="Arial"/>
              <a:buChar char="•"/>
            </a:pPr>
            <a:r>
              <a:rPr lang="en-GB" sz="2400" b="1" i="0" u="none" strike="noStrike" cap="none" dirty="0">
                <a:solidFill>
                  <a:schemeClr val="accent3"/>
                </a:solidFill>
                <a:latin typeface="Open Sans"/>
                <a:ea typeface="Open Sans"/>
                <a:cs typeface="Open Sans"/>
                <a:sym typeface="Open Sans"/>
              </a:rPr>
              <a:t>Movement-wide Commitments for Community Engagement and Accountability </a:t>
            </a:r>
            <a:endParaRPr sz="1400" b="0" i="0" u="none" strike="noStrike" cap="none" dirty="0">
              <a:solidFill>
                <a:srgbClr val="000000"/>
              </a:solidFill>
              <a:latin typeface="Arial"/>
              <a:ea typeface="Arial"/>
              <a:cs typeface="Arial"/>
              <a:sym typeface="Arial"/>
            </a:endParaRPr>
          </a:p>
          <a:p>
            <a:pPr marL="1144817" marR="0" lvl="1" indent="-457200" algn="l" rtl="0">
              <a:lnSpc>
                <a:spcPct val="100000"/>
              </a:lnSpc>
              <a:spcBef>
                <a:spcPts val="1800"/>
              </a:spcBef>
              <a:spcAft>
                <a:spcPts val="0"/>
              </a:spcAft>
              <a:buClr>
                <a:srgbClr val="FF0000"/>
              </a:buClr>
              <a:buSzPts val="2400"/>
              <a:buFont typeface="Arial"/>
              <a:buChar char="•"/>
            </a:pPr>
            <a:r>
              <a:rPr lang="en-GB" sz="2400" b="0" i="0" u="none" strike="noStrike" cap="none" dirty="0">
                <a:solidFill>
                  <a:schemeClr val="lt1"/>
                </a:solidFill>
                <a:latin typeface="Open Sans"/>
                <a:ea typeface="Open Sans"/>
                <a:cs typeface="Open Sans"/>
                <a:sym typeface="Open Sans"/>
              </a:rPr>
              <a:t>Adopted at the 2019 Council of Delegates</a:t>
            </a:r>
            <a:endParaRPr sz="1400" b="0" i="0" u="none" strike="noStrike" cap="none" dirty="0">
              <a:solidFill>
                <a:srgbClr val="000000"/>
              </a:solidFill>
              <a:latin typeface="Arial"/>
              <a:ea typeface="Arial"/>
              <a:cs typeface="Arial"/>
              <a:sym typeface="Arial"/>
            </a:endParaRPr>
          </a:p>
          <a:p>
            <a:pPr marL="1144817" marR="0" lvl="1" indent="-457200" algn="l" rtl="0">
              <a:lnSpc>
                <a:spcPct val="100000"/>
              </a:lnSpc>
              <a:spcBef>
                <a:spcPts val="1800"/>
              </a:spcBef>
              <a:spcAft>
                <a:spcPts val="0"/>
              </a:spcAft>
              <a:buClr>
                <a:srgbClr val="FF0000"/>
              </a:buClr>
              <a:buSzPts val="2400"/>
              <a:buFont typeface="Arial"/>
              <a:buChar char="•"/>
            </a:pPr>
            <a:r>
              <a:rPr lang="en-GB" sz="2400" b="0" i="0" u="none" strike="noStrike" cap="none" dirty="0">
                <a:solidFill>
                  <a:schemeClr val="lt1"/>
                </a:solidFill>
                <a:latin typeface="Open Sans"/>
                <a:ea typeface="Open Sans"/>
                <a:cs typeface="Open Sans"/>
                <a:sym typeface="Open Sans"/>
              </a:rPr>
              <a:t>Seven overarching, strategic commitments to be more accountable to those we serve</a:t>
            </a:r>
            <a:endParaRPr sz="1400" b="0" i="0" u="none" strike="noStrike" cap="none" dirty="0">
              <a:solidFill>
                <a:srgbClr val="000000"/>
              </a:solidFill>
              <a:latin typeface="Arial"/>
              <a:ea typeface="Arial"/>
              <a:cs typeface="Arial"/>
              <a:sym typeface="Arial"/>
            </a:endParaRPr>
          </a:p>
          <a:p>
            <a:pPr marL="1144817" marR="0" lvl="1" indent="-457200" algn="l" rtl="0">
              <a:lnSpc>
                <a:spcPct val="100000"/>
              </a:lnSpc>
              <a:spcBef>
                <a:spcPts val="1800"/>
              </a:spcBef>
              <a:spcAft>
                <a:spcPts val="0"/>
              </a:spcAft>
              <a:buClr>
                <a:srgbClr val="FF0000"/>
              </a:buClr>
              <a:buSzPts val="2400"/>
              <a:buFont typeface="Arial"/>
              <a:buChar char="•"/>
            </a:pPr>
            <a:r>
              <a:rPr lang="en-GB" sz="2400" b="0" i="0" u="none" strike="noStrike" cap="none" dirty="0">
                <a:solidFill>
                  <a:schemeClr val="lt1"/>
                </a:solidFill>
                <a:latin typeface="Open Sans"/>
                <a:ea typeface="Open Sans"/>
                <a:cs typeface="Open Sans"/>
                <a:sym typeface="Open Sans"/>
              </a:rPr>
              <a:t>All members of the Movement – every National Society, ICRC Delegation and IFRC office – is responsible for upholding these commitments</a:t>
            </a:r>
            <a:endParaRPr sz="1400" b="0" i="0" u="none" strike="noStrike" cap="none" dirty="0">
              <a:solidFill>
                <a:srgbClr val="000000"/>
              </a:solidFill>
              <a:latin typeface="Arial"/>
              <a:ea typeface="Arial"/>
              <a:cs typeface="Arial"/>
              <a:sym typeface="Arial"/>
            </a:endParaRPr>
          </a:p>
          <a:p>
            <a:pPr marL="1144817" marR="0" lvl="1" indent="-457200" algn="l" rtl="0">
              <a:lnSpc>
                <a:spcPct val="100000"/>
              </a:lnSpc>
              <a:spcBef>
                <a:spcPts val="1800"/>
              </a:spcBef>
              <a:spcAft>
                <a:spcPts val="0"/>
              </a:spcAft>
              <a:buClr>
                <a:srgbClr val="FF0000"/>
              </a:buClr>
              <a:buSzPts val="2400"/>
              <a:buFont typeface="Arial"/>
              <a:buChar char="•"/>
            </a:pPr>
            <a:r>
              <a:rPr lang="en-GB" sz="2400" b="0" i="0" u="none" strike="noStrike" cap="none" dirty="0">
                <a:solidFill>
                  <a:schemeClr val="lt1"/>
                </a:solidFill>
                <a:latin typeface="Open Sans"/>
                <a:ea typeface="Open Sans"/>
                <a:cs typeface="Open Sans"/>
                <a:sym typeface="Open Sans"/>
              </a:rPr>
              <a:t>Applicable to all staff and volunteers </a:t>
            </a:r>
            <a:endParaRPr sz="1400" b="0" i="0" u="none" strike="noStrike" cap="none" dirty="0">
              <a:solidFill>
                <a:srgbClr val="000000"/>
              </a:solidFill>
              <a:latin typeface="Arial"/>
              <a:ea typeface="Arial"/>
              <a:cs typeface="Arial"/>
              <a:sym typeface="Arial"/>
            </a:endParaRPr>
          </a:p>
        </p:txBody>
      </p:sp>
      <p:pic>
        <p:nvPicPr>
          <p:cNvPr id="596" name="Google Shape;596;p14"/>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11217339" y="1"/>
            <a:ext cx="7070662" cy="6974540"/>
          </a:xfrm>
          <a:prstGeom prst="rect">
            <a:avLst/>
          </a:prstGeom>
          <a:noFill/>
          <a:ln w="9525" cap="flat" cmpd="sng">
            <a:solidFill>
              <a:schemeClr val="dk1"/>
            </a:solidFill>
            <a:prstDash val="solid"/>
            <a:round/>
            <a:headEnd type="none" w="sm" len="sm"/>
            <a:tailEnd type="none" w="sm" len="sm"/>
          </a:ln>
        </p:spPr>
      </p:pic>
      <p:pic>
        <p:nvPicPr>
          <p:cNvPr id="597" name="Google Shape;597;p14"/>
          <p:cNvPicPr preferRelativeResize="0"/>
          <p:nvPr/>
        </p:nvPicPr>
        <p:blipFill rotWithShape="1">
          <a:blip r:embed="rId4">
            <a:alphaModFix/>
          </a:blip>
          <a:srcRect/>
          <a:stretch/>
        </p:blipFill>
        <p:spPr>
          <a:xfrm>
            <a:off x="9771529" y="4306429"/>
            <a:ext cx="8516471" cy="5982158"/>
          </a:xfrm>
          <a:prstGeom prst="rect">
            <a:avLst/>
          </a:prstGeom>
          <a:noFill/>
          <a:ln>
            <a:noFill/>
          </a:ln>
        </p:spPr>
      </p:pic>
      <p:pic>
        <p:nvPicPr>
          <p:cNvPr id="598" name="Google Shape;598;p14"/>
          <p:cNvPicPr preferRelativeResize="0"/>
          <p:nvPr/>
        </p:nvPicPr>
        <p:blipFill rotWithShape="1">
          <a:blip r:embed="rId5">
            <a:alphaModFix/>
          </a:blip>
          <a:srcRect/>
          <a:stretch/>
        </p:blipFill>
        <p:spPr>
          <a:xfrm>
            <a:off x="10319937" y="790707"/>
            <a:ext cx="6802651" cy="9164682"/>
          </a:xfrm>
          <a:prstGeom prst="rect">
            <a:avLst/>
          </a:prstGeom>
          <a:noFill/>
          <a:ln w="9525" cap="flat" cmpd="sng">
            <a:solidFill>
              <a:schemeClr val="dk2"/>
            </a:solidFill>
            <a:prstDash val="solid"/>
            <a:round/>
            <a:headEnd type="none" w="sm" len="sm"/>
            <a:tailEnd type="none" w="sm" len="sm"/>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95">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9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595">
                                            <p:txEl>
                                              <p:pRg st="1" end="1"/>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59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95">
                                            <p:txEl>
                                              <p:pRg st="2" end="2"/>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595">
                                            <p:txEl>
                                              <p:pRg st="3" end="3"/>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595">
                                            <p:txEl>
                                              <p:pRg st="4" end="4"/>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595">
                                            <p:txEl>
                                              <p:pRg st="5" end="5"/>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595">
                                            <p:txEl>
                                              <p:pRg st="6" end="6"/>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59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show="0">
  <p:cSld>
    <p:spTree>
      <p:nvGrpSpPr>
        <p:cNvPr id="1" name="Shape 603"/>
        <p:cNvGrpSpPr/>
        <p:nvPr/>
      </p:nvGrpSpPr>
      <p:grpSpPr>
        <a:xfrm>
          <a:off x="0" y="0"/>
          <a:ext cx="0" cy="0"/>
          <a:chOff x="0" y="0"/>
          <a:chExt cx="0" cy="0"/>
        </a:xfrm>
      </p:grpSpPr>
      <p:sp>
        <p:nvSpPr>
          <p:cNvPr id="604" name="Google Shape;604;p70"/>
          <p:cNvSpPr txBox="1"/>
          <p:nvPr/>
        </p:nvSpPr>
        <p:spPr>
          <a:xfrm>
            <a:off x="560162" y="2166423"/>
            <a:ext cx="10696307" cy="1274155"/>
          </a:xfrm>
          <a:prstGeom prst="rect">
            <a:avLst/>
          </a:prstGeom>
          <a:noFill/>
          <a:ln>
            <a:noFill/>
          </a:ln>
        </p:spPr>
        <p:txBody>
          <a:bodyPr spcFirstLastPara="1" wrap="square" lIns="91425" tIns="45700" rIns="91425" bIns="45700" anchor="t" anchorCtr="0">
            <a:spAutoFit/>
          </a:bodyPr>
          <a:lstStyle/>
          <a:p>
            <a:pPr marL="0" marR="0" lvl="0" indent="0" algn="l" rtl="0">
              <a:lnSpc>
                <a:spcPct val="80000"/>
              </a:lnSpc>
              <a:spcBef>
                <a:spcPts val="0"/>
              </a:spcBef>
              <a:spcAft>
                <a:spcPts val="0"/>
              </a:spcAft>
              <a:buClr>
                <a:srgbClr val="33394B"/>
              </a:buClr>
              <a:buSzPts val="4800"/>
              <a:buFont typeface="Arial"/>
              <a:buNone/>
            </a:pPr>
            <a:r>
              <a:rPr lang="en-GB" sz="4800" b="1" i="0" u="none" strike="noStrike" cap="none" dirty="0">
                <a:solidFill>
                  <a:srgbClr val="33394B"/>
                </a:solidFill>
                <a:latin typeface="Montserrat"/>
                <a:ea typeface="Montserrat"/>
                <a:cs typeface="Montserrat"/>
                <a:sym typeface="Montserrat"/>
              </a:rPr>
              <a:t>The Movement-wide Commitments for CEA</a:t>
            </a:r>
            <a:endParaRPr sz="4800" b="0" i="0" u="none" strike="noStrike" cap="none" dirty="0">
              <a:solidFill>
                <a:srgbClr val="33394B"/>
              </a:solidFill>
              <a:latin typeface="Roboto Black"/>
              <a:ea typeface="Roboto Black"/>
              <a:cs typeface="Roboto Black"/>
              <a:sym typeface="Roboto Black"/>
            </a:endParaRPr>
          </a:p>
        </p:txBody>
      </p:sp>
      <p:sp>
        <p:nvSpPr>
          <p:cNvPr id="605" name="Google Shape;605;p70"/>
          <p:cNvSpPr txBox="1"/>
          <p:nvPr/>
        </p:nvSpPr>
        <p:spPr>
          <a:xfrm>
            <a:off x="560162" y="3712344"/>
            <a:ext cx="9585964" cy="6376195"/>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F5333F"/>
              </a:buClr>
              <a:buSzPts val="2400"/>
              <a:buFont typeface="Arial"/>
              <a:buNone/>
            </a:pPr>
            <a:r>
              <a:rPr lang="en-GB" sz="2400" b="1" i="0" u="none" strike="noStrike" cap="none" dirty="0">
                <a:solidFill>
                  <a:srgbClr val="F5333F"/>
                </a:solidFill>
                <a:latin typeface="Open Sans" panose="020B0606030504020204" pitchFamily="34" charset="0"/>
                <a:ea typeface="Open Sans" panose="020B0606030504020204" pitchFamily="34" charset="0"/>
                <a:cs typeface="Open Sans" panose="020B0606030504020204" pitchFamily="34" charset="0"/>
                <a:sym typeface="Open Sans"/>
              </a:rPr>
              <a:t>Commitment 1:</a:t>
            </a:r>
            <a:r>
              <a:rPr lang="en-GB" sz="2400" b="0" i="0" u="none" strike="noStrike" cap="none" dirty="0">
                <a:solidFill>
                  <a:srgbClr val="F5333F"/>
                </a:solidFill>
                <a:latin typeface="Open Sans" panose="020B0606030504020204" pitchFamily="34" charset="0"/>
                <a:ea typeface="Open Sans" panose="020B0606030504020204" pitchFamily="34" charset="0"/>
                <a:cs typeface="Open Sans" panose="020B0606030504020204" pitchFamily="34" charset="0"/>
                <a:sym typeface="Open Sans"/>
              </a:rPr>
              <a:t> </a:t>
            </a:r>
            <a:r>
              <a:rPr lang="en-GB" sz="2400" b="1" i="0" u="none" strike="noStrike" cap="none" dirty="0">
                <a:solidFill>
                  <a:srgbClr val="000000"/>
                </a:solidFill>
                <a:latin typeface="Open Sans" panose="020B0606030504020204" pitchFamily="34" charset="0"/>
                <a:ea typeface="Open Sans" panose="020B0606030504020204" pitchFamily="34" charset="0"/>
                <a:cs typeface="Open Sans" panose="020B0606030504020204" pitchFamily="34" charset="0"/>
                <a:sym typeface="Open Sans"/>
              </a:rPr>
              <a:t> </a:t>
            </a:r>
            <a:r>
              <a:rPr lang="en-GB" sz="2400" b="1" i="0" u="none" strike="noStrike" cap="none" dirty="0">
                <a:solidFill>
                  <a:srgbClr val="3F3F3F"/>
                </a:solidFill>
                <a:latin typeface="Open Sans" panose="020B0606030504020204" pitchFamily="34" charset="0"/>
                <a:ea typeface="Open Sans" panose="020B0606030504020204" pitchFamily="34" charset="0"/>
                <a:cs typeface="Open Sans" panose="020B0606030504020204" pitchFamily="34" charset="0"/>
                <a:sym typeface="Open Sans"/>
              </a:rPr>
              <a:t>Integrate community engagement and accountability</a:t>
            </a:r>
            <a:endParaRPr sz="2400" dirty="0">
              <a:latin typeface="Open Sans" panose="020B0606030504020204" pitchFamily="34" charset="0"/>
              <a:ea typeface="Open Sans" panose="020B0606030504020204" pitchFamily="34" charset="0"/>
              <a:cs typeface="Open Sans" panose="020B0606030504020204" pitchFamily="34" charset="0"/>
            </a:endParaRPr>
          </a:p>
          <a:p>
            <a:pPr marL="0" marR="0" lvl="0" indent="0" algn="l" rtl="0">
              <a:lnSpc>
                <a:spcPct val="100000"/>
              </a:lnSpc>
              <a:spcBef>
                <a:spcPts val="0"/>
              </a:spcBef>
              <a:spcAft>
                <a:spcPts val="0"/>
              </a:spcAft>
              <a:buClr>
                <a:srgbClr val="000000"/>
              </a:buClr>
              <a:buSzPts val="2400"/>
              <a:buFont typeface="Arial"/>
              <a:buNone/>
            </a:pPr>
            <a:endParaRPr sz="2400" b="0" i="0" u="none" strike="noStrike" cap="none" dirty="0">
              <a:solidFill>
                <a:srgbClr val="000000"/>
              </a:solidFill>
              <a:latin typeface="Open Sans" panose="020B0606030504020204" pitchFamily="34" charset="0"/>
              <a:ea typeface="Open Sans" panose="020B0606030504020204" pitchFamily="34" charset="0"/>
              <a:cs typeface="Open Sans" panose="020B0606030504020204" pitchFamily="34" charset="0"/>
              <a:sym typeface="Open Sans"/>
            </a:endParaRPr>
          </a:p>
          <a:p>
            <a:pPr marL="0" marR="0" lvl="0" indent="0" algn="l" rtl="0">
              <a:lnSpc>
                <a:spcPct val="100000"/>
              </a:lnSpc>
              <a:spcBef>
                <a:spcPts val="0"/>
              </a:spcBef>
              <a:spcAft>
                <a:spcPts val="0"/>
              </a:spcAft>
              <a:buClr>
                <a:srgbClr val="F5333F"/>
              </a:buClr>
              <a:buSzPts val="2400"/>
              <a:buFont typeface="Arial"/>
              <a:buNone/>
            </a:pPr>
            <a:r>
              <a:rPr lang="en-GB" sz="2400" b="1" i="0" u="none" strike="noStrike" cap="none" dirty="0">
                <a:solidFill>
                  <a:srgbClr val="F5333F"/>
                </a:solidFill>
                <a:latin typeface="Open Sans" panose="020B0606030504020204" pitchFamily="34" charset="0"/>
                <a:ea typeface="Open Sans" panose="020B0606030504020204" pitchFamily="34" charset="0"/>
                <a:cs typeface="Open Sans" panose="020B0606030504020204" pitchFamily="34" charset="0"/>
                <a:sym typeface="Open Sans"/>
              </a:rPr>
              <a:t>Commitment 2:</a:t>
            </a:r>
            <a:r>
              <a:rPr lang="en-GB" sz="2400" b="0" i="0" u="none" strike="noStrike" cap="none" dirty="0">
                <a:solidFill>
                  <a:srgbClr val="F5333F"/>
                </a:solidFill>
                <a:latin typeface="Open Sans" panose="020B0606030504020204" pitchFamily="34" charset="0"/>
                <a:ea typeface="Open Sans" panose="020B0606030504020204" pitchFamily="34" charset="0"/>
                <a:cs typeface="Open Sans" panose="020B0606030504020204" pitchFamily="34" charset="0"/>
                <a:sym typeface="Open Sans"/>
              </a:rPr>
              <a:t> </a:t>
            </a:r>
            <a:r>
              <a:rPr lang="en-GB" sz="2400" b="1" i="0" u="none" strike="noStrike" cap="none" dirty="0">
                <a:solidFill>
                  <a:srgbClr val="3F3F3F"/>
                </a:solidFill>
                <a:latin typeface="Open Sans" panose="020B0606030504020204" pitchFamily="34" charset="0"/>
                <a:ea typeface="Open Sans" panose="020B0606030504020204" pitchFamily="34" charset="0"/>
                <a:cs typeface="Open Sans" panose="020B0606030504020204" pitchFamily="34" charset="0"/>
                <a:sym typeface="Open Sans"/>
              </a:rPr>
              <a:t>Understand the context </a:t>
            </a:r>
            <a:endParaRPr sz="2400" dirty="0">
              <a:latin typeface="Open Sans" panose="020B0606030504020204" pitchFamily="34" charset="0"/>
              <a:ea typeface="Open Sans" panose="020B0606030504020204" pitchFamily="34" charset="0"/>
              <a:cs typeface="Open Sans" panose="020B0606030504020204" pitchFamily="34" charset="0"/>
            </a:endParaRPr>
          </a:p>
          <a:p>
            <a:pPr marL="0" marR="0" lvl="0" indent="0" algn="l" rtl="0">
              <a:lnSpc>
                <a:spcPct val="100000"/>
              </a:lnSpc>
              <a:spcBef>
                <a:spcPts val="0"/>
              </a:spcBef>
              <a:spcAft>
                <a:spcPts val="0"/>
              </a:spcAft>
              <a:buClr>
                <a:srgbClr val="000000"/>
              </a:buClr>
              <a:buSzPts val="2400"/>
              <a:buFont typeface="Arial"/>
              <a:buNone/>
            </a:pPr>
            <a:r>
              <a:rPr lang="en-GB" sz="2400" b="0" i="0" u="none" strike="noStrike" cap="none" dirty="0">
                <a:solidFill>
                  <a:srgbClr val="000000"/>
                </a:solidFill>
                <a:latin typeface="Open Sans" panose="020B0606030504020204" pitchFamily="34" charset="0"/>
                <a:ea typeface="Open Sans" panose="020B0606030504020204" pitchFamily="34" charset="0"/>
                <a:cs typeface="Open Sans" panose="020B0606030504020204" pitchFamily="34" charset="0"/>
                <a:sym typeface="Open Sans"/>
              </a:rPr>
              <a:t> </a:t>
            </a:r>
            <a:endParaRPr sz="2400" dirty="0">
              <a:latin typeface="Open Sans" panose="020B0606030504020204" pitchFamily="34" charset="0"/>
              <a:ea typeface="Open Sans" panose="020B0606030504020204" pitchFamily="34" charset="0"/>
              <a:cs typeface="Open Sans" panose="020B0606030504020204" pitchFamily="34" charset="0"/>
            </a:endParaRPr>
          </a:p>
          <a:p>
            <a:pPr marL="0" marR="0" lvl="0" indent="0" algn="l" rtl="0">
              <a:lnSpc>
                <a:spcPct val="100000"/>
              </a:lnSpc>
              <a:spcBef>
                <a:spcPts val="0"/>
              </a:spcBef>
              <a:spcAft>
                <a:spcPts val="0"/>
              </a:spcAft>
              <a:buClr>
                <a:srgbClr val="F5333F"/>
              </a:buClr>
              <a:buSzPts val="2400"/>
              <a:buFont typeface="Arial"/>
              <a:buNone/>
            </a:pPr>
            <a:r>
              <a:rPr lang="en-GB" sz="2400" b="1" i="0" u="none" strike="noStrike" cap="none" dirty="0">
                <a:solidFill>
                  <a:srgbClr val="F5333F"/>
                </a:solidFill>
                <a:latin typeface="Open Sans" panose="020B0606030504020204" pitchFamily="34" charset="0"/>
                <a:ea typeface="Open Sans" panose="020B0606030504020204" pitchFamily="34" charset="0"/>
                <a:cs typeface="Open Sans" panose="020B0606030504020204" pitchFamily="34" charset="0"/>
                <a:sym typeface="Open Sans"/>
              </a:rPr>
              <a:t>Commitment 3: </a:t>
            </a:r>
            <a:r>
              <a:rPr lang="en-GB" sz="2400" b="1" i="0" u="none" strike="noStrike" cap="none" dirty="0">
                <a:solidFill>
                  <a:srgbClr val="3F3F3F"/>
                </a:solidFill>
                <a:latin typeface="Open Sans" panose="020B0606030504020204" pitchFamily="34" charset="0"/>
                <a:ea typeface="Open Sans" panose="020B0606030504020204" pitchFamily="34" charset="0"/>
                <a:cs typeface="Open Sans" panose="020B0606030504020204" pitchFamily="34" charset="0"/>
                <a:sym typeface="Open Sans"/>
              </a:rPr>
              <a:t>Greater participation</a:t>
            </a:r>
            <a:r>
              <a:rPr lang="en-GB" sz="2400" b="0" i="0" u="none" strike="noStrike" cap="none" dirty="0">
                <a:solidFill>
                  <a:srgbClr val="3F3F3F"/>
                </a:solidFill>
                <a:latin typeface="Open Sans" panose="020B0606030504020204" pitchFamily="34" charset="0"/>
                <a:ea typeface="Open Sans" panose="020B0606030504020204" pitchFamily="34" charset="0"/>
                <a:cs typeface="Open Sans" panose="020B0606030504020204" pitchFamily="34" charset="0"/>
                <a:sym typeface="Open Sans"/>
              </a:rPr>
              <a:t> </a:t>
            </a:r>
            <a:endParaRPr sz="2400" dirty="0">
              <a:latin typeface="Open Sans" panose="020B0606030504020204" pitchFamily="34" charset="0"/>
              <a:ea typeface="Open Sans" panose="020B0606030504020204" pitchFamily="34" charset="0"/>
              <a:cs typeface="Open Sans" panose="020B0606030504020204" pitchFamily="34" charset="0"/>
            </a:endParaRPr>
          </a:p>
          <a:p>
            <a:pPr marL="0" marR="0" lvl="0" indent="0" algn="l" rtl="0">
              <a:lnSpc>
                <a:spcPct val="100000"/>
              </a:lnSpc>
              <a:spcBef>
                <a:spcPts val="0"/>
              </a:spcBef>
              <a:spcAft>
                <a:spcPts val="0"/>
              </a:spcAft>
              <a:buClr>
                <a:srgbClr val="000000"/>
              </a:buClr>
              <a:buSzPts val="2400"/>
              <a:buFont typeface="Arial"/>
              <a:buNone/>
            </a:pPr>
            <a:r>
              <a:rPr lang="en-GB" sz="2400" b="0" i="0" u="none" strike="noStrike" cap="none" dirty="0">
                <a:solidFill>
                  <a:srgbClr val="000000"/>
                </a:solidFill>
                <a:latin typeface="Open Sans" panose="020B0606030504020204" pitchFamily="34" charset="0"/>
                <a:ea typeface="Open Sans" panose="020B0606030504020204" pitchFamily="34" charset="0"/>
                <a:cs typeface="Open Sans" panose="020B0606030504020204" pitchFamily="34" charset="0"/>
                <a:sym typeface="Open Sans"/>
              </a:rPr>
              <a:t> </a:t>
            </a:r>
            <a:endParaRPr sz="2400" dirty="0">
              <a:latin typeface="Open Sans" panose="020B0606030504020204" pitchFamily="34" charset="0"/>
              <a:ea typeface="Open Sans" panose="020B0606030504020204" pitchFamily="34" charset="0"/>
              <a:cs typeface="Open Sans" panose="020B0606030504020204" pitchFamily="34" charset="0"/>
            </a:endParaRPr>
          </a:p>
          <a:p>
            <a:pPr marL="0" marR="0" lvl="0" indent="0" algn="l" rtl="0">
              <a:lnSpc>
                <a:spcPct val="100000"/>
              </a:lnSpc>
              <a:spcBef>
                <a:spcPts val="0"/>
              </a:spcBef>
              <a:spcAft>
                <a:spcPts val="0"/>
              </a:spcAft>
              <a:buClr>
                <a:srgbClr val="F5333F"/>
              </a:buClr>
              <a:buSzPts val="2400"/>
              <a:buFont typeface="Arial"/>
              <a:buNone/>
            </a:pPr>
            <a:r>
              <a:rPr lang="en-GB" sz="2400" b="1" i="0" u="none" strike="noStrike" cap="none" dirty="0">
                <a:solidFill>
                  <a:srgbClr val="F5333F"/>
                </a:solidFill>
                <a:latin typeface="Open Sans" panose="020B0606030504020204" pitchFamily="34" charset="0"/>
                <a:ea typeface="Open Sans" panose="020B0606030504020204" pitchFamily="34" charset="0"/>
                <a:cs typeface="Open Sans" panose="020B0606030504020204" pitchFamily="34" charset="0"/>
                <a:sym typeface="Open Sans"/>
              </a:rPr>
              <a:t>Commitment 4:</a:t>
            </a:r>
            <a:r>
              <a:rPr lang="en-GB" sz="2400" b="0" i="0" u="none" strike="noStrike" cap="none" dirty="0">
                <a:solidFill>
                  <a:srgbClr val="000000"/>
                </a:solidFill>
                <a:latin typeface="Open Sans" panose="020B0606030504020204" pitchFamily="34" charset="0"/>
                <a:ea typeface="Open Sans" panose="020B0606030504020204" pitchFamily="34" charset="0"/>
                <a:cs typeface="Open Sans" panose="020B0606030504020204" pitchFamily="34" charset="0"/>
                <a:sym typeface="Open Sans"/>
              </a:rPr>
              <a:t> </a:t>
            </a:r>
            <a:r>
              <a:rPr lang="en-GB" sz="2400" b="1" i="0" u="none" strike="noStrike" cap="none" dirty="0">
                <a:solidFill>
                  <a:srgbClr val="3F3F3F"/>
                </a:solidFill>
                <a:latin typeface="Open Sans" panose="020B0606030504020204" pitchFamily="34" charset="0"/>
                <a:ea typeface="Open Sans" panose="020B0606030504020204" pitchFamily="34" charset="0"/>
                <a:cs typeface="Open Sans" panose="020B0606030504020204" pitchFamily="34" charset="0"/>
                <a:sym typeface="Open Sans"/>
              </a:rPr>
              <a:t>Listen to, respond, and act on feedback </a:t>
            </a:r>
            <a:endParaRPr sz="2400" dirty="0">
              <a:latin typeface="Open Sans" panose="020B0606030504020204" pitchFamily="34" charset="0"/>
              <a:ea typeface="Open Sans" panose="020B0606030504020204" pitchFamily="34" charset="0"/>
              <a:cs typeface="Open Sans" panose="020B0606030504020204" pitchFamily="34" charset="0"/>
            </a:endParaRPr>
          </a:p>
          <a:p>
            <a:pPr marL="0" marR="0" lvl="0" indent="0" algn="l" rtl="0">
              <a:lnSpc>
                <a:spcPct val="100000"/>
              </a:lnSpc>
              <a:spcBef>
                <a:spcPts val="0"/>
              </a:spcBef>
              <a:spcAft>
                <a:spcPts val="0"/>
              </a:spcAft>
              <a:buClr>
                <a:srgbClr val="000000"/>
              </a:buClr>
              <a:buSzPts val="2400"/>
              <a:buFont typeface="Arial"/>
              <a:buNone/>
            </a:pPr>
            <a:r>
              <a:rPr lang="en-GB" sz="2400" b="0" i="0" u="none" strike="noStrike" cap="none" dirty="0">
                <a:solidFill>
                  <a:srgbClr val="000000"/>
                </a:solidFill>
                <a:latin typeface="Open Sans" panose="020B0606030504020204" pitchFamily="34" charset="0"/>
                <a:ea typeface="Open Sans" panose="020B0606030504020204" pitchFamily="34" charset="0"/>
                <a:cs typeface="Open Sans" panose="020B0606030504020204" pitchFamily="34" charset="0"/>
                <a:sym typeface="Open Sans"/>
              </a:rPr>
              <a:t> </a:t>
            </a:r>
            <a:endParaRPr sz="2400" dirty="0">
              <a:latin typeface="Open Sans" panose="020B0606030504020204" pitchFamily="34" charset="0"/>
              <a:ea typeface="Open Sans" panose="020B0606030504020204" pitchFamily="34" charset="0"/>
              <a:cs typeface="Open Sans" panose="020B0606030504020204" pitchFamily="34" charset="0"/>
            </a:endParaRPr>
          </a:p>
          <a:p>
            <a:pPr marL="0" marR="0" lvl="0" indent="0" algn="l" rtl="0">
              <a:lnSpc>
                <a:spcPct val="100000"/>
              </a:lnSpc>
              <a:spcBef>
                <a:spcPts val="0"/>
              </a:spcBef>
              <a:spcAft>
                <a:spcPts val="0"/>
              </a:spcAft>
              <a:buClr>
                <a:srgbClr val="F5333F"/>
              </a:buClr>
              <a:buSzPts val="2400"/>
              <a:buFont typeface="Arial"/>
              <a:buNone/>
            </a:pPr>
            <a:r>
              <a:rPr lang="en-GB" sz="2400" b="1" i="0" u="none" strike="noStrike" cap="none" dirty="0">
                <a:solidFill>
                  <a:srgbClr val="F5333F"/>
                </a:solidFill>
                <a:latin typeface="Open Sans" panose="020B0606030504020204" pitchFamily="34" charset="0"/>
                <a:ea typeface="Open Sans" panose="020B0606030504020204" pitchFamily="34" charset="0"/>
                <a:cs typeface="Open Sans" panose="020B0606030504020204" pitchFamily="34" charset="0"/>
                <a:sym typeface="Open Sans"/>
              </a:rPr>
              <a:t>Commitment 5:</a:t>
            </a:r>
            <a:r>
              <a:rPr lang="en-GB" sz="2400" b="0" i="0" u="none" strike="noStrike" cap="none" dirty="0">
                <a:solidFill>
                  <a:srgbClr val="F5333F"/>
                </a:solidFill>
                <a:latin typeface="Open Sans" panose="020B0606030504020204" pitchFamily="34" charset="0"/>
                <a:ea typeface="Open Sans" panose="020B0606030504020204" pitchFamily="34" charset="0"/>
                <a:cs typeface="Open Sans" panose="020B0606030504020204" pitchFamily="34" charset="0"/>
                <a:sym typeface="Open Sans"/>
              </a:rPr>
              <a:t> </a:t>
            </a:r>
            <a:r>
              <a:rPr lang="en-GB" sz="2400" b="1" i="0" u="none" strike="noStrike" cap="none" dirty="0">
                <a:solidFill>
                  <a:srgbClr val="3F3F3F"/>
                </a:solidFill>
                <a:latin typeface="Open Sans" panose="020B0606030504020204" pitchFamily="34" charset="0"/>
                <a:ea typeface="Open Sans" panose="020B0606030504020204" pitchFamily="34" charset="0"/>
                <a:cs typeface="Open Sans" panose="020B0606030504020204" pitchFamily="34" charset="0"/>
                <a:sym typeface="Open Sans"/>
              </a:rPr>
              <a:t>Greater transparency </a:t>
            </a:r>
            <a:endParaRPr sz="2400" dirty="0">
              <a:latin typeface="Open Sans" panose="020B0606030504020204" pitchFamily="34" charset="0"/>
              <a:ea typeface="Open Sans" panose="020B0606030504020204" pitchFamily="34" charset="0"/>
              <a:cs typeface="Open Sans" panose="020B0606030504020204" pitchFamily="34" charset="0"/>
            </a:endParaRPr>
          </a:p>
          <a:p>
            <a:pPr marL="0" marR="0" lvl="0" indent="0" algn="l" rtl="0">
              <a:lnSpc>
                <a:spcPct val="100000"/>
              </a:lnSpc>
              <a:spcBef>
                <a:spcPts val="0"/>
              </a:spcBef>
              <a:spcAft>
                <a:spcPts val="0"/>
              </a:spcAft>
              <a:buClr>
                <a:srgbClr val="000000"/>
              </a:buClr>
              <a:buSzPts val="2400"/>
              <a:buFont typeface="Arial"/>
              <a:buNone/>
            </a:pPr>
            <a:r>
              <a:rPr lang="en-GB" sz="2400" b="0" i="0" u="none" strike="noStrike" cap="none" dirty="0">
                <a:solidFill>
                  <a:srgbClr val="000000"/>
                </a:solidFill>
                <a:latin typeface="Open Sans" panose="020B0606030504020204" pitchFamily="34" charset="0"/>
                <a:ea typeface="Open Sans" panose="020B0606030504020204" pitchFamily="34" charset="0"/>
                <a:cs typeface="Open Sans" panose="020B0606030504020204" pitchFamily="34" charset="0"/>
                <a:sym typeface="Open Sans"/>
              </a:rPr>
              <a:t> </a:t>
            </a:r>
            <a:endParaRPr sz="2400" dirty="0">
              <a:latin typeface="Open Sans" panose="020B0606030504020204" pitchFamily="34" charset="0"/>
              <a:ea typeface="Open Sans" panose="020B0606030504020204" pitchFamily="34" charset="0"/>
              <a:cs typeface="Open Sans" panose="020B0606030504020204" pitchFamily="34" charset="0"/>
            </a:endParaRPr>
          </a:p>
          <a:p>
            <a:pPr marL="0" marR="0" lvl="0" indent="0" algn="l" rtl="0">
              <a:lnSpc>
                <a:spcPct val="100000"/>
              </a:lnSpc>
              <a:spcBef>
                <a:spcPts val="0"/>
              </a:spcBef>
              <a:spcAft>
                <a:spcPts val="0"/>
              </a:spcAft>
              <a:buClr>
                <a:srgbClr val="F5333F"/>
              </a:buClr>
              <a:buSzPts val="2400"/>
              <a:buFont typeface="Arial"/>
              <a:buNone/>
            </a:pPr>
            <a:r>
              <a:rPr lang="en-GB" sz="2400" b="1" i="0" u="none" strike="noStrike" cap="none" dirty="0">
                <a:solidFill>
                  <a:srgbClr val="F5333F"/>
                </a:solidFill>
                <a:latin typeface="Open Sans" panose="020B0606030504020204" pitchFamily="34" charset="0"/>
                <a:ea typeface="Open Sans" panose="020B0606030504020204" pitchFamily="34" charset="0"/>
                <a:cs typeface="Open Sans" panose="020B0606030504020204" pitchFamily="34" charset="0"/>
                <a:sym typeface="Open Sans"/>
              </a:rPr>
              <a:t>Commitment 6:</a:t>
            </a:r>
            <a:r>
              <a:rPr lang="en-GB" sz="2400" b="0" i="0" u="none" strike="noStrike" cap="none" dirty="0">
                <a:solidFill>
                  <a:srgbClr val="F5333F"/>
                </a:solidFill>
                <a:latin typeface="Open Sans" panose="020B0606030504020204" pitchFamily="34" charset="0"/>
                <a:ea typeface="Open Sans" panose="020B0606030504020204" pitchFamily="34" charset="0"/>
                <a:cs typeface="Open Sans" panose="020B0606030504020204" pitchFamily="34" charset="0"/>
                <a:sym typeface="Open Sans"/>
              </a:rPr>
              <a:t> </a:t>
            </a:r>
            <a:r>
              <a:rPr lang="en-GB" sz="2400" b="1" i="0" u="none" strike="noStrike" cap="none" dirty="0">
                <a:solidFill>
                  <a:srgbClr val="3F3F3F"/>
                </a:solidFill>
                <a:latin typeface="Open Sans" panose="020B0606030504020204" pitchFamily="34" charset="0"/>
                <a:ea typeface="Open Sans" panose="020B0606030504020204" pitchFamily="34" charset="0"/>
                <a:cs typeface="Open Sans" panose="020B0606030504020204" pitchFamily="34" charset="0"/>
                <a:sym typeface="Open Sans"/>
              </a:rPr>
              <a:t>Strengthen knowledge, skills and competencies in community engagement and accountability</a:t>
            </a:r>
            <a:r>
              <a:rPr lang="en-GB" sz="2400" b="0" i="0" u="none" strike="noStrike" cap="none" dirty="0">
                <a:solidFill>
                  <a:srgbClr val="3F3F3F"/>
                </a:solidFill>
                <a:latin typeface="Open Sans" panose="020B0606030504020204" pitchFamily="34" charset="0"/>
                <a:ea typeface="Open Sans" panose="020B0606030504020204" pitchFamily="34" charset="0"/>
                <a:cs typeface="Open Sans" panose="020B0606030504020204" pitchFamily="34" charset="0"/>
                <a:sym typeface="Open Sans"/>
              </a:rPr>
              <a:t> </a:t>
            </a:r>
            <a:r>
              <a:rPr lang="en-GB" sz="2400" b="0" i="0" u="none" strike="noStrike" cap="none" dirty="0">
                <a:solidFill>
                  <a:srgbClr val="000000"/>
                </a:solidFill>
                <a:latin typeface="Open Sans" panose="020B0606030504020204" pitchFamily="34" charset="0"/>
                <a:ea typeface="Open Sans" panose="020B0606030504020204" pitchFamily="34" charset="0"/>
                <a:cs typeface="Open Sans" panose="020B0606030504020204" pitchFamily="34" charset="0"/>
                <a:sym typeface="Open Sans"/>
              </a:rPr>
              <a:t> </a:t>
            </a:r>
            <a:endParaRPr sz="2400" dirty="0">
              <a:latin typeface="Open Sans" panose="020B0606030504020204" pitchFamily="34" charset="0"/>
              <a:ea typeface="Open Sans" panose="020B0606030504020204" pitchFamily="34" charset="0"/>
              <a:cs typeface="Open Sans" panose="020B0606030504020204" pitchFamily="34" charset="0"/>
            </a:endParaRPr>
          </a:p>
          <a:p>
            <a:pPr marL="0" marR="0" lvl="0" indent="0" algn="l" rtl="0">
              <a:lnSpc>
                <a:spcPct val="100000"/>
              </a:lnSpc>
              <a:spcBef>
                <a:spcPts val="0"/>
              </a:spcBef>
              <a:spcAft>
                <a:spcPts val="0"/>
              </a:spcAft>
              <a:buClr>
                <a:srgbClr val="000000"/>
              </a:buClr>
              <a:buSzPts val="2400"/>
              <a:buFont typeface="Arial"/>
              <a:buNone/>
            </a:pPr>
            <a:endParaRPr sz="2400" b="0" i="0" u="none" strike="noStrike" cap="none" dirty="0">
              <a:solidFill>
                <a:srgbClr val="000000"/>
              </a:solidFill>
              <a:latin typeface="Open Sans" panose="020B0606030504020204" pitchFamily="34" charset="0"/>
              <a:ea typeface="Open Sans" panose="020B0606030504020204" pitchFamily="34" charset="0"/>
              <a:cs typeface="Open Sans" panose="020B0606030504020204" pitchFamily="34" charset="0"/>
              <a:sym typeface="Open Sans"/>
            </a:endParaRPr>
          </a:p>
          <a:p>
            <a:pPr marL="0" marR="0" lvl="0" indent="0" algn="l" rtl="0">
              <a:lnSpc>
                <a:spcPct val="100000"/>
              </a:lnSpc>
              <a:spcBef>
                <a:spcPts val="0"/>
              </a:spcBef>
              <a:spcAft>
                <a:spcPts val="0"/>
              </a:spcAft>
              <a:buClr>
                <a:srgbClr val="F5333F"/>
              </a:buClr>
              <a:buSzPts val="2400"/>
              <a:buFont typeface="Arial"/>
              <a:buNone/>
            </a:pPr>
            <a:r>
              <a:rPr lang="en-GB" sz="2400" b="1" i="0" u="none" strike="noStrike" cap="none" dirty="0">
                <a:solidFill>
                  <a:srgbClr val="F5333F"/>
                </a:solidFill>
                <a:latin typeface="Open Sans" panose="020B0606030504020204" pitchFamily="34" charset="0"/>
                <a:ea typeface="Open Sans" panose="020B0606030504020204" pitchFamily="34" charset="0"/>
                <a:cs typeface="Open Sans" panose="020B0606030504020204" pitchFamily="34" charset="0"/>
                <a:sym typeface="Open Sans"/>
              </a:rPr>
              <a:t>Commitment 7:</a:t>
            </a:r>
            <a:r>
              <a:rPr lang="en-GB" sz="2400" b="0" i="0" u="none" strike="noStrike" cap="none" dirty="0">
                <a:solidFill>
                  <a:srgbClr val="F5333F"/>
                </a:solidFill>
                <a:latin typeface="Open Sans" panose="020B0606030504020204" pitchFamily="34" charset="0"/>
                <a:ea typeface="Open Sans" panose="020B0606030504020204" pitchFamily="34" charset="0"/>
                <a:cs typeface="Open Sans" panose="020B0606030504020204" pitchFamily="34" charset="0"/>
                <a:sym typeface="Open Sans"/>
              </a:rPr>
              <a:t> </a:t>
            </a:r>
            <a:r>
              <a:rPr lang="en-GB" sz="2400" b="1" i="0" u="none" strike="noStrike" cap="none" dirty="0">
                <a:solidFill>
                  <a:srgbClr val="3F3F3F"/>
                </a:solidFill>
                <a:latin typeface="Open Sans" panose="020B0606030504020204" pitchFamily="34" charset="0"/>
                <a:ea typeface="Open Sans" panose="020B0606030504020204" pitchFamily="34" charset="0"/>
                <a:cs typeface="Open Sans" panose="020B0606030504020204" pitchFamily="34" charset="0"/>
                <a:sym typeface="Open Sans"/>
              </a:rPr>
              <a:t>Coordinate</a:t>
            </a:r>
            <a:r>
              <a:rPr lang="en-GB" sz="2400" b="0" i="0" u="none" strike="noStrike" cap="none" dirty="0">
                <a:solidFill>
                  <a:srgbClr val="3F3F3F"/>
                </a:solidFill>
                <a:latin typeface="Open Sans" panose="020B0606030504020204" pitchFamily="34" charset="0"/>
                <a:ea typeface="Open Sans" panose="020B0606030504020204" pitchFamily="34" charset="0"/>
                <a:cs typeface="Open Sans" panose="020B0606030504020204" pitchFamily="34" charset="0"/>
                <a:sym typeface="Open Sans"/>
              </a:rPr>
              <a:t> </a:t>
            </a:r>
            <a:r>
              <a:rPr lang="en-GB" sz="2400" b="1" i="0" u="none" strike="noStrike" cap="none" dirty="0">
                <a:solidFill>
                  <a:srgbClr val="3F3F3F"/>
                </a:solidFill>
                <a:latin typeface="Open Sans" panose="020B0606030504020204" pitchFamily="34" charset="0"/>
                <a:ea typeface="Open Sans" panose="020B0606030504020204" pitchFamily="34" charset="0"/>
                <a:cs typeface="Open Sans" panose="020B0606030504020204" pitchFamily="34" charset="0"/>
                <a:sym typeface="Open Sans"/>
              </a:rPr>
              <a:t>our approaches to community engagement and accountability internally and externally </a:t>
            </a:r>
            <a:endParaRPr sz="2400" dirty="0">
              <a:latin typeface="Open Sans" panose="020B0606030504020204" pitchFamily="34" charset="0"/>
              <a:ea typeface="Open Sans" panose="020B0606030504020204" pitchFamily="34" charset="0"/>
              <a:cs typeface="Open Sans" panose="020B0606030504020204" pitchFamily="34" charset="0"/>
            </a:endParaRPr>
          </a:p>
        </p:txBody>
      </p:sp>
      <p:pic>
        <p:nvPicPr>
          <p:cNvPr id="606" name="Google Shape;606;p70"/>
          <p:cNvPicPr preferRelativeResize="0">
            <a:picLocks noGrp="1"/>
          </p:cNvPicPr>
          <p:nvPr>
            <p:ph type="pic" idx="2"/>
          </p:nvPr>
        </p:nvPicPr>
        <p:blipFill rotWithShape="1">
          <a:blip r:embed="rId3" cstate="screen">
            <a:alphaModFix/>
            <a:extLst>
              <a:ext uri="{28A0092B-C50C-407E-A947-70E740481C1C}">
                <a14:useLocalDpi xmlns:a14="http://schemas.microsoft.com/office/drawing/2010/main"/>
              </a:ext>
            </a:extLst>
          </a:blip>
          <a:srcRect/>
          <a:stretch/>
        </p:blipFill>
        <p:spPr>
          <a:xfrm>
            <a:off x="10416536" y="0"/>
            <a:ext cx="7871464" cy="10288588"/>
          </a:xfrm>
          <a:prstGeom prst="rect">
            <a:avLst/>
          </a:prstGeom>
          <a:solidFill>
            <a:srgbClr val="353535">
              <a:alpha val="11764"/>
            </a:srgbClr>
          </a:solid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0">
  <p:cSld>
    <p:spTree>
      <p:nvGrpSpPr>
        <p:cNvPr id="1" name="Shape 611"/>
        <p:cNvGrpSpPr/>
        <p:nvPr/>
      </p:nvGrpSpPr>
      <p:grpSpPr>
        <a:xfrm>
          <a:off x="0" y="0"/>
          <a:ext cx="0" cy="0"/>
          <a:chOff x="0" y="0"/>
          <a:chExt cx="0" cy="0"/>
        </a:xfrm>
      </p:grpSpPr>
      <p:pic>
        <p:nvPicPr>
          <p:cNvPr id="5" name="Picture Placeholder 4" descr="A diagram of a flower with text&#10;&#10;Description automatically generated">
            <a:extLst>
              <a:ext uri="{FF2B5EF4-FFF2-40B4-BE49-F238E27FC236}">
                <a16:creationId xmlns:a16="http://schemas.microsoft.com/office/drawing/2014/main" id="{2F6DE09B-5511-7EE3-AE54-60509FBBB335}"/>
              </a:ext>
            </a:extLst>
          </p:cNvPr>
          <p:cNvPicPr>
            <a:picLocks noGrp="1" noChangeAspect="1"/>
          </p:cNvPicPr>
          <p:nvPr>
            <p:ph type="pic" idx="2"/>
          </p:nvPr>
        </p:nvPicPr>
        <p:blipFill>
          <a:blip r:embed="rId3"/>
          <a:srcRect l="3050" r="3050"/>
          <a:stretch>
            <a:fillRect/>
          </a:stretch>
        </p:blipFill>
        <p:spPr>
          <a:xfrm>
            <a:off x="8853292" y="1221422"/>
            <a:ext cx="8023225" cy="7699375"/>
          </a:xfrm>
          <a:prstGeom prst="rect">
            <a:avLst/>
          </a:prstGeom>
          <a:solidFill>
            <a:srgbClr val="353535">
              <a:alpha val="11764"/>
            </a:srgbClr>
          </a:solidFill>
          <a:ln>
            <a:noFill/>
          </a:ln>
        </p:spPr>
      </p:pic>
      <p:sp>
        <p:nvSpPr>
          <p:cNvPr id="614" name="Google Shape;614;p71"/>
          <p:cNvSpPr txBox="1"/>
          <p:nvPr/>
        </p:nvSpPr>
        <p:spPr>
          <a:xfrm>
            <a:off x="831282" y="1665909"/>
            <a:ext cx="8022010" cy="1286699"/>
          </a:xfrm>
          <a:prstGeom prst="rect">
            <a:avLst/>
          </a:prstGeom>
          <a:noFill/>
          <a:ln>
            <a:noFill/>
          </a:ln>
        </p:spPr>
        <p:txBody>
          <a:bodyPr spcFirstLastPara="1" wrap="square" lIns="91425" tIns="45700" rIns="91425" bIns="45700" anchor="t" anchorCtr="0">
            <a:spAutoFit/>
          </a:bodyPr>
          <a:lstStyle/>
          <a:p>
            <a:pPr marL="0" marR="0" lvl="0" indent="0" algn="l" rtl="0">
              <a:lnSpc>
                <a:spcPct val="80000"/>
              </a:lnSpc>
              <a:spcBef>
                <a:spcPts val="0"/>
              </a:spcBef>
              <a:spcAft>
                <a:spcPts val="0"/>
              </a:spcAft>
              <a:buClr>
                <a:srgbClr val="33394B"/>
              </a:buClr>
              <a:buSzPts val="4800"/>
              <a:buFont typeface="Arial"/>
              <a:buNone/>
            </a:pPr>
            <a:r>
              <a:rPr lang="en-GB" sz="4800" b="1" i="0" u="none" strike="noStrike" cap="none">
                <a:solidFill>
                  <a:srgbClr val="33394B"/>
                </a:solidFill>
                <a:latin typeface="Montserrat"/>
                <a:ea typeface="Montserrat"/>
                <a:cs typeface="Montserrat"/>
                <a:sym typeface="Montserrat"/>
              </a:rPr>
              <a:t>What’s happening outside the Movement?</a:t>
            </a:r>
            <a:endParaRPr sz="4800" b="0" i="0" u="none" strike="noStrike" cap="none">
              <a:solidFill>
                <a:srgbClr val="33394B"/>
              </a:solidFill>
              <a:latin typeface="Roboto Black"/>
              <a:ea typeface="Roboto Black"/>
              <a:cs typeface="Roboto Black"/>
              <a:sym typeface="Roboto Black"/>
            </a:endParaRPr>
          </a:p>
        </p:txBody>
      </p:sp>
      <p:sp>
        <p:nvSpPr>
          <p:cNvPr id="615" name="Google Shape;615;p71"/>
          <p:cNvSpPr txBox="1"/>
          <p:nvPr/>
        </p:nvSpPr>
        <p:spPr>
          <a:xfrm>
            <a:off x="831282" y="3789532"/>
            <a:ext cx="7341075" cy="3939540"/>
          </a:xfrm>
          <a:prstGeom prst="rect">
            <a:avLst/>
          </a:prstGeom>
          <a:noFill/>
          <a:ln>
            <a:noFill/>
          </a:ln>
        </p:spPr>
        <p:txBody>
          <a:bodyPr spcFirstLastPara="1" wrap="square" lIns="91425" tIns="45700" rIns="91425" bIns="45700" anchor="t" anchorCtr="0">
            <a:spAutoFit/>
          </a:bodyPr>
          <a:lstStyle/>
          <a:p>
            <a:pPr marL="457200" marR="0" lvl="0" indent="-457200" algn="l" rtl="0">
              <a:lnSpc>
                <a:spcPct val="100000"/>
              </a:lnSpc>
              <a:spcBef>
                <a:spcPts val="0"/>
              </a:spcBef>
              <a:spcAft>
                <a:spcPts val="0"/>
              </a:spcAft>
              <a:buClr>
                <a:srgbClr val="FF0000"/>
              </a:buClr>
              <a:buSzPts val="3200"/>
              <a:buFont typeface="Arial"/>
              <a:buChar char="•"/>
            </a:pPr>
            <a:r>
              <a:rPr lang="en-GB" sz="3200" b="0" i="0" u="none" strike="noStrike" cap="none">
                <a:solidFill>
                  <a:srgbClr val="3F3F3F"/>
                </a:solidFill>
                <a:latin typeface="Open Sans"/>
                <a:ea typeface="Open Sans"/>
                <a:cs typeface="Open Sans"/>
                <a:sym typeface="Open Sans"/>
              </a:rPr>
              <a:t>The Core Humanitarian Standard</a:t>
            </a:r>
            <a:endParaRPr sz="2800" b="0" i="0" u="none" strike="noStrike" cap="none">
              <a:solidFill>
                <a:srgbClr val="3F3F3F"/>
              </a:solidFill>
              <a:latin typeface="Open Sans"/>
              <a:ea typeface="Open Sans"/>
              <a:cs typeface="Open Sans"/>
              <a:sym typeface="Open Sans"/>
            </a:endParaRPr>
          </a:p>
          <a:p>
            <a:pPr marL="457200" marR="0" lvl="0" indent="-457200" algn="l" rtl="0">
              <a:lnSpc>
                <a:spcPct val="100000"/>
              </a:lnSpc>
              <a:spcBef>
                <a:spcPts val="3600"/>
              </a:spcBef>
              <a:spcAft>
                <a:spcPts val="0"/>
              </a:spcAft>
              <a:buClr>
                <a:srgbClr val="FF0000"/>
              </a:buClr>
              <a:buSzPts val="3200"/>
              <a:buFont typeface="Arial"/>
              <a:buChar char="•"/>
            </a:pPr>
            <a:r>
              <a:rPr lang="en-GB" sz="3200" b="0" i="0" u="none" strike="noStrike" cap="none">
                <a:solidFill>
                  <a:srgbClr val="3F3F3F"/>
                </a:solidFill>
                <a:latin typeface="Open Sans"/>
                <a:ea typeface="Open Sans"/>
                <a:cs typeface="Open Sans"/>
                <a:sym typeface="Open Sans"/>
              </a:rPr>
              <a:t>IASC Commitments on Accountability to Affected People</a:t>
            </a:r>
            <a:endParaRPr/>
          </a:p>
          <a:p>
            <a:pPr marL="457200" marR="0" lvl="0" indent="-457200" algn="l" rtl="0">
              <a:lnSpc>
                <a:spcPct val="100000"/>
              </a:lnSpc>
              <a:spcBef>
                <a:spcPts val="3600"/>
              </a:spcBef>
              <a:spcAft>
                <a:spcPts val="0"/>
              </a:spcAft>
              <a:buClr>
                <a:srgbClr val="FF0000"/>
              </a:buClr>
              <a:buSzPts val="3200"/>
              <a:buFont typeface="Arial"/>
              <a:buChar char="•"/>
            </a:pPr>
            <a:r>
              <a:rPr lang="en-GB" sz="3200" b="0" i="0" u="none" strike="noStrike" cap="none">
                <a:solidFill>
                  <a:srgbClr val="3F3F3F"/>
                </a:solidFill>
                <a:latin typeface="Open Sans"/>
                <a:ea typeface="Open Sans"/>
                <a:cs typeface="Open Sans"/>
                <a:sym typeface="Open Sans"/>
              </a:rPr>
              <a:t>Grand Bargain</a:t>
            </a:r>
            <a:endParaRPr/>
          </a:p>
          <a:p>
            <a:pPr marL="457200" marR="0" lvl="0" indent="-457200" algn="l" rtl="0">
              <a:lnSpc>
                <a:spcPct val="100000"/>
              </a:lnSpc>
              <a:spcBef>
                <a:spcPts val="3600"/>
              </a:spcBef>
              <a:spcAft>
                <a:spcPts val="0"/>
              </a:spcAft>
              <a:buClr>
                <a:srgbClr val="FF0000"/>
              </a:buClr>
              <a:buSzPts val="3200"/>
              <a:buFont typeface="Arial"/>
              <a:buChar char="•"/>
            </a:pPr>
            <a:r>
              <a:rPr lang="en-GB" sz="3200" b="0" i="0" u="none" strike="noStrike" cap="none">
                <a:solidFill>
                  <a:srgbClr val="3F3F3F"/>
                </a:solidFill>
                <a:latin typeface="Open Sans"/>
                <a:ea typeface="Open Sans"/>
                <a:cs typeface="Open Sans"/>
                <a:sym typeface="Open Sans"/>
              </a:rPr>
              <a:t>OCHA’s four non-negotiables</a:t>
            </a:r>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651"/>
        <p:cNvGrpSpPr/>
        <p:nvPr/>
      </p:nvGrpSpPr>
      <p:grpSpPr>
        <a:xfrm>
          <a:off x="0" y="0"/>
          <a:ext cx="0" cy="0"/>
          <a:chOff x="0" y="0"/>
          <a:chExt cx="0" cy="0"/>
        </a:xfrm>
      </p:grpSpPr>
      <p:sp>
        <p:nvSpPr>
          <p:cNvPr id="652" name="Google Shape;652;p19"/>
          <p:cNvSpPr txBox="1"/>
          <p:nvPr/>
        </p:nvSpPr>
        <p:spPr>
          <a:xfrm>
            <a:off x="1961498" y="4003276"/>
            <a:ext cx="14365003" cy="2282035"/>
          </a:xfrm>
          <a:prstGeom prst="rect">
            <a:avLst/>
          </a:prstGeom>
          <a:noFill/>
          <a:ln>
            <a:noFill/>
          </a:ln>
        </p:spPr>
        <p:txBody>
          <a:bodyPr spcFirstLastPara="1" wrap="square" lIns="91425" tIns="45700" rIns="91425" bIns="45700" anchor="t" anchorCtr="0">
            <a:spAutoFit/>
          </a:bodyPr>
          <a:lstStyle/>
          <a:p>
            <a:pPr marL="0" marR="0" lvl="0" indent="0" algn="ctr" rtl="0">
              <a:lnSpc>
                <a:spcPct val="80000"/>
              </a:lnSpc>
              <a:spcBef>
                <a:spcPts val="0"/>
              </a:spcBef>
              <a:spcAft>
                <a:spcPts val="0"/>
              </a:spcAft>
              <a:buClr>
                <a:srgbClr val="000000"/>
              </a:buClr>
              <a:buSzPts val="8800"/>
              <a:buFont typeface="Arial"/>
              <a:buNone/>
            </a:pPr>
            <a:r>
              <a:rPr lang="en-GB" sz="8800" b="1" i="0" u="none" strike="noStrike" cap="none" dirty="0">
                <a:solidFill>
                  <a:srgbClr val="F5333F"/>
                </a:solidFill>
                <a:latin typeface="Montserrat"/>
                <a:ea typeface="Montserrat"/>
                <a:cs typeface="Montserrat"/>
                <a:sym typeface="Montserrat"/>
              </a:rPr>
              <a:t>How well are we engaging communities?</a:t>
            </a:r>
            <a:endParaRPr sz="8800" b="0" i="0" u="none" strike="noStrike" cap="none" dirty="0">
              <a:solidFill>
                <a:srgbClr val="F5333F"/>
              </a:solidFill>
              <a:latin typeface="Roboto Black"/>
              <a:ea typeface="Roboto Black"/>
              <a:cs typeface="Roboto Black"/>
              <a:sym typeface="Roboto Black"/>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657"/>
        <p:cNvGrpSpPr/>
        <p:nvPr/>
      </p:nvGrpSpPr>
      <p:grpSpPr>
        <a:xfrm>
          <a:off x="0" y="0"/>
          <a:ext cx="0" cy="0"/>
          <a:chOff x="0" y="0"/>
          <a:chExt cx="0" cy="0"/>
        </a:xfrm>
      </p:grpSpPr>
      <p:sp>
        <p:nvSpPr>
          <p:cNvPr id="658" name="Google Shape;658;p20"/>
          <p:cNvSpPr txBox="1"/>
          <p:nvPr/>
        </p:nvSpPr>
        <p:spPr>
          <a:xfrm>
            <a:off x="1253256" y="676595"/>
            <a:ext cx="15194592" cy="762068"/>
          </a:xfrm>
          <a:prstGeom prst="rect">
            <a:avLst/>
          </a:prstGeom>
          <a:noFill/>
          <a:ln>
            <a:noFill/>
          </a:ln>
        </p:spPr>
        <p:txBody>
          <a:bodyPr spcFirstLastPara="1" wrap="square" lIns="91425" tIns="45700" rIns="91425" bIns="45700" anchor="t" anchorCtr="0">
            <a:spAutoFit/>
          </a:bodyPr>
          <a:lstStyle/>
          <a:p>
            <a:pPr marL="0" marR="0" lvl="0" indent="0" algn="l" rtl="0">
              <a:lnSpc>
                <a:spcPct val="80000"/>
              </a:lnSpc>
              <a:spcBef>
                <a:spcPts val="0"/>
              </a:spcBef>
              <a:spcAft>
                <a:spcPts val="0"/>
              </a:spcAft>
              <a:buClr>
                <a:srgbClr val="000000"/>
              </a:buClr>
              <a:buSzPts val="5400"/>
              <a:buFont typeface="Arial"/>
              <a:buNone/>
            </a:pPr>
            <a:r>
              <a:rPr lang="en-GB" sz="5400" b="1" i="0" u="none" strike="noStrike" cap="none">
                <a:solidFill>
                  <a:schemeClr val="dk2"/>
                </a:solidFill>
                <a:latin typeface="Montserrat"/>
                <a:ea typeface="Montserrat"/>
                <a:cs typeface="Montserrat"/>
                <a:sym typeface="Montserrat"/>
              </a:rPr>
              <a:t>Some room for improvement…</a:t>
            </a:r>
            <a:endParaRPr sz="1400" b="0" i="0" u="none" strike="noStrike" cap="none">
              <a:solidFill>
                <a:srgbClr val="000000"/>
              </a:solidFill>
              <a:latin typeface="Arial"/>
              <a:ea typeface="Arial"/>
              <a:cs typeface="Arial"/>
              <a:sym typeface="Arial"/>
            </a:endParaRPr>
          </a:p>
        </p:txBody>
      </p:sp>
      <p:pic>
        <p:nvPicPr>
          <p:cNvPr id="659" name="Google Shape;659;p20"/>
          <p:cNvPicPr preferRelativeResize="0"/>
          <p:nvPr/>
        </p:nvPicPr>
        <p:blipFill rotWithShape="1">
          <a:blip r:embed="rId3">
            <a:alphaModFix/>
          </a:blip>
          <a:srcRect/>
          <a:stretch/>
        </p:blipFill>
        <p:spPr>
          <a:xfrm>
            <a:off x="1253256" y="1775801"/>
            <a:ext cx="7292497" cy="4500650"/>
          </a:xfrm>
          <a:prstGeom prst="rect">
            <a:avLst/>
          </a:prstGeom>
          <a:noFill/>
          <a:ln>
            <a:noFill/>
          </a:ln>
        </p:spPr>
      </p:pic>
      <p:pic>
        <p:nvPicPr>
          <p:cNvPr id="660" name="Google Shape;660;p20"/>
          <p:cNvPicPr preferRelativeResize="0"/>
          <p:nvPr/>
        </p:nvPicPr>
        <p:blipFill rotWithShape="1">
          <a:blip r:embed="rId4" cstate="screen">
            <a:alphaModFix/>
            <a:extLst>
              <a:ext uri="{28A0092B-C50C-407E-A947-70E740481C1C}">
                <a14:useLocalDpi xmlns:a14="http://schemas.microsoft.com/office/drawing/2010/main"/>
              </a:ext>
            </a:extLst>
          </a:blip>
          <a:srcRect/>
          <a:stretch/>
        </p:blipFill>
        <p:spPr>
          <a:xfrm>
            <a:off x="2587133" y="6613588"/>
            <a:ext cx="12526837" cy="3459873"/>
          </a:xfrm>
          <a:prstGeom prst="rect">
            <a:avLst/>
          </a:prstGeom>
          <a:noFill/>
          <a:ln>
            <a:noFill/>
          </a:ln>
        </p:spPr>
      </p:pic>
      <p:pic>
        <p:nvPicPr>
          <p:cNvPr id="661" name="Google Shape;661;p20"/>
          <p:cNvPicPr preferRelativeResize="0"/>
          <p:nvPr/>
        </p:nvPicPr>
        <p:blipFill rotWithShape="1">
          <a:blip r:embed="rId5" cstate="screen">
            <a:alphaModFix/>
            <a:extLst>
              <a:ext uri="{28A0092B-C50C-407E-A947-70E740481C1C}">
                <a14:useLocalDpi xmlns:a14="http://schemas.microsoft.com/office/drawing/2010/main"/>
              </a:ext>
            </a:extLst>
          </a:blip>
          <a:srcRect/>
          <a:stretch/>
        </p:blipFill>
        <p:spPr>
          <a:xfrm>
            <a:off x="9742249" y="1775800"/>
            <a:ext cx="6943676" cy="4500651"/>
          </a:xfrm>
          <a:prstGeom prst="rect">
            <a:avLst/>
          </a:prstGeom>
          <a:noFill/>
          <a:ln>
            <a:noFill/>
          </a:ln>
        </p:spPr>
      </p:pic>
      <p:sp>
        <p:nvSpPr>
          <p:cNvPr id="662" name="Google Shape;662;p20"/>
          <p:cNvSpPr txBox="1"/>
          <p:nvPr/>
        </p:nvSpPr>
        <p:spPr>
          <a:xfrm>
            <a:off x="15437223" y="8503801"/>
            <a:ext cx="2750405" cy="156966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600"/>
              <a:buFont typeface="Arial"/>
              <a:buNone/>
            </a:pPr>
            <a:r>
              <a:rPr lang="en-GB" sz="1600" b="0" i="1" u="none" strike="noStrike" cap="none" dirty="0">
                <a:solidFill>
                  <a:schemeClr val="dk1"/>
                </a:solidFill>
                <a:latin typeface="Open Sans"/>
                <a:ea typeface="Open Sans"/>
                <a:cs typeface="Open Sans"/>
                <a:sym typeface="Open Sans"/>
              </a:rPr>
              <a:t>Data collected by Ground Truth Solutions for the ‘Grand Bargain 2018 Field Perspectives’ and the ‘State of the Humanitarian System 2018’ reports </a:t>
            </a:r>
            <a:endParaRPr sz="1400" b="0" i="0" u="none" strike="noStrike" cap="none" dirty="0">
              <a:solidFill>
                <a:srgbClr val="000000"/>
              </a:solidFill>
              <a:latin typeface="Arial"/>
              <a:ea typeface="Arial"/>
              <a:cs typeface="Arial"/>
              <a:sym typeface="Aria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5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62"/>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661"/>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6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2" grpId="0"/>
    </p:bldLst>
  </p:timing>
</p:sld>
</file>

<file path=ppt/slides/slide18.xml><?xml version="1.0" encoding="utf-8"?>
<p:sld xmlns:a="http://schemas.openxmlformats.org/drawingml/2006/main" xmlns:r="http://schemas.openxmlformats.org/officeDocument/2006/relationships" xmlns:p="http://schemas.openxmlformats.org/presentationml/2006/main" show="0">
  <p:cSld>
    <p:spTree>
      <p:nvGrpSpPr>
        <p:cNvPr id="1" name="Shape 667"/>
        <p:cNvGrpSpPr/>
        <p:nvPr/>
      </p:nvGrpSpPr>
      <p:grpSpPr>
        <a:xfrm>
          <a:off x="0" y="0"/>
          <a:ext cx="0" cy="0"/>
          <a:chOff x="0" y="0"/>
          <a:chExt cx="0" cy="0"/>
        </a:xfrm>
      </p:grpSpPr>
      <p:sp>
        <p:nvSpPr>
          <p:cNvPr id="668" name="Google Shape;668;p21"/>
          <p:cNvSpPr txBox="1"/>
          <p:nvPr/>
        </p:nvSpPr>
        <p:spPr>
          <a:xfrm>
            <a:off x="984315" y="870046"/>
            <a:ext cx="14972861" cy="1426865"/>
          </a:xfrm>
          <a:prstGeom prst="rect">
            <a:avLst/>
          </a:prstGeom>
          <a:noFill/>
          <a:ln>
            <a:noFill/>
          </a:ln>
        </p:spPr>
        <p:txBody>
          <a:bodyPr spcFirstLastPara="1" wrap="square" lIns="91425" tIns="45700" rIns="91425" bIns="45700" anchor="t" anchorCtr="0">
            <a:spAutoFit/>
          </a:bodyPr>
          <a:lstStyle/>
          <a:p>
            <a:pPr marL="0" marR="0" lvl="0" indent="0" algn="l" rtl="0">
              <a:lnSpc>
                <a:spcPct val="80000"/>
              </a:lnSpc>
              <a:spcBef>
                <a:spcPts val="0"/>
              </a:spcBef>
              <a:spcAft>
                <a:spcPts val="0"/>
              </a:spcAft>
              <a:buClr>
                <a:srgbClr val="000000"/>
              </a:buClr>
              <a:buSzPts val="5400"/>
              <a:buFont typeface="Arial"/>
              <a:buNone/>
            </a:pPr>
            <a:r>
              <a:rPr lang="en-GB" sz="5400" b="1" i="0" u="none" strike="noStrike" cap="none" dirty="0">
                <a:latin typeface="Montserrat"/>
                <a:ea typeface="Montserrat"/>
                <a:cs typeface="Montserrat"/>
                <a:sym typeface="Montserrat"/>
              </a:rPr>
              <a:t>Why is there a gap between commitments and practice?</a:t>
            </a:r>
            <a:endParaRPr sz="1400" b="0" i="0" u="none" strike="noStrike" cap="none" dirty="0">
              <a:latin typeface="Arial"/>
              <a:ea typeface="Arial"/>
              <a:cs typeface="Arial"/>
              <a:sym typeface="Arial"/>
            </a:endParaRPr>
          </a:p>
        </p:txBody>
      </p:sp>
      <p:sp>
        <p:nvSpPr>
          <p:cNvPr id="669" name="Google Shape;669;p21"/>
          <p:cNvSpPr txBox="1"/>
          <p:nvPr/>
        </p:nvSpPr>
        <p:spPr>
          <a:xfrm>
            <a:off x="984315" y="2603903"/>
            <a:ext cx="13448861" cy="64633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600"/>
              <a:buFont typeface="Arial"/>
              <a:buNone/>
            </a:pPr>
            <a:r>
              <a:rPr lang="en-GB" sz="3600" b="1" i="0" u="none" strike="noStrike" cap="none">
                <a:solidFill>
                  <a:schemeClr val="accent3"/>
                </a:solidFill>
                <a:latin typeface="Montserrat"/>
                <a:ea typeface="Montserrat"/>
                <a:cs typeface="Montserrat"/>
                <a:sym typeface="Montserrat"/>
              </a:rPr>
              <a:t>Do any of these sound familiar?</a:t>
            </a:r>
            <a:endParaRPr sz="1400" b="0" i="0" u="none" strike="noStrike" cap="none">
              <a:solidFill>
                <a:srgbClr val="000000"/>
              </a:solidFill>
              <a:latin typeface="Arial"/>
              <a:ea typeface="Arial"/>
              <a:cs typeface="Arial"/>
              <a:sym typeface="Arial"/>
            </a:endParaRPr>
          </a:p>
        </p:txBody>
      </p:sp>
      <p:sp>
        <p:nvSpPr>
          <p:cNvPr id="670" name="Google Shape;670;p21"/>
          <p:cNvSpPr/>
          <p:nvPr/>
        </p:nvSpPr>
        <p:spPr>
          <a:xfrm>
            <a:off x="9966109" y="3781618"/>
            <a:ext cx="6313798" cy="1872208"/>
          </a:xfrm>
          <a:prstGeom prst="wedgeRoundRectCallout">
            <a:avLst>
              <a:gd name="adj1" fmla="val -37588"/>
              <a:gd name="adj2" fmla="val 77822"/>
              <a:gd name="adj3" fmla="val 16667"/>
            </a:avLst>
          </a:prstGeom>
          <a:solidFill>
            <a:schemeClr val="accent1"/>
          </a:solidFill>
          <a:ln w="9525" cap="flat" cmpd="sng">
            <a:solidFill>
              <a:srgbClr val="5E367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r>
              <a:rPr lang="en-GB" sz="2800" b="0" i="1" u="none" strike="noStrike" cap="none">
                <a:solidFill>
                  <a:schemeClr val="lt2"/>
                </a:solidFill>
                <a:latin typeface="Open Sans"/>
                <a:ea typeface="Open Sans"/>
                <a:cs typeface="Open Sans"/>
                <a:sym typeface="Open Sans"/>
              </a:rPr>
              <a:t>We know what people need in an emergency. We must act quickly to save lives!</a:t>
            </a:r>
            <a:endParaRPr sz="1400" b="0" i="0" u="none" strike="noStrike" cap="none">
              <a:solidFill>
                <a:srgbClr val="000000"/>
              </a:solidFill>
              <a:latin typeface="Arial"/>
              <a:ea typeface="Arial"/>
              <a:cs typeface="Arial"/>
              <a:sym typeface="Arial"/>
            </a:endParaRPr>
          </a:p>
        </p:txBody>
      </p:sp>
      <p:sp>
        <p:nvSpPr>
          <p:cNvPr id="671" name="Google Shape;671;p21"/>
          <p:cNvSpPr/>
          <p:nvPr/>
        </p:nvSpPr>
        <p:spPr>
          <a:xfrm>
            <a:off x="1709316" y="3781618"/>
            <a:ext cx="6313798" cy="2762618"/>
          </a:xfrm>
          <a:prstGeom prst="wedgeEllipseCallout">
            <a:avLst>
              <a:gd name="adj1" fmla="val 40874"/>
              <a:gd name="adj2" fmla="val 60338"/>
            </a:avLst>
          </a:prstGeom>
          <a:solidFill>
            <a:srgbClr val="01C8C3"/>
          </a:solidFill>
          <a:ln w="9525" cap="flat" cmpd="sng">
            <a:solidFill>
              <a:srgbClr val="01C8C3"/>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800"/>
              <a:buFont typeface="Arial"/>
              <a:buNone/>
            </a:pPr>
            <a:r>
              <a:rPr lang="en-GB" sz="2800" b="0" i="1" u="none" strike="noStrike" cap="none" dirty="0">
                <a:solidFill>
                  <a:schemeClr val="lt1"/>
                </a:solidFill>
                <a:latin typeface="Open Sans"/>
                <a:ea typeface="Open Sans"/>
                <a:cs typeface="Open Sans"/>
                <a:sym typeface="Open Sans"/>
              </a:rPr>
              <a:t>We can’t change the programme now; the proposal is already with the donor…it’s too late to make changes.</a:t>
            </a:r>
            <a:endParaRPr sz="1400" b="0" i="0" u="none" strike="noStrike" cap="none" dirty="0">
              <a:solidFill>
                <a:srgbClr val="000000"/>
              </a:solidFill>
              <a:latin typeface="Arial"/>
              <a:ea typeface="Arial"/>
              <a:cs typeface="Arial"/>
              <a:sym typeface="Arial"/>
            </a:endParaRPr>
          </a:p>
        </p:txBody>
      </p:sp>
      <p:sp>
        <p:nvSpPr>
          <p:cNvPr id="672" name="Google Shape;672;p21"/>
          <p:cNvSpPr/>
          <p:nvPr/>
        </p:nvSpPr>
        <p:spPr>
          <a:xfrm>
            <a:off x="10368525" y="6651812"/>
            <a:ext cx="5911382" cy="2766730"/>
          </a:xfrm>
          <a:prstGeom prst="wedgeEllipseCallout">
            <a:avLst>
              <a:gd name="adj1" fmla="val -39941"/>
              <a:gd name="adj2" fmla="val 66388"/>
            </a:avLst>
          </a:prstGeom>
          <a:solidFill>
            <a:srgbClr val="01C8C3"/>
          </a:solidFill>
          <a:ln w="9525" cap="flat" cmpd="sng">
            <a:solidFill>
              <a:srgbClr val="01C8C3"/>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800"/>
              <a:buFont typeface="Arial"/>
              <a:buNone/>
            </a:pPr>
            <a:r>
              <a:rPr lang="en-GB" sz="2800" b="0" i="1" u="none" strike="noStrike" cap="none">
                <a:solidFill>
                  <a:schemeClr val="lt1"/>
                </a:solidFill>
                <a:latin typeface="Open Sans"/>
                <a:ea typeface="Open Sans"/>
                <a:cs typeface="Open Sans"/>
                <a:sym typeface="Open Sans"/>
              </a:rPr>
              <a:t>We understand communities because we have community-based volunteers</a:t>
            </a:r>
            <a:endParaRPr sz="1400" b="0" i="0" u="none" strike="noStrike" cap="none">
              <a:solidFill>
                <a:srgbClr val="000000"/>
              </a:solidFill>
              <a:latin typeface="Arial"/>
              <a:ea typeface="Arial"/>
              <a:cs typeface="Arial"/>
              <a:sym typeface="Arial"/>
            </a:endParaRPr>
          </a:p>
        </p:txBody>
      </p:sp>
      <p:sp>
        <p:nvSpPr>
          <p:cNvPr id="673" name="Google Shape;673;p21"/>
          <p:cNvSpPr/>
          <p:nvPr/>
        </p:nvSpPr>
        <p:spPr>
          <a:xfrm>
            <a:off x="1709316" y="7336791"/>
            <a:ext cx="4863795" cy="1649046"/>
          </a:xfrm>
          <a:prstGeom prst="wedgeRoundRectCallout">
            <a:avLst>
              <a:gd name="adj1" fmla="val -7562"/>
              <a:gd name="adj2" fmla="val 79896"/>
              <a:gd name="adj3" fmla="val 16667"/>
            </a:avLst>
          </a:prstGeom>
          <a:solidFill>
            <a:schemeClr val="accent1"/>
          </a:solidFill>
          <a:ln w="9525" cap="flat" cmpd="sng">
            <a:solidFill>
              <a:schemeClr val="dk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800"/>
              <a:buFont typeface="Arial"/>
              <a:buNone/>
            </a:pPr>
            <a:r>
              <a:rPr lang="en-GB" sz="2800" b="0" i="1" u="none" strike="noStrike" cap="none">
                <a:solidFill>
                  <a:schemeClr val="lt2"/>
                </a:solidFill>
                <a:latin typeface="Open Sans"/>
                <a:ea typeface="Open Sans"/>
                <a:cs typeface="Open Sans"/>
                <a:sym typeface="Open Sans"/>
              </a:rPr>
              <a:t>But we always engage with the community anyway</a:t>
            </a:r>
            <a:endParaRPr sz="1400" b="0" i="0" u="none" strike="noStrike" cap="none">
              <a:solidFill>
                <a:srgbClr val="000000"/>
              </a:solidFill>
              <a:latin typeface="Arial"/>
              <a:ea typeface="Arial"/>
              <a:cs typeface="Arial"/>
              <a:sym typeface="Aria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7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7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7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7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619"/>
        <p:cNvGrpSpPr/>
        <p:nvPr/>
      </p:nvGrpSpPr>
      <p:grpSpPr>
        <a:xfrm>
          <a:off x="0" y="0"/>
          <a:ext cx="0" cy="0"/>
          <a:chOff x="0" y="0"/>
          <a:chExt cx="0" cy="0"/>
        </a:xfrm>
      </p:grpSpPr>
      <p:sp>
        <p:nvSpPr>
          <p:cNvPr id="620" name="Google Shape;620;p17"/>
          <p:cNvSpPr txBox="1"/>
          <p:nvPr/>
        </p:nvSpPr>
        <p:spPr>
          <a:xfrm>
            <a:off x="1961498" y="3473087"/>
            <a:ext cx="14365003" cy="3342413"/>
          </a:xfrm>
          <a:prstGeom prst="rect">
            <a:avLst/>
          </a:prstGeom>
          <a:noFill/>
          <a:ln>
            <a:noFill/>
          </a:ln>
        </p:spPr>
        <p:txBody>
          <a:bodyPr spcFirstLastPara="1" wrap="square" lIns="91425" tIns="45700" rIns="91425" bIns="45700" anchor="t" anchorCtr="0">
            <a:spAutoFit/>
          </a:bodyPr>
          <a:lstStyle/>
          <a:p>
            <a:pPr marL="0" marR="0" lvl="0" indent="0" algn="ctr" rtl="0">
              <a:lnSpc>
                <a:spcPct val="80000"/>
              </a:lnSpc>
              <a:spcBef>
                <a:spcPts val="0"/>
              </a:spcBef>
              <a:spcAft>
                <a:spcPts val="0"/>
              </a:spcAft>
              <a:buClr>
                <a:srgbClr val="000000"/>
              </a:buClr>
              <a:buSzPts val="8800"/>
              <a:buFont typeface="Arial"/>
              <a:buNone/>
            </a:pPr>
            <a:r>
              <a:rPr lang="en-GB" sz="8800" b="1" i="0" u="none" strike="noStrike" cap="none" dirty="0">
                <a:solidFill>
                  <a:srgbClr val="F5333F"/>
                </a:solidFill>
                <a:latin typeface="Montserrat"/>
                <a:ea typeface="Montserrat"/>
                <a:cs typeface="Montserrat"/>
                <a:sym typeface="Montserrat"/>
              </a:rPr>
              <a:t>How can we improve community engagement?</a:t>
            </a:r>
            <a:endParaRPr sz="8800" b="0" i="0" u="none" strike="noStrike" cap="none" dirty="0">
              <a:solidFill>
                <a:srgbClr val="F5333F"/>
              </a:solidFill>
              <a:latin typeface="Roboto Black"/>
              <a:ea typeface="Roboto Black"/>
              <a:cs typeface="Roboto Black"/>
              <a:sym typeface="Roboto Black"/>
            </a:endParaRPr>
          </a:p>
        </p:txBody>
      </p:sp>
    </p:spTree>
    <p:extLst>
      <p:ext uri="{BB962C8B-B14F-4D97-AF65-F5344CB8AC3E}">
        <p14:creationId xmlns:p14="http://schemas.microsoft.com/office/powerpoint/2010/main" val="339668174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499"/>
        <p:cNvGrpSpPr/>
        <p:nvPr/>
      </p:nvGrpSpPr>
      <p:grpSpPr>
        <a:xfrm>
          <a:off x="0" y="0"/>
          <a:ext cx="0" cy="0"/>
          <a:chOff x="0" y="0"/>
          <a:chExt cx="0" cy="0"/>
        </a:xfrm>
      </p:grpSpPr>
      <p:pic>
        <p:nvPicPr>
          <p:cNvPr id="500" name="Google Shape;500;p5" descr="A picture containing person, outdoor&#10;&#10;Description automatically generated"/>
          <p:cNvPicPr preferRelativeResize="0">
            <a:picLocks noGrp="1"/>
          </p:cNvPicPr>
          <p:nvPr>
            <p:ph type="pic" idx="2"/>
          </p:nvPr>
        </p:nvPicPr>
        <p:blipFill rotWithShape="1">
          <a:blip r:embed="rId3" cstate="screen">
            <a:alphaModFix/>
            <a:extLst>
              <a:ext uri="{28A0092B-C50C-407E-A947-70E740481C1C}">
                <a14:useLocalDpi xmlns:a14="http://schemas.microsoft.com/office/drawing/2010/main"/>
              </a:ext>
            </a:extLst>
          </a:blip>
          <a:srcRect/>
          <a:stretch/>
        </p:blipFill>
        <p:spPr>
          <a:xfrm>
            <a:off x="7955280" y="0"/>
            <a:ext cx="10332720" cy="10288588"/>
          </a:xfrm>
          <a:prstGeom prst="rect">
            <a:avLst/>
          </a:prstGeom>
          <a:solidFill>
            <a:srgbClr val="353535">
              <a:alpha val="11372"/>
            </a:srgbClr>
          </a:solidFill>
          <a:ln>
            <a:noFill/>
          </a:ln>
        </p:spPr>
      </p:pic>
      <p:sp>
        <p:nvSpPr>
          <p:cNvPr id="501" name="Google Shape;501;p5"/>
          <p:cNvSpPr txBox="1">
            <a:spLocks noGrp="1"/>
          </p:cNvSpPr>
          <p:nvPr>
            <p:ph type="title" idx="4294967295"/>
          </p:nvPr>
        </p:nvSpPr>
        <p:spPr>
          <a:xfrm>
            <a:off x="784860" y="2214245"/>
            <a:ext cx="6105797" cy="2084388"/>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2"/>
              </a:buClr>
              <a:buSzPts val="4800"/>
              <a:buFont typeface="Montserrat"/>
              <a:buNone/>
            </a:pPr>
            <a:r>
              <a:rPr lang="en-GB" sz="4800" b="1" i="0" u="none" strike="noStrike" cap="none" dirty="0">
                <a:solidFill>
                  <a:schemeClr val="dk2"/>
                </a:solidFill>
                <a:latin typeface="Montserrat"/>
                <a:ea typeface="Montserrat"/>
                <a:cs typeface="Montserrat"/>
                <a:sym typeface="Montserrat"/>
              </a:rPr>
              <a:t>Setting the scene (</a:t>
            </a:r>
            <a:r>
              <a:rPr lang="en-GB" sz="4800" b="1" dirty="0">
                <a:solidFill>
                  <a:schemeClr val="dk2"/>
                </a:solidFill>
                <a:latin typeface="Montserrat"/>
                <a:ea typeface="Montserrat"/>
                <a:cs typeface="Montserrat"/>
                <a:sym typeface="Montserrat"/>
              </a:rPr>
              <a:t>5 </a:t>
            </a:r>
            <a:r>
              <a:rPr lang="en-GB" sz="4800" b="1" i="0" u="none" strike="noStrike" cap="none" dirty="0">
                <a:solidFill>
                  <a:schemeClr val="dk2"/>
                </a:solidFill>
                <a:latin typeface="Montserrat"/>
                <a:ea typeface="Montserrat"/>
                <a:cs typeface="Montserrat"/>
                <a:sym typeface="Montserrat"/>
              </a:rPr>
              <a:t>mins)</a:t>
            </a:r>
            <a:endParaRPr sz="1400" b="0" i="0" u="none" strike="noStrike" cap="none" dirty="0">
              <a:solidFill>
                <a:srgbClr val="000000"/>
              </a:solidFill>
              <a:latin typeface="Arial"/>
              <a:ea typeface="Arial"/>
              <a:cs typeface="Arial"/>
              <a:sym typeface="Arial"/>
            </a:endParaRPr>
          </a:p>
        </p:txBody>
      </p:sp>
      <p:sp>
        <p:nvSpPr>
          <p:cNvPr id="502" name="Google Shape;502;p5"/>
          <p:cNvSpPr txBox="1">
            <a:spLocks noGrp="1"/>
          </p:cNvSpPr>
          <p:nvPr>
            <p:ph type="body" idx="4294967295"/>
          </p:nvPr>
        </p:nvSpPr>
        <p:spPr>
          <a:xfrm>
            <a:off x="784860" y="4298633"/>
            <a:ext cx="6332220" cy="5114925"/>
          </a:xfrm>
          <a:prstGeom prst="rect">
            <a:avLst/>
          </a:prstGeom>
          <a:noFill/>
          <a:ln>
            <a:noFill/>
          </a:ln>
        </p:spPr>
        <p:txBody>
          <a:bodyPr spcFirstLastPara="1" wrap="square" lIns="91425" tIns="45700" rIns="91425" bIns="45700" anchor="t" anchorCtr="0">
            <a:noAutofit/>
          </a:bodyPr>
          <a:lstStyle/>
          <a:p>
            <a:pPr marL="457200" marR="0" lvl="0" indent="-457200" algn="l" rtl="0">
              <a:lnSpc>
                <a:spcPts val="3420"/>
              </a:lnSpc>
              <a:spcBef>
                <a:spcPts val="0"/>
              </a:spcBef>
              <a:spcAft>
                <a:spcPts val="0"/>
              </a:spcAft>
              <a:buClr>
                <a:schemeClr val="dk1"/>
              </a:buClr>
              <a:buSzPts val="2800"/>
              <a:buFont typeface="Arial" panose="020B0604020202020204" pitchFamily="34" charset="0"/>
              <a:buChar char="•"/>
            </a:pPr>
            <a:r>
              <a:rPr lang="en-GB" sz="2600" b="0" i="0" u="none" strike="noStrike" cap="none"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Open Sans"/>
              </a:rPr>
              <a:t>In pairs, share an example of a time when something went wrong in your work because there was not enough engagement with the community</a:t>
            </a:r>
            <a:endParaRPr sz="2600" b="0" i="0" u="none" strike="noStrike" cap="none" dirty="0">
              <a:solidFill>
                <a:srgbClr val="000000"/>
              </a:solidFill>
              <a:latin typeface="Open Sans" panose="020B0606030504020204" pitchFamily="34" charset="0"/>
              <a:ea typeface="Open Sans" panose="020B0606030504020204" pitchFamily="34" charset="0"/>
              <a:cs typeface="Open Sans" panose="020B0606030504020204" pitchFamily="34" charset="0"/>
              <a:sym typeface="Arial"/>
            </a:endParaRPr>
          </a:p>
          <a:p>
            <a:pPr marL="342900" marR="0" lvl="0" indent="-342900" algn="l" rtl="0">
              <a:lnSpc>
                <a:spcPts val="3420"/>
              </a:lnSpc>
              <a:spcBef>
                <a:spcPts val="3300"/>
              </a:spcBef>
              <a:spcAft>
                <a:spcPts val="0"/>
              </a:spcAft>
              <a:buClr>
                <a:schemeClr val="dk1"/>
              </a:buClr>
              <a:buSzPts val="2800"/>
              <a:buFont typeface="Arial"/>
              <a:buChar char="•"/>
            </a:pPr>
            <a:r>
              <a:rPr lang="en-GB" sz="2600"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Open Sans"/>
              </a:rPr>
              <a:t>D</a:t>
            </a:r>
            <a:r>
              <a:rPr lang="en-GB" sz="2600" b="0" i="0" u="none" strike="noStrike" cap="none"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Open Sans"/>
              </a:rPr>
              <a:t>iscuss…</a:t>
            </a:r>
            <a:endParaRPr sz="2600" b="0" i="0" u="none" strike="noStrike" cap="none" dirty="0">
              <a:solidFill>
                <a:srgbClr val="000000"/>
              </a:solidFill>
              <a:latin typeface="Open Sans" panose="020B0606030504020204" pitchFamily="34" charset="0"/>
              <a:ea typeface="Open Sans" panose="020B0606030504020204" pitchFamily="34" charset="0"/>
              <a:cs typeface="Open Sans" panose="020B0606030504020204" pitchFamily="34" charset="0"/>
              <a:sym typeface="Arial"/>
            </a:endParaRPr>
          </a:p>
          <a:p>
            <a:pPr marL="1028700" marR="0" lvl="1" indent="-342900" algn="l" rtl="0">
              <a:lnSpc>
                <a:spcPts val="3420"/>
              </a:lnSpc>
              <a:spcBef>
                <a:spcPts val="2550"/>
              </a:spcBef>
              <a:spcAft>
                <a:spcPts val="0"/>
              </a:spcAft>
              <a:buClr>
                <a:srgbClr val="FF0000"/>
              </a:buClr>
              <a:buSzPts val="2800"/>
              <a:buFont typeface="Arial"/>
              <a:buChar char="•"/>
            </a:pPr>
            <a:r>
              <a:rPr lang="en-GB" sz="2600" b="0" i="0" u="none" strike="noStrike" cap="none" dirty="0">
                <a:solidFill>
                  <a:srgbClr val="FF0000"/>
                </a:solidFill>
                <a:latin typeface="Open Sans" panose="020B0606030504020204" pitchFamily="34" charset="0"/>
                <a:ea typeface="Open Sans" panose="020B0606030504020204" pitchFamily="34" charset="0"/>
                <a:cs typeface="Open Sans" panose="020B0606030504020204" pitchFamily="34" charset="0"/>
                <a:sym typeface="Open Sans"/>
              </a:rPr>
              <a:t>Why did this happen?</a:t>
            </a:r>
            <a:endParaRPr sz="2600" b="0" i="0" u="none" strike="noStrike" cap="none" dirty="0">
              <a:solidFill>
                <a:srgbClr val="000000"/>
              </a:solidFill>
              <a:latin typeface="Open Sans" panose="020B0606030504020204" pitchFamily="34" charset="0"/>
              <a:ea typeface="Open Sans" panose="020B0606030504020204" pitchFamily="34" charset="0"/>
              <a:cs typeface="Open Sans" panose="020B0606030504020204" pitchFamily="34" charset="0"/>
              <a:sym typeface="Arial"/>
            </a:endParaRPr>
          </a:p>
          <a:p>
            <a:pPr marL="1028700" marR="0" lvl="1" indent="-342900" algn="l" rtl="0">
              <a:lnSpc>
                <a:spcPts val="3420"/>
              </a:lnSpc>
              <a:spcBef>
                <a:spcPts val="2550"/>
              </a:spcBef>
              <a:spcAft>
                <a:spcPts val="0"/>
              </a:spcAft>
              <a:buClr>
                <a:srgbClr val="FF0000"/>
              </a:buClr>
              <a:buSzPts val="2800"/>
              <a:buFont typeface="Arial"/>
              <a:buChar char="•"/>
            </a:pPr>
            <a:r>
              <a:rPr lang="en-GB" sz="2600" b="0" i="0" u="none" strike="noStrike" cap="none" dirty="0">
                <a:solidFill>
                  <a:srgbClr val="FF0000"/>
                </a:solidFill>
                <a:latin typeface="Open Sans" panose="020B0606030504020204" pitchFamily="34" charset="0"/>
                <a:ea typeface="Open Sans" panose="020B0606030504020204" pitchFamily="34" charset="0"/>
                <a:cs typeface="Open Sans" panose="020B0606030504020204" pitchFamily="34" charset="0"/>
                <a:sym typeface="Open Sans"/>
              </a:rPr>
              <a:t>What were the consequences?</a:t>
            </a:r>
            <a:endParaRPr sz="2600" b="0" i="0" u="none" strike="noStrike" cap="none" dirty="0">
              <a:solidFill>
                <a:srgbClr val="000000"/>
              </a:solidFill>
              <a:latin typeface="Open Sans" panose="020B0606030504020204" pitchFamily="34" charset="0"/>
              <a:ea typeface="Open Sans" panose="020B0606030504020204" pitchFamily="34" charset="0"/>
              <a:cs typeface="Open Sans" panose="020B0606030504020204" pitchFamily="34" charset="0"/>
              <a:sym typeface="Arial"/>
            </a:endParaRPr>
          </a:p>
          <a:p>
            <a:pPr marL="1028700" marR="0" lvl="1" indent="-342900" algn="l" rtl="0">
              <a:lnSpc>
                <a:spcPts val="3420"/>
              </a:lnSpc>
              <a:spcBef>
                <a:spcPts val="2550"/>
              </a:spcBef>
              <a:spcAft>
                <a:spcPts val="0"/>
              </a:spcAft>
              <a:buClr>
                <a:srgbClr val="FF0000"/>
              </a:buClr>
              <a:buSzPts val="2800"/>
              <a:buFont typeface="Arial"/>
              <a:buChar char="•"/>
            </a:pPr>
            <a:r>
              <a:rPr lang="en-GB" sz="2600" b="0" i="0" u="none" strike="noStrike" cap="none" dirty="0">
                <a:solidFill>
                  <a:srgbClr val="FF0000"/>
                </a:solidFill>
                <a:latin typeface="Open Sans" panose="020B0606030504020204" pitchFamily="34" charset="0"/>
                <a:ea typeface="Open Sans" panose="020B0606030504020204" pitchFamily="34" charset="0"/>
                <a:cs typeface="Open Sans" panose="020B0606030504020204" pitchFamily="34" charset="0"/>
                <a:sym typeface="Open Sans"/>
              </a:rPr>
              <a:t>What could have been done differently?</a:t>
            </a:r>
            <a:endParaRPr sz="2600" b="0" i="0" u="none" strike="noStrike" cap="none" dirty="0">
              <a:solidFill>
                <a:srgbClr val="000000"/>
              </a:solidFill>
              <a:latin typeface="Open Sans" panose="020B0606030504020204" pitchFamily="34" charset="0"/>
              <a:ea typeface="Open Sans" panose="020B0606030504020204" pitchFamily="34" charset="0"/>
              <a:cs typeface="Open Sans" panose="020B0606030504020204" pitchFamily="34" charset="0"/>
              <a:sym typeface="Arial"/>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625"/>
        <p:cNvGrpSpPr/>
        <p:nvPr/>
      </p:nvGrpSpPr>
      <p:grpSpPr>
        <a:xfrm>
          <a:off x="0" y="0"/>
          <a:ext cx="0" cy="0"/>
          <a:chOff x="0" y="0"/>
          <a:chExt cx="0" cy="0"/>
        </a:xfrm>
      </p:grpSpPr>
      <p:sp>
        <p:nvSpPr>
          <p:cNvPr id="647" name="Google Shape;647;p18"/>
          <p:cNvSpPr txBox="1"/>
          <p:nvPr/>
        </p:nvSpPr>
        <p:spPr>
          <a:xfrm>
            <a:off x="628759" y="292240"/>
            <a:ext cx="13936327" cy="1865086"/>
          </a:xfrm>
          <a:prstGeom prst="rect">
            <a:avLst/>
          </a:prstGeom>
          <a:noFill/>
          <a:ln>
            <a:noFill/>
          </a:ln>
        </p:spPr>
        <p:txBody>
          <a:bodyPr spcFirstLastPara="1" wrap="square" lIns="91425" tIns="45700" rIns="91425" bIns="45700" anchor="t" anchorCtr="0">
            <a:spAutoFit/>
          </a:bodyPr>
          <a:lstStyle/>
          <a:p>
            <a:pPr marL="0" marR="0" lvl="0" indent="0" algn="l" rtl="0">
              <a:lnSpc>
                <a:spcPct val="80000"/>
              </a:lnSpc>
              <a:spcBef>
                <a:spcPts val="0"/>
              </a:spcBef>
              <a:spcAft>
                <a:spcPts val="0"/>
              </a:spcAft>
              <a:buClr>
                <a:srgbClr val="000000"/>
              </a:buClr>
              <a:buSzPts val="4800"/>
              <a:buFont typeface="Arial"/>
              <a:buNone/>
            </a:pPr>
            <a:r>
              <a:rPr lang="en-GB" sz="4800" b="1" i="0" u="none" strike="noStrike" cap="none" dirty="0">
                <a:solidFill>
                  <a:schemeClr val="dk2"/>
                </a:solidFill>
                <a:latin typeface="Montserrat"/>
                <a:ea typeface="Montserrat"/>
                <a:cs typeface="Montserrat"/>
                <a:sym typeface="Montserrat"/>
              </a:rPr>
              <a:t>Who is responsible for engaging communities?</a:t>
            </a:r>
            <a:endParaRPr sz="1400" b="0" i="0" u="none" strike="noStrike" cap="none" dirty="0">
              <a:solidFill>
                <a:srgbClr val="000000"/>
              </a:solidFill>
              <a:latin typeface="Arial"/>
              <a:ea typeface="Arial"/>
              <a:cs typeface="Arial"/>
              <a:sym typeface="Arial"/>
            </a:endParaRPr>
          </a:p>
          <a:p>
            <a:pPr marL="0" marR="0" lvl="0" indent="0" algn="l" rtl="0">
              <a:lnSpc>
                <a:spcPct val="80000"/>
              </a:lnSpc>
              <a:spcBef>
                <a:spcPts val="0"/>
              </a:spcBef>
              <a:spcAft>
                <a:spcPts val="0"/>
              </a:spcAft>
              <a:buClr>
                <a:srgbClr val="000000"/>
              </a:buClr>
              <a:buSzPts val="4800"/>
              <a:buFont typeface="Arial"/>
              <a:buNone/>
            </a:pPr>
            <a:r>
              <a:rPr lang="en-GB" sz="4800" b="0" i="0" u="none" strike="noStrike" cap="none" dirty="0">
                <a:solidFill>
                  <a:schemeClr val="accent3"/>
                </a:solidFill>
                <a:latin typeface="Montserrat"/>
                <a:ea typeface="Montserrat"/>
                <a:cs typeface="Montserrat"/>
                <a:sym typeface="Montserrat"/>
              </a:rPr>
              <a:t>Discuss…</a:t>
            </a:r>
            <a:endParaRPr sz="4800" b="0" i="0" u="none" strike="noStrike" cap="none" dirty="0">
              <a:solidFill>
                <a:schemeClr val="dk2"/>
              </a:solidFill>
              <a:latin typeface="Roboto Black"/>
              <a:ea typeface="Roboto Black"/>
              <a:cs typeface="Roboto Black"/>
              <a:sym typeface="Roboto Black"/>
            </a:endParaRPr>
          </a:p>
        </p:txBody>
      </p:sp>
      <p:graphicFrame>
        <p:nvGraphicFramePr>
          <p:cNvPr id="2" name="Diagram 1">
            <a:extLst>
              <a:ext uri="{FF2B5EF4-FFF2-40B4-BE49-F238E27FC236}">
                <a16:creationId xmlns:a16="http://schemas.microsoft.com/office/drawing/2014/main" id="{C9E31760-9B02-924D-BDE6-29BAD5310E4E}"/>
              </a:ext>
            </a:extLst>
          </p:cNvPr>
          <p:cNvGraphicFramePr/>
          <p:nvPr>
            <p:extLst>
              <p:ext uri="{D42A27DB-BD31-4B8C-83A1-F6EECF244321}">
                <p14:modId xmlns:p14="http://schemas.microsoft.com/office/powerpoint/2010/main" val="4105821819"/>
              </p:ext>
            </p:extLst>
          </p:nvPr>
        </p:nvGraphicFramePr>
        <p:xfrm>
          <a:off x="-138003" y="2458387"/>
          <a:ext cx="17826395" cy="728312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graphicEl>
                                              <a:dgm id="{2C1A87C8-56AC-E845-A8E6-6BEEF50318E4}"/>
                                            </p:graphic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graphicEl>
                                              <a:dgm id="{A7895D73-7D97-624F-BA69-05995FDEA71E}"/>
                                            </p:graphic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graphicEl>
                                              <a:dgm id="{A1AB0DE8-0BFE-4D4C-9138-630E4270E9BA}"/>
                                            </p:graphic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graphicEl>
                                              <a:dgm id="{95CE65C8-ADEF-BF46-A7E7-E746A66F5A55}"/>
                                            </p:graphic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graphicEl>
                                              <a:dgm id="{44B8EA24-BB5F-9648-9319-655D0F3CD854}"/>
                                            </p:graphic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
                                            <p:graphicEl>
                                              <a:dgm id="{C08534B2-3ED4-3444-BC9E-CC252180D2F7}"/>
                                            </p:graphic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
                                            <p:graphicEl>
                                              <a:dgm id="{A667D2F4-79C6-D241-9A8D-F5AF451878D0}"/>
                                            </p:graphic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
                                            <p:graphicEl>
                                              <a:dgm id="{7E36B14E-B442-D242-A519-61B094451142}"/>
                                            </p:graphic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
                                            <p:graphicEl>
                                              <a:dgm id="{85C3E389-A324-A241-992C-2F7D07815269}"/>
                                            </p:graphic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2">
                                            <p:graphicEl>
                                              <a:dgm id="{189185C4-DF15-5647-B2E7-8980C85041C3}"/>
                                            </p:graphic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p:bldSub>
          <a:bldDgm bld="lvlOne"/>
        </p:bldSub>
      </p:bldGraphic>
    </p:bldLst>
  </p:timing>
</p:sld>
</file>

<file path=ppt/slides/slide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3843D697-24E8-D849-B386-8207BDA3763E}"/>
              </a:ext>
            </a:extLst>
          </p:cNvPr>
          <p:cNvSpPr txBox="1"/>
          <p:nvPr/>
        </p:nvSpPr>
        <p:spPr>
          <a:xfrm>
            <a:off x="3289251" y="1177115"/>
            <a:ext cx="10410420" cy="1635832"/>
          </a:xfrm>
          <a:prstGeom prst="rect">
            <a:avLst/>
          </a:prstGeom>
          <a:noFill/>
        </p:spPr>
        <p:txBody>
          <a:bodyPr wrap="square" rtlCol="0">
            <a:spAutoFit/>
          </a:bodyPr>
          <a:lstStyle/>
          <a:p>
            <a:pPr>
              <a:lnSpc>
                <a:spcPts val="6160"/>
              </a:lnSpc>
            </a:pPr>
            <a:r>
              <a:rPr lang="en-US" sz="4800" b="1" dirty="0">
                <a:solidFill>
                  <a:schemeClr val="accent1"/>
                </a:solidFill>
                <a:latin typeface="Montserrat" pitchFamily="2" charset="77"/>
                <a:ea typeface="Roboto Black" panose="02000000000000000000" pitchFamily="2" charset="0"/>
                <a:cs typeface="Open Sans Light" panose="020B0306030504020204" pitchFamily="34" charset="0"/>
              </a:rPr>
              <a:t>Group exercise (15 mins)</a:t>
            </a:r>
          </a:p>
          <a:p>
            <a:pPr>
              <a:lnSpc>
                <a:spcPts val="6160"/>
              </a:lnSpc>
            </a:pPr>
            <a:r>
              <a:rPr lang="en-US" sz="4800" b="1" dirty="0">
                <a:solidFill>
                  <a:schemeClr val="accent3"/>
                </a:solidFill>
                <a:latin typeface="Montserrat" pitchFamily="2" charset="77"/>
                <a:ea typeface="Roboto Black" panose="02000000000000000000" pitchFamily="2" charset="0"/>
                <a:cs typeface="Open Sans Light" panose="020B0306030504020204" pitchFamily="34" charset="0"/>
              </a:rPr>
              <a:t>The 18 minimum actions for CEA</a:t>
            </a:r>
          </a:p>
        </p:txBody>
      </p:sp>
      <p:sp>
        <p:nvSpPr>
          <p:cNvPr id="5" name="TextBox 4">
            <a:extLst>
              <a:ext uri="{FF2B5EF4-FFF2-40B4-BE49-F238E27FC236}">
                <a16:creationId xmlns:a16="http://schemas.microsoft.com/office/drawing/2014/main" id="{D2EF909D-DF3A-C14D-8A02-43B775E72E45}"/>
              </a:ext>
            </a:extLst>
          </p:cNvPr>
          <p:cNvSpPr txBox="1"/>
          <p:nvPr/>
        </p:nvSpPr>
        <p:spPr>
          <a:xfrm>
            <a:off x="1245344" y="3840350"/>
            <a:ext cx="9531511" cy="5247270"/>
          </a:xfrm>
          <a:prstGeom prst="rect">
            <a:avLst/>
          </a:prstGeom>
          <a:noFill/>
        </p:spPr>
        <p:txBody>
          <a:bodyPr wrap="square" rtlCol="0">
            <a:spAutoFit/>
          </a:bodyPr>
          <a:lstStyle/>
          <a:p>
            <a:pPr marL="514350" indent="-514350">
              <a:lnSpc>
                <a:spcPts val="3660"/>
              </a:lnSpc>
              <a:spcAft>
                <a:spcPts val="3600"/>
              </a:spcAft>
              <a:buClr>
                <a:srgbClr val="FF0000"/>
              </a:buClr>
              <a:buFont typeface="+mj-lt"/>
              <a:buAutoNum type="arabicPeriod"/>
            </a:pPr>
            <a:r>
              <a:rPr lang="en-GB" sz="2800" dirty="0">
                <a:solidFill>
                  <a:schemeClr val="bg1"/>
                </a:solidFill>
                <a:latin typeface="Open Sans" panose="020B0606030504020204" pitchFamily="34" charset="0"/>
                <a:ea typeface="Open Sans" panose="020B0606030504020204" pitchFamily="34" charset="0"/>
                <a:cs typeface="Open Sans" panose="020B0606030504020204" pitchFamily="34" charset="0"/>
              </a:rPr>
              <a:t>Each group will receive 18 CEA minimum actions</a:t>
            </a:r>
          </a:p>
          <a:p>
            <a:pPr marL="514350" indent="-514350">
              <a:lnSpc>
                <a:spcPts val="3660"/>
              </a:lnSpc>
              <a:spcAft>
                <a:spcPts val="3600"/>
              </a:spcAft>
              <a:buClr>
                <a:srgbClr val="FF0000"/>
              </a:buClr>
              <a:buFont typeface="+mj-lt"/>
              <a:buAutoNum type="arabicPeriod"/>
            </a:pPr>
            <a:r>
              <a:rPr lang="en-GB" sz="2800" dirty="0">
                <a:solidFill>
                  <a:schemeClr val="bg1"/>
                </a:solidFill>
                <a:latin typeface="Open Sans" panose="020B0606030504020204" pitchFamily="34" charset="0"/>
                <a:ea typeface="Open Sans" panose="020B0606030504020204" pitchFamily="34" charset="0"/>
                <a:cs typeface="Open Sans" panose="020B0606030504020204" pitchFamily="34" charset="0"/>
              </a:rPr>
              <a:t>Decide if the action supports institutionalization of CEA, or CEA in programmes</a:t>
            </a:r>
          </a:p>
          <a:p>
            <a:pPr marL="514350" indent="-514350">
              <a:lnSpc>
                <a:spcPts val="3660"/>
              </a:lnSpc>
              <a:spcAft>
                <a:spcPts val="3600"/>
              </a:spcAft>
              <a:buClr>
                <a:srgbClr val="FF0000"/>
              </a:buClr>
              <a:buFont typeface="+mj-lt"/>
              <a:buAutoNum type="arabicPeriod"/>
            </a:pPr>
            <a:r>
              <a:rPr lang="en-GB" sz="2800" dirty="0">
                <a:solidFill>
                  <a:schemeClr val="bg1"/>
                </a:solidFill>
                <a:latin typeface="Open Sans" panose="020B0606030504020204" pitchFamily="34" charset="0"/>
                <a:ea typeface="Open Sans" panose="020B0606030504020204" pitchFamily="34" charset="0"/>
                <a:cs typeface="Open Sans" panose="020B0606030504020204" pitchFamily="34" charset="0"/>
              </a:rPr>
              <a:t>If it supports programmes, decide if it should happen during assessments, planning, implementation and monitoring, or evaluation</a:t>
            </a:r>
          </a:p>
          <a:p>
            <a:pPr marL="514350" indent="-514350">
              <a:lnSpc>
                <a:spcPts val="3660"/>
              </a:lnSpc>
              <a:spcAft>
                <a:spcPts val="3600"/>
              </a:spcAft>
              <a:buClr>
                <a:srgbClr val="FF0000"/>
              </a:buClr>
              <a:buFont typeface="+mj-lt"/>
              <a:buAutoNum type="arabicPeriod"/>
            </a:pPr>
            <a:r>
              <a:rPr lang="en-GB" sz="2800" dirty="0">
                <a:solidFill>
                  <a:schemeClr val="bg1"/>
                </a:solidFill>
                <a:latin typeface="Open Sans" panose="020B0606030504020204" pitchFamily="34" charset="0"/>
                <a:ea typeface="Open Sans" panose="020B0606030504020204" pitchFamily="34" charset="0"/>
                <a:cs typeface="Open Sans" panose="020B0606030504020204" pitchFamily="34" charset="0"/>
              </a:rPr>
              <a:t>Group the actions on your table or stick them on a flip chart under the correct heading</a:t>
            </a:r>
          </a:p>
        </p:txBody>
      </p:sp>
      <p:grpSp>
        <p:nvGrpSpPr>
          <p:cNvPr id="8" name="Group 7">
            <a:extLst>
              <a:ext uri="{FF2B5EF4-FFF2-40B4-BE49-F238E27FC236}">
                <a16:creationId xmlns:a16="http://schemas.microsoft.com/office/drawing/2014/main" id="{5678EC11-4382-C54F-9485-6FB22C59C4CF}"/>
              </a:ext>
            </a:extLst>
          </p:cNvPr>
          <p:cNvGrpSpPr>
            <a:grpSpLocks noChangeAspect="1"/>
          </p:cNvGrpSpPr>
          <p:nvPr/>
        </p:nvGrpSpPr>
        <p:grpSpPr>
          <a:xfrm>
            <a:off x="214877" y="528631"/>
            <a:ext cx="3253990" cy="2932801"/>
            <a:chOff x="9331835" y="263026"/>
            <a:chExt cx="4363366" cy="4363366"/>
          </a:xfrm>
        </p:grpSpPr>
        <p:sp>
          <p:nvSpPr>
            <p:cNvPr id="9" name="Oval 8">
              <a:extLst>
                <a:ext uri="{FF2B5EF4-FFF2-40B4-BE49-F238E27FC236}">
                  <a16:creationId xmlns:a16="http://schemas.microsoft.com/office/drawing/2014/main" id="{261D9580-638C-1A41-848E-B4DAC057C270}"/>
                </a:ext>
              </a:extLst>
            </p:cNvPr>
            <p:cNvSpPr/>
            <p:nvPr/>
          </p:nvSpPr>
          <p:spPr>
            <a:xfrm>
              <a:off x="10012964" y="944155"/>
              <a:ext cx="3001108" cy="3001108"/>
            </a:xfrm>
            <a:prstGeom prst="ellipse">
              <a:avLst/>
            </a:prstGeom>
            <a:solidFill>
              <a:srgbClr val="EBECE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 name="Picture 9">
              <a:extLst>
                <a:ext uri="{FF2B5EF4-FFF2-40B4-BE49-F238E27FC236}">
                  <a16:creationId xmlns:a16="http://schemas.microsoft.com/office/drawing/2014/main" id="{D82CE9CF-7A6C-F141-8617-DF428FD1A8F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331835" y="263026"/>
              <a:ext cx="4363366" cy="4363366"/>
            </a:xfrm>
            <a:prstGeom prst="rect">
              <a:avLst/>
            </a:prstGeom>
          </p:spPr>
        </p:pic>
      </p:grpSp>
      <p:pic>
        <p:nvPicPr>
          <p:cNvPr id="32" name="Picture Placeholder 31">
            <a:extLst>
              <a:ext uri="{FF2B5EF4-FFF2-40B4-BE49-F238E27FC236}">
                <a16:creationId xmlns:a16="http://schemas.microsoft.com/office/drawing/2014/main" id="{014CC5AC-C178-9C47-8FA1-0583C9A4DF01}"/>
              </a:ext>
            </a:extLst>
          </p:cNvPr>
          <p:cNvPicPr>
            <a:picLocks noGrp="1" noChangeAspect="1"/>
          </p:cNvPicPr>
          <p:nvPr>
            <p:ph type="pic" sz="quarter" idx="10"/>
          </p:nvPr>
        </p:nvPicPr>
        <p:blipFill rotWithShape="1">
          <a:blip r:embed="rId4" cstate="screen">
            <a:extLst>
              <a:ext uri="{28A0092B-C50C-407E-A947-70E740481C1C}">
                <a14:useLocalDpi xmlns:a14="http://schemas.microsoft.com/office/drawing/2010/main"/>
              </a:ext>
            </a:extLst>
          </a:blip>
          <a:srcRect/>
          <a:stretch/>
        </p:blipFill>
        <p:spPr>
          <a:xfrm>
            <a:off x="11005457" y="3113872"/>
            <a:ext cx="7282542" cy="7174716"/>
          </a:xfrm>
        </p:spPr>
      </p:pic>
    </p:spTree>
    <p:extLst>
      <p:ext uri="{BB962C8B-B14F-4D97-AF65-F5344CB8AC3E}">
        <p14:creationId xmlns:p14="http://schemas.microsoft.com/office/powerpoint/2010/main" val="199949008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6A0D8094-D841-E545-BBFE-4396C733F2A6}"/>
              </a:ext>
            </a:extLst>
          </p:cNvPr>
          <p:cNvSpPr txBox="1"/>
          <p:nvPr/>
        </p:nvSpPr>
        <p:spPr>
          <a:xfrm>
            <a:off x="549659" y="382065"/>
            <a:ext cx="5892375" cy="1426865"/>
          </a:xfrm>
          <a:prstGeom prst="rect">
            <a:avLst/>
          </a:prstGeom>
          <a:noFill/>
        </p:spPr>
        <p:txBody>
          <a:bodyPr wrap="square" rtlCol="0">
            <a:spAutoFit/>
          </a:bodyPr>
          <a:lstStyle/>
          <a:p>
            <a:pPr marL="0" marR="0" lvl="0" indent="0" algn="l" defTabSz="914400" rtl="0" eaLnBrk="0" fontAlgn="base" latinLnBrk="0" hangingPunct="0">
              <a:lnSpc>
                <a:spcPct val="80000"/>
              </a:lnSpc>
              <a:spcBef>
                <a:spcPct val="0"/>
              </a:spcBef>
              <a:spcAft>
                <a:spcPts val="300"/>
              </a:spcAft>
              <a:buClrTx/>
              <a:buSzTx/>
              <a:buFontTx/>
              <a:buNone/>
              <a:tabLst/>
              <a:defRPr/>
            </a:pPr>
            <a:r>
              <a:rPr kumimoji="0" lang="en-US" sz="5400" b="1" i="0" u="none" strike="noStrike" kern="1200" cap="none" spc="0" normalizeH="0" baseline="0" noProof="0" dirty="0">
                <a:ln>
                  <a:noFill/>
                </a:ln>
                <a:solidFill>
                  <a:srgbClr val="33394B"/>
                </a:solidFill>
                <a:effectLst/>
                <a:uLnTx/>
                <a:uFillTx/>
                <a:latin typeface="Montserrat" pitchFamily="2" charset="77"/>
                <a:ea typeface="Roboto Black" panose="02000000000000000000" pitchFamily="2" charset="0"/>
                <a:cs typeface="Open Sans Light" panose="020B0306030504020204" pitchFamily="34" charset="0"/>
              </a:rPr>
              <a:t>The minimum actions for CEA</a:t>
            </a:r>
            <a:endParaRPr kumimoji="0" lang="en-US" sz="5400" b="1" i="0" u="none" strike="noStrike" kern="1200" cap="none" spc="0" normalizeH="0" baseline="0" noProof="0" dirty="0">
              <a:ln>
                <a:noFill/>
              </a:ln>
              <a:solidFill>
                <a:srgbClr val="F5333F"/>
              </a:solidFill>
              <a:effectLst/>
              <a:uLnTx/>
              <a:uFillTx/>
              <a:latin typeface="Montserrat" pitchFamily="2" charset="77"/>
              <a:ea typeface="Roboto Black" panose="02000000000000000000" pitchFamily="2" charset="0"/>
              <a:cs typeface="Open Sans Light" panose="020B0306030504020204" pitchFamily="34" charset="0"/>
            </a:endParaRPr>
          </a:p>
        </p:txBody>
      </p:sp>
      <p:graphicFrame>
        <p:nvGraphicFramePr>
          <p:cNvPr id="19" name="Diagram 18">
            <a:extLst>
              <a:ext uri="{FF2B5EF4-FFF2-40B4-BE49-F238E27FC236}">
                <a16:creationId xmlns:a16="http://schemas.microsoft.com/office/drawing/2014/main" id="{7836CFD7-0EA5-934B-AC6C-D750C03E09EE}"/>
              </a:ext>
            </a:extLst>
          </p:cNvPr>
          <p:cNvGraphicFramePr/>
          <p:nvPr>
            <p:extLst>
              <p:ext uri="{D42A27DB-BD31-4B8C-83A1-F6EECF244321}">
                <p14:modId xmlns:p14="http://schemas.microsoft.com/office/powerpoint/2010/main" val="2583205653"/>
              </p:ext>
            </p:extLst>
          </p:nvPr>
        </p:nvGraphicFramePr>
        <p:xfrm>
          <a:off x="3478305" y="1198537"/>
          <a:ext cx="10936941" cy="619262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23" name="Group 22">
            <a:extLst>
              <a:ext uri="{FF2B5EF4-FFF2-40B4-BE49-F238E27FC236}">
                <a16:creationId xmlns:a16="http://schemas.microsoft.com/office/drawing/2014/main" id="{AB5304A7-5DD3-FA46-BC90-42FBE6011977}"/>
              </a:ext>
            </a:extLst>
          </p:cNvPr>
          <p:cNvGrpSpPr/>
          <p:nvPr/>
        </p:nvGrpSpPr>
        <p:grpSpPr>
          <a:xfrm>
            <a:off x="714100" y="8100248"/>
            <a:ext cx="16465348" cy="1979605"/>
            <a:chOff x="1936368" y="7823040"/>
            <a:chExt cx="11240893" cy="2578879"/>
          </a:xfrm>
          <a:solidFill>
            <a:schemeClr val="accent1"/>
          </a:solidFill>
        </p:grpSpPr>
        <p:sp>
          <p:nvSpPr>
            <p:cNvPr id="20" name="Rectangle 19">
              <a:extLst>
                <a:ext uri="{FF2B5EF4-FFF2-40B4-BE49-F238E27FC236}">
                  <a16:creationId xmlns:a16="http://schemas.microsoft.com/office/drawing/2014/main" id="{3BCCEDFD-0567-CE49-B9FF-260FB09F5A5E}"/>
                </a:ext>
              </a:extLst>
            </p:cNvPr>
            <p:cNvSpPr/>
            <p:nvPr/>
          </p:nvSpPr>
          <p:spPr>
            <a:xfrm>
              <a:off x="1936368" y="8414982"/>
              <a:ext cx="11240893" cy="1986937"/>
            </a:xfrm>
            <a:prstGeom prst="rect">
              <a:avLst/>
            </a:prstGeom>
            <a:grpFill/>
            <a:ln>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lIns="756000" tIns="396000" rIns="36000" numCol="2" rtlCol="0" anchor="ctr">
              <a:noAutofit/>
            </a:bodyPr>
            <a:lstStyle/>
            <a:p>
              <a:pPr marL="457200" indent="-457200">
                <a:spcAft>
                  <a:spcPts val="1800"/>
                </a:spcAft>
                <a:buClr>
                  <a:schemeClr val="bg2"/>
                </a:buClr>
                <a:buFont typeface="+mj-lt"/>
                <a:buAutoNum type="arabicPeriod"/>
              </a:pPr>
              <a:r>
                <a:rPr lang="en-GB" sz="2200" dirty="0">
                  <a:solidFill>
                    <a:schemeClr val="bg2"/>
                  </a:solidFill>
                  <a:latin typeface="Open Sans" panose="020B0606030504020204" pitchFamily="34" charset="0"/>
                  <a:ea typeface="Open Sans" panose="020B0606030504020204" pitchFamily="34" charset="0"/>
                  <a:cs typeface="Open Sans" panose="020B0606030504020204" pitchFamily="34" charset="0"/>
                </a:rPr>
                <a:t>Strengthen CEA understanding and capacity </a:t>
              </a:r>
            </a:p>
            <a:p>
              <a:pPr marL="457200" indent="-457200">
                <a:spcAft>
                  <a:spcPts val="1800"/>
                </a:spcAft>
                <a:buClr>
                  <a:schemeClr val="bg2"/>
                </a:buClr>
                <a:buFont typeface="+mj-lt"/>
                <a:buAutoNum type="arabicPeriod"/>
              </a:pPr>
              <a:r>
                <a:rPr lang="en-GB" sz="2200" dirty="0">
                  <a:solidFill>
                    <a:schemeClr val="bg2"/>
                  </a:solidFill>
                  <a:latin typeface="Open Sans" panose="020B0606030504020204" pitchFamily="34" charset="0"/>
                  <a:ea typeface="Open Sans" panose="020B0606030504020204" pitchFamily="34" charset="0"/>
                  <a:cs typeface="Open Sans" panose="020B0606030504020204" pitchFamily="34" charset="0"/>
                </a:rPr>
                <a:t>Allocate staff and funding </a:t>
              </a:r>
            </a:p>
            <a:p>
              <a:pPr marL="457200" indent="-457200">
                <a:spcAft>
                  <a:spcPts val="1800"/>
                </a:spcAft>
                <a:buClr>
                  <a:schemeClr val="bg2"/>
                </a:buClr>
                <a:buFont typeface="+mj-lt"/>
                <a:buAutoNum type="arabicPeriod" startAt="3"/>
              </a:pPr>
              <a:r>
                <a:rPr lang="en-GB" sz="2200" dirty="0">
                  <a:solidFill>
                    <a:schemeClr val="bg2"/>
                  </a:solidFill>
                  <a:latin typeface="Open Sans" panose="020B0606030504020204" pitchFamily="34" charset="0"/>
                  <a:ea typeface="Open Sans" panose="020B0606030504020204" pitchFamily="34" charset="0"/>
                  <a:cs typeface="Open Sans" panose="020B0606030504020204" pitchFamily="34" charset="0"/>
                </a:rPr>
                <a:t>Integrate in strategy, policy, plans and tools</a:t>
              </a:r>
            </a:p>
            <a:p>
              <a:pPr marL="457200" indent="-457200">
                <a:spcAft>
                  <a:spcPts val="1800"/>
                </a:spcAft>
                <a:buClr>
                  <a:schemeClr val="bg2"/>
                </a:buClr>
                <a:buFont typeface="+mj-lt"/>
                <a:buAutoNum type="arabicPeriod" startAt="3"/>
              </a:pPr>
              <a:r>
                <a:rPr lang="en-GB" sz="2200" dirty="0">
                  <a:solidFill>
                    <a:schemeClr val="bg2"/>
                  </a:solidFill>
                  <a:latin typeface="Open Sans" panose="020B0606030504020204" pitchFamily="34" charset="0"/>
                  <a:ea typeface="Open Sans" panose="020B0606030504020204" pitchFamily="34" charset="0"/>
                  <a:cs typeface="Open Sans" panose="020B0606030504020204" pitchFamily="34" charset="0"/>
                </a:rPr>
                <a:t>Organization-wide feedback mechanism</a:t>
              </a:r>
            </a:p>
          </p:txBody>
        </p:sp>
        <p:sp>
          <p:nvSpPr>
            <p:cNvPr id="21" name="Rectangle 20">
              <a:extLst>
                <a:ext uri="{FF2B5EF4-FFF2-40B4-BE49-F238E27FC236}">
                  <a16:creationId xmlns:a16="http://schemas.microsoft.com/office/drawing/2014/main" id="{EF2DCCE0-6937-9C4B-9BDA-E41102659281}"/>
                </a:ext>
              </a:extLst>
            </p:cNvPr>
            <p:cNvSpPr/>
            <p:nvPr/>
          </p:nvSpPr>
          <p:spPr>
            <a:xfrm>
              <a:off x="1936368" y="7823040"/>
              <a:ext cx="11240893" cy="706695"/>
            </a:xfrm>
            <a:prstGeom prst="rect">
              <a:avLst/>
            </a:prstGeom>
            <a:grpFill/>
            <a:ln>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lIns="756000" tIns="396000" rIns="36000" rtlCol="0" anchor="ctr"/>
            <a:lstStyle/>
            <a:p>
              <a:pPr algn="ctr">
                <a:spcAft>
                  <a:spcPts val="1200"/>
                </a:spcAft>
              </a:pPr>
              <a:r>
                <a:rPr lang="en-GB" sz="2800" b="1" dirty="0">
                  <a:solidFill>
                    <a:schemeClr val="bg2"/>
                  </a:solidFill>
                  <a:latin typeface="Montserrat" pitchFamily="2" charset="77"/>
                </a:rPr>
                <a:t>Institutionalize CEA in the Organization</a:t>
              </a:r>
            </a:p>
          </p:txBody>
        </p:sp>
      </p:grpSp>
      <p:sp>
        <p:nvSpPr>
          <p:cNvPr id="25" name="TextBox 24">
            <a:extLst>
              <a:ext uri="{FF2B5EF4-FFF2-40B4-BE49-F238E27FC236}">
                <a16:creationId xmlns:a16="http://schemas.microsoft.com/office/drawing/2014/main" id="{F75F6991-FBDD-EA4F-B8DF-1143E9A565E5}"/>
              </a:ext>
            </a:extLst>
          </p:cNvPr>
          <p:cNvSpPr txBox="1"/>
          <p:nvPr/>
        </p:nvSpPr>
        <p:spPr>
          <a:xfrm>
            <a:off x="10641669" y="677054"/>
            <a:ext cx="6176120" cy="1754326"/>
          </a:xfrm>
          <a:prstGeom prst="rect">
            <a:avLst/>
          </a:prstGeom>
          <a:noFill/>
        </p:spPr>
        <p:txBody>
          <a:bodyPr wrap="square" rtlCol="0">
            <a:spAutoFit/>
          </a:bodyPr>
          <a:lstStyle/>
          <a:p>
            <a:pPr marL="285750" indent="-285750">
              <a:spcAft>
                <a:spcPts val="1200"/>
              </a:spcAft>
              <a:buFont typeface="Arial" panose="020B0604020202020204" pitchFamily="34" charset="0"/>
              <a:buChar char="•"/>
            </a:pPr>
            <a:r>
              <a:rPr lang="en-GB" sz="2200" dirty="0">
                <a:latin typeface="Open Sans" panose="020B0606030504020204" pitchFamily="34" charset="0"/>
                <a:ea typeface="Open Sans" panose="020B0606030504020204" pitchFamily="34" charset="0"/>
                <a:cs typeface="Open Sans" panose="020B0606030504020204" pitchFamily="34" charset="0"/>
              </a:rPr>
              <a:t>Transparent, respectful assessments</a:t>
            </a:r>
          </a:p>
          <a:p>
            <a:pPr marL="285750" indent="-285750">
              <a:spcAft>
                <a:spcPts val="1200"/>
              </a:spcAft>
              <a:buFont typeface="Arial" panose="020B0604020202020204" pitchFamily="34" charset="0"/>
              <a:buChar char="•"/>
            </a:pPr>
            <a:r>
              <a:rPr lang="en-GB" sz="2200" dirty="0">
                <a:latin typeface="Open Sans" panose="020B0606030504020204" pitchFamily="34" charset="0"/>
                <a:ea typeface="Open Sans" panose="020B0606030504020204" pitchFamily="34" charset="0"/>
                <a:cs typeface="Open Sans" panose="020B0606030504020204" pitchFamily="34" charset="0"/>
              </a:rPr>
              <a:t>Understand community needs, capacities and context </a:t>
            </a:r>
          </a:p>
          <a:p>
            <a:pPr marL="285750" indent="-285750">
              <a:spcAft>
                <a:spcPts val="1200"/>
              </a:spcAft>
              <a:buFont typeface="Arial" panose="020B0604020202020204" pitchFamily="34" charset="0"/>
              <a:buChar char="•"/>
            </a:pPr>
            <a:r>
              <a:rPr lang="en-GB" sz="2200" dirty="0">
                <a:latin typeface="Open Sans" panose="020B0606030504020204" pitchFamily="34" charset="0"/>
                <a:ea typeface="Open Sans" panose="020B0606030504020204" pitchFamily="34" charset="0"/>
                <a:cs typeface="Open Sans" panose="020B0606030504020204" pitchFamily="34" charset="0"/>
              </a:rPr>
              <a:t>CEA questions in assessments</a:t>
            </a:r>
          </a:p>
        </p:txBody>
      </p:sp>
      <p:sp>
        <p:nvSpPr>
          <p:cNvPr id="26" name="TextBox 25">
            <a:extLst>
              <a:ext uri="{FF2B5EF4-FFF2-40B4-BE49-F238E27FC236}">
                <a16:creationId xmlns:a16="http://schemas.microsoft.com/office/drawing/2014/main" id="{57887B5D-63B2-EA47-899D-EFE5BBB420FD}"/>
              </a:ext>
            </a:extLst>
          </p:cNvPr>
          <p:cNvSpPr txBox="1"/>
          <p:nvPr/>
        </p:nvSpPr>
        <p:spPr>
          <a:xfrm>
            <a:off x="13535862" y="3504642"/>
            <a:ext cx="4012854" cy="1600438"/>
          </a:xfrm>
          <a:prstGeom prst="rect">
            <a:avLst/>
          </a:prstGeom>
          <a:noFill/>
        </p:spPr>
        <p:txBody>
          <a:bodyPr wrap="square" rtlCol="0">
            <a:spAutoFit/>
          </a:bodyPr>
          <a:lstStyle/>
          <a:p>
            <a:pPr marL="285750" indent="-285750">
              <a:spcAft>
                <a:spcPts val="1200"/>
              </a:spcAft>
              <a:buFont typeface="Arial" panose="020B0604020202020204" pitchFamily="34" charset="0"/>
              <a:buChar char="•"/>
            </a:pPr>
            <a:r>
              <a:rPr lang="en-GB" sz="2200" dirty="0">
                <a:latin typeface="Open Sans" panose="020B0606030504020204" pitchFamily="34" charset="0"/>
                <a:ea typeface="Open Sans" panose="020B0606030504020204" pitchFamily="34" charset="0"/>
                <a:cs typeface="Open Sans" panose="020B0606030504020204" pitchFamily="34" charset="0"/>
              </a:rPr>
              <a:t>Community participation in planning</a:t>
            </a:r>
          </a:p>
          <a:p>
            <a:pPr marL="285750" indent="-285750">
              <a:spcAft>
                <a:spcPts val="1200"/>
              </a:spcAft>
              <a:buFont typeface="Arial" panose="020B0604020202020204" pitchFamily="34" charset="0"/>
              <a:buChar char="•"/>
            </a:pPr>
            <a:r>
              <a:rPr lang="en-GB" sz="2200" dirty="0">
                <a:latin typeface="Open Sans" panose="020B0606030504020204" pitchFamily="34" charset="0"/>
                <a:ea typeface="Open Sans" panose="020B0606030504020204" pitchFamily="34" charset="0"/>
                <a:cs typeface="Open Sans" panose="020B0606030504020204" pitchFamily="34" charset="0"/>
              </a:rPr>
              <a:t>CEA included in plans and budgets</a:t>
            </a:r>
          </a:p>
        </p:txBody>
      </p:sp>
      <p:sp>
        <p:nvSpPr>
          <p:cNvPr id="27" name="TextBox 26">
            <a:extLst>
              <a:ext uri="{FF2B5EF4-FFF2-40B4-BE49-F238E27FC236}">
                <a16:creationId xmlns:a16="http://schemas.microsoft.com/office/drawing/2014/main" id="{F21751B1-9B45-1E4B-A6B6-A4924F3E9EC3}"/>
              </a:ext>
            </a:extLst>
          </p:cNvPr>
          <p:cNvSpPr txBox="1"/>
          <p:nvPr/>
        </p:nvSpPr>
        <p:spPr>
          <a:xfrm>
            <a:off x="10641669" y="6078433"/>
            <a:ext cx="6681217" cy="1415772"/>
          </a:xfrm>
          <a:prstGeom prst="rect">
            <a:avLst/>
          </a:prstGeom>
          <a:noFill/>
        </p:spPr>
        <p:txBody>
          <a:bodyPr wrap="square" rtlCol="0">
            <a:spAutoFit/>
          </a:bodyPr>
          <a:lstStyle/>
          <a:p>
            <a:pPr marL="285750" indent="-285750">
              <a:spcAft>
                <a:spcPts val="1200"/>
              </a:spcAft>
              <a:buFont typeface="Arial" panose="020B0604020202020204" pitchFamily="34" charset="0"/>
              <a:buChar char="•"/>
            </a:pPr>
            <a:r>
              <a:rPr lang="en-GB" sz="2200" dirty="0">
                <a:latin typeface="Open Sans" panose="020B0606030504020204" pitchFamily="34" charset="0"/>
                <a:ea typeface="Open Sans" panose="020B0606030504020204" pitchFamily="34" charset="0"/>
                <a:cs typeface="Open Sans" panose="020B0606030504020204" pitchFamily="34" charset="0"/>
              </a:rPr>
              <a:t>Regular, open communication</a:t>
            </a:r>
          </a:p>
          <a:p>
            <a:pPr marL="285750" indent="-285750">
              <a:spcAft>
                <a:spcPts val="1200"/>
              </a:spcAft>
              <a:buFont typeface="Arial" panose="020B0604020202020204" pitchFamily="34" charset="0"/>
              <a:buChar char="•"/>
            </a:pPr>
            <a:r>
              <a:rPr lang="en-GB" sz="2200" dirty="0">
                <a:latin typeface="Open Sans" panose="020B0606030504020204" pitchFamily="34" charset="0"/>
                <a:ea typeface="Open Sans" panose="020B0606030504020204" pitchFamily="34" charset="0"/>
                <a:cs typeface="Open Sans" panose="020B0606030504020204" pitchFamily="34" charset="0"/>
              </a:rPr>
              <a:t>Enable ongoing community participation</a:t>
            </a:r>
          </a:p>
          <a:p>
            <a:pPr marL="285750" indent="-285750">
              <a:spcAft>
                <a:spcPts val="1200"/>
              </a:spcAft>
              <a:buFont typeface="Arial" panose="020B0604020202020204" pitchFamily="34" charset="0"/>
              <a:buChar char="•"/>
            </a:pPr>
            <a:r>
              <a:rPr lang="en-GB" sz="2200" dirty="0">
                <a:latin typeface="Open Sans" panose="020B0606030504020204" pitchFamily="34" charset="0"/>
                <a:ea typeface="Open Sans" panose="020B0606030504020204" pitchFamily="34" charset="0"/>
                <a:cs typeface="Open Sans" panose="020B0606030504020204" pitchFamily="34" charset="0"/>
              </a:rPr>
              <a:t>Collect and act on community feedback</a:t>
            </a:r>
          </a:p>
        </p:txBody>
      </p:sp>
      <p:sp>
        <p:nvSpPr>
          <p:cNvPr id="11" name="TextBox 10">
            <a:extLst>
              <a:ext uri="{FF2B5EF4-FFF2-40B4-BE49-F238E27FC236}">
                <a16:creationId xmlns:a16="http://schemas.microsoft.com/office/drawing/2014/main" id="{5006228B-CCD5-FD4A-8B67-E5933648903D}"/>
              </a:ext>
            </a:extLst>
          </p:cNvPr>
          <p:cNvSpPr txBox="1"/>
          <p:nvPr/>
        </p:nvSpPr>
        <p:spPr>
          <a:xfrm>
            <a:off x="549659" y="3617739"/>
            <a:ext cx="3609963" cy="1600438"/>
          </a:xfrm>
          <a:prstGeom prst="rect">
            <a:avLst/>
          </a:prstGeom>
          <a:noFill/>
        </p:spPr>
        <p:txBody>
          <a:bodyPr wrap="square" rtlCol="0">
            <a:spAutoFit/>
          </a:bodyPr>
          <a:lstStyle/>
          <a:p>
            <a:pPr marL="285750" indent="-285750" algn="r">
              <a:spcAft>
                <a:spcPts val="1200"/>
              </a:spcAft>
              <a:buFont typeface="Arial" panose="020B0604020202020204" pitchFamily="34" charset="0"/>
              <a:buChar char="•"/>
            </a:pPr>
            <a:r>
              <a:rPr lang="en-GB" sz="2200" dirty="0">
                <a:latin typeface="Open Sans" panose="020B0606030504020204" pitchFamily="34" charset="0"/>
                <a:ea typeface="Open Sans" panose="020B0606030504020204" pitchFamily="34" charset="0"/>
                <a:cs typeface="Open Sans" panose="020B0606030504020204" pitchFamily="34" charset="0"/>
              </a:rPr>
              <a:t>Communities help plan evaluations</a:t>
            </a:r>
          </a:p>
          <a:p>
            <a:pPr marL="285750" indent="-285750" algn="r">
              <a:spcAft>
                <a:spcPts val="1200"/>
              </a:spcAft>
              <a:buFont typeface="Arial" panose="020B0604020202020204" pitchFamily="34" charset="0"/>
              <a:buChar char="•"/>
            </a:pPr>
            <a:r>
              <a:rPr lang="en-GB" sz="2200" dirty="0">
                <a:latin typeface="Open Sans" panose="020B0606030504020204" pitchFamily="34" charset="0"/>
                <a:ea typeface="Open Sans" panose="020B0606030504020204" pitchFamily="34" charset="0"/>
                <a:cs typeface="Open Sans" panose="020B0606030504020204" pitchFamily="34" charset="0"/>
              </a:rPr>
              <a:t>Ask the community what they thought</a:t>
            </a:r>
          </a:p>
        </p:txBody>
      </p:sp>
      <p:sp>
        <p:nvSpPr>
          <p:cNvPr id="13" name="TextBox 12">
            <a:extLst>
              <a:ext uri="{FF2B5EF4-FFF2-40B4-BE49-F238E27FC236}">
                <a16:creationId xmlns:a16="http://schemas.microsoft.com/office/drawing/2014/main" id="{9382BB12-33A9-B848-A7E7-753800291D2B}"/>
              </a:ext>
            </a:extLst>
          </p:cNvPr>
          <p:cNvSpPr txBox="1"/>
          <p:nvPr/>
        </p:nvSpPr>
        <p:spPr>
          <a:xfrm>
            <a:off x="7546953" y="3617739"/>
            <a:ext cx="2799643" cy="1129027"/>
          </a:xfrm>
          <a:prstGeom prst="rect">
            <a:avLst/>
          </a:prstGeom>
          <a:noFill/>
        </p:spPr>
        <p:txBody>
          <a:bodyPr wrap="square" rtlCol="0">
            <a:spAutoFit/>
          </a:bodyPr>
          <a:lstStyle/>
          <a:p>
            <a:pPr marL="0" marR="0" lvl="0" indent="0" algn="ctr" defTabSz="914400" rtl="0" eaLnBrk="0" fontAlgn="base" latinLnBrk="0" hangingPunct="0">
              <a:lnSpc>
                <a:spcPct val="80000"/>
              </a:lnSpc>
              <a:spcBef>
                <a:spcPct val="0"/>
              </a:spcBef>
              <a:spcAft>
                <a:spcPts val="300"/>
              </a:spcAft>
              <a:buClrTx/>
              <a:buSzTx/>
              <a:buFontTx/>
              <a:buNone/>
              <a:tabLst/>
              <a:defRPr/>
            </a:pPr>
            <a:r>
              <a:rPr kumimoji="0" lang="en-US" sz="2800" b="1" i="0" u="none" strike="noStrike" kern="1200" cap="none" spc="0" normalizeH="0" baseline="0" noProof="0" dirty="0">
                <a:ln>
                  <a:noFill/>
                </a:ln>
                <a:solidFill>
                  <a:srgbClr val="33394B"/>
                </a:solidFill>
                <a:effectLst/>
                <a:uLnTx/>
                <a:uFillTx/>
                <a:latin typeface="Montserrat" pitchFamily="2" charset="77"/>
                <a:ea typeface="Roboto Black" panose="02000000000000000000" pitchFamily="2" charset="0"/>
                <a:cs typeface="Open Sans Light" panose="020B0306030504020204" pitchFamily="34" charset="0"/>
              </a:rPr>
              <a:t>CEA in Programmes &amp; Operations</a:t>
            </a:r>
            <a:endParaRPr kumimoji="0" lang="en-US" sz="2800" b="1" i="0" u="none" strike="noStrike" kern="1200" cap="none" spc="0" normalizeH="0" baseline="0" noProof="0" dirty="0">
              <a:ln>
                <a:noFill/>
              </a:ln>
              <a:solidFill>
                <a:srgbClr val="F5333F"/>
              </a:solidFill>
              <a:effectLst/>
              <a:uLnTx/>
              <a:uFillTx/>
              <a:latin typeface="Montserrat" pitchFamily="2" charset="77"/>
              <a:ea typeface="Roboto Black" panose="02000000000000000000" pitchFamily="2" charset="0"/>
              <a:cs typeface="Open Sans Light" panose="020B0306030504020204" pitchFamily="34" charset="0"/>
            </a:endParaRPr>
          </a:p>
        </p:txBody>
      </p:sp>
    </p:spTree>
    <p:extLst>
      <p:ext uri="{BB962C8B-B14F-4D97-AF65-F5344CB8AC3E}">
        <p14:creationId xmlns:p14="http://schemas.microsoft.com/office/powerpoint/2010/main" val="231004221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Shape 533"/>
        <p:cNvGrpSpPr/>
        <p:nvPr/>
      </p:nvGrpSpPr>
      <p:grpSpPr>
        <a:xfrm>
          <a:off x="0" y="0"/>
          <a:ext cx="0" cy="0"/>
          <a:chOff x="0" y="0"/>
          <a:chExt cx="0" cy="0"/>
        </a:xfrm>
      </p:grpSpPr>
      <p:sp>
        <p:nvSpPr>
          <p:cNvPr id="538" name="Google Shape;538;p8"/>
          <p:cNvSpPr/>
          <p:nvPr/>
        </p:nvSpPr>
        <p:spPr>
          <a:xfrm>
            <a:off x="599599" y="6239435"/>
            <a:ext cx="17088802" cy="329083"/>
          </a:xfrm>
          <a:prstGeom prst="rect">
            <a:avLst/>
          </a:prstGeom>
          <a:gradFill>
            <a:gsLst>
              <a:gs pos="0">
                <a:schemeClr val="accent5"/>
              </a:gs>
              <a:gs pos="34000">
                <a:schemeClr val="accent4"/>
              </a:gs>
              <a:gs pos="70000">
                <a:schemeClr val="accent5"/>
              </a:gs>
              <a:gs pos="100000">
                <a:schemeClr val="accent4"/>
              </a:gs>
            </a:gsLst>
            <a:lin ang="1080000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539" name="Google Shape;539;p8"/>
          <p:cNvSpPr/>
          <p:nvPr/>
        </p:nvSpPr>
        <p:spPr>
          <a:xfrm>
            <a:off x="2221534" y="6042169"/>
            <a:ext cx="731911" cy="726080"/>
          </a:xfrm>
          <a:prstGeom prst="ellipse">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GB" sz="3600" b="1" i="0" u="none" strike="noStrike" cap="none" dirty="0">
                <a:solidFill>
                  <a:schemeClr val="tx2"/>
                </a:solidFill>
                <a:latin typeface="Montserrat" pitchFamily="2" charset="77"/>
                <a:ea typeface="Calibri"/>
                <a:cs typeface="Calibri"/>
                <a:sym typeface="Calibri"/>
              </a:rPr>
              <a:t>1</a:t>
            </a:r>
            <a:endParaRPr sz="3600" b="1" i="0" u="none" strike="noStrike" cap="none" dirty="0">
              <a:solidFill>
                <a:schemeClr val="tx2"/>
              </a:solidFill>
              <a:latin typeface="Montserrat" pitchFamily="2" charset="77"/>
              <a:ea typeface="Calibri"/>
              <a:cs typeface="Calibri"/>
              <a:sym typeface="Calibri"/>
            </a:endParaRPr>
          </a:p>
        </p:txBody>
      </p:sp>
      <p:sp>
        <p:nvSpPr>
          <p:cNvPr id="540" name="Google Shape;540;p8"/>
          <p:cNvSpPr/>
          <p:nvPr/>
        </p:nvSpPr>
        <p:spPr>
          <a:xfrm>
            <a:off x="6639168" y="6046578"/>
            <a:ext cx="731911" cy="726080"/>
          </a:xfrm>
          <a:prstGeom prst="ellipse">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GB" sz="3600" b="1" i="0" u="none" strike="noStrike" cap="none" dirty="0">
                <a:solidFill>
                  <a:schemeClr val="tx2"/>
                </a:solidFill>
                <a:latin typeface="Montserrat" pitchFamily="2" charset="77"/>
                <a:ea typeface="Calibri"/>
                <a:cs typeface="Calibri"/>
                <a:sym typeface="Calibri"/>
              </a:rPr>
              <a:t>2</a:t>
            </a:r>
            <a:endParaRPr sz="3600" b="1" i="0" u="none" strike="noStrike" cap="none" dirty="0">
              <a:solidFill>
                <a:schemeClr val="tx2"/>
              </a:solidFill>
              <a:latin typeface="Montserrat" pitchFamily="2" charset="77"/>
              <a:ea typeface="Calibri"/>
              <a:cs typeface="Calibri"/>
              <a:sym typeface="Calibri"/>
            </a:endParaRPr>
          </a:p>
        </p:txBody>
      </p:sp>
      <p:sp>
        <p:nvSpPr>
          <p:cNvPr id="541" name="Google Shape;541;p8"/>
          <p:cNvSpPr/>
          <p:nvPr/>
        </p:nvSpPr>
        <p:spPr>
          <a:xfrm>
            <a:off x="11098564" y="6046578"/>
            <a:ext cx="731911" cy="726080"/>
          </a:xfrm>
          <a:prstGeom prst="ellipse">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GB" sz="3600" b="1" i="0" u="none" strike="noStrike" cap="none" dirty="0">
                <a:solidFill>
                  <a:schemeClr val="tx2"/>
                </a:solidFill>
                <a:latin typeface="Montserrat" pitchFamily="2" charset="77"/>
                <a:ea typeface="Calibri"/>
                <a:cs typeface="Calibri"/>
                <a:sym typeface="Calibri"/>
              </a:rPr>
              <a:t>3</a:t>
            </a:r>
            <a:endParaRPr sz="3600" b="1" i="0" u="none" strike="noStrike" cap="none" dirty="0">
              <a:solidFill>
                <a:schemeClr val="tx2"/>
              </a:solidFill>
              <a:latin typeface="Montserrat" pitchFamily="2" charset="77"/>
              <a:ea typeface="Calibri"/>
              <a:cs typeface="Calibri"/>
              <a:sym typeface="Calibri"/>
            </a:endParaRPr>
          </a:p>
        </p:txBody>
      </p:sp>
      <p:sp>
        <p:nvSpPr>
          <p:cNvPr id="542" name="Google Shape;542;p8"/>
          <p:cNvSpPr/>
          <p:nvPr/>
        </p:nvSpPr>
        <p:spPr>
          <a:xfrm>
            <a:off x="15370765" y="6042169"/>
            <a:ext cx="731911" cy="726080"/>
          </a:xfrm>
          <a:prstGeom prst="ellipse">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GB" sz="3600" b="1" dirty="0">
                <a:solidFill>
                  <a:schemeClr val="tx2"/>
                </a:solidFill>
                <a:latin typeface="Montserrat" pitchFamily="2" charset="77"/>
                <a:ea typeface="Calibri"/>
                <a:cs typeface="Calibri"/>
                <a:sym typeface="Calibri"/>
              </a:rPr>
              <a:t>4</a:t>
            </a:r>
            <a:endParaRPr sz="3600" b="1" i="0" u="none" strike="noStrike" cap="none" dirty="0">
              <a:solidFill>
                <a:schemeClr val="tx2"/>
              </a:solidFill>
              <a:latin typeface="Montserrat" pitchFamily="2" charset="77"/>
              <a:ea typeface="Calibri"/>
              <a:cs typeface="Calibri"/>
              <a:sym typeface="Calibri"/>
            </a:endParaRPr>
          </a:p>
        </p:txBody>
      </p:sp>
      <p:sp>
        <p:nvSpPr>
          <p:cNvPr id="543" name="Google Shape;543;p8"/>
          <p:cNvSpPr txBox="1"/>
          <p:nvPr/>
        </p:nvSpPr>
        <p:spPr>
          <a:xfrm>
            <a:off x="599599" y="727250"/>
            <a:ext cx="13896670" cy="683224"/>
          </a:xfrm>
          <a:prstGeom prst="rect">
            <a:avLst/>
          </a:prstGeom>
          <a:noFill/>
          <a:ln>
            <a:noFill/>
          </a:ln>
        </p:spPr>
        <p:txBody>
          <a:bodyPr spcFirstLastPara="1" wrap="square" lIns="91425" tIns="45700" rIns="91425" bIns="45700" anchor="t" anchorCtr="0">
            <a:spAutoFit/>
          </a:bodyPr>
          <a:lstStyle/>
          <a:p>
            <a:pPr marL="0" marR="0" lvl="0" indent="0" algn="l" rtl="0">
              <a:lnSpc>
                <a:spcPct val="80000"/>
              </a:lnSpc>
              <a:spcBef>
                <a:spcPts val="0"/>
              </a:spcBef>
              <a:spcAft>
                <a:spcPts val="0"/>
              </a:spcAft>
              <a:buClr>
                <a:srgbClr val="000000"/>
              </a:buClr>
              <a:buSzPts val="4800"/>
              <a:buFont typeface="Arial"/>
              <a:buNone/>
            </a:pPr>
            <a:r>
              <a:rPr lang="en-GB" sz="4800" b="1" i="0" u="none" strike="noStrike" cap="none" dirty="0">
                <a:solidFill>
                  <a:schemeClr val="dk2"/>
                </a:solidFill>
                <a:latin typeface="Montserrat"/>
                <a:ea typeface="Montserrat"/>
                <a:cs typeface="Montserrat"/>
                <a:sym typeface="Montserrat"/>
              </a:rPr>
              <a:t>Minimum actions to institutionalize CEA</a:t>
            </a:r>
            <a:endParaRPr sz="1400" b="0" i="0" u="none" strike="noStrike" cap="none" dirty="0">
              <a:solidFill>
                <a:srgbClr val="000000"/>
              </a:solidFill>
              <a:latin typeface="Arial"/>
              <a:ea typeface="Arial"/>
              <a:cs typeface="Arial"/>
              <a:sym typeface="Arial"/>
            </a:endParaRPr>
          </a:p>
        </p:txBody>
      </p:sp>
      <p:sp>
        <p:nvSpPr>
          <p:cNvPr id="544" name="Google Shape;544;p8"/>
          <p:cNvSpPr txBox="1"/>
          <p:nvPr/>
        </p:nvSpPr>
        <p:spPr>
          <a:xfrm>
            <a:off x="742927" y="7011764"/>
            <a:ext cx="3689124" cy="1412654"/>
          </a:xfrm>
          <a:prstGeom prst="rect">
            <a:avLst/>
          </a:prstGeom>
          <a:noFill/>
          <a:ln>
            <a:noFill/>
          </a:ln>
        </p:spPr>
        <p:txBody>
          <a:bodyPr spcFirstLastPara="1" wrap="square" lIns="91425" tIns="45700" rIns="91425" bIns="45700" anchor="t" anchorCtr="0">
            <a:spAutoFit/>
          </a:bodyPr>
          <a:lstStyle/>
          <a:p>
            <a:pPr marL="0" marR="0" lvl="0" indent="0" algn="ctr" rtl="0">
              <a:lnSpc>
                <a:spcPct val="110000"/>
              </a:lnSpc>
              <a:spcBef>
                <a:spcPts val="0"/>
              </a:spcBef>
              <a:spcAft>
                <a:spcPts val="0"/>
              </a:spcAft>
              <a:buClr>
                <a:srgbClr val="000000"/>
              </a:buClr>
              <a:buSzPts val="2800"/>
              <a:buFont typeface="Arial"/>
              <a:buNone/>
            </a:pPr>
            <a:r>
              <a:rPr lang="en-GB" sz="2600" i="0" u="none" strike="noStrike" cap="none" dirty="0">
                <a:solidFill>
                  <a:schemeClr val="lt1"/>
                </a:solidFill>
                <a:latin typeface="Open Sans"/>
                <a:ea typeface="Open Sans"/>
                <a:cs typeface="Open Sans"/>
                <a:sym typeface="Open Sans"/>
              </a:rPr>
              <a:t>Strengthen CEA understanding and capacity at all levels</a:t>
            </a:r>
            <a:endParaRPr sz="2600" i="0" u="none" strike="noStrike" cap="none" dirty="0">
              <a:solidFill>
                <a:srgbClr val="000000"/>
              </a:solidFill>
              <a:latin typeface="Arial"/>
              <a:ea typeface="Arial"/>
              <a:cs typeface="Arial"/>
              <a:sym typeface="Arial"/>
            </a:endParaRPr>
          </a:p>
        </p:txBody>
      </p:sp>
      <p:sp>
        <p:nvSpPr>
          <p:cNvPr id="545" name="Google Shape;545;p8"/>
          <p:cNvSpPr txBox="1"/>
          <p:nvPr/>
        </p:nvSpPr>
        <p:spPr>
          <a:xfrm>
            <a:off x="4807703" y="7011764"/>
            <a:ext cx="4394839" cy="1852775"/>
          </a:xfrm>
          <a:prstGeom prst="rect">
            <a:avLst/>
          </a:prstGeom>
          <a:noFill/>
          <a:ln>
            <a:noFill/>
          </a:ln>
        </p:spPr>
        <p:txBody>
          <a:bodyPr spcFirstLastPara="1" wrap="square" lIns="91425" tIns="45700" rIns="91425" bIns="45700" anchor="t" anchorCtr="0">
            <a:spAutoFit/>
          </a:bodyPr>
          <a:lstStyle/>
          <a:p>
            <a:pPr marL="0" marR="0" lvl="0" indent="0" algn="ctr" rtl="0">
              <a:lnSpc>
                <a:spcPct val="110000"/>
              </a:lnSpc>
              <a:spcBef>
                <a:spcPts val="0"/>
              </a:spcBef>
              <a:spcAft>
                <a:spcPts val="0"/>
              </a:spcAft>
              <a:buClr>
                <a:srgbClr val="000000"/>
              </a:buClr>
              <a:buSzPts val="2800"/>
              <a:buFont typeface="Arial"/>
              <a:buNone/>
            </a:pPr>
            <a:r>
              <a:rPr lang="en-GB" sz="2600" i="0" u="none" strike="noStrike" cap="none" dirty="0">
                <a:solidFill>
                  <a:schemeClr val="lt1"/>
                </a:solidFill>
                <a:latin typeface="Open Sans"/>
                <a:ea typeface="Open Sans"/>
                <a:cs typeface="Open Sans"/>
                <a:sym typeface="Open Sans"/>
              </a:rPr>
              <a:t>Allocate resources, including funding and staff, to strengthen and institutionalize CEA</a:t>
            </a:r>
            <a:endParaRPr sz="2600" i="0" u="none" strike="noStrike" cap="none" dirty="0">
              <a:solidFill>
                <a:srgbClr val="000000"/>
              </a:solidFill>
              <a:latin typeface="Arial"/>
              <a:ea typeface="Arial"/>
              <a:cs typeface="Arial"/>
              <a:sym typeface="Arial"/>
            </a:endParaRPr>
          </a:p>
        </p:txBody>
      </p:sp>
      <p:sp>
        <p:nvSpPr>
          <p:cNvPr id="546" name="Google Shape;546;p8"/>
          <p:cNvSpPr txBox="1"/>
          <p:nvPr/>
        </p:nvSpPr>
        <p:spPr>
          <a:xfrm>
            <a:off x="9619957" y="7013751"/>
            <a:ext cx="3689124" cy="2733015"/>
          </a:xfrm>
          <a:prstGeom prst="rect">
            <a:avLst/>
          </a:prstGeom>
          <a:noFill/>
          <a:ln>
            <a:noFill/>
          </a:ln>
        </p:spPr>
        <p:txBody>
          <a:bodyPr spcFirstLastPara="1" wrap="square" lIns="91425" tIns="45700" rIns="91425" bIns="45700" anchor="t" anchorCtr="0">
            <a:spAutoFit/>
          </a:bodyPr>
          <a:lstStyle/>
          <a:p>
            <a:pPr marL="0" marR="0" lvl="0" indent="0" algn="ctr" rtl="0">
              <a:lnSpc>
                <a:spcPct val="110000"/>
              </a:lnSpc>
              <a:spcBef>
                <a:spcPts val="0"/>
              </a:spcBef>
              <a:spcAft>
                <a:spcPts val="0"/>
              </a:spcAft>
              <a:buClr>
                <a:srgbClr val="000000"/>
              </a:buClr>
              <a:buSzPts val="2800"/>
              <a:buFont typeface="Arial"/>
              <a:buNone/>
            </a:pPr>
            <a:r>
              <a:rPr lang="en-GB" sz="2600" i="0" u="none" strike="noStrike" cap="none" dirty="0">
                <a:solidFill>
                  <a:schemeClr val="lt1"/>
                </a:solidFill>
                <a:latin typeface="Open Sans"/>
                <a:ea typeface="Open Sans"/>
                <a:cs typeface="Open Sans"/>
                <a:sym typeface="Open Sans"/>
              </a:rPr>
              <a:t>Integrate CEA into strategies, values, plans, policies and tools so it becomes a standard way of working</a:t>
            </a:r>
            <a:endParaRPr sz="2600" i="0" u="none" strike="noStrike" cap="none" dirty="0">
              <a:solidFill>
                <a:srgbClr val="000000"/>
              </a:solidFill>
              <a:latin typeface="Arial"/>
              <a:ea typeface="Arial"/>
              <a:cs typeface="Arial"/>
              <a:sym typeface="Arial"/>
            </a:endParaRPr>
          </a:p>
        </p:txBody>
      </p:sp>
      <p:sp>
        <p:nvSpPr>
          <p:cNvPr id="547" name="Google Shape;547;p8"/>
          <p:cNvSpPr txBox="1"/>
          <p:nvPr/>
        </p:nvSpPr>
        <p:spPr>
          <a:xfrm>
            <a:off x="13732304" y="7011764"/>
            <a:ext cx="4008832" cy="2292895"/>
          </a:xfrm>
          <a:prstGeom prst="rect">
            <a:avLst/>
          </a:prstGeom>
          <a:noFill/>
          <a:ln>
            <a:noFill/>
          </a:ln>
        </p:spPr>
        <p:txBody>
          <a:bodyPr spcFirstLastPara="1" wrap="square" lIns="91425" tIns="45700" rIns="91425" bIns="45700" anchor="t" anchorCtr="0">
            <a:spAutoFit/>
          </a:bodyPr>
          <a:lstStyle/>
          <a:p>
            <a:pPr marL="0" marR="0" lvl="0" indent="0" algn="ctr" rtl="0">
              <a:lnSpc>
                <a:spcPct val="110000"/>
              </a:lnSpc>
              <a:spcBef>
                <a:spcPts val="0"/>
              </a:spcBef>
              <a:spcAft>
                <a:spcPts val="0"/>
              </a:spcAft>
              <a:buClr>
                <a:srgbClr val="000000"/>
              </a:buClr>
              <a:buSzPts val="2800"/>
              <a:buFont typeface="Arial"/>
              <a:buNone/>
            </a:pPr>
            <a:r>
              <a:rPr lang="en-GB" sz="2600" i="0" u="none" strike="noStrike" cap="none" dirty="0">
                <a:solidFill>
                  <a:schemeClr val="lt1"/>
                </a:solidFill>
                <a:latin typeface="Open Sans"/>
                <a:ea typeface="Open Sans"/>
                <a:cs typeface="Open Sans"/>
                <a:sym typeface="Open Sans"/>
              </a:rPr>
              <a:t>Establish a community feedback mechanism, with processes for managing sensitive complaints</a:t>
            </a:r>
            <a:endParaRPr sz="2600" i="0" u="none" strike="noStrike" cap="none" dirty="0">
              <a:solidFill>
                <a:srgbClr val="000000"/>
              </a:solidFill>
              <a:latin typeface="Arial"/>
              <a:ea typeface="Arial"/>
              <a:cs typeface="Arial"/>
              <a:sym typeface="Arial"/>
            </a:endParaRPr>
          </a:p>
        </p:txBody>
      </p:sp>
      <p:pic>
        <p:nvPicPr>
          <p:cNvPr id="20" name="Picture 19" descr="A picture containing icon&#10;&#10;Description automatically generated">
            <a:extLst>
              <a:ext uri="{FF2B5EF4-FFF2-40B4-BE49-F238E27FC236}">
                <a16:creationId xmlns:a16="http://schemas.microsoft.com/office/drawing/2014/main" id="{D68660C8-D493-B340-BAD0-AA959951681A}"/>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599599" y="2492187"/>
            <a:ext cx="3975782" cy="3186852"/>
          </a:xfrm>
          <a:prstGeom prst="ellipse">
            <a:avLst/>
          </a:prstGeom>
        </p:spPr>
      </p:pic>
      <p:pic>
        <p:nvPicPr>
          <p:cNvPr id="21" name="Picture 20" descr="A picture containing text&#10;&#10;Description automatically generated">
            <a:extLst>
              <a:ext uri="{FF2B5EF4-FFF2-40B4-BE49-F238E27FC236}">
                <a16:creationId xmlns:a16="http://schemas.microsoft.com/office/drawing/2014/main" id="{2AA5012F-44A4-3049-AC9E-DED724742C99}"/>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4866249" y="2492187"/>
            <a:ext cx="4277751" cy="3186852"/>
          </a:xfrm>
          <a:prstGeom prst="ellipse">
            <a:avLst/>
          </a:prstGeom>
        </p:spPr>
      </p:pic>
      <p:pic>
        <p:nvPicPr>
          <p:cNvPr id="22" name="Picture 21" descr="A picture containing text&#10;&#10;Description automatically generated">
            <a:extLst>
              <a:ext uri="{FF2B5EF4-FFF2-40B4-BE49-F238E27FC236}">
                <a16:creationId xmlns:a16="http://schemas.microsoft.com/office/drawing/2014/main" id="{9D36B474-434D-8D4A-86A5-D889E99435C9}"/>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9528617" y="2492186"/>
            <a:ext cx="3871807" cy="3186853"/>
          </a:xfrm>
          <a:prstGeom prst="ellipse">
            <a:avLst/>
          </a:prstGeom>
        </p:spPr>
      </p:pic>
      <p:pic>
        <p:nvPicPr>
          <p:cNvPr id="23" name="Picture 22" descr="Diagram&#10;&#10;Description automatically generated">
            <a:extLst>
              <a:ext uri="{FF2B5EF4-FFF2-40B4-BE49-F238E27FC236}">
                <a16:creationId xmlns:a16="http://schemas.microsoft.com/office/drawing/2014/main" id="{374E462F-3CD9-CB4D-AF47-EB3FCC9080EB}"/>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13785041" y="2492187"/>
            <a:ext cx="3903360" cy="3186853"/>
          </a:xfrm>
          <a:prstGeom prst="ellipse">
            <a:avLst/>
          </a:prstGeom>
        </p:spPr>
      </p:pic>
    </p:spTree>
    <p:extLst>
      <p:ext uri="{BB962C8B-B14F-4D97-AF65-F5344CB8AC3E}">
        <p14:creationId xmlns:p14="http://schemas.microsoft.com/office/powerpoint/2010/main" val="133772602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EE437FA6-E87D-7D4B-8E46-AC38025DF52B}"/>
              </a:ext>
            </a:extLst>
          </p:cNvPr>
          <p:cNvSpPr txBox="1"/>
          <p:nvPr/>
        </p:nvSpPr>
        <p:spPr>
          <a:xfrm>
            <a:off x="344715" y="311944"/>
            <a:ext cx="14775542" cy="840743"/>
          </a:xfrm>
          <a:prstGeom prst="rect">
            <a:avLst/>
          </a:prstGeom>
          <a:noFill/>
        </p:spPr>
        <p:txBody>
          <a:bodyPr wrap="square" rtlCol="0">
            <a:spAutoFit/>
          </a:bodyPr>
          <a:lstStyle/>
          <a:p>
            <a:pPr>
              <a:lnSpc>
                <a:spcPts val="6160"/>
              </a:lnSpc>
            </a:pPr>
            <a:r>
              <a:rPr lang="en-US" sz="4800" b="1" dirty="0">
                <a:solidFill>
                  <a:schemeClr val="tx2"/>
                </a:solidFill>
                <a:latin typeface="Montserrat" pitchFamily="2" charset="77"/>
                <a:ea typeface="Roboto Black" panose="02000000000000000000" pitchFamily="2" charset="0"/>
                <a:cs typeface="Open Sans Light" panose="020B0306030504020204" pitchFamily="34" charset="0"/>
              </a:rPr>
              <a:t>Did everyone agree?</a:t>
            </a:r>
            <a:endParaRPr lang="en-US" sz="4800" b="1" dirty="0">
              <a:solidFill>
                <a:schemeClr val="accent3"/>
              </a:solidFill>
              <a:latin typeface="Montserrat" pitchFamily="2" charset="77"/>
              <a:ea typeface="Roboto Black" panose="02000000000000000000" pitchFamily="2" charset="0"/>
              <a:cs typeface="Open Sans Light" panose="020B0306030504020204" pitchFamily="34" charset="0"/>
            </a:endParaRPr>
          </a:p>
        </p:txBody>
      </p:sp>
      <p:sp>
        <p:nvSpPr>
          <p:cNvPr id="6" name="Google Shape;543;p8">
            <a:extLst>
              <a:ext uri="{FF2B5EF4-FFF2-40B4-BE49-F238E27FC236}">
                <a16:creationId xmlns:a16="http://schemas.microsoft.com/office/drawing/2014/main" id="{314547E3-1079-F445-8093-5777048DA5BF}"/>
              </a:ext>
            </a:extLst>
          </p:cNvPr>
          <p:cNvSpPr txBox="1"/>
          <p:nvPr/>
        </p:nvSpPr>
        <p:spPr>
          <a:xfrm>
            <a:off x="344715" y="469463"/>
            <a:ext cx="13896670" cy="683224"/>
          </a:xfrm>
          <a:prstGeom prst="rect">
            <a:avLst/>
          </a:prstGeom>
          <a:noFill/>
          <a:ln>
            <a:noFill/>
          </a:ln>
        </p:spPr>
        <p:txBody>
          <a:bodyPr spcFirstLastPara="1" wrap="square" lIns="91425" tIns="45700" rIns="91425" bIns="45700" anchor="t" anchorCtr="0">
            <a:spAutoFit/>
          </a:bodyPr>
          <a:lstStyle/>
          <a:p>
            <a:pPr marL="0" marR="0" lvl="0" indent="0" algn="l" rtl="0">
              <a:lnSpc>
                <a:spcPct val="80000"/>
              </a:lnSpc>
              <a:spcBef>
                <a:spcPts val="0"/>
              </a:spcBef>
              <a:spcAft>
                <a:spcPts val="0"/>
              </a:spcAft>
              <a:buClr>
                <a:srgbClr val="000000"/>
              </a:buClr>
              <a:buSzPts val="4800"/>
              <a:buFont typeface="Arial"/>
              <a:buNone/>
            </a:pPr>
            <a:r>
              <a:rPr lang="en-GB" sz="4800" b="1" i="0" u="none" strike="noStrike" cap="none" dirty="0">
                <a:solidFill>
                  <a:schemeClr val="dk2"/>
                </a:solidFill>
                <a:latin typeface="Montserrat"/>
                <a:ea typeface="Montserrat"/>
                <a:cs typeface="Montserrat"/>
                <a:sym typeface="Montserrat"/>
              </a:rPr>
              <a:t>14 minimum actions for CEA in programmes</a:t>
            </a:r>
            <a:endParaRPr sz="1400" b="0" i="0" u="none" strike="noStrike" cap="none" dirty="0">
              <a:solidFill>
                <a:srgbClr val="000000"/>
              </a:solidFill>
              <a:latin typeface="Arial"/>
              <a:ea typeface="Arial"/>
              <a:cs typeface="Arial"/>
              <a:sym typeface="Arial"/>
            </a:endParaRPr>
          </a:p>
        </p:txBody>
      </p:sp>
      <p:pic>
        <p:nvPicPr>
          <p:cNvPr id="7" name="Picture 6">
            <a:extLst>
              <a:ext uri="{FF2B5EF4-FFF2-40B4-BE49-F238E27FC236}">
                <a16:creationId xmlns:a16="http://schemas.microsoft.com/office/drawing/2014/main" id="{3ABF6375-C7C8-0C49-A3D6-456BB299A32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03690" y="1442694"/>
            <a:ext cx="14857481" cy="8845894"/>
          </a:xfrm>
          <a:prstGeom prst="rect">
            <a:avLst/>
          </a:prstGeom>
        </p:spPr>
      </p:pic>
    </p:spTree>
    <p:extLst>
      <p:ext uri="{BB962C8B-B14F-4D97-AF65-F5344CB8AC3E}">
        <p14:creationId xmlns:p14="http://schemas.microsoft.com/office/powerpoint/2010/main" val="173894898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EE437FA6-E87D-7D4B-8E46-AC38025DF52B}"/>
              </a:ext>
            </a:extLst>
          </p:cNvPr>
          <p:cNvSpPr txBox="1"/>
          <p:nvPr/>
        </p:nvSpPr>
        <p:spPr>
          <a:xfrm>
            <a:off x="344715" y="311944"/>
            <a:ext cx="14775542" cy="840743"/>
          </a:xfrm>
          <a:prstGeom prst="rect">
            <a:avLst/>
          </a:prstGeom>
          <a:noFill/>
        </p:spPr>
        <p:txBody>
          <a:bodyPr wrap="square" rtlCol="0">
            <a:spAutoFit/>
          </a:bodyPr>
          <a:lstStyle/>
          <a:p>
            <a:pPr>
              <a:lnSpc>
                <a:spcPts val="6160"/>
              </a:lnSpc>
            </a:pPr>
            <a:r>
              <a:rPr lang="en-US" sz="4800" b="1" dirty="0">
                <a:solidFill>
                  <a:schemeClr val="tx2"/>
                </a:solidFill>
                <a:latin typeface="Montserrat" pitchFamily="2" charset="77"/>
                <a:ea typeface="Roboto Black" panose="02000000000000000000" pitchFamily="2" charset="0"/>
                <a:cs typeface="Open Sans Light" panose="020B0306030504020204" pitchFamily="34" charset="0"/>
              </a:rPr>
              <a:t>Did everyone agree?</a:t>
            </a:r>
            <a:endParaRPr lang="en-US" sz="4800" b="1" dirty="0">
              <a:solidFill>
                <a:schemeClr val="accent3"/>
              </a:solidFill>
              <a:latin typeface="Montserrat" pitchFamily="2" charset="77"/>
              <a:ea typeface="Roboto Black" panose="02000000000000000000" pitchFamily="2" charset="0"/>
              <a:cs typeface="Open Sans Light" panose="020B0306030504020204" pitchFamily="34" charset="0"/>
            </a:endParaRPr>
          </a:p>
        </p:txBody>
      </p:sp>
      <p:sp>
        <p:nvSpPr>
          <p:cNvPr id="6" name="Google Shape;543;p8">
            <a:extLst>
              <a:ext uri="{FF2B5EF4-FFF2-40B4-BE49-F238E27FC236}">
                <a16:creationId xmlns:a16="http://schemas.microsoft.com/office/drawing/2014/main" id="{314547E3-1079-F445-8093-5777048DA5BF}"/>
              </a:ext>
            </a:extLst>
          </p:cNvPr>
          <p:cNvSpPr txBox="1"/>
          <p:nvPr/>
        </p:nvSpPr>
        <p:spPr>
          <a:xfrm>
            <a:off x="344715" y="469463"/>
            <a:ext cx="13896670" cy="156962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Clr>
                <a:srgbClr val="000000"/>
              </a:buClr>
              <a:buSzPts val="4800"/>
              <a:buFont typeface="Arial"/>
              <a:buNone/>
            </a:pPr>
            <a:r>
              <a:rPr lang="en-GB" sz="4800" b="1" i="0" u="none" strike="noStrike" cap="none" dirty="0">
                <a:solidFill>
                  <a:schemeClr val="dk2"/>
                </a:solidFill>
                <a:latin typeface="Montserrat"/>
                <a:ea typeface="Montserrat"/>
                <a:cs typeface="Montserrat"/>
                <a:sym typeface="Montserrat"/>
              </a:rPr>
              <a:t>And in an emergency</a:t>
            </a:r>
          </a:p>
          <a:p>
            <a:pPr marL="0" marR="0" lvl="0" indent="0" algn="l" rtl="0">
              <a:spcBef>
                <a:spcPts val="0"/>
              </a:spcBef>
              <a:spcAft>
                <a:spcPts val="0"/>
              </a:spcAft>
              <a:buClr>
                <a:srgbClr val="000000"/>
              </a:buClr>
              <a:buSzPts val="4800"/>
              <a:buFont typeface="Arial"/>
              <a:buNone/>
            </a:pPr>
            <a:r>
              <a:rPr lang="en-GB" sz="4800" b="1" dirty="0">
                <a:solidFill>
                  <a:schemeClr val="accent3"/>
                </a:solidFill>
                <a:latin typeface="Montserrat"/>
                <a:sym typeface="Montserrat"/>
              </a:rPr>
              <a:t>Focus on these 10…</a:t>
            </a:r>
            <a:endParaRPr sz="1400" b="0" i="0" u="none" strike="noStrike" cap="none" dirty="0">
              <a:solidFill>
                <a:schemeClr val="accent3"/>
              </a:solidFill>
              <a:latin typeface="Arial"/>
              <a:ea typeface="Arial"/>
              <a:cs typeface="Arial"/>
              <a:sym typeface="Arial"/>
            </a:endParaRPr>
          </a:p>
        </p:txBody>
      </p:sp>
      <p:pic>
        <p:nvPicPr>
          <p:cNvPr id="2" name="Picture 1">
            <a:extLst>
              <a:ext uri="{FF2B5EF4-FFF2-40B4-BE49-F238E27FC236}">
                <a16:creationId xmlns:a16="http://schemas.microsoft.com/office/drawing/2014/main" id="{3F0AF1C0-D65D-7443-80B2-597F4929E0AA}"/>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344715" y="2546859"/>
            <a:ext cx="17163738" cy="6541977"/>
          </a:xfrm>
          <a:prstGeom prst="rect">
            <a:avLst/>
          </a:prstGeom>
        </p:spPr>
      </p:pic>
    </p:spTree>
    <p:extLst>
      <p:ext uri="{BB962C8B-B14F-4D97-AF65-F5344CB8AC3E}">
        <p14:creationId xmlns:p14="http://schemas.microsoft.com/office/powerpoint/2010/main" val="198423142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694"/>
        <p:cNvGrpSpPr/>
        <p:nvPr/>
      </p:nvGrpSpPr>
      <p:grpSpPr>
        <a:xfrm>
          <a:off x="0" y="0"/>
          <a:ext cx="0" cy="0"/>
          <a:chOff x="0" y="0"/>
          <a:chExt cx="0" cy="0"/>
        </a:xfrm>
      </p:grpSpPr>
      <p:sp>
        <p:nvSpPr>
          <p:cNvPr id="695" name="Google Shape;695;p24"/>
          <p:cNvSpPr txBox="1"/>
          <p:nvPr/>
        </p:nvSpPr>
        <p:spPr>
          <a:xfrm>
            <a:off x="1961498" y="4014774"/>
            <a:ext cx="14365003" cy="2259040"/>
          </a:xfrm>
          <a:prstGeom prst="rect">
            <a:avLst/>
          </a:prstGeom>
          <a:noFill/>
          <a:ln>
            <a:noFill/>
          </a:ln>
        </p:spPr>
        <p:txBody>
          <a:bodyPr spcFirstLastPara="1" wrap="square" lIns="91425" tIns="45700" rIns="91425" bIns="45700" anchor="t" anchorCtr="0">
            <a:spAutoFit/>
          </a:bodyPr>
          <a:lstStyle/>
          <a:p>
            <a:pPr marL="0" marR="0" lvl="0" indent="0" algn="ctr" rtl="0">
              <a:lnSpc>
                <a:spcPct val="80000"/>
              </a:lnSpc>
              <a:spcBef>
                <a:spcPts val="0"/>
              </a:spcBef>
              <a:spcAft>
                <a:spcPts val="0"/>
              </a:spcAft>
              <a:buClr>
                <a:srgbClr val="000000"/>
              </a:buClr>
              <a:buSzPts val="8800"/>
              <a:buFont typeface="Arial"/>
              <a:buNone/>
            </a:pPr>
            <a:r>
              <a:rPr lang="en-GB" sz="8800" b="1" i="0" u="none" strike="noStrike" cap="none" dirty="0">
                <a:solidFill>
                  <a:srgbClr val="F5333F"/>
                </a:solidFill>
                <a:latin typeface="Montserrat"/>
                <a:ea typeface="Montserrat"/>
                <a:cs typeface="Montserrat"/>
                <a:sym typeface="Montserrat"/>
              </a:rPr>
              <a:t>Sources of help and support</a:t>
            </a:r>
            <a:endParaRPr sz="8800" b="0" i="0" u="none" strike="noStrike" cap="none" dirty="0">
              <a:solidFill>
                <a:srgbClr val="F5333F"/>
              </a:solidFill>
              <a:latin typeface="Roboto Black"/>
              <a:ea typeface="Roboto Black"/>
              <a:cs typeface="Roboto Black"/>
              <a:sym typeface="Roboto Black"/>
            </a:endParaRPr>
          </a:p>
        </p:txBody>
      </p:sp>
    </p:spTree>
    <p:extLst>
      <p:ext uri="{BB962C8B-B14F-4D97-AF65-F5344CB8AC3E}">
        <p14:creationId xmlns:p14="http://schemas.microsoft.com/office/powerpoint/2010/main" val="222643448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685"/>
        <p:cNvGrpSpPr/>
        <p:nvPr/>
      </p:nvGrpSpPr>
      <p:grpSpPr>
        <a:xfrm>
          <a:off x="0" y="0"/>
          <a:ext cx="0" cy="0"/>
          <a:chOff x="0" y="0"/>
          <a:chExt cx="0" cy="0"/>
        </a:xfrm>
      </p:grpSpPr>
      <p:pic>
        <p:nvPicPr>
          <p:cNvPr id="686" name="Google Shape;686;p23"/>
          <p:cNvPicPr preferRelativeResize="0">
            <a:picLocks noGrp="1"/>
          </p:cNvPicPr>
          <p:nvPr>
            <p:ph type="pic" idx="2"/>
          </p:nvPr>
        </p:nvPicPr>
        <p:blipFill rotWithShape="1">
          <a:blip r:embed="rId3" cstate="screen">
            <a:alphaModFix/>
            <a:extLst>
              <a:ext uri="{28A0092B-C50C-407E-A947-70E740481C1C}">
                <a14:useLocalDpi xmlns:a14="http://schemas.microsoft.com/office/drawing/2010/main"/>
              </a:ext>
            </a:extLst>
          </a:blip>
          <a:srcRect/>
          <a:stretch/>
        </p:blipFill>
        <p:spPr>
          <a:xfrm>
            <a:off x="702733" y="2263695"/>
            <a:ext cx="7327900" cy="4996853"/>
          </a:xfrm>
          <a:prstGeom prst="rect">
            <a:avLst/>
          </a:prstGeom>
          <a:solidFill>
            <a:srgbClr val="353535">
              <a:alpha val="11372"/>
            </a:srgbClr>
          </a:solidFill>
          <a:ln w="9525" cap="flat" cmpd="sng">
            <a:solidFill>
              <a:schemeClr val="lt1"/>
            </a:solidFill>
            <a:prstDash val="solid"/>
            <a:round/>
            <a:headEnd type="none" w="sm" len="sm"/>
            <a:tailEnd type="none" w="sm" len="sm"/>
          </a:ln>
        </p:spPr>
      </p:pic>
      <p:pic>
        <p:nvPicPr>
          <p:cNvPr id="687" name="Google Shape;687;p23" descr="Application&#10;&#10;Description automatically generated with medium confidence"/>
          <p:cNvPicPr preferRelativeResize="0">
            <a:picLocks noGrp="1"/>
          </p:cNvPicPr>
          <p:nvPr>
            <p:ph type="pic" idx="3"/>
          </p:nvPr>
        </p:nvPicPr>
        <p:blipFill rotWithShape="1">
          <a:blip r:embed="rId4" cstate="screen">
            <a:alphaModFix/>
            <a:extLst>
              <a:ext uri="{28A0092B-C50C-407E-A947-70E740481C1C}">
                <a14:useLocalDpi xmlns:a14="http://schemas.microsoft.com/office/drawing/2010/main"/>
              </a:ext>
            </a:extLst>
          </a:blip>
          <a:srcRect/>
          <a:stretch/>
        </p:blipFill>
        <p:spPr>
          <a:xfrm>
            <a:off x="9428772" y="2263694"/>
            <a:ext cx="6583477" cy="4996853"/>
          </a:xfrm>
          <a:prstGeom prst="rect">
            <a:avLst/>
          </a:prstGeom>
          <a:solidFill>
            <a:srgbClr val="353535">
              <a:alpha val="11372"/>
            </a:srgbClr>
          </a:solidFill>
          <a:ln w="9525" cap="flat" cmpd="sng">
            <a:solidFill>
              <a:schemeClr val="lt1"/>
            </a:solidFill>
            <a:prstDash val="solid"/>
            <a:round/>
            <a:headEnd type="none" w="sm" len="sm"/>
            <a:tailEnd type="none" w="sm" len="sm"/>
          </a:ln>
        </p:spPr>
      </p:pic>
      <p:sp>
        <p:nvSpPr>
          <p:cNvPr id="688" name="Google Shape;688;p23"/>
          <p:cNvSpPr txBox="1"/>
          <p:nvPr/>
        </p:nvSpPr>
        <p:spPr>
          <a:xfrm>
            <a:off x="702734" y="933564"/>
            <a:ext cx="15194592" cy="762068"/>
          </a:xfrm>
          <a:prstGeom prst="rect">
            <a:avLst/>
          </a:prstGeom>
          <a:noFill/>
          <a:ln>
            <a:noFill/>
          </a:ln>
        </p:spPr>
        <p:txBody>
          <a:bodyPr spcFirstLastPara="1" wrap="square" lIns="91425" tIns="45700" rIns="91425" bIns="45700" anchor="t" anchorCtr="0">
            <a:spAutoFit/>
          </a:bodyPr>
          <a:lstStyle/>
          <a:p>
            <a:pPr marL="0" marR="0" lvl="0" indent="0" algn="l" rtl="0">
              <a:lnSpc>
                <a:spcPct val="80000"/>
              </a:lnSpc>
              <a:spcBef>
                <a:spcPts val="0"/>
              </a:spcBef>
              <a:spcAft>
                <a:spcPts val="0"/>
              </a:spcAft>
              <a:buClr>
                <a:srgbClr val="000000"/>
              </a:buClr>
              <a:buSzPts val="5400"/>
              <a:buFont typeface="Arial"/>
              <a:buNone/>
            </a:pPr>
            <a:r>
              <a:rPr lang="en-GB" sz="5400" b="1" i="0" u="none" strike="noStrike" cap="none" dirty="0">
                <a:solidFill>
                  <a:schemeClr val="accent1"/>
                </a:solidFill>
                <a:latin typeface="Montserrat"/>
                <a:ea typeface="Montserrat"/>
                <a:cs typeface="Montserrat"/>
                <a:sym typeface="Montserrat"/>
              </a:rPr>
              <a:t>Where to get help…</a:t>
            </a:r>
            <a:endParaRPr sz="1400" b="0" i="0" u="none" strike="noStrike" cap="none" dirty="0">
              <a:solidFill>
                <a:schemeClr val="accent1"/>
              </a:solidFill>
              <a:latin typeface="Arial"/>
              <a:ea typeface="Arial"/>
              <a:cs typeface="Arial"/>
              <a:sym typeface="Arial"/>
            </a:endParaRPr>
          </a:p>
        </p:txBody>
      </p:sp>
      <p:sp>
        <p:nvSpPr>
          <p:cNvPr id="689" name="Google Shape;689;p23"/>
          <p:cNvSpPr txBox="1"/>
          <p:nvPr/>
        </p:nvSpPr>
        <p:spPr>
          <a:xfrm>
            <a:off x="702733" y="7673878"/>
            <a:ext cx="8156496" cy="1908215"/>
          </a:xfrm>
          <a:prstGeom prst="rect">
            <a:avLst/>
          </a:prstGeom>
          <a:noFill/>
          <a:ln>
            <a:noFill/>
          </a:ln>
        </p:spPr>
        <p:txBody>
          <a:bodyPr spcFirstLastPara="1" wrap="square" lIns="91425" tIns="45700" rIns="91425" bIns="45700" anchor="t" anchorCtr="0">
            <a:spAutoFit/>
          </a:bodyPr>
          <a:lstStyle/>
          <a:p>
            <a:pPr marL="457200" marR="0" lvl="0" indent="-457200" algn="l" rtl="0">
              <a:lnSpc>
                <a:spcPct val="100000"/>
              </a:lnSpc>
              <a:spcBef>
                <a:spcPts val="0"/>
              </a:spcBef>
              <a:spcAft>
                <a:spcPts val="0"/>
              </a:spcAft>
              <a:buClr>
                <a:srgbClr val="FF0000"/>
              </a:buClr>
              <a:buSzPts val="2200"/>
              <a:buFont typeface="Arial"/>
              <a:buChar char="•"/>
            </a:pPr>
            <a:r>
              <a:rPr lang="en-GB" sz="2200" b="0" i="0" u="none" strike="noStrike" cap="none">
                <a:solidFill>
                  <a:schemeClr val="lt1"/>
                </a:solidFill>
                <a:latin typeface="Open Sans"/>
                <a:ea typeface="Open Sans"/>
                <a:cs typeface="Open Sans"/>
                <a:sym typeface="Open Sans"/>
              </a:rPr>
              <a:t>Online platform hosted by British Red Cross</a:t>
            </a:r>
            <a:endParaRPr sz="1400" b="0" i="0" u="none" strike="noStrike" cap="none">
              <a:solidFill>
                <a:srgbClr val="000000"/>
              </a:solidFill>
              <a:latin typeface="Arial"/>
              <a:ea typeface="Arial"/>
              <a:cs typeface="Arial"/>
              <a:sym typeface="Arial"/>
            </a:endParaRPr>
          </a:p>
          <a:p>
            <a:pPr marL="457200" marR="0" lvl="0" indent="-457200" algn="l" rtl="0">
              <a:lnSpc>
                <a:spcPct val="100000"/>
              </a:lnSpc>
              <a:spcBef>
                <a:spcPts val="1200"/>
              </a:spcBef>
              <a:spcAft>
                <a:spcPts val="0"/>
              </a:spcAft>
              <a:buClr>
                <a:srgbClr val="FF0000"/>
              </a:buClr>
              <a:buSzPts val="2200"/>
              <a:buFont typeface="Arial"/>
              <a:buChar char="•"/>
            </a:pPr>
            <a:r>
              <a:rPr lang="en-GB" sz="2200" b="0" i="0" u="none" strike="noStrike" cap="none">
                <a:solidFill>
                  <a:schemeClr val="lt1"/>
                </a:solidFill>
                <a:latin typeface="Open Sans"/>
                <a:ea typeface="Open Sans"/>
                <a:cs typeface="Open Sans"/>
                <a:sym typeface="Open Sans"/>
              </a:rPr>
              <a:t>One-stop shop for CEA resources</a:t>
            </a:r>
            <a:endParaRPr sz="1400" b="0" i="0" u="none" strike="noStrike" cap="none">
              <a:solidFill>
                <a:srgbClr val="000000"/>
              </a:solidFill>
              <a:latin typeface="Arial"/>
              <a:ea typeface="Arial"/>
              <a:cs typeface="Arial"/>
              <a:sym typeface="Arial"/>
            </a:endParaRPr>
          </a:p>
          <a:p>
            <a:pPr marL="457200" marR="0" lvl="0" indent="-457200" algn="l" rtl="0">
              <a:lnSpc>
                <a:spcPct val="100000"/>
              </a:lnSpc>
              <a:spcBef>
                <a:spcPts val="1200"/>
              </a:spcBef>
              <a:spcAft>
                <a:spcPts val="0"/>
              </a:spcAft>
              <a:buClr>
                <a:srgbClr val="FF0000"/>
              </a:buClr>
              <a:buSzPts val="2200"/>
              <a:buFont typeface="Arial"/>
              <a:buChar char="•"/>
            </a:pPr>
            <a:r>
              <a:rPr lang="en-GB" sz="2200" b="0" i="0" u="none" strike="noStrike" cap="none">
                <a:solidFill>
                  <a:schemeClr val="lt1"/>
                </a:solidFill>
                <a:latin typeface="Open Sans"/>
                <a:ea typeface="Open Sans"/>
                <a:cs typeface="Open Sans"/>
                <a:sym typeface="Open Sans"/>
              </a:rPr>
              <a:t>In English, French, Spanish and Arabic</a:t>
            </a:r>
            <a:endParaRPr sz="1400" b="0" i="0" u="none" strike="noStrike" cap="none">
              <a:solidFill>
                <a:srgbClr val="000000"/>
              </a:solidFill>
              <a:latin typeface="Arial"/>
              <a:ea typeface="Arial"/>
              <a:cs typeface="Arial"/>
              <a:sym typeface="Arial"/>
            </a:endParaRPr>
          </a:p>
          <a:p>
            <a:pPr marL="457200" marR="0" lvl="0" indent="-457200" algn="l" rtl="0">
              <a:lnSpc>
                <a:spcPct val="100000"/>
              </a:lnSpc>
              <a:spcBef>
                <a:spcPts val="1200"/>
              </a:spcBef>
              <a:spcAft>
                <a:spcPts val="0"/>
              </a:spcAft>
              <a:buClr>
                <a:srgbClr val="FF0000"/>
              </a:buClr>
              <a:buSzPts val="2200"/>
              <a:buFont typeface="Arial"/>
              <a:buChar char="•"/>
            </a:pPr>
            <a:r>
              <a:rPr lang="en-GB" sz="2200" b="0" i="0" u="sng" strike="noStrike" cap="none">
                <a:solidFill>
                  <a:schemeClr val="accent3"/>
                </a:solidFill>
                <a:latin typeface="Open Sans"/>
                <a:ea typeface="Open Sans"/>
                <a:cs typeface="Open Sans"/>
                <a:sym typeface="Open Sans"/>
                <a:hlinkClick r:id="rId5">
                  <a:extLst>
                    <a:ext uri="{A12FA001-AC4F-418D-AE19-62706E023703}">
                      <ahyp:hlinkClr xmlns:ahyp="http://schemas.microsoft.com/office/drawing/2018/hyperlinkcolor" val="tx"/>
                    </a:ext>
                  </a:extLst>
                </a:hlinkClick>
              </a:rPr>
              <a:t>https://communityengagementhub.org/</a:t>
            </a:r>
            <a:r>
              <a:rPr lang="en-GB" sz="2200" b="0" i="0" u="none" strike="noStrike" cap="none">
                <a:solidFill>
                  <a:schemeClr val="accent3"/>
                </a:solidFill>
                <a:latin typeface="Open Sans"/>
                <a:ea typeface="Open Sans"/>
                <a:cs typeface="Open Sans"/>
                <a:sym typeface="Open Sans"/>
              </a:rPr>
              <a:t> </a:t>
            </a:r>
            <a:endParaRPr sz="1400" b="0" i="0" u="none" strike="noStrike" cap="none">
              <a:solidFill>
                <a:srgbClr val="000000"/>
              </a:solidFill>
              <a:latin typeface="Arial"/>
              <a:ea typeface="Arial"/>
              <a:cs typeface="Arial"/>
              <a:sym typeface="Arial"/>
            </a:endParaRPr>
          </a:p>
        </p:txBody>
      </p:sp>
      <p:sp>
        <p:nvSpPr>
          <p:cNvPr id="690" name="Google Shape;690;p23"/>
          <p:cNvSpPr txBox="1"/>
          <p:nvPr/>
        </p:nvSpPr>
        <p:spPr>
          <a:xfrm>
            <a:off x="9428772" y="7673878"/>
            <a:ext cx="6583477" cy="2092881"/>
          </a:xfrm>
          <a:prstGeom prst="rect">
            <a:avLst/>
          </a:prstGeom>
          <a:noFill/>
          <a:ln>
            <a:noFill/>
          </a:ln>
        </p:spPr>
        <p:txBody>
          <a:bodyPr spcFirstLastPara="1" wrap="square" lIns="91425" tIns="45700" rIns="91425" bIns="45700" anchor="t" anchorCtr="0">
            <a:spAutoFit/>
          </a:bodyPr>
          <a:lstStyle/>
          <a:p>
            <a:pPr marL="457200" marR="0" lvl="0" indent="-457200" algn="l" rtl="0">
              <a:lnSpc>
                <a:spcPct val="100000"/>
              </a:lnSpc>
              <a:spcBef>
                <a:spcPts val="0"/>
              </a:spcBef>
              <a:spcAft>
                <a:spcPts val="0"/>
              </a:spcAft>
              <a:buClr>
                <a:srgbClr val="FF0000"/>
              </a:buClr>
              <a:buSzPts val="2200"/>
              <a:buFont typeface="Arial"/>
              <a:buChar char="•"/>
            </a:pPr>
            <a:r>
              <a:rPr lang="en-GB" sz="2200" b="0" i="0" u="none" strike="noStrike" cap="none">
                <a:solidFill>
                  <a:schemeClr val="lt1"/>
                </a:solidFill>
                <a:latin typeface="Open Sans"/>
                <a:ea typeface="Open Sans"/>
                <a:cs typeface="Open Sans"/>
                <a:sym typeface="Open Sans"/>
              </a:rPr>
              <a:t>CEA Guide &amp; toolkit – revised in 2021</a:t>
            </a:r>
            <a:endParaRPr sz="1400" b="0" i="0" u="none" strike="noStrike" cap="none">
              <a:solidFill>
                <a:srgbClr val="000000"/>
              </a:solidFill>
              <a:latin typeface="Arial"/>
              <a:ea typeface="Arial"/>
              <a:cs typeface="Arial"/>
              <a:sym typeface="Arial"/>
            </a:endParaRPr>
          </a:p>
          <a:p>
            <a:pPr marL="457200" marR="0" lvl="0" indent="-457200" algn="l" rtl="0">
              <a:lnSpc>
                <a:spcPct val="100000"/>
              </a:lnSpc>
              <a:spcBef>
                <a:spcPts val="1200"/>
              </a:spcBef>
              <a:spcAft>
                <a:spcPts val="0"/>
              </a:spcAft>
              <a:buClr>
                <a:srgbClr val="FF0000"/>
              </a:buClr>
              <a:buSzPts val="2200"/>
              <a:buFont typeface="Arial"/>
              <a:buChar char="•"/>
            </a:pPr>
            <a:r>
              <a:rPr lang="en-GB" sz="2200" b="0" i="0" u="none" strike="noStrike" cap="none">
                <a:solidFill>
                  <a:schemeClr val="lt1"/>
                </a:solidFill>
                <a:latin typeface="Open Sans"/>
                <a:ea typeface="Open Sans"/>
                <a:cs typeface="Open Sans"/>
                <a:sym typeface="Open Sans"/>
              </a:rPr>
              <a:t>Step-by-step guidance to strengthen community engagement, with tools, templates and checklists to help you</a:t>
            </a:r>
            <a:endParaRPr sz="1400" b="0" i="0" u="none" strike="noStrike" cap="none">
              <a:solidFill>
                <a:srgbClr val="000000"/>
              </a:solidFill>
              <a:latin typeface="Arial"/>
              <a:ea typeface="Arial"/>
              <a:cs typeface="Arial"/>
              <a:sym typeface="Arial"/>
            </a:endParaRPr>
          </a:p>
          <a:p>
            <a:pPr marL="457200" marR="0" lvl="0" indent="-457200" algn="l" rtl="0">
              <a:lnSpc>
                <a:spcPct val="100000"/>
              </a:lnSpc>
              <a:spcBef>
                <a:spcPts val="1200"/>
              </a:spcBef>
              <a:spcAft>
                <a:spcPts val="0"/>
              </a:spcAft>
              <a:buClr>
                <a:srgbClr val="FF0000"/>
              </a:buClr>
              <a:buSzPts val="2200"/>
              <a:buFont typeface="Arial"/>
              <a:buChar char="•"/>
            </a:pPr>
            <a:r>
              <a:rPr lang="en-GB" sz="2200" b="0" i="0" u="none" strike="noStrike" cap="none">
                <a:solidFill>
                  <a:schemeClr val="lt1"/>
                </a:solidFill>
                <a:latin typeface="Open Sans"/>
                <a:ea typeface="Open Sans"/>
                <a:cs typeface="Open Sans"/>
                <a:sym typeface="Open Sans"/>
              </a:rPr>
              <a:t>Both on the community engagement hub</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688;p23">
            <a:extLst>
              <a:ext uri="{FF2B5EF4-FFF2-40B4-BE49-F238E27FC236}">
                <a16:creationId xmlns:a16="http://schemas.microsoft.com/office/drawing/2014/main" id="{B9BAEE78-59EA-A749-A86A-3A213312DCCB}"/>
              </a:ext>
            </a:extLst>
          </p:cNvPr>
          <p:cNvSpPr txBox="1"/>
          <p:nvPr/>
        </p:nvSpPr>
        <p:spPr>
          <a:xfrm>
            <a:off x="642774" y="813642"/>
            <a:ext cx="15194592" cy="762068"/>
          </a:xfrm>
          <a:prstGeom prst="rect">
            <a:avLst/>
          </a:prstGeom>
          <a:noFill/>
          <a:ln>
            <a:noFill/>
          </a:ln>
        </p:spPr>
        <p:txBody>
          <a:bodyPr spcFirstLastPara="1" wrap="square" lIns="91425" tIns="45700" rIns="91425" bIns="45700" anchor="t" anchorCtr="0">
            <a:spAutoFit/>
          </a:bodyPr>
          <a:lstStyle/>
          <a:p>
            <a:pPr marL="0" marR="0" lvl="0" indent="0" algn="l" rtl="0">
              <a:lnSpc>
                <a:spcPct val="80000"/>
              </a:lnSpc>
              <a:spcBef>
                <a:spcPts val="0"/>
              </a:spcBef>
              <a:spcAft>
                <a:spcPts val="0"/>
              </a:spcAft>
              <a:buClr>
                <a:srgbClr val="000000"/>
              </a:buClr>
              <a:buSzPts val="5400"/>
              <a:buFont typeface="Arial"/>
              <a:buNone/>
            </a:pPr>
            <a:r>
              <a:rPr lang="en-GB" sz="5400" b="1" i="0" u="none" strike="noStrike" cap="none" dirty="0">
                <a:solidFill>
                  <a:schemeClr val="accent1"/>
                </a:solidFill>
                <a:latin typeface="Montserrat"/>
                <a:ea typeface="Montserrat"/>
                <a:cs typeface="Montserrat"/>
                <a:sym typeface="Montserrat"/>
              </a:rPr>
              <a:t>What’s in the CEA toolkit?</a:t>
            </a:r>
            <a:endParaRPr sz="1400" b="0" i="0" u="none" strike="noStrike" cap="none" dirty="0">
              <a:solidFill>
                <a:schemeClr val="accent1"/>
              </a:solidFill>
              <a:latin typeface="Arial"/>
              <a:ea typeface="Arial"/>
              <a:cs typeface="Arial"/>
              <a:sym typeface="Arial"/>
            </a:endParaRPr>
          </a:p>
        </p:txBody>
      </p:sp>
      <p:pic>
        <p:nvPicPr>
          <p:cNvPr id="7" name="Picture 6" descr="Text&#10;&#10;Description automatically generated with low confidence">
            <a:extLst>
              <a:ext uri="{FF2B5EF4-FFF2-40B4-BE49-F238E27FC236}">
                <a16:creationId xmlns:a16="http://schemas.microsoft.com/office/drawing/2014/main" id="{724FAFE3-1EFD-5C48-8D87-E03AA0F784CA}"/>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642774" y="2308485"/>
            <a:ext cx="5443233" cy="3942414"/>
          </a:xfrm>
          <a:prstGeom prst="rect">
            <a:avLst/>
          </a:prstGeom>
        </p:spPr>
      </p:pic>
      <p:pic>
        <p:nvPicPr>
          <p:cNvPr id="5" name="Picture 4" descr="Text&#10;&#10;Description automatically generated with low confidence">
            <a:extLst>
              <a:ext uri="{FF2B5EF4-FFF2-40B4-BE49-F238E27FC236}">
                <a16:creationId xmlns:a16="http://schemas.microsoft.com/office/drawing/2014/main" id="{CB8C5233-463B-A047-A2A3-3A6AA59D401A}"/>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642774" y="5471798"/>
            <a:ext cx="5443233" cy="3942414"/>
          </a:xfrm>
          <a:prstGeom prst="rect">
            <a:avLst/>
          </a:prstGeom>
        </p:spPr>
      </p:pic>
      <p:pic>
        <p:nvPicPr>
          <p:cNvPr id="6" name="Picture 5" descr="Text&#10;&#10;Description automatically generated with low confidence">
            <a:extLst>
              <a:ext uri="{FF2B5EF4-FFF2-40B4-BE49-F238E27FC236}">
                <a16:creationId xmlns:a16="http://schemas.microsoft.com/office/drawing/2014/main" id="{72F74D2A-32E9-B447-80EC-B8792F111884}"/>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6456171" y="2308485"/>
            <a:ext cx="5831175" cy="3942414"/>
          </a:xfrm>
          <a:prstGeom prst="rect">
            <a:avLst/>
          </a:prstGeom>
        </p:spPr>
      </p:pic>
      <p:pic>
        <p:nvPicPr>
          <p:cNvPr id="8" name="Picture 7" descr="Graphical user interface, text, application&#10;&#10;Description automatically generated with medium confidence">
            <a:extLst>
              <a:ext uri="{FF2B5EF4-FFF2-40B4-BE49-F238E27FC236}">
                <a16:creationId xmlns:a16="http://schemas.microsoft.com/office/drawing/2014/main" id="{0E213703-ED72-F941-ABC5-194EB20EABE5}"/>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6456171" y="4543438"/>
            <a:ext cx="5831174" cy="1201712"/>
          </a:xfrm>
          <a:prstGeom prst="rect">
            <a:avLst/>
          </a:prstGeom>
        </p:spPr>
      </p:pic>
      <p:pic>
        <p:nvPicPr>
          <p:cNvPr id="10" name="Picture 9" descr="Graphical user interface, text, application&#10;&#10;Description automatically generated with medium confidence">
            <a:extLst>
              <a:ext uri="{FF2B5EF4-FFF2-40B4-BE49-F238E27FC236}">
                <a16:creationId xmlns:a16="http://schemas.microsoft.com/office/drawing/2014/main" id="{6420944A-B765-2A44-8CCB-7B26331F463D}"/>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6456170" y="5354067"/>
            <a:ext cx="5831174" cy="3131785"/>
          </a:xfrm>
          <a:prstGeom prst="rect">
            <a:avLst/>
          </a:prstGeom>
        </p:spPr>
      </p:pic>
      <p:pic>
        <p:nvPicPr>
          <p:cNvPr id="13" name="Picture 12" descr="Graphical user interface, text&#10;&#10;Description automatically generated">
            <a:extLst>
              <a:ext uri="{FF2B5EF4-FFF2-40B4-BE49-F238E27FC236}">
                <a16:creationId xmlns:a16="http://schemas.microsoft.com/office/drawing/2014/main" id="{A7091F08-131F-1844-BEB7-BC65F48A1354}"/>
              </a:ext>
            </a:extLst>
          </p:cNvPr>
          <p:cNvPicPr>
            <a:picLocks noChangeAspect="1"/>
          </p:cNvPicPr>
          <p:nvPr/>
        </p:nvPicPr>
        <p:blipFill>
          <a:blip r:embed="rId8"/>
          <a:stretch>
            <a:fillRect/>
          </a:stretch>
        </p:blipFill>
        <p:spPr>
          <a:xfrm>
            <a:off x="12657510" y="2308485"/>
            <a:ext cx="5118100" cy="2171700"/>
          </a:xfrm>
          <a:prstGeom prst="rect">
            <a:avLst/>
          </a:prstGeom>
        </p:spPr>
      </p:pic>
      <p:pic>
        <p:nvPicPr>
          <p:cNvPr id="15" name="Picture 14" descr="Text&#10;&#10;Description automatically generated with medium confidence">
            <a:extLst>
              <a:ext uri="{FF2B5EF4-FFF2-40B4-BE49-F238E27FC236}">
                <a16:creationId xmlns:a16="http://schemas.microsoft.com/office/drawing/2014/main" id="{24AEDB70-51C1-CE48-9E72-3308A724C2B8}"/>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a:stretch/>
        </p:blipFill>
        <p:spPr>
          <a:xfrm>
            <a:off x="12657507" y="4480185"/>
            <a:ext cx="5118100" cy="5270747"/>
          </a:xfrm>
          <a:prstGeom prst="rect">
            <a:avLst/>
          </a:prstGeom>
        </p:spPr>
      </p:pic>
      <p:grpSp>
        <p:nvGrpSpPr>
          <p:cNvPr id="20" name="Group 19">
            <a:extLst>
              <a:ext uri="{FF2B5EF4-FFF2-40B4-BE49-F238E27FC236}">
                <a16:creationId xmlns:a16="http://schemas.microsoft.com/office/drawing/2014/main" id="{433CB891-28BE-F145-A85F-42C09CEAE19E}"/>
              </a:ext>
            </a:extLst>
          </p:cNvPr>
          <p:cNvGrpSpPr/>
          <p:nvPr/>
        </p:nvGrpSpPr>
        <p:grpSpPr>
          <a:xfrm>
            <a:off x="12876606" y="4387851"/>
            <a:ext cx="4616915" cy="677108"/>
            <a:chOff x="10283308" y="7041059"/>
            <a:chExt cx="4616915" cy="677108"/>
          </a:xfrm>
        </p:grpSpPr>
        <p:sp>
          <p:nvSpPr>
            <p:cNvPr id="21" name="Oval 20">
              <a:extLst>
                <a:ext uri="{FF2B5EF4-FFF2-40B4-BE49-F238E27FC236}">
                  <a16:creationId xmlns:a16="http://schemas.microsoft.com/office/drawing/2014/main" id="{F77F084F-F6BF-8F4A-99DA-C8F5B6F15182}"/>
                </a:ext>
              </a:extLst>
            </p:cNvPr>
            <p:cNvSpPr/>
            <p:nvPr/>
          </p:nvSpPr>
          <p:spPr>
            <a:xfrm>
              <a:off x="10283308" y="7042732"/>
              <a:ext cx="464639" cy="435357"/>
            </a:xfrm>
            <a:prstGeom prst="ellipse">
              <a:avLst/>
            </a:prstGeom>
            <a:solidFill>
              <a:schemeClr val="accent4">
                <a:lumMod val="75000"/>
              </a:schemeClr>
            </a:solidFill>
            <a:ln w="12700" cap="flat" cmpd="sng" algn="ctr">
              <a:solidFill>
                <a:schemeClr val="accent3"/>
              </a:solidFill>
              <a:prstDash val="solid"/>
              <a:miter lim="800000"/>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en-GB" sz="1800" b="0" i="0" u="none" strike="noStrike" kern="1200" cap="none" spc="0" normalizeH="0" baseline="0" noProof="0">
                <a:ln>
                  <a:noFill/>
                </a:ln>
                <a:solidFill>
                  <a:srgbClr val="3F3F3F"/>
                </a:solidFill>
                <a:effectLst/>
                <a:uLnTx/>
                <a:uFillTx/>
                <a:latin typeface="Calibri" panose="020F0502020204030204"/>
                <a:ea typeface="+mn-ea"/>
                <a:cs typeface="+mn-cs"/>
              </a:endParaRPr>
            </a:p>
          </p:txBody>
        </p:sp>
        <p:sp>
          <p:nvSpPr>
            <p:cNvPr id="22" name="TextBox 21">
              <a:extLst>
                <a:ext uri="{FF2B5EF4-FFF2-40B4-BE49-F238E27FC236}">
                  <a16:creationId xmlns:a16="http://schemas.microsoft.com/office/drawing/2014/main" id="{7351EFAD-23F8-7F4F-9892-6A1276AD58C7}"/>
                </a:ext>
              </a:extLst>
            </p:cNvPr>
            <p:cNvSpPr txBox="1"/>
            <p:nvPr/>
          </p:nvSpPr>
          <p:spPr>
            <a:xfrm>
              <a:off x="10301633" y="7072049"/>
              <a:ext cx="635430" cy="415498"/>
            </a:xfrm>
            <a:prstGeom prst="rect">
              <a:avLst/>
            </a:prstGeom>
            <a:noFill/>
          </p:spPr>
          <p:txBody>
            <a:bodyPr wrap="square" rtlCol="0">
              <a:spAutoFit/>
            </a:bodyPr>
            <a:lstStyle/>
            <a:p>
              <a:pPr marL="0" marR="0" lvl="0" indent="0" defTabSz="914400" eaLnBrk="0" fontAlgn="base" latinLnBrk="0" hangingPunct="0">
                <a:lnSpc>
                  <a:spcPct val="100000"/>
                </a:lnSpc>
                <a:spcBef>
                  <a:spcPct val="0"/>
                </a:spcBef>
                <a:spcAft>
                  <a:spcPct val="0"/>
                </a:spcAft>
                <a:buClrTx/>
                <a:buSzTx/>
                <a:buFontTx/>
                <a:buNone/>
                <a:tabLst/>
                <a:defRPr/>
              </a:pPr>
              <a:r>
                <a:rPr kumimoji="0" lang="en-GB" sz="2100" b="0" i="0" u="none" strike="noStrike" kern="1200" cap="none" spc="0" normalizeH="0" baseline="0" noProof="0" dirty="0">
                  <a:ln>
                    <a:noFill/>
                  </a:ln>
                  <a:solidFill>
                    <a:schemeClr val="tx2"/>
                  </a:solidFill>
                  <a:effectLst/>
                  <a:uLnTx/>
                  <a:uFillTx/>
                  <a:latin typeface="Open Sans" panose="020B0606030504020204" pitchFamily="34" charset="0"/>
                  <a:ea typeface="Open Sans" panose="020B0606030504020204" pitchFamily="34" charset="0"/>
                  <a:cs typeface="Open Sans" panose="020B0606030504020204" pitchFamily="34" charset="0"/>
                </a:rPr>
                <a:t>21</a:t>
              </a:r>
            </a:p>
          </p:txBody>
        </p:sp>
        <p:sp>
          <p:nvSpPr>
            <p:cNvPr id="23" name="TextBox 22">
              <a:extLst>
                <a:ext uri="{FF2B5EF4-FFF2-40B4-BE49-F238E27FC236}">
                  <a16:creationId xmlns:a16="http://schemas.microsoft.com/office/drawing/2014/main" id="{A3D3AE04-8192-694A-A23F-16FA6774E91F}"/>
                </a:ext>
              </a:extLst>
            </p:cNvPr>
            <p:cNvSpPr txBox="1"/>
            <p:nvPr/>
          </p:nvSpPr>
          <p:spPr>
            <a:xfrm>
              <a:off x="10766272" y="7041059"/>
              <a:ext cx="4133951" cy="677108"/>
            </a:xfrm>
            <a:prstGeom prst="rect">
              <a:avLst/>
            </a:prstGeom>
            <a:noFill/>
          </p:spPr>
          <p:txBody>
            <a:bodyPr wrap="square" rtlCol="0">
              <a:spAutoFit/>
            </a:bodyPr>
            <a:lstStyle/>
            <a:p>
              <a:pPr marL="0" marR="0" lvl="0" indent="0" defTabSz="914400" eaLnBrk="0" fontAlgn="base" latinLnBrk="0" hangingPunct="0">
                <a:lnSpc>
                  <a:spcPct val="100000"/>
                </a:lnSpc>
                <a:spcBef>
                  <a:spcPct val="0"/>
                </a:spcBef>
                <a:spcAft>
                  <a:spcPct val="0"/>
                </a:spcAft>
                <a:buClrTx/>
                <a:buSzTx/>
                <a:buFontTx/>
                <a:buNone/>
                <a:tabLst/>
                <a:defRPr/>
              </a:pPr>
              <a:r>
                <a:rPr kumimoji="0" lang="en-GB" sz="1900" b="1" i="0" u="none" strike="noStrike" kern="1200" cap="none" spc="0" normalizeH="0" baseline="0" noProof="0" dirty="0">
                  <a:ln>
                    <a:noFill/>
                  </a:ln>
                  <a:solidFill>
                    <a:srgbClr val="33394B"/>
                  </a:solidFill>
                  <a:effectLst/>
                  <a:uLnTx/>
                  <a:uFillTx/>
                  <a:latin typeface="Open Sans" panose="020B0606030504020204" pitchFamily="34" charset="0"/>
                  <a:ea typeface="Open Sans" panose="020B0606030504020204" pitchFamily="34" charset="0"/>
                  <a:cs typeface="Open Sans" panose="020B0606030504020204" pitchFamily="34" charset="0"/>
                </a:rPr>
                <a:t>Tool 21: </a:t>
              </a:r>
              <a:r>
                <a:rPr kumimoji="0" lang="en-GB" sz="1900" b="0" i="0" u="none" strike="noStrike" kern="1200" cap="none" spc="0" normalizeH="0" baseline="0" noProof="0" dirty="0">
                  <a:ln>
                    <a:noFill/>
                  </a:ln>
                  <a:solidFill>
                    <a:srgbClr val="33394B"/>
                  </a:solidFill>
                  <a:effectLst/>
                  <a:uLnTx/>
                  <a:uFillTx/>
                  <a:latin typeface="Open Sans" panose="020B0606030504020204" pitchFamily="34" charset="0"/>
                  <a:ea typeface="Open Sans" panose="020B0606030504020204" pitchFamily="34" charset="0"/>
                  <a:cs typeface="Open Sans" panose="020B0606030504020204" pitchFamily="34" charset="0"/>
                </a:rPr>
                <a:t>Behaviour change and RCCE Resources</a:t>
              </a:r>
            </a:p>
          </p:txBody>
        </p:sp>
      </p:grpSp>
    </p:spTree>
    <p:extLst>
      <p:ext uri="{BB962C8B-B14F-4D97-AF65-F5344CB8AC3E}">
        <p14:creationId xmlns:p14="http://schemas.microsoft.com/office/powerpoint/2010/main" val="92852950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694"/>
        <p:cNvGrpSpPr/>
        <p:nvPr/>
      </p:nvGrpSpPr>
      <p:grpSpPr>
        <a:xfrm>
          <a:off x="0" y="0"/>
          <a:ext cx="0" cy="0"/>
          <a:chOff x="0" y="0"/>
          <a:chExt cx="0" cy="0"/>
        </a:xfrm>
      </p:grpSpPr>
      <p:sp>
        <p:nvSpPr>
          <p:cNvPr id="695" name="Google Shape;695;p24"/>
          <p:cNvSpPr txBox="1"/>
          <p:nvPr/>
        </p:nvSpPr>
        <p:spPr>
          <a:xfrm>
            <a:off x="1961498" y="3473087"/>
            <a:ext cx="14365003" cy="3342413"/>
          </a:xfrm>
          <a:prstGeom prst="rect">
            <a:avLst/>
          </a:prstGeom>
          <a:noFill/>
          <a:ln>
            <a:noFill/>
          </a:ln>
        </p:spPr>
        <p:txBody>
          <a:bodyPr spcFirstLastPara="1" wrap="square" lIns="91425" tIns="45700" rIns="91425" bIns="45700" anchor="t" anchorCtr="0">
            <a:spAutoFit/>
          </a:bodyPr>
          <a:lstStyle/>
          <a:p>
            <a:pPr marL="0" marR="0" lvl="0" indent="0" algn="ctr" rtl="0">
              <a:lnSpc>
                <a:spcPct val="80000"/>
              </a:lnSpc>
              <a:spcBef>
                <a:spcPts val="0"/>
              </a:spcBef>
              <a:spcAft>
                <a:spcPts val="0"/>
              </a:spcAft>
              <a:buClr>
                <a:srgbClr val="000000"/>
              </a:buClr>
              <a:buSzPts val="8800"/>
              <a:buFont typeface="Arial"/>
              <a:buNone/>
            </a:pPr>
            <a:r>
              <a:rPr lang="en-GB" sz="8800" b="1" i="0" u="none" strike="noStrike" cap="none" dirty="0">
                <a:solidFill>
                  <a:srgbClr val="F5333F"/>
                </a:solidFill>
                <a:latin typeface="Montserrat"/>
                <a:ea typeface="Roboto Black"/>
                <a:cs typeface="Roboto Black"/>
                <a:sym typeface="Montserrat"/>
              </a:rPr>
              <a:t>Questions?</a:t>
            </a:r>
          </a:p>
          <a:p>
            <a:pPr marL="0" marR="0" lvl="0" indent="0" algn="ctr" rtl="0">
              <a:lnSpc>
                <a:spcPct val="80000"/>
              </a:lnSpc>
              <a:spcBef>
                <a:spcPts val="0"/>
              </a:spcBef>
              <a:spcAft>
                <a:spcPts val="0"/>
              </a:spcAft>
              <a:buClr>
                <a:srgbClr val="000000"/>
              </a:buClr>
              <a:buSzPts val="8800"/>
              <a:buFont typeface="Arial"/>
              <a:buNone/>
            </a:pPr>
            <a:endParaRPr lang="en-GB" sz="8800" b="1" dirty="0">
              <a:solidFill>
                <a:srgbClr val="F5333F"/>
              </a:solidFill>
              <a:latin typeface="Montserrat"/>
              <a:ea typeface="Roboto Black"/>
              <a:cs typeface="Roboto Black"/>
              <a:sym typeface="Montserrat"/>
            </a:endParaRPr>
          </a:p>
          <a:p>
            <a:pPr marL="0" marR="0" lvl="0" indent="0" algn="ctr" rtl="0">
              <a:lnSpc>
                <a:spcPct val="80000"/>
              </a:lnSpc>
              <a:spcBef>
                <a:spcPts val="0"/>
              </a:spcBef>
              <a:spcAft>
                <a:spcPts val="0"/>
              </a:spcAft>
              <a:buClr>
                <a:srgbClr val="000000"/>
              </a:buClr>
              <a:buSzPts val="8800"/>
              <a:buFont typeface="Arial"/>
              <a:buNone/>
            </a:pPr>
            <a:r>
              <a:rPr lang="en-GB" sz="8800" b="1" i="0" u="none" strike="noStrike" cap="none" dirty="0">
                <a:solidFill>
                  <a:srgbClr val="F5333F"/>
                </a:solidFill>
                <a:latin typeface="Montserrat"/>
                <a:ea typeface="Roboto Black"/>
                <a:cs typeface="Roboto Black"/>
                <a:sym typeface="Montserrat"/>
              </a:rPr>
              <a:t>Thank you!</a:t>
            </a:r>
            <a:endParaRPr sz="8800" b="0" i="0" u="none" strike="noStrike" cap="none" dirty="0">
              <a:solidFill>
                <a:srgbClr val="F5333F"/>
              </a:solidFill>
              <a:latin typeface="Roboto Black"/>
              <a:ea typeface="Roboto Black"/>
              <a:cs typeface="Roboto Black"/>
              <a:sym typeface="Roboto Black"/>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478"/>
        <p:cNvGrpSpPr/>
        <p:nvPr/>
      </p:nvGrpSpPr>
      <p:grpSpPr>
        <a:xfrm>
          <a:off x="0" y="0"/>
          <a:ext cx="0" cy="0"/>
          <a:chOff x="0" y="0"/>
          <a:chExt cx="0" cy="0"/>
        </a:xfrm>
      </p:grpSpPr>
      <p:sp>
        <p:nvSpPr>
          <p:cNvPr id="479" name="Google Shape;479;p3"/>
          <p:cNvSpPr txBox="1"/>
          <p:nvPr/>
        </p:nvSpPr>
        <p:spPr>
          <a:xfrm>
            <a:off x="1961498" y="4551150"/>
            <a:ext cx="14365003" cy="1198661"/>
          </a:xfrm>
          <a:prstGeom prst="rect">
            <a:avLst/>
          </a:prstGeom>
          <a:noFill/>
          <a:ln>
            <a:noFill/>
          </a:ln>
        </p:spPr>
        <p:txBody>
          <a:bodyPr spcFirstLastPara="1" wrap="square" lIns="91425" tIns="45700" rIns="91425" bIns="45700" anchor="t" anchorCtr="0">
            <a:spAutoFit/>
          </a:bodyPr>
          <a:lstStyle/>
          <a:p>
            <a:pPr marL="0" marR="0" lvl="0" indent="0" algn="ctr" rtl="0">
              <a:lnSpc>
                <a:spcPct val="80000"/>
              </a:lnSpc>
              <a:spcBef>
                <a:spcPts val="0"/>
              </a:spcBef>
              <a:spcAft>
                <a:spcPts val="0"/>
              </a:spcAft>
              <a:buClr>
                <a:srgbClr val="000000"/>
              </a:buClr>
              <a:buSzPts val="8800"/>
              <a:buFont typeface="Arial"/>
              <a:buNone/>
            </a:pPr>
            <a:r>
              <a:rPr lang="en-GB" sz="8800" b="1" i="0" u="none" strike="noStrike" cap="none">
                <a:solidFill>
                  <a:srgbClr val="F5333F"/>
                </a:solidFill>
                <a:latin typeface="Montserrat"/>
                <a:ea typeface="Montserrat"/>
                <a:cs typeface="Montserrat"/>
                <a:sym typeface="Montserrat"/>
              </a:rPr>
              <a:t>What is CEA?</a:t>
            </a:r>
            <a:endParaRPr sz="8800" b="0" i="0" u="none" strike="noStrike" cap="none">
              <a:solidFill>
                <a:srgbClr val="F5333F"/>
              </a:solidFill>
              <a:latin typeface="Roboto Black"/>
              <a:ea typeface="Roboto Black"/>
              <a:cs typeface="Roboto Black"/>
              <a:sym typeface="Roboto Black"/>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678"/>
        <p:cNvGrpSpPr/>
        <p:nvPr/>
      </p:nvGrpSpPr>
      <p:grpSpPr>
        <a:xfrm>
          <a:off x="0" y="0"/>
          <a:ext cx="0" cy="0"/>
          <a:chOff x="0" y="0"/>
          <a:chExt cx="0" cy="0"/>
        </a:xfrm>
      </p:grpSpPr>
      <p:pic>
        <p:nvPicPr>
          <p:cNvPr id="679" name="Google Shape;679;p22"/>
          <p:cNvPicPr preferRelativeResize="0">
            <a:picLocks noChangeAspect="1"/>
          </p:cNvPicPr>
          <p:nvPr/>
        </p:nvPicPr>
        <p:blipFill rotWithShape="1">
          <a:blip r:embed="rId3">
            <a:alphaModFix/>
          </a:blip>
          <a:srcRect l="3497" r="3255"/>
          <a:stretch/>
        </p:blipFill>
        <p:spPr>
          <a:xfrm>
            <a:off x="625383" y="1985309"/>
            <a:ext cx="16141402" cy="7947111"/>
          </a:xfrm>
          <a:prstGeom prst="rect">
            <a:avLst/>
          </a:prstGeom>
          <a:noFill/>
          <a:ln>
            <a:noFill/>
          </a:ln>
        </p:spPr>
      </p:pic>
      <p:sp>
        <p:nvSpPr>
          <p:cNvPr id="680" name="Google Shape;680;p22"/>
          <p:cNvSpPr txBox="1"/>
          <p:nvPr/>
        </p:nvSpPr>
        <p:spPr>
          <a:xfrm>
            <a:off x="625383" y="709094"/>
            <a:ext cx="15194592" cy="187739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5400"/>
              <a:buFont typeface="Arial"/>
              <a:buNone/>
            </a:pPr>
            <a:r>
              <a:rPr lang="en-GB" sz="5400" b="1" i="0" u="none" strike="noStrike" cap="none" dirty="0">
                <a:solidFill>
                  <a:schemeClr val="dk2"/>
                </a:solidFill>
                <a:latin typeface="Montserrat"/>
                <a:ea typeface="Montserrat"/>
                <a:cs typeface="Montserrat"/>
                <a:sym typeface="Montserrat"/>
              </a:rPr>
              <a:t>What is CEA?</a:t>
            </a:r>
          </a:p>
          <a:p>
            <a:pPr>
              <a:buSzPts val="5400"/>
            </a:pPr>
            <a:r>
              <a:rPr lang="en-GB" sz="4800" dirty="0">
                <a:solidFill>
                  <a:schemeClr val="accent3"/>
                </a:solidFill>
                <a:latin typeface="Montserrat"/>
                <a:ea typeface="Montserrat"/>
                <a:cs typeface="Montserrat"/>
                <a:sym typeface="Montserrat"/>
              </a:rPr>
              <a:t>Discuss…</a:t>
            </a:r>
            <a:r>
              <a:rPr lang="en-GB" sz="4800" dirty="0">
                <a:solidFill>
                  <a:schemeClr val="dk2"/>
                </a:solidFill>
                <a:latin typeface="Montserrat"/>
                <a:ea typeface="Montserrat"/>
                <a:cs typeface="Montserrat"/>
                <a:sym typeface="Montserrat"/>
              </a:rPr>
              <a:t> </a:t>
            </a:r>
            <a:endParaRPr lang="en-GB" sz="4800" dirty="0">
              <a:solidFill>
                <a:schemeClr val="accent3"/>
              </a:solidFill>
              <a:latin typeface="Montserrat"/>
              <a:ea typeface="Montserrat"/>
              <a:cs typeface="Montserrat"/>
              <a:sym typeface="Montserrat"/>
            </a:endParaRPr>
          </a:p>
          <a:p>
            <a:pPr marL="0" marR="0" lvl="0" indent="0" algn="l" rtl="0">
              <a:lnSpc>
                <a:spcPct val="100000"/>
              </a:lnSpc>
              <a:spcBef>
                <a:spcPts val="0"/>
              </a:spcBef>
              <a:spcAft>
                <a:spcPts val="0"/>
              </a:spcAft>
              <a:buClr>
                <a:srgbClr val="000000"/>
              </a:buClr>
              <a:buSzPts val="5400"/>
              <a:buFont typeface="Arial"/>
              <a:buNone/>
            </a:pPr>
            <a:endParaRPr sz="1400" b="0" i="0" u="none" strike="noStrike" cap="none" dirty="0">
              <a:solidFill>
                <a:srgbClr val="000000"/>
              </a:solidFill>
              <a:latin typeface="Arial"/>
              <a:ea typeface="Arial"/>
              <a:cs typeface="Arial"/>
              <a:sym typeface="Arial"/>
            </a:endParaRPr>
          </a:p>
        </p:txBody>
      </p:sp>
    </p:spTree>
    <p:extLst>
      <p:ext uri="{BB962C8B-B14F-4D97-AF65-F5344CB8AC3E}">
        <p14:creationId xmlns:p14="http://schemas.microsoft.com/office/powerpoint/2010/main" val="4425789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7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518"/>
        <p:cNvGrpSpPr/>
        <p:nvPr/>
      </p:nvGrpSpPr>
      <p:grpSpPr>
        <a:xfrm>
          <a:off x="0" y="0"/>
          <a:ext cx="0" cy="0"/>
          <a:chOff x="0" y="0"/>
          <a:chExt cx="0" cy="0"/>
        </a:xfrm>
      </p:grpSpPr>
      <p:sp>
        <p:nvSpPr>
          <p:cNvPr id="519" name="Google Shape;519;p7"/>
          <p:cNvSpPr txBox="1">
            <a:spLocks noGrp="1"/>
          </p:cNvSpPr>
          <p:nvPr>
            <p:ph type="title"/>
          </p:nvPr>
        </p:nvSpPr>
        <p:spPr>
          <a:xfrm>
            <a:off x="525086" y="704001"/>
            <a:ext cx="17237075" cy="1501775"/>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lt2"/>
              </a:buClr>
              <a:buSzPts val="4800"/>
              <a:buFont typeface="Montserrat"/>
              <a:buNone/>
            </a:pPr>
            <a:r>
              <a:rPr lang="en-GB" sz="4800" b="1" i="0" u="none" strike="noStrike" cap="none">
                <a:solidFill>
                  <a:schemeClr val="lt2"/>
                </a:solidFill>
                <a:latin typeface="Montserrat"/>
                <a:ea typeface="Montserrat"/>
                <a:cs typeface="Montserrat"/>
                <a:sym typeface="Montserrat"/>
              </a:rPr>
              <a:t>Different name – same aims</a:t>
            </a:r>
            <a:endParaRPr sz="1400" b="0" i="0" u="none" strike="noStrike" cap="none">
              <a:solidFill>
                <a:srgbClr val="000000"/>
              </a:solidFill>
              <a:latin typeface="Arial"/>
              <a:ea typeface="Arial"/>
              <a:cs typeface="Arial"/>
              <a:sym typeface="Arial"/>
            </a:endParaRPr>
          </a:p>
        </p:txBody>
      </p:sp>
      <p:sp>
        <p:nvSpPr>
          <p:cNvPr id="520" name="Google Shape;520;p7"/>
          <p:cNvSpPr txBox="1"/>
          <p:nvPr/>
        </p:nvSpPr>
        <p:spPr>
          <a:xfrm>
            <a:off x="525086" y="2769364"/>
            <a:ext cx="8433719" cy="892552"/>
          </a:xfrm>
          <a:prstGeom prst="rect">
            <a:avLst/>
          </a:prstGeom>
          <a:noFill/>
          <a:ln>
            <a:noFill/>
          </a:ln>
        </p:spPr>
        <p:txBody>
          <a:bodyPr spcFirstLastPara="1" wrap="square" lIns="91425" tIns="45700" rIns="91425" bIns="45700" anchor="ctr" anchorCtr="0">
            <a:spAutoFit/>
          </a:bodyPr>
          <a:lstStyle/>
          <a:p>
            <a:pPr marL="0" marR="0" lvl="0" indent="0" algn="l" rtl="0">
              <a:lnSpc>
                <a:spcPct val="100000"/>
              </a:lnSpc>
              <a:spcBef>
                <a:spcPts val="0"/>
              </a:spcBef>
              <a:spcAft>
                <a:spcPts val="0"/>
              </a:spcAft>
              <a:buClr>
                <a:srgbClr val="000000"/>
              </a:buClr>
              <a:buSzPts val="2600"/>
              <a:buFont typeface="Arial"/>
              <a:buNone/>
            </a:pPr>
            <a:r>
              <a:rPr lang="en-GB" sz="2600" b="1" i="0" u="none" strike="noStrike" cap="none">
                <a:solidFill>
                  <a:srgbClr val="01C8C3"/>
                </a:solidFill>
                <a:latin typeface="Open Sans"/>
                <a:ea typeface="Open Sans"/>
                <a:cs typeface="Open Sans"/>
                <a:sym typeface="Open Sans"/>
              </a:rPr>
              <a:t>Community engagement and accountability (CEA)</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600"/>
              <a:buFont typeface="Arial"/>
              <a:buNone/>
            </a:pPr>
            <a:endParaRPr sz="2600" b="0" i="0" u="none" strike="noStrike" cap="none">
              <a:solidFill>
                <a:srgbClr val="01C8C3"/>
              </a:solidFill>
              <a:latin typeface="Open Sans"/>
              <a:ea typeface="Open Sans"/>
              <a:cs typeface="Open Sans"/>
              <a:sym typeface="Open Sans"/>
            </a:endParaRPr>
          </a:p>
        </p:txBody>
      </p:sp>
      <p:sp>
        <p:nvSpPr>
          <p:cNvPr id="521" name="Google Shape;521;p7"/>
          <p:cNvSpPr txBox="1"/>
          <p:nvPr/>
        </p:nvSpPr>
        <p:spPr>
          <a:xfrm>
            <a:off x="593921" y="3825877"/>
            <a:ext cx="8618160" cy="1292662"/>
          </a:xfrm>
          <a:prstGeom prst="rect">
            <a:avLst/>
          </a:prstGeom>
          <a:noFill/>
          <a:ln>
            <a:noFill/>
          </a:ln>
        </p:spPr>
        <p:txBody>
          <a:bodyPr spcFirstLastPara="1" wrap="square" lIns="91425" tIns="45700" rIns="91425" bIns="45700" anchor="ctr" anchorCtr="0">
            <a:spAutoFit/>
          </a:bodyPr>
          <a:lstStyle/>
          <a:p>
            <a:pPr marL="0" marR="0" lvl="0" indent="0" algn="l" rtl="0">
              <a:lnSpc>
                <a:spcPct val="100000"/>
              </a:lnSpc>
              <a:spcBef>
                <a:spcPts val="0"/>
              </a:spcBef>
              <a:spcAft>
                <a:spcPts val="0"/>
              </a:spcAft>
              <a:buClr>
                <a:srgbClr val="000000"/>
              </a:buClr>
              <a:buSzPts val="2600"/>
              <a:buFont typeface="Arial"/>
              <a:buNone/>
            </a:pPr>
            <a:r>
              <a:rPr lang="en-GB" sz="2600" b="1" i="0" u="none" strike="noStrike" cap="none">
                <a:solidFill>
                  <a:srgbClr val="01C8C3"/>
                </a:solidFill>
                <a:latin typeface="Open Sans"/>
                <a:ea typeface="Open Sans"/>
                <a:cs typeface="Open Sans"/>
                <a:sym typeface="Open Sans"/>
              </a:rPr>
              <a:t>Accountability to Affected People/Populations (AAP)</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600"/>
              <a:buFont typeface="Arial"/>
              <a:buNone/>
            </a:pPr>
            <a:endParaRPr sz="2600" b="0" i="0" u="none" strike="noStrike" cap="none">
              <a:solidFill>
                <a:srgbClr val="01C8C3"/>
              </a:solidFill>
              <a:latin typeface="Open Sans"/>
              <a:ea typeface="Open Sans"/>
              <a:cs typeface="Open Sans"/>
              <a:sym typeface="Open Sans"/>
            </a:endParaRPr>
          </a:p>
        </p:txBody>
      </p:sp>
      <p:sp>
        <p:nvSpPr>
          <p:cNvPr id="522" name="Google Shape;522;p7"/>
          <p:cNvSpPr txBox="1"/>
          <p:nvPr/>
        </p:nvSpPr>
        <p:spPr>
          <a:xfrm>
            <a:off x="621546" y="7599457"/>
            <a:ext cx="7480301" cy="892552"/>
          </a:xfrm>
          <a:prstGeom prst="rect">
            <a:avLst/>
          </a:prstGeom>
          <a:noFill/>
          <a:ln>
            <a:noFill/>
          </a:ln>
        </p:spPr>
        <p:txBody>
          <a:bodyPr spcFirstLastPara="1" wrap="square" lIns="91425" tIns="45700" rIns="91425" bIns="45700" anchor="ctr" anchorCtr="0">
            <a:spAutoFit/>
          </a:bodyPr>
          <a:lstStyle/>
          <a:p>
            <a:pPr marL="0" marR="0" lvl="0" indent="0" algn="l" rtl="0">
              <a:lnSpc>
                <a:spcPct val="100000"/>
              </a:lnSpc>
              <a:spcBef>
                <a:spcPts val="0"/>
              </a:spcBef>
              <a:spcAft>
                <a:spcPts val="0"/>
              </a:spcAft>
              <a:buClr>
                <a:srgbClr val="000000"/>
              </a:buClr>
              <a:buSzPts val="2600"/>
              <a:buFont typeface="Arial"/>
              <a:buNone/>
            </a:pPr>
            <a:r>
              <a:rPr lang="en-GB" sz="2600" b="1" i="0" u="none" strike="noStrike" cap="none">
                <a:solidFill>
                  <a:schemeClr val="accent3"/>
                </a:solidFill>
                <a:latin typeface="Open Sans"/>
                <a:ea typeface="Open Sans"/>
                <a:cs typeface="Open Sans"/>
                <a:sym typeface="Open Sans"/>
              </a:rPr>
              <a:t>Communication for development (C4D)</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600"/>
              <a:buFont typeface="Arial"/>
              <a:buNone/>
            </a:pPr>
            <a:endParaRPr sz="2600" b="0" i="0" u="none" strike="noStrike" cap="none">
              <a:solidFill>
                <a:schemeClr val="accent3"/>
              </a:solidFill>
              <a:latin typeface="Open Sans"/>
              <a:ea typeface="Open Sans"/>
              <a:cs typeface="Open Sans"/>
              <a:sym typeface="Open Sans"/>
            </a:endParaRPr>
          </a:p>
        </p:txBody>
      </p:sp>
      <p:sp>
        <p:nvSpPr>
          <p:cNvPr id="523" name="Google Shape;523;p7"/>
          <p:cNvSpPr txBox="1"/>
          <p:nvPr/>
        </p:nvSpPr>
        <p:spPr>
          <a:xfrm>
            <a:off x="621546" y="6122600"/>
            <a:ext cx="9017000" cy="1292662"/>
          </a:xfrm>
          <a:prstGeom prst="rect">
            <a:avLst/>
          </a:prstGeom>
          <a:noFill/>
          <a:ln>
            <a:noFill/>
          </a:ln>
        </p:spPr>
        <p:txBody>
          <a:bodyPr spcFirstLastPara="1" wrap="square" lIns="91425" tIns="45700" rIns="91425" bIns="45700" anchor="ctr" anchorCtr="0">
            <a:spAutoFit/>
          </a:bodyPr>
          <a:lstStyle/>
          <a:p>
            <a:pPr marL="0" marR="0" lvl="0" indent="0" algn="l" rtl="0">
              <a:lnSpc>
                <a:spcPct val="100000"/>
              </a:lnSpc>
              <a:spcBef>
                <a:spcPts val="0"/>
              </a:spcBef>
              <a:spcAft>
                <a:spcPts val="0"/>
              </a:spcAft>
              <a:buClr>
                <a:srgbClr val="000000"/>
              </a:buClr>
              <a:buSzPts val="2600"/>
              <a:buFont typeface="Arial"/>
              <a:buNone/>
            </a:pPr>
            <a:r>
              <a:rPr lang="en-GB" sz="2600" b="1" i="0" u="none" strike="noStrike" cap="none">
                <a:solidFill>
                  <a:schemeClr val="accent3"/>
                </a:solidFill>
                <a:latin typeface="Open Sans"/>
                <a:ea typeface="Open Sans"/>
                <a:cs typeface="Open Sans"/>
                <a:sym typeface="Open Sans"/>
              </a:rPr>
              <a:t>Risk communication and community engagement (RCCE)</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600"/>
              <a:buFont typeface="Arial"/>
              <a:buNone/>
            </a:pPr>
            <a:endParaRPr sz="2600" b="0" i="0" u="none" strike="noStrike" cap="none">
              <a:solidFill>
                <a:schemeClr val="accent3"/>
              </a:solidFill>
              <a:latin typeface="Open Sans"/>
              <a:ea typeface="Open Sans"/>
              <a:cs typeface="Open Sans"/>
              <a:sym typeface="Open Sans"/>
            </a:endParaRPr>
          </a:p>
        </p:txBody>
      </p:sp>
      <p:sp>
        <p:nvSpPr>
          <p:cNvPr id="524" name="Google Shape;524;p7"/>
          <p:cNvSpPr txBox="1"/>
          <p:nvPr/>
        </p:nvSpPr>
        <p:spPr>
          <a:xfrm>
            <a:off x="621547" y="5162750"/>
            <a:ext cx="9017000" cy="892552"/>
          </a:xfrm>
          <a:prstGeom prst="rect">
            <a:avLst/>
          </a:prstGeom>
          <a:noFill/>
          <a:ln>
            <a:noFill/>
          </a:ln>
        </p:spPr>
        <p:txBody>
          <a:bodyPr spcFirstLastPara="1" wrap="square" lIns="91425" tIns="45700" rIns="91425" bIns="45700" anchor="ctr" anchorCtr="0">
            <a:spAutoFit/>
          </a:bodyPr>
          <a:lstStyle/>
          <a:p>
            <a:pPr marL="0" marR="0" lvl="0" indent="0" algn="l" rtl="0">
              <a:lnSpc>
                <a:spcPct val="100000"/>
              </a:lnSpc>
              <a:spcBef>
                <a:spcPts val="0"/>
              </a:spcBef>
              <a:spcAft>
                <a:spcPts val="0"/>
              </a:spcAft>
              <a:buClr>
                <a:srgbClr val="000000"/>
              </a:buClr>
              <a:buSzPts val="2600"/>
              <a:buFont typeface="Arial"/>
              <a:buNone/>
            </a:pPr>
            <a:r>
              <a:rPr lang="en-GB" sz="2600" b="1" i="0" u="none" strike="noStrike" cap="none">
                <a:solidFill>
                  <a:srgbClr val="01C8C3"/>
                </a:solidFill>
                <a:latin typeface="Open Sans"/>
                <a:ea typeface="Open Sans"/>
                <a:cs typeface="Open Sans"/>
                <a:sym typeface="Open Sans"/>
              </a:rPr>
              <a:t>Communication with communities (CWC)</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600"/>
              <a:buFont typeface="Arial"/>
              <a:buNone/>
            </a:pPr>
            <a:endParaRPr sz="2600" b="0" i="0" u="none" strike="noStrike" cap="none">
              <a:solidFill>
                <a:srgbClr val="01C8C3"/>
              </a:solidFill>
              <a:latin typeface="Open Sans"/>
              <a:ea typeface="Open Sans"/>
              <a:cs typeface="Open Sans"/>
              <a:sym typeface="Open Sans"/>
            </a:endParaRPr>
          </a:p>
        </p:txBody>
      </p:sp>
      <p:sp>
        <p:nvSpPr>
          <p:cNvPr id="525" name="Google Shape;525;p7"/>
          <p:cNvSpPr/>
          <p:nvPr/>
        </p:nvSpPr>
        <p:spPr>
          <a:xfrm>
            <a:off x="9752848" y="2707807"/>
            <a:ext cx="431800" cy="6059862"/>
          </a:xfrm>
          <a:prstGeom prst="rightBrace">
            <a:avLst>
              <a:gd name="adj1" fmla="val 8333"/>
              <a:gd name="adj2" fmla="val 50000"/>
            </a:avLst>
          </a:prstGeom>
          <a:noFill/>
          <a:ln w="19050" cap="flat" cmpd="sng">
            <a:solidFill>
              <a:schemeClr val="accent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600"/>
              <a:buFont typeface="Arial"/>
              <a:buNone/>
            </a:pPr>
            <a:endParaRPr sz="2600" b="0" i="0" u="none" strike="noStrike" cap="none">
              <a:solidFill>
                <a:schemeClr val="dk1"/>
              </a:solidFill>
              <a:latin typeface="Open Sans"/>
              <a:ea typeface="Open Sans"/>
              <a:cs typeface="Open Sans"/>
              <a:sym typeface="Open Sans"/>
            </a:endParaRPr>
          </a:p>
        </p:txBody>
      </p:sp>
      <p:sp>
        <p:nvSpPr>
          <p:cNvPr id="526" name="Google Shape;526;p7"/>
          <p:cNvSpPr txBox="1"/>
          <p:nvPr/>
        </p:nvSpPr>
        <p:spPr>
          <a:xfrm>
            <a:off x="10978691" y="3244788"/>
            <a:ext cx="6110867" cy="2492950"/>
          </a:xfrm>
          <a:prstGeom prst="rect">
            <a:avLst/>
          </a:prstGeom>
          <a:noFill/>
          <a:ln>
            <a:noFill/>
          </a:ln>
        </p:spPr>
        <p:txBody>
          <a:bodyPr spcFirstLastPara="1" wrap="square" lIns="91425" tIns="45700" rIns="91425" bIns="45700" anchor="ctr" anchorCtr="0">
            <a:spAutoFit/>
          </a:bodyPr>
          <a:lstStyle/>
          <a:p>
            <a:pPr marL="0" marR="0" lvl="0" indent="0" algn="l" rtl="0">
              <a:lnSpc>
                <a:spcPct val="100000"/>
              </a:lnSpc>
              <a:spcBef>
                <a:spcPts val="0"/>
              </a:spcBef>
              <a:spcAft>
                <a:spcPts val="0"/>
              </a:spcAft>
              <a:buClr>
                <a:srgbClr val="000000"/>
              </a:buClr>
              <a:buSzPts val="2600"/>
              <a:buFont typeface="Arial"/>
              <a:buNone/>
            </a:pPr>
            <a:r>
              <a:rPr lang="en-GB" sz="2600" b="0" i="0" u="none" strike="noStrike" cap="none">
                <a:solidFill>
                  <a:srgbClr val="01C8C3"/>
                </a:solidFill>
                <a:latin typeface="Open Sans"/>
                <a:ea typeface="Open Sans"/>
                <a:cs typeface="Open Sans"/>
                <a:sym typeface="Open Sans"/>
              </a:rPr>
              <a:t>Using meaningful community participation, open and honest communication, and mechanisms to listen to and act on feedback to improve accountability to the people we serve</a:t>
            </a:r>
            <a:endParaRPr sz="1400" b="0" i="0" u="none" strike="noStrike" cap="none">
              <a:solidFill>
                <a:srgbClr val="000000"/>
              </a:solidFill>
              <a:latin typeface="Arial"/>
              <a:ea typeface="Arial"/>
              <a:cs typeface="Arial"/>
              <a:sym typeface="Arial"/>
            </a:endParaRPr>
          </a:p>
        </p:txBody>
      </p:sp>
      <p:sp>
        <p:nvSpPr>
          <p:cNvPr id="527" name="Google Shape;527;p7"/>
          <p:cNvSpPr/>
          <p:nvPr/>
        </p:nvSpPr>
        <p:spPr>
          <a:xfrm>
            <a:off x="10345771" y="6139941"/>
            <a:ext cx="431800" cy="2670410"/>
          </a:xfrm>
          <a:prstGeom prst="rightBrace">
            <a:avLst>
              <a:gd name="adj1" fmla="val 0"/>
              <a:gd name="adj2" fmla="val 50000"/>
            </a:avLst>
          </a:prstGeom>
          <a:noFill/>
          <a:ln w="19050" cap="flat" cmpd="sng">
            <a:solidFill>
              <a:schemeClr val="accent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600"/>
              <a:buFont typeface="Arial"/>
              <a:buNone/>
            </a:pPr>
            <a:endParaRPr sz="2600" b="0" i="0" u="none" strike="noStrike" cap="none">
              <a:solidFill>
                <a:schemeClr val="dk1"/>
              </a:solidFill>
              <a:latin typeface="Open Sans"/>
              <a:ea typeface="Open Sans"/>
              <a:cs typeface="Open Sans"/>
              <a:sym typeface="Open Sans"/>
            </a:endParaRPr>
          </a:p>
        </p:txBody>
      </p:sp>
      <p:sp>
        <p:nvSpPr>
          <p:cNvPr id="528" name="Google Shape;528;p7"/>
          <p:cNvSpPr txBox="1"/>
          <p:nvPr/>
        </p:nvSpPr>
        <p:spPr>
          <a:xfrm>
            <a:off x="10942693" y="6428726"/>
            <a:ext cx="6110867" cy="2092840"/>
          </a:xfrm>
          <a:prstGeom prst="rect">
            <a:avLst/>
          </a:prstGeom>
          <a:noFill/>
          <a:ln>
            <a:noFill/>
          </a:ln>
        </p:spPr>
        <p:txBody>
          <a:bodyPr spcFirstLastPara="1" wrap="square" lIns="91425" tIns="45700" rIns="91425" bIns="45700" anchor="ctr" anchorCtr="0">
            <a:spAutoFit/>
          </a:bodyPr>
          <a:lstStyle/>
          <a:p>
            <a:pPr marL="0" marR="0" lvl="0" indent="0" algn="l" rtl="0">
              <a:lnSpc>
                <a:spcPct val="100000"/>
              </a:lnSpc>
              <a:spcBef>
                <a:spcPts val="0"/>
              </a:spcBef>
              <a:spcAft>
                <a:spcPts val="0"/>
              </a:spcAft>
              <a:buClr>
                <a:srgbClr val="000000"/>
              </a:buClr>
              <a:buSzPts val="2600"/>
              <a:buFont typeface="Arial"/>
              <a:buNone/>
            </a:pPr>
            <a:r>
              <a:rPr lang="en-GB" sz="2600" b="0" i="0" u="none" strike="noStrike" cap="none">
                <a:solidFill>
                  <a:schemeClr val="accent3"/>
                </a:solidFill>
                <a:latin typeface="Open Sans"/>
                <a:ea typeface="Open Sans"/>
                <a:cs typeface="Open Sans"/>
                <a:sym typeface="Open Sans"/>
              </a:rPr>
              <a:t>As above, with a focus on using communication and participatory approaches to encourage positive and healthy behaviours in health programmes or epidemics</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726"/>
        <p:cNvGrpSpPr/>
        <p:nvPr/>
      </p:nvGrpSpPr>
      <p:grpSpPr>
        <a:xfrm>
          <a:off x="0" y="0"/>
          <a:ext cx="0" cy="0"/>
          <a:chOff x="0" y="0"/>
          <a:chExt cx="0" cy="0"/>
        </a:xfrm>
      </p:grpSpPr>
      <p:cxnSp>
        <p:nvCxnSpPr>
          <p:cNvPr id="727" name="Google Shape;727;p8"/>
          <p:cNvCxnSpPr/>
          <p:nvPr/>
        </p:nvCxnSpPr>
        <p:spPr>
          <a:xfrm rot="10800000" flipH="1">
            <a:off x="12533572" y="2264756"/>
            <a:ext cx="157109" cy="470907"/>
          </a:xfrm>
          <a:prstGeom prst="straightConnector1">
            <a:avLst/>
          </a:prstGeom>
          <a:noFill/>
          <a:ln w="57150" cap="flat" cmpd="sng">
            <a:solidFill>
              <a:srgbClr val="E1333F"/>
            </a:solidFill>
            <a:prstDash val="solid"/>
            <a:miter lim="800000"/>
            <a:headEnd type="none" w="sm" len="sm"/>
            <a:tailEnd type="none" w="sm" len="sm"/>
          </a:ln>
        </p:spPr>
      </p:cxnSp>
      <p:sp>
        <p:nvSpPr>
          <p:cNvPr id="2" name="Rectangle 1">
            <a:extLst>
              <a:ext uri="{FF2B5EF4-FFF2-40B4-BE49-F238E27FC236}">
                <a16:creationId xmlns:a16="http://schemas.microsoft.com/office/drawing/2014/main" id="{61EF9E91-E19D-DB41-9B15-FD7809F93F73}"/>
              </a:ext>
            </a:extLst>
          </p:cNvPr>
          <p:cNvSpPr/>
          <p:nvPr/>
        </p:nvSpPr>
        <p:spPr>
          <a:xfrm>
            <a:off x="1412" y="794"/>
            <a:ext cx="18285179" cy="10287000"/>
          </a:xfrm>
          <a:prstGeom prst="rect">
            <a:avLst/>
          </a:prstGeom>
          <a:solidFill>
            <a:schemeClr val="tx1">
              <a:lumMod val="85000"/>
              <a:lumOff val="1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09"/>
            <a:endParaRPr lang="en-GB">
              <a:solidFill>
                <a:srgbClr val="3F3F3F"/>
              </a:solidFill>
              <a:latin typeface="Calibri" panose="020F0502020204030204"/>
            </a:endParaRPr>
          </a:p>
        </p:txBody>
      </p:sp>
      <p:grpSp>
        <p:nvGrpSpPr>
          <p:cNvPr id="728" name="Google Shape;728;p8"/>
          <p:cNvGrpSpPr>
            <a:grpSpLocks noChangeAspect="1"/>
          </p:cNvGrpSpPr>
          <p:nvPr/>
        </p:nvGrpSpPr>
        <p:grpSpPr>
          <a:xfrm>
            <a:off x="574760" y="796439"/>
            <a:ext cx="16579389" cy="9650217"/>
            <a:chOff x="988367" y="204222"/>
            <a:chExt cx="16386503" cy="10065249"/>
          </a:xfrm>
          <a:solidFill>
            <a:schemeClr val="bg1">
              <a:lumMod val="50000"/>
            </a:schemeClr>
          </a:solidFill>
        </p:grpSpPr>
        <p:pic>
          <p:nvPicPr>
            <p:cNvPr id="729" name="Google Shape;729;p8" descr="A close up of a logo&#10;&#10;Description generated with very high confidence"/>
            <p:cNvPicPr preferRelativeResize="0"/>
            <p:nvPr/>
          </p:nvPicPr>
          <p:blipFill rotWithShape="1">
            <a:blip r:embed="rId3">
              <a:alphaModFix/>
            </a:blip>
            <a:srcRect/>
            <a:stretch/>
          </p:blipFill>
          <p:spPr>
            <a:xfrm>
              <a:off x="988367" y="204222"/>
              <a:ext cx="16386503" cy="10065249"/>
            </a:xfrm>
            <a:prstGeom prst="rect">
              <a:avLst/>
            </a:prstGeom>
            <a:grpFill/>
            <a:ln>
              <a:noFill/>
            </a:ln>
          </p:spPr>
        </p:pic>
        <p:pic>
          <p:nvPicPr>
            <p:cNvPr id="730" name="Google Shape;730;p8" descr="A picture containing object&#10;&#10;Description generated with high confidence"/>
            <p:cNvPicPr preferRelativeResize="0"/>
            <p:nvPr/>
          </p:nvPicPr>
          <p:blipFill rotWithShape="1">
            <a:blip r:embed="rId4">
              <a:alphaModFix/>
            </a:blip>
            <a:srcRect/>
            <a:stretch/>
          </p:blipFill>
          <p:spPr>
            <a:xfrm rot="3352326" flipH="1">
              <a:off x="11543487" y="928286"/>
              <a:ext cx="1340686" cy="1276845"/>
            </a:xfrm>
            <a:prstGeom prst="rect">
              <a:avLst/>
            </a:prstGeom>
            <a:grpFill/>
            <a:ln>
              <a:noFill/>
            </a:ln>
          </p:spPr>
        </p:pic>
        <p:pic>
          <p:nvPicPr>
            <p:cNvPr id="731" name="Google Shape;731;p8" descr="A picture containing object&#10;&#10;Description generated with high confidence"/>
            <p:cNvPicPr preferRelativeResize="0"/>
            <p:nvPr/>
          </p:nvPicPr>
          <p:blipFill rotWithShape="1">
            <a:blip r:embed="rId4">
              <a:alphaModFix/>
            </a:blip>
            <a:srcRect/>
            <a:stretch/>
          </p:blipFill>
          <p:spPr>
            <a:xfrm rot="8349463" flipH="1">
              <a:off x="13325495" y="6124006"/>
              <a:ext cx="1340686" cy="1276845"/>
            </a:xfrm>
            <a:prstGeom prst="rect">
              <a:avLst/>
            </a:prstGeom>
            <a:grpFill/>
            <a:ln>
              <a:noFill/>
            </a:ln>
          </p:spPr>
        </p:pic>
        <p:pic>
          <p:nvPicPr>
            <p:cNvPr id="732" name="Google Shape;732;p8" descr="A picture containing object&#10;&#10;Description generated with high confidence"/>
            <p:cNvPicPr preferRelativeResize="0"/>
            <p:nvPr/>
          </p:nvPicPr>
          <p:blipFill rotWithShape="1">
            <a:blip r:embed="rId4">
              <a:alphaModFix/>
            </a:blip>
            <a:srcRect/>
            <a:stretch/>
          </p:blipFill>
          <p:spPr>
            <a:xfrm rot="12258683" flipH="1">
              <a:off x="8471916" y="8670827"/>
              <a:ext cx="1419403" cy="1148066"/>
            </a:xfrm>
            <a:prstGeom prst="rect">
              <a:avLst/>
            </a:prstGeom>
            <a:grpFill/>
            <a:ln>
              <a:noFill/>
            </a:ln>
          </p:spPr>
        </p:pic>
        <p:pic>
          <p:nvPicPr>
            <p:cNvPr id="733" name="Google Shape;733;p8" descr="A picture containing object&#10;&#10;Description generated with high confidence"/>
            <p:cNvPicPr preferRelativeResize="0"/>
            <p:nvPr/>
          </p:nvPicPr>
          <p:blipFill rotWithShape="1">
            <a:blip r:embed="rId4">
              <a:alphaModFix/>
            </a:blip>
            <a:srcRect/>
            <a:stretch/>
          </p:blipFill>
          <p:spPr>
            <a:xfrm rot="15589959" flipH="1">
              <a:off x="3665660" y="6062585"/>
              <a:ext cx="1340686" cy="1276845"/>
            </a:xfrm>
            <a:prstGeom prst="rect">
              <a:avLst/>
            </a:prstGeom>
            <a:grpFill/>
            <a:ln>
              <a:noFill/>
            </a:ln>
          </p:spPr>
        </p:pic>
        <p:pic>
          <p:nvPicPr>
            <p:cNvPr id="734" name="Google Shape;734;p8" descr="A picture containing object&#10;&#10;Description generated with high confidence"/>
            <p:cNvPicPr preferRelativeResize="0"/>
            <p:nvPr/>
          </p:nvPicPr>
          <p:blipFill rotWithShape="1">
            <a:blip r:embed="rId4">
              <a:alphaModFix/>
            </a:blip>
            <a:srcRect/>
            <a:stretch/>
          </p:blipFill>
          <p:spPr>
            <a:xfrm rot="195905" flipH="1">
              <a:off x="5660753" y="896503"/>
              <a:ext cx="1340686" cy="1276845"/>
            </a:xfrm>
            <a:prstGeom prst="rect">
              <a:avLst/>
            </a:prstGeom>
            <a:grpFill/>
            <a:ln>
              <a:noFill/>
            </a:ln>
          </p:spPr>
        </p:pic>
      </p:grpSp>
      <p:sp>
        <p:nvSpPr>
          <p:cNvPr id="11" name="TextBox 10">
            <a:extLst>
              <a:ext uri="{FF2B5EF4-FFF2-40B4-BE49-F238E27FC236}">
                <a16:creationId xmlns:a16="http://schemas.microsoft.com/office/drawing/2014/main" id="{94F68EE6-53C8-A84C-B3C1-717C4199EEA0}"/>
              </a:ext>
            </a:extLst>
          </p:cNvPr>
          <p:cNvSpPr txBox="1"/>
          <p:nvPr/>
        </p:nvSpPr>
        <p:spPr>
          <a:xfrm>
            <a:off x="295216" y="185978"/>
            <a:ext cx="17138480" cy="769441"/>
          </a:xfrm>
          <a:prstGeom prst="rect">
            <a:avLst/>
          </a:prstGeom>
          <a:noFill/>
        </p:spPr>
        <p:txBody>
          <a:bodyPr wrap="square" rtlCol="0">
            <a:spAutoFit/>
          </a:bodyPr>
          <a:lstStyle/>
          <a:p>
            <a:pPr defTabSz="914309">
              <a:spcAft>
                <a:spcPts val="300"/>
              </a:spcAft>
            </a:pPr>
            <a:r>
              <a:rPr lang="en-US" sz="4400" b="1" dirty="0">
                <a:solidFill>
                  <a:srgbClr val="FFFFFF"/>
                </a:solidFill>
                <a:latin typeface="Montserrat" pitchFamily="2" charset="77"/>
                <a:ea typeface="Roboto Black" panose="02000000000000000000" pitchFamily="2" charset="0"/>
                <a:cs typeface="Open Sans Light" panose="020B0306030504020204" pitchFamily="34" charset="0"/>
              </a:rPr>
              <a:t>What is Risk Communication &amp; Community Engagement?</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0">
  <p:cSld>
    <p:spTree>
      <p:nvGrpSpPr>
        <p:cNvPr id="1" name="Shape 533"/>
        <p:cNvGrpSpPr/>
        <p:nvPr/>
      </p:nvGrpSpPr>
      <p:grpSpPr>
        <a:xfrm>
          <a:off x="0" y="0"/>
          <a:ext cx="0" cy="0"/>
          <a:chOff x="0" y="0"/>
          <a:chExt cx="0" cy="0"/>
        </a:xfrm>
      </p:grpSpPr>
      <p:sp>
        <p:nvSpPr>
          <p:cNvPr id="534" name="Google Shape;534;p8"/>
          <p:cNvSpPr/>
          <p:nvPr/>
        </p:nvSpPr>
        <p:spPr>
          <a:xfrm>
            <a:off x="1087528" y="2802093"/>
            <a:ext cx="3001108" cy="3001108"/>
          </a:xfrm>
          <a:prstGeom prst="ellipse">
            <a:avLst/>
          </a:prstGeom>
          <a:solidFill>
            <a:srgbClr val="EBECE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535" name="Google Shape;535;p8"/>
          <p:cNvSpPr/>
          <p:nvPr/>
        </p:nvSpPr>
        <p:spPr>
          <a:xfrm>
            <a:off x="5273776" y="2802093"/>
            <a:ext cx="3001108" cy="3001108"/>
          </a:xfrm>
          <a:prstGeom prst="ellipse">
            <a:avLst/>
          </a:prstGeom>
          <a:solidFill>
            <a:srgbClr val="EBECE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536" name="Google Shape;536;p8"/>
          <p:cNvSpPr/>
          <p:nvPr/>
        </p:nvSpPr>
        <p:spPr>
          <a:xfrm>
            <a:off x="9612304" y="2804575"/>
            <a:ext cx="3001108" cy="3001108"/>
          </a:xfrm>
          <a:prstGeom prst="ellipse">
            <a:avLst/>
          </a:prstGeom>
          <a:solidFill>
            <a:srgbClr val="EBECE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537" name="Google Shape;537;p8"/>
          <p:cNvSpPr/>
          <p:nvPr/>
        </p:nvSpPr>
        <p:spPr>
          <a:xfrm>
            <a:off x="13798552" y="2804575"/>
            <a:ext cx="3001108" cy="3001108"/>
          </a:xfrm>
          <a:prstGeom prst="ellipse">
            <a:avLst/>
          </a:prstGeom>
          <a:solidFill>
            <a:srgbClr val="EBECE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538" name="Google Shape;538;p8"/>
          <p:cNvSpPr/>
          <p:nvPr/>
        </p:nvSpPr>
        <p:spPr>
          <a:xfrm>
            <a:off x="2406323" y="6291997"/>
            <a:ext cx="13176000" cy="92277"/>
          </a:xfrm>
          <a:prstGeom prst="rect">
            <a:avLst/>
          </a:prstGeom>
          <a:gradFill>
            <a:gsLst>
              <a:gs pos="0">
                <a:schemeClr val="accent5"/>
              </a:gs>
              <a:gs pos="34000">
                <a:schemeClr val="accent4"/>
              </a:gs>
              <a:gs pos="70000">
                <a:schemeClr val="accent5"/>
              </a:gs>
              <a:gs pos="100000">
                <a:schemeClr val="accent4"/>
              </a:gs>
            </a:gsLst>
            <a:lin ang="1080000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539" name="Google Shape;539;p8"/>
          <p:cNvSpPr/>
          <p:nvPr/>
        </p:nvSpPr>
        <p:spPr>
          <a:xfrm>
            <a:off x="2396938" y="6146991"/>
            <a:ext cx="382290" cy="382290"/>
          </a:xfrm>
          <a:prstGeom prst="ellipse">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540" name="Google Shape;540;p8"/>
          <p:cNvSpPr/>
          <p:nvPr/>
        </p:nvSpPr>
        <p:spPr>
          <a:xfrm>
            <a:off x="6686349" y="6146991"/>
            <a:ext cx="382290" cy="382290"/>
          </a:xfrm>
          <a:prstGeom prst="ellipse">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541" name="Google Shape;541;p8"/>
          <p:cNvSpPr/>
          <p:nvPr/>
        </p:nvSpPr>
        <p:spPr>
          <a:xfrm>
            <a:off x="10981551" y="6146991"/>
            <a:ext cx="382290" cy="382290"/>
          </a:xfrm>
          <a:prstGeom prst="ellipse">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542" name="Google Shape;542;p8"/>
          <p:cNvSpPr/>
          <p:nvPr/>
        </p:nvSpPr>
        <p:spPr>
          <a:xfrm>
            <a:off x="15279054" y="6146991"/>
            <a:ext cx="382290" cy="382290"/>
          </a:xfrm>
          <a:prstGeom prst="ellipse">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543" name="Google Shape;543;p8"/>
          <p:cNvSpPr txBox="1"/>
          <p:nvPr/>
        </p:nvSpPr>
        <p:spPr>
          <a:xfrm>
            <a:off x="940258" y="541019"/>
            <a:ext cx="13896670" cy="1278555"/>
          </a:xfrm>
          <a:prstGeom prst="rect">
            <a:avLst/>
          </a:prstGeom>
          <a:noFill/>
          <a:ln>
            <a:noFill/>
          </a:ln>
        </p:spPr>
        <p:txBody>
          <a:bodyPr spcFirstLastPara="1" wrap="square" lIns="91425" tIns="45700" rIns="91425" bIns="45700" anchor="t" anchorCtr="0">
            <a:spAutoFit/>
          </a:bodyPr>
          <a:lstStyle/>
          <a:p>
            <a:pPr marL="0" marR="0" lvl="0" indent="0" algn="l" rtl="0">
              <a:lnSpc>
                <a:spcPct val="80000"/>
              </a:lnSpc>
              <a:spcBef>
                <a:spcPts val="0"/>
              </a:spcBef>
              <a:spcAft>
                <a:spcPts val="0"/>
              </a:spcAft>
              <a:buClr>
                <a:srgbClr val="000000"/>
              </a:buClr>
              <a:buSzPts val="4800"/>
              <a:buFont typeface="Arial"/>
              <a:buNone/>
            </a:pPr>
            <a:r>
              <a:rPr lang="en-GB" sz="4800" b="1" i="0" u="none" strike="noStrike" cap="none" dirty="0">
                <a:solidFill>
                  <a:schemeClr val="dk2"/>
                </a:solidFill>
                <a:latin typeface="Montserrat"/>
                <a:ea typeface="Montserrat"/>
                <a:cs typeface="Montserrat"/>
                <a:sym typeface="Montserrat"/>
              </a:rPr>
              <a:t>What community engagement and accountability is </a:t>
            </a:r>
            <a:r>
              <a:rPr lang="en-GB" sz="4800" b="1" i="0" u="none" strike="noStrike" cap="none" dirty="0">
                <a:solidFill>
                  <a:schemeClr val="accent3"/>
                </a:solidFill>
                <a:latin typeface="Montserrat"/>
                <a:ea typeface="Montserrat"/>
                <a:cs typeface="Montserrat"/>
                <a:sym typeface="Montserrat"/>
              </a:rPr>
              <a:t>not…</a:t>
            </a:r>
            <a:endParaRPr sz="1400" b="0" i="0" u="none" strike="noStrike" cap="none" dirty="0">
              <a:solidFill>
                <a:srgbClr val="000000"/>
              </a:solidFill>
              <a:latin typeface="Arial"/>
              <a:ea typeface="Arial"/>
              <a:cs typeface="Arial"/>
              <a:sym typeface="Arial"/>
            </a:endParaRPr>
          </a:p>
        </p:txBody>
      </p:sp>
      <p:sp>
        <p:nvSpPr>
          <p:cNvPr id="544" name="Google Shape;544;p8"/>
          <p:cNvSpPr txBox="1"/>
          <p:nvPr/>
        </p:nvSpPr>
        <p:spPr>
          <a:xfrm>
            <a:off x="940258" y="7061081"/>
            <a:ext cx="3295650" cy="2132892"/>
          </a:xfrm>
          <a:prstGeom prst="rect">
            <a:avLst/>
          </a:prstGeom>
          <a:noFill/>
          <a:ln>
            <a:noFill/>
          </a:ln>
        </p:spPr>
        <p:txBody>
          <a:bodyPr spcFirstLastPara="1" wrap="square" lIns="91425" tIns="45700" rIns="91425" bIns="45700" anchor="t" anchorCtr="0">
            <a:spAutoFit/>
          </a:bodyPr>
          <a:lstStyle/>
          <a:p>
            <a:pPr marL="0" marR="0" lvl="0" indent="0" algn="ctr" rtl="0">
              <a:lnSpc>
                <a:spcPct val="110000"/>
              </a:lnSpc>
              <a:spcBef>
                <a:spcPts val="0"/>
              </a:spcBef>
              <a:spcAft>
                <a:spcPts val="0"/>
              </a:spcAft>
              <a:buClr>
                <a:srgbClr val="000000"/>
              </a:buClr>
              <a:buSzPts val="2800"/>
              <a:buFont typeface="Arial"/>
              <a:buNone/>
            </a:pPr>
            <a:r>
              <a:rPr lang="en-GB" sz="2800" b="1" i="0" u="none" strike="noStrike" cap="none">
                <a:solidFill>
                  <a:schemeClr val="lt1"/>
                </a:solidFill>
                <a:latin typeface="Open Sans"/>
                <a:ea typeface="Open Sans"/>
                <a:cs typeface="Open Sans"/>
                <a:sym typeface="Open Sans"/>
              </a:rPr>
              <a:t>Something new</a:t>
            </a:r>
            <a:endParaRPr sz="1400" b="0" i="0" u="none" strike="noStrike" cap="none">
              <a:solidFill>
                <a:srgbClr val="000000"/>
              </a:solidFill>
              <a:latin typeface="Arial"/>
              <a:ea typeface="Arial"/>
              <a:cs typeface="Arial"/>
              <a:sym typeface="Arial"/>
            </a:endParaRPr>
          </a:p>
          <a:p>
            <a:pPr marL="0" marR="0" lvl="0" indent="0" algn="ctr" rtl="0">
              <a:lnSpc>
                <a:spcPct val="110000"/>
              </a:lnSpc>
              <a:spcBef>
                <a:spcPts val="1800"/>
              </a:spcBef>
              <a:spcAft>
                <a:spcPts val="0"/>
              </a:spcAft>
              <a:buClr>
                <a:srgbClr val="000000"/>
              </a:buClr>
              <a:buSzPts val="2000"/>
              <a:buFont typeface="Arial"/>
              <a:buNone/>
            </a:pPr>
            <a:r>
              <a:rPr lang="en-GB" sz="2000" b="0" i="1" u="none" strike="noStrike" cap="none">
                <a:solidFill>
                  <a:schemeClr val="lt1"/>
                </a:solidFill>
                <a:latin typeface="Open Sans"/>
                <a:ea typeface="Open Sans"/>
                <a:cs typeface="Open Sans"/>
                <a:sym typeface="Open Sans"/>
              </a:rPr>
              <a:t>We’ve always engaged with communities, but we don’t always do it as well as we should</a:t>
            </a:r>
            <a:endParaRPr sz="2800" b="0" i="1" u="none" strike="noStrike" cap="none">
              <a:solidFill>
                <a:schemeClr val="lt1"/>
              </a:solidFill>
              <a:latin typeface="Open Sans"/>
              <a:ea typeface="Open Sans"/>
              <a:cs typeface="Open Sans"/>
              <a:sym typeface="Open Sans"/>
            </a:endParaRPr>
          </a:p>
        </p:txBody>
      </p:sp>
      <p:sp>
        <p:nvSpPr>
          <p:cNvPr id="545" name="Google Shape;545;p8"/>
          <p:cNvSpPr txBox="1"/>
          <p:nvPr/>
        </p:nvSpPr>
        <p:spPr>
          <a:xfrm>
            <a:off x="4913105" y="7082159"/>
            <a:ext cx="3926095" cy="2665410"/>
          </a:xfrm>
          <a:prstGeom prst="rect">
            <a:avLst/>
          </a:prstGeom>
          <a:noFill/>
          <a:ln>
            <a:noFill/>
          </a:ln>
        </p:spPr>
        <p:txBody>
          <a:bodyPr spcFirstLastPara="1" wrap="square" lIns="91425" tIns="45700" rIns="91425" bIns="45700" anchor="t" anchorCtr="0">
            <a:spAutoFit/>
          </a:bodyPr>
          <a:lstStyle/>
          <a:p>
            <a:pPr marL="0" marR="0" lvl="0" indent="0" algn="ctr" rtl="0">
              <a:lnSpc>
                <a:spcPct val="110000"/>
              </a:lnSpc>
              <a:spcBef>
                <a:spcPts val="0"/>
              </a:spcBef>
              <a:spcAft>
                <a:spcPts val="0"/>
              </a:spcAft>
              <a:buClr>
                <a:srgbClr val="000000"/>
              </a:buClr>
              <a:buSzPts val="2800"/>
              <a:buFont typeface="Arial"/>
              <a:buNone/>
            </a:pPr>
            <a:r>
              <a:rPr lang="en-GB" sz="2800" b="1" i="0" u="none" strike="noStrike" cap="none">
                <a:solidFill>
                  <a:schemeClr val="lt1"/>
                </a:solidFill>
                <a:latin typeface="Open Sans"/>
                <a:ea typeface="Open Sans"/>
                <a:cs typeface="Open Sans"/>
                <a:sym typeface="Open Sans"/>
              </a:rPr>
              <a:t>A separate programme or activity</a:t>
            </a:r>
            <a:endParaRPr sz="1400" b="0" i="0" u="none" strike="noStrike" cap="none">
              <a:solidFill>
                <a:srgbClr val="000000"/>
              </a:solidFill>
              <a:latin typeface="Arial"/>
              <a:ea typeface="Arial"/>
              <a:cs typeface="Arial"/>
              <a:sym typeface="Arial"/>
            </a:endParaRPr>
          </a:p>
          <a:p>
            <a:pPr marL="0" marR="0" lvl="0" indent="0" algn="ctr" rtl="0">
              <a:lnSpc>
                <a:spcPct val="110000"/>
              </a:lnSpc>
              <a:spcBef>
                <a:spcPts val="1200"/>
              </a:spcBef>
              <a:spcAft>
                <a:spcPts val="0"/>
              </a:spcAft>
              <a:buClr>
                <a:srgbClr val="000000"/>
              </a:buClr>
              <a:buSzPts val="2000"/>
              <a:buFont typeface="Arial"/>
              <a:buNone/>
            </a:pPr>
            <a:r>
              <a:rPr lang="en-GB" sz="2000" b="0" i="1" u="none" strike="noStrike" cap="none">
                <a:solidFill>
                  <a:schemeClr val="lt1"/>
                </a:solidFill>
                <a:latin typeface="Open Sans"/>
                <a:ea typeface="Open Sans"/>
                <a:cs typeface="Open Sans"/>
                <a:sym typeface="Open Sans"/>
              </a:rPr>
              <a:t>It’s a way of working that should be part of all programmes and operations</a:t>
            </a:r>
            <a:endParaRPr sz="1400" b="0" i="0" u="none" strike="noStrike" cap="none">
              <a:solidFill>
                <a:srgbClr val="000000"/>
              </a:solidFill>
              <a:latin typeface="Arial"/>
              <a:ea typeface="Arial"/>
              <a:cs typeface="Arial"/>
              <a:sym typeface="Arial"/>
            </a:endParaRPr>
          </a:p>
        </p:txBody>
      </p:sp>
      <p:sp>
        <p:nvSpPr>
          <p:cNvPr id="546" name="Google Shape;546;p8"/>
          <p:cNvSpPr txBox="1"/>
          <p:nvPr/>
        </p:nvSpPr>
        <p:spPr>
          <a:xfrm>
            <a:off x="9519080" y="7061081"/>
            <a:ext cx="3295650" cy="2055947"/>
          </a:xfrm>
          <a:prstGeom prst="rect">
            <a:avLst/>
          </a:prstGeom>
          <a:noFill/>
          <a:ln>
            <a:noFill/>
          </a:ln>
        </p:spPr>
        <p:txBody>
          <a:bodyPr spcFirstLastPara="1" wrap="square" lIns="91425" tIns="45700" rIns="91425" bIns="45700" anchor="t" anchorCtr="0">
            <a:spAutoFit/>
          </a:bodyPr>
          <a:lstStyle/>
          <a:p>
            <a:pPr marL="0" marR="0" lvl="0" indent="0" algn="ctr" rtl="0">
              <a:lnSpc>
                <a:spcPct val="110000"/>
              </a:lnSpc>
              <a:spcBef>
                <a:spcPts val="0"/>
              </a:spcBef>
              <a:spcAft>
                <a:spcPts val="0"/>
              </a:spcAft>
              <a:buClr>
                <a:srgbClr val="000000"/>
              </a:buClr>
              <a:buSzPts val="2800"/>
              <a:buFont typeface="Arial"/>
              <a:buNone/>
            </a:pPr>
            <a:r>
              <a:rPr lang="en-GB" sz="2800" b="1" i="0" u="none" strike="noStrike" cap="none">
                <a:solidFill>
                  <a:schemeClr val="lt1"/>
                </a:solidFill>
                <a:latin typeface="Open Sans"/>
                <a:ea typeface="Open Sans"/>
                <a:cs typeface="Open Sans"/>
                <a:sym typeface="Open Sans"/>
              </a:rPr>
              <a:t>One person’s job</a:t>
            </a:r>
            <a:endParaRPr sz="1400" b="0" i="0" u="none" strike="noStrike" cap="none">
              <a:solidFill>
                <a:srgbClr val="000000"/>
              </a:solidFill>
              <a:latin typeface="Arial"/>
              <a:ea typeface="Arial"/>
              <a:cs typeface="Arial"/>
              <a:sym typeface="Arial"/>
            </a:endParaRPr>
          </a:p>
          <a:p>
            <a:pPr marL="0" marR="0" lvl="0" indent="0" algn="ctr" rtl="0">
              <a:lnSpc>
                <a:spcPct val="110000"/>
              </a:lnSpc>
              <a:spcBef>
                <a:spcPts val="1200"/>
              </a:spcBef>
              <a:spcAft>
                <a:spcPts val="0"/>
              </a:spcAft>
              <a:buClr>
                <a:srgbClr val="000000"/>
              </a:buClr>
              <a:buSzPts val="2000"/>
              <a:buFont typeface="Arial"/>
              <a:buNone/>
            </a:pPr>
            <a:r>
              <a:rPr lang="en-GB" sz="2000" b="0" i="1" u="none" strike="noStrike" cap="none">
                <a:solidFill>
                  <a:schemeClr val="lt1"/>
                </a:solidFill>
                <a:latin typeface="Open Sans"/>
                <a:ea typeface="Open Sans"/>
                <a:cs typeface="Open Sans"/>
                <a:sym typeface="Open Sans"/>
              </a:rPr>
              <a:t>We all have a responsibility to ensure we engage communities well in our work</a:t>
            </a:r>
            <a:endParaRPr sz="2000" b="0" i="1" u="none" strike="noStrike" cap="none">
              <a:solidFill>
                <a:schemeClr val="lt1"/>
              </a:solidFill>
              <a:latin typeface="Open Sans"/>
              <a:ea typeface="Open Sans"/>
              <a:cs typeface="Open Sans"/>
              <a:sym typeface="Open Sans"/>
            </a:endParaRPr>
          </a:p>
        </p:txBody>
      </p:sp>
      <p:sp>
        <p:nvSpPr>
          <p:cNvPr id="547" name="Google Shape;547;p8"/>
          <p:cNvSpPr txBox="1"/>
          <p:nvPr/>
        </p:nvSpPr>
        <p:spPr>
          <a:xfrm>
            <a:off x="13679569" y="7082159"/>
            <a:ext cx="3581259" cy="1852880"/>
          </a:xfrm>
          <a:prstGeom prst="rect">
            <a:avLst/>
          </a:prstGeom>
          <a:noFill/>
          <a:ln>
            <a:noFill/>
          </a:ln>
        </p:spPr>
        <p:txBody>
          <a:bodyPr spcFirstLastPara="1" wrap="square" lIns="91425" tIns="45700" rIns="91425" bIns="45700" anchor="t" anchorCtr="0">
            <a:spAutoFit/>
          </a:bodyPr>
          <a:lstStyle/>
          <a:p>
            <a:pPr marL="0" marR="0" lvl="0" indent="0" algn="ctr" rtl="0">
              <a:lnSpc>
                <a:spcPct val="110000"/>
              </a:lnSpc>
              <a:spcBef>
                <a:spcPts val="0"/>
              </a:spcBef>
              <a:spcAft>
                <a:spcPts val="0"/>
              </a:spcAft>
              <a:buClr>
                <a:srgbClr val="000000"/>
              </a:buClr>
              <a:buSzPts val="2800"/>
              <a:buFont typeface="Arial"/>
              <a:buNone/>
            </a:pPr>
            <a:r>
              <a:rPr lang="en-GB" sz="2800" b="1" i="0" u="none" strike="noStrike" cap="none">
                <a:solidFill>
                  <a:schemeClr val="lt1"/>
                </a:solidFill>
                <a:latin typeface="Open Sans"/>
                <a:ea typeface="Open Sans"/>
                <a:cs typeface="Open Sans"/>
                <a:sym typeface="Open Sans"/>
              </a:rPr>
              <a:t>An extra burden or box to be ticked</a:t>
            </a:r>
            <a:endParaRPr sz="1400" b="0" i="0" u="none" strike="noStrike" cap="none">
              <a:solidFill>
                <a:srgbClr val="000000"/>
              </a:solidFill>
              <a:latin typeface="Arial"/>
              <a:ea typeface="Arial"/>
              <a:cs typeface="Arial"/>
              <a:sym typeface="Arial"/>
            </a:endParaRPr>
          </a:p>
          <a:p>
            <a:pPr marL="0" marR="0" lvl="0" indent="0" algn="ctr" rtl="0">
              <a:lnSpc>
                <a:spcPct val="110000"/>
              </a:lnSpc>
              <a:spcBef>
                <a:spcPts val="1200"/>
              </a:spcBef>
              <a:spcAft>
                <a:spcPts val="0"/>
              </a:spcAft>
              <a:buClr>
                <a:srgbClr val="000000"/>
              </a:buClr>
              <a:buSzPts val="2000"/>
              <a:buFont typeface="Arial"/>
              <a:buNone/>
            </a:pPr>
            <a:r>
              <a:rPr lang="en-GB" sz="2000" b="0" i="1" u="none" strike="noStrike" cap="none">
                <a:solidFill>
                  <a:schemeClr val="lt1"/>
                </a:solidFill>
                <a:latin typeface="Open Sans"/>
                <a:ea typeface="Open Sans"/>
                <a:cs typeface="Open Sans"/>
                <a:sym typeface="Open Sans"/>
              </a:rPr>
              <a:t>It’s critical to the quality and impact of what we do</a:t>
            </a:r>
            <a:endParaRPr sz="2000" b="0" i="1" u="none" strike="noStrike" cap="none">
              <a:solidFill>
                <a:schemeClr val="lt1"/>
              </a:solidFill>
              <a:latin typeface="Open Sans"/>
              <a:ea typeface="Open Sans"/>
              <a:cs typeface="Open Sans"/>
              <a:sym typeface="Open Sans"/>
            </a:endParaRPr>
          </a:p>
        </p:txBody>
      </p:sp>
      <p:pic>
        <p:nvPicPr>
          <p:cNvPr id="548" name="Google Shape;548;p8" descr="Logo&#10;&#10;Description automatically generated"/>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1487141" y="3201706"/>
            <a:ext cx="2201881" cy="2201881"/>
          </a:xfrm>
          <a:prstGeom prst="rect">
            <a:avLst/>
          </a:prstGeom>
          <a:noFill/>
          <a:ln>
            <a:noFill/>
          </a:ln>
        </p:spPr>
      </p:pic>
      <p:pic>
        <p:nvPicPr>
          <p:cNvPr id="549" name="Google Shape;549;p8" descr="A picture containing text, sign&#10;&#10;Description automatically generated"/>
          <p:cNvPicPr preferRelativeResize="0"/>
          <p:nvPr/>
        </p:nvPicPr>
        <p:blipFill rotWithShape="1">
          <a:blip r:embed="rId4" cstate="screen">
            <a:alphaModFix/>
            <a:extLst>
              <a:ext uri="{28A0092B-C50C-407E-A947-70E740481C1C}">
                <a14:useLocalDpi xmlns:a14="http://schemas.microsoft.com/office/drawing/2010/main"/>
              </a:ext>
            </a:extLst>
          </a:blip>
          <a:srcRect/>
          <a:stretch/>
        </p:blipFill>
        <p:spPr>
          <a:xfrm>
            <a:off x="14240336" y="3081511"/>
            <a:ext cx="2459723" cy="2459723"/>
          </a:xfrm>
          <a:prstGeom prst="rect">
            <a:avLst/>
          </a:prstGeom>
          <a:noFill/>
          <a:ln>
            <a:noFill/>
          </a:ln>
        </p:spPr>
      </p:pic>
      <p:pic>
        <p:nvPicPr>
          <p:cNvPr id="550" name="Google Shape;550;p8" descr="Icon&#10;&#10;Description automatically generated"/>
          <p:cNvPicPr preferRelativeResize="0"/>
          <p:nvPr/>
        </p:nvPicPr>
        <p:blipFill rotWithShape="1">
          <a:blip r:embed="rId5" cstate="screen">
            <a:alphaModFix/>
            <a:extLst>
              <a:ext uri="{28A0092B-C50C-407E-A947-70E740481C1C}">
                <a14:useLocalDpi xmlns:a14="http://schemas.microsoft.com/office/drawing/2010/main"/>
              </a:ext>
            </a:extLst>
          </a:blip>
          <a:srcRect/>
          <a:stretch/>
        </p:blipFill>
        <p:spPr>
          <a:xfrm>
            <a:off x="5718127" y="3288169"/>
            <a:ext cx="2112406" cy="2112406"/>
          </a:xfrm>
          <a:prstGeom prst="rect">
            <a:avLst/>
          </a:prstGeom>
          <a:noFill/>
          <a:ln>
            <a:noFill/>
          </a:ln>
        </p:spPr>
      </p:pic>
      <p:pic>
        <p:nvPicPr>
          <p:cNvPr id="551" name="Google Shape;551;p8" descr="Icon&#10;&#10;Description automatically generated"/>
          <p:cNvPicPr preferRelativeResize="0"/>
          <p:nvPr/>
        </p:nvPicPr>
        <p:blipFill rotWithShape="1">
          <a:blip r:embed="rId6" cstate="screen">
            <a:alphaModFix/>
            <a:extLst>
              <a:ext uri="{28A0092B-C50C-407E-A947-70E740481C1C}">
                <a14:useLocalDpi xmlns:a14="http://schemas.microsoft.com/office/drawing/2010/main"/>
              </a:ext>
            </a:extLst>
          </a:blip>
          <a:srcRect/>
          <a:stretch/>
        </p:blipFill>
        <p:spPr>
          <a:xfrm>
            <a:off x="9938889" y="3167329"/>
            <a:ext cx="2347938" cy="2347938"/>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572"/>
        <p:cNvGrpSpPr/>
        <p:nvPr/>
      </p:nvGrpSpPr>
      <p:grpSpPr>
        <a:xfrm>
          <a:off x="0" y="0"/>
          <a:ext cx="0" cy="0"/>
          <a:chOff x="0" y="0"/>
          <a:chExt cx="0" cy="0"/>
        </a:xfrm>
      </p:grpSpPr>
      <p:pic>
        <p:nvPicPr>
          <p:cNvPr id="573" name="Google Shape;573;p11"/>
          <p:cNvPicPr preferRelativeResize="0">
            <a:picLocks noGrp="1"/>
          </p:cNvPicPr>
          <p:nvPr>
            <p:ph type="pic" idx="2"/>
          </p:nvPr>
        </p:nvPicPr>
        <p:blipFill rotWithShape="1">
          <a:blip r:embed="rId3">
            <a:alphaModFix/>
          </a:blip>
          <a:srcRect l="4136" r="34989"/>
          <a:stretch/>
        </p:blipFill>
        <p:spPr>
          <a:xfrm>
            <a:off x="8857129" y="0"/>
            <a:ext cx="9430871" cy="10288588"/>
          </a:xfrm>
          <a:prstGeom prst="rect">
            <a:avLst/>
          </a:prstGeom>
          <a:solidFill>
            <a:srgbClr val="353535">
              <a:alpha val="11372"/>
            </a:srgbClr>
          </a:solidFill>
          <a:ln>
            <a:noFill/>
          </a:ln>
        </p:spPr>
      </p:pic>
      <p:sp>
        <p:nvSpPr>
          <p:cNvPr id="574" name="Google Shape;574;p11"/>
          <p:cNvSpPr txBox="1"/>
          <p:nvPr/>
        </p:nvSpPr>
        <p:spPr>
          <a:xfrm>
            <a:off x="443440" y="2696303"/>
            <a:ext cx="7935449" cy="6824905"/>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ts val="3080"/>
              </a:lnSpc>
              <a:spcBef>
                <a:spcPts val="0"/>
              </a:spcBef>
              <a:spcAft>
                <a:spcPts val="0"/>
              </a:spcAft>
              <a:buClr>
                <a:srgbClr val="000000"/>
              </a:buClr>
              <a:buSzPts val="2800"/>
              <a:buFont typeface="Arial"/>
              <a:buNone/>
              <a:tabLst/>
              <a:defRPr/>
            </a:pPr>
            <a:r>
              <a:rPr kumimoji="0" lang="en-GB" sz="2600" b="1" i="0" u="none" strike="noStrike" kern="0" cap="none" spc="0" normalizeH="0" baseline="0" noProof="0" dirty="0">
                <a:ln>
                  <a:noFill/>
                </a:ln>
                <a:solidFill>
                  <a:srgbClr val="F5333F"/>
                </a:solidFill>
                <a:effectLst/>
                <a:uLnTx/>
                <a:uFillTx/>
                <a:latin typeface="Open Sans" panose="020B0606030504020204" pitchFamily="34" charset="0"/>
                <a:ea typeface="Open Sans" panose="020B0606030504020204" pitchFamily="34" charset="0"/>
                <a:cs typeface="Open Sans" panose="020B0606030504020204" pitchFamily="34" charset="0"/>
                <a:sym typeface="Open Sans"/>
              </a:rPr>
              <a:t>Transparency prevents corruption in Malawi</a:t>
            </a:r>
            <a:endParaRPr kumimoji="0" sz="2600" b="1" i="0" u="none" strike="noStrike" kern="0" cap="none" spc="0" normalizeH="0" baseline="0" noProof="0" dirty="0">
              <a:ln>
                <a:noFill/>
              </a:ln>
              <a:solidFill>
                <a:srgbClr val="3F3F3F"/>
              </a:solidFill>
              <a:effectLst/>
              <a:uLnTx/>
              <a:uFillTx/>
              <a:latin typeface="Open Sans" panose="020B0606030504020204" pitchFamily="34" charset="0"/>
              <a:ea typeface="Open Sans" panose="020B0606030504020204" pitchFamily="34" charset="0"/>
              <a:cs typeface="Open Sans" panose="020B0606030504020204" pitchFamily="34" charset="0"/>
              <a:sym typeface="Open Sans"/>
            </a:endParaRPr>
          </a:p>
          <a:p>
            <a:pPr marL="342900" marR="0" lvl="0" indent="-342900" algn="l" defTabSz="914400" rtl="0" eaLnBrk="1" fontAlgn="auto" latinLnBrk="0" hangingPunct="1">
              <a:lnSpc>
                <a:spcPts val="3080"/>
              </a:lnSpc>
              <a:spcBef>
                <a:spcPts val="1200"/>
              </a:spcBef>
              <a:spcAft>
                <a:spcPts val="0"/>
              </a:spcAft>
              <a:buClr>
                <a:srgbClr val="FF0000"/>
              </a:buClr>
              <a:buSzPts val="2200"/>
              <a:buFont typeface="Arial"/>
              <a:buChar char="•"/>
              <a:tabLst/>
              <a:defRPr/>
            </a:pPr>
            <a:r>
              <a:rPr lang="en-GB" sz="2300" dirty="0">
                <a:solidFill>
                  <a:srgbClr val="3F3F3F"/>
                </a:solidFill>
                <a:latin typeface="Open Sans" panose="020B0606030504020204" pitchFamily="34" charset="0"/>
                <a:ea typeface="Open Sans" panose="020B0606030504020204" pitchFamily="34" charset="0"/>
                <a:cs typeface="Open Sans" panose="020B0606030504020204" pitchFamily="34" charset="0"/>
                <a:sym typeface="Open Sans"/>
              </a:rPr>
              <a:t>Malawi Red Cross trained volunteers to communicate clearly what aid items people would receive and how to complain to stop corruption by community leaders</a:t>
            </a:r>
          </a:p>
          <a:p>
            <a:pPr marL="342900" marR="0" lvl="0" indent="-342900" algn="l" defTabSz="914400" rtl="0" eaLnBrk="1" fontAlgn="auto" latinLnBrk="0" hangingPunct="1">
              <a:lnSpc>
                <a:spcPts val="3080"/>
              </a:lnSpc>
              <a:spcBef>
                <a:spcPts val="1200"/>
              </a:spcBef>
              <a:spcAft>
                <a:spcPts val="0"/>
              </a:spcAft>
              <a:buClr>
                <a:srgbClr val="FF0000"/>
              </a:buClr>
              <a:buSzPts val="2200"/>
              <a:buFont typeface="Arial"/>
              <a:buChar char="•"/>
              <a:tabLst/>
              <a:defRPr/>
            </a:pPr>
            <a:r>
              <a:rPr lang="en-GB" sz="2300" dirty="0">
                <a:solidFill>
                  <a:srgbClr val="3F3F3F"/>
                </a:solidFill>
                <a:latin typeface="Open Sans" panose="020B0606030504020204" pitchFamily="34" charset="0"/>
                <a:ea typeface="Open Sans" panose="020B0606030504020204" pitchFamily="34" charset="0"/>
                <a:cs typeface="Open Sans" panose="020B0606030504020204" pitchFamily="34" charset="0"/>
                <a:sym typeface="Open Sans"/>
              </a:rPr>
              <a:t>They used house visits, community meetings, telephone hotline, helpdesks and suggestion boxes</a:t>
            </a:r>
          </a:p>
          <a:p>
            <a:pPr marR="0" lvl="0" algn="l" defTabSz="914400" rtl="0" eaLnBrk="1" fontAlgn="auto" latinLnBrk="0" hangingPunct="1">
              <a:lnSpc>
                <a:spcPts val="3080"/>
              </a:lnSpc>
              <a:buClr>
                <a:srgbClr val="FF0000"/>
              </a:buClr>
              <a:buSzPts val="2200"/>
              <a:tabLst/>
              <a:defRPr/>
            </a:pPr>
            <a:endParaRPr lang="en-GB" sz="2400" dirty="0">
              <a:solidFill>
                <a:srgbClr val="3F3F3F"/>
              </a:solidFill>
              <a:latin typeface="Open Sans" panose="020B0606030504020204" pitchFamily="34" charset="0"/>
              <a:ea typeface="Open Sans" panose="020B0606030504020204" pitchFamily="34" charset="0"/>
              <a:cs typeface="Open Sans" panose="020B0606030504020204" pitchFamily="34" charset="0"/>
              <a:sym typeface="Open Sans"/>
            </a:endParaRPr>
          </a:p>
          <a:p>
            <a:pPr>
              <a:lnSpc>
                <a:spcPts val="3080"/>
              </a:lnSpc>
              <a:spcBef>
                <a:spcPts val="1200"/>
              </a:spcBef>
              <a:buClr>
                <a:srgbClr val="FF0000"/>
              </a:buClr>
              <a:buSzPts val="2200"/>
            </a:pPr>
            <a:r>
              <a:rPr lang="en-GB" sz="2600" b="1" dirty="0">
                <a:solidFill>
                  <a:srgbClr val="F5333F"/>
                </a:solidFill>
                <a:latin typeface="Open Sans" panose="020B0606030504020204" pitchFamily="34" charset="0"/>
                <a:ea typeface="Open Sans" panose="020B0606030504020204" pitchFamily="34" charset="0"/>
                <a:cs typeface="Open Sans" panose="020B0606030504020204" pitchFamily="34" charset="0"/>
                <a:sym typeface="Open Sans"/>
              </a:rPr>
              <a:t>Using social media to communicate about vaccines in Bangladesh</a:t>
            </a:r>
            <a:endParaRPr lang="en-GB" sz="2600" b="1" dirty="0">
              <a:solidFill>
                <a:srgbClr val="3F3F3F"/>
              </a:solidFill>
              <a:latin typeface="Open Sans" panose="020B0606030504020204" pitchFamily="34" charset="0"/>
              <a:ea typeface="Open Sans" panose="020B0606030504020204" pitchFamily="34" charset="0"/>
              <a:cs typeface="Open Sans" panose="020B0606030504020204" pitchFamily="34" charset="0"/>
              <a:sym typeface="Open Sans"/>
            </a:endParaRPr>
          </a:p>
          <a:p>
            <a:pPr marL="342900" indent="-342900">
              <a:lnSpc>
                <a:spcPts val="3080"/>
              </a:lnSpc>
              <a:spcBef>
                <a:spcPts val="1200"/>
              </a:spcBef>
              <a:buClr>
                <a:srgbClr val="FF0000"/>
              </a:buClr>
              <a:buSzPts val="2200"/>
              <a:buFont typeface="Arial"/>
              <a:buChar char="•"/>
            </a:pPr>
            <a:r>
              <a:rPr lang="en-GB" sz="2300" dirty="0">
                <a:solidFill>
                  <a:srgbClr val="3F3F3F"/>
                </a:solidFill>
                <a:latin typeface="Open Sans" panose="020B0606030504020204" pitchFamily="34" charset="0"/>
                <a:ea typeface="Open Sans" panose="020B0606030504020204" pitchFamily="34" charset="0"/>
                <a:cs typeface="Open Sans" panose="020B0606030504020204" pitchFamily="34" charset="0"/>
                <a:sym typeface="Open Sans"/>
              </a:rPr>
              <a:t>Bangladesh Red Crescent used Facebook to share trusted information about COVID-19 vaccines with it’s 87,000+ followers </a:t>
            </a:r>
          </a:p>
          <a:p>
            <a:pPr marL="342900" indent="-342900">
              <a:lnSpc>
                <a:spcPts val="3080"/>
              </a:lnSpc>
              <a:spcBef>
                <a:spcPts val="1200"/>
              </a:spcBef>
              <a:buClr>
                <a:srgbClr val="FF0000"/>
              </a:buClr>
              <a:buSzPts val="2200"/>
              <a:buFont typeface="Arial"/>
              <a:buChar char="•"/>
            </a:pPr>
            <a:r>
              <a:rPr lang="en-GB" sz="2300" dirty="0">
                <a:solidFill>
                  <a:srgbClr val="3F3F3F"/>
                </a:solidFill>
                <a:latin typeface="Open Sans" panose="020B0606030504020204" pitchFamily="34" charset="0"/>
                <a:ea typeface="Open Sans" panose="020B0606030504020204" pitchFamily="34" charset="0"/>
                <a:cs typeface="Open Sans" panose="020B0606030504020204" pitchFamily="34" charset="0"/>
                <a:sym typeface="Open Sans"/>
              </a:rPr>
              <a:t>Posts included images, live sessions with experts, animations and videos to answer vaccine questions and encourage uptake </a:t>
            </a:r>
          </a:p>
        </p:txBody>
      </p:sp>
      <p:sp>
        <p:nvSpPr>
          <p:cNvPr id="575" name="Google Shape;575;p11"/>
          <p:cNvSpPr txBox="1"/>
          <p:nvPr/>
        </p:nvSpPr>
        <p:spPr>
          <a:xfrm>
            <a:off x="443441" y="770479"/>
            <a:ext cx="7418310" cy="1608092"/>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Pts val="4800"/>
              <a:buFont typeface="Arial"/>
              <a:buNone/>
              <a:tabLst/>
              <a:defRPr/>
            </a:pPr>
            <a:r>
              <a:rPr kumimoji="0" lang="en-GB" sz="4800" b="1" i="0" u="none" strike="noStrike" kern="0" cap="none" spc="0" normalizeH="0" baseline="0" noProof="0" dirty="0">
                <a:ln>
                  <a:noFill/>
                </a:ln>
                <a:solidFill>
                  <a:srgbClr val="33394B"/>
                </a:solidFill>
                <a:effectLst/>
                <a:uLnTx/>
                <a:uFillTx/>
                <a:latin typeface="Montserrat"/>
                <a:ea typeface="Montserrat"/>
                <a:cs typeface="Montserrat"/>
                <a:sym typeface="Montserrat"/>
              </a:rPr>
              <a:t>CEA in Action:</a:t>
            </a:r>
            <a:endParaRPr kumimoji="0" sz="1400" b="0" i="0" u="none" strike="noStrike" kern="0" cap="none" spc="0" normalizeH="0" baseline="0" noProof="0" dirty="0">
              <a:ln>
                <a:noFill/>
              </a:ln>
              <a:solidFill>
                <a:srgbClr val="000000"/>
              </a:solidFill>
              <a:effectLst/>
              <a:uLnTx/>
              <a:uFillTx/>
              <a:latin typeface="Arial"/>
              <a:ea typeface="Arial"/>
              <a:cs typeface="Arial"/>
              <a:sym typeface="Arial"/>
            </a:endParaRPr>
          </a:p>
          <a:p>
            <a:pPr marL="0" marR="0" lvl="0" indent="0" algn="l" defTabSz="914400" rtl="0" eaLnBrk="1" fontAlgn="auto" latinLnBrk="0" hangingPunct="1">
              <a:lnSpc>
                <a:spcPct val="100000"/>
              </a:lnSpc>
              <a:spcBef>
                <a:spcPts val="300"/>
              </a:spcBef>
              <a:spcAft>
                <a:spcPts val="0"/>
              </a:spcAft>
              <a:buClr>
                <a:srgbClr val="000000"/>
              </a:buClr>
              <a:buSzPts val="4800"/>
              <a:buFont typeface="Arial"/>
              <a:buNone/>
              <a:tabLst/>
              <a:defRPr/>
            </a:pPr>
            <a:r>
              <a:rPr lang="en-GB" sz="4800" b="1" dirty="0">
                <a:solidFill>
                  <a:srgbClr val="F5333F"/>
                </a:solidFill>
                <a:latin typeface="Montserrat"/>
                <a:ea typeface="Montserrat"/>
                <a:cs typeface="Montserrat"/>
                <a:sym typeface="Montserrat"/>
              </a:rPr>
              <a:t>Communication</a:t>
            </a:r>
            <a:r>
              <a:rPr kumimoji="0" lang="en-GB" sz="4800" b="1" i="0" u="none" strike="noStrike" kern="0" cap="none" spc="0" normalizeH="0" baseline="0" noProof="0" dirty="0">
                <a:ln>
                  <a:noFill/>
                </a:ln>
                <a:solidFill>
                  <a:srgbClr val="F5333F"/>
                </a:solidFill>
                <a:effectLst/>
                <a:uLnTx/>
                <a:uFillTx/>
                <a:latin typeface="Montserrat"/>
                <a:ea typeface="Montserrat"/>
                <a:cs typeface="Montserrat"/>
                <a:sym typeface="Montserrat"/>
              </a:rPr>
              <a:t> </a:t>
            </a:r>
            <a:endParaRPr kumimoji="0" sz="4800" b="0" i="0" u="none" strike="noStrike" kern="0" cap="none" spc="0" normalizeH="0" baseline="0" noProof="0" dirty="0">
              <a:ln>
                <a:noFill/>
              </a:ln>
              <a:solidFill>
                <a:srgbClr val="F5333F"/>
              </a:solidFill>
              <a:effectLst/>
              <a:uLnTx/>
              <a:uFillTx/>
              <a:latin typeface="Roboto Black"/>
              <a:ea typeface="Roboto Black"/>
              <a:cs typeface="Roboto Black"/>
              <a:sym typeface="Roboto Black"/>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74">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74">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57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74">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574">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574">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556"/>
        <p:cNvGrpSpPr/>
        <p:nvPr/>
      </p:nvGrpSpPr>
      <p:grpSpPr>
        <a:xfrm>
          <a:off x="0" y="0"/>
          <a:ext cx="0" cy="0"/>
          <a:chOff x="0" y="0"/>
          <a:chExt cx="0" cy="0"/>
        </a:xfrm>
      </p:grpSpPr>
      <p:sp>
        <p:nvSpPr>
          <p:cNvPr id="558" name="Google Shape;558;p9"/>
          <p:cNvSpPr txBox="1"/>
          <p:nvPr/>
        </p:nvSpPr>
        <p:spPr>
          <a:xfrm>
            <a:off x="9144000" y="534480"/>
            <a:ext cx="8408894" cy="1569606"/>
          </a:xfrm>
          <a:prstGeom prst="rect">
            <a:avLst/>
          </a:prstGeom>
          <a:noFill/>
          <a:ln>
            <a:noFill/>
          </a:ln>
        </p:spPr>
        <p:txBody>
          <a:bodyPr spcFirstLastPara="1" wrap="square" lIns="91412" tIns="45693" rIns="91412" bIns="45693" anchor="t" anchorCtr="0">
            <a:spAutoFit/>
          </a:bodyPr>
          <a:lstStyle/>
          <a:p>
            <a:pPr defTabSz="914309">
              <a:spcBef>
                <a:spcPts val="0"/>
              </a:spcBef>
              <a:spcAft>
                <a:spcPts val="0"/>
              </a:spcAft>
              <a:buClr>
                <a:srgbClr val="000000"/>
              </a:buClr>
              <a:buSzPts val="4800"/>
            </a:pPr>
            <a:r>
              <a:rPr lang="en-GB" sz="4800" b="1" dirty="0">
                <a:solidFill>
                  <a:srgbClr val="33394B"/>
                </a:solidFill>
                <a:latin typeface="Montserrat"/>
                <a:ea typeface="Montserrat"/>
                <a:cs typeface="Montserrat"/>
                <a:sym typeface="Montserrat"/>
              </a:rPr>
              <a:t>CEA in action: </a:t>
            </a:r>
            <a:r>
              <a:rPr lang="en-GB" sz="4800" b="1" dirty="0">
                <a:solidFill>
                  <a:srgbClr val="F5333F"/>
                </a:solidFill>
                <a:latin typeface="Montserrat"/>
                <a:ea typeface="Montserrat"/>
                <a:cs typeface="Montserrat"/>
                <a:sym typeface="Montserrat"/>
              </a:rPr>
              <a:t>Participation</a:t>
            </a:r>
            <a:endParaRPr sz="4800" dirty="0">
              <a:solidFill>
                <a:srgbClr val="F5333F"/>
              </a:solidFill>
              <a:latin typeface="Roboto Black"/>
              <a:ea typeface="Roboto Black"/>
              <a:cs typeface="Roboto Black"/>
              <a:sym typeface="Roboto Black"/>
            </a:endParaRPr>
          </a:p>
        </p:txBody>
      </p:sp>
      <p:sp>
        <p:nvSpPr>
          <p:cNvPr id="559" name="Google Shape;559;p9"/>
          <p:cNvSpPr txBox="1"/>
          <p:nvPr/>
        </p:nvSpPr>
        <p:spPr>
          <a:xfrm>
            <a:off x="9144000" y="2575007"/>
            <a:ext cx="8570912" cy="7376324"/>
          </a:xfrm>
          <a:prstGeom prst="rect">
            <a:avLst/>
          </a:prstGeom>
          <a:noFill/>
          <a:ln>
            <a:noFill/>
          </a:ln>
        </p:spPr>
        <p:txBody>
          <a:bodyPr spcFirstLastPara="1" wrap="square" lIns="91412" tIns="45693" rIns="91412" bIns="45693" anchor="t" anchorCtr="0">
            <a:spAutoFit/>
          </a:bodyPr>
          <a:lstStyle/>
          <a:p>
            <a:pPr lvl="0">
              <a:lnSpc>
                <a:spcPts val="3080"/>
              </a:lnSpc>
              <a:buSzPts val="2800"/>
              <a:defRPr/>
            </a:pPr>
            <a:r>
              <a:rPr lang="en-GB" sz="2600" b="1" dirty="0">
                <a:solidFill>
                  <a:srgbClr val="F5333F"/>
                </a:solidFill>
                <a:latin typeface="Open Sans" panose="020B0606030504020204" pitchFamily="34" charset="0"/>
                <a:ea typeface="Open Sans" panose="020B0606030504020204" pitchFamily="34" charset="0"/>
                <a:cs typeface="Open Sans" panose="020B0606030504020204" pitchFamily="34" charset="0"/>
                <a:sym typeface="Open Sans"/>
              </a:rPr>
              <a:t>Community advisory committees in Turkey</a:t>
            </a:r>
            <a:endParaRPr lang="en-GB" sz="2600" b="1" dirty="0">
              <a:solidFill>
                <a:srgbClr val="3F3F3F"/>
              </a:solidFill>
              <a:latin typeface="Open Sans" panose="020B0606030504020204" pitchFamily="34" charset="0"/>
              <a:ea typeface="Open Sans" panose="020B0606030504020204" pitchFamily="34" charset="0"/>
              <a:cs typeface="Open Sans" panose="020B0606030504020204" pitchFamily="34" charset="0"/>
              <a:sym typeface="Open Sans"/>
            </a:endParaRPr>
          </a:p>
          <a:p>
            <a:pPr marL="342900" lvl="0" indent="-342900">
              <a:lnSpc>
                <a:spcPts val="3080"/>
              </a:lnSpc>
              <a:spcBef>
                <a:spcPts val="1200"/>
              </a:spcBef>
              <a:buClr>
                <a:srgbClr val="FF0000"/>
              </a:buClr>
              <a:buSzPts val="2200"/>
              <a:buFont typeface="Arial"/>
              <a:buChar char="•"/>
              <a:defRPr/>
            </a:pPr>
            <a:r>
              <a:rPr lang="en-GB" sz="2300" dirty="0">
                <a:solidFill>
                  <a:srgbClr val="3F3F3F"/>
                </a:solidFill>
                <a:latin typeface="Open Sans"/>
                <a:ea typeface="Open Sans"/>
                <a:cs typeface="Open Sans"/>
                <a:sym typeface="Open Sans"/>
              </a:rPr>
              <a:t>Turkish Red Crescent establishes Advisory Committees to oversee their community centres</a:t>
            </a:r>
          </a:p>
          <a:p>
            <a:pPr marL="342900" lvl="0" indent="-342900">
              <a:lnSpc>
                <a:spcPts val="3080"/>
              </a:lnSpc>
              <a:spcBef>
                <a:spcPts val="1200"/>
              </a:spcBef>
              <a:buClr>
                <a:srgbClr val="FF0000"/>
              </a:buClr>
              <a:buSzPts val="2200"/>
              <a:buFont typeface="Arial"/>
              <a:buChar char="•"/>
              <a:defRPr/>
            </a:pPr>
            <a:r>
              <a:rPr lang="en-GB" sz="2300" dirty="0">
                <a:solidFill>
                  <a:srgbClr val="3F3F3F"/>
                </a:solidFill>
                <a:latin typeface="Open Sans"/>
                <a:ea typeface="Open Sans"/>
                <a:cs typeface="Open Sans"/>
                <a:sym typeface="Open Sans"/>
              </a:rPr>
              <a:t>Members include the local community, migrants, TRCS staff, local authorities and other vulnerable groups</a:t>
            </a:r>
          </a:p>
          <a:p>
            <a:pPr marL="342900" lvl="0" indent="-342900">
              <a:lnSpc>
                <a:spcPts val="3080"/>
              </a:lnSpc>
              <a:spcBef>
                <a:spcPts val="1200"/>
              </a:spcBef>
              <a:buClr>
                <a:srgbClr val="FF0000"/>
              </a:buClr>
              <a:buSzPts val="2200"/>
              <a:buFont typeface="Arial"/>
              <a:buChar char="•"/>
              <a:defRPr/>
            </a:pPr>
            <a:r>
              <a:rPr lang="en-GB" sz="2300" dirty="0">
                <a:solidFill>
                  <a:srgbClr val="3F3F3F"/>
                </a:solidFill>
                <a:latin typeface="Open Sans"/>
                <a:ea typeface="Open Sans"/>
                <a:cs typeface="Open Sans"/>
                <a:sym typeface="Open Sans"/>
              </a:rPr>
              <a:t>Meet monthly to discuss needs and how to improve services at the community centres</a:t>
            </a:r>
          </a:p>
          <a:p>
            <a:pPr marL="342900" lvl="0" indent="-342900">
              <a:lnSpc>
                <a:spcPts val="3080"/>
              </a:lnSpc>
              <a:spcBef>
                <a:spcPts val="1200"/>
              </a:spcBef>
              <a:buClr>
                <a:srgbClr val="FF0000"/>
              </a:buClr>
              <a:buSzPts val="2200"/>
              <a:buFont typeface="Arial"/>
              <a:buChar char="•"/>
              <a:defRPr/>
            </a:pPr>
            <a:endParaRPr lang="en-GB" sz="2400" dirty="0">
              <a:solidFill>
                <a:srgbClr val="3F3F3F"/>
              </a:solidFill>
              <a:latin typeface="Open Sans"/>
              <a:ea typeface="Open Sans"/>
              <a:cs typeface="Open Sans"/>
              <a:sym typeface="Open Sans"/>
            </a:endParaRPr>
          </a:p>
          <a:p>
            <a:pPr>
              <a:lnSpc>
                <a:spcPts val="3080"/>
              </a:lnSpc>
              <a:buSzPts val="2800"/>
              <a:defRPr/>
            </a:pPr>
            <a:r>
              <a:rPr lang="en-GB" sz="2600" b="1" dirty="0">
                <a:solidFill>
                  <a:srgbClr val="F5333F"/>
                </a:solidFill>
                <a:latin typeface="Open Sans" panose="020B0606030504020204" pitchFamily="34" charset="0"/>
                <a:ea typeface="Open Sans" panose="020B0606030504020204" pitchFamily="34" charset="0"/>
                <a:cs typeface="Open Sans" panose="020B0606030504020204" pitchFamily="34" charset="0"/>
                <a:sym typeface="Open Sans"/>
              </a:rPr>
              <a:t>Community-based Action Teams (CBATs) lead COVID-19 response in Indonesia </a:t>
            </a:r>
          </a:p>
          <a:p>
            <a:pPr marL="342900" indent="-342900">
              <a:lnSpc>
                <a:spcPts val="3080"/>
              </a:lnSpc>
              <a:spcBef>
                <a:spcPts val="1200"/>
              </a:spcBef>
              <a:buClr>
                <a:srgbClr val="FF0000"/>
              </a:buClr>
              <a:buSzPts val="2200"/>
              <a:buFont typeface="Arial"/>
              <a:buChar char="•"/>
              <a:defRPr/>
            </a:pPr>
            <a:r>
              <a:rPr lang="en-GB" sz="2300" dirty="0">
                <a:solidFill>
                  <a:srgbClr val="3F3F3F"/>
                </a:solidFill>
                <a:latin typeface="Open Sans"/>
                <a:ea typeface="Open Sans"/>
                <a:cs typeface="Open Sans"/>
                <a:sym typeface="Open Sans"/>
              </a:rPr>
              <a:t>Indonesian Red Cross provided community groups with cash grants to implement their own COVID-19 activities</a:t>
            </a:r>
          </a:p>
          <a:p>
            <a:pPr marL="342900" indent="-342900">
              <a:lnSpc>
                <a:spcPts val="3080"/>
              </a:lnSpc>
              <a:spcBef>
                <a:spcPts val="1200"/>
              </a:spcBef>
              <a:buClr>
                <a:srgbClr val="FF0000"/>
              </a:buClr>
              <a:buSzPts val="2200"/>
              <a:buFont typeface="Arial"/>
              <a:buChar char="•"/>
              <a:defRPr/>
            </a:pPr>
            <a:r>
              <a:rPr lang="en-GB" sz="2300" dirty="0">
                <a:solidFill>
                  <a:srgbClr val="3F3F3F"/>
                </a:solidFill>
                <a:latin typeface="Open Sans"/>
                <a:ea typeface="Open Sans"/>
                <a:cs typeface="Open Sans"/>
                <a:sym typeface="Open Sans"/>
              </a:rPr>
              <a:t>CBATs trained on COVID-19 and community engagement and decided how to use funding to meet the most important needs in their community  i.e., handwashing points, masks, contact tracing etc</a:t>
            </a:r>
          </a:p>
        </p:txBody>
      </p:sp>
      <p:pic>
        <p:nvPicPr>
          <p:cNvPr id="8" name="Picture Placeholder 7" descr="A picture containing person&#10;&#10;Description automatically generated">
            <a:extLst>
              <a:ext uri="{FF2B5EF4-FFF2-40B4-BE49-F238E27FC236}">
                <a16:creationId xmlns:a16="http://schemas.microsoft.com/office/drawing/2014/main" id="{7B3BFFFF-F1EB-BF44-9BF0-880FA8F13917}"/>
              </a:ext>
            </a:extLst>
          </p:cNvPr>
          <p:cNvPicPr>
            <a:picLocks noGrp="1" noChangeAspect="1"/>
          </p:cNvPicPr>
          <p:nvPr>
            <p:ph type="pic" idx="4294967295"/>
          </p:nvPr>
        </p:nvPicPr>
        <p:blipFill rotWithShape="1">
          <a:blip r:embed="rId3">
            <a:extLst>
              <a:ext uri="{28A0092B-C50C-407E-A947-70E740481C1C}">
                <a14:useLocalDpi xmlns:a14="http://schemas.microsoft.com/office/drawing/2010/main" val="0"/>
              </a:ext>
            </a:extLst>
          </a:blip>
          <a:srcRect l="2690" b="18250"/>
          <a:stretch/>
        </p:blipFill>
        <p:spPr>
          <a:xfrm>
            <a:off x="0" y="1588"/>
            <a:ext cx="8570912" cy="102870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59">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59">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559">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559">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559">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559">
                                            <p:txEl>
                                              <p:pRg st="6" end="6"/>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559">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Custom 1">
      <a:dk1>
        <a:srgbClr val="000000"/>
      </a:dk1>
      <a:lt1>
        <a:srgbClr val="3F3F3F"/>
      </a:lt1>
      <a:dk2>
        <a:srgbClr val="33394B"/>
      </a:dk2>
      <a:lt2>
        <a:srgbClr val="FFFFFF"/>
      </a:lt2>
      <a:accent1>
        <a:srgbClr val="001D41"/>
      </a:accent1>
      <a:accent2>
        <a:srgbClr val="E8E8E8"/>
      </a:accent2>
      <a:accent3>
        <a:srgbClr val="F5333F"/>
      </a:accent3>
      <a:accent4>
        <a:srgbClr val="F5333F"/>
      </a:accent4>
      <a:accent5>
        <a:srgbClr val="001D41"/>
      </a:accent5>
      <a:accent6>
        <a:srgbClr val="FF4E51"/>
      </a:accent6>
      <a:hlink>
        <a:srgbClr val="FFFFFF"/>
      </a:hlink>
      <a:folHlink>
        <a:srgbClr val="FFFF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Theme">
  <a:themeElements>
    <a:clrScheme name="Custom 1">
      <a:dk1>
        <a:srgbClr val="000000"/>
      </a:dk1>
      <a:lt1>
        <a:srgbClr val="3F3F3F"/>
      </a:lt1>
      <a:dk2>
        <a:srgbClr val="33394B"/>
      </a:dk2>
      <a:lt2>
        <a:srgbClr val="FFFFFF"/>
      </a:lt2>
      <a:accent1>
        <a:srgbClr val="001D41"/>
      </a:accent1>
      <a:accent2>
        <a:srgbClr val="E8E8E8"/>
      </a:accent2>
      <a:accent3>
        <a:srgbClr val="F5333F"/>
      </a:accent3>
      <a:accent4>
        <a:srgbClr val="F5333F"/>
      </a:accent4>
      <a:accent5>
        <a:srgbClr val="001D41"/>
      </a:accent5>
      <a:accent6>
        <a:srgbClr val="FF4E51"/>
      </a:accent6>
      <a:hlink>
        <a:srgbClr val="FFFFFF"/>
      </a:hlink>
      <a:folHlink>
        <a:srgbClr val="FFFF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Office Theme">
  <a:themeElements>
    <a:clrScheme name="Custom 1">
      <a:dk1>
        <a:srgbClr val="000000"/>
      </a:dk1>
      <a:lt1>
        <a:srgbClr val="3F3F3F"/>
      </a:lt1>
      <a:dk2>
        <a:srgbClr val="33394B"/>
      </a:dk2>
      <a:lt2>
        <a:srgbClr val="FFFFFF"/>
      </a:lt2>
      <a:accent1>
        <a:srgbClr val="001D41"/>
      </a:accent1>
      <a:accent2>
        <a:srgbClr val="E8E8E8"/>
      </a:accent2>
      <a:accent3>
        <a:srgbClr val="F5333F"/>
      </a:accent3>
      <a:accent4>
        <a:srgbClr val="F5333F"/>
      </a:accent4>
      <a:accent5>
        <a:srgbClr val="001D41"/>
      </a:accent5>
      <a:accent6>
        <a:srgbClr val="FF4E51"/>
      </a:accent6>
      <a:hlink>
        <a:srgbClr val="FFFFFF"/>
      </a:hlink>
      <a:folHlink>
        <a:srgbClr val="FFFFFF"/>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232B36"/>
        </a:solidFill>
        <a:ln>
          <a:noFill/>
        </a:ln>
        <a:effectLst/>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8EE9237482712449971AC4496F4F58A" ma:contentTypeVersion="19" ma:contentTypeDescription="Create a new document." ma:contentTypeScope="" ma:versionID="751c983e2c972f49d717fd7875f6ef03">
  <xsd:schema xmlns:xsd="http://www.w3.org/2001/XMLSchema" xmlns:xs="http://www.w3.org/2001/XMLSchema" xmlns:p="http://schemas.microsoft.com/office/2006/metadata/properties" xmlns:ns1="http://schemas.microsoft.com/sharepoint/v3" xmlns:ns2="133e5729-7bb1-4685-bd1f-c5e580a2ee33" xmlns:ns3="cf328f71-004c-4ec5-8aac-4c1fe87c002c" targetNamespace="http://schemas.microsoft.com/office/2006/metadata/properties" ma:root="true" ma:fieldsID="f5f89f650305b4ca390f45d416a32a58" ns1:_="" ns2:_="" ns3:_="">
    <xsd:import namespace="http://schemas.microsoft.com/sharepoint/v3"/>
    <xsd:import namespace="133e5729-7bb1-4685-bd1f-c5e580a2ee33"/>
    <xsd:import namespace="cf328f71-004c-4ec5-8aac-4c1fe87c002c"/>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KeyPoints" minOccurs="0"/>
                <xsd:element ref="ns3:MediaServiceKeyPoints" minOccurs="0"/>
                <xsd:element ref="ns3:MediaServiceAutoTags" minOccurs="0"/>
                <xsd:element ref="ns3:MediaServiceGenerationTime" minOccurs="0"/>
                <xsd:element ref="ns3:MediaServiceEventHashCode" minOccurs="0"/>
                <xsd:element ref="ns3:MediaServiceDateTaken" minOccurs="0"/>
                <xsd:element ref="ns3:MediaServiceOCR" minOccurs="0"/>
                <xsd:element ref="ns3:MediaServiceLocation" minOccurs="0"/>
                <xsd:element ref="ns3:MediaLengthInSeconds" minOccurs="0"/>
                <xsd:element ref="ns3:SharingLink" minOccurs="0"/>
                <xsd:element ref="ns3:lcf76f155ced4ddcb4097134ff3c332f" minOccurs="0"/>
                <xsd:element ref="ns2:TaxCatchAll" minOccurs="0"/>
                <xsd:element ref="ns1:_ip_UnifiedCompliancePolicyProperties" minOccurs="0"/>
                <xsd:element ref="ns1:_ip_UnifiedCompliancePolicyUIAc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5" nillable="true" ma:displayName="Unified Compliance Policy Properties" ma:hidden="true" ma:internalName="_ip_UnifiedCompliancePolicyProperties">
      <xsd:simpleType>
        <xsd:restriction base="dms:Note"/>
      </xsd:simpleType>
    </xsd:element>
    <xsd:element name="_ip_UnifiedCompliancePolicyUIAction" ma:index="26"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133e5729-7bb1-4685-bd1f-c5e580a2ee33"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24" nillable="true" ma:displayName="Taxonomy Catch All Column" ma:hidden="true" ma:list="{5cc3d5bd-c7ff-448c-a8db-21860a682db1}" ma:internalName="TaxCatchAll" ma:showField="CatchAllData" ma:web="133e5729-7bb1-4685-bd1f-c5e580a2ee33">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cf328f71-004c-4ec5-8aac-4c1fe87c002c"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DateTaken" ma:index="17" nillable="true" ma:displayName="MediaServiceDateTaken" ma:hidden="true" ma:internalName="MediaServiceDateTaken"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Location" ma:index="19" nillable="true" ma:displayName="Location" ma:internalName="MediaServiceLocatio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element name="SharingLink" ma:index="21" nillable="true" ma:displayName="Sharing Link" ma:format="Dropdown" ma:internalName="SharingLink">
      <xsd:simpleType>
        <xsd:restriction base="dms:Note">
          <xsd:maxLength value="255"/>
        </xsd:restriction>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214f832c-f6f1-485d-8901-6765a4832c56" ma:termSetId="09814cd3-568e-fe90-9814-8d621ff8fb84" ma:anchorId="fba54fb3-c3e1-fe81-a776-ca4b69148c4d" ma:open="true" ma:isKeyword="false">
      <xsd:complexType>
        <xsd:sequence>
          <xsd:element ref="pc:Terms" minOccurs="0" maxOccurs="1"/>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133e5729-7bb1-4685-bd1f-c5e580a2ee33" xsi:nil="true"/>
    <lcf76f155ced4ddcb4097134ff3c332f xmlns="cf328f71-004c-4ec5-8aac-4c1fe87c002c">
      <Terms xmlns="http://schemas.microsoft.com/office/infopath/2007/PartnerControls"/>
    </lcf76f155ced4ddcb4097134ff3c332f>
    <SharingLink xmlns="cf328f71-004c-4ec5-8aac-4c1fe87c002c" xsi:nil="true"/>
    <_ip_UnifiedCompliancePolicyUIAction xmlns="http://schemas.microsoft.com/sharepoint/v3" xsi:nil="true"/>
    <_ip_UnifiedCompliancePolicyProperties xmlns="http://schemas.microsoft.com/sharepoint/v3" xsi:nil="true"/>
  </documentManagement>
</p:properties>
</file>

<file path=customXml/itemProps1.xml><?xml version="1.0" encoding="utf-8"?>
<ds:datastoreItem xmlns:ds="http://schemas.openxmlformats.org/officeDocument/2006/customXml" ds:itemID="{BFF019D8-58E9-47EB-BED5-24C07B9C058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133e5729-7bb1-4685-bd1f-c5e580a2ee33"/>
    <ds:schemaRef ds:uri="cf328f71-004c-4ec5-8aac-4c1fe87c002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246E31B4-E9E7-4438-9D37-107294A49EEF}">
  <ds:schemaRefs>
    <ds:schemaRef ds:uri="http://schemas.microsoft.com/sharepoint/v3/contenttype/forms"/>
  </ds:schemaRefs>
</ds:datastoreItem>
</file>

<file path=customXml/itemProps3.xml><?xml version="1.0" encoding="utf-8"?>
<ds:datastoreItem xmlns:ds="http://schemas.openxmlformats.org/officeDocument/2006/customXml" ds:itemID="{AD743489-0076-4BB1-BEE7-55235896F6F1}">
  <ds:schemaRefs>
    <ds:schemaRef ds:uri="http://schemas.microsoft.com/office/2006/metadata/properties"/>
    <ds:schemaRef ds:uri="http://schemas.microsoft.com/office/infopath/2007/PartnerControls"/>
    <ds:schemaRef ds:uri="133e5729-7bb1-4685-bd1f-c5e580a2ee33"/>
    <ds:schemaRef ds:uri="cf328f71-004c-4ec5-8aac-4c1fe87c002c"/>
    <ds:schemaRef ds:uri="http://schemas.microsoft.com/sharepoint/v3"/>
  </ds:schemaRefs>
</ds:datastoreItem>
</file>

<file path=docProps/app.xml><?xml version="1.0" encoding="utf-8"?>
<Properties xmlns="http://schemas.openxmlformats.org/officeDocument/2006/extended-properties" xmlns:vt="http://schemas.openxmlformats.org/officeDocument/2006/docPropsVTypes">
  <TotalTime>3722</TotalTime>
  <Words>8586</Words>
  <Application>Microsoft Office PowerPoint</Application>
  <PresentationFormat>Custom</PresentationFormat>
  <Paragraphs>546</Paragraphs>
  <Slides>29</Slides>
  <Notes>29</Notes>
  <HiddenSlides>8</HiddenSlides>
  <MMClips>0</MMClips>
  <ScaleCrop>false</ScaleCrop>
  <HeadingPairs>
    <vt:vector size="6" baseType="variant">
      <vt:variant>
        <vt:lpstr>Fonts Used</vt:lpstr>
      </vt:variant>
      <vt:variant>
        <vt:i4>10</vt:i4>
      </vt:variant>
      <vt:variant>
        <vt:lpstr>Theme</vt:lpstr>
      </vt:variant>
      <vt:variant>
        <vt:i4>3</vt:i4>
      </vt:variant>
      <vt:variant>
        <vt:lpstr>Slide Titles</vt:lpstr>
      </vt:variant>
      <vt:variant>
        <vt:i4>29</vt:i4>
      </vt:variant>
    </vt:vector>
  </HeadingPairs>
  <TitlesOfParts>
    <vt:vector size="42" baseType="lpstr">
      <vt:lpstr>Roboto Black</vt:lpstr>
      <vt:lpstr>Calibri</vt:lpstr>
      <vt:lpstr>Times New Roman</vt:lpstr>
      <vt:lpstr>Montserrat</vt:lpstr>
      <vt:lpstr>Bebas Neue</vt:lpstr>
      <vt:lpstr>Noto Sans Symbols</vt:lpstr>
      <vt:lpstr>Open Sans</vt:lpstr>
      <vt:lpstr>Arial</vt:lpstr>
      <vt:lpstr>Roboto</vt:lpstr>
      <vt:lpstr>Montserrat SemiBold</vt:lpstr>
      <vt:lpstr>Office Theme</vt:lpstr>
      <vt:lpstr>1_Office Theme</vt:lpstr>
      <vt:lpstr>2_Office Theme</vt:lpstr>
      <vt:lpstr>PowerPoint Presentation</vt:lpstr>
      <vt:lpstr>Setting the scene (5 mins)</vt:lpstr>
      <vt:lpstr>PowerPoint Presentation</vt:lpstr>
      <vt:lpstr>PowerPoint Presentation</vt:lpstr>
      <vt:lpstr>Different name – same aims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account</dc:creator>
  <cp:lastModifiedBy>Laurel Selby</cp:lastModifiedBy>
  <cp:revision>21</cp:revision>
  <dcterms:created xsi:type="dcterms:W3CDTF">2015-02-25T15:20:40Z</dcterms:created>
  <dcterms:modified xsi:type="dcterms:W3CDTF">2024-11-12T17:01:39Z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lassificationContentMarkingFooterLocations">
    <vt:lpwstr>Office Theme:3</vt:lpwstr>
  </property>
  <property fmtid="{D5CDD505-2E9C-101B-9397-08002B2CF9AE}" pid="3" name="ClassificationContentMarkingFooterText">
    <vt:lpwstr>Public</vt:lpwstr>
  </property>
  <property fmtid="{D5CDD505-2E9C-101B-9397-08002B2CF9AE}" pid="4" name="MSIP_Label_caf3f7fd-5cd4-4287-9002-aceb9af13c42_Enabled">
    <vt:lpwstr>true</vt:lpwstr>
  </property>
  <property fmtid="{D5CDD505-2E9C-101B-9397-08002B2CF9AE}" pid="5" name="MSIP_Label_caf3f7fd-5cd4-4287-9002-aceb9af13c42_SetDate">
    <vt:lpwstr>2022-04-23T11:19:30Z</vt:lpwstr>
  </property>
  <property fmtid="{D5CDD505-2E9C-101B-9397-08002B2CF9AE}" pid="6" name="MSIP_Label_caf3f7fd-5cd4-4287-9002-aceb9af13c42_Method">
    <vt:lpwstr>Privileged</vt:lpwstr>
  </property>
  <property fmtid="{D5CDD505-2E9C-101B-9397-08002B2CF9AE}" pid="7" name="MSIP_Label_caf3f7fd-5cd4-4287-9002-aceb9af13c42_Name">
    <vt:lpwstr>Public</vt:lpwstr>
  </property>
  <property fmtid="{D5CDD505-2E9C-101B-9397-08002B2CF9AE}" pid="8" name="MSIP_Label_caf3f7fd-5cd4-4287-9002-aceb9af13c42_SiteId">
    <vt:lpwstr>a2b53be5-734e-4e6c-ab0d-d184f60fd917</vt:lpwstr>
  </property>
  <property fmtid="{D5CDD505-2E9C-101B-9397-08002B2CF9AE}" pid="9" name="MSIP_Label_caf3f7fd-5cd4-4287-9002-aceb9af13c42_ActionId">
    <vt:lpwstr>e640bddf-d3e3-49ee-bfbf-0981556a7d2c</vt:lpwstr>
  </property>
  <property fmtid="{D5CDD505-2E9C-101B-9397-08002B2CF9AE}" pid="10" name="MSIP_Label_caf3f7fd-5cd4-4287-9002-aceb9af13c42_ContentBits">
    <vt:lpwstr>2</vt:lpwstr>
  </property>
  <property fmtid="{D5CDD505-2E9C-101B-9397-08002B2CF9AE}" pid="11" name="ContentTypeId">
    <vt:lpwstr>0x01010088EE9237482712449971AC4496F4F58A</vt:lpwstr>
  </property>
  <property fmtid="{D5CDD505-2E9C-101B-9397-08002B2CF9AE}" pid="12" name="MediaServiceImageTags">
    <vt:lpwstr/>
  </property>
</Properties>
</file>