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2.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3.xml" ContentType="application/vnd.openxmlformats-officedocument.theme+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theme/theme4.xml" ContentType="application/vnd.openxmlformats-officedocument.theme+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theme/theme5.xml" ContentType="application/vnd.openxmlformats-officedocument.theme+xml"/>
  <Override PartName="/ppt/slideLayouts/slideLayout21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89" r:id="rId2"/>
    <p:sldMasterId id="2147483726" r:id="rId3"/>
    <p:sldMasterId id="2147483775" r:id="rId4"/>
    <p:sldMasterId id="2147483822" r:id="rId5"/>
    <p:sldMasterId id="2147483866" r:id="rId6"/>
  </p:sldMasterIdLst>
  <p:notesMasterIdLst>
    <p:notesMasterId r:id="rId40"/>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Lst>
  <p:sldSz cx="18288000" cy="10288588"/>
  <p:notesSz cx="6858000" cy="9144000"/>
  <p:embeddedFontLst>
    <p:embeddedFont>
      <p:font typeface="Calibri" panose="020F0502020204030204" pitchFamily="34" charset="0"/>
      <p:regular r:id="rId41"/>
      <p:bold r:id="rId42"/>
      <p:italic r:id="rId43"/>
      <p:boldItalic r:id="rId44"/>
    </p:embeddedFont>
    <p:embeddedFont>
      <p:font typeface="Garamond" panose="02020404030301010803" pitchFamily="18" charset="0"/>
      <p:regular r:id="rId45"/>
      <p:bold r:id="rId46"/>
      <p:italic r:id="rId47"/>
      <p:boldItalic r:id="rId48"/>
    </p:embeddedFont>
    <p:embeddedFont>
      <p:font typeface="Mangal" panose="02040503050203030202" pitchFamily="18" charset="0"/>
      <p:regular r:id="rId49"/>
      <p:bold r:id="rId50"/>
    </p:embeddedFont>
    <p:embeddedFont>
      <p:font typeface="Montserrat" panose="020B0604020202020204" charset="0"/>
      <p:regular r:id="rId51"/>
      <p:bold r:id="rId52"/>
      <p:italic r:id="rId53"/>
      <p:boldItalic r:id="rId54"/>
    </p:embeddedFont>
    <p:embeddedFont>
      <p:font typeface="Montserrat SemiBold" panose="020B0604020202020204" charset="0"/>
      <p:regular r:id="rId55"/>
      <p:bold r:id="rId56"/>
      <p:italic r:id="rId57"/>
      <p:boldItalic r:id="rId58"/>
    </p:embeddedFont>
    <p:embeddedFont>
      <p:font typeface="Open Sans" panose="020B0604020202020204" charset="0"/>
      <p:regular r:id="rId59"/>
      <p:bold r:id="rId60"/>
      <p:italic r:id="rId61"/>
      <p:boldItalic r:id="rId62"/>
    </p:embeddedFont>
    <p:embeddedFont>
      <p:font typeface="Poppins" panose="020B0604020202020204" charset="0"/>
      <p:regular r:id="rId63"/>
      <p:bold r:id="rId64"/>
      <p:italic r:id="rId65"/>
      <p:boldItalic r:id="rId66"/>
    </p:embeddedFont>
    <p:embeddedFont>
      <p:font typeface="Roboto" panose="020B0604020202020204" charset="0"/>
      <p:regular r:id="rId67"/>
      <p:bold r:id="rId68"/>
      <p:italic r:id="rId69"/>
      <p:boldItalic r:id="rId70"/>
    </p:embeddedFont>
    <p:embeddedFont>
      <p:font typeface="Roboto Black" panose="020B0604020202020204" charset="0"/>
      <p:bold r:id="rId71"/>
      <p:boldItalic r:id="rId7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3" roundtripDataSignature="AMtx7mgyEdL1qUI/nEeLh1QhQPLyT2WE4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2" d="100"/>
          <a:sy n="42" d="100"/>
        </p:scale>
        <p:origin x="780" y="32"/>
      </p:cViewPr>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font" Target="fonts/font2.fntdata"/><Relationship Id="rId47" Type="http://schemas.openxmlformats.org/officeDocument/2006/relationships/font" Target="fonts/font7.fntdata"/><Relationship Id="rId63" Type="http://schemas.openxmlformats.org/officeDocument/2006/relationships/font" Target="fonts/font23.fntdata"/><Relationship Id="rId68" Type="http://schemas.openxmlformats.org/officeDocument/2006/relationships/font" Target="fonts/font28.fntdata"/><Relationship Id="rId16" Type="http://schemas.openxmlformats.org/officeDocument/2006/relationships/slide" Target="slides/slide10.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notesMaster" Target="notesMasters/notesMaster1.xml"/><Relationship Id="rId45" Type="http://schemas.openxmlformats.org/officeDocument/2006/relationships/font" Target="fonts/font5.fntdata"/><Relationship Id="rId53" Type="http://schemas.openxmlformats.org/officeDocument/2006/relationships/font" Target="fonts/font13.fntdata"/><Relationship Id="rId58" Type="http://schemas.openxmlformats.org/officeDocument/2006/relationships/font" Target="fonts/font18.fntdata"/><Relationship Id="rId66" Type="http://schemas.openxmlformats.org/officeDocument/2006/relationships/font" Target="fonts/font26.fntdata"/><Relationship Id="rId74"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font" Target="fonts/font21.fntdata"/><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font" Target="fonts/font3.fntdata"/><Relationship Id="rId48" Type="http://schemas.openxmlformats.org/officeDocument/2006/relationships/font" Target="fonts/font8.fntdata"/><Relationship Id="rId56" Type="http://schemas.openxmlformats.org/officeDocument/2006/relationships/font" Target="fonts/font16.fntdata"/><Relationship Id="rId64" Type="http://schemas.openxmlformats.org/officeDocument/2006/relationships/font" Target="fonts/font24.fntdata"/><Relationship Id="rId69" Type="http://schemas.openxmlformats.org/officeDocument/2006/relationships/font" Target="fonts/font29.fntdata"/><Relationship Id="rId77"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font" Target="fonts/font11.fntdata"/><Relationship Id="rId72" Type="http://schemas.openxmlformats.org/officeDocument/2006/relationships/font" Target="fonts/font32.fntdata"/><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font" Target="fonts/font6.fntdata"/><Relationship Id="rId59" Type="http://schemas.openxmlformats.org/officeDocument/2006/relationships/font" Target="fonts/font19.fntdata"/><Relationship Id="rId67" Type="http://schemas.openxmlformats.org/officeDocument/2006/relationships/font" Target="fonts/font27.fntdata"/><Relationship Id="rId20" Type="http://schemas.openxmlformats.org/officeDocument/2006/relationships/slide" Target="slides/slide14.xml"/><Relationship Id="rId41" Type="http://schemas.openxmlformats.org/officeDocument/2006/relationships/font" Target="fonts/font1.fntdata"/><Relationship Id="rId54" Type="http://schemas.openxmlformats.org/officeDocument/2006/relationships/font" Target="fonts/font14.fntdata"/><Relationship Id="rId62" Type="http://schemas.openxmlformats.org/officeDocument/2006/relationships/font" Target="fonts/font22.fntdata"/><Relationship Id="rId70" Type="http://schemas.openxmlformats.org/officeDocument/2006/relationships/font" Target="fonts/font30.fntdata"/><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font" Target="fonts/font9.fntdata"/><Relationship Id="rId57" Type="http://schemas.openxmlformats.org/officeDocument/2006/relationships/font" Target="fonts/font17.fntdata"/><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font" Target="fonts/font4.fntdata"/><Relationship Id="rId52" Type="http://schemas.openxmlformats.org/officeDocument/2006/relationships/font" Target="fonts/font12.fntdata"/><Relationship Id="rId60" Type="http://schemas.openxmlformats.org/officeDocument/2006/relationships/font" Target="fonts/font20.fntdata"/><Relationship Id="rId65" Type="http://schemas.openxmlformats.org/officeDocument/2006/relationships/font" Target="fonts/font25.fntdata"/><Relationship Id="rId73" Type="http://customschemas.google.com/relationships/presentationmetadata" Target="metadata"/><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font" Target="fonts/font10.fntdata"/><Relationship Id="rId55" Type="http://schemas.openxmlformats.org/officeDocument/2006/relationships/font" Target="fonts/font15.fntdata"/><Relationship Id="rId76" Type="http://schemas.openxmlformats.org/officeDocument/2006/relationships/theme" Target="theme/theme1.xml"/><Relationship Id="rId7" Type="http://schemas.openxmlformats.org/officeDocument/2006/relationships/slide" Target="slides/slide1.xml"/><Relationship Id="rId71" Type="http://schemas.openxmlformats.org/officeDocument/2006/relationships/font" Target="fonts/font31.fntdata"/><Relationship Id="rId2" Type="http://schemas.openxmlformats.org/officeDocument/2006/relationships/slideMaster" Target="slideMasters/slideMaster2.xml"/><Relationship Id="rId29" Type="http://schemas.openxmlformats.org/officeDocument/2006/relationships/slide" Target="slides/slide2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42"/>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542"/>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542"/>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542"/>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542"/>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804"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rcrcconference.org/pledge/ifrc-icrc-joint-plan-of-action-for-the-implementation-of-the-minimum-commitments-and-actions-on-community-engagement-and-accountability-cea/"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corehumanitarianstandard.org/the-standard"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interagencystandingcommittee.org/system/files/2020-11/IASC%20Revised%20AAP%20Commitments%20endorsed%20November%202017.pdf"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groundtruthsolutions.org/our-work/perspectives-on-the-grand-bargain/"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thenewhumanitarian.org/opinion/2019/12/6/aid-workers-trust"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4"/>
        <p:cNvGrpSpPr/>
        <p:nvPr/>
      </p:nvGrpSpPr>
      <p:grpSpPr>
        <a:xfrm>
          <a:off x="0" y="0"/>
          <a:ext cx="0" cy="0"/>
          <a:chOff x="0" y="0"/>
          <a:chExt cx="0" cy="0"/>
        </a:xfrm>
      </p:grpSpPr>
      <p:sp>
        <p:nvSpPr>
          <p:cNvPr id="1075" name="Google Shape;1075;p1: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6" name="Google Shape;107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b="1"/>
              <a:t>এই টুলের উদ্দেশ্য</a:t>
            </a:r>
            <a:endParaRPr/>
          </a:p>
          <a:p>
            <a:pPr marL="342900" marR="0" lvl="0" indent="-342900" algn="l" rtl="0">
              <a:lnSpc>
                <a:spcPct val="100000"/>
              </a:lnSpc>
              <a:spcBef>
                <a:spcPts val="0"/>
              </a:spcBef>
              <a:spcAft>
                <a:spcPts val="0"/>
              </a:spcAft>
              <a:buClr>
                <a:srgbClr val="000000"/>
              </a:buClr>
              <a:buSzPts val="1400"/>
              <a:buFont typeface="Arial"/>
              <a:buChar char="•"/>
            </a:pPr>
            <a:r>
              <a:rPr lang="en-GB"/>
              <a:t>এই টুলটিতে সিনিয়র নেতৃ</a:t>
            </a:r>
            <a:r>
              <a:rPr lang="en-GB" sz="2000" b="0" i="0" u="none" strike="noStrike" cap="none">
                <a:solidFill>
                  <a:srgbClr val="0F2042"/>
                </a:solidFill>
                <a:latin typeface="Montserrat"/>
                <a:ea typeface="Montserrat"/>
                <a:cs typeface="Montserrat"/>
                <a:sym typeface="Montserrat"/>
              </a:rPr>
              <a:t>বৃন্দের</a:t>
            </a:r>
            <a:r>
              <a:rPr lang="en-GB"/>
              <a:t> জন্য একটি সংক্ষিপ্ত পাওয়ারপয়েন্ট উপস্থাপনা দেওয়া আছে, যেখানে সিইএ (CEA)-এর বর্ণনা দেওয়া হয়েছে। একটি প্রতিষ্ঠানের সুনাম, তহবিল, অংশীদারিত্ব, কর্মদক্ষতা, গুণমান ও আর্থিক টেকসইতার ক্ষেত্রে সিইএ-র সুবিধাগুলি এতে ব্যাখ্যা করা হয়েছে।</a:t>
            </a:r>
            <a:endParaRPr/>
          </a:p>
          <a:p>
            <a:pPr marL="342900" marR="0" lvl="0" indent="-342900" algn="l" rtl="0">
              <a:lnSpc>
                <a:spcPct val="100000"/>
              </a:lnSpc>
              <a:spcBef>
                <a:spcPts val="0"/>
              </a:spcBef>
              <a:spcAft>
                <a:spcPts val="0"/>
              </a:spcAft>
              <a:buClr>
                <a:srgbClr val="000000"/>
              </a:buClr>
              <a:buSzPts val="1400"/>
              <a:buFont typeface="Arial"/>
              <a:buChar char="•"/>
            </a:pPr>
            <a:r>
              <a:rPr lang="en-GB"/>
              <a:t>সিইএ-র প্রতি নেতৃত্বের সম্মতি বা স্বীকৃতি এবং সমর্থন অত্যন্ত গুরুত্বপূর্ণ। যদি নেতৃত্ব জবাবদিহিতার অগ্রাধিকার না দেয়, তবে কর্মীরাও তা গুরুত্বহীন মনে করবে, আর সিইএ-কে তখন কর্মকৌশল, নীতি ও বাজেট একীভূত করা হবে না।</a:t>
            </a:r>
            <a:endParaRPr/>
          </a:p>
          <a:p>
            <a:pPr marL="342900" marR="0" lvl="0" indent="-342900" algn="l" rtl="0">
              <a:lnSpc>
                <a:spcPct val="100000"/>
              </a:lnSpc>
              <a:spcBef>
                <a:spcPts val="0"/>
              </a:spcBef>
              <a:spcAft>
                <a:spcPts val="0"/>
              </a:spcAft>
              <a:buClr>
                <a:srgbClr val="000000"/>
              </a:buClr>
              <a:buSzPts val="1400"/>
              <a:buFont typeface="Arial"/>
              <a:buChar char="•"/>
            </a:pPr>
            <a:r>
              <a:rPr lang="en-GB"/>
              <a:t>নেতৃ</a:t>
            </a:r>
            <a:r>
              <a:rPr lang="en-GB" sz="1800" b="0" i="0" u="none" strike="noStrike" cap="none">
                <a:solidFill>
                  <a:srgbClr val="0F2042"/>
                </a:solidFill>
                <a:latin typeface="Montserrat"/>
                <a:ea typeface="Montserrat"/>
                <a:cs typeface="Montserrat"/>
                <a:sym typeface="Montserrat"/>
              </a:rPr>
              <a:t>বৃন্দের</a:t>
            </a:r>
            <a:r>
              <a:rPr lang="en-GB"/>
              <a:t> ভেতরে বোর্ড সদস্য এবং শাসন কাঠামো অন্তর্ভুক্ত।</a:t>
            </a:r>
            <a:endParaRPr sz="1804">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r>
              <a:rPr lang="en-GB" b="1"/>
              <a:t>এই টুলটি কীভাবে ব্যবহার করবেন</a:t>
            </a:r>
            <a:endParaRPr/>
          </a:p>
          <a:p>
            <a:pPr marL="342900" marR="0" lvl="0" indent="-342900" algn="l" rtl="0">
              <a:lnSpc>
                <a:spcPct val="100000"/>
              </a:lnSpc>
              <a:spcBef>
                <a:spcPts val="0"/>
              </a:spcBef>
              <a:spcAft>
                <a:spcPts val="0"/>
              </a:spcAft>
              <a:buClr>
                <a:srgbClr val="000000"/>
              </a:buClr>
              <a:buSzPts val="1400"/>
              <a:buFont typeface="Arial"/>
              <a:buChar char="•"/>
            </a:pPr>
            <a:r>
              <a:rPr lang="en-GB"/>
              <a:t>এই টুলটি শুধু একটি টেমপ্লেট হিসেবে ব্যবহৃত হয়, যা আপনার নেতৃত্বের অগ্রাধিকার, আগ্রহ এবং সাংগঠনিক প্রেক্ষাপট অনুযায়ী মানিয়ে নিতে হবে।</a:t>
            </a:r>
            <a:endParaRPr/>
          </a:p>
          <a:p>
            <a:pPr marL="342900" marR="0" lvl="0" indent="-342900" algn="l" rtl="0">
              <a:lnSpc>
                <a:spcPct val="100000"/>
              </a:lnSpc>
              <a:spcBef>
                <a:spcPts val="0"/>
              </a:spcBef>
              <a:spcAft>
                <a:spcPts val="0"/>
              </a:spcAft>
              <a:buClr>
                <a:srgbClr val="000000"/>
              </a:buClr>
              <a:buSzPts val="1400"/>
              <a:buFont typeface="Arial"/>
              <a:buChar char="•"/>
            </a:pPr>
            <a:r>
              <a:rPr lang="en-GB"/>
              <a:t>প্রথমে আপনার নেতৃত্বের কাছে যে বিষয়গুলো গুরুত্বপূর্ণ, সেগুলি বের করুন, সেই অনুযায়ী উপস্থাপনাটি মানিয়ে নিয়ে তাদের দেখান—কীভাবে কমিউনিটি এনগেজমেন্ট অ্যান্ড অ্যাকাউন্ট্যাবিলিটি এসব লক্ষ্য অর্জনে সহায়তা করতে পারে।</a:t>
            </a:r>
            <a:endParaRPr/>
          </a:p>
          <a:p>
            <a:pPr marL="342900" marR="0" lvl="0" indent="-342900" algn="l" rtl="0">
              <a:lnSpc>
                <a:spcPct val="100000"/>
              </a:lnSpc>
              <a:spcBef>
                <a:spcPts val="0"/>
              </a:spcBef>
              <a:spcAft>
                <a:spcPts val="0"/>
              </a:spcAft>
              <a:buClr>
                <a:srgbClr val="000000"/>
              </a:buClr>
              <a:buSzPts val="1400"/>
              <a:buFont typeface="Arial"/>
              <a:buChar char="•"/>
            </a:pPr>
            <a:r>
              <a:rPr lang="en-GB"/>
              <a:t>উপস্থাপনাটি আরও প্রভাবশালী করতে আপনার ন্যাশনাল সোসাইটি, দেশ, অঞ্চল বা সংস্থার ছবি ও উদাহরণ ব্যবহার করুন।</a:t>
            </a:r>
            <a:endParaRPr/>
          </a:p>
          <a:p>
            <a:pPr marL="342900" marR="0" lvl="0" indent="-342900" algn="l" rtl="0">
              <a:lnSpc>
                <a:spcPct val="100000"/>
              </a:lnSpc>
              <a:spcBef>
                <a:spcPts val="0"/>
              </a:spcBef>
              <a:spcAft>
                <a:spcPts val="0"/>
              </a:spcAft>
              <a:buClr>
                <a:srgbClr val="000000"/>
              </a:buClr>
              <a:buSzPts val="1400"/>
              <a:buFont typeface="Arial"/>
              <a:buChar char="•"/>
            </a:pPr>
            <a:r>
              <a:rPr lang="en-GB"/>
              <a:t>আইএফআরসি/আইসিআরসি লোগোর বদলে আপনার ন্যাশনাল সোসাইটি বা সংস্থার লোগো ব্যবহার করতে 'ভিউ' থেকে 'স্লাইড মাস্টার’ এ যান।</a:t>
            </a:r>
            <a:endParaRPr/>
          </a:p>
          <a:p>
            <a:pPr marL="342900" marR="0" lvl="0" indent="-342900" algn="l" rtl="0">
              <a:lnSpc>
                <a:spcPct val="100000"/>
              </a:lnSpc>
              <a:spcBef>
                <a:spcPts val="0"/>
              </a:spcBef>
              <a:spcAft>
                <a:spcPts val="0"/>
              </a:spcAft>
              <a:buClr>
                <a:srgbClr val="000000"/>
              </a:buClr>
              <a:buSzPts val="1400"/>
              <a:buFont typeface="Arial"/>
              <a:buChar char="•"/>
            </a:pPr>
            <a:r>
              <a:rPr lang="en-GB"/>
              <a:t>পিপিটি-র এই টেমপ্লেট সংস্করণটি ৩০-৪০ মিনিটে সম্পন্ন করার জন্য ডিজাইন করা হয়েছে, যার মধ্যে অন্তত ১০ মিনিট আলোচনার জন্য নির্ধারিত।</a:t>
            </a:r>
            <a:endParaRPr/>
          </a:p>
          <a:p>
            <a:pPr marL="342900" marR="0" lvl="0" indent="-342900" algn="l" rtl="0">
              <a:lnSpc>
                <a:spcPct val="100000"/>
              </a:lnSpc>
              <a:spcBef>
                <a:spcPts val="0"/>
              </a:spcBef>
              <a:spcAft>
                <a:spcPts val="0"/>
              </a:spcAft>
              <a:buClr>
                <a:srgbClr val="000000"/>
              </a:buClr>
              <a:buSzPts val="1400"/>
              <a:buFont typeface="Arial"/>
              <a:buChar char="•"/>
            </a:pPr>
            <a:r>
              <a:rPr lang="en-GB"/>
              <a:t>কম গুরুত্বপূর্ণ স্লাইডগুলো হিডেন রাখা হয়েছে, তবে প্রয়োজনে সেগুলো আনহাইড করা যেতে পারে।</a:t>
            </a:r>
            <a:endParaRPr/>
          </a:p>
        </p:txBody>
      </p:sp>
      <p:sp>
        <p:nvSpPr>
          <p:cNvPr id="1077" name="Google Shape;107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1"/>
        <p:cNvGrpSpPr/>
        <p:nvPr/>
      </p:nvGrpSpPr>
      <p:grpSpPr>
        <a:xfrm>
          <a:off x="0" y="0"/>
          <a:ext cx="0" cy="0"/>
          <a:chOff x="0" y="0"/>
          <a:chExt cx="0" cy="0"/>
        </a:xfrm>
      </p:grpSpPr>
      <p:sp>
        <p:nvSpPr>
          <p:cNvPr id="1162" name="Google Shape;1162;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542"/>
              </a:spcBef>
              <a:spcAft>
                <a:spcPts val="0"/>
              </a:spcAft>
              <a:buSzPts val="1400"/>
              <a:buNone/>
            </a:pPr>
            <a:endParaRPr/>
          </a:p>
        </p:txBody>
      </p:sp>
      <p:sp>
        <p:nvSpPr>
          <p:cNvPr id="1163" name="Google Shape;1163;p11: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6"/>
        <p:cNvGrpSpPr/>
        <p:nvPr/>
      </p:nvGrpSpPr>
      <p:grpSpPr>
        <a:xfrm>
          <a:off x="0" y="0"/>
          <a:ext cx="0" cy="0"/>
          <a:chOff x="0" y="0"/>
          <a:chExt cx="0" cy="0"/>
        </a:xfrm>
      </p:grpSpPr>
      <p:sp>
        <p:nvSpPr>
          <p:cNvPr id="1167" name="Google Shape;1167;p1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8" name="Google Shape;1168;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2000" b="1"/>
              <a:t>সঞ্চালকের জন্য নোট</a:t>
            </a:r>
            <a:endParaRPr/>
          </a:p>
          <a:p>
            <a:pPr marL="0" lvl="0" indent="0" algn="just" rtl="0">
              <a:lnSpc>
                <a:spcPct val="100000"/>
              </a:lnSpc>
              <a:spcBef>
                <a:spcPts val="542"/>
              </a:spcBef>
              <a:spcAft>
                <a:spcPts val="0"/>
              </a:spcAft>
              <a:buClr>
                <a:schemeClr val="dk1"/>
              </a:buClr>
              <a:buSzPts val="1805"/>
              <a:buFont typeface="Noto Sans Symbols"/>
              <a:buNone/>
            </a:pPr>
            <a:endParaRPr b="1">
              <a:latin typeface="Arial"/>
              <a:ea typeface="Arial"/>
              <a:cs typeface="Arial"/>
              <a:sym typeface="Arial"/>
            </a:endParaRPr>
          </a:p>
          <a:p>
            <a:pPr marL="171450" lvl="0" indent="-171450" algn="just" rtl="0">
              <a:lnSpc>
                <a:spcPct val="100000"/>
              </a:lnSpc>
              <a:spcBef>
                <a:spcPts val="540"/>
              </a:spcBef>
              <a:spcAft>
                <a:spcPts val="0"/>
              </a:spcAft>
              <a:buClr>
                <a:schemeClr val="dk1"/>
              </a:buClr>
              <a:buSzPts val="1800"/>
              <a:buFont typeface="Arial"/>
              <a:buChar char="•"/>
            </a:pPr>
            <a:r>
              <a:rPr lang="en-GB">
                <a:latin typeface="Arial"/>
                <a:ea typeface="Arial"/>
                <a:cs typeface="Arial"/>
                <a:sym typeface="Arial"/>
              </a:rPr>
              <a:t>মুভমেন্টের ভেতরে সবাই কমিউনিটি এনগেজমেন্ট অ্যান্ড অ্যাকাউন্ট্যাবিলিটির প্রতি সাংগঠনিকভাবে প্রতিশ্রুতিবদ্ধ।</a:t>
            </a:r>
            <a:endParaRPr/>
          </a:p>
          <a:p>
            <a:pPr marL="171450" lvl="0" indent="-95250" algn="just" rtl="0">
              <a:lnSpc>
                <a:spcPct val="100000"/>
              </a:lnSpc>
              <a:spcBef>
                <a:spcPts val="360"/>
              </a:spcBef>
              <a:spcAft>
                <a:spcPts val="0"/>
              </a:spcAft>
              <a:buClr>
                <a:schemeClr val="dk1"/>
              </a:buClr>
              <a:buSzPts val="1200"/>
              <a:buFont typeface="Arial"/>
              <a:buNone/>
            </a:pPr>
            <a:endParaRPr sz="1200" b="1">
              <a:latin typeface="Arial"/>
              <a:ea typeface="Arial"/>
              <a:cs typeface="Arial"/>
              <a:sym typeface="Arial"/>
            </a:endParaRPr>
          </a:p>
          <a:p>
            <a:pPr marL="171450" lvl="0" indent="-171450" algn="just" rtl="0">
              <a:lnSpc>
                <a:spcPct val="100000"/>
              </a:lnSpc>
              <a:spcBef>
                <a:spcPts val="540"/>
              </a:spcBef>
              <a:spcAft>
                <a:spcPts val="0"/>
              </a:spcAft>
              <a:buClr>
                <a:schemeClr val="dk1"/>
              </a:buClr>
              <a:buSzPts val="1800"/>
              <a:buFont typeface="Arial"/>
              <a:buChar char="•"/>
            </a:pPr>
            <a:r>
              <a:rPr lang="en-GB" b="1">
                <a:latin typeface="Arial"/>
                <a:ea typeface="Arial"/>
                <a:cs typeface="Arial"/>
                <a:sym typeface="Arial"/>
              </a:rPr>
              <a:t>দুর্যোগ সাড়াদান কর্মসূচিতে আন্তর্জাতিক আরসিআরসি মুভমেন্ট এবং এনজিওগুলোর আচরণবিধি:</a:t>
            </a:r>
            <a:endParaRPr/>
          </a:p>
          <a:p>
            <a:pPr marL="858844" lvl="1" indent="-171227" algn="just" rtl="0">
              <a:lnSpc>
                <a:spcPct val="100000"/>
              </a:lnSpc>
              <a:spcBef>
                <a:spcPts val="540"/>
              </a:spcBef>
              <a:spcAft>
                <a:spcPts val="0"/>
              </a:spcAft>
              <a:buClr>
                <a:schemeClr val="dk1"/>
              </a:buClr>
              <a:buSzPts val="1800"/>
              <a:buFont typeface="Arial"/>
              <a:buChar char="•"/>
            </a:pPr>
            <a:r>
              <a:rPr lang="en-GB">
                <a:latin typeface="Arial"/>
                <a:ea typeface="Arial"/>
                <a:cs typeface="Arial"/>
                <a:sym typeface="Arial"/>
              </a:rPr>
              <a:t>“</a:t>
            </a:r>
            <a:r>
              <a:rPr lang="en-GB" i="1">
                <a:latin typeface="Arial"/>
                <a:ea typeface="Arial"/>
                <a:cs typeface="Arial"/>
                <a:sym typeface="Arial"/>
              </a:rPr>
              <a:t>ত্রাণ সহায়তা ব্যবস্থাপনায় কর্মসূচির সুবিধাভোগীদের জড়িত করার নতুন উপায় বের করা হবে”</a:t>
            </a:r>
            <a:endParaRPr/>
          </a:p>
          <a:p>
            <a:pPr marL="858844" lvl="1" indent="-171227" algn="just" rtl="0">
              <a:lnSpc>
                <a:spcPct val="100000"/>
              </a:lnSpc>
              <a:spcBef>
                <a:spcPts val="420"/>
              </a:spcBef>
              <a:spcAft>
                <a:spcPts val="0"/>
              </a:spcAft>
              <a:buClr>
                <a:schemeClr val="dk1"/>
              </a:buClr>
              <a:buSzPts val="1400"/>
              <a:buFont typeface="Arial"/>
              <a:buChar char="•"/>
            </a:pPr>
            <a:r>
              <a:rPr lang="en-GB" sz="1400">
                <a:latin typeface="Arial"/>
                <a:ea typeface="Arial"/>
                <a:cs typeface="Arial"/>
                <a:sym typeface="Arial"/>
              </a:rPr>
              <a:t>“</a:t>
            </a:r>
            <a:r>
              <a:rPr lang="en-GB" sz="1400" i="1">
                <a:latin typeface="Arial"/>
                <a:ea typeface="Arial"/>
                <a:cs typeface="Arial"/>
                <a:sym typeface="Arial"/>
              </a:rPr>
              <a:t>আমরা যাদের সহায়তা করতে চাই এবং যাদের থেকে আমরা সম্পদ গ্রহণ করি, তাদের উভয়ের প্রতি আমরা জবাবদিহিতা বজায় রাখি”</a:t>
            </a:r>
            <a:endParaRPr/>
          </a:p>
          <a:p>
            <a:pPr marL="0" lvl="0" indent="0" algn="l" rtl="0">
              <a:lnSpc>
                <a:spcPct val="100000"/>
              </a:lnSpc>
              <a:spcBef>
                <a:spcPts val="542"/>
              </a:spcBef>
              <a:spcAft>
                <a:spcPts val="0"/>
              </a:spcAft>
              <a:buSzPts val="1400"/>
              <a:buNone/>
            </a:pPr>
            <a:endParaRPr/>
          </a:p>
          <a:p>
            <a:pPr marL="171450" lvl="0" indent="-171450" algn="just" rtl="0">
              <a:lnSpc>
                <a:spcPct val="100000"/>
              </a:lnSpc>
              <a:spcBef>
                <a:spcPts val="541"/>
              </a:spcBef>
              <a:spcAft>
                <a:spcPts val="0"/>
              </a:spcAft>
              <a:buClr>
                <a:schemeClr val="dk1"/>
              </a:buClr>
              <a:buSzPts val="1804"/>
              <a:buFont typeface="Arial"/>
              <a:buChar char="•"/>
            </a:pPr>
            <a:r>
              <a:rPr lang="en-GB" b="1">
                <a:latin typeface="Arial"/>
                <a:ea typeface="Arial"/>
                <a:cs typeface="Arial"/>
                <a:sym typeface="Arial"/>
              </a:rPr>
              <a:t>আরসিআরসি মানবিক পদক্ষেপের মূলনীতি ও বিধিমালা সমূহে উল্লেখ করা আছে যে</a:t>
            </a:r>
            <a:r>
              <a:rPr lang="en-GB" sz="1804" b="1">
                <a:solidFill>
                  <a:schemeClr val="dk1"/>
                </a:solidFill>
                <a:latin typeface="Arial"/>
                <a:ea typeface="Arial"/>
                <a:cs typeface="Arial"/>
                <a:sym typeface="Arial"/>
              </a:rPr>
              <a:t>:</a:t>
            </a:r>
            <a:endParaRPr/>
          </a:p>
          <a:p>
            <a:pPr marL="858844" lvl="1" indent="-171227" algn="l" rtl="0">
              <a:lnSpc>
                <a:spcPct val="100000"/>
              </a:lnSpc>
              <a:spcBef>
                <a:spcPts val="540"/>
              </a:spcBef>
              <a:spcAft>
                <a:spcPts val="0"/>
              </a:spcAft>
              <a:buClr>
                <a:schemeClr val="dk1"/>
              </a:buClr>
              <a:buSzPts val="1800"/>
              <a:buFont typeface="Arial"/>
              <a:buChar char="•"/>
            </a:pPr>
            <a:r>
              <a:rPr lang="en-GB"/>
              <a:t>মূলনীতি ৯. আমরা নিশ্চিত করি যে আমাদের সহায়তা যথাযথ, দক্ষ, কার্যকর এবং জবাবদিহিমূলক হয়। আমরা দুর্যোগে আক্রান্ত মানুষদের জন্য ত্রাণ থেকে পুনরুদ্ধারে স্থানান্তরের প্রক্রিয়াটিতে সাহায্য করি।</a:t>
            </a:r>
            <a:endParaRPr/>
          </a:p>
          <a:p>
            <a:pPr marL="858844" lvl="1" indent="-171227" algn="l" rtl="0">
              <a:lnSpc>
                <a:spcPct val="100000"/>
              </a:lnSpc>
              <a:spcBef>
                <a:spcPts val="540"/>
              </a:spcBef>
              <a:spcAft>
                <a:spcPts val="0"/>
              </a:spcAft>
              <a:buClr>
                <a:schemeClr val="dk1"/>
              </a:buClr>
              <a:buSzPts val="1800"/>
              <a:buFont typeface="Arial"/>
              <a:buChar char="•"/>
            </a:pPr>
            <a:r>
              <a:rPr lang="en-GB"/>
              <a:t>গুণমান ও জবাবদিহিতা সংক্রান্ত </a:t>
            </a:r>
            <a:r>
              <a:rPr lang="en-GB" b="1">
                <a:latin typeface="Arial"/>
                <a:ea typeface="Arial"/>
                <a:cs typeface="Arial"/>
                <a:sym typeface="Arial"/>
              </a:rPr>
              <a:t>বিধি</a:t>
            </a:r>
            <a:r>
              <a:rPr lang="en-GB"/>
              <a:t> নং ৫, যাতে রয়েছে:</a:t>
            </a:r>
            <a:endParaRPr/>
          </a:p>
          <a:p>
            <a:pPr marL="1316268" lvl="2" indent="-171450" algn="l" rtl="0">
              <a:lnSpc>
                <a:spcPct val="100000"/>
              </a:lnSpc>
              <a:spcBef>
                <a:spcPts val="540"/>
              </a:spcBef>
              <a:spcAft>
                <a:spcPts val="0"/>
              </a:spcAft>
              <a:buClr>
                <a:schemeClr val="dk1"/>
              </a:buClr>
              <a:buSzPts val="1800"/>
              <a:buFont typeface="Arial"/>
              <a:buChar char="•"/>
            </a:pPr>
            <a:r>
              <a:rPr lang="en-GB"/>
              <a:t>৫.৪ ন্যাশনাল সোসাইটি এবং ইন্টারন্যাশনাল ফেডারেশন দুর্যোগে আক্রান্ত মানুষের প্রতি নিজেদের দায়বদ্ধ মনে করে। সহায়তা যে যথাযথ এবং মানুষের প্রয়োজন ও অগ্রাধিকার পূরণ করে, তা নিশ্চিত করার জন্য প্রয়োজন সমূহের মূল্যায়ন এবং সিদ্ধান্ত গ্রহণ প্রক্রিয়ায় তাদের জড়িত করবে।</a:t>
            </a:r>
            <a:endParaRPr/>
          </a:p>
          <a:p>
            <a:pPr marL="1316268" lvl="2" indent="-171450" algn="l" rtl="0">
              <a:lnSpc>
                <a:spcPct val="100000"/>
              </a:lnSpc>
              <a:spcBef>
                <a:spcPts val="540"/>
              </a:spcBef>
              <a:spcAft>
                <a:spcPts val="0"/>
              </a:spcAft>
              <a:buClr>
                <a:schemeClr val="dk1"/>
              </a:buClr>
              <a:buSzPts val="1800"/>
              <a:buFont typeface="Arial"/>
              <a:buChar char="•"/>
            </a:pPr>
            <a:r>
              <a:rPr lang="en-GB"/>
              <a:t>৫.৫ ন্যাশনাল সোসাইটি এবং ইন্টারন্যাশনাল ফেডারেশন স্বচ্ছ যোগাযোগ, মতামত এবং অভিযোগ ব্যবস্থা চালু করতে কাজ করবে, যা দুর্যোগে আক্রান্তদের সহায়তা নিয়ে উদ্বেগ প্রকাশের সুযোগ দেবে। ন্যাশনাল সোসাইটি এবং ইন্টারন্যাশনাল ফেডারেশন ফিডব্যাকের যথাযথ ফলোআপ নিশ্চিত করবে।</a:t>
            </a:r>
            <a:endParaRPr/>
          </a:p>
          <a:p>
            <a:pPr marL="0" lvl="0" indent="0" algn="l" rtl="0">
              <a:lnSpc>
                <a:spcPct val="100000"/>
              </a:lnSpc>
              <a:spcBef>
                <a:spcPts val="542"/>
              </a:spcBef>
              <a:spcAft>
                <a:spcPts val="0"/>
              </a:spcAft>
              <a:buSzPts val="1400"/>
              <a:buNone/>
            </a:pPr>
            <a:endParaRPr sz="1804">
              <a:solidFill>
                <a:schemeClr val="dk1"/>
              </a:solidFill>
              <a:latin typeface="Calibri"/>
              <a:ea typeface="Calibri"/>
              <a:cs typeface="Calibri"/>
              <a:sym typeface="Calibri"/>
            </a:endParaRPr>
          </a:p>
          <a:p>
            <a:pPr marL="342900" lvl="0" indent="-342900" algn="l" rtl="0">
              <a:lnSpc>
                <a:spcPct val="100000"/>
              </a:lnSpc>
              <a:spcBef>
                <a:spcPts val="541"/>
              </a:spcBef>
              <a:spcAft>
                <a:spcPts val="0"/>
              </a:spcAft>
              <a:buClr>
                <a:schemeClr val="dk1"/>
              </a:buClr>
              <a:buSzPts val="1804"/>
              <a:buFont typeface="Arial"/>
              <a:buChar char="•"/>
            </a:pPr>
            <a:r>
              <a:rPr lang="en-GB">
                <a:latin typeface="Arial"/>
                <a:ea typeface="Arial"/>
                <a:cs typeface="Arial"/>
                <a:sym typeface="Arial"/>
              </a:rPr>
              <a:t>ডিসেম্বর ০৮, ২০১৯ তারিখে কাউন্সিল অফ ডেলিগেটস-এ কমিউনিটি এনগেজমেন্ট অ্যান্ড অ্যাকাউন্ট্যাবিলিটির জন্য মুভমেন্ট-ব্যাপী ন্যূনতম প্রতিশ্রুতি সমূহ (সিআর/১৯/আর১) গৃহীত হয়। </a:t>
            </a:r>
            <a:r>
              <a:rPr lang="en-GB"/>
              <a:t>এই সামগ্রিক, কৌশলগত প্রতিশ্রুতিগুলির লক্ষ্য হলো মুভমেন্ট জুড়ে আমরা কীভাবে মানুষ ও কমিউনিটির সাথে সম্পৃক্ত হই এবং তাদের কাছে জবাবদিহি করি, তার একটি ধারাবাহিক পন্থা নিশ্চিত করা। এই প্রতিশ্রুতিগুলি পূরণ করা ও বজায় রাখা প্রতিটি ন্যাশনাল সোসাইটি, আইসিআরসি প্রতিনিধিদল এবং আইএফআরসি দপ্তর সহ মুভমেন্টের সকল সদস্যদের দায়িত্ব, এবং তাদের পদ নির্বিশেষে মুভমেন্টের সকল কর্মী ও স্বেচ্ছাসেবকদের জন্য এগুলি প্রাসঙ্গিক ও প্রযোজ্য।</a:t>
            </a:r>
            <a:endParaRPr sz="2000">
              <a:latin typeface="Calibri"/>
              <a:ea typeface="Calibri"/>
              <a:cs typeface="Calibri"/>
              <a:sym typeface="Calibri"/>
            </a:endParaRPr>
          </a:p>
        </p:txBody>
      </p:sp>
      <p:sp>
        <p:nvSpPr>
          <p:cNvPr id="1169" name="Google Shape;1169;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6"/>
        <p:cNvGrpSpPr/>
        <p:nvPr/>
      </p:nvGrpSpPr>
      <p:grpSpPr>
        <a:xfrm>
          <a:off x="0" y="0"/>
          <a:ext cx="0" cy="0"/>
          <a:chOff x="0" y="0"/>
          <a:chExt cx="0" cy="0"/>
        </a:xfrm>
      </p:grpSpPr>
      <p:sp>
        <p:nvSpPr>
          <p:cNvPr id="1177" name="Google Shape;1177;p13: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8" name="Google Shape;117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GB" sz="1600" b="1"/>
              <a:t>সঞ্চালকের জন্য নোট</a:t>
            </a:r>
            <a:r>
              <a:rPr lang="en-GB" sz="1600" b="1">
                <a:latin typeface="Calibri"/>
                <a:ea typeface="Calibri"/>
                <a:cs typeface="Calibri"/>
                <a:sym typeface="Calibri"/>
              </a:rPr>
              <a:t> – </a:t>
            </a:r>
            <a:endParaRPr sz="1100"/>
          </a:p>
          <a:p>
            <a:pPr marL="0" lvl="0" indent="0" algn="l" rtl="0">
              <a:lnSpc>
                <a:spcPct val="100000"/>
              </a:lnSpc>
              <a:spcBef>
                <a:spcPts val="900"/>
              </a:spcBef>
              <a:spcAft>
                <a:spcPts val="0"/>
              </a:spcAft>
              <a:buClr>
                <a:schemeClr val="dk1"/>
              </a:buClr>
              <a:buSzPts val="1400"/>
              <a:buFont typeface="Calibri"/>
              <a:buNone/>
            </a:pPr>
            <a:endParaRPr sz="1600"/>
          </a:p>
          <a:p>
            <a:pPr marL="342900" lvl="0" indent="-342900" algn="l" rtl="0">
              <a:lnSpc>
                <a:spcPct val="100000"/>
              </a:lnSpc>
              <a:spcBef>
                <a:spcPts val="1742"/>
              </a:spcBef>
              <a:spcAft>
                <a:spcPts val="0"/>
              </a:spcAft>
              <a:buClr>
                <a:schemeClr val="dk1"/>
              </a:buClr>
              <a:buSzPts val="1400"/>
              <a:buFont typeface="Arial"/>
              <a:buChar char="•"/>
            </a:pPr>
            <a:r>
              <a:rPr lang="en-GB" sz="1100"/>
              <a:t>মুভমেন্ট-ব্যাপী প্রতিশ্রুতির আওতায় সাতটি মূল ক্ষেত্র আছে।</a:t>
            </a:r>
            <a:endParaRPr/>
          </a:p>
          <a:p>
            <a:pPr marL="342900" lvl="0" indent="-254000" algn="l" rtl="0">
              <a:lnSpc>
                <a:spcPct val="100000"/>
              </a:lnSpc>
              <a:spcBef>
                <a:spcPts val="542"/>
              </a:spcBef>
              <a:spcAft>
                <a:spcPts val="0"/>
              </a:spcAft>
              <a:buClr>
                <a:schemeClr val="dk1"/>
              </a:buClr>
              <a:buSzPts val="1400"/>
              <a:buFont typeface="Arial"/>
              <a:buNone/>
            </a:pPr>
            <a:endParaRPr sz="1100"/>
          </a:p>
          <a:p>
            <a:pPr marL="342900" lvl="0" indent="-342900" algn="l" rtl="0">
              <a:lnSpc>
                <a:spcPct val="100000"/>
              </a:lnSpc>
              <a:spcBef>
                <a:spcPts val="542"/>
              </a:spcBef>
              <a:spcAft>
                <a:spcPts val="0"/>
              </a:spcAft>
              <a:buClr>
                <a:schemeClr val="dk1"/>
              </a:buClr>
              <a:buSzPts val="1400"/>
              <a:buFont typeface="Arial"/>
              <a:buChar char="•"/>
            </a:pPr>
            <a:r>
              <a:rPr lang="en-GB" sz="1100"/>
              <a:t>এই প্রতিশ্রুতিগুলি কমিউনিটি এনগেজমেন্ট অ্যান্ড অ্যাকাউন্টেবিলিটির জন্য সিইএ গাইডে দেওয়া ১৮টি ন্যূনতম পদক্ষেপের ভিত্তি। এই উচ্চ-স্তরের প্রতিশ্রুতিগুলিকে কীভাবে আমাদের কাজে প্রয়োগ করতে হবে তা এই পদক্ষেপগুলি ঠিক করে দেয়।</a:t>
            </a:r>
            <a:endParaRPr/>
          </a:p>
          <a:p>
            <a:pPr marL="342900" lvl="0" indent="-254000" algn="l" rtl="0">
              <a:lnSpc>
                <a:spcPct val="100000"/>
              </a:lnSpc>
              <a:spcBef>
                <a:spcPts val="542"/>
              </a:spcBef>
              <a:spcAft>
                <a:spcPts val="0"/>
              </a:spcAft>
              <a:buClr>
                <a:schemeClr val="dk1"/>
              </a:buClr>
              <a:buSzPts val="1400"/>
              <a:buFont typeface="Arial"/>
              <a:buNone/>
            </a:pPr>
            <a:endParaRPr sz="1100"/>
          </a:p>
          <a:p>
            <a:pPr marL="0" lvl="0" indent="0" algn="l" rtl="0">
              <a:lnSpc>
                <a:spcPct val="100000"/>
              </a:lnSpc>
              <a:spcBef>
                <a:spcPts val="542"/>
              </a:spcBef>
              <a:spcAft>
                <a:spcPts val="0"/>
              </a:spcAft>
              <a:buClr>
                <a:schemeClr val="dk1"/>
              </a:buClr>
              <a:buSzPts val="1400"/>
              <a:buFont typeface="Arial"/>
              <a:buNone/>
            </a:pPr>
            <a:r>
              <a:rPr lang="en-GB" sz="1100" b="1"/>
              <a:t>সম্পূর্ণ প্রতিশ্রুতিসমূহ</a:t>
            </a:r>
            <a:endParaRPr sz="1100"/>
          </a:p>
          <a:p>
            <a:pPr marL="342900" lvl="0" indent="-342900" algn="l" rtl="0">
              <a:lnSpc>
                <a:spcPct val="100000"/>
              </a:lnSpc>
              <a:spcBef>
                <a:spcPts val="542"/>
              </a:spcBef>
              <a:spcAft>
                <a:spcPts val="0"/>
              </a:spcAft>
              <a:buClr>
                <a:schemeClr val="dk1"/>
              </a:buClr>
              <a:buSzPts val="1400"/>
              <a:buFont typeface="Arial"/>
              <a:buChar char="•"/>
            </a:pPr>
            <a:r>
              <a:rPr lang="en-GB" sz="1100" b="1">
                <a:latin typeface="Arial"/>
                <a:ea typeface="Arial"/>
                <a:cs typeface="Arial"/>
                <a:sym typeface="Arial"/>
              </a:rPr>
              <a:t>১ম প্রতিশ্রুতি</a:t>
            </a:r>
            <a:r>
              <a:rPr lang="en-GB" sz="1800" b="1">
                <a:solidFill>
                  <a:schemeClr val="dk1"/>
                </a:solidFill>
                <a:latin typeface="Arial"/>
                <a:ea typeface="Arial"/>
                <a:cs typeface="Arial"/>
                <a:sym typeface="Arial"/>
              </a:rPr>
              <a:t>:</a:t>
            </a:r>
            <a:r>
              <a:rPr lang="en-GB" sz="1800">
                <a:solidFill>
                  <a:schemeClr val="dk1"/>
                </a:solidFill>
                <a:latin typeface="Arial"/>
                <a:ea typeface="Arial"/>
                <a:cs typeface="Arial"/>
                <a:sym typeface="Arial"/>
              </a:rPr>
              <a:t> </a:t>
            </a:r>
            <a:r>
              <a:rPr lang="en-GB" sz="1100">
                <a:latin typeface="Arial"/>
                <a:ea typeface="Arial"/>
                <a:cs typeface="Arial"/>
                <a:sym typeface="Arial"/>
              </a:rPr>
              <a:t>মুভমেন্টের সমস্ত অংশই তাদের কর্মকৌশল, নীতি ও পদ্ধতিতে কমিউনিটি এনগেজমেন্ট অ্যান্ড অ্যাকাউন্ট্যাবিলিটি একীভূত করতে প্রতিশ্রুতিবদ্ধ।</a:t>
            </a:r>
            <a:endParaRPr/>
          </a:p>
          <a:p>
            <a:pPr marL="342900" lvl="0" indent="-254000" algn="l" rtl="0">
              <a:lnSpc>
                <a:spcPct val="100000"/>
              </a:lnSpc>
              <a:spcBef>
                <a:spcPts val="542"/>
              </a:spcBef>
              <a:spcAft>
                <a:spcPts val="0"/>
              </a:spcAft>
              <a:buClr>
                <a:schemeClr val="dk1"/>
              </a:buClr>
              <a:buSzPts val="1400"/>
              <a:buFont typeface="Arial"/>
              <a:buNone/>
            </a:pPr>
            <a:endParaRPr sz="1100" b="0">
              <a:latin typeface="Calibri"/>
              <a:ea typeface="Calibri"/>
              <a:cs typeface="Calibri"/>
              <a:sym typeface="Calibri"/>
            </a:endParaRPr>
          </a:p>
          <a:p>
            <a:pPr marL="342900" lvl="0" indent="-342900" algn="l" rtl="0">
              <a:lnSpc>
                <a:spcPct val="100000"/>
              </a:lnSpc>
              <a:spcBef>
                <a:spcPts val="542"/>
              </a:spcBef>
              <a:spcAft>
                <a:spcPts val="0"/>
              </a:spcAft>
              <a:buClr>
                <a:schemeClr val="dk1"/>
              </a:buClr>
              <a:buSzPts val="1400"/>
              <a:buFont typeface="Arial"/>
              <a:buChar char="•"/>
            </a:pPr>
            <a:r>
              <a:rPr lang="en-GB" sz="1100" b="1">
                <a:latin typeface="Arial"/>
                <a:ea typeface="Arial"/>
                <a:cs typeface="Arial"/>
                <a:sym typeface="Arial"/>
              </a:rPr>
              <a:t>২য় প্রতিশ্রুতি</a:t>
            </a:r>
            <a:r>
              <a:rPr lang="en-GB" sz="1800" b="1">
                <a:solidFill>
                  <a:schemeClr val="dk1"/>
                </a:solidFill>
                <a:latin typeface="Arial"/>
                <a:ea typeface="Arial"/>
                <a:cs typeface="Arial"/>
                <a:sym typeface="Arial"/>
              </a:rPr>
              <a:t>:</a:t>
            </a:r>
            <a:r>
              <a:rPr lang="en-GB" sz="1800">
                <a:solidFill>
                  <a:schemeClr val="dk1"/>
                </a:solidFill>
                <a:latin typeface="Arial"/>
                <a:ea typeface="Arial"/>
                <a:cs typeface="Arial"/>
                <a:sym typeface="Arial"/>
              </a:rPr>
              <a:t> </a:t>
            </a:r>
            <a:r>
              <a:rPr lang="en-GB" sz="1800" b="0" i="0" u="none" strike="noStrike" cap="none">
                <a:solidFill>
                  <a:srgbClr val="000000"/>
                </a:solidFill>
                <a:latin typeface="Poppins"/>
                <a:ea typeface="Poppins"/>
                <a:cs typeface="Poppins"/>
                <a:sym typeface="Poppins"/>
              </a:rPr>
              <a:t>মুভমেন্টের সমস্ত অংশই তারা যে প্রেক্ষাপটগুলিতে কাজ করে তার একটি নিয়মিত বিশ্লেষণ পরিচালনা করতে প্রতিশ্রুতিবদ্ধ, যাতে তারা যে মানুষ ও কমিউনিটিগুলিকে সেবা ও সহায়তা করতে চায় তাদের বিভিন্ন প্রয়োজন, দুর্বলতা ও সক্ষমতাগুলিকে আরও ভালোভাবে বোঝা এবং সমাধান করা যায়।</a:t>
            </a:r>
            <a:endParaRPr/>
          </a:p>
          <a:p>
            <a:pPr marL="342900" lvl="0" indent="-254000" algn="l" rtl="0">
              <a:lnSpc>
                <a:spcPct val="100000"/>
              </a:lnSpc>
              <a:spcBef>
                <a:spcPts val="542"/>
              </a:spcBef>
              <a:spcAft>
                <a:spcPts val="0"/>
              </a:spcAft>
              <a:buClr>
                <a:schemeClr val="dk1"/>
              </a:buClr>
              <a:buSzPts val="1400"/>
              <a:buFont typeface="Arial"/>
              <a:buNone/>
            </a:pPr>
            <a:endParaRPr sz="1800" b="1">
              <a:solidFill>
                <a:schemeClr val="dk1"/>
              </a:solidFill>
              <a:latin typeface="Arial"/>
              <a:ea typeface="Arial"/>
              <a:cs typeface="Arial"/>
              <a:sym typeface="Arial"/>
            </a:endParaRPr>
          </a:p>
          <a:p>
            <a:pPr marL="342900" lvl="0" indent="-342900" algn="l" rtl="0">
              <a:lnSpc>
                <a:spcPct val="100000"/>
              </a:lnSpc>
              <a:spcBef>
                <a:spcPts val="542"/>
              </a:spcBef>
              <a:spcAft>
                <a:spcPts val="0"/>
              </a:spcAft>
              <a:buClr>
                <a:schemeClr val="dk1"/>
              </a:buClr>
              <a:buSzPts val="1400"/>
              <a:buFont typeface="Arial"/>
              <a:buChar char="•"/>
            </a:pPr>
            <a:r>
              <a:rPr lang="en-GB" sz="1100" b="1">
                <a:latin typeface="Arial"/>
                <a:ea typeface="Arial"/>
                <a:cs typeface="Arial"/>
                <a:sym typeface="Arial"/>
              </a:rPr>
              <a:t>৩য় প্রতিশ্রুতি</a:t>
            </a:r>
            <a:r>
              <a:rPr lang="en-GB" sz="1800" b="1">
                <a:solidFill>
                  <a:schemeClr val="dk1"/>
                </a:solidFill>
                <a:latin typeface="Arial"/>
                <a:ea typeface="Arial"/>
                <a:cs typeface="Arial"/>
                <a:sym typeface="Arial"/>
              </a:rPr>
              <a:t>:</a:t>
            </a:r>
            <a:r>
              <a:rPr lang="en-GB" sz="1800">
                <a:solidFill>
                  <a:schemeClr val="dk1"/>
                </a:solidFill>
                <a:latin typeface="Arial"/>
                <a:ea typeface="Arial"/>
                <a:cs typeface="Arial"/>
                <a:sym typeface="Arial"/>
              </a:rPr>
              <a:t> </a:t>
            </a:r>
            <a:r>
              <a:rPr lang="en-GB" sz="1100">
                <a:latin typeface="Arial"/>
                <a:ea typeface="Arial"/>
                <a:cs typeface="Arial"/>
                <a:sym typeface="Arial"/>
              </a:rPr>
              <a:t>মুভমেন্টের সমস্ত অংশই স্থানীয় মানুষ এবং কমিউনিটিগুলির  বৃহত্তর অংশগ্রহণকে সহজতর করতে প্রতিশ্রুতিবদ্ধ, যার মধ্যে ন্যাশনাল সোসাইটির স্বেচ্ছাসেবকরাও রয়েছে, তাদের সমস্যাগুলির যথাযথ ও কার্যকর সমাধান খুঁজে বের করার জন্য মুভমেন্টের সমস্ত অংশই তাদেরকে জ্ঞান, দক্ষতা ও সক্ষমতা সমূহ প্রয়োগ করতে সাহায্য করে।</a:t>
            </a:r>
            <a:endParaRPr/>
          </a:p>
          <a:p>
            <a:pPr marL="342900" lvl="0" indent="-254000" algn="l" rtl="0">
              <a:lnSpc>
                <a:spcPct val="100000"/>
              </a:lnSpc>
              <a:spcBef>
                <a:spcPts val="542"/>
              </a:spcBef>
              <a:spcAft>
                <a:spcPts val="0"/>
              </a:spcAft>
              <a:buClr>
                <a:schemeClr val="dk1"/>
              </a:buClr>
              <a:buSzPts val="1400"/>
              <a:buFont typeface="Arial"/>
              <a:buNone/>
            </a:pPr>
            <a:endParaRPr sz="1800" b="0">
              <a:solidFill>
                <a:schemeClr val="dk1"/>
              </a:solidFill>
              <a:latin typeface="Calibri"/>
              <a:ea typeface="Calibri"/>
              <a:cs typeface="Calibri"/>
              <a:sym typeface="Calibri"/>
            </a:endParaRPr>
          </a:p>
          <a:p>
            <a:pPr marL="342900" lvl="0" indent="-342900" algn="l" rtl="0">
              <a:lnSpc>
                <a:spcPct val="100000"/>
              </a:lnSpc>
              <a:spcBef>
                <a:spcPts val="542"/>
              </a:spcBef>
              <a:spcAft>
                <a:spcPts val="0"/>
              </a:spcAft>
              <a:buClr>
                <a:schemeClr val="dk1"/>
              </a:buClr>
              <a:buSzPts val="1400"/>
              <a:buFont typeface="Arial"/>
              <a:buChar char="•"/>
            </a:pPr>
            <a:r>
              <a:rPr lang="en-GB" sz="1100" b="1">
                <a:latin typeface="Arial"/>
                <a:ea typeface="Arial"/>
                <a:cs typeface="Arial"/>
                <a:sym typeface="Arial"/>
              </a:rPr>
              <a:t>৪র্থ প্রতিশ্রুতি</a:t>
            </a:r>
            <a:r>
              <a:rPr lang="en-GB" sz="1800" b="1">
                <a:solidFill>
                  <a:schemeClr val="dk1"/>
                </a:solidFill>
                <a:latin typeface="Arial"/>
                <a:ea typeface="Arial"/>
                <a:cs typeface="Arial"/>
                <a:sym typeface="Arial"/>
              </a:rPr>
              <a:t>:</a:t>
            </a:r>
            <a:r>
              <a:rPr lang="en-GB" sz="1800">
                <a:solidFill>
                  <a:schemeClr val="dk1"/>
                </a:solidFill>
                <a:latin typeface="Arial"/>
                <a:ea typeface="Arial"/>
                <a:cs typeface="Arial"/>
                <a:sym typeface="Arial"/>
              </a:rPr>
              <a:t> </a:t>
            </a:r>
            <a:r>
              <a:rPr lang="en-GB" sz="1100">
                <a:latin typeface="Arial"/>
                <a:ea typeface="Arial"/>
                <a:cs typeface="Arial"/>
                <a:sym typeface="Arial"/>
              </a:rPr>
              <a:t>মুভমেন্টের সমস্ত অংশই আমরা যে মানুষ এবং কমিউনিটিগুলিকে সেবা দিতে চাই তাদের মতামত নিয়মতান্ত্রিকভাবে শোনা, তাতে সাড়া দেওয়া এবং সে অনুযায়ী কাজ করার জন্য প্রতিশ্রুতিবদ্ধ।</a:t>
            </a:r>
            <a:endParaRPr sz="1800" b="0">
              <a:solidFill>
                <a:schemeClr val="dk1"/>
              </a:solidFill>
              <a:latin typeface="Calibri"/>
              <a:ea typeface="Calibri"/>
              <a:cs typeface="Calibri"/>
              <a:sym typeface="Calibri"/>
            </a:endParaRPr>
          </a:p>
          <a:p>
            <a:pPr marL="457200" marR="0" lvl="0" indent="-228600" algn="l" rtl="0">
              <a:lnSpc>
                <a:spcPct val="100000"/>
              </a:lnSpc>
              <a:spcBef>
                <a:spcPts val="542"/>
              </a:spcBef>
              <a:spcAft>
                <a:spcPts val="0"/>
              </a:spcAft>
              <a:buSzPts val="1400"/>
              <a:buNone/>
            </a:pPr>
            <a:r>
              <a:rPr lang="en-GB" sz="1804">
                <a:solidFill>
                  <a:schemeClr val="dk1"/>
                </a:solidFill>
                <a:latin typeface="Arial"/>
                <a:ea typeface="Arial"/>
                <a:cs typeface="Arial"/>
                <a:sym typeface="Arial"/>
              </a:rPr>
              <a:t> </a:t>
            </a:r>
            <a:endParaRPr/>
          </a:p>
          <a:p>
            <a:pPr marL="342900" lvl="0" indent="-342900" algn="l" rtl="0">
              <a:lnSpc>
                <a:spcPct val="100000"/>
              </a:lnSpc>
              <a:spcBef>
                <a:spcPts val="542"/>
              </a:spcBef>
              <a:spcAft>
                <a:spcPts val="0"/>
              </a:spcAft>
              <a:buClr>
                <a:schemeClr val="dk1"/>
              </a:buClr>
              <a:buSzPts val="1400"/>
              <a:buFont typeface="Arial"/>
              <a:buChar char="•"/>
            </a:pPr>
            <a:r>
              <a:rPr lang="en-GB" b="1">
                <a:latin typeface="Arial"/>
                <a:ea typeface="Arial"/>
                <a:cs typeface="Arial"/>
                <a:sym typeface="Arial"/>
              </a:rPr>
              <a:t>৫ম প্রতিশ্রুতি</a:t>
            </a:r>
            <a:r>
              <a:rPr lang="en-GB" sz="2000" b="1">
                <a:solidFill>
                  <a:schemeClr val="dk1"/>
                </a:solidFill>
                <a:latin typeface="Arial"/>
                <a:ea typeface="Arial"/>
                <a:cs typeface="Arial"/>
                <a:sym typeface="Arial"/>
              </a:rPr>
              <a:t>: </a:t>
            </a:r>
            <a:r>
              <a:rPr lang="en-GB">
                <a:latin typeface="Arial"/>
                <a:ea typeface="Arial"/>
                <a:cs typeface="Arial"/>
                <a:sym typeface="Arial"/>
              </a:rPr>
              <a:t>মুভমেন্টের সমস্ত অংশই আমরা যে মানুষ এবং কমিউনিটিগুলিকে সেবা দিতে চাই তাদের সাথে আমাদের সম্পর্ক ও আমাদের যোগাযোগে আরও স্বচ্ছতার জন্য প্রতিশ্রুতিবদ্ধ।</a:t>
            </a:r>
            <a:endParaRPr sz="2000" b="0">
              <a:solidFill>
                <a:schemeClr val="dk1"/>
              </a:solidFill>
              <a:latin typeface="Calibri"/>
              <a:ea typeface="Calibri"/>
              <a:cs typeface="Calibri"/>
              <a:sym typeface="Calibri"/>
            </a:endParaRPr>
          </a:p>
          <a:p>
            <a:pPr marL="342900" lvl="0" indent="-254000" algn="l" rtl="0">
              <a:lnSpc>
                <a:spcPct val="100000"/>
              </a:lnSpc>
              <a:spcBef>
                <a:spcPts val="542"/>
              </a:spcBef>
              <a:spcAft>
                <a:spcPts val="0"/>
              </a:spcAft>
              <a:buClr>
                <a:schemeClr val="dk1"/>
              </a:buClr>
              <a:buSzPts val="1400"/>
              <a:buFont typeface="Arial"/>
              <a:buNone/>
            </a:pPr>
            <a:endParaRPr sz="2000" b="0">
              <a:solidFill>
                <a:schemeClr val="dk1"/>
              </a:solidFill>
              <a:latin typeface="Calibri"/>
              <a:ea typeface="Calibri"/>
              <a:cs typeface="Calibri"/>
              <a:sym typeface="Calibri"/>
            </a:endParaRPr>
          </a:p>
          <a:p>
            <a:pPr marL="342900" lvl="0" indent="-342900" algn="l" rtl="0">
              <a:lnSpc>
                <a:spcPct val="100000"/>
              </a:lnSpc>
              <a:spcBef>
                <a:spcPts val="542"/>
              </a:spcBef>
              <a:spcAft>
                <a:spcPts val="0"/>
              </a:spcAft>
              <a:buClr>
                <a:schemeClr val="dk1"/>
              </a:buClr>
              <a:buSzPts val="1400"/>
              <a:buFont typeface="Arial"/>
              <a:buChar char="•"/>
            </a:pPr>
            <a:r>
              <a:rPr lang="en-GB" b="1">
                <a:latin typeface="Arial"/>
                <a:ea typeface="Arial"/>
                <a:cs typeface="Arial"/>
                <a:sym typeface="Arial"/>
              </a:rPr>
              <a:t>৬ষ্ঠ প্রতিশ্রুতি</a:t>
            </a:r>
            <a:r>
              <a:rPr lang="en-GB" sz="2000" b="1">
                <a:solidFill>
                  <a:schemeClr val="dk1"/>
                </a:solidFill>
                <a:latin typeface="Arial"/>
                <a:ea typeface="Arial"/>
                <a:cs typeface="Arial"/>
                <a:sym typeface="Arial"/>
              </a:rPr>
              <a:t>:</a:t>
            </a:r>
            <a:r>
              <a:rPr lang="en-GB" sz="2000">
                <a:solidFill>
                  <a:schemeClr val="dk1"/>
                </a:solidFill>
                <a:latin typeface="Arial"/>
                <a:ea typeface="Arial"/>
                <a:cs typeface="Arial"/>
                <a:sym typeface="Arial"/>
              </a:rPr>
              <a:t> </a:t>
            </a:r>
            <a:r>
              <a:rPr lang="en-GB">
                <a:latin typeface="Arial"/>
                <a:ea typeface="Arial"/>
                <a:cs typeface="Arial"/>
                <a:sym typeface="Arial"/>
              </a:rPr>
              <a:t>মুভমেন্টের সমস্ত অংশই সকল স্তরে কমিউনিটি এনগেজমেন্ট অ্যান্ড অ্যাকাউন্ট্যাবিলিটিতে় জ্ঞান, নির্দিষ্ট দক্ষতা ও আরো বিস্তৃত দক্ষতা সমূহকে জোরদার করতে, এবং নিয়মতান্ত্রিকভাবে এই শিক্ষাকে আমাদের কাজে অন্তর্ভুক্ত করতে প্রতিশ্রুতিবদ্ধ।</a:t>
            </a:r>
            <a:endParaRPr sz="2000" b="0">
              <a:solidFill>
                <a:schemeClr val="dk1"/>
              </a:solidFill>
              <a:latin typeface="Calibri"/>
              <a:ea typeface="Calibri"/>
              <a:cs typeface="Calibri"/>
              <a:sym typeface="Calibri"/>
            </a:endParaRPr>
          </a:p>
          <a:p>
            <a:pPr marL="342900" lvl="0" indent="-254000" algn="l" rtl="0">
              <a:lnSpc>
                <a:spcPct val="100000"/>
              </a:lnSpc>
              <a:spcBef>
                <a:spcPts val="542"/>
              </a:spcBef>
              <a:spcAft>
                <a:spcPts val="0"/>
              </a:spcAft>
              <a:buClr>
                <a:schemeClr val="dk1"/>
              </a:buClr>
              <a:buSzPts val="1400"/>
              <a:buFont typeface="Arial"/>
              <a:buNone/>
            </a:pPr>
            <a:endParaRPr sz="2000" b="0">
              <a:solidFill>
                <a:schemeClr val="dk1"/>
              </a:solidFill>
              <a:latin typeface="Calibri"/>
              <a:ea typeface="Calibri"/>
              <a:cs typeface="Calibri"/>
              <a:sym typeface="Calibri"/>
            </a:endParaRPr>
          </a:p>
          <a:p>
            <a:pPr marL="342900" lvl="0" indent="-342900" algn="l" rtl="0">
              <a:lnSpc>
                <a:spcPct val="100000"/>
              </a:lnSpc>
              <a:spcBef>
                <a:spcPts val="542"/>
              </a:spcBef>
              <a:spcAft>
                <a:spcPts val="0"/>
              </a:spcAft>
              <a:buClr>
                <a:schemeClr val="dk1"/>
              </a:buClr>
              <a:buSzPts val="1400"/>
              <a:buFont typeface="Arial"/>
              <a:buChar char="•"/>
            </a:pPr>
            <a:r>
              <a:rPr lang="en-GB" b="1">
                <a:latin typeface="Arial"/>
                <a:ea typeface="Arial"/>
                <a:cs typeface="Arial"/>
                <a:sym typeface="Arial"/>
              </a:rPr>
              <a:t>৭ম প্রতিশ্রুতি</a:t>
            </a:r>
            <a:r>
              <a:rPr lang="en-GB" sz="2000" b="1">
                <a:solidFill>
                  <a:schemeClr val="dk1"/>
                </a:solidFill>
                <a:latin typeface="Arial"/>
                <a:ea typeface="Arial"/>
                <a:cs typeface="Arial"/>
                <a:sym typeface="Arial"/>
              </a:rPr>
              <a:t>:</a:t>
            </a:r>
            <a:r>
              <a:rPr lang="en-GB" sz="2000">
                <a:solidFill>
                  <a:schemeClr val="dk1"/>
                </a:solidFill>
                <a:latin typeface="Arial"/>
                <a:ea typeface="Arial"/>
                <a:cs typeface="Arial"/>
                <a:sym typeface="Arial"/>
              </a:rPr>
              <a:t> </a:t>
            </a:r>
            <a:r>
              <a:rPr lang="en-GB">
                <a:latin typeface="Arial"/>
                <a:ea typeface="Arial"/>
                <a:cs typeface="Arial"/>
                <a:sym typeface="Arial"/>
              </a:rPr>
              <a:t>সঙ্গতি এবং ধারাবাহিকতা বৃদ্ধি, পুনরাবৃত্তি এড়ানো এবং কার্যকারিতা ও কর্মদক্ষতা উন্নত করার জন্য একই প্রেক্ষাপটে কাজ করার সময় প্রাসঙ্গিক বাহ্যিক অংশীদারদের সাথে সহ, কমিউনিটি এনগেজমেন্ট অ্যান্ড অ্যাকাউন্ট্যাবিলিটির জন্য তাদের পন্থাগুলিকে সমন্বয় করতে মুভমেন্টের সমস্ত অংশই প্রতিশ্রুতিবদ্ধ।</a:t>
            </a:r>
            <a:endParaRPr/>
          </a:p>
        </p:txBody>
      </p:sp>
      <p:sp>
        <p:nvSpPr>
          <p:cNvPr id="1179" name="Google Shape;1179;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GB" sz="1200" b="0" i="0" u="none" strike="noStrike" cap="none">
                <a:solidFill>
                  <a:srgbClr val="000000"/>
                </a:solidFill>
                <a:latin typeface="Calibri"/>
                <a:ea typeface="Calibri"/>
                <a:cs typeface="Calibri"/>
                <a:sym typeface="Calibri"/>
              </a:rPr>
              <a:t>12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4"/>
        <p:cNvGrpSpPr/>
        <p:nvPr/>
      </p:nvGrpSpPr>
      <p:grpSpPr>
        <a:xfrm>
          <a:off x="0" y="0"/>
          <a:ext cx="0" cy="0"/>
          <a:chOff x="0" y="0"/>
          <a:chExt cx="0" cy="0"/>
        </a:xfrm>
      </p:grpSpPr>
      <p:sp>
        <p:nvSpPr>
          <p:cNvPr id="1185" name="Google Shape;1185;p14: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86" name="Google Shape;1186;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0000"/>
              </a:lnSpc>
              <a:spcBef>
                <a:spcPts val="0"/>
              </a:spcBef>
              <a:spcAft>
                <a:spcPts val="0"/>
              </a:spcAft>
              <a:buClr>
                <a:srgbClr val="CF1C21"/>
              </a:buClr>
              <a:buSzPts val="2790"/>
              <a:buFont typeface="Noto Sans Symbols"/>
              <a:buNone/>
            </a:pPr>
            <a:r>
              <a:rPr lang="en-GB" sz="2000" b="1">
                <a:solidFill>
                  <a:srgbClr val="F5333F"/>
                </a:solidFill>
                <a:latin typeface="Open Sans"/>
                <a:ea typeface="Open Sans"/>
                <a:cs typeface="Open Sans"/>
                <a:sym typeface="Open Sans"/>
              </a:rPr>
              <a:t>সঞ্চালকের জন্য নোট </a:t>
            </a:r>
            <a:endParaRPr/>
          </a:p>
          <a:p>
            <a:pPr marL="0" marR="0" lvl="0" indent="0" algn="l" rtl="0">
              <a:lnSpc>
                <a:spcPct val="110000"/>
              </a:lnSpc>
              <a:spcBef>
                <a:spcPts val="1200"/>
              </a:spcBef>
              <a:spcAft>
                <a:spcPts val="0"/>
              </a:spcAft>
              <a:buClr>
                <a:srgbClr val="CF1C21"/>
              </a:buClr>
              <a:buSzPts val="2790"/>
              <a:buFont typeface="Noto Sans Symbols"/>
              <a:buNone/>
            </a:pPr>
            <a:endParaRPr sz="2000" b="1">
              <a:solidFill>
                <a:srgbClr val="F5333F"/>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800"/>
              <a:buFont typeface="Arial"/>
              <a:buNone/>
            </a:pPr>
            <a:r>
              <a:rPr lang="en-GB" sz="2000"/>
              <a:t>২০১৯ সালের প্রতিনিধি পরিষদের সিইএ-র প্রতি মুভমেন্ট-ব্যাপী প্রতিশ্রুতি প্রবর্তনের অনুষ্ঠানে প্যাসকেলে মেইজ (ডিরেক্টর, ডি</a:t>
            </a:r>
            <a:r>
              <a:rPr lang="en-GB" sz="2000" b="0" i="0" u="none" strike="noStrike" cap="none">
                <a:solidFill>
                  <a:schemeClr val="lt2"/>
                </a:solidFill>
                <a:latin typeface="Montserrat"/>
                <a:ea typeface="Montserrat"/>
                <a:cs typeface="Montserrat"/>
                <a:sym typeface="Montserrat"/>
              </a:rPr>
              <a:t>জা</a:t>
            </a:r>
            <a:r>
              <a:rPr lang="en-GB" sz="2000"/>
              <a:t>স্টার অ্যান্ড ক্রাইসিস, আইএফআরসি) এবং মেরি ওয়ার্ন্টজ (ডেপুটি ডিরেক্টর অপারেশনস, আইসিআরসি) এর </a:t>
            </a:r>
            <a:r>
              <a:rPr lang="en-GB" sz="2000">
                <a:solidFill>
                  <a:srgbClr val="F5333F"/>
                </a:solidFill>
                <a:latin typeface="Open Sans"/>
                <a:ea typeface="Open Sans"/>
                <a:cs typeface="Open Sans"/>
                <a:sym typeface="Open Sans"/>
              </a:rPr>
              <a:t>মন্তব্য</a:t>
            </a:r>
            <a:r>
              <a:rPr lang="en-GB" sz="2000"/>
              <a:t>।</a:t>
            </a:r>
            <a:r>
              <a:rPr lang="en-GB" sz="2000" b="0" i="0" u="none" strike="noStrike" cap="none">
                <a:solidFill>
                  <a:schemeClr val="dk1"/>
                </a:solidFill>
                <a:latin typeface="Calibri"/>
                <a:ea typeface="Calibri"/>
                <a:cs typeface="Calibri"/>
                <a:sym typeface="Calibri"/>
              </a:rPr>
              <a:t> </a:t>
            </a:r>
            <a:r>
              <a:rPr lang="en-GB" sz="2000"/>
              <a:t>তারা বলেন</a:t>
            </a:r>
            <a:r>
              <a:rPr lang="en-GB" sz="2000" b="0" i="0" u="none" strike="noStrike" cap="none">
                <a:solidFill>
                  <a:schemeClr val="dk1"/>
                </a:solidFill>
                <a:latin typeface="Calibri"/>
                <a:ea typeface="Calibri"/>
                <a:cs typeface="Calibri"/>
                <a:sym typeface="Calibri"/>
              </a:rPr>
              <a:t>; </a:t>
            </a:r>
            <a:r>
              <a:rPr lang="en-GB" sz="2000" b="0" i="1" u="none" strike="noStrike" cap="none">
                <a:solidFill>
                  <a:schemeClr val="dk1"/>
                </a:solidFill>
                <a:latin typeface="Calibri"/>
                <a:ea typeface="Calibri"/>
                <a:cs typeface="Calibri"/>
                <a:sym typeface="Calibri"/>
              </a:rPr>
              <a:t>“</a:t>
            </a:r>
            <a:endParaRPr sz="2000" b="1" i="1" u="none" strike="noStrike" cap="none">
              <a:solidFill>
                <a:schemeClr val="lt2"/>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2800"/>
              <a:buFont typeface="Arial"/>
              <a:buNone/>
            </a:pPr>
            <a:endParaRPr sz="2000" b="1" i="1" u="none" strike="noStrike" cap="none">
              <a:solidFill>
                <a:schemeClr val="lt2"/>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2800"/>
              <a:buFont typeface="Arial"/>
              <a:buNone/>
            </a:pPr>
            <a:r>
              <a:rPr lang="en-GB" sz="2000" b="1" i="1" u="none" strike="noStrike" cap="none">
                <a:solidFill>
                  <a:schemeClr val="lt2"/>
                </a:solidFill>
                <a:latin typeface="Montserrat"/>
                <a:ea typeface="Montserrat"/>
                <a:cs typeface="Montserrat"/>
                <a:sym typeface="Montserrat"/>
              </a:rPr>
              <a:t>“এটি শুধুমাত্র সঠিক কাজ</a:t>
            </a:r>
            <a:r>
              <a:rPr lang="en-GB" sz="2000" b="1" i="1">
                <a:solidFill>
                  <a:schemeClr val="lt2"/>
                </a:solidFill>
                <a:latin typeface="Montserrat"/>
                <a:ea typeface="Montserrat"/>
                <a:cs typeface="Montserrat"/>
                <a:sym typeface="Montserrat"/>
              </a:rPr>
              <a:t>ই </a:t>
            </a:r>
            <a:r>
              <a:rPr lang="en-GB" sz="2000" b="1" i="1" u="none" strike="noStrike" cap="none">
                <a:solidFill>
                  <a:schemeClr val="lt2"/>
                </a:solidFill>
                <a:latin typeface="Montserrat"/>
                <a:ea typeface="Montserrat"/>
                <a:cs typeface="Montserrat"/>
                <a:sym typeface="Montserrat"/>
              </a:rPr>
              <a:t>নয়, বরং জনগণের আস্থা – অর্থাৎ আমাদের কর্মী ও মুভমেন্টের প্রতি তাদের আস্থা - ধরে রাখার  এবং আমাদের কাজের প্রাসঙ্গিকতা নিশ্চিত করার একমাত্র উপায়। </a:t>
            </a:r>
            <a:r>
              <a:rPr lang="en-GB" sz="2000" b="0" i="1" u="none" strike="noStrike" cap="none">
                <a:solidFill>
                  <a:schemeClr val="lt2"/>
                </a:solidFill>
                <a:latin typeface="Montserrat"/>
                <a:ea typeface="Montserrat"/>
                <a:cs typeface="Montserrat"/>
                <a:sym typeface="Montserrat"/>
              </a:rPr>
              <a:t>”</a:t>
            </a:r>
            <a:endParaRPr sz="1600" b="0" i="0" u="none" strike="noStrike" cap="none">
              <a:solidFill>
                <a:schemeClr val="lt2"/>
              </a:solidFill>
              <a:latin typeface="Montserrat"/>
              <a:ea typeface="Montserrat"/>
              <a:cs typeface="Montserrat"/>
              <a:sym typeface="Montserrat"/>
            </a:endParaRPr>
          </a:p>
          <a:p>
            <a:pPr marL="0" marR="0" lvl="0" indent="0" algn="l" rtl="0">
              <a:lnSpc>
                <a:spcPct val="110000"/>
              </a:lnSpc>
              <a:spcBef>
                <a:spcPts val="1200"/>
              </a:spcBef>
              <a:spcAft>
                <a:spcPts val="0"/>
              </a:spcAft>
              <a:buClr>
                <a:srgbClr val="CF1C21"/>
              </a:buClr>
              <a:buSzPts val="2790"/>
              <a:buFont typeface="Noto Sans Symbols"/>
              <a:buNone/>
            </a:pPr>
            <a:endParaRPr sz="2400" b="1">
              <a:solidFill>
                <a:srgbClr val="F5333F"/>
              </a:solidFill>
              <a:latin typeface="Open Sans"/>
              <a:ea typeface="Open Sans"/>
              <a:cs typeface="Open Sans"/>
              <a:sym typeface="Open Sans"/>
            </a:endParaRPr>
          </a:p>
          <a:p>
            <a:pPr marL="0" marR="0" lvl="0" indent="0" algn="l" rtl="0">
              <a:lnSpc>
                <a:spcPct val="110000"/>
              </a:lnSpc>
              <a:spcBef>
                <a:spcPts val="1200"/>
              </a:spcBef>
              <a:spcAft>
                <a:spcPts val="0"/>
              </a:spcAft>
              <a:buClr>
                <a:srgbClr val="CF1C21"/>
              </a:buClr>
              <a:buSzPts val="2790"/>
              <a:buFont typeface="Noto Sans Symbols"/>
              <a:buNone/>
            </a:pPr>
            <a:r>
              <a:rPr lang="en-GB"/>
              <a:t>এই প্রস্তাবটিকে বিভিন্ন ন্যাশনাল সোসাইটির (তুরস্ক, লেবানন, বুর্কিনা ফাসো এবং ফিলিপাইন) সমর্থন করে এবং কমিউনিটি এনগেজমেন্ট হাবে এটি পাওয়া যাচ্ছে</a:t>
            </a:r>
            <a:r>
              <a:rPr lang="en-GB" sz="1804" b="0" i="0" u="none" strike="noStrike" cap="none">
                <a:solidFill>
                  <a:schemeClr val="dk1"/>
                </a:solidFill>
                <a:latin typeface="Calibri"/>
                <a:ea typeface="Calibri"/>
                <a:cs typeface="Calibri"/>
                <a:sym typeface="Calibri"/>
              </a:rPr>
              <a:t>: </a:t>
            </a:r>
            <a:endParaRPr/>
          </a:p>
          <a:p>
            <a:pPr marL="0" lvl="0" indent="0" algn="l" rtl="0">
              <a:lnSpc>
                <a:spcPct val="110000"/>
              </a:lnSpc>
              <a:spcBef>
                <a:spcPts val="1200"/>
              </a:spcBef>
              <a:spcAft>
                <a:spcPts val="0"/>
              </a:spcAft>
              <a:buClr>
                <a:srgbClr val="CF1C21"/>
              </a:buClr>
              <a:buSzPts val="2790"/>
              <a:buNone/>
            </a:pPr>
            <a:r>
              <a:rPr lang="en-GB" sz="2000" b="0">
                <a:solidFill>
                  <a:srgbClr val="F5333F"/>
                </a:solidFill>
                <a:latin typeface="Open Sans"/>
                <a:ea typeface="Open Sans"/>
                <a:cs typeface="Open Sans"/>
                <a:sym typeface="Open Sans"/>
              </a:rPr>
              <a:t>https://communityengagementhub.org/resource/movement-wide-commitments-for-cea/</a:t>
            </a:r>
            <a:r>
              <a:rPr lang="en-GB" sz="2000">
                <a:solidFill>
                  <a:srgbClr val="F5333F"/>
                </a:solidFill>
                <a:latin typeface="Open Sans"/>
                <a:ea typeface="Open Sans"/>
                <a:cs typeface="Open Sans"/>
                <a:sym typeface="Open Sans"/>
              </a:rPr>
              <a:t> </a:t>
            </a:r>
            <a:endParaRPr sz="2000" b="0">
              <a:solidFill>
                <a:srgbClr val="F5333F"/>
              </a:solidFill>
              <a:latin typeface="Open Sans"/>
              <a:ea typeface="Open Sans"/>
              <a:cs typeface="Open Sans"/>
              <a:sym typeface="Open Sans"/>
            </a:endParaRPr>
          </a:p>
          <a:p>
            <a:pPr marL="0" marR="0" lvl="0" indent="0" algn="l" rtl="0">
              <a:lnSpc>
                <a:spcPct val="110000"/>
              </a:lnSpc>
              <a:spcBef>
                <a:spcPts val="1200"/>
              </a:spcBef>
              <a:spcAft>
                <a:spcPts val="0"/>
              </a:spcAft>
              <a:buClr>
                <a:srgbClr val="CF1C21"/>
              </a:buClr>
              <a:buSzPts val="2790"/>
              <a:buFont typeface="Noto Sans Symbols"/>
              <a:buNone/>
            </a:pPr>
            <a:endParaRPr sz="2000" b="0">
              <a:solidFill>
                <a:srgbClr val="F5333F"/>
              </a:solidFill>
              <a:latin typeface="Open Sans"/>
              <a:ea typeface="Open Sans"/>
              <a:cs typeface="Open Sans"/>
              <a:sym typeface="Open Sans"/>
            </a:endParaRPr>
          </a:p>
          <a:p>
            <a:pPr marL="0" lvl="0" indent="0" algn="l" rtl="0">
              <a:lnSpc>
                <a:spcPct val="110000"/>
              </a:lnSpc>
              <a:spcBef>
                <a:spcPts val="1200"/>
              </a:spcBef>
              <a:spcAft>
                <a:spcPts val="0"/>
              </a:spcAft>
              <a:buClr>
                <a:srgbClr val="CF1C21"/>
              </a:buClr>
              <a:buSzPts val="2790"/>
              <a:buNone/>
            </a:pPr>
            <a:r>
              <a:rPr lang="en-GB" sz="2000">
                <a:solidFill>
                  <a:srgbClr val="F5333F"/>
                </a:solidFill>
                <a:latin typeface="Open Sans"/>
                <a:ea typeface="Open Sans"/>
                <a:cs typeface="Open Sans"/>
                <a:sym typeface="Open Sans"/>
              </a:rPr>
              <a:t>এই প্রতিশ্রুতি সমূহ পূরণে অগ্রসর হতে মুভমেন্টের সকল সদস্যকে সাহায্য করার জন্যে একটি </a:t>
            </a:r>
            <a:r>
              <a:rPr lang="en-GB" sz="2000"/>
              <a:t>সংশ্লিষ্ট </a:t>
            </a:r>
            <a:r>
              <a:rPr lang="en-GB" sz="2000">
                <a:solidFill>
                  <a:srgbClr val="F5333F"/>
                </a:solidFill>
                <a:latin typeface="Open Sans"/>
                <a:ea typeface="Open Sans"/>
                <a:cs typeface="Open Sans"/>
                <a:sym typeface="Open Sans"/>
              </a:rPr>
              <a:t>কর্মপরিকল্পনাও আছে, (এর পাশাপাশি সিইএ গাইড, টুলকিট এবং প্রশিক্ষণ প্যাকেজের মতো ব্যবহারিক সম্পদও অন্তর্ভুক্ত)</a:t>
            </a:r>
            <a:r>
              <a:rPr lang="en-GB" sz="2000" b="0">
                <a:solidFill>
                  <a:srgbClr val="F5333F"/>
                </a:solidFill>
                <a:latin typeface="Open Sans"/>
                <a:ea typeface="Open Sans"/>
                <a:cs typeface="Open Sans"/>
                <a:sym typeface="Open Sans"/>
              </a:rPr>
              <a:t>:</a:t>
            </a:r>
            <a:r>
              <a:rPr lang="en-GB" sz="2000">
                <a:solidFill>
                  <a:srgbClr val="F5333F"/>
                </a:solidFill>
                <a:latin typeface="Open Sans"/>
                <a:ea typeface="Open Sans"/>
                <a:cs typeface="Open Sans"/>
                <a:sym typeface="Open Sans"/>
              </a:rPr>
              <a:t> </a:t>
            </a:r>
            <a:r>
              <a:rPr lang="en-GB" sz="1800" u="sng">
                <a:solidFill>
                  <a:schemeClr val="hlink"/>
                </a:solidFill>
                <a:hlinkClick r:id="rId3"/>
              </a:rPr>
              <a:t>https://rcrcconference.org/pledge/ifrc-icrc-joint-plan-of-action-for-the-implementation-of-the-minimum-commitments-and-actions-on-community-engagement-and-accountability-cea/</a:t>
            </a:r>
            <a:r>
              <a:rPr lang="en-GB" sz="1800"/>
              <a:t> </a:t>
            </a:r>
            <a:endParaRPr sz="1800" b="0"/>
          </a:p>
          <a:p>
            <a:pPr marL="0" marR="0" lvl="0" indent="0" algn="l" rtl="0">
              <a:lnSpc>
                <a:spcPct val="110000"/>
              </a:lnSpc>
              <a:spcBef>
                <a:spcPts val="1200"/>
              </a:spcBef>
              <a:spcAft>
                <a:spcPts val="1200"/>
              </a:spcAft>
              <a:buClr>
                <a:srgbClr val="CF1C21"/>
              </a:buClr>
              <a:buSzPts val="2790"/>
              <a:buFont typeface="Noto Sans Symbols"/>
              <a:buNone/>
            </a:pPr>
            <a:endParaRPr sz="2000" b="0">
              <a:solidFill>
                <a:srgbClr val="F5333F"/>
              </a:solidFill>
              <a:latin typeface="Open Sans"/>
              <a:ea typeface="Open Sans"/>
              <a:cs typeface="Open Sans"/>
              <a:sym typeface="Open Sans"/>
            </a:endParaRPr>
          </a:p>
        </p:txBody>
      </p:sp>
      <p:sp>
        <p:nvSpPr>
          <p:cNvPr id="1187" name="Google Shape;1187;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GB" sz="1200" b="0" i="0" u="none" strike="noStrike" cap="none">
                <a:solidFill>
                  <a:srgbClr val="000000"/>
                </a:solidFill>
                <a:latin typeface="Calibri"/>
                <a:ea typeface="Calibri"/>
                <a:cs typeface="Calibri"/>
                <a:sym typeface="Calibri"/>
              </a:rPr>
              <a:t>13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3"/>
        <p:cNvGrpSpPr/>
        <p:nvPr/>
      </p:nvGrpSpPr>
      <p:grpSpPr>
        <a:xfrm>
          <a:off x="0" y="0"/>
          <a:ext cx="0" cy="0"/>
          <a:chOff x="0" y="0"/>
          <a:chExt cx="0" cy="0"/>
        </a:xfrm>
      </p:grpSpPr>
      <p:sp>
        <p:nvSpPr>
          <p:cNvPr id="1194" name="Google Shape;1194;p15: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5" name="Google Shape;1195;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b="1">
                <a:solidFill>
                  <a:schemeClr val="dk1"/>
                </a:solidFill>
              </a:rPr>
              <a:t>সঞ্চালকের জন্য নোট </a:t>
            </a:r>
            <a:endParaRPr>
              <a:solidFill>
                <a:schemeClr val="dk1"/>
              </a:solidFill>
            </a:endParaRPr>
          </a:p>
          <a:p>
            <a:pPr marL="0" lvl="0" indent="0" algn="l" rtl="0">
              <a:lnSpc>
                <a:spcPct val="100000"/>
              </a:lnSpc>
              <a:spcBef>
                <a:spcPts val="0"/>
              </a:spcBef>
              <a:spcAft>
                <a:spcPts val="0"/>
              </a:spcAft>
              <a:buSzPts val="1400"/>
              <a:buNone/>
            </a:pPr>
            <a:endParaRPr>
              <a:solidFill>
                <a:schemeClr val="dk1"/>
              </a:solidFill>
            </a:endParaRPr>
          </a:p>
          <a:p>
            <a:pPr marL="0" lvl="0" indent="0" algn="l" rtl="0">
              <a:lnSpc>
                <a:spcPct val="100000"/>
              </a:lnSpc>
              <a:spcBef>
                <a:spcPts val="0"/>
              </a:spcBef>
              <a:spcAft>
                <a:spcPts val="0"/>
              </a:spcAft>
              <a:buSzPts val="1400"/>
              <a:buNone/>
            </a:pPr>
            <a:r>
              <a:rPr lang="en-GB" sz="2000">
                <a:solidFill>
                  <a:schemeClr val="dk1"/>
                </a:solidFill>
                <a:latin typeface="Arial"/>
                <a:ea typeface="Arial"/>
                <a:cs typeface="Arial"/>
                <a:sym typeface="Arial"/>
              </a:rPr>
              <a:t>কমিউনিটি এনগেজমেন্ট অ্যান্ড অ্যাকাউন্ট্যাবিলিটি বৃদ্ধি করার প্রচেষ্টায় এই মুভমেন্ট একা নয়। এই উদ্দেশ্যকে সমর্থন করার জন্য অনেক আন্তর্জাতিক উদ্যোগও সক্রিয় রয়েছে। এই যৌথ প্রতিশ্রুতিগুলো বিভিন্ন সংস্থার মধ্যে কমিউনিটির সম্পৃক্ততা উন্নত করার জন্য সহযোগিতাকে উৎসাহিত করে, এর অর্থ হলো যে আমাদের অংশীদাররাও জবাবদিহিতা বাড়ানোর জন্য কঠোর পরিশ্রম করছে। এর মধ্যে রয়েছে</a:t>
            </a:r>
            <a:r>
              <a:rPr lang="en-GB" sz="2000" b="0" i="0" u="none" strike="noStrike">
                <a:solidFill>
                  <a:schemeClr val="dk1"/>
                </a:solidFill>
                <a:latin typeface="Arial"/>
                <a:ea typeface="Arial"/>
                <a:cs typeface="Arial"/>
                <a:sym typeface="Arial"/>
              </a:rPr>
              <a:t>:</a:t>
            </a:r>
            <a:endParaRPr b="0">
              <a:solidFill>
                <a:schemeClr val="dk1"/>
              </a:solidFill>
            </a:endParaRPr>
          </a:p>
          <a:p>
            <a:pPr marL="0" lvl="0" indent="0" algn="l" rtl="0">
              <a:lnSpc>
                <a:spcPct val="100000"/>
              </a:lnSpc>
              <a:spcBef>
                <a:spcPts val="0"/>
              </a:spcBef>
              <a:spcAft>
                <a:spcPts val="0"/>
              </a:spcAft>
              <a:buSzPts val="1400"/>
              <a:buNone/>
            </a:pPr>
            <a:br>
              <a:rPr lang="en-GB" b="0">
                <a:solidFill>
                  <a:schemeClr val="dk1"/>
                </a:solidFill>
              </a:rPr>
            </a:br>
            <a:r>
              <a:rPr lang="en-GB" sz="2000" b="1"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মূল মানবিক </a:t>
            </a:r>
            <a:r>
              <a:rPr lang="en-GB" sz="2000" b="1" u="sng">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মানদণ্ড</a:t>
            </a:r>
            <a:r>
              <a:rPr lang="en-GB" sz="2000" b="1" i="0" u="none" strike="noStrike">
                <a:solidFill>
                  <a:schemeClr val="dk1"/>
                </a:solidFill>
                <a:latin typeface="Arial"/>
                <a:ea typeface="Arial"/>
                <a:cs typeface="Arial"/>
                <a:sym typeface="Arial"/>
              </a:rPr>
              <a:t> </a:t>
            </a:r>
            <a:endParaRPr b="0">
              <a:solidFill>
                <a:schemeClr val="dk1"/>
              </a:solidFill>
            </a:endParaRPr>
          </a:p>
          <a:p>
            <a:pPr marL="0" lvl="0" indent="0" algn="l" rtl="0">
              <a:lnSpc>
                <a:spcPct val="100000"/>
              </a:lnSpc>
              <a:spcBef>
                <a:spcPts val="0"/>
              </a:spcBef>
              <a:spcAft>
                <a:spcPts val="0"/>
              </a:spcAft>
              <a:buSzPts val="1400"/>
              <a:buNone/>
            </a:pPr>
            <a:r>
              <a:rPr lang="en-GB" sz="2000">
                <a:solidFill>
                  <a:schemeClr val="dk1"/>
                </a:solidFill>
                <a:latin typeface="Arial"/>
                <a:ea typeface="Arial"/>
                <a:cs typeface="Arial"/>
                <a:sym typeface="Arial"/>
              </a:rPr>
              <a:t>গুণমান এবং জবাবদিহিতার মূল মানবিক মান (সিএইচএস) নয়টি প্রতিশ্রুতি নির্ধারণ করে, যা মানবিক সাড়াদানের সাথে জড়িত সংস্থা ও ব্যক্তিরা তাদের প্রদত্ত সহায়তার গুণগত মান এবং কার্যকারিতা বাড়ানোর জন্য ব্যবহার করতে পারে। এই প্রতিশ্রুতিগুলোর মধ্যে মানবিক সহায়তার মান ও প্রাসঙ্গিকতা, আক্রান্ত মানুষের প্রতি জবাবদিহিতা, সমন্বয়, শিক্ষা, জন ব্যবস্থাপনা, এবং যৌন শোষণ ও নির্যাতন প্রতিরোধ, জালিয়াতি ও দুর্নীতি প্রতিরোধ অন্তর্ভুক্ত রয়েছে। রেড ক্রস রেড ক্রিসেন্টের কমিউনিটি এনগেজমেন্ট অ্যান্ড অ্যাকাউন্ট্যাবিলিটির জন্য ন্যূনতম প্রতিশ্রুতি ও পদক্ষেপগুলো সিএইচএস এর সাথে সঙ্গতিপূর্ণ।</a:t>
            </a:r>
            <a:r>
              <a:rPr lang="en-GB" sz="2000" b="0" i="0" u="none" strike="noStrike">
                <a:solidFill>
                  <a:schemeClr val="dk1"/>
                </a:solidFill>
                <a:latin typeface="Arial"/>
                <a:ea typeface="Arial"/>
                <a:cs typeface="Arial"/>
                <a:sym typeface="Arial"/>
              </a:rPr>
              <a:t> </a:t>
            </a:r>
            <a:endParaRPr b="0">
              <a:solidFill>
                <a:schemeClr val="dk1"/>
              </a:solidFill>
            </a:endParaRPr>
          </a:p>
          <a:p>
            <a:pPr marL="0" lvl="0" indent="0" algn="l" rtl="0">
              <a:lnSpc>
                <a:spcPct val="100000"/>
              </a:lnSpc>
              <a:spcBef>
                <a:spcPts val="0"/>
              </a:spcBef>
              <a:spcAft>
                <a:spcPts val="0"/>
              </a:spcAft>
              <a:buSzPts val="1400"/>
              <a:buNone/>
            </a:pPr>
            <a:br>
              <a:rPr lang="en-GB" b="0">
                <a:solidFill>
                  <a:schemeClr val="dk1"/>
                </a:solidFill>
              </a:rPr>
            </a:br>
            <a:r>
              <a:rPr lang="en-GB" sz="2000" b="1" u="sng">
                <a:solidFill>
                  <a:srgbClr val="0563C1"/>
                </a:solidFill>
                <a:latin typeface="Arial"/>
                <a:ea typeface="Arial"/>
                <a:cs typeface="Arial"/>
                <a:sym typeface="Arial"/>
                <a:hlinkClick r:id="rId4">
                  <a:extLst>
                    <a:ext uri="{A12FA001-AC4F-418D-AE19-62706E023703}">
                      <ahyp:hlinkClr xmlns:ahyp="http://schemas.microsoft.com/office/drawing/2018/hyperlinkcolor" val="tx"/>
                    </a:ext>
                  </a:extLst>
                </a:hlinkClick>
              </a:rPr>
              <a:t>একাউন্টিবিলিটি টু এফেক্টেড পিপল সম্পর্কিত আন্তঃসংস্থা স্থায়ী কমিটির </a:t>
            </a:r>
            <a:r>
              <a:rPr lang="en-GB" sz="2000" b="1" u="sng">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প্রতিশ্রুতি</a:t>
            </a:r>
            <a:endParaRPr b="0">
              <a:solidFill>
                <a:schemeClr val="dk1"/>
              </a:solidFill>
            </a:endParaRPr>
          </a:p>
          <a:p>
            <a:pPr marL="0" lvl="0" indent="0" algn="l" rtl="0">
              <a:lnSpc>
                <a:spcPct val="100000"/>
              </a:lnSpc>
              <a:spcBef>
                <a:spcPts val="0"/>
              </a:spcBef>
              <a:spcAft>
                <a:spcPts val="0"/>
              </a:spcAft>
              <a:buSzPts val="1400"/>
              <a:buNone/>
            </a:pPr>
            <a:r>
              <a:rPr lang="en-GB" sz="2000">
                <a:solidFill>
                  <a:schemeClr val="dk1"/>
                </a:solidFill>
                <a:latin typeface="Arial"/>
                <a:ea typeface="Arial"/>
                <a:cs typeface="Arial"/>
                <a:sym typeface="Arial"/>
              </a:rPr>
              <a:t>ইন্টার এজেন্সি স্ট্যান্ডিং কমিটি (আইএএসসি) মানবিক সহায়তায় জড়িত সংস্থাগুলোর কার্যক্রমের সমন্বয় সাধনের প্রধান ব্যবস্থা। এটির আক্রান্ত জনগণের প্রতি জবাবদিহিতার সাড়াদানকারীদেরকে আক্রান্ত জনগণের (এসইএ-র </a:t>
            </a:r>
            <a:r>
              <a:rPr lang="en-GB" sz="2000"/>
              <a:t>অনানুষ্ঠানিক </a:t>
            </a:r>
            <a:r>
              <a:rPr lang="en-GB" sz="2000">
                <a:solidFill>
                  <a:schemeClr val="dk1"/>
                </a:solidFill>
                <a:latin typeface="Arial"/>
                <a:ea typeface="Arial"/>
                <a:cs typeface="Arial"/>
                <a:sym typeface="Arial"/>
              </a:rPr>
              <a:t>অভিযোগ এবং </a:t>
            </a:r>
            <a:r>
              <a:rPr lang="en-GB" sz="2000"/>
              <a:t>আনুষ্ঠানিক </a:t>
            </a:r>
            <a:r>
              <a:rPr lang="en-GB" sz="2000">
                <a:solidFill>
                  <a:schemeClr val="dk1"/>
                </a:solidFill>
                <a:latin typeface="Arial"/>
                <a:ea typeface="Arial"/>
                <a:cs typeface="Arial"/>
                <a:sym typeface="Arial"/>
              </a:rPr>
              <a:t>অভিযোগের সাথে সম্পর্কিত সহ অন্যান্য) কণ্ঠস্বর, অগ্রাধিকার এবং মতামত সম্পর্কে অবহিত করতে, সেগুলি জানাতে অনুরোধ করতে, সেগুলি শুনতে ও সে অনুযায়ী পদক্ষেপ নিতে বাধ্য করে, যাতে আক্রান্ত জনগণের মধ্যে বিভিন্ন জনগোষ্ঠী সিদ্ধান্ত গ্রহণে সক্রিয় ভূমিকা পালন করতে পারে।</a:t>
            </a:r>
            <a:r>
              <a:rPr lang="en-GB" sz="2000" b="0" i="0" u="none" strike="noStrike">
                <a:solidFill>
                  <a:schemeClr val="dk1"/>
                </a:solidFill>
                <a:latin typeface="Arial"/>
                <a:ea typeface="Arial"/>
                <a:cs typeface="Arial"/>
                <a:sym typeface="Arial"/>
              </a:rPr>
              <a:t> </a:t>
            </a:r>
            <a:endParaRPr>
              <a:solidFill>
                <a:schemeClr val="dk1"/>
              </a:solidFill>
            </a:endParaRPr>
          </a:p>
          <a:p>
            <a:pPr marL="0" lvl="0" indent="0" algn="l" rtl="0">
              <a:lnSpc>
                <a:spcPct val="100000"/>
              </a:lnSpc>
              <a:spcBef>
                <a:spcPts val="0"/>
              </a:spcBef>
              <a:spcAft>
                <a:spcPts val="0"/>
              </a:spcAft>
              <a:buSzPts val="1400"/>
              <a:buNone/>
            </a:pPr>
            <a:endParaRPr sz="2000" b="0" i="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GB" sz="2000" b="1" i="0" u="sng" strike="noStrike">
                <a:solidFill>
                  <a:schemeClr val="dk1"/>
                </a:solidFill>
                <a:latin typeface="Arial"/>
                <a:ea typeface="Arial"/>
                <a:cs typeface="Arial"/>
                <a:sym typeface="Arial"/>
              </a:rPr>
              <a:t>গ্রান্ড বার্গেইন-এর প্রতিশ্রুতিসমূহ-</a:t>
            </a:r>
            <a:endParaRPr sz="2000" b="0" i="0" u="sng" strike="noStrike">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GB">
                <a:solidFill>
                  <a:schemeClr val="dk1"/>
                </a:solidFill>
                <a:latin typeface="Arial"/>
                <a:ea typeface="Arial"/>
                <a:cs typeface="Arial"/>
                <a:sym typeface="Arial"/>
              </a:rPr>
              <a:t>২০১৬ সালের মে মাসে ইস্তাম্বুলে অনুষ্ঠিত ওয়ার্ল্ড হিউম্যানিটেরিয়ান সামিটের সময় আরো উন্নত কর্মদক্ষতা, কার্যকারিতা এবং জবাবদিহিতার মাধ্যমে সবার জন্য প্রাসঙ্গিক হিসেবে দান-প্রতিদানের চেতনায় আক্রান্ত জনগণের জন্য উন্নত মানবিক ফলাফলের প্রতি প্রতিশ্রুতিবদ্ধ মানবিক সংস্থাগুলো এবং বৃহত্তম দাতাদের কয়েকটির মধ্যে গ্র্যান্ড বার্গেইন নামে একটি অনন্য চুক্তি কার্যকর করা হয়। প্রথমে গ্র্যান্ড বার্গেইন-এর আটটি কর্মধারা ছিল, যার মধ্যে দুটি স্থানীয়করণ এবং অংশগ্রহণের উপর গুরুত্ব দেয়। ২০২১ সালে গ্র্যান্ড বার্গেইন ২.০ কাঠামো অনুমোদিত হয়, যেখানে স্থানীয়করণ এবং আক্রান্ত কমিউনিটির অংশগ্রহণকে দুইটি সক্ষমকারী অগ্রাধিকারের একটি হিসেবে, এবং জবাবদিহিতা ও অন্তর্ভুক্তিতাকে চারটি ফলাফল স্তম্ভের একটি হিসেবে বিবেচিত হয়।</a:t>
            </a:r>
            <a:endParaRPr>
              <a:solidFill>
                <a:schemeClr val="dk1"/>
              </a:solidFill>
            </a:endParaRPr>
          </a:p>
          <a:p>
            <a:pPr marL="0" lvl="0" indent="0" algn="l" rtl="0">
              <a:lnSpc>
                <a:spcPct val="100000"/>
              </a:lnSpc>
              <a:spcBef>
                <a:spcPts val="0"/>
              </a:spcBef>
              <a:spcAft>
                <a:spcPts val="0"/>
              </a:spcAft>
              <a:buSzPts val="1400"/>
              <a:buNone/>
            </a:pPr>
            <a:endParaRPr sz="2000" b="0" i="0" u="none" strike="noStrike">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GB" sz="2000" b="1" u="sng">
                <a:solidFill>
                  <a:schemeClr val="dk1"/>
                </a:solidFill>
                <a:latin typeface="Arial"/>
                <a:ea typeface="Arial"/>
                <a:cs typeface="Arial"/>
                <a:sym typeface="Arial"/>
              </a:rPr>
              <a:t>ওসিএইচএ</a:t>
            </a:r>
            <a:endParaRPr>
              <a:solidFill>
                <a:schemeClr val="dk1"/>
              </a:solidFill>
            </a:endParaRPr>
          </a:p>
          <a:p>
            <a:pPr marL="0" lvl="0" indent="0" algn="l" rtl="0">
              <a:lnSpc>
                <a:spcPct val="100000"/>
              </a:lnSpc>
              <a:spcBef>
                <a:spcPts val="0"/>
              </a:spcBef>
              <a:spcAft>
                <a:spcPts val="0"/>
              </a:spcAft>
              <a:buSzPts val="1400"/>
              <a:buNone/>
            </a:pPr>
            <a:r>
              <a:rPr lang="en-GB" sz="2000">
                <a:solidFill>
                  <a:schemeClr val="dk1"/>
                </a:solidFill>
                <a:latin typeface="Arial"/>
                <a:ea typeface="Arial"/>
                <a:cs typeface="Arial"/>
                <a:sym typeface="Arial"/>
              </a:rPr>
              <a:t>এটিতে চারটি বিষয় রয়েছে, যেগুলি </a:t>
            </a:r>
            <a:r>
              <a:rPr lang="en-GB" sz="2000" b="0" i="0" u="none" strike="noStrike" cap="none">
                <a:solidFill>
                  <a:srgbClr val="3F3F3F"/>
                </a:solidFill>
                <a:latin typeface="Open Sans"/>
                <a:ea typeface="Open Sans"/>
                <a:cs typeface="Open Sans"/>
                <a:sym typeface="Open Sans"/>
              </a:rPr>
              <a:t>আপসযোগ্য </a:t>
            </a:r>
            <a:r>
              <a:rPr lang="en-GB" sz="2000">
                <a:solidFill>
                  <a:srgbClr val="3F3F3F"/>
                </a:solidFill>
                <a:latin typeface="Open Sans"/>
                <a:ea typeface="Open Sans"/>
                <a:cs typeface="Open Sans"/>
                <a:sym typeface="Open Sans"/>
              </a:rPr>
              <a:t>নয় </a:t>
            </a:r>
            <a:r>
              <a:rPr lang="en-GB" sz="2000">
                <a:solidFill>
                  <a:schemeClr val="dk1"/>
                </a:solidFill>
                <a:latin typeface="Arial"/>
                <a:ea typeface="Arial"/>
                <a:cs typeface="Arial"/>
                <a:sym typeface="Arial"/>
              </a:rPr>
              <a:t>এবং সকল মানবিক সমন্বয়কারীদের জন্য টিওআর-এ সবসময় উপস্থিত থাকে, এবং সকল মানবিক সাড়াদান পরিকল্পনায় অবশ্যই উপস্থাপন করা হবে। এর মধ্যে এএপি, জেন্ডার, পিএসইএ এবং সুরক্ষা আছে।</a:t>
            </a:r>
            <a:endParaRPr>
              <a:solidFill>
                <a:schemeClr val="dk1"/>
              </a:solidFill>
            </a:endParaRPr>
          </a:p>
          <a:p>
            <a:pPr marL="457200" marR="0" lvl="0" indent="-228600" algn="l" rtl="0">
              <a:lnSpc>
                <a:spcPct val="100000"/>
              </a:lnSpc>
              <a:spcBef>
                <a:spcPts val="542"/>
              </a:spcBef>
              <a:spcAft>
                <a:spcPts val="0"/>
              </a:spcAft>
              <a:buSzPts val="1400"/>
              <a:buNone/>
            </a:pPr>
            <a:endParaRPr>
              <a:solidFill>
                <a:schemeClr val="dk1"/>
              </a:solidFill>
            </a:endParaRPr>
          </a:p>
        </p:txBody>
      </p:sp>
      <p:sp>
        <p:nvSpPr>
          <p:cNvPr id="1196" name="Google Shape;1196;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GB" sz="1200" b="0" i="0" u="none" strike="noStrike" cap="none">
                <a:solidFill>
                  <a:srgbClr val="000000"/>
                </a:solidFill>
                <a:latin typeface="Calibri"/>
                <a:ea typeface="Calibri"/>
                <a:cs typeface="Calibri"/>
                <a:sym typeface="Calibri"/>
              </a:rPr>
              <a:t>14</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2"/>
        <p:cNvGrpSpPr/>
        <p:nvPr/>
      </p:nvGrpSpPr>
      <p:grpSpPr>
        <a:xfrm>
          <a:off x="0" y="0"/>
          <a:ext cx="0" cy="0"/>
          <a:chOff x="0" y="0"/>
          <a:chExt cx="0" cy="0"/>
        </a:xfrm>
      </p:grpSpPr>
      <p:sp>
        <p:nvSpPr>
          <p:cNvPr id="1203" name="Google Shape;1203;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542"/>
              </a:spcBef>
              <a:spcAft>
                <a:spcPts val="0"/>
              </a:spcAft>
              <a:buSzPts val="1400"/>
              <a:buNone/>
            </a:pPr>
            <a:endParaRPr/>
          </a:p>
        </p:txBody>
      </p:sp>
      <p:sp>
        <p:nvSpPr>
          <p:cNvPr id="1204" name="Google Shape;1204;p16: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7"/>
        <p:cNvGrpSpPr/>
        <p:nvPr/>
      </p:nvGrpSpPr>
      <p:grpSpPr>
        <a:xfrm>
          <a:off x="0" y="0"/>
          <a:ext cx="0" cy="0"/>
          <a:chOff x="0" y="0"/>
          <a:chExt cx="0" cy="0"/>
        </a:xfrm>
      </p:grpSpPr>
      <p:sp>
        <p:nvSpPr>
          <p:cNvPr id="1208" name="Google Shape;1208;p17: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9" name="Google Shape;1209;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7000"/>
              </a:lnSpc>
              <a:spcBef>
                <a:spcPts val="542"/>
              </a:spcBef>
              <a:spcAft>
                <a:spcPts val="0"/>
              </a:spcAft>
              <a:buSzPts val="1400"/>
              <a:buNone/>
            </a:pPr>
            <a:r>
              <a:rPr lang="en-GB" sz="1100" b="1">
                <a:latin typeface="Calibri"/>
                <a:ea typeface="Calibri"/>
                <a:cs typeface="Calibri"/>
                <a:sym typeface="Calibri"/>
              </a:rPr>
              <a:t>সঞ্চালকের জন্য নোট</a:t>
            </a:r>
            <a:endParaRPr sz="1100">
              <a:latin typeface="Calibri"/>
              <a:ea typeface="Calibri"/>
              <a:cs typeface="Calibri"/>
              <a:sym typeface="Calibri"/>
            </a:endParaRPr>
          </a:p>
          <a:p>
            <a:pPr marL="0" marR="0" lvl="0" indent="0" algn="l" rtl="0">
              <a:lnSpc>
                <a:spcPct val="107000"/>
              </a:lnSpc>
              <a:spcBef>
                <a:spcPts val="1342"/>
              </a:spcBef>
              <a:spcAft>
                <a:spcPts val="0"/>
              </a:spcAft>
              <a:buSzPts val="1400"/>
              <a:buNone/>
            </a:pPr>
            <a:endParaRPr sz="1100" b="1">
              <a:latin typeface="Calibri"/>
              <a:ea typeface="Calibri"/>
              <a:cs typeface="Calibri"/>
              <a:sym typeface="Calibri"/>
            </a:endParaRPr>
          </a:p>
          <a:p>
            <a:pPr marL="0" marR="0" lvl="0" indent="0" algn="l" rtl="0">
              <a:lnSpc>
                <a:spcPct val="107000"/>
              </a:lnSpc>
              <a:spcBef>
                <a:spcPts val="1342"/>
              </a:spcBef>
              <a:spcAft>
                <a:spcPts val="0"/>
              </a:spcAft>
              <a:buSzPts val="1400"/>
              <a:buNone/>
            </a:pPr>
            <a:r>
              <a:rPr lang="en-GB" sz="1100" b="1">
                <a:latin typeface="Calibri"/>
                <a:ea typeface="Calibri"/>
                <a:cs typeface="Calibri"/>
                <a:sym typeface="Calibri"/>
              </a:rPr>
              <a:t>স্লাইডে বিষয়বস্তু দেখানোর আগে</a:t>
            </a:r>
            <a:r>
              <a:rPr lang="en-GB" sz="1100" b="1">
                <a:latin typeface="Arial"/>
                <a:ea typeface="Arial"/>
                <a:cs typeface="Arial"/>
                <a:sym typeface="Arial"/>
              </a:rPr>
              <a:t>:</a:t>
            </a:r>
            <a:endParaRPr sz="1100">
              <a:latin typeface="Calibri"/>
              <a:ea typeface="Calibri"/>
              <a:cs typeface="Calibri"/>
              <a:sym typeface="Calibri"/>
            </a:endParaRPr>
          </a:p>
          <a:p>
            <a:pPr marL="342900" marR="0" lvl="0" indent="-342900" algn="l" rtl="0">
              <a:lnSpc>
                <a:spcPct val="107000"/>
              </a:lnSpc>
              <a:spcBef>
                <a:spcPts val="1342"/>
              </a:spcBef>
              <a:spcAft>
                <a:spcPts val="0"/>
              </a:spcAft>
              <a:buSzPts val="1400"/>
              <a:buFont typeface="Arial"/>
              <a:buChar char="•"/>
            </a:pPr>
            <a:r>
              <a:rPr lang="en-GB" sz="1100">
                <a:latin typeface="Calibri"/>
                <a:ea typeface="Calibri"/>
                <a:cs typeface="Calibri"/>
                <a:sym typeface="Calibri"/>
              </a:rPr>
              <a:t>অংশগ্রহণকারীদের জিজ্ঞাসা করুন</a:t>
            </a:r>
            <a:r>
              <a:rPr lang="en-GB" sz="1100">
                <a:latin typeface="Arial"/>
                <a:ea typeface="Arial"/>
                <a:cs typeface="Arial"/>
                <a:sym typeface="Arial"/>
              </a:rPr>
              <a:t>, এই সংগঠনে আরো শক্তিশালী কমিউনিটি এনগেজমেন্ট এবং জবাবদিহিতার কিছু সুবিধার কথা তাদের মাথায় আসে কিনা?</a:t>
            </a:r>
            <a:endParaRPr sz="1100">
              <a:latin typeface="Calibri"/>
              <a:ea typeface="Calibri"/>
              <a:cs typeface="Calibri"/>
              <a:sym typeface="Calibri"/>
            </a:endParaRPr>
          </a:p>
          <a:p>
            <a:pPr marL="342900" marR="0" lvl="0" indent="-342900" algn="l" rtl="0">
              <a:lnSpc>
                <a:spcPct val="107000"/>
              </a:lnSpc>
              <a:spcBef>
                <a:spcPts val="1342"/>
              </a:spcBef>
              <a:spcAft>
                <a:spcPts val="0"/>
              </a:spcAft>
              <a:buSzPts val="1400"/>
              <a:buFont typeface="Arial"/>
              <a:buChar char="•"/>
            </a:pPr>
            <a:r>
              <a:rPr lang="en-GB" sz="1100">
                <a:latin typeface="Calibri"/>
                <a:ea typeface="Calibri"/>
                <a:cs typeface="Calibri"/>
                <a:sym typeface="Calibri"/>
              </a:rPr>
              <a:t>প্রথমে স্লাইডে জোর দেওয়া হয়েছে এমন ছয়টি সুবিধার দেখুন এবং প্রতিটির ব্যাখ্যা করুন।</a:t>
            </a:r>
            <a:endParaRPr sz="1100">
              <a:latin typeface="Calibri"/>
              <a:ea typeface="Calibri"/>
              <a:cs typeface="Calibri"/>
              <a:sym typeface="Calibri"/>
            </a:endParaRPr>
          </a:p>
          <a:p>
            <a:pPr marL="342900" marR="0" lvl="0" indent="-342900" algn="l" rtl="0">
              <a:lnSpc>
                <a:spcPct val="107000"/>
              </a:lnSpc>
              <a:spcBef>
                <a:spcPts val="1342"/>
              </a:spcBef>
              <a:spcAft>
                <a:spcPts val="0"/>
              </a:spcAft>
              <a:buSzPts val="1400"/>
              <a:buFont typeface="Arial"/>
              <a:buChar char="•"/>
            </a:pPr>
            <a:r>
              <a:rPr lang="en-GB" sz="1100">
                <a:latin typeface="Calibri"/>
                <a:ea typeface="Calibri"/>
                <a:cs typeface="Calibri"/>
                <a:sym typeface="Calibri"/>
              </a:rPr>
              <a:t>ডানদিকের পরিসংখ্যানটি ২০১৮ সালের স্টেট অফ দি হিউম্যানিটেরিয়ান সিস্টেম প্রতিবেদন থেকে নেওয়া হয়েছে</a:t>
            </a:r>
            <a:r>
              <a:rPr lang="en-GB" sz="1100">
                <a:latin typeface="Arial"/>
                <a:ea typeface="Arial"/>
                <a:cs typeface="Arial"/>
                <a:sym typeface="Arial"/>
              </a:rPr>
              <a:t>, য রিপোর্টটিতে মানুষের কাছ থেকে একটি কর্মসূচি সম্পর্কে পরামর্শ নেওয়ার ও তাদের মতামত প্রদানের সক্ষমতার মাত্রার সাথে, তাদের প্রতি যে সম্মান ও মর্যাদাসুলভ আচরণ করা হচ্ছে, সে অনুভূতির মাত্রার একটি পরিসংখ্যানগতভাবে তাৎপর্য্যপূর্ণ পারস্পরিক সম্পর্ক বের হয়ে এসেছে</a:t>
            </a:r>
            <a:r>
              <a:rPr lang="en-GB" sz="1100">
                <a:latin typeface="Calibri"/>
                <a:ea typeface="Calibri"/>
                <a:cs typeface="Calibri"/>
                <a:sym typeface="Calibri"/>
              </a:rPr>
              <a:t>। অংশগ্রহণের সাথে উন্নত কর্মসূচি প্রণয়নেরও একটি শক্তিশালী পারস্পরিক সম্পর্ক দেখা গিয়েছিল</a:t>
            </a:r>
            <a:r>
              <a:rPr lang="en-GB" sz="1100">
                <a:latin typeface="Arial"/>
                <a:ea typeface="Arial"/>
                <a:cs typeface="Arial"/>
                <a:sym typeface="Arial"/>
              </a:rPr>
              <a:t>; যারা জানান যে তাদের সাথে পরামর্শ করা হয়েছে এবং তারা মতামত জানাতে পেরেছেন, প্রাপ্ত সহায়তার প্রাসঙ্গিকতা ও গুণমান সম্পর্কে তাদের ইতিবাচক মনোভাব পোষণ করার সম্ভাবনা, যারা সহায়তা পাননি, তাদের তুলনায় দুই থেকে তিনগুণ বেশি</a:t>
            </a:r>
            <a:r>
              <a:rPr lang="en-GB" sz="1100">
                <a:latin typeface="Calibri"/>
                <a:ea typeface="Calibri"/>
                <a:cs typeface="Calibri"/>
                <a:sym typeface="Calibri"/>
              </a:rPr>
              <a:t>। </a:t>
            </a:r>
            <a:endParaRPr sz="1100">
              <a:latin typeface="Calibri"/>
              <a:ea typeface="Calibri"/>
              <a:cs typeface="Calibri"/>
              <a:sym typeface="Calibri"/>
            </a:endParaRPr>
          </a:p>
          <a:p>
            <a:pPr marL="342900" marR="0" lvl="0" indent="-254000" algn="l" rtl="0">
              <a:lnSpc>
                <a:spcPct val="107000"/>
              </a:lnSpc>
              <a:spcBef>
                <a:spcPts val="1342"/>
              </a:spcBef>
              <a:spcAft>
                <a:spcPts val="0"/>
              </a:spcAft>
              <a:buSzPts val="1400"/>
              <a:buFont typeface="Arial"/>
              <a:buNone/>
            </a:pPr>
            <a:endParaRPr sz="1100">
              <a:latin typeface="Calibri"/>
              <a:ea typeface="Calibri"/>
              <a:cs typeface="Calibri"/>
              <a:sym typeface="Calibri"/>
            </a:endParaRPr>
          </a:p>
          <a:p>
            <a:pPr marL="457200" lvl="0" indent="-228600" algn="l" rtl="0">
              <a:lnSpc>
                <a:spcPct val="107000"/>
              </a:lnSpc>
              <a:spcBef>
                <a:spcPts val="1342"/>
              </a:spcBef>
              <a:spcAft>
                <a:spcPts val="0"/>
              </a:spcAft>
              <a:buSzPts val="1400"/>
              <a:buNone/>
            </a:pPr>
            <a:r>
              <a:rPr lang="en-GB" sz="1800" b="1">
                <a:solidFill>
                  <a:srgbClr val="000000"/>
                </a:solidFill>
                <a:latin typeface="Calibri"/>
                <a:ea typeface="Calibri"/>
                <a:cs typeface="Calibri"/>
                <a:sym typeface="Calibri"/>
              </a:rPr>
              <a:t>১। উন্নত গুণমান এবং প্রভাব</a:t>
            </a:r>
            <a:endParaRPr sz="1800">
              <a:latin typeface="Calibri"/>
              <a:ea typeface="Calibri"/>
              <a:cs typeface="Calibri"/>
              <a:sym typeface="Calibri"/>
            </a:endParaRPr>
          </a:p>
          <a:p>
            <a:pPr marL="342900" lvl="0" indent="-3429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যখন আমরা কমিউনিটির সঙ্গে </a:t>
            </a:r>
            <a:r>
              <a:rPr lang="en-GB" sz="1800">
                <a:solidFill>
                  <a:srgbClr val="000000"/>
                </a:solidFill>
                <a:latin typeface="Arial"/>
                <a:ea typeface="Arial"/>
                <a:cs typeface="Arial"/>
                <a:sym typeface="Arial"/>
              </a:rPr>
              <a:t>সম্পৃক্ত হই, </a:t>
            </a:r>
            <a:r>
              <a:rPr lang="en-GB" sz="1800">
                <a:solidFill>
                  <a:srgbClr val="000000"/>
                </a:solidFill>
                <a:latin typeface="Calibri"/>
                <a:ea typeface="Calibri"/>
                <a:cs typeface="Calibri"/>
                <a:sym typeface="Calibri"/>
              </a:rPr>
              <a:t>তখন </a:t>
            </a:r>
            <a:r>
              <a:rPr lang="en-GB" sz="1800">
                <a:solidFill>
                  <a:srgbClr val="000000"/>
                </a:solidFill>
                <a:latin typeface="Arial"/>
                <a:ea typeface="Arial"/>
                <a:cs typeface="Arial"/>
                <a:sym typeface="Arial"/>
              </a:rPr>
              <a:t>আমরা তাদের প্রয়োজন, </a:t>
            </a:r>
            <a:r>
              <a:rPr lang="en-GB" sz="1800">
                <a:solidFill>
                  <a:srgbClr val="000000"/>
                </a:solidFill>
                <a:latin typeface="Calibri"/>
                <a:ea typeface="Calibri"/>
                <a:cs typeface="Calibri"/>
                <a:sym typeface="Calibri"/>
              </a:rPr>
              <a:t>পছন্দ এবং </a:t>
            </a:r>
            <a:r>
              <a:rPr lang="en-GB" sz="1800">
                <a:solidFill>
                  <a:srgbClr val="000000"/>
                </a:solidFill>
                <a:latin typeface="Arial"/>
                <a:ea typeface="Arial"/>
                <a:cs typeface="Arial"/>
                <a:sym typeface="Arial"/>
              </a:rPr>
              <a:t>প্রেক্ষাপট বুঝি। এটি আমাদের নিশ্চিত করে যে আমরা যে সহায়তা প্রদান করি, </a:t>
            </a:r>
            <a:r>
              <a:rPr lang="en-GB" sz="1800">
                <a:solidFill>
                  <a:srgbClr val="000000"/>
                </a:solidFill>
                <a:latin typeface="Calibri"/>
                <a:ea typeface="Calibri"/>
                <a:cs typeface="Calibri"/>
                <a:sym typeface="Calibri"/>
              </a:rPr>
              <a:t>তা প্রাসঙ্গিক</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কার্যকর এবং অগ্রাধিকারের প্রয়োজন</a:t>
            </a:r>
            <a:r>
              <a:rPr lang="en-GB" sz="1800">
                <a:solidFill>
                  <a:srgbClr val="000000"/>
                </a:solidFill>
                <a:latin typeface="Arial"/>
                <a:ea typeface="Arial"/>
                <a:cs typeface="Arial"/>
                <a:sym typeface="Arial"/>
              </a:rPr>
              <a:t>গুলি </a:t>
            </a:r>
            <a:r>
              <a:rPr lang="en-GB" sz="1800">
                <a:solidFill>
                  <a:srgbClr val="000000"/>
                </a:solidFill>
                <a:latin typeface="Calibri"/>
                <a:ea typeface="Calibri"/>
                <a:cs typeface="Calibri"/>
                <a:sym typeface="Calibri"/>
              </a:rPr>
              <a:t>মেটায়</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যা আমাদের </a:t>
            </a:r>
            <a:r>
              <a:rPr lang="en-GB" sz="1800">
                <a:solidFill>
                  <a:srgbClr val="000000"/>
                </a:solidFill>
                <a:latin typeface="Arial"/>
                <a:ea typeface="Arial"/>
                <a:cs typeface="Arial"/>
                <a:sym typeface="Arial"/>
              </a:rPr>
              <a:t>সহায়তা পদক্ষেপের গুণমান</a:t>
            </a:r>
            <a:r>
              <a:rPr lang="en-GB" sz="1800">
                <a:solidFill>
                  <a:srgbClr val="000000"/>
                </a:solidFill>
                <a:latin typeface="Calibri"/>
                <a:ea typeface="Calibri"/>
                <a:cs typeface="Calibri"/>
                <a:sym typeface="Calibri"/>
              </a:rPr>
              <a:t> ও প্রভাব বৃদ্ধি করে। </a:t>
            </a:r>
            <a:endParaRPr sz="1800">
              <a:latin typeface="Calibri"/>
              <a:ea typeface="Calibri"/>
              <a:cs typeface="Calibri"/>
              <a:sym typeface="Calibri"/>
            </a:endParaRPr>
          </a:p>
          <a:p>
            <a:pPr marL="342900" lvl="0" indent="-34290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কোনো কিছু </a:t>
            </a:r>
            <a:r>
              <a:rPr lang="en-GB" sz="1800">
                <a:solidFill>
                  <a:srgbClr val="000000"/>
                </a:solidFill>
                <a:latin typeface="Calibri"/>
                <a:ea typeface="Calibri"/>
                <a:cs typeface="Calibri"/>
                <a:sym typeface="Calibri"/>
              </a:rPr>
              <a:t>সঠিকভাবে কাজ না</a:t>
            </a:r>
            <a:r>
              <a:rPr lang="en-GB" sz="1800">
                <a:solidFill>
                  <a:srgbClr val="000000"/>
                </a:solidFill>
                <a:latin typeface="Arial"/>
                <a:ea typeface="Arial"/>
                <a:cs typeface="Arial"/>
                <a:sym typeface="Arial"/>
              </a:rPr>
              <a:t> করলে </a:t>
            </a:r>
            <a:r>
              <a:rPr lang="en-GB" sz="1800">
                <a:solidFill>
                  <a:srgbClr val="000000"/>
                </a:solidFill>
                <a:latin typeface="Calibri"/>
                <a:ea typeface="Calibri"/>
                <a:cs typeface="Calibri"/>
                <a:sym typeface="Calibri"/>
              </a:rPr>
              <a:t>কমিউনিটির </a:t>
            </a:r>
            <a:r>
              <a:rPr lang="en-GB" sz="1800">
                <a:solidFill>
                  <a:srgbClr val="000000"/>
                </a:solidFill>
                <a:latin typeface="Arial"/>
                <a:ea typeface="Arial"/>
                <a:cs typeface="Arial"/>
                <a:sym typeface="Arial"/>
              </a:rPr>
              <a:t>মতামত শোনার মাধ্যমে তা আমরা জানতে পারি এবং আমরা কীভাবে উন্নতি করতে ও আরও কার্যকর হতে পারি, সে সম্পর্কে মূল্যবান উপলব্ধি লাভ করি।</a:t>
            </a:r>
            <a:endParaRPr sz="1800">
              <a:latin typeface="Calibri"/>
              <a:ea typeface="Calibri"/>
              <a:cs typeface="Calibri"/>
              <a:sym typeface="Calibri"/>
            </a:endParaRPr>
          </a:p>
          <a:p>
            <a:pPr marL="342900" lvl="0" indent="-3429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শক্তিশালী কমিউনিটি এনগেজমেন্ট </a:t>
            </a:r>
            <a:r>
              <a:rPr lang="en-GB" sz="1800">
                <a:solidFill>
                  <a:srgbClr val="000000"/>
                </a:solidFill>
                <a:latin typeface="Arial"/>
                <a:ea typeface="Arial"/>
                <a:cs typeface="Arial"/>
                <a:sym typeface="Arial"/>
              </a:rPr>
              <a:t>পদক্ষপের প্রতি স্থানীয়দের দায়িত্ববোধ বাড়াতে সহায়তা করে, </a:t>
            </a:r>
            <a:r>
              <a:rPr lang="en-GB" sz="1800">
                <a:solidFill>
                  <a:srgbClr val="000000"/>
                </a:solidFill>
                <a:latin typeface="Calibri"/>
                <a:ea typeface="Calibri"/>
                <a:cs typeface="Calibri"/>
                <a:sym typeface="Calibri"/>
              </a:rPr>
              <a:t>যা </a:t>
            </a:r>
            <a:r>
              <a:rPr lang="en-GB" sz="1800">
                <a:solidFill>
                  <a:srgbClr val="000000"/>
                </a:solidFill>
                <a:latin typeface="Arial"/>
                <a:ea typeface="Arial"/>
                <a:cs typeface="Arial"/>
                <a:sym typeface="Arial"/>
              </a:rPr>
              <a:t>টেকসইতা বৃদ্ধি করে</a:t>
            </a:r>
            <a:r>
              <a:rPr lang="en-GB" sz="1800">
                <a:solidFill>
                  <a:srgbClr val="000000"/>
                </a:solidFill>
                <a:latin typeface="Calibri"/>
                <a:ea typeface="Calibri"/>
                <a:cs typeface="Calibri"/>
                <a:sym typeface="Calibri"/>
              </a:rPr>
              <a:t> এবং প্রকল্পের আয়ু বাড়া</a:t>
            </a:r>
            <a:r>
              <a:rPr lang="en-GB" sz="1800">
                <a:solidFill>
                  <a:srgbClr val="000000"/>
                </a:solidFill>
                <a:latin typeface="Arial"/>
                <a:ea typeface="Arial"/>
                <a:cs typeface="Arial"/>
                <a:sym typeface="Arial"/>
              </a:rPr>
              <a:t>নোর মাধ্যমে সহনশীলতা বিনির্মাণ করে -</a:t>
            </a:r>
            <a:r>
              <a:rPr lang="en-GB" sz="1800">
                <a:solidFill>
                  <a:srgbClr val="000000"/>
                </a:solidFill>
                <a:latin typeface="Calibri"/>
                <a:ea typeface="Calibri"/>
                <a:cs typeface="Calibri"/>
                <a:sym typeface="Calibri"/>
              </a:rPr>
              <a:t> এবং আমাদের কাজের দীর্ঘমেয়াদী প্রভাব আরও দৃঢ় হয়।</a:t>
            </a:r>
            <a:endParaRPr sz="1800">
              <a:latin typeface="Calibri"/>
              <a:ea typeface="Calibri"/>
              <a:cs typeface="Calibri"/>
              <a:sym typeface="Calibri"/>
            </a:endParaRPr>
          </a:p>
          <a:p>
            <a:pPr marL="342900" lvl="0" indent="-3429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আমাদের </a:t>
            </a:r>
            <a:r>
              <a:rPr lang="en-GB" sz="1800">
                <a:solidFill>
                  <a:srgbClr val="000000"/>
                </a:solidFill>
                <a:latin typeface="Arial"/>
                <a:ea typeface="Arial"/>
                <a:cs typeface="Arial"/>
                <a:sym typeface="Arial"/>
              </a:rPr>
              <a:t>পদক্ষেপের ফলে কোনো ক্ষতি বা অনিচ্ছাকৃত নেতিবাচক প্রভাব সৃষ্টি না </a:t>
            </a:r>
            <a:r>
              <a:rPr lang="en-GB" sz="1800">
                <a:solidFill>
                  <a:srgbClr val="000000"/>
                </a:solidFill>
                <a:latin typeface="Calibri"/>
                <a:ea typeface="Calibri"/>
                <a:cs typeface="Calibri"/>
                <a:sym typeface="Calibri"/>
              </a:rPr>
              <a:t>হয়</a:t>
            </a:r>
            <a:r>
              <a:rPr lang="en-GB" sz="1800">
                <a:solidFill>
                  <a:srgbClr val="000000"/>
                </a:solidFill>
                <a:latin typeface="Arial"/>
                <a:ea typeface="Arial"/>
                <a:cs typeface="Arial"/>
                <a:sym typeface="Arial"/>
              </a:rPr>
              <a:t>, কমিউনিটি</a:t>
            </a:r>
            <a:r>
              <a:rPr lang="en-GB" sz="1800">
                <a:solidFill>
                  <a:srgbClr val="000000"/>
                </a:solidFill>
                <a:latin typeface="Calibri"/>
                <a:ea typeface="Calibri"/>
                <a:cs typeface="Calibri"/>
                <a:sym typeface="Calibri"/>
              </a:rPr>
              <a:t> এবং প্রেক্ষাপটের বোঝাপড়া </a:t>
            </a:r>
            <a:r>
              <a:rPr lang="en-GB" sz="1800">
                <a:solidFill>
                  <a:srgbClr val="000000"/>
                </a:solidFill>
                <a:latin typeface="Arial"/>
                <a:ea typeface="Arial"/>
                <a:cs typeface="Arial"/>
                <a:sym typeface="Arial"/>
              </a:rPr>
              <a:t>তা আমাদের নিশ্চিত করতে সাহায্য করে</a:t>
            </a:r>
            <a:r>
              <a:rPr lang="en-GB" sz="1800">
                <a:solidFill>
                  <a:srgbClr val="000000"/>
                </a:solidFill>
                <a:latin typeface="Calibri"/>
                <a:ea typeface="Calibri"/>
                <a:cs typeface="Calibri"/>
                <a:sym typeface="Calibri"/>
              </a:rPr>
              <a:t>। উদাহরণস্বরূপ</a:t>
            </a:r>
            <a:r>
              <a:rPr lang="en-GB" sz="1800">
                <a:solidFill>
                  <a:srgbClr val="000000"/>
                </a:solidFill>
                <a:latin typeface="Arial"/>
                <a:ea typeface="Arial"/>
                <a:cs typeface="Arial"/>
                <a:sym typeface="Arial"/>
              </a:rPr>
              <a:t>, আমাদের</a:t>
            </a:r>
            <a:r>
              <a:rPr lang="en-GB" sz="1800">
                <a:solidFill>
                  <a:srgbClr val="000000"/>
                </a:solidFill>
                <a:latin typeface="Calibri"/>
                <a:ea typeface="Calibri"/>
                <a:cs typeface="Calibri"/>
                <a:sym typeface="Calibri"/>
              </a:rPr>
              <a:t> বিতরণ </a:t>
            </a:r>
            <a:r>
              <a:rPr lang="en-GB" sz="1800">
                <a:solidFill>
                  <a:srgbClr val="000000"/>
                </a:solidFill>
                <a:latin typeface="Arial"/>
                <a:ea typeface="Arial"/>
                <a:cs typeface="Arial"/>
                <a:sym typeface="Arial"/>
              </a:rPr>
              <a:t>করা সামগ্রীর ফলে</a:t>
            </a:r>
            <a:r>
              <a:rPr lang="en-GB" sz="1800">
                <a:solidFill>
                  <a:srgbClr val="000000"/>
                </a:solidFill>
                <a:latin typeface="Calibri"/>
                <a:ea typeface="Calibri"/>
                <a:cs typeface="Calibri"/>
                <a:sym typeface="Calibri"/>
              </a:rPr>
              <a:t> স্থানীয় বাজা</a:t>
            </a:r>
            <a:r>
              <a:rPr lang="en-GB" sz="1800">
                <a:solidFill>
                  <a:srgbClr val="000000"/>
                </a:solidFill>
                <a:latin typeface="Arial"/>
                <a:ea typeface="Arial"/>
                <a:cs typeface="Arial"/>
                <a:sym typeface="Arial"/>
              </a:rPr>
              <a:t>রের ক্ষতি, </a:t>
            </a:r>
            <a:r>
              <a:rPr lang="en-GB" sz="1800">
                <a:solidFill>
                  <a:srgbClr val="000000"/>
                </a:solidFill>
                <a:latin typeface="Calibri"/>
                <a:ea typeface="Calibri"/>
                <a:cs typeface="Calibri"/>
                <a:sym typeface="Calibri"/>
              </a:rPr>
              <a:t>অথবা </a:t>
            </a:r>
            <a:r>
              <a:rPr lang="en-GB" sz="1800">
                <a:solidFill>
                  <a:srgbClr val="000000"/>
                </a:solidFill>
                <a:latin typeface="Arial"/>
                <a:ea typeface="Arial"/>
                <a:cs typeface="Arial"/>
                <a:sym typeface="Arial"/>
              </a:rPr>
              <a:t>কোনো এক জনগোষ্ঠীর প্রতি পক্ষপাত দেখানো হচ্ছে, এমন ধারণা সৃষ্টি হওয়াতে কমিউনিটিতে বিদ্যমান উত্তেজনা</a:t>
            </a:r>
            <a:r>
              <a:rPr lang="en-GB" sz="1800">
                <a:solidFill>
                  <a:srgbClr val="000000"/>
                </a:solidFill>
                <a:latin typeface="Calibri"/>
                <a:ea typeface="Calibri"/>
                <a:cs typeface="Calibri"/>
                <a:sym typeface="Calibri"/>
              </a:rPr>
              <a:t> আরও বেড়ে যাওয়া।</a:t>
            </a:r>
            <a:endParaRPr sz="1800">
              <a:latin typeface="Calibri"/>
              <a:ea typeface="Calibri"/>
              <a:cs typeface="Calibri"/>
              <a:sym typeface="Calibri"/>
            </a:endParaRPr>
          </a:p>
          <a:p>
            <a:pPr marL="342900" lvl="0" indent="-34290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 </a:t>
            </a:r>
            <a:endParaRPr sz="1800">
              <a:latin typeface="Calibri"/>
              <a:ea typeface="Calibri"/>
              <a:cs typeface="Calibri"/>
              <a:sym typeface="Calibri"/>
            </a:endParaRPr>
          </a:p>
          <a:p>
            <a:pPr marL="457200" lvl="0" indent="-228600" algn="l" rtl="0">
              <a:lnSpc>
                <a:spcPct val="107000"/>
              </a:lnSpc>
              <a:spcBef>
                <a:spcPts val="1342"/>
              </a:spcBef>
              <a:spcAft>
                <a:spcPts val="0"/>
              </a:spcAft>
              <a:buSzPts val="1400"/>
              <a:buNone/>
            </a:pPr>
            <a:r>
              <a:rPr lang="en-GB" sz="1800" b="1">
                <a:solidFill>
                  <a:srgbClr val="000000"/>
                </a:solidFill>
                <a:latin typeface="Calibri"/>
                <a:ea typeface="Calibri"/>
                <a:cs typeface="Calibri"/>
                <a:sym typeface="Calibri"/>
              </a:rPr>
              <a:t>২। উন্নত দক্ষতা</a:t>
            </a:r>
            <a:endParaRPr sz="1800">
              <a:latin typeface="Calibri"/>
              <a:ea typeface="Calibri"/>
              <a:cs typeface="Calibri"/>
              <a:sym typeface="Calibri"/>
            </a:endParaRPr>
          </a:p>
          <a:p>
            <a:pPr marL="342900" lvl="0" indent="-3429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কমিউনিটি এনগেজমেন্ট আমাদের </a:t>
            </a:r>
            <a:r>
              <a:rPr lang="en-GB" sz="1800">
                <a:solidFill>
                  <a:srgbClr val="000000"/>
                </a:solidFill>
                <a:latin typeface="Arial"/>
                <a:ea typeface="Arial"/>
                <a:cs typeface="Arial"/>
                <a:sym typeface="Arial"/>
              </a:rPr>
              <a:t>ব্যয়বহুল ত্রুটি এবং বিলম্ব এড়াতে </a:t>
            </a:r>
            <a:r>
              <a:rPr lang="en-GB" sz="1800">
                <a:solidFill>
                  <a:srgbClr val="000000"/>
                </a:solidFill>
                <a:latin typeface="Calibri"/>
                <a:ea typeface="Calibri"/>
                <a:cs typeface="Calibri"/>
                <a:sym typeface="Calibri"/>
              </a:rPr>
              <a:t>সাহায্য করতে পারে</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যেমন মানুষের </a:t>
            </a:r>
            <a:r>
              <a:rPr lang="en-GB" sz="1800">
                <a:solidFill>
                  <a:srgbClr val="000000"/>
                </a:solidFill>
                <a:latin typeface="Arial"/>
                <a:ea typeface="Arial"/>
                <a:cs typeface="Arial"/>
                <a:sym typeface="Arial"/>
              </a:rPr>
              <a:t>কাজে লাগবে না এমন </a:t>
            </a:r>
            <a:r>
              <a:rPr lang="en-GB" sz="1800">
                <a:solidFill>
                  <a:srgbClr val="000000"/>
                </a:solidFill>
                <a:latin typeface="Calibri"/>
                <a:ea typeface="Calibri"/>
                <a:cs typeface="Calibri"/>
                <a:sym typeface="Calibri"/>
              </a:rPr>
              <a:t>ত্রাণ সামগ্রী কেনা। যখন আমরা কমিউনিটির সাথে যথাযথভাবে </a:t>
            </a:r>
            <a:r>
              <a:rPr lang="en-GB" sz="1800">
                <a:solidFill>
                  <a:srgbClr val="000000"/>
                </a:solidFill>
                <a:latin typeface="Arial"/>
                <a:ea typeface="Arial"/>
                <a:cs typeface="Arial"/>
                <a:sym typeface="Arial"/>
              </a:rPr>
              <a:t>সম্পৃক্ত হই না এবং তাদের কী </a:t>
            </a:r>
            <a:r>
              <a:rPr lang="en-GB" sz="1800">
                <a:solidFill>
                  <a:srgbClr val="000000"/>
                </a:solidFill>
                <a:latin typeface="Calibri"/>
                <a:ea typeface="Calibri"/>
                <a:cs typeface="Calibri"/>
                <a:sym typeface="Calibri"/>
              </a:rPr>
              <a:t>প্রয়োজন বা </a:t>
            </a:r>
            <a:r>
              <a:rPr lang="en-GB" sz="1800">
                <a:solidFill>
                  <a:srgbClr val="000000"/>
                </a:solidFill>
                <a:latin typeface="Arial"/>
                <a:ea typeface="Arial"/>
                <a:cs typeface="Arial"/>
                <a:sym typeface="Arial"/>
              </a:rPr>
              <a:t>তাদের কমিউনিটিতে সবকিছু কীভাবে হয়, সে সম্পর্কে সঠিক ধারণা না রাখি, </a:t>
            </a:r>
            <a:r>
              <a:rPr lang="en-GB" sz="1800">
                <a:solidFill>
                  <a:srgbClr val="000000"/>
                </a:solidFill>
                <a:latin typeface="Calibri"/>
                <a:ea typeface="Calibri"/>
                <a:cs typeface="Calibri"/>
                <a:sym typeface="Calibri"/>
              </a:rPr>
              <a:t>তখন ভুল করার সম্ভাবনা বেড়ে যায়। এর ফলে সময়</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সম্পদ এবং </a:t>
            </a:r>
            <a:r>
              <a:rPr lang="en-GB" sz="1800">
                <a:solidFill>
                  <a:srgbClr val="000000"/>
                </a:solidFill>
                <a:latin typeface="Arial"/>
                <a:ea typeface="Arial"/>
                <a:cs typeface="Arial"/>
                <a:sym typeface="Arial"/>
              </a:rPr>
              <a:t>কর্মশক্তির অপচয়</a:t>
            </a:r>
            <a:r>
              <a:rPr lang="en-GB" sz="1800">
                <a:solidFill>
                  <a:srgbClr val="000000"/>
                </a:solidFill>
                <a:latin typeface="Calibri"/>
                <a:ea typeface="Calibri"/>
                <a:cs typeface="Calibri"/>
                <a:sym typeface="Calibri"/>
              </a:rPr>
              <a:t> ঘটে</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যা আমাদের কার্যক্রমে বিলম্ব এবং অতিরিক্ত খরচের কারণ হতে পারে</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কারণ তখন আমাদের </a:t>
            </a:r>
            <a:r>
              <a:rPr lang="en-GB" sz="1800">
                <a:solidFill>
                  <a:srgbClr val="000000"/>
                </a:solidFill>
                <a:latin typeface="Arial"/>
                <a:ea typeface="Arial"/>
                <a:cs typeface="Arial"/>
                <a:sym typeface="Arial"/>
              </a:rPr>
              <a:t>সহায়তা পদক্ষেপগুলি থামিয়ে আবার ডিজাইন করতে হয়</a:t>
            </a:r>
            <a:r>
              <a:rPr lang="en-GB" sz="1800">
                <a:solidFill>
                  <a:srgbClr val="000000"/>
                </a:solidFill>
                <a:latin typeface="Calibri"/>
                <a:ea typeface="Calibri"/>
                <a:cs typeface="Calibri"/>
                <a:sym typeface="Calibri"/>
              </a:rPr>
              <a:t>। </a:t>
            </a:r>
            <a:endParaRPr sz="1800">
              <a:latin typeface="Calibri"/>
              <a:ea typeface="Calibri"/>
              <a:cs typeface="Calibri"/>
              <a:sym typeface="Calibri"/>
            </a:endParaRPr>
          </a:p>
          <a:p>
            <a:pPr marL="342900" lvl="0" indent="-3429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কমিউনিটির সম্পর্কে সেখানকার মানুষের </a:t>
            </a:r>
            <a:r>
              <a:rPr lang="en-GB" sz="1800">
                <a:solidFill>
                  <a:srgbClr val="000000"/>
                </a:solidFill>
                <a:latin typeface="Arial"/>
                <a:ea typeface="Arial"/>
                <a:cs typeface="Arial"/>
                <a:sym typeface="Arial"/>
              </a:rPr>
              <a:t>চেয়ে</a:t>
            </a:r>
            <a:r>
              <a:rPr lang="en-GB" sz="1800">
                <a:solidFill>
                  <a:srgbClr val="000000"/>
                </a:solidFill>
                <a:latin typeface="Calibri"/>
                <a:ea typeface="Calibri"/>
                <a:cs typeface="Calibri"/>
                <a:sym typeface="Calibri"/>
              </a:rPr>
              <a:t> আর কেউ </a:t>
            </a:r>
            <a:r>
              <a:rPr lang="en-GB" sz="1800">
                <a:solidFill>
                  <a:srgbClr val="000000"/>
                </a:solidFill>
                <a:latin typeface="Arial"/>
                <a:ea typeface="Arial"/>
                <a:cs typeface="Arial"/>
                <a:sym typeface="Arial"/>
              </a:rPr>
              <a:t>বেশি জানে না</a:t>
            </a:r>
            <a:r>
              <a:rPr lang="en-GB" sz="1800">
                <a:solidFill>
                  <a:srgbClr val="000000"/>
                </a:solidFill>
                <a:latin typeface="Calibri"/>
                <a:ea typeface="Calibri"/>
                <a:cs typeface="Calibri"/>
                <a:sym typeface="Calibri"/>
              </a:rPr>
              <a:t>। স্থানীয় জ্ঞান</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দক্ষতা ও বিশেষ</a:t>
            </a:r>
            <a:r>
              <a:rPr lang="en-GB" sz="1800">
                <a:solidFill>
                  <a:srgbClr val="000000"/>
                </a:solidFill>
                <a:latin typeface="Arial"/>
                <a:ea typeface="Arial"/>
                <a:cs typeface="Arial"/>
                <a:sym typeface="Arial"/>
              </a:rPr>
              <a:t>জ্ঞ জ্ঞান কাজে লাগিয়ে আমাদের কর্মসূচি ও কার্যক্রম অনেক বেশি কার্যকরভাবে এবং নির্বিঘ্নে পরিচালনা করা যায়, </a:t>
            </a:r>
            <a:r>
              <a:rPr lang="en-GB" sz="1800">
                <a:solidFill>
                  <a:srgbClr val="000000"/>
                </a:solidFill>
                <a:latin typeface="Calibri"/>
                <a:ea typeface="Calibri"/>
                <a:cs typeface="Calibri"/>
                <a:sym typeface="Calibri"/>
              </a:rPr>
              <a:t>ফলে সমস্যা ও বিলম্ব কম হয়। </a:t>
            </a:r>
            <a:endParaRPr sz="1800">
              <a:latin typeface="Calibri"/>
              <a:ea typeface="Calibri"/>
              <a:cs typeface="Calibri"/>
              <a:sym typeface="Calibri"/>
            </a:endParaRPr>
          </a:p>
          <a:p>
            <a:pPr marL="342900" lvl="0" indent="-3429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ভালো কমিউনিটি এনগেজমেন্টের মানে হলো প্রকল্পে মানুষের সময় এবং সম্পদ </a:t>
            </a:r>
            <a:r>
              <a:rPr lang="en-GB" sz="1800">
                <a:solidFill>
                  <a:srgbClr val="000000"/>
                </a:solidFill>
                <a:latin typeface="Arial"/>
                <a:ea typeface="Arial"/>
                <a:cs typeface="Arial"/>
                <a:sym typeface="Arial"/>
              </a:rPr>
              <a:t>অবদানের সম্ভাবনাও বৃদ্ধি পাওয়া</a:t>
            </a:r>
            <a:r>
              <a:rPr lang="en-GB" sz="1800">
                <a:solidFill>
                  <a:srgbClr val="000000"/>
                </a:solidFill>
                <a:latin typeface="Calibri"/>
                <a:ea typeface="Calibri"/>
                <a:cs typeface="Calibri"/>
                <a:sym typeface="Calibri"/>
              </a:rPr>
              <a:t>। উদাহরণস্বরূপ</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কমিউনিটিগুলো </a:t>
            </a:r>
            <a:r>
              <a:rPr lang="en-GB" sz="1800">
                <a:solidFill>
                  <a:srgbClr val="000000"/>
                </a:solidFill>
                <a:latin typeface="Arial"/>
                <a:ea typeface="Arial"/>
                <a:cs typeface="Arial"/>
                <a:sym typeface="Arial"/>
              </a:rPr>
              <a:t>এমনকি সম্পদের অভাব </a:t>
            </a:r>
            <a:r>
              <a:rPr lang="en-GB" sz="1800">
                <a:solidFill>
                  <a:srgbClr val="000000"/>
                </a:solidFill>
                <a:latin typeface="Calibri"/>
                <a:ea typeface="Calibri"/>
                <a:cs typeface="Calibri"/>
                <a:sym typeface="Calibri"/>
              </a:rPr>
              <a:t>মেটানোর জন্য উদ্যোগ</a:t>
            </a:r>
            <a:r>
              <a:rPr lang="en-GB" sz="1800">
                <a:solidFill>
                  <a:srgbClr val="000000"/>
                </a:solidFill>
                <a:latin typeface="Arial"/>
                <a:ea typeface="Arial"/>
                <a:cs typeface="Arial"/>
                <a:sym typeface="Arial"/>
              </a:rPr>
              <a:t>ও নেয়</a:t>
            </a:r>
            <a:r>
              <a:rPr lang="en-GB" sz="1800">
                <a:solidFill>
                  <a:srgbClr val="000000"/>
                </a:solidFill>
                <a:latin typeface="Calibri"/>
                <a:ea typeface="Calibri"/>
                <a:cs typeface="Calibri"/>
                <a:sym typeface="Calibri"/>
              </a:rPr>
              <a:t>। যেমন মালাউইতে</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যখন ন্যাশনাল সোসাইটির কাছে সম্পূর্ণ ভবন প্রক</a:t>
            </a:r>
            <a:r>
              <a:rPr lang="en-GB" sz="1800">
                <a:solidFill>
                  <a:srgbClr val="000000"/>
                </a:solidFill>
                <a:latin typeface="Arial"/>
                <a:ea typeface="Arial"/>
                <a:cs typeface="Arial"/>
                <a:sym typeface="Arial"/>
              </a:rPr>
              <a:t>ল্পটির জন্য যথেষ্ট সম্পদ ছিল না, </a:t>
            </a:r>
            <a:r>
              <a:rPr lang="en-GB" sz="1800">
                <a:solidFill>
                  <a:srgbClr val="000000"/>
                </a:solidFill>
                <a:latin typeface="Calibri"/>
                <a:ea typeface="Calibri"/>
                <a:cs typeface="Calibri"/>
                <a:sym typeface="Calibri"/>
              </a:rPr>
              <a:t>তখন কমিউনিটি একটি স্কুল গেস্টহাউসের জন্য ইট তৈরি</a:t>
            </a:r>
            <a:r>
              <a:rPr lang="en-GB" sz="1800">
                <a:solidFill>
                  <a:srgbClr val="000000"/>
                </a:solidFill>
                <a:latin typeface="Arial"/>
                <a:ea typeface="Arial"/>
                <a:cs typeface="Arial"/>
                <a:sym typeface="Arial"/>
              </a:rPr>
              <a:t> করে দেওয়ার প্রস্তাব দেয়</a:t>
            </a:r>
            <a:r>
              <a:rPr lang="en-GB" sz="1800">
                <a:solidFill>
                  <a:srgbClr val="000000"/>
                </a:solidFill>
                <a:latin typeface="Calibri"/>
                <a:ea typeface="Calibri"/>
                <a:cs typeface="Calibri"/>
                <a:sym typeface="Calibri"/>
              </a:rPr>
              <a:t>। </a:t>
            </a:r>
            <a:endParaRPr sz="1800">
              <a:latin typeface="Calibri"/>
              <a:ea typeface="Calibri"/>
              <a:cs typeface="Calibri"/>
              <a:sym typeface="Calibri"/>
            </a:endParaRPr>
          </a:p>
          <a:p>
            <a:pPr marL="342900" lvl="0" indent="-34290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 </a:t>
            </a:r>
            <a:endParaRPr sz="1800">
              <a:latin typeface="Calibri"/>
              <a:ea typeface="Calibri"/>
              <a:cs typeface="Calibri"/>
              <a:sym typeface="Calibri"/>
            </a:endParaRPr>
          </a:p>
          <a:p>
            <a:pPr marL="457200" lvl="0" indent="-228600" algn="l" rtl="0">
              <a:lnSpc>
                <a:spcPct val="107000"/>
              </a:lnSpc>
              <a:spcBef>
                <a:spcPts val="1342"/>
              </a:spcBef>
              <a:spcAft>
                <a:spcPts val="0"/>
              </a:spcAft>
              <a:buSzPts val="1400"/>
              <a:buNone/>
            </a:pPr>
            <a:r>
              <a:rPr lang="en-GB" sz="1800" b="1">
                <a:solidFill>
                  <a:srgbClr val="000000"/>
                </a:solidFill>
                <a:latin typeface="Calibri"/>
                <a:ea typeface="Calibri"/>
                <a:cs typeface="Calibri"/>
                <a:sym typeface="Calibri"/>
              </a:rPr>
              <a:t>৩। আমাদের সুনাম দৃঢ় করে</a:t>
            </a:r>
            <a:endParaRPr sz="1800">
              <a:latin typeface="Calibri"/>
              <a:ea typeface="Calibri"/>
              <a:cs typeface="Calibri"/>
              <a:sym typeface="Calibri"/>
            </a:endParaRPr>
          </a:p>
          <a:p>
            <a:pPr marL="914400" lvl="0" indent="-228600" algn="l" rtl="0">
              <a:lnSpc>
                <a:spcPct val="107000"/>
              </a:lnSpc>
              <a:spcBef>
                <a:spcPts val="1342"/>
              </a:spcBef>
              <a:spcAft>
                <a:spcPts val="0"/>
              </a:spcAft>
              <a:buSzPts val="1400"/>
              <a:buNone/>
            </a:pPr>
            <a:r>
              <a:rPr lang="en-GB" sz="1800">
                <a:solidFill>
                  <a:srgbClr val="000000"/>
                </a:solidFill>
                <a:latin typeface="Calibri"/>
                <a:ea typeface="Calibri"/>
                <a:cs typeface="Calibri"/>
                <a:sym typeface="Calibri"/>
              </a:rPr>
              <a:t>যখন কমিউনিটিগুলো আমাদের</a:t>
            </a:r>
            <a:r>
              <a:rPr lang="en-GB" sz="1800">
                <a:solidFill>
                  <a:srgbClr val="000000"/>
                </a:solidFill>
                <a:latin typeface="Arial"/>
                <a:ea typeface="Arial"/>
                <a:cs typeface="Arial"/>
                <a:sym typeface="Arial"/>
              </a:rPr>
              <a:t> দেওয়া সহায়তা এবং তাদের সাথে আমরা যেভাবে কাজ করেছি তা নিয়ে সন্তুষ্ট </a:t>
            </a:r>
            <a:r>
              <a:rPr lang="en-GB" sz="1800">
                <a:solidFill>
                  <a:srgbClr val="000000"/>
                </a:solidFill>
                <a:latin typeface="Calibri"/>
                <a:ea typeface="Calibri"/>
                <a:cs typeface="Calibri"/>
                <a:sym typeface="Calibri"/>
              </a:rPr>
              <a:t>হয়</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তখন এটি আস্থা গড়ে তোলে এবং </a:t>
            </a:r>
            <a:r>
              <a:rPr lang="en-GB" sz="1800">
                <a:solidFill>
                  <a:srgbClr val="000000"/>
                </a:solidFill>
                <a:latin typeface="Arial"/>
                <a:ea typeface="Arial"/>
                <a:cs typeface="Arial"/>
                <a:sym typeface="Arial"/>
              </a:rPr>
              <a:t>কমিউনিটির পাশাপাশি স্থানীয় নেতা, </a:t>
            </a:r>
            <a:r>
              <a:rPr lang="en-GB" sz="1800">
                <a:solidFill>
                  <a:srgbClr val="000000"/>
                </a:solidFill>
                <a:latin typeface="Calibri"/>
                <a:ea typeface="Calibri"/>
                <a:cs typeface="Calibri"/>
                <a:sym typeface="Calibri"/>
              </a:rPr>
              <a:t>স্থানীয় কর্তৃপক্ষ এবং অন্যান্য কমিউনিটি-ভিত্তিক সংস্থা ও পরিষেবার </a:t>
            </a:r>
            <a:r>
              <a:rPr lang="en-GB" sz="1800">
                <a:solidFill>
                  <a:srgbClr val="000000"/>
                </a:solidFill>
                <a:latin typeface="Arial"/>
                <a:ea typeface="Arial"/>
                <a:cs typeface="Arial"/>
                <a:sym typeface="Arial"/>
              </a:rPr>
              <a:t>সাথেও </a:t>
            </a:r>
            <a:r>
              <a:rPr lang="en-GB" sz="1800">
                <a:solidFill>
                  <a:srgbClr val="000000"/>
                </a:solidFill>
                <a:latin typeface="Calibri"/>
                <a:ea typeface="Calibri"/>
                <a:cs typeface="Calibri"/>
                <a:sym typeface="Calibri"/>
              </a:rPr>
              <a:t>আমাদের </a:t>
            </a:r>
            <a:r>
              <a:rPr lang="en-GB" sz="1800">
                <a:solidFill>
                  <a:srgbClr val="000000"/>
                </a:solidFill>
                <a:latin typeface="Arial"/>
                <a:ea typeface="Arial"/>
                <a:cs typeface="Arial"/>
                <a:sym typeface="Arial"/>
              </a:rPr>
              <a:t>সুখ্যাতি ও অবস্থানকে উন্নত করে। ফলে আমরা একটি আস্থাভাজন</a:t>
            </a:r>
            <a:r>
              <a:rPr lang="en-GB" sz="1800">
                <a:solidFill>
                  <a:srgbClr val="000000"/>
                </a:solidFill>
                <a:latin typeface="Calibri"/>
                <a:ea typeface="Calibri"/>
                <a:cs typeface="Calibri"/>
                <a:sym typeface="Calibri"/>
              </a:rPr>
              <a:t> ও </a:t>
            </a:r>
            <a:r>
              <a:rPr lang="en-GB" sz="1800">
                <a:solidFill>
                  <a:srgbClr val="000000"/>
                </a:solidFill>
                <a:latin typeface="Arial"/>
                <a:ea typeface="Arial"/>
                <a:cs typeface="Arial"/>
                <a:sym typeface="Arial"/>
              </a:rPr>
              <a:t>ভাল</a:t>
            </a:r>
            <a:r>
              <a:rPr lang="en-GB" sz="1800">
                <a:solidFill>
                  <a:srgbClr val="000000"/>
                </a:solidFill>
                <a:latin typeface="Calibri"/>
                <a:ea typeface="Calibri"/>
                <a:cs typeface="Calibri"/>
                <a:sym typeface="Calibri"/>
              </a:rPr>
              <a:t> সংস্থা হিসেবে পরিচিতি লাভ করি।</a:t>
            </a:r>
            <a:endParaRPr sz="1800">
              <a:latin typeface="Calibri"/>
              <a:ea typeface="Calibri"/>
              <a:cs typeface="Calibri"/>
              <a:sym typeface="Calibri"/>
            </a:endParaRPr>
          </a:p>
          <a:p>
            <a:pPr marL="914400" lvl="0" indent="-228600" algn="l" rtl="0">
              <a:lnSpc>
                <a:spcPct val="107000"/>
              </a:lnSpc>
              <a:spcBef>
                <a:spcPts val="1342"/>
              </a:spcBef>
              <a:spcAft>
                <a:spcPts val="0"/>
              </a:spcAft>
              <a:buSzPts val="1400"/>
              <a:buNone/>
            </a:pPr>
            <a:r>
              <a:rPr lang="en-GB" sz="1800">
                <a:solidFill>
                  <a:srgbClr val="000000"/>
                </a:solidFill>
                <a:latin typeface="Calibri"/>
                <a:ea typeface="Calibri"/>
                <a:cs typeface="Calibri"/>
                <a:sym typeface="Calibri"/>
              </a:rPr>
              <a:t>কমিউনিটির সাথে ভালো সম্পর্ক আমাদের সরকারের</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অন্যান্য এনজিও</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জাতিসংঘের সংস্থা এবং মিডিয়া</a:t>
            </a:r>
            <a:r>
              <a:rPr lang="en-GB" sz="1800">
                <a:solidFill>
                  <a:srgbClr val="000000"/>
                </a:solidFill>
                <a:latin typeface="Arial"/>
                <a:ea typeface="Arial"/>
                <a:cs typeface="Arial"/>
                <a:sym typeface="Arial"/>
              </a:rPr>
              <a:t>তে</a:t>
            </a:r>
            <a:r>
              <a:rPr lang="en-GB" sz="1800">
                <a:solidFill>
                  <a:srgbClr val="000000"/>
                </a:solidFill>
                <a:latin typeface="Calibri"/>
                <a:ea typeface="Calibri"/>
                <a:cs typeface="Calibri"/>
                <a:sym typeface="Calibri"/>
              </a:rPr>
              <a:t> সুনাম বাড়ায়। কারণ কমিউনিটি আমাদের সম্পর্কে ইতিবাচক তথ্য প্রদান করে এবং আমরা তাদের প্রয়োজন ও পরিস্থিতি নিয়ে দৃঢ় বিশ্বাস </a:t>
            </a:r>
            <a:r>
              <a:rPr lang="en-GB" sz="1800">
                <a:solidFill>
                  <a:srgbClr val="000000"/>
                </a:solidFill>
                <a:latin typeface="Arial"/>
                <a:ea typeface="Arial"/>
                <a:cs typeface="Arial"/>
                <a:sym typeface="Arial"/>
              </a:rPr>
              <a:t>ও দক্ষতার সাথে আলোচনা করতে পারি</a:t>
            </a:r>
            <a:r>
              <a:rPr lang="en-GB" sz="1800">
                <a:solidFill>
                  <a:srgbClr val="000000"/>
                </a:solidFill>
                <a:latin typeface="Calibri"/>
                <a:ea typeface="Calibri"/>
                <a:cs typeface="Calibri"/>
                <a:sym typeface="Calibri"/>
              </a:rPr>
              <a:t>। আমাদেরকে কমিউনিটির কণ্ঠস্বর এবং বাস্তব ঘটনার একটি </a:t>
            </a:r>
            <a:r>
              <a:rPr lang="en-GB" sz="1800">
                <a:solidFill>
                  <a:srgbClr val="000000"/>
                </a:solidFill>
                <a:latin typeface="Arial"/>
                <a:ea typeface="Arial"/>
                <a:cs typeface="Arial"/>
                <a:sym typeface="Arial"/>
              </a:rPr>
              <a:t>বিশ্বস্ত </a:t>
            </a:r>
            <a:r>
              <a:rPr lang="en-GB" sz="1800">
                <a:solidFill>
                  <a:srgbClr val="000000"/>
                </a:solidFill>
                <a:latin typeface="Calibri"/>
                <a:ea typeface="Calibri"/>
                <a:cs typeface="Calibri"/>
                <a:sym typeface="Calibri"/>
              </a:rPr>
              <a:t>উৎস হিসেবে বিবেচনা করা হয়।</a:t>
            </a:r>
            <a:endParaRPr sz="1800">
              <a:latin typeface="Calibri"/>
              <a:ea typeface="Calibri"/>
              <a:cs typeface="Calibri"/>
              <a:sym typeface="Calibri"/>
            </a:endParaRPr>
          </a:p>
          <a:p>
            <a:pPr marL="914400" lvl="0" indent="-228600" algn="l" rtl="0">
              <a:lnSpc>
                <a:spcPct val="107000"/>
              </a:lnSpc>
              <a:spcBef>
                <a:spcPts val="1342"/>
              </a:spcBef>
              <a:spcAft>
                <a:spcPts val="0"/>
              </a:spcAft>
              <a:buSzPts val="1400"/>
              <a:buNone/>
            </a:pPr>
            <a:r>
              <a:rPr lang="en-GB" sz="1800">
                <a:solidFill>
                  <a:srgbClr val="000000"/>
                </a:solidFill>
                <a:latin typeface="Calibri"/>
                <a:ea typeface="Calibri"/>
                <a:cs typeface="Calibri"/>
                <a:sym typeface="Calibri"/>
              </a:rPr>
              <a:t>শক্তিশালী কমিউনিটি এনগেজমেন্ট অ্যান্ড অ্যাকাউন্ট্যাবিলিটি মুভমে</a:t>
            </a:r>
            <a:r>
              <a:rPr lang="en-GB" sz="1800">
                <a:solidFill>
                  <a:srgbClr val="000000"/>
                </a:solidFill>
                <a:latin typeface="Arial"/>
                <a:ea typeface="Arial"/>
                <a:cs typeface="Arial"/>
                <a:sym typeface="Arial"/>
              </a:rPr>
              <a:t>ন্টের ভেতরে </a:t>
            </a:r>
            <a:r>
              <a:rPr lang="en-GB" sz="1800">
                <a:solidFill>
                  <a:srgbClr val="000000"/>
                </a:solidFill>
                <a:latin typeface="Calibri"/>
                <a:ea typeface="Calibri"/>
                <a:cs typeface="Calibri"/>
                <a:sym typeface="Calibri"/>
              </a:rPr>
              <a:t>ন্যাশনাল সোসাইটি বা প্রতিনিধিদলের সুনাম বাড়াতে পারে</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কারণ </a:t>
            </a:r>
            <a:r>
              <a:rPr lang="en-GB" sz="1800">
                <a:solidFill>
                  <a:srgbClr val="000000"/>
                </a:solidFill>
                <a:latin typeface="Arial"/>
                <a:ea typeface="Arial"/>
                <a:cs typeface="Arial"/>
                <a:sym typeface="Arial"/>
              </a:rPr>
              <a:t>তাদেরকে সিইএ-র প্রতি মুভমেন্ট-ব্যাপী প্রতিশ্রুতি</a:t>
            </a:r>
            <a:r>
              <a:rPr lang="en-GB" sz="1800">
                <a:solidFill>
                  <a:srgbClr val="000000"/>
                </a:solidFill>
                <a:latin typeface="Calibri"/>
                <a:ea typeface="Calibri"/>
                <a:cs typeface="Calibri"/>
                <a:sym typeface="Calibri"/>
              </a:rPr>
              <a:t> রক্ষা</a:t>
            </a:r>
            <a:r>
              <a:rPr lang="en-GB" sz="1800">
                <a:solidFill>
                  <a:srgbClr val="000000"/>
                </a:solidFill>
                <a:latin typeface="Arial"/>
                <a:ea typeface="Arial"/>
                <a:cs typeface="Arial"/>
                <a:sym typeface="Arial"/>
              </a:rPr>
              <a:t>র ক্ষেত্রে</a:t>
            </a:r>
            <a:r>
              <a:rPr lang="en-GB" sz="1800">
                <a:solidFill>
                  <a:srgbClr val="000000"/>
                </a:solidFill>
                <a:latin typeface="Calibri"/>
                <a:ea typeface="Calibri"/>
                <a:cs typeface="Calibri"/>
                <a:sym typeface="Calibri"/>
              </a:rPr>
              <a:t> নেতৃত্ব</a:t>
            </a:r>
            <a:r>
              <a:rPr lang="en-GB" sz="1800">
                <a:solidFill>
                  <a:srgbClr val="000000"/>
                </a:solidFill>
                <a:latin typeface="Arial"/>
                <a:ea typeface="Arial"/>
                <a:cs typeface="Arial"/>
                <a:sym typeface="Arial"/>
              </a:rPr>
              <a:t>দানকারী এবং উচ্চমানের কর্মসূচি ও কার্যক্রম </a:t>
            </a:r>
            <a:r>
              <a:rPr lang="en-GB" sz="1800">
                <a:solidFill>
                  <a:srgbClr val="000000"/>
                </a:solidFill>
                <a:latin typeface="Calibri"/>
                <a:ea typeface="Calibri"/>
                <a:cs typeface="Calibri"/>
                <a:sym typeface="Calibri"/>
              </a:rPr>
              <a:t>বাস্তবায়ন</a:t>
            </a:r>
            <a:r>
              <a:rPr lang="en-GB" sz="1800">
                <a:solidFill>
                  <a:srgbClr val="000000"/>
                </a:solidFill>
                <a:latin typeface="Arial"/>
                <a:ea typeface="Arial"/>
                <a:cs typeface="Arial"/>
                <a:sym typeface="Arial"/>
              </a:rPr>
              <a:t>কারী</a:t>
            </a:r>
            <a:r>
              <a:rPr lang="en-GB" sz="1800">
                <a:solidFill>
                  <a:srgbClr val="000000"/>
                </a:solidFill>
                <a:latin typeface="Calibri"/>
                <a:ea typeface="Calibri"/>
                <a:cs typeface="Calibri"/>
                <a:sym typeface="Calibri"/>
              </a:rPr>
              <a:t> হিসেবে বিবেচ</a:t>
            </a:r>
            <a:r>
              <a:rPr lang="en-GB" sz="1800">
                <a:solidFill>
                  <a:srgbClr val="000000"/>
                </a:solidFill>
                <a:latin typeface="Arial"/>
                <a:ea typeface="Arial"/>
                <a:cs typeface="Arial"/>
                <a:sym typeface="Arial"/>
              </a:rPr>
              <a:t>না করা হবে</a:t>
            </a:r>
            <a:r>
              <a:rPr lang="en-GB" sz="1800">
                <a:solidFill>
                  <a:srgbClr val="000000"/>
                </a:solidFill>
                <a:latin typeface="Calibri"/>
                <a:ea typeface="Calibri"/>
                <a:cs typeface="Calibri"/>
                <a:sym typeface="Calibri"/>
              </a:rPr>
              <a:t>।</a:t>
            </a:r>
            <a:endParaRPr sz="1800">
              <a:latin typeface="Calibri"/>
              <a:ea typeface="Calibri"/>
              <a:cs typeface="Calibri"/>
              <a:sym typeface="Calibri"/>
            </a:endParaRPr>
          </a:p>
          <a:p>
            <a:pPr marL="914400" lvl="0" indent="-228600" algn="l" rtl="0">
              <a:lnSpc>
                <a:spcPct val="107000"/>
              </a:lnSpc>
              <a:spcBef>
                <a:spcPts val="1342"/>
              </a:spcBef>
              <a:spcAft>
                <a:spcPts val="0"/>
              </a:spcAft>
              <a:buSzPts val="1400"/>
              <a:buNone/>
            </a:pPr>
            <a:r>
              <a:rPr lang="en-GB" sz="1800">
                <a:solidFill>
                  <a:srgbClr val="000000"/>
                </a:solidFill>
                <a:latin typeface="Arial"/>
                <a:ea typeface="Arial"/>
                <a:cs typeface="Arial"/>
                <a:sym typeface="Arial"/>
              </a:rPr>
              <a:t>অপরপক্ষে, প্রযুক্তি ও সামাজিক যোগাযোগ মাধ্যমের সুবিধা গ্রহণের সুযোগ বৃদ্ধির মানে হলো স্থানীয় কমিউনিটিগুলোকে সংস্থা ও সেগুলির কর্মকাণ্ডের বিষয়ে</a:t>
            </a:r>
            <a:r>
              <a:rPr lang="en-GB" sz="1800">
                <a:solidFill>
                  <a:srgbClr val="000000"/>
                </a:solidFill>
                <a:latin typeface="Calibri"/>
                <a:ea typeface="Calibri"/>
                <a:cs typeface="Calibri"/>
                <a:sym typeface="Calibri"/>
              </a:rPr>
              <a:t> তাদের অসন্তোষ প্রকাশের </a:t>
            </a:r>
            <a:r>
              <a:rPr lang="en-GB" sz="1800">
                <a:solidFill>
                  <a:srgbClr val="000000"/>
                </a:solidFill>
                <a:latin typeface="Arial"/>
                <a:ea typeface="Arial"/>
                <a:cs typeface="Arial"/>
                <a:sym typeface="Arial"/>
              </a:rPr>
              <a:t>একটি স্থান দেওয়া। </a:t>
            </a:r>
            <a:r>
              <a:rPr lang="en-GB" sz="1800">
                <a:solidFill>
                  <a:srgbClr val="000000"/>
                </a:solidFill>
                <a:latin typeface="Calibri"/>
                <a:ea typeface="Calibri"/>
                <a:cs typeface="Calibri"/>
                <a:sym typeface="Calibri"/>
              </a:rPr>
              <a:t>এর ফলে প্রতিষ্ঠানগুলো সুনা</a:t>
            </a:r>
            <a:r>
              <a:rPr lang="en-GB" sz="1800">
                <a:solidFill>
                  <a:srgbClr val="000000"/>
                </a:solidFill>
                <a:latin typeface="Arial"/>
                <a:ea typeface="Arial"/>
                <a:cs typeface="Arial"/>
                <a:sym typeface="Arial"/>
              </a:rPr>
              <a:t>মের ও আর্থিক ঝুঁকির সম্মুখীন হয়</a:t>
            </a:r>
            <a:r>
              <a:rPr lang="en-GB" sz="1800">
                <a:solidFill>
                  <a:srgbClr val="000000"/>
                </a:solidFill>
                <a:latin typeface="Calibri"/>
                <a:ea typeface="Calibri"/>
                <a:cs typeface="Calibri"/>
                <a:sym typeface="Calibri"/>
              </a:rPr>
              <a:t>। জাতিসংঘের ওসিএইচএ এর একটি প্রতিবেদনে বলা হয়েছে</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সুবিধাভোগী</a:t>
            </a:r>
            <a:r>
              <a:rPr lang="en-GB" sz="1800">
                <a:solidFill>
                  <a:srgbClr val="000000"/>
                </a:solidFill>
                <a:latin typeface="Arial"/>
                <a:ea typeface="Arial"/>
                <a:cs typeface="Arial"/>
                <a:sym typeface="Arial"/>
              </a:rPr>
              <a:t>দের</a:t>
            </a:r>
            <a:r>
              <a:rPr lang="en-GB" sz="1800">
                <a:solidFill>
                  <a:srgbClr val="000000"/>
                </a:solidFill>
                <a:latin typeface="Calibri"/>
                <a:ea typeface="Calibri"/>
                <a:cs typeface="Calibri"/>
                <a:sym typeface="Calibri"/>
              </a:rPr>
              <a:t> তথ্য ও যোগাযোগ প্রযুক্তি</a:t>
            </a:r>
            <a:r>
              <a:rPr lang="en-GB" sz="1800">
                <a:solidFill>
                  <a:srgbClr val="000000"/>
                </a:solidFill>
                <a:latin typeface="Arial"/>
                <a:ea typeface="Arial"/>
                <a:cs typeface="Arial"/>
                <a:sym typeface="Arial"/>
              </a:rPr>
              <a:t>র সুবিধা গ্রহণের সুযোগ যেহেতু বেড়ে চলেছে এবং বিভিন্ন মানবিক পদক্ষেপ গ্রহণকারীদের ‘</a:t>
            </a:r>
            <a:r>
              <a:rPr lang="en-GB" sz="1800">
                <a:solidFill>
                  <a:srgbClr val="000000"/>
                </a:solidFill>
                <a:latin typeface="Calibri"/>
                <a:ea typeface="Calibri"/>
                <a:cs typeface="Calibri"/>
                <a:sym typeface="Calibri"/>
              </a:rPr>
              <a:t>ক</a:t>
            </a:r>
            <a:r>
              <a:rPr lang="en-GB" sz="1800">
                <a:solidFill>
                  <a:srgbClr val="000000"/>
                </a:solidFill>
                <a:latin typeface="Arial"/>
                <a:ea typeface="Arial"/>
                <a:cs typeface="Arial"/>
                <a:sym typeface="Arial"/>
              </a:rPr>
              <a:t>র্মক্ষমতা’-কে তারা </a:t>
            </a:r>
            <a:r>
              <a:rPr lang="en-GB" sz="1800">
                <a:solidFill>
                  <a:srgbClr val="000000"/>
                </a:solidFill>
                <a:latin typeface="Calibri"/>
                <a:ea typeface="Calibri"/>
                <a:cs typeface="Calibri"/>
                <a:sym typeface="Calibri"/>
              </a:rPr>
              <a:t>আরও </a:t>
            </a:r>
            <a:r>
              <a:rPr lang="en-GB" sz="1800">
                <a:solidFill>
                  <a:srgbClr val="000000"/>
                </a:solidFill>
                <a:latin typeface="Arial"/>
                <a:ea typeface="Arial"/>
                <a:cs typeface="Arial"/>
                <a:sym typeface="Arial"/>
              </a:rPr>
              <a:t>যত ভালভাবে</a:t>
            </a:r>
            <a:r>
              <a:rPr lang="en-GB" sz="1800">
                <a:solidFill>
                  <a:srgbClr val="000000"/>
                </a:solidFill>
                <a:latin typeface="Calibri"/>
                <a:ea typeface="Calibri"/>
                <a:cs typeface="Calibri"/>
                <a:sym typeface="Calibri"/>
              </a:rPr>
              <a:t> মূল্যায়ন</a:t>
            </a:r>
            <a:r>
              <a:rPr lang="en-GB" sz="1800">
                <a:solidFill>
                  <a:srgbClr val="000000"/>
                </a:solidFill>
                <a:latin typeface="Arial"/>
                <a:ea typeface="Arial"/>
                <a:cs typeface="Arial"/>
                <a:sym typeface="Arial"/>
              </a:rPr>
              <a:t>, তুলনা ও পরিশেষে ক্রমানুসারে সাজাতে পারছে, ততই </a:t>
            </a:r>
            <a:r>
              <a:rPr lang="en-GB" sz="1800">
                <a:solidFill>
                  <a:srgbClr val="000000"/>
                </a:solidFill>
                <a:latin typeface="Calibri"/>
                <a:ea typeface="Calibri"/>
                <a:cs typeface="Calibri"/>
                <a:sym typeface="Calibri"/>
              </a:rPr>
              <a:t>মানবিক </a:t>
            </a:r>
            <a:r>
              <a:rPr lang="en-GB" sz="1800">
                <a:solidFill>
                  <a:srgbClr val="000000"/>
                </a:solidFill>
                <a:latin typeface="Arial"/>
                <a:ea typeface="Arial"/>
                <a:cs typeface="Arial"/>
                <a:sym typeface="Arial"/>
              </a:rPr>
              <a:t>পদক্ষেপ গ্রহণকারীদেরকে নিজেদের যোগ্যতা প্রমাণ করতে হবে এবং প্রাসঙ্গিক ও কার্যকর পদক্ষেপের মাধ্যমে নিজেদের খ্যাতি অর্জন করতে হবে</a:t>
            </a:r>
            <a:r>
              <a:rPr lang="en-GB" sz="1800">
                <a:solidFill>
                  <a:srgbClr val="000000"/>
                </a:solidFill>
                <a:latin typeface="Calibri"/>
                <a:ea typeface="Calibri"/>
                <a:cs typeface="Calibri"/>
                <a:sym typeface="Calibri"/>
              </a:rPr>
              <a:t>।</a:t>
            </a:r>
            <a:r>
              <a:rPr lang="en-GB" sz="1800">
                <a:solidFill>
                  <a:srgbClr val="000000"/>
                </a:solidFill>
                <a:latin typeface="Arial"/>
                <a:ea typeface="Arial"/>
                <a:cs typeface="Arial"/>
                <a:sym typeface="Arial"/>
              </a:rPr>
              <a:t>"</a:t>
            </a:r>
            <a:endParaRPr sz="1800">
              <a:latin typeface="Calibri"/>
              <a:ea typeface="Calibri"/>
              <a:cs typeface="Calibri"/>
              <a:sym typeface="Calibri"/>
            </a:endParaRPr>
          </a:p>
          <a:p>
            <a:pPr marL="914400" lvl="0" indent="-228600" algn="l" rtl="0">
              <a:lnSpc>
                <a:spcPct val="107000"/>
              </a:lnSpc>
              <a:spcBef>
                <a:spcPts val="1342"/>
              </a:spcBef>
              <a:spcAft>
                <a:spcPts val="0"/>
              </a:spcAft>
              <a:buSzPts val="1400"/>
              <a:buNone/>
            </a:pPr>
            <a:r>
              <a:rPr lang="en-GB" sz="1800">
                <a:solidFill>
                  <a:srgbClr val="000000"/>
                </a:solidFill>
                <a:latin typeface="Arial"/>
                <a:ea typeface="Arial"/>
                <a:cs typeface="Arial"/>
                <a:sym typeface="Arial"/>
              </a:rPr>
              <a:t> </a:t>
            </a:r>
            <a:endParaRPr sz="1800">
              <a:latin typeface="Calibri"/>
              <a:ea typeface="Calibri"/>
              <a:cs typeface="Calibri"/>
              <a:sym typeface="Calibri"/>
            </a:endParaRPr>
          </a:p>
          <a:p>
            <a:pPr marL="457200" lvl="0" indent="-228600" algn="l" rtl="0">
              <a:lnSpc>
                <a:spcPct val="107000"/>
              </a:lnSpc>
              <a:spcBef>
                <a:spcPts val="1342"/>
              </a:spcBef>
              <a:spcAft>
                <a:spcPts val="0"/>
              </a:spcAft>
              <a:buSzPts val="1400"/>
              <a:buNone/>
            </a:pPr>
            <a:r>
              <a:rPr lang="en-GB" sz="1800" b="1">
                <a:solidFill>
                  <a:srgbClr val="000000"/>
                </a:solidFill>
                <a:latin typeface="Calibri"/>
                <a:ea typeface="Calibri"/>
                <a:cs typeface="Calibri"/>
                <a:sym typeface="Calibri"/>
              </a:rPr>
              <a:t>৪। </a:t>
            </a:r>
            <a:r>
              <a:rPr lang="en-GB" sz="1800" b="1">
                <a:solidFill>
                  <a:srgbClr val="000000"/>
                </a:solidFill>
                <a:latin typeface="Arial"/>
                <a:ea typeface="Arial"/>
                <a:cs typeface="Arial"/>
                <a:sym typeface="Arial"/>
              </a:rPr>
              <a:t>আস্থা, </a:t>
            </a:r>
            <a:r>
              <a:rPr lang="en-GB" sz="1800" b="1">
                <a:solidFill>
                  <a:srgbClr val="000000"/>
                </a:solidFill>
                <a:latin typeface="Calibri"/>
                <a:ea typeface="Calibri"/>
                <a:cs typeface="Calibri"/>
                <a:sym typeface="Calibri"/>
              </a:rPr>
              <a:t>প্রবেশের সুযোগ এবং গ্রহণযোগ্যতা গড়ে তোলে</a:t>
            </a:r>
            <a:endParaRPr sz="1800">
              <a:latin typeface="Calibri"/>
              <a:ea typeface="Calibri"/>
              <a:cs typeface="Calibri"/>
              <a:sym typeface="Calibri"/>
            </a:endParaRPr>
          </a:p>
          <a:p>
            <a:pPr marL="342900" lvl="0" indent="-3429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কমিউনিটি এনগেজমেন্ট সংগঠন এবং কমিউনিটির মধ্যে পারস্পরিক </a:t>
            </a:r>
            <a:r>
              <a:rPr lang="en-GB" sz="1800">
                <a:solidFill>
                  <a:srgbClr val="000000"/>
                </a:solidFill>
                <a:latin typeface="Arial"/>
                <a:ea typeface="Arial"/>
                <a:cs typeface="Arial"/>
                <a:sym typeface="Arial"/>
              </a:rPr>
              <a:t>আস্থা গড়ে তোলে</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আস্থার অভাব থাকলে হয়তো মানুষ আমাদের সাথে কথা বলতে বা আমাদের স্বেচ্ছাসেবক ও কর্মীদেরকে কমিউনিটিতে</a:t>
            </a:r>
            <a:r>
              <a:rPr lang="en-GB" sz="1800">
                <a:solidFill>
                  <a:srgbClr val="000000"/>
                </a:solidFill>
                <a:latin typeface="Calibri"/>
                <a:ea typeface="Calibri"/>
                <a:cs typeface="Calibri"/>
                <a:sym typeface="Calibri"/>
              </a:rPr>
              <a:t> স্বাগত জানাতে </a:t>
            </a:r>
            <a:r>
              <a:rPr lang="en-GB" sz="1800">
                <a:solidFill>
                  <a:srgbClr val="000000"/>
                </a:solidFill>
                <a:latin typeface="Arial"/>
                <a:ea typeface="Arial"/>
                <a:cs typeface="Arial"/>
                <a:sym typeface="Arial"/>
              </a:rPr>
              <a:t>চাইবে না</a:t>
            </a:r>
            <a:r>
              <a:rPr lang="en-GB" sz="1800">
                <a:solidFill>
                  <a:srgbClr val="000000"/>
                </a:solidFill>
                <a:latin typeface="Calibri"/>
                <a:ea typeface="Calibri"/>
                <a:cs typeface="Calibri"/>
                <a:sym typeface="Calibri"/>
              </a:rPr>
              <a:t>। যখন মানুষ আমাদের প্রতি আস্থা রাখে না</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তখন তাদের সহায়তা করা আমাদের জন্য কঠিন বা কখনও কখনও অসম্ভব হয়ে যায়।</a:t>
            </a:r>
            <a:endParaRPr sz="1800">
              <a:latin typeface="Calibri"/>
              <a:ea typeface="Calibri"/>
              <a:cs typeface="Calibri"/>
              <a:sym typeface="Calibri"/>
            </a:endParaRPr>
          </a:p>
          <a:p>
            <a:pPr marL="342900" lvl="0" indent="-3429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বর্ধিত আস্থা যোগাযোগ এবং তথ্য বিনিময়</a:t>
            </a:r>
            <a:r>
              <a:rPr lang="en-GB" sz="1800">
                <a:solidFill>
                  <a:srgbClr val="000000"/>
                </a:solidFill>
                <a:latin typeface="Arial"/>
                <a:ea typeface="Arial"/>
                <a:cs typeface="Arial"/>
                <a:sym typeface="Arial"/>
              </a:rPr>
              <a:t>কে উন্নত করা সহজতর করে, </a:t>
            </a:r>
            <a:r>
              <a:rPr lang="en-GB" sz="1800">
                <a:solidFill>
                  <a:srgbClr val="000000"/>
                </a:solidFill>
                <a:latin typeface="Calibri"/>
                <a:ea typeface="Calibri"/>
                <a:cs typeface="Calibri"/>
                <a:sym typeface="Calibri"/>
              </a:rPr>
              <a:t>যা </a:t>
            </a:r>
            <a:r>
              <a:rPr lang="en-GB" sz="1800">
                <a:solidFill>
                  <a:srgbClr val="000000"/>
                </a:solidFill>
                <a:latin typeface="Arial"/>
                <a:ea typeface="Arial"/>
                <a:cs typeface="Arial"/>
                <a:sym typeface="Arial"/>
              </a:rPr>
              <a:t>প্রেক্ষাপটের পরিবর্তন, </a:t>
            </a:r>
            <a:r>
              <a:rPr lang="en-GB" sz="1800">
                <a:solidFill>
                  <a:srgbClr val="000000"/>
                </a:solidFill>
                <a:latin typeface="Calibri"/>
                <a:ea typeface="Calibri"/>
                <a:cs typeface="Calibri"/>
                <a:sym typeface="Calibri"/>
              </a:rPr>
              <a:t>নিরাপত্তা ঝুঁকি</a:t>
            </a:r>
            <a:r>
              <a:rPr lang="en-GB" sz="1800">
                <a:solidFill>
                  <a:srgbClr val="000000"/>
                </a:solidFill>
                <a:latin typeface="Arial"/>
                <a:ea typeface="Arial"/>
                <a:cs typeface="Arial"/>
                <a:sym typeface="Arial"/>
              </a:rPr>
              <a:t>, বা কর্মী, স্বেচ্ছাসেবকদের সুরক্ষা ও প্রকল্পের ওপর প্রভাব ফেলতে পারে এমন সমস্যার বিষয়ে কমিউনিটি আমাদেরকে জানানোর সম্ভাবনা বাড়ায়</a:t>
            </a:r>
            <a:r>
              <a:rPr lang="en-GB" sz="1800">
                <a:solidFill>
                  <a:srgbClr val="000000"/>
                </a:solidFill>
                <a:latin typeface="Calibri"/>
                <a:ea typeface="Calibri"/>
                <a:cs typeface="Calibri"/>
                <a:sym typeface="Calibri"/>
              </a:rPr>
              <a:t>। </a:t>
            </a:r>
            <a:endParaRPr sz="1800">
              <a:latin typeface="Calibri"/>
              <a:ea typeface="Calibri"/>
              <a:cs typeface="Calibri"/>
              <a:sym typeface="Calibri"/>
            </a:endParaRPr>
          </a:p>
          <a:p>
            <a:pPr marL="342900" lvl="0" indent="-3429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কমিউনিটির </a:t>
            </a:r>
            <a:r>
              <a:rPr lang="en-GB" sz="1800">
                <a:solidFill>
                  <a:srgbClr val="000000"/>
                </a:solidFill>
                <a:latin typeface="Arial"/>
                <a:ea typeface="Arial"/>
                <a:cs typeface="Arial"/>
                <a:sym typeface="Arial"/>
              </a:rPr>
              <a:t>মতামত শোনা আমাদের সম্ভাব্য সমস্যা, </a:t>
            </a:r>
            <a:r>
              <a:rPr lang="en-GB" sz="1800">
                <a:solidFill>
                  <a:srgbClr val="000000"/>
                </a:solidFill>
                <a:latin typeface="Calibri"/>
                <a:ea typeface="Calibri"/>
                <a:cs typeface="Calibri"/>
                <a:sym typeface="Calibri"/>
              </a:rPr>
              <a:t>ক্ষতিকারক গুজব এবং ভুল তথ্য দ্রুত চিহ্নিত ও সংশোধন করতে সহায়তা করে। যদি এগুলো সমাধান না করা হয়</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তবে এটি আমাদের কর্মী এবং স্বেচ্ছাসেবীদের নিরাপত্তা ও সুরক্ষাকে প্রভাবিত করতে পারে।</a:t>
            </a:r>
            <a:endParaRPr sz="1800">
              <a:latin typeface="Calibri"/>
              <a:ea typeface="Calibri"/>
              <a:cs typeface="Calibri"/>
              <a:sym typeface="Calibri"/>
            </a:endParaRPr>
          </a:p>
          <a:p>
            <a:pPr marL="457200" lvl="0" indent="-228600" algn="l" rtl="0">
              <a:lnSpc>
                <a:spcPct val="107000"/>
              </a:lnSpc>
              <a:spcBef>
                <a:spcPts val="1342"/>
              </a:spcBef>
              <a:spcAft>
                <a:spcPts val="0"/>
              </a:spcAft>
              <a:buSzPts val="1400"/>
              <a:buNone/>
            </a:pPr>
            <a:r>
              <a:rPr lang="en-GB" sz="1800">
                <a:solidFill>
                  <a:srgbClr val="000000"/>
                </a:solidFill>
                <a:latin typeface="Arial"/>
                <a:ea typeface="Arial"/>
                <a:cs typeface="Arial"/>
                <a:sym typeface="Arial"/>
              </a:rPr>
              <a:t> </a:t>
            </a:r>
            <a:endParaRPr sz="1800">
              <a:latin typeface="Calibri"/>
              <a:ea typeface="Calibri"/>
              <a:cs typeface="Calibri"/>
              <a:sym typeface="Calibri"/>
            </a:endParaRPr>
          </a:p>
          <a:p>
            <a:pPr marL="457200" lvl="0" indent="-228600" algn="l" rtl="0">
              <a:lnSpc>
                <a:spcPct val="107000"/>
              </a:lnSpc>
              <a:spcBef>
                <a:spcPts val="1342"/>
              </a:spcBef>
              <a:spcAft>
                <a:spcPts val="0"/>
              </a:spcAft>
              <a:buSzPts val="1400"/>
              <a:buNone/>
            </a:pPr>
            <a:r>
              <a:rPr lang="en-GB" sz="1800">
                <a:solidFill>
                  <a:srgbClr val="000000"/>
                </a:solidFill>
                <a:latin typeface="Arial"/>
                <a:ea typeface="Arial"/>
                <a:cs typeface="Arial"/>
                <a:sym typeface="Arial"/>
              </a:rPr>
              <a:t> </a:t>
            </a:r>
            <a:endParaRPr sz="1800">
              <a:latin typeface="Calibri"/>
              <a:ea typeface="Calibri"/>
              <a:cs typeface="Calibri"/>
              <a:sym typeface="Calibri"/>
            </a:endParaRPr>
          </a:p>
          <a:p>
            <a:pPr marL="742950" lvl="0" indent="-228600" algn="l" rtl="0">
              <a:lnSpc>
                <a:spcPct val="107000"/>
              </a:lnSpc>
              <a:spcBef>
                <a:spcPts val="1342"/>
              </a:spcBef>
              <a:spcAft>
                <a:spcPts val="0"/>
              </a:spcAft>
              <a:buSzPts val="1400"/>
              <a:buNone/>
            </a:pPr>
            <a:r>
              <a:rPr lang="en-GB" sz="1800">
                <a:solidFill>
                  <a:srgbClr val="000000"/>
                </a:solidFill>
                <a:latin typeface="Arial"/>
                <a:ea typeface="Arial"/>
                <a:cs typeface="Arial"/>
                <a:sym typeface="Arial"/>
              </a:rPr>
              <a:t> </a:t>
            </a:r>
            <a:endParaRPr sz="1800">
              <a:latin typeface="Calibri"/>
              <a:ea typeface="Calibri"/>
              <a:cs typeface="Calibri"/>
              <a:sym typeface="Calibri"/>
            </a:endParaRPr>
          </a:p>
          <a:p>
            <a:pPr marL="457200" lvl="0" indent="-228600" algn="l" rtl="0">
              <a:lnSpc>
                <a:spcPct val="107000"/>
              </a:lnSpc>
              <a:spcBef>
                <a:spcPts val="1342"/>
              </a:spcBef>
              <a:spcAft>
                <a:spcPts val="0"/>
              </a:spcAft>
              <a:buSzPts val="1400"/>
              <a:buNone/>
            </a:pPr>
            <a:r>
              <a:rPr lang="en-GB" sz="1800" b="1">
                <a:solidFill>
                  <a:srgbClr val="000000"/>
                </a:solidFill>
                <a:latin typeface="Calibri"/>
                <a:ea typeface="Calibri"/>
                <a:cs typeface="Calibri"/>
                <a:sym typeface="Calibri"/>
              </a:rPr>
              <a:t>৫। আরও তহবিল সংগ্রহ করা সহজ হয়</a:t>
            </a:r>
            <a:endParaRPr sz="1800">
              <a:latin typeface="Calibri"/>
              <a:ea typeface="Calibri"/>
              <a:cs typeface="Calibri"/>
              <a:sym typeface="Calibri"/>
            </a:endParaRPr>
          </a:p>
          <a:p>
            <a:pPr marL="457200" lvl="0" indent="-228600" algn="l" rtl="0">
              <a:lnSpc>
                <a:spcPct val="107000"/>
              </a:lnSpc>
              <a:spcBef>
                <a:spcPts val="1342"/>
              </a:spcBef>
              <a:spcAft>
                <a:spcPts val="0"/>
              </a:spcAft>
              <a:buSzPts val="1400"/>
              <a:buNone/>
            </a:pPr>
            <a:r>
              <a:rPr lang="en-GB" sz="1800">
                <a:solidFill>
                  <a:srgbClr val="000000"/>
                </a:solidFill>
                <a:latin typeface="Arial"/>
                <a:ea typeface="Arial"/>
                <a:cs typeface="Arial"/>
                <a:sym typeface="Arial"/>
              </a:rPr>
              <a:t> </a:t>
            </a:r>
            <a:endParaRPr sz="1800">
              <a:latin typeface="Calibri"/>
              <a:ea typeface="Calibri"/>
              <a:cs typeface="Calibri"/>
              <a:sym typeface="Calibri"/>
            </a:endParaRPr>
          </a:p>
          <a:p>
            <a:pPr marL="342900" lvl="0" indent="-3429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কমিউনিটির প্রতি দৃঢ় জবাবদিহিতা স্বচ্ছতার প্রতি </a:t>
            </a:r>
            <a:r>
              <a:rPr lang="en-GB" sz="1800">
                <a:solidFill>
                  <a:srgbClr val="000000"/>
                </a:solidFill>
                <a:latin typeface="Arial"/>
                <a:ea typeface="Arial"/>
                <a:cs typeface="Arial"/>
                <a:sym typeface="Arial"/>
              </a:rPr>
              <a:t>আমাদের </a:t>
            </a:r>
            <a:r>
              <a:rPr lang="en-GB" sz="1800">
                <a:solidFill>
                  <a:srgbClr val="000000"/>
                </a:solidFill>
                <a:latin typeface="Calibri"/>
                <a:ea typeface="Calibri"/>
                <a:cs typeface="Calibri"/>
                <a:sym typeface="Calibri"/>
              </a:rPr>
              <a:t>প্রতিশ্রুতি</a:t>
            </a:r>
            <a:r>
              <a:rPr lang="en-GB" sz="1800">
                <a:solidFill>
                  <a:srgbClr val="000000"/>
                </a:solidFill>
                <a:latin typeface="Arial"/>
                <a:ea typeface="Arial"/>
                <a:cs typeface="Arial"/>
                <a:sym typeface="Arial"/>
              </a:rPr>
              <a:t>বদ্ধতা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দেখায় এবং শুদ্ধাচারের চিহ্ন হিসেবে কাজ করে, </a:t>
            </a:r>
            <a:r>
              <a:rPr lang="en-GB" sz="1800">
                <a:solidFill>
                  <a:srgbClr val="000000"/>
                </a:solidFill>
                <a:latin typeface="Calibri"/>
                <a:ea typeface="Calibri"/>
                <a:cs typeface="Calibri"/>
                <a:sym typeface="Calibri"/>
              </a:rPr>
              <a:t>যা দাতা ও অংশীদারদের মধ্যে প্রতিষ্ঠানের প্রতি আস্থা গড়ে তোলে।</a:t>
            </a:r>
            <a:endParaRPr sz="1800">
              <a:latin typeface="Calibri"/>
              <a:ea typeface="Calibri"/>
              <a:cs typeface="Calibri"/>
              <a:sym typeface="Calibri"/>
            </a:endParaRPr>
          </a:p>
          <a:p>
            <a:pPr marL="342900" lvl="0" indent="-3429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কমিউনিটি এনগেজমেন্ট মানুষের আসল প্রয়োজন অনুযায়ী </a:t>
            </a:r>
            <a:r>
              <a:rPr lang="en-GB" sz="1800">
                <a:solidFill>
                  <a:srgbClr val="000000"/>
                </a:solidFill>
                <a:latin typeface="Arial"/>
                <a:ea typeface="Arial"/>
                <a:cs typeface="Arial"/>
                <a:sym typeface="Arial"/>
              </a:rPr>
              <a:t>সহায়তা প্রদানের মাধ্যমে প্রভাব উন্নত করতে সহায়তা করে, এটি দাতাদের কাছে আকর্ষণীয় হয় কারণ এর মানে হলো যে তাদের অর্থ সঠিকভাবে</a:t>
            </a:r>
            <a:r>
              <a:rPr lang="en-GB" sz="1800">
                <a:solidFill>
                  <a:srgbClr val="000000"/>
                </a:solidFill>
                <a:latin typeface="Calibri"/>
                <a:ea typeface="Calibri"/>
                <a:cs typeface="Calibri"/>
                <a:sym typeface="Calibri"/>
              </a:rPr>
              <a:t> ব্যয় </a:t>
            </a:r>
            <a:r>
              <a:rPr lang="en-GB" sz="1800">
                <a:solidFill>
                  <a:srgbClr val="000000"/>
                </a:solidFill>
                <a:latin typeface="Arial"/>
                <a:ea typeface="Arial"/>
                <a:cs typeface="Arial"/>
                <a:sym typeface="Arial"/>
              </a:rPr>
              <a:t>করা হচ্ছে</a:t>
            </a:r>
            <a:r>
              <a:rPr lang="en-GB" sz="1800">
                <a:solidFill>
                  <a:srgbClr val="000000"/>
                </a:solidFill>
                <a:latin typeface="Calibri"/>
                <a:ea typeface="Calibri"/>
                <a:cs typeface="Calibri"/>
                <a:sym typeface="Calibri"/>
              </a:rPr>
              <a:t>।</a:t>
            </a:r>
            <a:endParaRPr sz="1800">
              <a:latin typeface="Calibri"/>
              <a:ea typeface="Calibri"/>
              <a:cs typeface="Calibri"/>
              <a:sym typeface="Calibri"/>
            </a:endParaRPr>
          </a:p>
          <a:p>
            <a:pPr marL="342900" lvl="0" indent="-3429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যুক্তরাজ্যের পররাষ্ট্র</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কমনওয়েলথ এবং উন্নয়ন অফিস</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এফসিডিও</a:t>
            </a:r>
            <a:r>
              <a:rPr lang="en-GB" sz="1800">
                <a:solidFill>
                  <a:srgbClr val="000000"/>
                </a:solidFill>
                <a:latin typeface="Arial"/>
                <a:ea typeface="Arial"/>
                <a:cs typeface="Arial"/>
                <a:sym typeface="Arial"/>
              </a:rPr>
              <a:t> - </a:t>
            </a:r>
            <a:r>
              <a:rPr lang="en-GB" sz="1800">
                <a:solidFill>
                  <a:srgbClr val="000000"/>
                </a:solidFill>
                <a:latin typeface="Calibri"/>
                <a:ea typeface="Calibri"/>
                <a:cs typeface="Calibri"/>
                <a:sym typeface="Calibri"/>
              </a:rPr>
              <a:t>পূর্বে ডিএফআইডি</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সহ</a:t>
            </a:r>
            <a:r>
              <a:rPr lang="en-GB" sz="1800">
                <a:solidFill>
                  <a:srgbClr val="000000"/>
                </a:solidFill>
                <a:latin typeface="Arial"/>
                <a:ea typeface="Arial"/>
                <a:cs typeface="Arial"/>
                <a:sym typeface="Arial"/>
              </a:rPr>
              <a:t>, তাদের প্রস্তাবগুলোতে কমিউনিটির প্রতি</a:t>
            </a:r>
            <a:r>
              <a:rPr lang="en-GB" sz="1800">
                <a:solidFill>
                  <a:srgbClr val="000000"/>
                </a:solidFill>
                <a:latin typeface="Calibri"/>
                <a:ea typeface="Calibri"/>
                <a:cs typeface="Calibri"/>
                <a:sym typeface="Calibri"/>
              </a:rPr>
              <a:t> জবাবদিহিতাকে একটি </a:t>
            </a:r>
            <a:r>
              <a:rPr lang="en-GB" sz="1800">
                <a:solidFill>
                  <a:srgbClr val="000000"/>
                </a:solidFill>
                <a:latin typeface="Arial"/>
                <a:ea typeface="Arial"/>
                <a:cs typeface="Arial"/>
                <a:sym typeface="Arial"/>
              </a:rPr>
              <a:t>মূল আবশ্যিক শর্ত হিসেবে বিবেচনা করছে এবং এই </a:t>
            </a:r>
            <a:r>
              <a:rPr lang="en-GB" sz="1800">
                <a:solidFill>
                  <a:srgbClr val="000000"/>
                </a:solidFill>
                <a:latin typeface="Calibri"/>
                <a:ea typeface="Calibri"/>
                <a:cs typeface="Calibri"/>
                <a:sym typeface="Calibri"/>
              </a:rPr>
              <a:t>প্রতিশ্রুতিগুলো কীভাবে পূরণ করা হবে</a:t>
            </a:r>
            <a:r>
              <a:rPr lang="en-GB" sz="1800">
                <a:solidFill>
                  <a:srgbClr val="000000"/>
                </a:solidFill>
                <a:latin typeface="Arial"/>
                <a:ea typeface="Arial"/>
                <a:cs typeface="Arial"/>
                <a:sym typeface="Arial"/>
              </a:rPr>
              <a:t>, অংশীদারদের কাছ থেকে তার প্রমাণের প্রত্যাশা করছে, এমন দাতাদের সংখ্যা বেড়ে চলেছে</a:t>
            </a:r>
            <a:r>
              <a:rPr lang="en-GB" sz="1800">
                <a:solidFill>
                  <a:srgbClr val="000000"/>
                </a:solidFill>
                <a:latin typeface="Calibri"/>
                <a:ea typeface="Calibri"/>
                <a:cs typeface="Calibri"/>
                <a:sym typeface="Calibri"/>
              </a:rPr>
              <a:t>।</a:t>
            </a:r>
            <a:endParaRPr sz="1800">
              <a:latin typeface="Calibri"/>
              <a:ea typeface="Calibri"/>
              <a:cs typeface="Calibri"/>
              <a:sym typeface="Calibri"/>
            </a:endParaRPr>
          </a:p>
          <a:p>
            <a:pPr marL="342900" lvl="0" indent="-3429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উপরোক্ত সুনাম বৃদ্ধির সুবিধাগুলো</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যা শক্তিশালী জবাবদিহিতার সাথে যুক্ত</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সংস্থাটিকে একটি বিশ্বস্ত ও আকর্ষণীয় অংশীদার হিসেবে প্রতিষ্ঠিত করতে সহায়তা করতে পারে।</a:t>
            </a:r>
            <a:endParaRPr sz="1800">
              <a:latin typeface="Calibri"/>
              <a:ea typeface="Calibri"/>
              <a:cs typeface="Calibri"/>
              <a:sym typeface="Calibri"/>
            </a:endParaRPr>
          </a:p>
          <a:p>
            <a:pPr marL="742950" lvl="0" indent="-228600" algn="l" rtl="0">
              <a:lnSpc>
                <a:spcPct val="107000"/>
              </a:lnSpc>
              <a:spcBef>
                <a:spcPts val="1342"/>
              </a:spcBef>
              <a:spcAft>
                <a:spcPts val="0"/>
              </a:spcAft>
              <a:buSzPts val="1400"/>
              <a:buNone/>
            </a:pPr>
            <a:r>
              <a:rPr lang="en-GB" sz="1800">
                <a:solidFill>
                  <a:srgbClr val="000000"/>
                </a:solidFill>
                <a:latin typeface="Arial"/>
                <a:ea typeface="Arial"/>
                <a:cs typeface="Arial"/>
                <a:sym typeface="Arial"/>
              </a:rPr>
              <a:t> </a:t>
            </a:r>
            <a:endParaRPr sz="1800">
              <a:latin typeface="Calibri"/>
              <a:ea typeface="Calibri"/>
              <a:cs typeface="Calibri"/>
              <a:sym typeface="Calibri"/>
            </a:endParaRPr>
          </a:p>
          <a:p>
            <a:pPr marL="457200" lvl="0" indent="-228600" algn="l" rtl="0">
              <a:lnSpc>
                <a:spcPct val="107000"/>
              </a:lnSpc>
              <a:spcBef>
                <a:spcPts val="1342"/>
              </a:spcBef>
              <a:spcAft>
                <a:spcPts val="0"/>
              </a:spcAft>
              <a:buSzPts val="1400"/>
              <a:buNone/>
            </a:pPr>
            <a:r>
              <a:rPr lang="en-GB" sz="1800" b="1">
                <a:solidFill>
                  <a:srgbClr val="000000"/>
                </a:solidFill>
                <a:latin typeface="Calibri"/>
                <a:ea typeface="Calibri"/>
                <a:cs typeface="Calibri"/>
                <a:sym typeface="Calibri"/>
              </a:rPr>
              <a:t>৬। অন্তর্ভুক্তি</a:t>
            </a:r>
            <a:r>
              <a:rPr lang="en-GB" sz="1800" b="1">
                <a:solidFill>
                  <a:srgbClr val="000000"/>
                </a:solidFill>
                <a:latin typeface="Arial"/>
                <a:ea typeface="Arial"/>
                <a:cs typeface="Arial"/>
                <a:sym typeface="Arial"/>
              </a:rPr>
              <a:t>তে সহায়তা</a:t>
            </a:r>
            <a:r>
              <a:rPr lang="en-GB" sz="1800" b="1">
                <a:solidFill>
                  <a:srgbClr val="000000"/>
                </a:solidFill>
                <a:latin typeface="Calibri"/>
                <a:ea typeface="Calibri"/>
                <a:cs typeface="Calibri"/>
                <a:sym typeface="Calibri"/>
              </a:rPr>
              <a:t> করে</a:t>
            </a:r>
            <a:endParaRPr sz="1800">
              <a:latin typeface="Calibri"/>
              <a:ea typeface="Calibri"/>
              <a:cs typeface="Calibri"/>
              <a:sym typeface="Calibri"/>
            </a:endParaRPr>
          </a:p>
          <a:p>
            <a:pPr marL="457200" lvl="0" indent="-228600" algn="l" rtl="0">
              <a:lnSpc>
                <a:spcPct val="107000"/>
              </a:lnSpc>
              <a:spcBef>
                <a:spcPts val="1342"/>
              </a:spcBef>
              <a:spcAft>
                <a:spcPts val="0"/>
              </a:spcAft>
              <a:buSzPts val="1400"/>
              <a:buNone/>
            </a:pPr>
            <a:r>
              <a:rPr lang="en-GB" sz="1800">
                <a:solidFill>
                  <a:srgbClr val="000000"/>
                </a:solidFill>
                <a:latin typeface="Arial"/>
                <a:ea typeface="Arial"/>
                <a:cs typeface="Arial"/>
                <a:sym typeface="Arial"/>
              </a:rPr>
              <a:t> </a:t>
            </a:r>
            <a:endParaRPr sz="1800">
              <a:latin typeface="Calibri"/>
              <a:ea typeface="Calibri"/>
              <a:cs typeface="Calibri"/>
              <a:sym typeface="Calibri"/>
            </a:endParaRPr>
          </a:p>
          <a:p>
            <a:pPr marL="914400" lvl="0" indent="-228600" algn="l" rtl="0">
              <a:lnSpc>
                <a:spcPct val="107000"/>
              </a:lnSpc>
              <a:spcBef>
                <a:spcPts val="1342"/>
              </a:spcBef>
              <a:spcAft>
                <a:spcPts val="0"/>
              </a:spcAft>
              <a:buSzPts val="1400"/>
              <a:buNone/>
            </a:pPr>
            <a:r>
              <a:rPr lang="en-GB" sz="1800">
                <a:solidFill>
                  <a:srgbClr val="000000"/>
                </a:solidFill>
                <a:latin typeface="Calibri"/>
                <a:ea typeface="Calibri"/>
                <a:cs typeface="Calibri"/>
                <a:sym typeface="Calibri"/>
              </a:rPr>
              <a:t>কমিউনিটির বিভিন্ন গোষ্ঠীকে এবং </a:t>
            </a:r>
            <a:r>
              <a:rPr lang="en-GB" sz="1800">
                <a:solidFill>
                  <a:srgbClr val="000000"/>
                </a:solidFill>
                <a:latin typeface="Arial"/>
                <a:ea typeface="Arial"/>
                <a:cs typeface="Arial"/>
                <a:sym typeface="Arial"/>
              </a:rPr>
              <a:t>তারা কীভাবে একে অপরের সাথে সম্পর্কিত তা বোঝার মাধ্যমে </a:t>
            </a:r>
            <a:r>
              <a:rPr lang="en-GB" sz="1800">
                <a:solidFill>
                  <a:srgbClr val="000000"/>
                </a:solidFill>
                <a:latin typeface="Calibri"/>
                <a:ea typeface="Calibri"/>
                <a:cs typeface="Calibri"/>
                <a:sym typeface="Calibri"/>
              </a:rPr>
              <a:t>আমাদের লিঙ্গ</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বৈচিত্র্য এবং অন্তর্ভুক্তির প্রতিশ্রুতি</a:t>
            </a:r>
            <a:r>
              <a:rPr lang="en-GB" sz="1800">
                <a:solidFill>
                  <a:srgbClr val="000000"/>
                </a:solidFill>
                <a:latin typeface="Arial"/>
                <a:ea typeface="Arial"/>
                <a:cs typeface="Arial"/>
                <a:sym typeface="Arial"/>
              </a:rPr>
              <a:t>গুলি</a:t>
            </a:r>
            <a:r>
              <a:rPr lang="en-GB" sz="1800">
                <a:solidFill>
                  <a:srgbClr val="000000"/>
                </a:solidFill>
                <a:latin typeface="Calibri"/>
                <a:ea typeface="Calibri"/>
                <a:cs typeface="Calibri"/>
                <a:sym typeface="Calibri"/>
              </a:rPr>
              <a:t> পূরণ</a:t>
            </a:r>
            <a:r>
              <a:rPr lang="en-GB" sz="1800">
                <a:solidFill>
                  <a:srgbClr val="000000"/>
                </a:solidFill>
                <a:latin typeface="Arial"/>
                <a:ea typeface="Arial"/>
                <a:cs typeface="Arial"/>
                <a:sym typeface="Arial"/>
              </a:rPr>
              <a:t> নিশ্চিত করতে </a:t>
            </a:r>
            <a:r>
              <a:rPr lang="en-GB" sz="1800">
                <a:solidFill>
                  <a:srgbClr val="000000"/>
                </a:solidFill>
                <a:latin typeface="Calibri"/>
                <a:ea typeface="Calibri"/>
                <a:cs typeface="Calibri"/>
                <a:sym typeface="Calibri"/>
              </a:rPr>
              <a:t>কমিউনিটি এনগেজমেন্ট অ্যান্ড অ্যাকাউন্ট্যাবিলিটি </a:t>
            </a:r>
            <a:r>
              <a:rPr lang="en-GB" sz="1800">
                <a:solidFill>
                  <a:srgbClr val="000000"/>
                </a:solidFill>
                <a:latin typeface="Arial"/>
                <a:ea typeface="Arial"/>
                <a:cs typeface="Arial"/>
                <a:sym typeface="Arial"/>
              </a:rPr>
              <a:t>আমাদের সহায়তা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করতে পারে</a:t>
            </a:r>
            <a:r>
              <a:rPr lang="en-GB" sz="1800">
                <a:solidFill>
                  <a:srgbClr val="000000"/>
                </a:solidFill>
                <a:latin typeface="Calibri"/>
                <a:ea typeface="Calibri"/>
                <a:cs typeface="Calibri"/>
                <a:sym typeface="Calibri"/>
              </a:rPr>
              <a:t>। যখন আমরা কমিউনিটিকে সঠিকভাবে </a:t>
            </a:r>
            <a:r>
              <a:rPr lang="en-GB" sz="1800">
                <a:solidFill>
                  <a:srgbClr val="000000"/>
                </a:solidFill>
                <a:latin typeface="Arial"/>
                <a:ea typeface="Arial"/>
                <a:cs typeface="Arial"/>
                <a:sym typeface="Arial"/>
              </a:rPr>
              <a:t>বুঝি, </a:t>
            </a:r>
            <a:r>
              <a:rPr lang="en-GB" sz="1800">
                <a:solidFill>
                  <a:srgbClr val="000000"/>
                </a:solidFill>
                <a:latin typeface="Calibri"/>
                <a:ea typeface="Calibri"/>
                <a:cs typeface="Calibri"/>
                <a:sym typeface="Calibri"/>
              </a:rPr>
              <a:t>তখন আমরা নিশ্চিত করতে পারি যে সব </a:t>
            </a:r>
            <a:r>
              <a:rPr lang="en-GB" sz="1800">
                <a:solidFill>
                  <a:srgbClr val="000000"/>
                </a:solidFill>
                <a:latin typeface="Arial"/>
                <a:ea typeface="Arial"/>
                <a:cs typeface="Arial"/>
                <a:sym typeface="Arial"/>
              </a:rPr>
              <a:t>জনগোষ্ঠী তথ্যের সুবিধা গ্রহণের এবং অংশগ্রহণের ও মতামত প্রদানের সমান সুযোগ পাবে</a:t>
            </a:r>
            <a:r>
              <a:rPr lang="en-GB" sz="1800">
                <a:solidFill>
                  <a:srgbClr val="000000"/>
                </a:solidFill>
                <a:latin typeface="Calibri"/>
                <a:ea typeface="Calibri"/>
                <a:cs typeface="Calibri"/>
                <a:sym typeface="Calibri"/>
              </a:rPr>
              <a:t>। যদি আমরা কিছু নির্দিষ্ট গোষ্ঠীকে বাদ দিই</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তবে জবাবদিহিতা </a:t>
            </a:r>
            <a:r>
              <a:rPr lang="en-GB" sz="1800">
                <a:solidFill>
                  <a:srgbClr val="000000"/>
                </a:solidFill>
                <a:latin typeface="Arial"/>
                <a:ea typeface="Arial"/>
                <a:cs typeface="Arial"/>
                <a:sym typeface="Arial"/>
              </a:rPr>
              <a:t>বজায় রাখার</a:t>
            </a:r>
            <a:r>
              <a:rPr lang="en-GB" sz="1800">
                <a:solidFill>
                  <a:srgbClr val="000000"/>
                </a:solidFill>
                <a:latin typeface="Calibri"/>
                <a:ea typeface="Calibri"/>
                <a:cs typeface="Calibri"/>
                <a:sym typeface="Calibri"/>
              </a:rPr>
              <a:t> দাবি করা সম্ভব নয়। তাই জবাবদিহিতা </a:t>
            </a:r>
            <a:r>
              <a:rPr lang="en-GB" sz="1800">
                <a:solidFill>
                  <a:srgbClr val="000000"/>
                </a:solidFill>
                <a:latin typeface="Arial"/>
                <a:ea typeface="Arial"/>
                <a:cs typeface="Arial"/>
                <a:sym typeface="Arial"/>
              </a:rPr>
              <a:t>বজায় রাখা </a:t>
            </a:r>
            <a:r>
              <a:rPr lang="en-GB" sz="1800">
                <a:solidFill>
                  <a:srgbClr val="000000"/>
                </a:solidFill>
                <a:latin typeface="Calibri"/>
                <a:ea typeface="Calibri"/>
                <a:cs typeface="Calibri"/>
                <a:sym typeface="Calibri"/>
              </a:rPr>
              <a:t>মানে অন্তর্ভুক্তিমূলক হওয়া</a:t>
            </a:r>
            <a:r>
              <a:rPr lang="en-GB" sz="1800">
                <a:solidFill>
                  <a:srgbClr val="000000"/>
                </a:solidFill>
                <a:latin typeface="Arial"/>
                <a:ea typeface="Arial"/>
                <a:cs typeface="Arial"/>
                <a:sym typeface="Arial"/>
              </a:rPr>
              <a:t>ও,</a:t>
            </a:r>
            <a:r>
              <a:rPr lang="en-GB" sz="1800">
                <a:solidFill>
                  <a:srgbClr val="000000"/>
                </a:solidFill>
                <a:latin typeface="Calibri"/>
                <a:ea typeface="Calibri"/>
                <a:cs typeface="Calibri"/>
                <a:sym typeface="Calibri"/>
              </a:rPr>
              <a:t> এবং অন্তর্ভুক্তিমূলক হওয়া জবাবদিহিতাকে সমর্থন করে। </a:t>
            </a:r>
            <a:endParaRPr sz="1800">
              <a:latin typeface="Calibri"/>
              <a:ea typeface="Calibri"/>
              <a:cs typeface="Calibri"/>
              <a:sym typeface="Calibri"/>
            </a:endParaRPr>
          </a:p>
          <a:p>
            <a:pPr marL="914400" lvl="0" indent="-228600" algn="l" rtl="0">
              <a:lnSpc>
                <a:spcPct val="107000"/>
              </a:lnSpc>
              <a:spcBef>
                <a:spcPts val="1342"/>
              </a:spcBef>
              <a:spcAft>
                <a:spcPts val="0"/>
              </a:spcAft>
              <a:buSzPts val="1400"/>
              <a:buNone/>
            </a:pPr>
            <a:r>
              <a:rPr lang="en-GB" sz="1800">
                <a:solidFill>
                  <a:srgbClr val="000000"/>
                </a:solidFill>
                <a:latin typeface="Arial"/>
                <a:ea typeface="Arial"/>
                <a:cs typeface="Arial"/>
                <a:sym typeface="Arial"/>
              </a:rPr>
              <a:t> </a:t>
            </a:r>
            <a:endParaRPr sz="1800">
              <a:latin typeface="Calibri"/>
              <a:ea typeface="Calibri"/>
              <a:cs typeface="Calibri"/>
              <a:sym typeface="Calibri"/>
            </a:endParaRPr>
          </a:p>
          <a:p>
            <a:pPr marL="457200" lvl="0" indent="-228600" algn="l" rtl="0">
              <a:lnSpc>
                <a:spcPct val="107000"/>
              </a:lnSpc>
              <a:spcBef>
                <a:spcPts val="1342"/>
              </a:spcBef>
              <a:spcAft>
                <a:spcPts val="0"/>
              </a:spcAft>
              <a:buSzPts val="1400"/>
              <a:buNone/>
            </a:pPr>
            <a:r>
              <a:rPr lang="en-GB" sz="1800" b="1">
                <a:solidFill>
                  <a:srgbClr val="000000"/>
                </a:solidFill>
                <a:latin typeface="Calibri"/>
                <a:ea typeface="Calibri"/>
                <a:cs typeface="Calibri"/>
                <a:sym typeface="Calibri"/>
              </a:rPr>
              <a:t>৭। আমাদের প্রতিশ্রুতি পালন করা</a:t>
            </a:r>
            <a:r>
              <a:rPr lang="en-GB" sz="1800" b="1">
                <a:solidFill>
                  <a:srgbClr val="000000"/>
                </a:solidFill>
                <a:latin typeface="Arial"/>
                <a:ea typeface="Arial"/>
                <a:cs typeface="Arial"/>
                <a:sym typeface="Arial"/>
              </a:rPr>
              <a:t>র জন্য</a:t>
            </a:r>
            <a:endParaRPr sz="1800">
              <a:latin typeface="Calibri"/>
              <a:ea typeface="Calibri"/>
              <a:cs typeface="Calibri"/>
              <a:sym typeface="Calibri"/>
            </a:endParaRPr>
          </a:p>
          <a:p>
            <a:pPr marL="457200" lvl="0" indent="-228600" algn="l" rtl="0">
              <a:lnSpc>
                <a:spcPct val="107000"/>
              </a:lnSpc>
              <a:spcBef>
                <a:spcPts val="1342"/>
              </a:spcBef>
              <a:spcAft>
                <a:spcPts val="0"/>
              </a:spcAft>
              <a:buSzPts val="1400"/>
              <a:buNone/>
            </a:pPr>
            <a:r>
              <a:rPr lang="en-GB" sz="1800">
                <a:solidFill>
                  <a:srgbClr val="000000"/>
                </a:solidFill>
                <a:latin typeface="Arial"/>
                <a:ea typeface="Arial"/>
                <a:cs typeface="Arial"/>
                <a:sym typeface="Arial"/>
              </a:rPr>
              <a:t> </a:t>
            </a:r>
            <a:endParaRPr sz="1800">
              <a:latin typeface="Calibri"/>
              <a:ea typeface="Calibri"/>
              <a:cs typeface="Calibri"/>
              <a:sym typeface="Calibri"/>
            </a:endParaRPr>
          </a:p>
          <a:p>
            <a:pPr marL="342900" lvl="0" indent="-342900" algn="l" rtl="0">
              <a:lnSpc>
                <a:spcPct val="107000"/>
              </a:lnSpc>
              <a:spcBef>
                <a:spcPts val="1342"/>
              </a:spcBef>
              <a:spcAft>
                <a:spcPts val="800"/>
              </a:spcAft>
              <a:buSzPts val="1400"/>
              <a:buFont typeface="Arial"/>
              <a:buChar char="*"/>
            </a:pPr>
            <a:r>
              <a:rPr lang="en-GB" sz="1800">
                <a:solidFill>
                  <a:srgbClr val="000000"/>
                </a:solidFill>
                <a:latin typeface="Calibri"/>
                <a:ea typeface="Calibri"/>
                <a:cs typeface="Calibri"/>
                <a:sym typeface="Calibri"/>
              </a:rPr>
              <a:t>কমিউনিটির সাথে </a:t>
            </a:r>
            <a:r>
              <a:rPr lang="en-GB" sz="1800">
                <a:solidFill>
                  <a:srgbClr val="000000"/>
                </a:solidFill>
                <a:latin typeface="Arial"/>
                <a:ea typeface="Arial"/>
                <a:cs typeface="Arial"/>
                <a:sym typeface="Arial"/>
              </a:rPr>
              <a:t>অংশীদারিত্বের ভিত্তিতে কাজ করা আমাদের মূল পরিচয়ের অংশ</a:t>
            </a:r>
            <a:r>
              <a:rPr lang="en-GB" sz="1800">
                <a:solidFill>
                  <a:srgbClr val="000000"/>
                </a:solidFill>
                <a:latin typeface="Calibri"/>
                <a:ea typeface="Calibri"/>
                <a:cs typeface="Calibri"/>
                <a:sym typeface="Calibri"/>
              </a:rPr>
              <a:t>। আন্তর্জাতিক রেড ক্রস ও রেড ক্রিসেন্ট মুভমেন্টের দুর্যোগ ত্রা</a:t>
            </a:r>
            <a:r>
              <a:rPr lang="en-GB" sz="1800">
                <a:solidFill>
                  <a:srgbClr val="000000"/>
                </a:solidFill>
                <a:latin typeface="Arial"/>
                <a:ea typeface="Arial"/>
                <a:cs typeface="Arial"/>
                <a:sym typeface="Arial"/>
              </a:rPr>
              <a:t>ণের আচরণবিধি অনুযায়ী আমরা জনগণকে সহায়তা ব্যবস্থাপনায়</a:t>
            </a:r>
            <a:r>
              <a:rPr lang="en-GB" sz="1800">
                <a:solidFill>
                  <a:srgbClr val="000000"/>
                </a:solidFill>
                <a:latin typeface="Calibri"/>
                <a:ea typeface="Calibri"/>
                <a:cs typeface="Calibri"/>
                <a:sym typeface="Calibri"/>
              </a:rPr>
              <a:t> অন্তর্ভুক্ত করতে</a:t>
            </a:r>
            <a:r>
              <a:rPr lang="en-GB" sz="1800">
                <a:solidFill>
                  <a:srgbClr val="000000"/>
                </a:solidFill>
                <a:latin typeface="Arial"/>
                <a:ea typeface="Arial"/>
                <a:cs typeface="Arial"/>
                <a:sym typeface="Arial"/>
              </a:rPr>
              <a:t>, </a:t>
            </a:r>
            <a:r>
              <a:rPr lang="en-GB" sz="1800">
                <a:solidFill>
                  <a:srgbClr val="000000"/>
                </a:solidFill>
                <a:latin typeface="Calibri"/>
                <a:ea typeface="Calibri"/>
                <a:cs typeface="Calibri"/>
                <a:sym typeface="Calibri"/>
              </a:rPr>
              <a:t>যাদের সাহায্য করতে চাই তাদের প্রতি আমাদের জবাবদিহি</a:t>
            </a:r>
            <a:r>
              <a:rPr lang="en-GB" sz="1800">
                <a:solidFill>
                  <a:srgbClr val="000000"/>
                </a:solidFill>
                <a:latin typeface="Arial"/>
                <a:ea typeface="Arial"/>
                <a:cs typeface="Arial"/>
                <a:sym typeface="Arial"/>
              </a:rPr>
              <a:t>তা নিশ্চিত করতে এবং স্থানীয় সক্ষমতা বৃদ্ধি করতে প্রতিশ্রুতিবদ্ধ</a:t>
            </a:r>
            <a:r>
              <a:rPr lang="en-GB" sz="1800">
                <a:solidFill>
                  <a:srgbClr val="000000"/>
                </a:solidFill>
                <a:latin typeface="Calibri"/>
                <a:ea typeface="Calibri"/>
                <a:cs typeface="Calibri"/>
                <a:sym typeface="Calibri"/>
              </a:rPr>
              <a:t>। রেড ক্রস অ্যান্ড রেড ক্রিসেন্ট মানবিক সহায়তার নীতিমালা ও নিয়মাবলী-গুলি জরুরি সাড়াদান পরিস্থিতিতে যোগাযোগ ও মতামত জানানোর স্বচ্ছ ব্যবস্থা সমূহ অন্তর্ভুক্ত করতে প্রতিশ্রুতিবদ্ধ। ডিসেম্বর ২০১৯-এ কাউন্সিল অফ ডেলিগেটস-এ ‘কমিউনিটি এনগেজমেন্ট অ্যান্ড অ্যাকাউন্ট্যাবিলিটির জন্য মুভমেন্ট-ব্যাপী প্রতিশ্রুতি’ গৃহীত হয় </a:t>
            </a:r>
            <a:r>
              <a:rPr lang="en-GB" sz="1800">
                <a:solidFill>
                  <a:srgbClr val="000000"/>
                </a:solidFill>
                <a:latin typeface="Arial"/>
                <a:ea typeface="Arial"/>
                <a:cs typeface="Arial"/>
                <a:sym typeface="Arial"/>
              </a:rPr>
              <a:t>(</a:t>
            </a:r>
            <a:r>
              <a:rPr lang="en-GB" sz="1800">
                <a:solidFill>
                  <a:srgbClr val="000000"/>
                </a:solidFill>
                <a:latin typeface="Calibri"/>
                <a:ea typeface="Calibri"/>
                <a:cs typeface="Calibri"/>
                <a:sym typeface="Calibri"/>
              </a:rPr>
              <a:t>এ বিষয়ে আরও বিস্তারিত তথ্য পিপিটি</a:t>
            </a:r>
            <a:r>
              <a:rPr lang="en-GB" sz="1800">
                <a:solidFill>
                  <a:srgbClr val="000000"/>
                </a:solidFill>
                <a:latin typeface="Arial"/>
                <a:ea typeface="Arial"/>
                <a:cs typeface="Arial"/>
                <a:sym typeface="Arial"/>
              </a:rPr>
              <a:t>-তে</a:t>
            </a:r>
            <a:r>
              <a:rPr lang="en-GB" sz="1800">
                <a:solidFill>
                  <a:srgbClr val="000000"/>
                </a:solidFill>
                <a:latin typeface="Calibri"/>
                <a:ea typeface="Calibri"/>
                <a:cs typeface="Calibri"/>
                <a:sym typeface="Calibri"/>
              </a:rPr>
              <a:t> পাওয়া যাবে</a:t>
            </a:r>
            <a:r>
              <a:rPr lang="en-GB" sz="1800">
                <a:solidFill>
                  <a:srgbClr val="000000"/>
                </a:solidFill>
                <a:latin typeface="Arial"/>
                <a:ea typeface="Arial"/>
                <a:cs typeface="Arial"/>
                <a:sym typeface="Arial"/>
              </a:rPr>
              <a:t>)</a:t>
            </a:r>
            <a:r>
              <a:rPr lang="en-GB" sz="1800">
                <a:solidFill>
                  <a:srgbClr val="000000"/>
                </a:solidFill>
                <a:latin typeface="Calibri"/>
                <a:ea typeface="Calibri"/>
                <a:cs typeface="Calibri"/>
                <a:sym typeface="Calibri"/>
              </a:rPr>
              <a:t>।</a:t>
            </a:r>
            <a:endParaRPr sz="1800">
              <a:latin typeface="Calibri"/>
              <a:ea typeface="Calibri"/>
              <a:cs typeface="Calibri"/>
              <a:sym typeface="Calibri"/>
            </a:endParaRPr>
          </a:p>
        </p:txBody>
      </p:sp>
      <p:sp>
        <p:nvSpPr>
          <p:cNvPr id="1210" name="Google Shape;1210;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7"/>
        <p:cNvGrpSpPr/>
        <p:nvPr/>
      </p:nvGrpSpPr>
      <p:grpSpPr>
        <a:xfrm>
          <a:off x="0" y="0"/>
          <a:ext cx="0" cy="0"/>
          <a:chOff x="0" y="0"/>
          <a:chExt cx="0" cy="0"/>
        </a:xfrm>
      </p:grpSpPr>
      <p:sp>
        <p:nvSpPr>
          <p:cNvPr id="1218" name="Google Shape;1218;p19: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9" name="Google Shape;1219;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540"/>
              </a:spcBef>
              <a:spcAft>
                <a:spcPts val="0"/>
              </a:spcAft>
              <a:buClr>
                <a:srgbClr val="F5333F"/>
              </a:buClr>
              <a:buSzPts val="1800"/>
              <a:buFont typeface="Open Sans"/>
              <a:buNone/>
            </a:pPr>
            <a:r>
              <a:rPr lang="en-GB" sz="1800" b="1">
                <a:solidFill>
                  <a:srgbClr val="F5333F"/>
                </a:solidFill>
                <a:latin typeface="Open Sans"/>
                <a:ea typeface="Open Sans"/>
                <a:cs typeface="Open Sans"/>
                <a:sym typeface="Open Sans"/>
              </a:rPr>
              <a:t>সঞ্চালকের জন্য নোট </a:t>
            </a:r>
            <a:endParaRPr/>
          </a:p>
          <a:p>
            <a:pPr marL="0" marR="0" lvl="0" indent="0" algn="l" rtl="0">
              <a:lnSpc>
                <a:spcPct val="100000"/>
              </a:lnSpc>
              <a:spcBef>
                <a:spcPts val="540"/>
              </a:spcBef>
              <a:spcAft>
                <a:spcPts val="0"/>
              </a:spcAft>
              <a:buClr>
                <a:schemeClr val="dk1"/>
              </a:buClr>
              <a:buSzPts val="1800"/>
              <a:buFont typeface="Calibri"/>
              <a:buNone/>
            </a:pPr>
            <a:endParaRPr sz="1800" b="1">
              <a:solidFill>
                <a:srgbClr val="F5333F"/>
              </a:solidFill>
              <a:latin typeface="Open Sans"/>
              <a:ea typeface="Open Sans"/>
              <a:cs typeface="Open Sans"/>
              <a:sym typeface="Open Sans"/>
            </a:endParaRPr>
          </a:p>
          <a:p>
            <a:pPr marL="0" marR="0" lvl="0" indent="0" algn="l" rtl="0">
              <a:lnSpc>
                <a:spcPct val="100000"/>
              </a:lnSpc>
              <a:spcBef>
                <a:spcPts val="540"/>
              </a:spcBef>
              <a:spcAft>
                <a:spcPts val="0"/>
              </a:spcAft>
              <a:buClr>
                <a:schemeClr val="dk1"/>
              </a:buClr>
              <a:buSzPts val="1800"/>
              <a:buFont typeface="Calibri"/>
              <a:buNone/>
            </a:pPr>
            <a:r>
              <a:rPr lang="en-GB" sz="1600" b="1"/>
              <a:t>কমিউনিটি এনগেজমেন্ট পন্থাগুলির প্রভাব দেখানোর জন্য উদাহরণ। আপনি চাইলে এর জায়গায় আপনার সংস্থা, দেশ বা অঞ্চলের কোনো উদাহরণ ব্যবহার করতে পারেন।</a:t>
            </a:r>
            <a:r>
              <a:rPr lang="en-GB" sz="1800" b="1"/>
              <a:t> </a:t>
            </a:r>
            <a:endParaRPr sz="1800" b="1">
              <a:solidFill>
                <a:srgbClr val="F5333F"/>
              </a:solidFill>
              <a:latin typeface="Open Sans"/>
              <a:ea typeface="Open Sans"/>
              <a:cs typeface="Open Sans"/>
              <a:sym typeface="Open Sans"/>
            </a:endParaRPr>
          </a:p>
          <a:p>
            <a:pPr marL="0" marR="0" lvl="0" indent="0" algn="l" rtl="0">
              <a:lnSpc>
                <a:spcPct val="100000"/>
              </a:lnSpc>
              <a:spcBef>
                <a:spcPts val="540"/>
              </a:spcBef>
              <a:spcAft>
                <a:spcPts val="0"/>
              </a:spcAft>
              <a:buClr>
                <a:schemeClr val="dk1"/>
              </a:buClr>
              <a:buSzPts val="1800"/>
              <a:buFont typeface="Calibri"/>
              <a:buNone/>
            </a:pPr>
            <a:endParaRPr sz="1800" b="1">
              <a:solidFill>
                <a:srgbClr val="F5333F"/>
              </a:solidFill>
              <a:latin typeface="Open Sans"/>
              <a:ea typeface="Open Sans"/>
              <a:cs typeface="Open Sans"/>
              <a:sym typeface="Open Sans"/>
            </a:endParaRPr>
          </a:p>
          <a:p>
            <a:pPr marL="228600" lvl="0" indent="0" algn="l" rtl="0">
              <a:lnSpc>
                <a:spcPct val="100000"/>
              </a:lnSpc>
              <a:spcBef>
                <a:spcPts val="542"/>
              </a:spcBef>
              <a:spcAft>
                <a:spcPts val="0"/>
              </a:spcAft>
              <a:buSzPts val="1400"/>
              <a:buFont typeface="Arial"/>
              <a:buNone/>
            </a:pPr>
            <a:r>
              <a:rPr lang="en-GB" sz="1800">
                <a:solidFill>
                  <a:schemeClr val="dk2"/>
                </a:solidFill>
                <a:latin typeface="Montserrat"/>
                <a:ea typeface="Montserrat"/>
                <a:cs typeface="Montserrat"/>
                <a:sym typeface="Montserrat"/>
              </a:rPr>
              <a:t>খরা মোকাবেলার জন্য নগদ অর্থ হস্তান্তর প্রকল্পের আওতায় স্বচ্ছতা নিশ্চিত করতে এবং স্থানীয়দের মধ্যে এটির গ্রহণযোগ্যতা ও এটির প্রতি দায়িত্ববোধ বিনির্মাণের উদ্দেশ্যে কেনিয়া রেড ক্রস কমিউনিটি-ভিত্তিক লক্ষ্যমাত্রা নির্ধারণ, নিয়মিত কমিউনিটি সভা এবং মতামত জানানোর ব্যবস্থার মতো </a:t>
            </a:r>
            <a:r>
              <a:rPr lang="en-GB" sz="1800" b="0"/>
              <a:t>কমিউনিটি এনগেজমেন্ট পন্থার একটি সংমিশ্রণ </a:t>
            </a:r>
            <a:r>
              <a:rPr lang="en-GB" sz="1800">
                <a:solidFill>
                  <a:schemeClr val="dk2"/>
                </a:solidFill>
                <a:latin typeface="Montserrat"/>
                <a:ea typeface="Montserrat"/>
                <a:cs typeface="Montserrat"/>
                <a:sym typeface="Montserrat"/>
              </a:rPr>
              <a:t>ব্যবহার করেছে। </a:t>
            </a:r>
            <a:r>
              <a:rPr lang="en-GB" sz="1600"/>
              <a:t>প্রকল্পের সমাপনী মূল্যায়নে দেখা গেছে যে </a:t>
            </a:r>
            <a:r>
              <a:rPr lang="en-GB" sz="1600">
                <a:solidFill>
                  <a:schemeClr val="dk2"/>
                </a:solidFill>
                <a:latin typeface="Montserrat"/>
                <a:ea typeface="Montserrat"/>
                <a:cs typeface="Montserrat"/>
                <a:sym typeface="Montserrat"/>
              </a:rPr>
              <a:t>লক্ষ্যমাত্রা নির্ধারণে </a:t>
            </a:r>
            <a:r>
              <a:rPr lang="en-GB" sz="1600"/>
              <a:t>কমিউনিটির অংশগ্রহণের ফলে </a:t>
            </a:r>
            <a:r>
              <a:rPr lang="en-GB" sz="1600">
                <a:solidFill>
                  <a:schemeClr val="dk2"/>
                </a:solidFill>
                <a:latin typeface="Montserrat"/>
                <a:ea typeface="Montserrat"/>
                <a:cs typeface="Montserrat"/>
                <a:sym typeface="Montserrat"/>
              </a:rPr>
              <a:t>নগদ অর্থ হস্তান্তর কার্যক্রমটির দক্ষতা ও </a:t>
            </a:r>
            <a:r>
              <a:rPr lang="en-GB" sz="1600" b="0"/>
              <a:t>কার্যকারিতা অনেক বেড়েছে।</a:t>
            </a:r>
            <a:br>
              <a:rPr lang="en-GB" sz="1600"/>
            </a:br>
            <a:r>
              <a:rPr lang="en-GB" sz="1600" b="0" i="0" u="none" strike="noStrike" cap="none">
                <a:solidFill>
                  <a:schemeClr val="lt2"/>
                </a:solidFill>
                <a:latin typeface="Montserrat"/>
                <a:ea typeface="Montserrat"/>
                <a:cs typeface="Montserrat"/>
                <a:sym typeface="Montserrat"/>
              </a:rPr>
              <a:t>সেখানে সাক্ষা</a:t>
            </a:r>
            <a:r>
              <a:rPr lang="en-GB" sz="1600">
                <a:solidFill>
                  <a:schemeClr val="lt2"/>
                </a:solidFill>
                <a:latin typeface="Montserrat"/>
                <a:ea typeface="Montserrat"/>
                <a:cs typeface="Montserrat"/>
                <a:sym typeface="Montserrat"/>
              </a:rPr>
              <a:t>তকার দেওয়া </a:t>
            </a:r>
            <a:r>
              <a:rPr lang="en-GB" sz="1600" b="0" i="0" u="none" strike="noStrike" cap="none">
                <a:solidFill>
                  <a:schemeClr val="lt2"/>
                </a:solidFill>
                <a:latin typeface="Montserrat"/>
                <a:ea typeface="Montserrat"/>
                <a:cs typeface="Montserrat"/>
                <a:sym typeface="Montserrat"/>
              </a:rPr>
              <a:t>লোকজনের মধ্যে ৯২% বলেছেন, কার্যক্রমটি কমিউনিটির সবচেয়ে অরক্ষিত বা দুর্বল মানুষদের সঠিকভাবে নির্বাচন করেছে। আর ৯৪% বলেছেন, মূল্যায়নের সময় তাদের এই প্রকল্প নিয়ে কোনো অভিযোগ ছিল না।</a:t>
            </a:r>
            <a:endParaRPr sz="1800" b="1">
              <a:solidFill>
                <a:srgbClr val="F5333F"/>
              </a:solidFill>
              <a:latin typeface="Open Sans"/>
              <a:ea typeface="Open Sans"/>
              <a:cs typeface="Open Sans"/>
              <a:sym typeface="Open Sans"/>
            </a:endParaRPr>
          </a:p>
        </p:txBody>
      </p:sp>
      <p:sp>
        <p:nvSpPr>
          <p:cNvPr id="1220" name="Google Shape;1220;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GB"/>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4"/>
        <p:cNvGrpSpPr/>
        <p:nvPr/>
      </p:nvGrpSpPr>
      <p:grpSpPr>
        <a:xfrm>
          <a:off x="0" y="0"/>
          <a:ext cx="0" cy="0"/>
          <a:chOff x="0" y="0"/>
          <a:chExt cx="0" cy="0"/>
        </a:xfrm>
      </p:grpSpPr>
      <p:sp>
        <p:nvSpPr>
          <p:cNvPr id="1225" name="Google Shape;1225;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542"/>
              </a:spcBef>
              <a:spcAft>
                <a:spcPts val="0"/>
              </a:spcAft>
              <a:buSzPts val="1400"/>
              <a:buNone/>
            </a:pPr>
            <a:endParaRPr/>
          </a:p>
        </p:txBody>
      </p:sp>
      <p:sp>
        <p:nvSpPr>
          <p:cNvPr id="1226" name="Google Shape;1226;p20: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9"/>
        <p:cNvGrpSpPr/>
        <p:nvPr/>
      </p:nvGrpSpPr>
      <p:grpSpPr>
        <a:xfrm>
          <a:off x="0" y="0"/>
          <a:ext cx="0" cy="0"/>
          <a:chOff x="0" y="0"/>
          <a:chExt cx="0" cy="0"/>
        </a:xfrm>
      </p:grpSpPr>
      <p:sp>
        <p:nvSpPr>
          <p:cNvPr id="1230" name="Google Shape;1230;p21: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1" name="Google Shape;1231;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542"/>
              </a:spcBef>
              <a:spcAft>
                <a:spcPts val="0"/>
              </a:spcAft>
              <a:buClr>
                <a:srgbClr val="000000"/>
              </a:buClr>
              <a:buSzPts val="1400"/>
              <a:buFont typeface="Arial"/>
              <a:buNone/>
            </a:pPr>
            <a:r>
              <a:rPr lang="en-GB" b="1"/>
              <a:t>সঞ্চালকের জন্য নোট</a:t>
            </a:r>
            <a:endParaRPr b="1"/>
          </a:p>
          <a:p>
            <a:pPr marL="0" marR="0" lvl="0" indent="0" algn="l" rtl="0">
              <a:lnSpc>
                <a:spcPct val="100000"/>
              </a:lnSpc>
              <a:spcBef>
                <a:spcPts val="542"/>
              </a:spcBef>
              <a:spcAft>
                <a:spcPts val="0"/>
              </a:spcAft>
              <a:buClr>
                <a:srgbClr val="000000"/>
              </a:buClr>
              <a:buSzPts val="1400"/>
              <a:buFont typeface="Arial"/>
              <a:buNone/>
            </a:pPr>
            <a:endParaRPr b="1"/>
          </a:p>
          <a:p>
            <a:pPr marL="342900" marR="0" lvl="0" indent="-342900" algn="l" rtl="0">
              <a:lnSpc>
                <a:spcPct val="100000"/>
              </a:lnSpc>
              <a:spcBef>
                <a:spcPts val="542"/>
              </a:spcBef>
              <a:spcAft>
                <a:spcPts val="0"/>
              </a:spcAft>
              <a:buClr>
                <a:srgbClr val="000000"/>
              </a:buClr>
              <a:buSzPts val="1400"/>
              <a:buFont typeface="Arial"/>
              <a:buChar char="•"/>
            </a:pPr>
            <a:r>
              <a:rPr lang="en-GB"/>
              <a:t>সচেতনতা ও জবাবদিহিতার প্রতি প্রতিশ্রুতিবদ্ধতা বাড়লেও, বিশ্বব্যাপী প্রামাণ্য তথ্য বলছে—সহায়তা সংস্থাগুলো এখনো কমিউনিটিদের যেভাবে সম্পৃক্ত করে তাতে উল্লেখযোগ্য কিছু অপূর্ণতা রয়ে গেছে। </a:t>
            </a:r>
            <a:endParaRPr/>
          </a:p>
          <a:p>
            <a:pPr marL="342900" marR="0" lvl="0" indent="-342900" algn="l" rtl="0">
              <a:lnSpc>
                <a:spcPct val="100000"/>
              </a:lnSpc>
              <a:spcBef>
                <a:spcPts val="542"/>
              </a:spcBef>
              <a:spcAft>
                <a:spcPts val="0"/>
              </a:spcAft>
              <a:buClr>
                <a:srgbClr val="000000"/>
              </a:buClr>
              <a:buSzPts val="1400"/>
              <a:buFont typeface="Arial"/>
              <a:buChar char="•"/>
            </a:pPr>
            <a:r>
              <a:rPr lang="en-GB"/>
              <a:t>এই ফলাফলগুলো </a:t>
            </a:r>
            <a:r>
              <a:rPr lang="en-GB" b="0"/>
              <a:t>গ্রাউন্ড ট্রুথ সল্যুশনস</a:t>
            </a:r>
            <a:r>
              <a:rPr lang="en-GB" b="1"/>
              <a:t> </a:t>
            </a:r>
            <a:r>
              <a:rPr lang="en-GB"/>
              <a:t>সংগ্রহ করেছে, যেখানে তারা </a:t>
            </a:r>
            <a:r>
              <a:rPr lang="en-GB" b="0"/>
              <a:t>গ্র্যান্ড বারগেইন (Grand Bargain) প্রতিশ্রুতিগুলোর সাপেক্ষে অগ্রগতি </a:t>
            </a:r>
            <a:r>
              <a:rPr lang="en-GB"/>
              <a:t>মূল্যায়ন করেছে। তারা সাতটি দেশে (আফগানিস্তান, বাংলাদেশ, ইরাক, হাইতি, লেবানন, উগান্ডা এবং সোমালি) </a:t>
            </a:r>
            <a:r>
              <a:rPr lang="en-GB" b="0"/>
              <a:t>৪৯৭১ জনের ওপর জরিপ চালিয়ে এই গবেষণা প্রকাশ করেছে।</a:t>
            </a:r>
            <a:br>
              <a:rPr lang="en-GB" b="0"/>
            </a:br>
            <a:r>
              <a:rPr lang="en-GB"/>
              <a:t>এই গবেষণা </a:t>
            </a:r>
            <a:r>
              <a:rPr lang="en-GB" b="1"/>
              <a:t>‘</a:t>
            </a:r>
            <a:r>
              <a:rPr lang="en-GB" b="0"/>
              <a:t>ব্রিফিং নোট গ্র্যান্ড বার্গেইন: ফিল্ড পারস্পেকটিভস ২০১৮</a:t>
            </a:r>
            <a:r>
              <a:rPr lang="en-GB" b="1"/>
              <a:t>’</a:t>
            </a:r>
            <a:r>
              <a:rPr lang="en-GB"/>
              <a:t>-এ প্রকাশিত হয়েছে।</a:t>
            </a:r>
            <a:br>
              <a:rPr lang="en-GB"/>
            </a:br>
            <a:r>
              <a:rPr lang="en-GB" b="1"/>
              <a:t>লিংক:</a:t>
            </a:r>
            <a:r>
              <a:rPr lang="en-GB"/>
              <a:t> </a:t>
            </a:r>
            <a:r>
              <a:rPr lang="en-GB" u="sng">
                <a:solidFill>
                  <a:schemeClr val="hlink"/>
                </a:solidFill>
                <a:hlinkClick r:id="rId3"/>
              </a:rPr>
              <a:t>https://groundtruthsolutions.org/our-work/perspectives-on-the-grand-bargain/</a:t>
            </a:r>
            <a:endParaRPr/>
          </a:p>
          <a:p>
            <a:pPr marL="342900" marR="0" lvl="0" indent="-254000" algn="l" rtl="0">
              <a:lnSpc>
                <a:spcPct val="100000"/>
              </a:lnSpc>
              <a:spcBef>
                <a:spcPts val="542"/>
              </a:spcBef>
              <a:spcAft>
                <a:spcPts val="0"/>
              </a:spcAft>
              <a:buClr>
                <a:srgbClr val="000000"/>
              </a:buClr>
              <a:buSzPts val="1400"/>
              <a:buFont typeface="Arial"/>
              <a:buNone/>
            </a:pPr>
            <a:endParaRPr/>
          </a:p>
          <a:p>
            <a:pPr marL="342900" marR="0" lvl="0" indent="-342900" algn="l" rtl="0">
              <a:lnSpc>
                <a:spcPct val="100000"/>
              </a:lnSpc>
              <a:spcBef>
                <a:spcPts val="542"/>
              </a:spcBef>
              <a:spcAft>
                <a:spcPts val="0"/>
              </a:spcAft>
              <a:buClr>
                <a:srgbClr val="000000"/>
              </a:buClr>
              <a:buSzPts val="1400"/>
              <a:buFont typeface="Arial"/>
              <a:buChar char="•"/>
            </a:pPr>
            <a:r>
              <a:rPr lang="en-GB"/>
              <a:t>এই গবেষণায় দেখা গেছে—</a:t>
            </a:r>
            <a:endParaRPr/>
          </a:p>
          <a:p>
            <a:pPr marL="571500" lvl="0" indent="-342900" algn="l" rtl="0">
              <a:lnSpc>
                <a:spcPct val="100000"/>
              </a:lnSpc>
              <a:spcBef>
                <a:spcPts val="542"/>
              </a:spcBef>
              <a:spcAft>
                <a:spcPts val="0"/>
              </a:spcAft>
              <a:buSzPts val="1400"/>
              <a:buFont typeface="Noto Sans Symbols"/>
              <a:buChar char="✔"/>
            </a:pPr>
            <a:r>
              <a:rPr lang="en-GB" b="0"/>
              <a:t>৫১% সহায়তা মানুষের অগ্রাধিকারযোগ্য প্রয়োজন মেটায় না।</a:t>
            </a:r>
            <a:br>
              <a:rPr lang="en-GB" b="0"/>
            </a:br>
            <a:r>
              <a:rPr lang="en-GB" b="0"/>
              <a:t>এর মানে হচ্ছে, আমরা যে সহায়তা দিচ্ছি, তার অর্ধেকই কমিউনিটির আসল প্রয়োজন মেটাতে পারছে না। এর মানে হলো যে সহায়তা সংস্থা দ্বারা প্রচুর সময়, জনবল ও অর্থের অপচয় হচ্ছে।</a:t>
            </a:r>
            <a:endParaRPr b="0"/>
          </a:p>
          <a:p>
            <a:pPr marL="571500" lvl="0" indent="-342900" algn="l" rtl="0">
              <a:lnSpc>
                <a:spcPct val="100000"/>
              </a:lnSpc>
              <a:spcBef>
                <a:spcPts val="542"/>
              </a:spcBef>
              <a:spcAft>
                <a:spcPts val="0"/>
              </a:spcAft>
              <a:buSzPts val="1400"/>
              <a:buFont typeface="Arial"/>
              <a:buChar char="•"/>
            </a:pPr>
            <a:r>
              <a:rPr lang="en-GB" sz="1804" b="0" i="0" u="none" strike="noStrike" cap="none">
                <a:solidFill>
                  <a:schemeClr val="dk1"/>
                </a:solidFill>
                <a:latin typeface="Calibri"/>
                <a:ea typeface="Calibri"/>
                <a:cs typeface="Calibri"/>
                <a:sym typeface="Calibri"/>
              </a:rPr>
              <a:t>একই সময়ে সংগৃহীত অন্যান্য উপাত্তে দেখা গেছে:</a:t>
            </a:r>
            <a:endParaRPr sz="1804" b="0" i="0" u="none" strike="noStrike" cap="none">
              <a:solidFill>
                <a:schemeClr val="dk1"/>
              </a:solidFill>
              <a:latin typeface="Calibri"/>
              <a:ea typeface="Calibri"/>
              <a:cs typeface="Calibri"/>
              <a:sym typeface="Calibri"/>
            </a:endParaRPr>
          </a:p>
          <a:p>
            <a:pPr marL="571500" lvl="0" indent="-342900" algn="l" rtl="0">
              <a:lnSpc>
                <a:spcPct val="100000"/>
              </a:lnSpc>
              <a:spcBef>
                <a:spcPts val="542"/>
              </a:spcBef>
              <a:spcAft>
                <a:spcPts val="0"/>
              </a:spcAft>
              <a:buSzPts val="1400"/>
              <a:buFont typeface="Noto Sans Symbols"/>
              <a:buChar char="✔"/>
            </a:pPr>
            <a:r>
              <a:rPr lang="en-GB" b="0"/>
              <a:t>৬১% মানুষ বলেছেন, সহায়তা সংস্থাগুলো তাদের পরিকল্পনা ও কাজকর্ম সম্পর্কে ভাল মতো তথ্য আদানপ্রদান করে না। </a:t>
            </a:r>
            <a:endParaRPr/>
          </a:p>
          <a:p>
            <a:pPr marL="571500" lvl="0" indent="-342900" algn="l" rtl="0">
              <a:lnSpc>
                <a:spcPct val="100000"/>
              </a:lnSpc>
              <a:spcBef>
                <a:spcPts val="542"/>
              </a:spcBef>
              <a:spcAft>
                <a:spcPts val="0"/>
              </a:spcAft>
              <a:buSzPts val="1400"/>
              <a:buFont typeface="Noto Sans Symbols"/>
              <a:buChar char="✔"/>
            </a:pPr>
            <a:r>
              <a:rPr lang="en-GB" b="0"/>
              <a:t>সাম্প্রতিক বছরগুলোতে মতামত জানানোর ব্যবস্থার সংখ্যা বাড়লেও, সেগুলির ফলাফল হিসেবে সবসময় সাড়াদান করা বা আমাদের কার্যক্রমগুলি পরিবর্তন করা হয় না। যেখানে সহায়তা সংস্থার ৯৩% কর্মীরা মনে করেন যে অভিযোগ করলে মানুষ অবশ্যই উত্তর পাবে— বাস্তবে দেখা গেছে, অভিযোগ বা পরামর্শ জানানো মানুষদের মধ্যে শুধু ৪২% সত্যিকার অর্থে কোনো সাড়া পেয়েছে।</a:t>
            </a:r>
            <a:br>
              <a:rPr lang="en-GB" b="0"/>
            </a:br>
            <a:r>
              <a:rPr lang="en-GB" b="0"/>
              <a:t>এটি প্রমাণ করে যে, আমাদের মতামত জানানোর ব্যবস্থা আমরা যতটা কার্যকর মনে করি, আসলে ততটা কার্যকর নয়।</a:t>
            </a:r>
            <a:endParaRPr/>
          </a:p>
          <a:p>
            <a:pPr marL="457200" marR="0" lvl="0" indent="-228600" algn="l" rtl="0">
              <a:lnSpc>
                <a:spcPct val="100000"/>
              </a:lnSpc>
              <a:spcBef>
                <a:spcPts val="542"/>
              </a:spcBef>
              <a:spcAft>
                <a:spcPts val="0"/>
              </a:spcAft>
              <a:buClr>
                <a:srgbClr val="000000"/>
              </a:buClr>
              <a:buSzPts val="1400"/>
              <a:buFont typeface="Arial"/>
              <a:buNone/>
            </a:pPr>
            <a:endParaRPr b="1"/>
          </a:p>
        </p:txBody>
      </p:sp>
      <p:sp>
        <p:nvSpPr>
          <p:cNvPr id="1232" name="Google Shape;1232;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GB" sz="1200" b="0" i="0" u="none" strike="noStrike" cap="none">
                <a:solidFill>
                  <a:srgbClr val="000000"/>
                </a:solidFill>
                <a:latin typeface="Calibri"/>
                <a:ea typeface="Calibri"/>
                <a:cs typeface="Calibri"/>
                <a:sym typeface="Calibri"/>
              </a:rPr>
              <a:t>19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1"/>
        <p:cNvGrpSpPr/>
        <p:nvPr/>
      </p:nvGrpSpPr>
      <p:grpSpPr>
        <a:xfrm>
          <a:off x="0" y="0"/>
          <a:ext cx="0" cy="0"/>
          <a:chOff x="0" y="0"/>
          <a:chExt cx="0" cy="0"/>
        </a:xfrm>
      </p:grpSpPr>
      <p:sp>
        <p:nvSpPr>
          <p:cNvPr id="1082" name="Google Shape;108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542"/>
              </a:spcBef>
              <a:spcAft>
                <a:spcPts val="0"/>
              </a:spcAft>
              <a:buSzPts val="1400"/>
              <a:buNone/>
            </a:pPr>
            <a:r>
              <a:rPr lang="en-GB" b="1"/>
              <a:t>সঞ্চালকের জন্য নোট</a:t>
            </a:r>
            <a:endParaRPr/>
          </a:p>
          <a:p>
            <a:pPr marL="0" lvl="0" indent="0" algn="l" rtl="0">
              <a:lnSpc>
                <a:spcPct val="100000"/>
              </a:lnSpc>
              <a:spcBef>
                <a:spcPts val="542"/>
              </a:spcBef>
              <a:spcAft>
                <a:spcPts val="0"/>
              </a:spcAft>
              <a:buSzPts val="1400"/>
              <a:buNone/>
            </a:pPr>
            <a:endParaRPr/>
          </a:p>
          <a:p>
            <a:pPr marL="342900" lvl="0" indent="-342900" algn="l" rtl="0">
              <a:lnSpc>
                <a:spcPct val="100000"/>
              </a:lnSpc>
              <a:spcBef>
                <a:spcPts val="542"/>
              </a:spcBef>
              <a:spcAft>
                <a:spcPts val="0"/>
              </a:spcAft>
              <a:buSzPts val="1400"/>
              <a:buFont typeface="Calibri"/>
              <a:buChar char="-"/>
            </a:pPr>
            <a:r>
              <a:rPr lang="en-GB"/>
              <a:t>সিইএ ব্রিফিংয়ে আলোচনা করা হবে এমন প্রধান বিষয়গুলো সংক্ষেপে পর্যালোচনা করুন।</a:t>
            </a:r>
            <a:endParaRPr/>
          </a:p>
        </p:txBody>
      </p:sp>
      <p:sp>
        <p:nvSpPr>
          <p:cNvPr id="1083" name="Google Shape;1083;p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5"/>
        <p:cNvGrpSpPr/>
        <p:nvPr/>
      </p:nvGrpSpPr>
      <p:grpSpPr>
        <a:xfrm>
          <a:off x="0" y="0"/>
          <a:ext cx="0" cy="0"/>
          <a:chOff x="0" y="0"/>
          <a:chExt cx="0" cy="0"/>
        </a:xfrm>
      </p:grpSpPr>
      <p:sp>
        <p:nvSpPr>
          <p:cNvPr id="1246" name="Google Shape;1246;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7" name="Google Shape;1247;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542"/>
              </a:spcBef>
              <a:spcAft>
                <a:spcPts val="0"/>
              </a:spcAft>
              <a:buSzPts val="1400"/>
              <a:buNone/>
            </a:pPr>
            <a:r>
              <a:rPr lang="en-GB" sz="1804" b="1">
                <a:latin typeface="Arial"/>
                <a:ea typeface="Arial"/>
                <a:cs typeface="Arial"/>
                <a:sym typeface="Arial"/>
              </a:rPr>
              <a:t>সঞ্চালকের জন্য নোট</a:t>
            </a:r>
            <a:endParaRPr sz="1804" b="1" i="0">
              <a:latin typeface="Arial"/>
              <a:ea typeface="Arial"/>
              <a:cs typeface="Arial"/>
              <a:sym typeface="Arial"/>
            </a:endParaRPr>
          </a:p>
          <a:p>
            <a:pPr marL="571500" lvl="0" indent="-342900" algn="l" rtl="0">
              <a:lnSpc>
                <a:spcPct val="100000"/>
              </a:lnSpc>
              <a:spcBef>
                <a:spcPts val="542"/>
              </a:spcBef>
              <a:spcAft>
                <a:spcPts val="0"/>
              </a:spcAft>
              <a:buSzPts val="1400"/>
              <a:buFont typeface="Arial"/>
              <a:buChar char="•"/>
            </a:pPr>
            <a:r>
              <a:rPr lang="en-GB"/>
              <a:t>বিজ্ঞান ও সরকারি কর্তৃপক্ষের প্রতি মানুষের অনাস্থা অনেক সময় সহিংস প্রতিক্রিয়ার কারণ হয়ে দাঁড়ায়।</a:t>
            </a:r>
            <a:br>
              <a:rPr lang="en-GB"/>
            </a:br>
            <a:r>
              <a:rPr lang="en-GB"/>
              <a:t>যখন মানুষ বিজ্ঞান বা বিশেষজ্ঞদের কথা বিশ্বাস করে না, তখন তারা মাস্ক পরতে, শারীরিক দূরত্ব মানতে, করোনা পরীক্ষা করতে বা সেল্ফ আইসোলেশনে যেতে রাজি হয় না। যেমন—নেদারল্যান্ডসে এসব কারণে বিক্ষোভ হয়েছে। যখন মানুষ জনস্বাস্থ্য বিষয়ক ব্যবস্থাগুলো বুঝতে পারে না, এবং যখন যৌথভাবে সমাধান ডিজাইন করা, প্রতিরোধমূলক ব্যবস্থাগুলিকে মানিয়ে নেওয়া আর সাড়াদান প্রচেষ্টা সমূহকে চালিত করার প্রক্রিয়ায় তাদের সম্পৃক্ত করা হয় না—তখন এসব নিয়ম বা নির্দেশনাকে তারা হুমকি হিসেবে দেখে। তখন অনেক সময় তারা সহিংস হয়ে ওঠে।</a:t>
            </a:r>
            <a:br>
              <a:rPr lang="en-GB"/>
            </a:br>
            <a:r>
              <a:rPr lang="en-GB"/>
              <a:t>যেমন—আবিদজান ও নেদারল্যান্ডসে কোভিড-১৯ প্রতিরোধমূলক ব্যবস্থার বিরুদ্ধে বিক্ষোভ হয়েছে, আবার ডিআরসি- তে ইবোলার চিকিৎসাকেন্দ্র ও </a:t>
            </a:r>
            <a:r>
              <a:rPr lang="en-GB" sz="2000" i="1"/>
              <a:t>নিরাপদ ও সম্মানজনক দাফনের </a:t>
            </a:r>
            <a:r>
              <a:rPr lang="en-GB"/>
              <a:t>বিরুদ্ধে সহিংস প্রতিক্রিয়া দেখা গেছে।</a:t>
            </a:r>
            <a:endParaRPr/>
          </a:p>
          <a:p>
            <a:pPr marL="228600" lvl="0" indent="0" algn="l" rtl="0">
              <a:lnSpc>
                <a:spcPct val="100000"/>
              </a:lnSpc>
              <a:spcBef>
                <a:spcPts val="542"/>
              </a:spcBef>
              <a:spcAft>
                <a:spcPts val="0"/>
              </a:spcAft>
              <a:buSzPts val="1400"/>
              <a:buFont typeface="Arial"/>
              <a:buNone/>
            </a:pPr>
            <a:r>
              <a:rPr lang="en-GB"/>
              <a:t>এই অবিশ্বাসের কারণেই অনেকে মারা যাচ্ছে, আগেও গেছে।</a:t>
            </a:r>
            <a:endParaRPr sz="1804" b="1" i="0">
              <a:solidFill>
                <a:schemeClr val="lt1"/>
              </a:solidFill>
              <a:latin typeface="Arial"/>
              <a:ea typeface="Arial"/>
              <a:cs typeface="Arial"/>
              <a:sym typeface="Arial"/>
            </a:endParaRPr>
          </a:p>
          <a:p>
            <a:pPr marL="457200" marR="0" lvl="0" indent="-228600" algn="l" rtl="0">
              <a:lnSpc>
                <a:spcPct val="100000"/>
              </a:lnSpc>
              <a:spcBef>
                <a:spcPts val="542"/>
              </a:spcBef>
              <a:spcAft>
                <a:spcPts val="0"/>
              </a:spcAft>
              <a:buClr>
                <a:srgbClr val="000000"/>
              </a:buClr>
              <a:buSzPts val="1400"/>
              <a:buFont typeface="Arial"/>
              <a:buNone/>
            </a:pPr>
            <a:endParaRPr/>
          </a:p>
        </p:txBody>
      </p:sp>
      <p:sp>
        <p:nvSpPr>
          <p:cNvPr id="1248" name="Google Shape;1248;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GB" sz="1200" b="0" i="0" u="none" strike="noStrike" cap="none">
                <a:solidFill>
                  <a:srgbClr val="000000"/>
                </a:solidFill>
                <a:latin typeface="Calibri"/>
                <a:ea typeface="Calibri"/>
                <a:cs typeface="Calibri"/>
                <a:sym typeface="Calibri"/>
              </a:rPr>
              <a:t>20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7"/>
        <p:cNvGrpSpPr/>
        <p:nvPr/>
      </p:nvGrpSpPr>
      <p:grpSpPr>
        <a:xfrm>
          <a:off x="0" y="0"/>
          <a:ext cx="0" cy="0"/>
          <a:chOff x="0" y="0"/>
          <a:chExt cx="0" cy="0"/>
        </a:xfrm>
      </p:grpSpPr>
      <p:sp>
        <p:nvSpPr>
          <p:cNvPr id="1258" name="Google Shape;1258;p23: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59" name="Google Shape;1259;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a:t>সঞ্চালকের জন্য নোট – ঐচ্ছিক স্লাইড</a:t>
            </a:r>
            <a:endParaRPr/>
          </a:p>
          <a:p>
            <a:pPr marL="0" lvl="0" indent="0" algn="l" rtl="0">
              <a:lnSpc>
                <a:spcPct val="100000"/>
              </a:lnSpc>
              <a:spcBef>
                <a:spcPts val="540"/>
              </a:spcBef>
              <a:spcAft>
                <a:spcPts val="0"/>
              </a:spcAft>
              <a:buSzPts val="1400"/>
              <a:buNone/>
            </a:pPr>
            <a:endParaRPr/>
          </a:p>
          <a:p>
            <a:pPr marL="342900" lvl="0" indent="-342900" algn="l" rtl="0">
              <a:lnSpc>
                <a:spcPct val="100000"/>
              </a:lnSpc>
              <a:spcBef>
                <a:spcPts val="540"/>
              </a:spcBef>
              <a:spcAft>
                <a:spcPts val="0"/>
              </a:spcAft>
              <a:buSzPts val="1400"/>
              <a:buFont typeface="Arial"/>
              <a:buChar char="•"/>
            </a:pPr>
            <a:r>
              <a:rPr lang="en-GB"/>
              <a:t>এটি একটি সংক্ষিপ্ত অনুশীলন যার উদ্দেশ্য হলো অতীতে কমিউনিটির এনগেজমেন্টের অভাব কিভাবে তাদের প্রতিষ্ঠানের জন্য সমস্যা সৃষ্টি করেছে সে বিষয়ে নেতৃত্বকে চিন্তাভাবনা করানো। এটি একটি কর্মসূচি, জরুরি সাড়াদান, অথবা সাধারণভাবে যে কোনো ক্ষেত্রে হতে পারে। </a:t>
            </a:r>
            <a:endParaRPr/>
          </a:p>
          <a:p>
            <a:pPr marL="342900" lvl="0" indent="-254000" algn="l" rtl="0">
              <a:lnSpc>
                <a:spcPct val="100000"/>
              </a:lnSpc>
              <a:spcBef>
                <a:spcPts val="540"/>
              </a:spcBef>
              <a:spcAft>
                <a:spcPts val="0"/>
              </a:spcAft>
              <a:buSzPts val="1400"/>
              <a:buFont typeface="Arial"/>
              <a:buNone/>
            </a:pPr>
            <a:endParaRPr/>
          </a:p>
          <a:p>
            <a:pPr marL="342900" lvl="0" indent="-342900" algn="l" rtl="0">
              <a:lnSpc>
                <a:spcPct val="100000"/>
              </a:lnSpc>
              <a:spcBef>
                <a:spcPts val="540"/>
              </a:spcBef>
              <a:spcAft>
                <a:spcPts val="0"/>
              </a:spcAft>
              <a:buSzPts val="1400"/>
              <a:buFont typeface="Arial"/>
              <a:buChar char="•"/>
            </a:pPr>
            <a:r>
              <a:rPr lang="en-GB"/>
              <a:t>অংশগ্রহণকারীদের বলুন, তারা যাতে পাশের জনের সঙ্গে ৫ মিনিট কথা বলে। তারা ভাববে—এমন কোনো সময়ের কথা, যখন কমিউনিটিদের সঠিকভাবে সম্পৃক্ত না করার কারণে সংগঠনের সমস্যা হয়েছিল। কেন সম্পৃক্ত করা যায়নি, এর ফলে সংগঠন ও কমিউনিটির কী হয়েছে আর কী কী বিষয় অন্যভাবে করা যেতো, এগুলি বিবেচনা করুন। এই উদাহরণ তারা বর্তমান বা আগের কোনো প্রতিষ্ঠানের অভিজ্ঞতা থেকেও নিতে পারে। সেটা কোনো কর্মসূচি, প্রকল্প, জরুরি সাড়াদান বা সাধারণ কিছু নিয়ে হতে পারে।</a:t>
            </a:r>
            <a:endParaRPr/>
          </a:p>
          <a:p>
            <a:pPr marL="342900" lvl="0" indent="-342900" algn="l" rtl="0">
              <a:lnSpc>
                <a:spcPct val="100000"/>
              </a:lnSpc>
              <a:spcBef>
                <a:spcPts val="540"/>
              </a:spcBef>
              <a:spcAft>
                <a:spcPts val="0"/>
              </a:spcAft>
              <a:buSzPts val="1400"/>
              <a:buFont typeface="Arial"/>
              <a:buChar char="•"/>
            </a:pPr>
            <a:r>
              <a:rPr lang="en-GB"/>
              <a:t>যেকোনো ২-৩ জনকে বলুন যেন তারা সবাইকে নিজেদের অভিজ্ঞতা জানান।</a:t>
            </a:r>
            <a:endParaRPr/>
          </a:p>
          <a:p>
            <a:pPr marL="342900" lvl="0" indent="-342900" algn="l" rtl="0">
              <a:lnSpc>
                <a:spcPct val="100000"/>
              </a:lnSpc>
              <a:spcBef>
                <a:spcPts val="540"/>
              </a:spcBef>
              <a:spcAft>
                <a:spcPts val="0"/>
              </a:spcAft>
              <a:buSzPts val="1400"/>
              <a:buFont typeface="Arial"/>
              <a:buChar char="•"/>
            </a:pPr>
            <a:r>
              <a:rPr lang="en-GB"/>
              <a:t>বিকল্প উপায় (যদি জোড়ায় আলোচনা করাটা যথাযথ মনে না হয়): এই আলোচনাটা পুরো দলকে একসঙ্গে নিয়ে করাতে পারেন। তাদের একটু সময় দিন ভাবার জন্য—তারপর জিজ্ঞেস করুন, কে কে নিজেদের অভিজ্ঞতার বিষয়ে সবার সামনে কথা বলতে চায়। তবে মাথায় রাখবেন—অনেক সময় নেতাদের পক্ষে সতীর্থদের সামনে নিজের ভুল স্বীকার করা কঠিন হতে পারে। তাই যদি তারা একজনের সঙ্গে ব্যক্তিগতভাবে আলোচনা করতে পারেন, তাহলে তারা হয়তো বেশি স্বস্তিবোধ করবেন, কারণ তাদের সঙ্গীকেও কিন্তু নিজের অতিত ভুলের কথা বলতে হবে।</a:t>
            </a:r>
            <a:endParaRPr/>
          </a:p>
        </p:txBody>
      </p:sp>
      <p:sp>
        <p:nvSpPr>
          <p:cNvPr id="1260" name="Google Shape;1260;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5"/>
        <p:cNvGrpSpPr/>
        <p:nvPr/>
      </p:nvGrpSpPr>
      <p:grpSpPr>
        <a:xfrm>
          <a:off x="0" y="0"/>
          <a:ext cx="0" cy="0"/>
          <a:chOff x="0" y="0"/>
          <a:chExt cx="0" cy="0"/>
        </a:xfrm>
      </p:grpSpPr>
      <p:sp>
        <p:nvSpPr>
          <p:cNvPr id="1266" name="Google Shape;1266;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542"/>
              </a:spcBef>
              <a:spcAft>
                <a:spcPts val="0"/>
              </a:spcAft>
              <a:buSzPts val="1400"/>
              <a:buNone/>
            </a:pPr>
            <a:endParaRPr/>
          </a:p>
        </p:txBody>
      </p:sp>
      <p:sp>
        <p:nvSpPr>
          <p:cNvPr id="1267" name="Google Shape;1267;p24: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0"/>
        <p:cNvGrpSpPr/>
        <p:nvPr/>
      </p:nvGrpSpPr>
      <p:grpSpPr>
        <a:xfrm>
          <a:off x="0" y="0"/>
          <a:ext cx="0" cy="0"/>
          <a:chOff x="0" y="0"/>
          <a:chExt cx="0" cy="0"/>
        </a:xfrm>
      </p:grpSpPr>
      <p:sp>
        <p:nvSpPr>
          <p:cNvPr id="1271" name="Google Shape;1271;p25: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2" name="Google Shape;1272;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600"/>
              </a:spcBef>
              <a:spcAft>
                <a:spcPts val="0"/>
              </a:spcAft>
              <a:buClr>
                <a:srgbClr val="F5333F"/>
              </a:buClr>
              <a:buSzPts val="2000"/>
              <a:buFont typeface="Arial"/>
              <a:buNone/>
            </a:pPr>
            <a:r>
              <a:rPr lang="en-GB" sz="2000" b="1">
                <a:solidFill>
                  <a:srgbClr val="F5333F"/>
                </a:solidFill>
                <a:latin typeface="Open Sans"/>
                <a:ea typeface="Open Sans"/>
                <a:cs typeface="Open Sans"/>
                <a:sym typeface="Open Sans"/>
              </a:rPr>
              <a:t>সঞ্চালকের জন্য নোট </a:t>
            </a:r>
            <a:endParaRPr sz="1804" b="1">
              <a:solidFill>
                <a:srgbClr val="F5333F"/>
              </a:solidFill>
              <a:latin typeface="Open Sans"/>
              <a:ea typeface="Open Sans"/>
              <a:cs typeface="Open Sans"/>
              <a:sym typeface="Open Sans"/>
            </a:endParaRPr>
          </a:p>
          <a:p>
            <a:pPr marL="0" marR="0" lvl="0" indent="0" algn="l" rtl="0">
              <a:lnSpc>
                <a:spcPct val="100000"/>
              </a:lnSpc>
              <a:spcBef>
                <a:spcPts val="600"/>
              </a:spcBef>
              <a:spcAft>
                <a:spcPts val="0"/>
              </a:spcAft>
              <a:buClr>
                <a:srgbClr val="F5333F"/>
              </a:buClr>
              <a:buSzPts val="2000"/>
              <a:buFont typeface="Arial"/>
              <a:buNone/>
            </a:pPr>
            <a:endParaRPr sz="1804" b="1">
              <a:solidFill>
                <a:srgbClr val="F5333F"/>
              </a:solidFill>
              <a:latin typeface="Open Sans"/>
              <a:ea typeface="Open Sans"/>
              <a:cs typeface="Open Sans"/>
              <a:sym typeface="Open Sans"/>
            </a:endParaRPr>
          </a:p>
          <a:p>
            <a:pPr marL="457200" lvl="0" indent="-228600" algn="l" rtl="0">
              <a:lnSpc>
                <a:spcPct val="107000"/>
              </a:lnSpc>
              <a:spcBef>
                <a:spcPts val="600"/>
              </a:spcBef>
              <a:spcAft>
                <a:spcPts val="0"/>
              </a:spcAft>
              <a:buSzPts val="1400"/>
              <a:buNone/>
            </a:pPr>
            <a:r>
              <a:rPr lang="en-GB" sz="2000">
                <a:solidFill>
                  <a:srgbClr val="000000"/>
                </a:solidFill>
                <a:latin typeface="Calibri"/>
                <a:ea typeface="Calibri"/>
                <a:cs typeface="Calibri"/>
                <a:sym typeface="Calibri"/>
              </a:rPr>
              <a:t>রেড ক্রস/রেড ক্রিসেন্ট মুভমেন্টে গবেষণার মাধ্যমে কিছু সাধারণ মূল বাধা চিহ্নিত করা হয়েছে, যেগুলো ন্যাশনাল সোসাইটিগুলো এবং পুরো মুভমেন্টকে কমিউনিটির প্রতি আরও বেশি জবাবদিহিতামূলক ও অংশগ্রহণমূলকভাবে কাজ করতে বাধা দিচ্ছে।</a:t>
            </a:r>
            <a:endParaRPr sz="1100">
              <a:latin typeface="Calibri"/>
              <a:ea typeface="Calibri"/>
              <a:cs typeface="Calibri"/>
              <a:sym typeface="Calibri"/>
            </a:endParaRPr>
          </a:p>
          <a:p>
            <a:pPr marL="457200" lvl="0" indent="-228600" algn="l" rtl="0">
              <a:lnSpc>
                <a:spcPct val="107000"/>
              </a:lnSpc>
              <a:spcBef>
                <a:spcPts val="1400"/>
              </a:spcBef>
              <a:spcAft>
                <a:spcPts val="0"/>
              </a:spcAft>
              <a:buSzPts val="1400"/>
              <a:buNone/>
            </a:pPr>
            <a:r>
              <a:rPr lang="en-GB" sz="2000">
                <a:solidFill>
                  <a:srgbClr val="000000"/>
                </a:solidFill>
                <a:latin typeface="Calibri"/>
                <a:ea typeface="Calibri"/>
                <a:cs typeface="Calibri"/>
                <a:sym typeface="Calibri"/>
              </a:rPr>
              <a:t>এই বাধাগুলোর মধ্যে রয়েছে:</a:t>
            </a:r>
            <a:endParaRPr sz="1100">
              <a:latin typeface="Calibri"/>
              <a:ea typeface="Calibri"/>
              <a:cs typeface="Calibri"/>
              <a:sym typeface="Calibri"/>
            </a:endParaRPr>
          </a:p>
          <a:p>
            <a:pPr marL="457200" lvl="0" indent="-228600" algn="l" rtl="0">
              <a:lnSpc>
                <a:spcPct val="107000"/>
              </a:lnSpc>
              <a:spcBef>
                <a:spcPts val="1342"/>
              </a:spcBef>
              <a:spcAft>
                <a:spcPts val="0"/>
              </a:spcAft>
              <a:buSzPts val="1400"/>
              <a:buNone/>
            </a:pPr>
            <a:r>
              <a:rPr lang="en-GB" sz="2000" b="1">
                <a:solidFill>
                  <a:srgbClr val="FFFFFF"/>
                </a:solidFill>
                <a:latin typeface="Open Sans"/>
                <a:ea typeface="Open Sans"/>
                <a:cs typeface="Open Sans"/>
                <a:sym typeface="Open Sans"/>
              </a:rPr>
              <a:t>১।</a:t>
            </a:r>
            <a:r>
              <a:rPr lang="en-GB" sz="2000" b="1">
                <a:solidFill>
                  <a:srgbClr val="FFFFFF"/>
                </a:solidFill>
                <a:latin typeface="Calibri"/>
                <a:ea typeface="Calibri"/>
                <a:cs typeface="Calibri"/>
                <a:sym typeface="Calibri"/>
              </a:rPr>
              <a:t> </a:t>
            </a:r>
            <a:r>
              <a:rPr lang="en-GB" sz="2000" b="1">
                <a:solidFill>
                  <a:srgbClr val="FFFFFF"/>
                </a:solidFill>
                <a:latin typeface="Open Sans"/>
                <a:ea typeface="Open Sans"/>
                <a:cs typeface="Open Sans"/>
                <a:sym typeface="Open Sans"/>
              </a:rPr>
              <a:t>অনেকে</a:t>
            </a:r>
            <a:r>
              <a:rPr lang="en-GB" sz="2000" b="1">
                <a:solidFill>
                  <a:srgbClr val="FFFFFF"/>
                </a:solidFill>
                <a:latin typeface="Calibri"/>
                <a:ea typeface="Calibri"/>
                <a:cs typeface="Calibri"/>
                <a:sym typeface="Calibri"/>
              </a:rPr>
              <a:t> </a:t>
            </a:r>
            <a:r>
              <a:rPr lang="en-GB" sz="2000">
                <a:solidFill>
                  <a:srgbClr val="000000"/>
                </a:solidFill>
                <a:latin typeface="Arial"/>
                <a:ea typeface="Arial"/>
                <a:cs typeface="Arial"/>
                <a:sym typeface="Arial"/>
              </a:rPr>
              <a:t>কমিউনিটি এনগেজমেন্ট</a:t>
            </a:r>
            <a:r>
              <a:rPr lang="en-GB" sz="2000">
                <a:solidFill>
                  <a:srgbClr val="000000"/>
                </a:solidFill>
                <a:latin typeface="Calibri"/>
                <a:ea typeface="Calibri"/>
                <a:cs typeface="Calibri"/>
                <a:sym typeface="Calibri"/>
              </a:rPr>
              <a:t> </a:t>
            </a:r>
            <a:r>
              <a:rPr lang="en-GB" sz="2000">
                <a:solidFill>
                  <a:srgbClr val="000000"/>
                </a:solidFill>
                <a:latin typeface="Arial"/>
                <a:ea typeface="Arial"/>
                <a:cs typeface="Arial"/>
                <a:sym typeface="Arial"/>
              </a:rPr>
              <a:t>অ্যান্ড</a:t>
            </a:r>
            <a:r>
              <a:rPr lang="en-GB" sz="2000">
                <a:solidFill>
                  <a:srgbClr val="000000"/>
                </a:solidFill>
                <a:latin typeface="Calibri"/>
                <a:ea typeface="Calibri"/>
                <a:cs typeface="Calibri"/>
                <a:sym typeface="Calibri"/>
              </a:rPr>
              <a:t> </a:t>
            </a:r>
            <a:r>
              <a:rPr lang="en-GB" sz="2000">
                <a:solidFill>
                  <a:srgbClr val="000000"/>
                </a:solidFill>
                <a:latin typeface="Arial"/>
                <a:ea typeface="Arial"/>
                <a:cs typeface="Arial"/>
                <a:sym typeface="Arial"/>
              </a:rPr>
              <a:t>অ্যাকাউন্টিবিলিটি</a:t>
            </a:r>
            <a:r>
              <a:rPr lang="en-GB" sz="2000">
                <a:solidFill>
                  <a:srgbClr val="000000"/>
                </a:solidFill>
                <a:latin typeface="Calibri"/>
                <a:ea typeface="Calibri"/>
                <a:cs typeface="Calibri"/>
                <a:sym typeface="Calibri"/>
              </a:rPr>
              <a:t> </a:t>
            </a:r>
            <a:r>
              <a:rPr lang="en-GB" sz="2000">
                <a:solidFill>
                  <a:srgbClr val="000000"/>
                </a:solidFill>
                <a:latin typeface="Arial"/>
                <a:ea typeface="Arial"/>
                <a:cs typeface="Arial"/>
                <a:sym typeface="Arial"/>
              </a:rPr>
              <a:t>ভালভাবে</a:t>
            </a:r>
            <a:r>
              <a:rPr lang="en-GB" sz="2000">
                <a:solidFill>
                  <a:srgbClr val="000000"/>
                </a:solidFill>
                <a:latin typeface="Calibri"/>
                <a:ea typeface="Calibri"/>
                <a:cs typeface="Calibri"/>
                <a:sym typeface="Calibri"/>
              </a:rPr>
              <a:t> </a:t>
            </a:r>
            <a:r>
              <a:rPr lang="en-GB" sz="2000">
                <a:solidFill>
                  <a:srgbClr val="000000"/>
                </a:solidFill>
                <a:latin typeface="Arial"/>
                <a:ea typeface="Arial"/>
                <a:cs typeface="Arial"/>
                <a:sym typeface="Arial"/>
              </a:rPr>
              <a:t>বোঝে</a:t>
            </a:r>
            <a:r>
              <a:rPr lang="en-GB" sz="2000">
                <a:solidFill>
                  <a:srgbClr val="000000"/>
                </a:solidFill>
                <a:latin typeface="Calibri"/>
                <a:ea typeface="Calibri"/>
                <a:cs typeface="Calibri"/>
                <a:sym typeface="Calibri"/>
              </a:rPr>
              <a:t> </a:t>
            </a:r>
            <a:r>
              <a:rPr lang="en-GB" sz="2000">
                <a:solidFill>
                  <a:srgbClr val="000000"/>
                </a:solidFill>
                <a:latin typeface="Arial"/>
                <a:ea typeface="Arial"/>
                <a:cs typeface="Arial"/>
                <a:sym typeface="Arial"/>
              </a:rPr>
              <a:t>না।</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শক্তিশালী</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কমিউনিটি এনগেজমেন্টের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পথে</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একটি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গুরুত্বপূর্ণ</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বাধা</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হলো</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যে</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নেতৃত্ব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কারিগরী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কর্মীরা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এখনো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এটাকে</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ভালভাবে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বোঝেনা।</a:t>
            </a:r>
            <a:r>
              <a:rPr lang="en-GB" sz="1800">
                <a:solidFill>
                  <a:srgbClr val="000000"/>
                </a:solidFill>
                <a:latin typeface="Calibri"/>
                <a:ea typeface="Calibri"/>
                <a:cs typeface="Calibri"/>
                <a:sym typeface="Calibri"/>
              </a:rPr>
              <a:t> </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অনেক ভুল ধারণা রয়েছে, যেমন:</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কমিউনিটি এনগেজমেন্টকে</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অনেক</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সময়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অত্যন্ত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জটিল</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কারিগরী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কাজ</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মনে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হয়।</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সময় বা বাজেট থাকলে আলাদাভাবে করার মত একটা বাড়তি কাজ</a:t>
            </a:r>
            <a:r>
              <a:rPr lang="en-GB" sz="1800">
                <a:solidFill>
                  <a:srgbClr val="000000"/>
                </a:solidFill>
                <a:latin typeface="Arial"/>
                <a:ea typeface="Arial"/>
                <a:cs typeface="Arial"/>
                <a:sym typeface="Arial"/>
              </a:rPr>
              <a:t>- তবে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কর্মসূচির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জন্য</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অপরিহার্য</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নয়।</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অন্য কারো দায়িত্ব; যেমন </a:t>
            </a:r>
            <a:r>
              <a:rPr lang="en-GB" sz="1800">
                <a:solidFill>
                  <a:srgbClr val="000000"/>
                </a:solidFill>
                <a:latin typeface="Calibri"/>
                <a:ea typeface="Calibri"/>
                <a:cs typeface="Calibri"/>
                <a:sym typeface="Calibri"/>
              </a:rPr>
              <a:t>এটা প্রকল্প ব্যবস্থাপকের দায়িত্ব নয়, বরং সিইএ প্রধান সমন্বয়কের কাজ- এমন মনোভাব থাকা</a:t>
            </a:r>
            <a:r>
              <a:rPr lang="en-GB" sz="1800">
                <a:solidFill>
                  <a:srgbClr val="000000"/>
                </a:solidFill>
                <a:latin typeface="Arial"/>
                <a:ea typeface="Arial"/>
                <a:cs typeface="Arial"/>
                <a:sym typeface="Arial"/>
              </a:rPr>
              <a:t>।</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এমন কিছু, যা আমরা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ইতিমধ্যে</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ভাল</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ভাবে করছি – কিন্তু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এফজিডি-তে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দেখা গেছে এটা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সঠিক</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নয়।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কমিউনিটি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তাদের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সম্পৃক্ত করার ক্ষেত্রে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আমাদের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কিছু</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অপূর্ণতা দেখিয়ে দেয়।</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জবাবদিহিতা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অনুমোদনের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একটি পন্থার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পরিবর্তে, নির্দিষ্ট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কাজকর্মের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একটি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তালিকা, যেমন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মোবাইল</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সিনেমা</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রেডিও</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অনুষ্ঠান।</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যখন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মানুষ</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বুঝতে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পারে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যে</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কমিউনিটি এনগেজমেন্ট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আমাদের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কাজের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গুণমান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উন্নত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কতটা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গুরুত্বপূর্ণ, তখন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তারা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অগ্রাধিকার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হিসেবে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বিবেচনা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কর্মসূচি</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বাজেটে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অন্তর্ভুক্ত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না।</a:t>
            </a:r>
            <a:endParaRPr sz="1100">
              <a:latin typeface="Calibri"/>
              <a:ea typeface="Calibri"/>
              <a:cs typeface="Calibri"/>
              <a:sym typeface="Calibri"/>
            </a:endParaRPr>
          </a:p>
          <a:p>
            <a:pPr marL="457200" lvl="0" indent="-228600" algn="l" rtl="0">
              <a:lnSpc>
                <a:spcPct val="107000"/>
              </a:lnSpc>
              <a:spcBef>
                <a:spcPts val="1340"/>
              </a:spcBef>
              <a:spcAft>
                <a:spcPts val="0"/>
              </a:spcAft>
              <a:buSzPts val="1400"/>
              <a:buNone/>
            </a:pPr>
            <a:r>
              <a:rPr lang="en-GB" sz="1800">
                <a:solidFill>
                  <a:srgbClr val="000000"/>
                </a:solidFill>
                <a:latin typeface="Arial"/>
                <a:ea typeface="Arial"/>
                <a:cs typeface="Arial"/>
                <a:sym typeface="Arial"/>
              </a:rPr>
              <a:t> </a:t>
            </a:r>
            <a:endParaRPr sz="1100">
              <a:latin typeface="Calibri"/>
              <a:ea typeface="Calibri"/>
              <a:cs typeface="Calibri"/>
              <a:sym typeface="Calibri"/>
            </a:endParaRPr>
          </a:p>
          <a:p>
            <a:pPr marL="457200" lvl="0" indent="-228600" algn="l" rtl="0">
              <a:lnSpc>
                <a:spcPct val="107000"/>
              </a:lnSpc>
              <a:spcBef>
                <a:spcPts val="1340"/>
              </a:spcBef>
              <a:spcAft>
                <a:spcPts val="0"/>
              </a:spcAft>
              <a:buSzPts val="1400"/>
              <a:buNone/>
            </a:pPr>
            <a:r>
              <a:rPr lang="en-GB" sz="1800" b="1">
                <a:solidFill>
                  <a:srgbClr val="000000"/>
                </a:solidFill>
                <a:latin typeface="Arial"/>
                <a:ea typeface="Arial"/>
                <a:cs typeface="Arial"/>
                <a:sym typeface="Arial"/>
              </a:rPr>
              <a:t>২।</a:t>
            </a:r>
            <a:r>
              <a:rPr lang="en-GB" sz="1800" b="1">
                <a:solidFill>
                  <a:srgbClr val="000000"/>
                </a:solidFill>
                <a:latin typeface="Calibri"/>
                <a:ea typeface="Calibri"/>
                <a:cs typeface="Calibri"/>
                <a:sym typeface="Calibri"/>
              </a:rPr>
              <a:t> </a:t>
            </a:r>
            <a:r>
              <a:rPr lang="en-GB" sz="1800" b="1">
                <a:solidFill>
                  <a:srgbClr val="000000"/>
                </a:solidFill>
                <a:latin typeface="Arial"/>
                <a:ea typeface="Arial"/>
                <a:cs typeface="Arial"/>
                <a:sym typeface="Arial"/>
              </a:rPr>
              <a:t>সিইএকে</a:t>
            </a:r>
            <a:r>
              <a:rPr lang="en-GB" sz="1800" b="1">
                <a:solidFill>
                  <a:srgbClr val="000000"/>
                </a:solidFill>
                <a:latin typeface="Calibri"/>
                <a:ea typeface="Calibri"/>
                <a:cs typeface="Calibri"/>
                <a:sym typeface="Calibri"/>
              </a:rPr>
              <a:t> </a:t>
            </a:r>
            <a:r>
              <a:rPr lang="en-GB" sz="1800" b="1">
                <a:solidFill>
                  <a:srgbClr val="000000"/>
                </a:solidFill>
                <a:latin typeface="Arial"/>
                <a:ea typeface="Arial"/>
                <a:cs typeface="Arial"/>
                <a:sym typeface="Arial"/>
              </a:rPr>
              <a:t>অগ্রাধিকার</a:t>
            </a:r>
            <a:r>
              <a:rPr lang="en-GB" sz="1800" b="1">
                <a:solidFill>
                  <a:srgbClr val="000000"/>
                </a:solidFill>
                <a:latin typeface="Calibri"/>
                <a:ea typeface="Calibri"/>
                <a:cs typeface="Calibri"/>
                <a:sym typeface="Calibri"/>
              </a:rPr>
              <a:t> </a:t>
            </a:r>
            <a:r>
              <a:rPr lang="en-GB" sz="1800" b="1">
                <a:solidFill>
                  <a:srgbClr val="000000"/>
                </a:solidFill>
                <a:latin typeface="Arial"/>
                <a:ea typeface="Arial"/>
                <a:cs typeface="Arial"/>
                <a:sym typeface="Arial"/>
              </a:rPr>
              <a:t>দেওয়া</a:t>
            </a:r>
            <a:r>
              <a:rPr lang="en-GB" sz="1800" b="1">
                <a:solidFill>
                  <a:srgbClr val="000000"/>
                </a:solidFill>
                <a:latin typeface="Calibri"/>
                <a:ea typeface="Calibri"/>
                <a:cs typeface="Calibri"/>
                <a:sym typeface="Calibri"/>
              </a:rPr>
              <a:t> </a:t>
            </a:r>
            <a:r>
              <a:rPr lang="en-GB" sz="1800" b="1">
                <a:solidFill>
                  <a:srgbClr val="000000"/>
                </a:solidFill>
                <a:latin typeface="Arial"/>
                <a:ea typeface="Arial"/>
                <a:cs typeface="Arial"/>
                <a:sym typeface="Arial"/>
              </a:rPr>
              <a:t>হয়</a:t>
            </a:r>
            <a:r>
              <a:rPr lang="en-GB" sz="1800" b="1">
                <a:solidFill>
                  <a:srgbClr val="000000"/>
                </a:solidFill>
                <a:latin typeface="Calibri"/>
                <a:ea typeface="Calibri"/>
                <a:cs typeface="Calibri"/>
                <a:sym typeface="Calibri"/>
              </a:rPr>
              <a:t> </a:t>
            </a:r>
            <a:r>
              <a:rPr lang="en-GB" sz="1800" b="1">
                <a:solidFill>
                  <a:srgbClr val="000000"/>
                </a:solidFill>
                <a:latin typeface="Arial"/>
                <a:ea typeface="Arial"/>
                <a:cs typeface="Arial"/>
                <a:sym typeface="Arial"/>
              </a:rPr>
              <a:t>না</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অনেক অগ্রাধিকারের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প্রতিযোগিতায় সিইএ</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অনেক</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সময়</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একটি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অতিরিক্ত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সুবিধাজনক</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বিষয়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হিসেবে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বিবেচিত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হয়, মূল</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অগ্রাধিকার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হিসেবে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নয়।</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এর </a:t>
            </a:r>
            <a:r>
              <a:rPr lang="en-GB" sz="1800">
                <a:solidFill>
                  <a:srgbClr val="000000"/>
                </a:solidFill>
                <a:latin typeface="Calibri"/>
                <a:ea typeface="Calibri"/>
                <a:cs typeface="Calibri"/>
                <a:sym typeface="Calibri"/>
              </a:rPr>
              <a:t>ফলে </a:t>
            </a:r>
            <a:r>
              <a:rPr lang="en-GB" sz="1800">
                <a:solidFill>
                  <a:srgbClr val="000000"/>
                </a:solidFill>
                <a:latin typeface="Arial"/>
                <a:ea typeface="Arial"/>
                <a:cs typeface="Arial"/>
                <a:sym typeface="Arial"/>
              </a:rPr>
              <a:t>এটিকে খুব সীমিত অগ্রাধিকার,</a:t>
            </a:r>
            <a:r>
              <a:rPr lang="en-GB" sz="1800">
                <a:solidFill>
                  <a:srgbClr val="000000"/>
                </a:solidFill>
                <a:latin typeface="Calibri"/>
                <a:ea typeface="Calibri"/>
                <a:cs typeface="Calibri"/>
                <a:sym typeface="Calibri"/>
              </a:rPr>
              <a:t> খুব কম </a:t>
            </a:r>
            <a:r>
              <a:rPr lang="en-GB" sz="1800">
                <a:solidFill>
                  <a:srgbClr val="000000"/>
                </a:solidFill>
                <a:latin typeface="Arial"/>
                <a:ea typeface="Arial"/>
                <a:cs typeface="Arial"/>
                <a:sym typeface="Arial"/>
              </a:rPr>
              <a:t>কর্মী</a:t>
            </a:r>
            <a:r>
              <a:rPr lang="en-GB" sz="1800">
                <a:solidFill>
                  <a:srgbClr val="000000"/>
                </a:solidFill>
                <a:latin typeface="Calibri"/>
                <a:ea typeface="Calibri"/>
                <a:cs typeface="Calibri"/>
                <a:sym typeface="Calibri"/>
              </a:rPr>
              <a:t> বা বাজেট </a:t>
            </a:r>
            <a:r>
              <a:rPr lang="en-GB" sz="1800">
                <a:solidFill>
                  <a:srgbClr val="000000"/>
                </a:solidFill>
                <a:latin typeface="Arial"/>
                <a:ea typeface="Arial"/>
                <a:cs typeface="Arial"/>
                <a:sym typeface="Arial"/>
              </a:rPr>
              <a:t>দেওয়া হচ্ছে</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আর অনেক দেরি না হয়ে যাওয়া পর্যন্ত সিইএ-কে গুরুত্বহীন হিসেবে দেখা হচ্ছে</a:t>
            </a:r>
            <a:r>
              <a:rPr lang="en-GB" sz="1400">
                <a:solidFill>
                  <a:srgbClr val="000000"/>
                </a:solidFill>
                <a:latin typeface="Times New Roman"/>
                <a:ea typeface="Times New Roman"/>
                <a:cs typeface="Times New Roman"/>
                <a:sym typeface="Times New Roman"/>
              </a:rPr>
              <a:t>, </a:t>
            </a:r>
            <a:r>
              <a:rPr lang="en-GB" sz="1400">
                <a:solidFill>
                  <a:srgbClr val="000000"/>
                </a:solidFill>
                <a:latin typeface="Arial"/>
                <a:ea typeface="Arial"/>
                <a:cs typeface="Arial"/>
                <a:sym typeface="Arial"/>
              </a:rPr>
              <a:t>এবং কমিউনিটিকে সম্পৃক্ত করার ব্যার্থতার কারণে </a:t>
            </a:r>
            <a:r>
              <a:rPr lang="en-GB" sz="1800">
                <a:solidFill>
                  <a:srgbClr val="000000"/>
                </a:solidFill>
                <a:latin typeface="Calibri"/>
                <a:ea typeface="Calibri"/>
                <a:cs typeface="Calibri"/>
                <a:sym typeface="Calibri"/>
              </a:rPr>
              <a:t>সমস্যা </a:t>
            </a:r>
            <a:r>
              <a:rPr lang="en-GB" sz="1800">
                <a:solidFill>
                  <a:srgbClr val="000000"/>
                </a:solidFill>
                <a:latin typeface="Arial"/>
                <a:ea typeface="Arial"/>
                <a:cs typeface="Arial"/>
                <a:sym typeface="Arial"/>
              </a:rPr>
              <a:t>সৃষ্টি হয়েছে।</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যখন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নেতৃত্ব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কমিউনিটি এনগেজমেন্টকে</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গুরুত্ব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দেয়</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না, তখন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তাদের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কর্মীরাও</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একই</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আচরণ</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কিছু অংশীদার </a:t>
            </a:r>
            <a:r>
              <a:rPr lang="en-GB" sz="1800">
                <a:solidFill>
                  <a:srgbClr val="000000"/>
                </a:solidFill>
                <a:latin typeface="Arial"/>
                <a:ea typeface="Arial"/>
                <a:cs typeface="Arial"/>
                <a:sym typeface="Arial"/>
              </a:rPr>
              <a:t>ন্যাশনাল </a:t>
            </a:r>
            <a:r>
              <a:rPr lang="en-GB" sz="1800">
                <a:solidFill>
                  <a:srgbClr val="000000"/>
                </a:solidFill>
                <a:latin typeface="Calibri"/>
                <a:ea typeface="Calibri"/>
                <a:cs typeface="Calibri"/>
                <a:sym typeface="Calibri"/>
              </a:rPr>
              <a:t>সোসাইটির স্টাফ বলেছেন, দ্বিপাক্ষিক অংশীদা</a:t>
            </a:r>
            <a:r>
              <a:rPr lang="en-GB" sz="1800">
                <a:solidFill>
                  <a:srgbClr val="000000"/>
                </a:solidFill>
                <a:latin typeface="Arial"/>
                <a:ea typeface="Arial"/>
                <a:cs typeface="Arial"/>
                <a:sym typeface="Arial"/>
              </a:rPr>
              <a:t>রিত্বের ভেতরে কমিউনিটি এনগেজমেন্টের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পন্থাগুলি </a:t>
            </a:r>
            <a:r>
              <a:rPr lang="en-GB" sz="1800">
                <a:solidFill>
                  <a:srgbClr val="000000"/>
                </a:solidFill>
                <a:latin typeface="Calibri"/>
                <a:ea typeface="Calibri"/>
                <a:cs typeface="Calibri"/>
                <a:sym typeface="Calibri"/>
              </a:rPr>
              <a:t>তাদের নেতৃত্বকে </a:t>
            </a:r>
            <a:r>
              <a:rPr lang="en-GB" sz="1800">
                <a:solidFill>
                  <a:srgbClr val="000000"/>
                </a:solidFill>
                <a:latin typeface="Arial"/>
                <a:ea typeface="Arial"/>
                <a:cs typeface="Arial"/>
                <a:sym typeface="Arial"/>
              </a:rPr>
              <a:t>বোঝানোর ও সেগুলিকে অগ্রাধিকার দিতে রাজি করানোর ক্ষেত্রে তাদের বেগ পেতে হয়।</a:t>
            </a:r>
            <a:br>
              <a:rPr lang="en-GB" sz="1800">
                <a:solidFill>
                  <a:srgbClr val="000000"/>
                </a:solidFill>
                <a:latin typeface="Calibri"/>
                <a:ea typeface="Calibri"/>
                <a:cs typeface="Calibri"/>
                <a:sym typeface="Calibri"/>
              </a:rPr>
            </a:br>
            <a:r>
              <a:rPr lang="en-GB" sz="1800">
                <a:solidFill>
                  <a:srgbClr val="000000"/>
                </a:solidFill>
                <a:latin typeface="Calibri"/>
                <a:ea typeface="Calibri"/>
                <a:cs typeface="Calibri"/>
                <a:sym typeface="Calibri"/>
              </a:rPr>
              <a:t>যদি অংশীদাররা দ্বিপাক্ষিক অংশীদা</a:t>
            </a:r>
            <a:r>
              <a:rPr lang="en-GB" sz="1800">
                <a:solidFill>
                  <a:srgbClr val="000000"/>
                </a:solidFill>
                <a:latin typeface="Arial"/>
                <a:ea typeface="Arial"/>
                <a:cs typeface="Arial"/>
                <a:sym typeface="Arial"/>
              </a:rPr>
              <a:t>রিত্বের ভেতরে কমিউনিটি এনগেজমেন্ট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অর্থায়ন </a:t>
            </a:r>
            <a:r>
              <a:rPr lang="en-GB" sz="1800">
                <a:solidFill>
                  <a:srgbClr val="000000"/>
                </a:solidFill>
                <a:latin typeface="Calibri"/>
                <a:ea typeface="Calibri"/>
                <a:cs typeface="Calibri"/>
                <a:sym typeface="Calibri"/>
              </a:rPr>
              <a:t>না </a:t>
            </a:r>
            <a:r>
              <a:rPr lang="en-GB" sz="1800">
                <a:solidFill>
                  <a:srgbClr val="000000"/>
                </a:solidFill>
                <a:latin typeface="Arial"/>
                <a:ea typeface="Arial"/>
                <a:cs typeface="Arial"/>
                <a:sym typeface="Arial"/>
              </a:rPr>
              <a:t>করতে</a:t>
            </a:r>
            <a:r>
              <a:rPr lang="en-GB" sz="1800">
                <a:solidFill>
                  <a:srgbClr val="000000"/>
                </a:solidFill>
                <a:latin typeface="Calibri"/>
                <a:ea typeface="Calibri"/>
                <a:cs typeface="Calibri"/>
                <a:sym typeface="Calibri"/>
              </a:rPr>
              <a:t> চায়, </a:t>
            </a:r>
            <a:r>
              <a:rPr lang="en-GB" sz="1800">
                <a:solidFill>
                  <a:srgbClr val="000000"/>
                </a:solidFill>
                <a:latin typeface="Arial"/>
                <a:ea typeface="Arial"/>
                <a:cs typeface="Arial"/>
                <a:sym typeface="Arial"/>
              </a:rPr>
              <a:t>তাহলে তা বিভ্রান্তির সৃষ্টি করে আর এর ফলে ন্যাশনাল </a:t>
            </a:r>
            <a:r>
              <a:rPr lang="en-GB" sz="1800">
                <a:solidFill>
                  <a:srgbClr val="000000"/>
                </a:solidFill>
                <a:latin typeface="Calibri"/>
                <a:ea typeface="Calibri"/>
                <a:cs typeface="Calibri"/>
                <a:sym typeface="Calibri"/>
              </a:rPr>
              <a:t>সোসাইটি</a:t>
            </a:r>
            <a:r>
              <a:rPr lang="en-GB" sz="1800">
                <a:solidFill>
                  <a:srgbClr val="000000"/>
                </a:solidFill>
                <a:latin typeface="Arial"/>
                <a:ea typeface="Arial"/>
                <a:cs typeface="Arial"/>
                <a:sym typeface="Arial"/>
              </a:rPr>
              <a:t>গুলি পন্থাটিকে কম গুরুত্ব দিতে পারে।</a:t>
            </a:r>
            <a:endParaRPr sz="1100">
              <a:latin typeface="Calibri"/>
              <a:ea typeface="Calibri"/>
              <a:cs typeface="Calibri"/>
              <a:sym typeface="Calibri"/>
            </a:endParaRPr>
          </a:p>
          <a:p>
            <a:pPr marL="457200" lvl="0" indent="-228600" algn="l" rtl="0">
              <a:lnSpc>
                <a:spcPct val="107000"/>
              </a:lnSpc>
              <a:spcBef>
                <a:spcPts val="1340"/>
              </a:spcBef>
              <a:spcAft>
                <a:spcPts val="0"/>
              </a:spcAft>
              <a:buSzPts val="1400"/>
              <a:buNone/>
            </a:pPr>
            <a:r>
              <a:rPr lang="en-GB" sz="1800">
                <a:solidFill>
                  <a:srgbClr val="000000"/>
                </a:solidFill>
                <a:latin typeface="Arial"/>
                <a:ea typeface="Arial"/>
                <a:cs typeface="Arial"/>
                <a:sym typeface="Arial"/>
              </a:rPr>
              <a:t> </a:t>
            </a:r>
            <a:endParaRPr sz="1100">
              <a:latin typeface="Calibri"/>
              <a:ea typeface="Calibri"/>
              <a:cs typeface="Calibri"/>
              <a:sym typeface="Calibri"/>
            </a:endParaRPr>
          </a:p>
          <a:p>
            <a:pPr marL="457200" lvl="0" indent="-228600" algn="l" rtl="0">
              <a:lnSpc>
                <a:spcPct val="107000"/>
              </a:lnSpc>
              <a:spcBef>
                <a:spcPts val="1340"/>
              </a:spcBef>
              <a:spcAft>
                <a:spcPts val="0"/>
              </a:spcAft>
              <a:buSzPts val="1400"/>
              <a:buNone/>
            </a:pPr>
            <a:r>
              <a:rPr lang="en-GB" sz="1800" b="1">
                <a:solidFill>
                  <a:srgbClr val="000000"/>
                </a:solidFill>
                <a:latin typeface="Calibri"/>
                <a:ea typeface="Calibri"/>
                <a:cs typeface="Calibri"/>
                <a:sym typeface="Calibri"/>
              </a:rPr>
              <a:t>৩. </a:t>
            </a:r>
            <a:r>
              <a:rPr lang="en-GB" sz="1800">
                <a:solidFill>
                  <a:srgbClr val="000000"/>
                </a:solidFill>
                <a:latin typeface="Arial"/>
                <a:ea typeface="Arial"/>
                <a:cs typeface="Arial"/>
                <a:sym typeface="Arial"/>
              </a:rPr>
              <a:t>কমিউনিটি এনগেজমেন্ট</a:t>
            </a:r>
            <a:r>
              <a:rPr lang="en-GB" sz="1800" b="1">
                <a:solidFill>
                  <a:srgbClr val="000000"/>
                </a:solidFill>
                <a:latin typeface="Calibri"/>
                <a:ea typeface="Calibri"/>
                <a:cs typeface="Calibri"/>
                <a:sym typeface="Calibri"/>
              </a:rPr>
              <a:t> বাস্তবায়নে </a:t>
            </a:r>
            <a:r>
              <a:rPr lang="en-GB" sz="1800" b="1">
                <a:solidFill>
                  <a:srgbClr val="000000"/>
                </a:solidFill>
                <a:latin typeface="Arial"/>
                <a:ea typeface="Arial"/>
                <a:cs typeface="Arial"/>
                <a:sym typeface="Arial"/>
              </a:rPr>
              <a:t>দিকনির্দেশনা দেওয়ার</a:t>
            </a:r>
            <a:r>
              <a:rPr lang="en-GB" sz="1800" b="1">
                <a:solidFill>
                  <a:srgbClr val="000000"/>
                </a:solidFill>
                <a:latin typeface="Calibri"/>
                <a:ea typeface="Calibri"/>
                <a:cs typeface="Calibri"/>
                <a:sym typeface="Calibri"/>
              </a:rPr>
              <a:t> জন্য নীতিমালা বা </a:t>
            </a:r>
            <a:r>
              <a:rPr lang="en-GB" sz="1800" b="1">
                <a:solidFill>
                  <a:srgbClr val="000000"/>
                </a:solidFill>
                <a:latin typeface="Arial"/>
                <a:ea typeface="Arial"/>
                <a:cs typeface="Arial"/>
                <a:sym typeface="Arial"/>
              </a:rPr>
              <a:t>কর্ম</a:t>
            </a:r>
            <a:r>
              <a:rPr lang="en-GB" sz="1800" b="1">
                <a:solidFill>
                  <a:srgbClr val="000000"/>
                </a:solidFill>
                <a:latin typeface="Calibri"/>
                <a:ea typeface="Calibri"/>
                <a:cs typeface="Calibri"/>
                <a:sym typeface="Calibri"/>
              </a:rPr>
              <a:t>পরিকল্পনা</a:t>
            </a:r>
            <a:r>
              <a:rPr lang="en-GB" sz="1800" b="1">
                <a:solidFill>
                  <a:srgbClr val="000000"/>
                </a:solidFill>
                <a:latin typeface="Arial"/>
                <a:ea typeface="Arial"/>
                <a:cs typeface="Arial"/>
                <a:sym typeface="Arial"/>
              </a:rPr>
              <a:t>র অভাব আছে।</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কর্মী এবং স্বেচ্ছাসেবীরা প্রায়ই বলেন যে কমিউনিটির সাথে সম্পৃক্ত হওয়ার ক্ষেত্রে তাদের কাছে কী</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কাজ প্রত্যাশা করা হয়, তা সম্পর্কে তাদের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পরিষ্কার ধারণা নেই।</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এছাড়াও, সাংগঠনিক কর্মকৌশল, বার্ষিক</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পরিকল্পনা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অন্যান্য</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নীতিমালায়</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জবাবদিহিতা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অন্তর্ভুক্ত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হয়</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না</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এর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ফলে</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কমিউনিটি এনগেজমেন্ট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একটি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অপরিকল্পিত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উপায়ে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বাস্তবায়ন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হয়, এবং কর্মীরা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এটিকে</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একটি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স্বতন্ত্র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প্রকল্প, অন্যের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দায়িত্ব, অথবা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গুরুত্বহীন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মনে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করেন।</a:t>
            </a:r>
            <a:r>
              <a:rPr lang="en-GB" sz="1800">
                <a:solidFill>
                  <a:srgbClr val="000000"/>
                </a:solidFill>
                <a:latin typeface="Calibri"/>
                <a:ea typeface="Calibri"/>
                <a:cs typeface="Calibri"/>
                <a:sym typeface="Calibri"/>
              </a:rPr>
              <a:t> </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এর মানে এটাও যে, কমিউনিটি এনগেজমেন্টকে সংগঠন-ব্যাপী</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পন্থা হিসেবে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বিবেচনা না করে সাধারণত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একটি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কর্মসূচি</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কার্যক্রমের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সাথে</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সম্পর্কিত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 হয়।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যখন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কমিউনিটি এনগেজমেন্ট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শুধুমাত্র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একটি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কর্মসূচি</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কার্যক্রমের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অংশ</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হয়, তখন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কর্মসূচিটি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শেষ হলে</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এটিও প্রায়শই</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শেষ</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হয়ে</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যায়।</a:t>
            </a:r>
            <a:endParaRPr sz="1100">
              <a:latin typeface="Calibri"/>
              <a:ea typeface="Calibri"/>
              <a:cs typeface="Calibri"/>
              <a:sym typeface="Calibri"/>
            </a:endParaRPr>
          </a:p>
          <a:p>
            <a:pPr marL="457200" lvl="0" indent="-228600" algn="l" rtl="0">
              <a:lnSpc>
                <a:spcPct val="107000"/>
              </a:lnSpc>
              <a:spcBef>
                <a:spcPts val="1340"/>
              </a:spcBef>
              <a:spcAft>
                <a:spcPts val="0"/>
              </a:spcAft>
              <a:buSzPts val="1400"/>
              <a:buNone/>
            </a:pPr>
            <a:r>
              <a:rPr lang="en-GB" sz="1800" b="1">
                <a:solidFill>
                  <a:srgbClr val="000000"/>
                </a:solidFill>
                <a:latin typeface="Arial"/>
                <a:ea typeface="Arial"/>
                <a:cs typeface="Arial"/>
                <a:sym typeface="Arial"/>
              </a:rPr>
              <a:t>৪।</a:t>
            </a:r>
            <a:r>
              <a:rPr lang="en-GB" sz="1800" b="1">
                <a:solidFill>
                  <a:srgbClr val="000000"/>
                </a:solidFill>
                <a:latin typeface="Calibri"/>
                <a:ea typeface="Calibri"/>
                <a:cs typeface="Calibri"/>
                <a:sym typeface="Calibri"/>
              </a:rPr>
              <a:t> </a:t>
            </a:r>
            <a:r>
              <a:rPr lang="en-GB" sz="1800" b="1">
                <a:solidFill>
                  <a:srgbClr val="000000"/>
                </a:solidFill>
                <a:latin typeface="Arial"/>
                <a:ea typeface="Arial"/>
                <a:cs typeface="Arial"/>
                <a:sym typeface="Arial"/>
              </a:rPr>
              <a:t>কমিউনিটি এনগেজমেন্টে</a:t>
            </a:r>
            <a:r>
              <a:rPr lang="en-GB" sz="1800" b="1">
                <a:solidFill>
                  <a:srgbClr val="000000"/>
                </a:solidFill>
                <a:latin typeface="Calibri"/>
                <a:ea typeface="Calibri"/>
                <a:cs typeface="Calibri"/>
                <a:sym typeface="Calibri"/>
              </a:rPr>
              <a:t> </a:t>
            </a:r>
            <a:r>
              <a:rPr lang="en-GB" sz="1800" b="1">
                <a:solidFill>
                  <a:srgbClr val="000000"/>
                </a:solidFill>
                <a:latin typeface="Arial"/>
                <a:ea typeface="Arial"/>
                <a:cs typeface="Arial"/>
                <a:sym typeface="Arial"/>
              </a:rPr>
              <a:t>যথাযথ</a:t>
            </a:r>
            <a:r>
              <a:rPr lang="en-GB" sz="1800" b="1">
                <a:solidFill>
                  <a:srgbClr val="000000"/>
                </a:solidFill>
                <a:latin typeface="Calibri"/>
                <a:ea typeface="Calibri"/>
                <a:cs typeface="Calibri"/>
                <a:sym typeface="Calibri"/>
              </a:rPr>
              <a:t> </a:t>
            </a:r>
            <a:r>
              <a:rPr lang="en-GB" sz="1800" b="1">
                <a:solidFill>
                  <a:srgbClr val="000000"/>
                </a:solidFill>
                <a:latin typeface="Arial"/>
                <a:ea typeface="Arial"/>
                <a:cs typeface="Arial"/>
                <a:sym typeface="Arial"/>
              </a:rPr>
              <a:t>সংস্থান</a:t>
            </a:r>
            <a:r>
              <a:rPr lang="en-GB" sz="1800" b="1">
                <a:solidFill>
                  <a:srgbClr val="000000"/>
                </a:solidFill>
                <a:latin typeface="Calibri"/>
                <a:ea typeface="Calibri"/>
                <a:cs typeface="Calibri"/>
                <a:sym typeface="Calibri"/>
              </a:rPr>
              <a:t> </a:t>
            </a:r>
            <a:r>
              <a:rPr lang="en-GB" sz="1800" b="1">
                <a:solidFill>
                  <a:srgbClr val="000000"/>
                </a:solidFill>
                <a:latin typeface="Arial"/>
                <a:ea typeface="Arial"/>
                <a:cs typeface="Arial"/>
                <a:sym typeface="Arial"/>
              </a:rPr>
              <a:t>বরাদ্দ</a:t>
            </a:r>
            <a:r>
              <a:rPr lang="en-GB" sz="1800" b="1">
                <a:solidFill>
                  <a:srgbClr val="000000"/>
                </a:solidFill>
                <a:latin typeface="Calibri"/>
                <a:ea typeface="Calibri"/>
                <a:cs typeface="Calibri"/>
                <a:sym typeface="Calibri"/>
              </a:rPr>
              <a:t> </a:t>
            </a:r>
            <a:r>
              <a:rPr lang="en-GB" sz="1800" b="1">
                <a:solidFill>
                  <a:srgbClr val="000000"/>
                </a:solidFill>
                <a:latin typeface="Arial"/>
                <a:ea typeface="Arial"/>
                <a:cs typeface="Arial"/>
                <a:sym typeface="Arial"/>
              </a:rPr>
              <a:t>করা</a:t>
            </a:r>
            <a:r>
              <a:rPr lang="en-GB" sz="1800" b="1">
                <a:solidFill>
                  <a:srgbClr val="000000"/>
                </a:solidFill>
                <a:latin typeface="Calibri"/>
                <a:ea typeface="Calibri"/>
                <a:cs typeface="Calibri"/>
                <a:sym typeface="Calibri"/>
              </a:rPr>
              <a:t> </a:t>
            </a:r>
            <a:r>
              <a:rPr lang="en-GB" sz="1800" b="1">
                <a:solidFill>
                  <a:srgbClr val="000000"/>
                </a:solidFill>
                <a:latin typeface="Arial"/>
                <a:ea typeface="Arial"/>
                <a:cs typeface="Arial"/>
                <a:sym typeface="Arial"/>
              </a:rPr>
              <a:t>হয়</a:t>
            </a:r>
            <a:r>
              <a:rPr lang="en-GB" sz="1800" b="1">
                <a:solidFill>
                  <a:srgbClr val="000000"/>
                </a:solidFill>
                <a:latin typeface="Calibri"/>
                <a:ea typeface="Calibri"/>
                <a:cs typeface="Calibri"/>
                <a:sym typeface="Calibri"/>
              </a:rPr>
              <a:t> </a:t>
            </a:r>
            <a:r>
              <a:rPr lang="en-GB" sz="1800" b="1">
                <a:solidFill>
                  <a:srgbClr val="000000"/>
                </a:solidFill>
                <a:latin typeface="Arial"/>
                <a:ea typeface="Arial"/>
                <a:cs typeface="Arial"/>
                <a:sym typeface="Arial"/>
              </a:rPr>
              <a:t>না</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ধারাবাহিক ও পর্যাপ্ত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সংস্থান</a:t>
            </a:r>
            <a:r>
              <a:rPr lang="en-GB" sz="1800">
                <a:solidFill>
                  <a:srgbClr val="000000"/>
                </a:solidFill>
                <a:latin typeface="Calibri"/>
                <a:ea typeface="Calibri"/>
                <a:cs typeface="Calibri"/>
                <a:sym typeface="Calibri"/>
              </a:rPr>
              <a:t> বরাদ্দ না থাকাটা </a:t>
            </a:r>
            <a:r>
              <a:rPr lang="en-GB" sz="1800">
                <a:solidFill>
                  <a:srgbClr val="000000"/>
                </a:solidFill>
                <a:latin typeface="Arial"/>
                <a:ea typeface="Arial"/>
                <a:cs typeface="Arial"/>
                <a:sym typeface="Arial"/>
              </a:rPr>
              <a:t>প্রায়ই একটি অতি গুরুত্বপূর্ণ</a:t>
            </a:r>
            <a:r>
              <a:rPr lang="en-GB" sz="1800">
                <a:solidFill>
                  <a:srgbClr val="000000"/>
                </a:solidFill>
                <a:latin typeface="Calibri"/>
                <a:ea typeface="Calibri"/>
                <a:cs typeface="Calibri"/>
                <a:sym typeface="Calibri"/>
              </a:rPr>
              <a:t> সমস্যা </a:t>
            </a:r>
            <a:r>
              <a:rPr lang="en-GB" sz="1800">
                <a:solidFill>
                  <a:srgbClr val="000000"/>
                </a:solidFill>
                <a:latin typeface="Arial"/>
                <a:ea typeface="Arial"/>
                <a:cs typeface="Arial"/>
                <a:sym typeface="Arial"/>
              </a:rPr>
              <a:t>হিসেবে তুলে ধরা হয়</a:t>
            </a:r>
            <a:r>
              <a:rPr lang="en-GB" sz="1800">
                <a:solidFill>
                  <a:srgbClr val="000000"/>
                </a:solidFill>
                <a:latin typeface="Calibri"/>
                <a:ea typeface="Calibri"/>
                <a:cs typeface="Calibri"/>
                <a:sym typeface="Calibri"/>
              </a:rPr>
              <a:t>। সিইএ-কে সংগঠনের </a:t>
            </a:r>
            <a:r>
              <a:rPr lang="en-GB" sz="1800">
                <a:solidFill>
                  <a:srgbClr val="000000"/>
                </a:solidFill>
                <a:latin typeface="Arial"/>
                <a:ea typeface="Arial"/>
                <a:cs typeface="Arial"/>
                <a:sym typeface="Arial"/>
              </a:rPr>
              <a:t>অগ্রাধিকারযোগ্য</a:t>
            </a:r>
            <a:r>
              <a:rPr lang="en-GB" sz="1800">
                <a:solidFill>
                  <a:srgbClr val="000000"/>
                </a:solidFill>
                <a:latin typeface="Calibri"/>
                <a:ea typeface="Calibri"/>
                <a:cs typeface="Calibri"/>
                <a:sym typeface="Calibri"/>
              </a:rPr>
              <a:t> বিষয় হিসেবে না দেখার কারণে </a:t>
            </a:r>
            <a:r>
              <a:rPr lang="en-GB" sz="1800">
                <a:solidFill>
                  <a:srgbClr val="000000"/>
                </a:solidFill>
                <a:latin typeface="Arial"/>
                <a:ea typeface="Arial"/>
                <a:cs typeface="Arial"/>
                <a:sym typeface="Arial"/>
              </a:rPr>
              <a:t>প্রায়ই</a:t>
            </a:r>
            <a:r>
              <a:rPr lang="en-GB" sz="1800">
                <a:solidFill>
                  <a:srgbClr val="000000"/>
                </a:solidFill>
                <a:latin typeface="Calibri"/>
                <a:ea typeface="Calibri"/>
                <a:cs typeface="Calibri"/>
                <a:sym typeface="Calibri"/>
              </a:rPr>
              <a:t> এর বাজেট ঠিকভাবে করা হয় না।</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নির্দিষ্ট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কর্মসূচি</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কার্যক্রমের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মধ্যে কমিউনিটি এনগেজমেন্টের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জন্য</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প্রায়ই</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তহবিল</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থাকে, তবে দীর্ঘমেয়াদী</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প্রাতিষ্ঠানিক</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সক্ষমতা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বৃদ্ধির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জন্য</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তহবিল</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পাওয়া</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আরো অনেক কঠিন।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উদাহরণস্বরূপ, </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 এনএস সিইএ ফোকাল পয়েন্টদের বেতন, </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সদর দপ্তর, গভর্নেন্স এবং কর্মসূচি ছাড়া শাখাগুলোতে প্রশিক্ষণ</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আনুষ্ঠানিকভাবে শুরু করা, অথবা সিইএ কর্মকৌশল বা নীতি তৈরির জন্য কর্মশালা আয়োজন করা।</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বেশিরভাগ</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ন্যাশনাল সোসাইটির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যে একজন</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বিশেষভাবে নিয়োজিত সিইএ</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ম্যানেজার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নেই, তা এই সমস্যাটিকেই তুলে ধরে।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সাধারণত, কমিউনিটি এনগেজমেন্ট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বাড়ানোর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দায়িত্বে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থাকা</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ব্যক্তির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উপর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একাধিক</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দায়িত্ব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থাকে, ফলে</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তাদের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কাছে</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এই</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কাজের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জন্য</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সময়ই থাকে</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না।</a:t>
            </a:r>
            <a:endParaRPr sz="1100">
              <a:latin typeface="Calibri"/>
              <a:ea typeface="Calibri"/>
              <a:cs typeface="Calibri"/>
              <a:sym typeface="Calibri"/>
            </a:endParaRPr>
          </a:p>
          <a:p>
            <a:pPr marL="457200" lvl="0" indent="-228600" algn="l" rtl="0">
              <a:lnSpc>
                <a:spcPct val="107000"/>
              </a:lnSpc>
              <a:spcBef>
                <a:spcPts val="1340"/>
              </a:spcBef>
              <a:spcAft>
                <a:spcPts val="0"/>
              </a:spcAft>
              <a:buSzPts val="1400"/>
              <a:buNone/>
            </a:pPr>
            <a:r>
              <a:rPr lang="en-GB" sz="1800" b="1">
                <a:solidFill>
                  <a:srgbClr val="000000"/>
                </a:solidFill>
                <a:latin typeface="Calibri"/>
                <a:ea typeface="Calibri"/>
                <a:cs typeface="Calibri"/>
                <a:sym typeface="Calibri"/>
              </a:rPr>
              <a:t>৫। কঠোর </a:t>
            </a:r>
            <a:r>
              <a:rPr lang="en-GB" sz="1800" b="1">
                <a:solidFill>
                  <a:srgbClr val="000000"/>
                </a:solidFill>
                <a:latin typeface="Arial"/>
                <a:ea typeface="Arial"/>
                <a:cs typeface="Arial"/>
                <a:sym typeface="Arial"/>
              </a:rPr>
              <a:t>বা</a:t>
            </a:r>
            <a:r>
              <a:rPr lang="en-GB" sz="1800" b="1">
                <a:solidFill>
                  <a:srgbClr val="000000"/>
                </a:solidFill>
                <a:latin typeface="Calibri"/>
                <a:ea typeface="Calibri"/>
                <a:cs typeface="Calibri"/>
                <a:sym typeface="Calibri"/>
              </a:rPr>
              <a:t> অনমনীয় অভ্যন্তরীণ কাঠামো ও প্রক্রিয়া </a:t>
            </a:r>
            <a:r>
              <a:rPr lang="en-GB" sz="1800" b="1">
                <a:solidFill>
                  <a:srgbClr val="000000"/>
                </a:solidFill>
                <a:latin typeface="Arial"/>
                <a:ea typeface="Arial"/>
                <a:cs typeface="Arial"/>
                <a:sym typeface="Arial"/>
              </a:rPr>
              <a:t>সমূহ</a:t>
            </a:r>
            <a:r>
              <a:rPr lang="en-GB" sz="1800" b="1">
                <a:solidFill>
                  <a:srgbClr val="000000"/>
                </a:solidFill>
                <a:latin typeface="Calibri"/>
                <a:ea typeface="Calibri"/>
                <a:cs typeface="Calibri"/>
                <a:sym typeface="Calibri"/>
              </a:rPr>
              <a:t> </a:t>
            </a:r>
            <a:endParaRPr sz="1100">
              <a:latin typeface="Calibri"/>
              <a:ea typeface="Calibri"/>
              <a:cs typeface="Calibri"/>
              <a:sym typeface="Calibri"/>
            </a:endParaRPr>
          </a:p>
          <a:p>
            <a:pPr marL="342900" lvl="0" indent="-342900" algn="l" rtl="0">
              <a:lnSpc>
                <a:spcPct val="100000"/>
              </a:lnSpc>
              <a:spcBef>
                <a:spcPts val="1340"/>
              </a:spcBef>
              <a:spcAft>
                <a:spcPts val="0"/>
              </a:spcAft>
              <a:buSzPts val="1400"/>
              <a:buFont typeface="Noto Sans Symbols"/>
              <a:buChar char="∙"/>
            </a:pPr>
            <a:r>
              <a:rPr lang="en-GB" sz="1800">
                <a:solidFill>
                  <a:srgbClr val="000000"/>
                </a:solidFill>
                <a:latin typeface="Calibri"/>
                <a:ea typeface="Calibri"/>
                <a:cs typeface="Calibri"/>
                <a:sym typeface="Calibri"/>
              </a:rPr>
              <a:t>পরিকল্পনা</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প্রক্রিয়া</a:t>
            </a:r>
            <a:r>
              <a:rPr lang="en-GB" sz="1800">
                <a:solidFill>
                  <a:srgbClr val="000000"/>
                </a:solidFill>
                <a:latin typeface="Arial"/>
                <a:ea typeface="Arial"/>
                <a:cs typeface="Arial"/>
                <a:sym typeface="Arial"/>
              </a:rPr>
              <a:t>গুলিতে</a:t>
            </a:r>
            <a:r>
              <a:rPr lang="en-GB" sz="1800">
                <a:solidFill>
                  <a:srgbClr val="000000"/>
                </a:solidFill>
                <a:latin typeface="Calibri"/>
                <a:ea typeface="Calibri"/>
                <a:cs typeface="Calibri"/>
                <a:sym typeface="Calibri"/>
              </a:rPr>
              <a:t>, বিশেষ</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করে</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জরুরি</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কার্যক্রমের</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ক্ষেত্রে, </a:t>
            </a:r>
            <a:r>
              <a:rPr lang="en-GB" sz="1800">
                <a:solidFill>
                  <a:srgbClr val="000000"/>
                </a:solidFill>
                <a:latin typeface="Arial"/>
                <a:ea typeface="Arial"/>
                <a:cs typeface="Arial"/>
                <a:sym typeface="Arial"/>
              </a:rPr>
              <a:t>ডিজাইনে</a:t>
            </a:r>
            <a:r>
              <a:rPr lang="en-GB" sz="1800">
                <a:solidFill>
                  <a:srgbClr val="000000"/>
                </a:solidFill>
                <a:latin typeface="Calibri"/>
                <a:ea typeface="Calibri"/>
                <a:cs typeface="Calibri"/>
                <a:sym typeface="Calibri"/>
              </a:rPr>
              <a:t>র</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সময়</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কমিউনিটির</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সাথে</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যথাযথ</a:t>
            </a:r>
            <a:r>
              <a:rPr lang="en-GB" sz="1800">
                <a:solidFill>
                  <a:srgbClr val="000000"/>
                </a:solidFill>
                <a:latin typeface="Arial"/>
                <a:ea typeface="Arial"/>
                <a:cs typeface="Arial"/>
                <a:sym typeface="Arial"/>
              </a:rPr>
              <a:t>ভাবে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পরামর্শ</a:t>
            </a:r>
            <a:r>
              <a:rPr lang="en-GB" sz="1800">
                <a:solidFill>
                  <a:srgbClr val="000000"/>
                </a:solidFill>
                <a:latin typeface="Calibri"/>
                <a:ea typeface="Calibri"/>
                <a:cs typeface="Calibri"/>
                <a:sym typeface="Calibri"/>
              </a:rPr>
              <a:t> করার</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জন্য</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প্রায়ই</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সময়</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বা</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অর্থের</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অভাব</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দেখা</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দেয়।</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Arial"/>
                <a:ea typeface="Arial"/>
                <a:cs typeface="Arial"/>
                <a:sym typeface="Arial"/>
              </a:rPr>
              <a:t>বেশিরভাগ</a:t>
            </a:r>
            <a:r>
              <a:rPr lang="en-GB" sz="1800">
                <a:solidFill>
                  <a:srgbClr val="000000"/>
                </a:solidFill>
                <a:latin typeface="Calibri"/>
                <a:ea typeface="Calibri"/>
                <a:cs typeface="Calibri"/>
                <a:sym typeface="Calibri"/>
              </a:rPr>
              <a:t> সময়</a:t>
            </a:r>
            <a:r>
              <a:rPr lang="en-GB" sz="1800">
                <a:solidFill>
                  <a:srgbClr val="000000"/>
                </a:solidFill>
                <a:latin typeface="Arial"/>
                <a:ea typeface="Arial"/>
                <a:cs typeface="Arial"/>
                <a:sym typeface="Arial"/>
              </a:rPr>
              <a:t>ই</a:t>
            </a:r>
            <a:r>
              <a:rPr lang="en-GB" sz="1800">
                <a:solidFill>
                  <a:srgbClr val="000000"/>
                </a:solidFill>
                <a:latin typeface="Calibri"/>
                <a:ea typeface="Calibri"/>
                <a:cs typeface="Calibri"/>
                <a:sym typeface="Calibri"/>
              </a:rPr>
              <a:t>, কর্মসূচি</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প্রস্তাব</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বা</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পরিকল্পনা</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অফিসে</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Arial"/>
                <a:ea typeface="Arial"/>
                <a:cs typeface="Arial"/>
                <a:sym typeface="Arial"/>
              </a:rPr>
              <a:t>লেখা</a:t>
            </a:r>
            <a:r>
              <a:rPr lang="en-GB" sz="1800">
                <a:solidFill>
                  <a:srgbClr val="000000"/>
                </a:solidFill>
                <a:latin typeface="Calibri"/>
                <a:ea typeface="Calibri"/>
                <a:cs typeface="Calibri"/>
                <a:sym typeface="Calibri"/>
              </a:rPr>
              <a:t> হয়, যেখানে</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কমিউনিটির</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সদস্যদের</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অংশগ্রহণ</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খুবই</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সীমিত</a:t>
            </a:r>
            <a:r>
              <a:rPr lang="en-GB" sz="1800">
                <a:solidFill>
                  <a:srgbClr val="000000"/>
                </a:solidFill>
                <a:latin typeface="Times New Roman"/>
                <a:ea typeface="Times New Roman"/>
                <a:cs typeface="Times New Roman"/>
                <a:sym typeface="Times New Roman"/>
              </a:rPr>
              <a:t> </a:t>
            </a:r>
            <a:r>
              <a:rPr lang="en-GB" sz="1800">
                <a:solidFill>
                  <a:srgbClr val="000000"/>
                </a:solidFill>
                <a:latin typeface="Calibri"/>
                <a:ea typeface="Calibri"/>
                <a:cs typeface="Calibri"/>
                <a:sym typeface="Calibri"/>
              </a:rPr>
              <a:t>থাকে।</a:t>
            </a:r>
            <a:r>
              <a:rPr lang="en-GB" sz="1800">
                <a:solidFill>
                  <a:srgbClr val="000000"/>
                </a:solidFill>
                <a:latin typeface="Times New Roman"/>
                <a:ea typeface="Times New Roman"/>
                <a:cs typeface="Times New Roman"/>
                <a:sym typeface="Times New Roman"/>
              </a:rPr>
              <a:t> </a:t>
            </a:r>
            <a:endParaRPr sz="1200">
              <a:latin typeface="Times New Roman"/>
              <a:ea typeface="Times New Roman"/>
              <a:cs typeface="Times New Roman"/>
              <a:sym typeface="Times New Roman"/>
            </a:endParaRPr>
          </a:p>
          <a:p>
            <a:pPr marL="742950" lvl="1" indent="-285750" algn="l" rtl="0">
              <a:lnSpc>
                <a:spcPct val="107000"/>
              </a:lnSpc>
              <a:spcBef>
                <a:spcPts val="542"/>
              </a:spcBef>
              <a:spcAft>
                <a:spcPts val="0"/>
              </a:spcAft>
              <a:buSzPts val="1400"/>
              <a:buFont typeface="Arial"/>
              <a:buChar char="•"/>
            </a:pPr>
            <a:r>
              <a:rPr lang="en-GB" sz="1800">
                <a:solidFill>
                  <a:srgbClr val="000000"/>
                </a:solidFill>
                <a:latin typeface="Calibri"/>
                <a:ea typeface="Calibri"/>
                <a:cs typeface="Calibri"/>
                <a:sym typeface="Calibri"/>
              </a:rPr>
              <a:t>অভ্যন্তরীণ এবং দাতা প্রক্রিয়া</a:t>
            </a:r>
            <a:r>
              <a:rPr lang="en-GB" sz="1800">
                <a:solidFill>
                  <a:srgbClr val="000000"/>
                </a:solidFill>
                <a:latin typeface="Arial"/>
                <a:ea typeface="Arial"/>
                <a:cs typeface="Arial"/>
                <a:sym typeface="Arial"/>
              </a:rPr>
              <a:t>গুলি </a:t>
            </a:r>
            <a:r>
              <a:rPr lang="en-GB" sz="1800">
                <a:solidFill>
                  <a:srgbClr val="000000"/>
                </a:solidFill>
                <a:latin typeface="Calibri"/>
                <a:ea typeface="Calibri"/>
                <a:cs typeface="Calibri"/>
                <a:sym typeface="Calibri"/>
              </a:rPr>
              <a:t>অনমনীয় </a:t>
            </a:r>
            <a:r>
              <a:rPr lang="en-GB" sz="1800">
                <a:solidFill>
                  <a:srgbClr val="000000"/>
                </a:solidFill>
                <a:latin typeface="Arial"/>
                <a:ea typeface="Arial"/>
                <a:cs typeface="Arial"/>
                <a:sym typeface="Arial"/>
              </a:rPr>
              <a:t>হলে, </a:t>
            </a:r>
            <a:r>
              <a:rPr lang="en-GB" sz="1800">
                <a:solidFill>
                  <a:srgbClr val="000000"/>
                </a:solidFill>
                <a:latin typeface="Calibri"/>
                <a:ea typeface="Calibri"/>
                <a:cs typeface="Calibri"/>
                <a:sym typeface="Calibri"/>
              </a:rPr>
              <a:t>কর্মসূচি ও </a:t>
            </a:r>
            <a:r>
              <a:rPr lang="en-GB" sz="1800">
                <a:solidFill>
                  <a:srgbClr val="000000"/>
                </a:solidFill>
                <a:latin typeface="Arial"/>
                <a:ea typeface="Arial"/>
                <a:cs typeface="Arial"/>
                <a:sym typeface="Arial"/>
              </a:rPr>
              <a:t>কার্যক্রম </a:t>
            </a:r>
            <a:r>
              <a:rPr lang="en-GB" sz="1800">
                <a:solidFill>
                  <a:srgbClr val="000000"/>
                </a:solidFill>
                <a:latin typeface="Calibri"/>
                <a:ea typeface="Calibri"/>
                <a:cs typeface="Calibri"/>
                <a:sym typeface="Calibri"/>
              </a:rPr>
              <a:t>কর্মীদের জন্য কমিউনিটির অগ্রাধিকার বা প্রেক্ষাপটের পরিবর্তনের প্রতি সাড়া দেওয়া কঠিন হয়ে পড়ে। </a:t>
            </a:r>
            <a:r>
              <a:rPr lang="en-GB" sz="1800">
                <a:solidFill>
                  <a:srgbClr val="000000"/>
                </a:solidFill>
                <a:latin typeface="Arial"/>
                <a:ea typeface="Arial"/>
                <a:cs typeface="Arial"/>
                <a:sym typeface="Arial"/>
              </a:rPr>
              <a:t>তখন সম্মুখ সারীর</a:t>
            </a:r>
            <a:r>
              <a:rPr lang="en-GB" sz="1800">
                <a:solidFill>
                  <a:srgbClr val="000000"/>
                </a:solidFill>
                <a:latin typeface="Calibri"/>
                <a:ea typeface="Calibri"/>
                <a:cs typeface="Calibri"/>
                <a:sym typeface="Calibri"/>
              </a:rPr>
              <a:t> কর্মী</a:t>
            </a:r>
            <a:r>
              <a:rPr lang="en-GB" sz="1800">
                <a:solidFill>
                  <a:srgbClr val="000000"/>
                </a:solidFill>
                <a:latin typeface="Arial"/>
                <a:ea typeface="Arial"/>
                <a:cs typeface="Arial"/>
                <a:sym typeface="Arial"/>
              </a:rPr>
              <a:t>দেরকে</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আক্রান্ত</a:t>
            </a:r>
            <a:r>
              <a:rPr lang="en-GB" sz="1800">
                <a:solidFill>
                  <a:srgbClr val="000000"/>
                </a:solidFill>
                <a:latin typeface="Calibri"/>
                <a:ea typeface="Calibri"/>
                <a:cs typeface="Calibri"/>
                <a:sym typeface="Calibri"/>
              </a:rPr>
              <a:t> ব্যক্তিদের কথা 'শুনতে' এবং 'জবাবদিহি</a:t>
            </a:r>
            <a:r>
              <a:rPr lang="en-GB" sz="1800">
                <a:solidFill>
                  <a:srgbClr val="000000"/>
                </a:solidFill>
                <a:latin typeface="Arial"/>
                <a:ea typeface="Arial"/>
                <a:cs typeface="Arial"/>
                <a:sym typeface="Arial"/>
              </a:rPr>
              <a:t>তা বজায় রাখতে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বলা</a:t>
            </a:r>
            <a:r>
              <a:rPr lang="en-GB" sz="1800">
                <a:solidFill>
                  <a:srgbClr val="000000"/>
                </a:solidFill>
                <a:latin typeface="Calibri"/>
                <a:ea typeface="Calibri"/>
                <a:cs typeface="Calibri"/>
                <a:sym typeface="Calibri"/>
              </a:rPr>
              <a:t> হয়, কিন্তু তারা কমিউনিটির </a:t>
            </a:r>
            <a:r>
              <a:rPr lang="en-GB" sz="1800">
                <a:solidFill>
                  <a:srgbClr val="000000"/>
                </a:solidFill>
                <a:latin typeface="Arial"/>
                <a:ea typeface="Arial"/>
                <a:cs typeface="Arial"/>
                <a:sym typeface="Arial"/>
              </a:rPr>
              <a:t>মতামতের</a:t>
            </a:r>
            <a:r>
              <a:rPr lang="en-GB" sz="1800">
                <a:solidFill>
                  <a:srgbClr val="000000"/>
                </a:solidFill>
                <a:latin typeface="Calibri"/>
                <a:ea typeface="Calibri"/>
                <a:cs typeface="Calibri"/>
                <a:sym typeface="Calibri"/>
              </a:rPr>
              <a:t> ভিত্তিতে পরিবর্তন আনতে অক্ষম থাকে, এর ফলে </a:t>
            </a:r>
            <a:r>
              <a:rPr lang="en-GB" sz="1800">
                <a:solidFill>
                  <a:srgbClr val="000000"/>
                </a:solidFill>
                <a:latin typeface="Arial"/>
                <a:ea typeface="Arial"/>
                <a:cs typeface="Arial"/>
                <a:sym typeface="Arial"/>
              </a:rPr>
              <a:t>সম্মুখ সারীর</a:t>
            </a:r>
            <a:r>
              <a:rPr lang="en-GB" sz="1800">
                <a:solidFill>
                  <a:srgbClr val="000000"/>
                </a:solidFill>
                <a:latin typeface="Calibri"/>
                <a:ea typeface="Calibri"/>
                <a:cs typeface="Calibri"/>
                <a:sym typeface="Calibri"/>
              </a:rPr>
              <a:t> কর্মীরা হতাশ হয়ে পড়ে, । </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ন্যাশনাল সোসাইটি এবং মুভমেন্টের মধ্যে দুর্বল অভ্যন্তরীণ যোগাযোগ কমিউনিটির সঙ্গে সমন্বিতভাবে কাজ করার </a:t>
            </a:r>
            <a:r>
              <a:rPr lang="en-GB" sz="1800">
                <a:solidFill>
                  <a:srgbClr val="000000"/>
                </a:solidFill>
                <a:latin typeface="Arial"/>
                <a:ea typeface="Arial"/>
                <a:cs typeface="Arial"/>
                <a:sym typeface="Arial"/>
              </a:rPr>
              <a:t>ক্ষেত্রে </a:t>
            </a:r>
            <a:r>
              <a:rPr lang="en-GB" sz="1800">
                <a:solidFill>
                  <a:srgbClr val="000000"/>
                </a:solidFill>
                <a:latin typeface="Calibri"/>
                <a:ea typeface="Calibri"/>
                <a:cs typeface="Calibri"/>
                <a:sym typeface="Calibri"/>
              </a:rPr>
              <a:t>সংগঠনের সক্ষমতাকে </a:t>
            </a:r>
            <a:r>
              <a:rPr lang="en-GB" sz="1800">
                <a:solidFill>
                  <a:srgbClr val="000000"/>
                </a:solidFill>
                <a:latin typeface="Arial"/>
                <a:ea typeface="Arial"/>
                <a:cs typeface="Arial"/>
                <a:sym typeface="Arial"/>
              </a:rPr>
              <a:t>সীমাবদ্ধ</a:t>
            </a:r>
            <a:r>
              <a:rPr lang="en-GB" sz="1800">
                <a:solidFill>
                  <a:srgbClr val="000000"/>
                </a:solidFill>
                <a:latin typeface="Calibri"/>
                <a:ea typeface="Calibri"/>
                <a:cs typeface="Calibri"/>
                <a:sym typeface="Calibri"/>
              </a:rPr>
              <a:t> করে। স্বেচ্ছাসেবীরা হতাশা প্রকাশ করেছেন, কারণ পরিকল্পনা ও তথ্য </a:t>
            </a:r>
            <a:r>
              <a:rPr lang="en-GB" sz="1800">
                <a:solidFill>
                  <a:srgbClr val="000000"/>
                </a:solidFill>
                <a:latin typeface="Arial"/>
                <a:ea typeface="Arial"/>
                <a:cs typeface="Arial"/>
                <a:sym typeface="Arial"/>
              </a:rPr>
              <a:t>তাদের জানানো</a:t>
            </a:r>
            <a:r>
              <a:rPr lang="en-GB" sz="1800">
                <a:solidFill>
                  <a:srgbClr val="000000"/>
                </a:solidFill>
                <a:latin typeface="Calibri"/>
                <a:ea typeface="Calibri"/>
                <a:cs typeface="Calibri"/>
                <a:sym typeface="Calibri"/>
              </a:rPr>
              <a:t> হয় না এবং </a:t>
            </a:r>
            <a:r>
              <a:rPr lang="en-GB" sz="1800">
                <a:solidFill>
                  <a:srgbClr val="000000"/>
                </a:solidFill>
                <a:latin typeface="Arial"/>
                <a:ea typeface="Arial"/>
                <a:cs typeface="Arial"/>
                <a:sym typeface="Arial"/>
              </a:rPr>
              <a:t>ব্যবস্থাপ</a:t>
            </a:r>
            <a:r>
              <a:rPr lang="en-GB" sz="1800">
                <a:solidFill>
                  <a:srgbClr val="000000"/>
                </a:solidFill>
                <a:latin typeface="Calibri"/>
                <a:ea typeface="Calibri"/>
                <a:cs typeface="Calibri"/>
                <a:sym typeface="Calibri"/>
              </a:rPr>
              <a:t>কেরা তাদের মতামত </a:t>
            </a:r>
            <a:r>
              <a:rPr lang="en-GB" sz="1800">
                <a:solidFill>
                  <a:srgbClr val="000000"/>
                </a:solidFill>
                <a:latin typeface="Arial"/>
                <a:ea typeface="Arial"/>
                <a:cs typeface="Arial"/>
                <a:sym typeface="Arial"/>
              </a:rPr>
              <a:t>শোনেন</a:t>
            </a:r>
            <a:r>
              <a:rPr lang="en-GB" sz="1800">
                <a:solidFill>
                  <a:srgbClr val="000000"/>
                </a:solidFill>
                <a:latin typeface="Calibri"/>
                <a:ea typeface="Calibri"/>
                <a:cs typeface="Calibri"/>
                <a:sym typeface="Calibri"/>
              </a:rPr>
              <a:t> না, যা কমিউনিটিগুলো</a:t>
            </a:r>
            <a:r>
              <a:rPr lang="en-GB" sz="1800">
                <a:solidFill>
                  <a:srgbClr val="000000"/>
                </a:solidFill>
                <a:latin typeface="Arial"/>
                <a:ea typeface="Arial"/>
                <a:cs typeface="Arial"/>
                <a:sym typeface="Arial"/>
              </a:rPr>
              <a:t>কে সম্পৃক্ত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করার ক্ষেত্রে তাদের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স</a:t>
            </a:r>
            <a:r>
              <a:rPr lang="en-GB" sz="1800">
                <a:solidFill>
                  <a:srgbClr val="000000"/>
                </a:solidFill>
                <a:latin typeface="Calibri"/>
                <a:ea typeface="Calibri"/>
                <a:cs typeface="Calibri"/>
                <a:sym typeface="Calibri"/>
              </a:rPr>
              <a:t>ক্ষমতাকে </a:t>
            </a:r>
            <a:r>
              <a:rPr lang="en-GB" sz="1800">
                <a:solidFill>
                  <a:srgbClr val="000000"/>
                </a:solidFill>
                <a:latin typeface="Arial"/>
                <a:ea typeface="Arial"/>
                <a:cs typeface="Arial"/>
                <a:sym typeface="Arial"/>
              </a:rPr>
              <a:t>সীমাবদ্ধ</a:t>
            </a:r>
            <a:r>
              <a:rPr lang="en-GB" sz="1800">
                <a:solidFill>
                  <a:srgbClr val="000000"/>
                </a:solidFill>
                <a:latin typeface="Calibri"/>
                <a:ea typeface="Calibri"/>
                <a:cs typeface="Calibri"/>
                <a:sym typeface="Calibri"/>
              </a:rPr>
              <a:t> করে। একটি ন্যাশনাল সোসাইটিতে, স্বেচ্ছাসেবীরা </a:t>
            </a:r>
            <a:r>
              <a:rPr lang="en-GB" sz="1800">
                <a:solidFill>
                  <a:srgbClr val="000000"/>
                </a:solidFill>
                <a:latin typeface="Arial"/>
                <a:ea typeface="Arial"/>
                <a:cs typeface="Arial"/>
                <a:sym typeface="Arial"/>
              </a:rPr>
              <a:t>বলেছিল</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তারা আমাদের ব্যবহার করে আর তারপরে ফেলে দেয়। শুধু </a:t>
            </a:r>
            <a:r>
              <a:rPr lang="en-GB" sz="1800" i="1">
                <a:solidFill>
                  <a:srgbClr val="000000"/>
                </a:solidFill>
                <a:latin typeface="Calibri"/>
                <a:ea typeface="Calibri"/>
                <a:cs typeface="Calibri"/>
                <a:sym typeface="Calibri"/>
              </a:rPr>
              <a:t>যখন আমাদের </a:t>
            </a:r>
            <a:r>
              <a:rPr lang="en-GB" sz="1800" i="1">
                <a:solidFill>
                  <a:srgbClr val="000000"/>
                </a:solidFill>
                <a:latin typeface="Arial"/>
                <a:ea typeface="Arial"/>
                <a:cs typeface="Arial"/>
                <a:sym typeface="Arial"/>
              </a:rPr>
              <a:t>প্রয়োজন হলে আমাদের দাম দেয়</a:t>
            </a:r>
            <a:r>
              <a:rPr lang="en-GB" sz="1800" i="1">
                <a:solidFill>
                  <a:srgbClr val="000000"/>
                </a:solidFill>
                <a:latin typeface="Calibri"/>
                <a:ea typeface="Calibri"/>
                <a:cs typeface="Calibri"/>
                <a:sym typeface="Calibri"/>
              </a:rPr>
              <a:t>” </a:t>
            </a:r>
            <a:endParaRPr sz="1100">
              <a:latin typeface="Calibri"/>
              <a:ea typeface="Calibri"/>
              <a:cs typeface="Calibri"/>
              <a:sym typeface="Calibri"/>
            </a:endParaRPr>
          </a:p>
          <a:p>
            <a:pPr marL="1030517" lvl="1" indent="-254000" algn="l" rtl="0">
              <a:lnSpc>
                <a:spcPct val="100000"/>
              </a:lnSpc>
              <a:spcBef>
                <a:spcPts val="1342"/>
              </a:spcBef>
              <a:spcAft>
                <a:spcPts val="0"/>
              </a:spcAft>
              <a:buSzPts val="1400"/>
              <a:buFont typeface="Arial"/>
              <a:buNone/>
            </a:pPr>
            <a:endParaRPr sz="1804" b="0" i="0" u="none" strike="noStrike" cap="none">
              <a:solidFill>
                <a:schemeClr val="dk1"/>
              </a:solidFill>
              <a:latin typeface="Calibri"/>
              <a:ea typeface="Calibri"/>
              <a:cs typeface="Calibri"/>
              <a:sym typeface="Calibri"/>
            </a:endParaRPr>
          </a:p>
          <a:p>
            <a:pPr marL="457200" lvl="0" indent="-228600" algn="l" rtl="0">
              <a:lnSpc>
                <a:spcPct val="107000"/>
              </a:lnSpc>
              <a:spcBef>
                <a:spcPts val="540"/>
              </a:spcBef>
              <a:spcAft>
                <a:spcPts val="0"/>
              </a:spcAft>
              <a:buSzPts val="1400"/>
              <a:buNone/>
            </a:pPr>
            <a:r>
              <a:rPr lang="en-GB" sz="1800" b="1">
                <a:solidFill>
                  <a:srgbClr val="000000"/>
                </a:solidFill>
                <a:latin typeface="Arial"/>
                <a:ea typeface="Arial"/>
                <a:cs typeface="Arial"/>
                <a:sym typeface="Arial"/>
              </a:rPr>
              <a:t>৬।</a:t>
            </a:r>
            <a:r>
              <a:rPr lang="en-GB" sz="1800" b="1">
                <a:solidFill>
                  <a:srgbClr val="000000"/>
                </a:solidFill>
                <a:latin typeface="Calibri"/>
                <a:ea typeface="Calibri"/>
                <a:cs typeface="Calibri"/>
                <a:sym typeface="Calibri"/>
              </a:rPr>
              <a:t> </a:t>
            </a:r>
            <a:r>
              <a:rPr lang="en-GB" sz="1800" b="1">
                <a:solidFill>
                  <a:srgbClr val="000000"/>
                </a:solidFill>
                <a:latin typeface="Arial"/>
                <a:ea typeface="Arial"/>
                <a:cs typeface="Arial"/>
                <a:sym typeface="Arial"/>
              </a:rPr>
              <a:t>জবাবদিহি</a:t>
            </a:r>
            <a:r>
              <a:rPr lang="en-GB" sz="1800" b="1">
                <a:solidFill>
                  <a:srgbClr val="000000"/>
                </a:solidFill>
                <a:latin typeface="Calibri"/>
                <a:ea typeface="Calibri"/>
                <a:cs typeface="Calibri"/>
                <a:sym typeface="Calibri"/>
              </a:rPr>
              <a:t>তা অনেক সময় প্রচলিত ক্ষমতার কাঠামোকে চ্যালেঞ্জ করে</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আক্রান্ত </a:t>
            </a:r>
            <a:r>
              <a:rPr lang="en-GB" sz="1800">
                <a:solidFill>
                  <a:srgbClr val="000000"/>
                </a:solidFill>
                <a:latin typeface="Calibri"/>
                <a:ea typeface="Calibri"/>
                <a:cs typeface="Calibri"/>
                <a:sym typeface="Calibri"/>
              </a:rPr>
              <a:t>কমিউনিটির সদস্যদের অংশগ্রহণ বাড়ানোর জন্য, </a:t>
            </a:r>
            <a:r>
              <a:rPr lang="en-GB" sz="1800">
                <a:solidFill>
                  <a:srgbClr val="000000"/>
                </a:solidFill>
                <a:latin typeface="Arial"/>
                <a:ea typeface="Arial"/>
                <a:cs typeface="Arial"/>
                <a:sym typeface="Arial"/>
              </a:rPr>
              <a:t>দিন শেষে</a:t>
            </a:r>
            <a:r>
              <a:rPr lang="en-GB" sz="1800">
                <a:solidFill>
                  <a:srgbClr val="000000"/>
                </a:solidFill>
                <a:latin typeface="Calibri"/>
                <a:ea typeface="Calibri"/>
                <a:cs typeface="Calibri"/>
                <a:sym typeface="Calibri"/>
              </a:rPr>
              <a:t> সিদ্ধান্ত গ্রহণের </a:t>
            </a:r>
            <a:r>
              <a:rPr lang="en-GB" sz="1800">
                <a:solidFill>
                  <a:srgbClr val="000000"/>
                </a:solidFill>
                <a:latin typeface="Arial"/>
                <a:ea typeface="Arial"/>
                <a:cs typeface="Arial"/>
                <a:sym typeface="Arial"/>
              </a:rPr>
              <a:t>কর্তৃত্ব</a:t>
            </a:r>
            <a:r>
              <a:rPr lang="en-GB" sz="1800">
                <a:solidFill>
                  <a:srgbClr val="000000"/>
                </a:solidFill>
                <a:latin typeface="Calibri"/>
                <a:ea typeface="Calibri"/>
                <a:cs typeface="Calibri"/>
                <a:sym typeface="Calibri"/>
              </a:rPr>
              <a:t> সংগঠন</a:t>
            </a:r>
            <a:r>
              <a:rPr lang="en-GB" sz="1800">
                <a:solidFill>
                  <a:srgbClr val="000000"/>
                </a:solidFill>
                <a:latin typeface="Arial"/>
                <a:ea typeface="Arial"/>
                <a:cs typeface="Arial"/>
                <a:sym typeface="Arial"/>
              </a:rPr>
              <a:t>টি</a:t>
            </a:r>
            <a:r>
              <a:rPr lang="en-GB" sz="1800">
                <a:solidFill>
                  <a:srgbClr val="000000"/>
                </a:solidFill>
                <a:latin typeface="Calibri"/>
                <a:ea typeface="Calibri"/>
                <a:cs typeface="Calibri"/>
                <a:sym typeface="Calibri"/>
              </a:rPr>
              <a:t>র থেকে কমিউনিটির সদস্যদের </a:t>
            </a:r>
            <a:r>
              <a:rPr lang="en-GB" sz="1800">
                <a:solidFill>
                  <a:srgbClr val="000000"/>
                </a:solidFill>
                <a:latin typeface="Arial"/>
                <a:ea typeface="Arial"/>
                <a:cs typeface="Arial"/>
                <a:sym typeface="Arial"/>
              </a:rPr>
              <a:t>দিকে বেশি</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সরিয়ে আনতে হয়। </a:t>
            </a:r>
            <a:r>
              <a:rPr lang="en-GB" sz="1800">
                <a:solidFill>
                  <a:srgbClr val="000000"/>
                </a:solidFill>
                <a:latin typeface="Calibri"/>
                <a:ea typeface="Calibri"/>
                <a:cs typeface="Calibri"/>
                <a:sym typeface="Calibri"/>
              </a:rPr>
              <a:t>এটি আমাদের সংস্কৃতি, ঐতিহ্যবাহী কাজের পদ্ধতি এবং </a:t>
            </a:r>
            <a:r>
              <a:rPr lang="en-GB" sz="1800">
                <a:solidFill>
                  <a:srgbClr val="000000"/>
                </a:solidFill>
                <a:latin typeface="Arial"/>
                <a:ea typeface="Arial"/>
                <a:cs typeface="Arial"/>
                <a:sym typeface="Arial"/>
              </a:rPr>
              <a:t>কারা </a:t>
            </a:r>
            <a:r>
              <a:rPr lang="en-GB" sz="1800">
                <a:solidFill>
                  <a:srgbClr val="000000"/>
                </a:solidFill>
                <a:latin typeface="Calibri"/>
                <a:ea typeface="Calibri"/>
                <a:cs typeface="Calibri"/>
                <a:sym typeface="Calibri"/>
              </a:rPr>
              <a:t>বিশেষজ্ঞ, </a:t>
            </a:r>
            <a:r>
              <a:rPr lang="en-GB" sz="1800">
                <a:solidFill>
                  <a:srgbClr val="000000"/>
                </a:solidFill>
                <a:latin typeface="Arial"/>
                <a:ea typeface="Arial"/>
                <a:cs typeface="Arial"/>
                <a:sym typeface="Arial"/>
              </a:rPr>
              <a:t>সে</a:t>
            </a:r>
            <a:r>
              <a:rPr lang="en-GB" sz="1800">
                <a:solidFill>
                  <a:srgbClr val="000000"/>
                </a:solidFill>
                <a:latin typeface="Calibri"/>
                <a:ea typeface="Calibri"/>
                <a:cs typeface="Calibri"/>
                <a:sym typeface="Calibri"/>
              </a:rPr>
              <a:t> বিশ্বাসকে প্রশ্নের মুখে ফেলতে পারে। পাশাপাশি, </a:t>
            </a:r>
            <a:r>
              <a:rPr lang="en-GB" sz="1800">
                <a:solidFill>
                  <a:srgbClr val="000000"/>
                </a:solidFill>
                <a:latin typeface="Arial"/>
                <a:ea typeface="Arial"/>
                <a:cs typeface="Arial"/>
                <a:sym typeface="Arial"/>
              </a:rPr>
              <a:t>আমাদের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ব্যবস্থা</a:t>
            </a:r>
            <a:r>
              <a:rPr lang="en-GB" sz="1800">
                <a:solidFill>
                  <a:srgbClr val="000000"/>
                </a:solidFill>
                <a:latin typeface="Calibri"/>
                <a:ea typeface="Calibri"/>
                <a:cs typeface="Calibri"/>
                <a:sym typeface="Calibri"/>
              </a:rPr>
              <a:t> এবং প্রক্রিয়াগুলো </a:t>
            </a:r>
            <a:r>
              <a:rPr lang="en-GB" sz="1800">
                <a:solidFill>
                  <a:srgbClr val="000000"/>
                </a:solidFill>
                <a:latin typeface="Arial"/>
                <a:ea typeface="Arial"/>
                <a:cs typeface="Arial"/>
                <a:sym typeface="Arial"/>
              </a:rPr>
              <a:t>যেভাবে গঠিত আছে, তার বিপরীত দিকে কাজ করে</a:t>
            </a:r>
            <a:r>
              <a:rPr lang="en-GB" sz="1800">
                <a:solidFill>
                  <a:srgbClr val="000000"/>
                </a:solidFill>
                <a:latin typeface="Calibri"/>
                <a:ea typeface="Calibri"/>
                <a:cs typeface="Calibri"/>
                <a:sym typeface="Calibri"/>
              </a:rPr>
              <a:t>- উপরে দেখুন</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কমিউনিটিতে সামাজিক শ্রেণিবিন্যা</a:t>
            </a:r>
            <a:r>
              <a:rPr lang="en-GB" sz="1800">
                <a:solidFill>
                  <a:srgbClr val="000000"/>
                </a:solidFill>
                <a:latin typeface="Arial"/>
                <a:ea typeface="Arial"/>
                <a:cs typeface="Arial"/>
                <a:sym typeface="Arial"/>
              </a:rPr>
              <a:t>সের কারণে</a:t>
            </a:r>
            <a:r>
              <a:rPr lang="en-GB" sz="1800">
                <a:solidFill>
                  <a:srgbClr val="000000"/>
                </a:solidFill>
                <a:latin typeface="Calibri"/>
                <a:ea typeface="Calibri"/>
                <a:cs typeface="Calibri"/>
                <a:sym typeface="Calibri"/>
              </a:rPr>
              <a:t> কখনও কখনও </a:t>
            </a:r>
            <a:r>
              <a:rPr lang="en-GB" sz="1800">
                <a:solidFill>
                  <a:srgbClr val="000000"/>
                </a:solidFill>
                <a:latin typeface="Arial"/>
                <a:ea typeface="Arial"/>
                <a:cs typeface="Arial"/>
                <a:sym typeface="Arial"/>
              </a:rPr>
              <a:t>সহায়তার অন্যায্য</a:t>
            </a:r>
            <a:r>
              <a:rPr lang="en-GB" sz="1800">
                <a:solidFill>
                  <a:srgbClr val="000000"/>
                </a:solidFill>
                <a:latin typeface="Calibri"/>
                <a:ea typeface="Calibri"/>
                <a:cs typeface="Calibri"/>
                <a:sym typeface="Calibri"/>
              </a:rPr>
              <a:t> বণ্টন </a:t>
            </a:r>
            <a:r>
              <a:rPr lang="en-GB" sz="1800">
                <a:solidFill>
                  <a:srgbClr val="000000"/>
                </a:solidFill>
                <a:latin typeface="Arial"/>
                <a:ea typeface="Arial"/>
                <a:cs typeface="Arial"/>
                <a:sym typeface="Arial"/>
              </a:rPr>
              <a:t>হতে পারে</a:t>
            </a:r>
            <a:r>
              <a:rPr lang="en-GB" sz="1800">
                <a:solidFill>
                  <a:srgbClr val="000000"/>
                </a:solidFill>
                <a:latin typeface="Calibri"/>
                <a:ea typeface="Calibri"/>
                <a:cs typeface="Calibri"/>
                <a:sym typeface="Calibri"/>
              </a:rPr>
              <a:t> বা তথ্য আদান-প্রদানে </a:t>
            </a:r>
            <a:r>
              <a:rPr lang="en-GB" sz="1800">
                <a:solidFill>
                  <a:srgbClr val="000000"/>
                </a:solidFill>
                <a:latin typeface="Arial"/>
                <a:ea typeface="Arial"/>
                <a:cs typeface="Arial"/>
                <a:sym typeface="Arial"/>
              </a:rPr>
              <a:t>দুর্বলতা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থাকতে</a:t>
            </a:r>
            <a:r>
              <a:rPr lang="en-GB" sz="1800">
                <a:solidFill>
                  <a:srgbClr val="000000"/>
                </a:solidFill>
                <a:latin typeface="Calibri"/>
                <a:ea typeface="Calibri"/>
                <a:cs typeface="Calibri"/>
                <a:sym typeface="Calibri"/>
              </a:rPr>
              <a:t> পারে। অনেক সময় </a:t>
            </a:r>
            <a:r>
              <a:rPr lang="en-GB" sz="1800">
                <a:solidFill>
                  <a:srgbClr val="000000"/>
                </a:solidFill>
                <a:latin typeface="Arial"/>
                <a:ea typeface="Arial"/>
                <a:cs typeface="Arial"/>
                <a:sym typeface="Arial"/>
              </a:rPr>
              <a:t>প্রধানেরা</a:t>
            </a:r>
            <a:r>
              <a:rPr lang="en-GB" sz="1800">
                <a:solidFill>
                  <a:srgbClr val="000000"/>
                </a:solidFill>
                <a:latin typeface="Calibri"/>
                <a:ea typeface="Calibri"/>
                <a:cs typeface="Calibri"/>
                <a:sym typeface="Calibri"/>
              </a:rPr>
              <a:t> শক্তিশালী জবাবদিহিতা </a:t>
            </a:r>
            <a:r>
              <a:rPr lang="en-GB" sz="1800">
                <a:solidFill>
                  <a:srgbClr val="000000"/>
                </a:solidFill>
                <a:latin typeface="Arial"/>
                <a:ea typeface="Arial"/>
                <a:cs typeface="Arial"/>
                <a:sym typeface="Arial"/>
              </a:rPr>
              <a:t>নাও চাইতে পারেন</a:t>
            </a:r>
            <a:r>
              <a:rPr lang="en-GB" sz="1800">
                <a:solidFill>
                  <a:srgbClr val="000000"/>
                </a:solidFill>
                <a:latin typeface="Calibri"/>
                <a:ea typeface="Calibri"/>
                <a:cs typeface="Calibri"/>
                <a:sym typeface="Calibri"/>
              </a:rPr>
              <a:t>, কারণ এটি বিতরণ তালিকায় পরিবর্তন আনার </a:t>
            </a:r>
            <a:r>
              <a:rPr lang="en-GB" sz="1800">
                <a:solidFill>
                  <a:srgbClr val="000000"/>
                </a:solidFill>
                <a:latin typeface="Arial"/>
                <a:ea typeface="Arial"/>
                <a:cs typeface="Arial"/>
                <a:sym typeface="Arial"/>
              </a:rPr>
              <a:t>ক্ষেত্রে তাদের </a:t>
            </a:r>
            <a:r>
              <a:rPr lang="en-GB" sz="1800">
                <a:solidFill>
                  <a:srgbClr val="000000"/>
                </a:solidFill>
                <a:latin typeface="Calibri"/>
                <a:ea typeface="Calibri"/>
                <a:cs typeface="Calibri"/>
                <a:sym typeface="Calibri"/>
              </a:rPr>
              <a:t>ক্ষমতাকে সীমিত করে। মালাউয়ি রেড ক্রস বর্তমানে কমিউনিটির নেতাদের</a:t>
            </a:r>
            <a:r>
              <a:rPr lang="en-GB" sz="1800">
                <a:solidFill>
                  <a:srgbClr val="000000"/>
                </a:solidFill>
                <a:latin typeface="Arial"/>
                <a:ea typeface="Arial"/>
                <a:cs typeface="Arial"/>
                <a:sym typeface="Arial"/>
              </a:rPr>
              <a:t>কে</a:t>
            </a:r>
            <a:r>
              <a:rPr lang="en-GB" sz="1800">
                <a:solidFill>
                  <a:srgbClr val="000000"/>
                </a:solidFill>
                <a:latin typeface="Calibri"/>
                <a:ea typeface="Calibri"/>
                <a:cs typeface="Calibri"/>
                <a:sym typeface="Calibri"/>
              </a:rPr>
              <a:t> জবাবদিহিতা এবং স্বচ্ছ ও অংশগ্রহণমূলক পদ্ধতিতে কাজ করার জন্য ন্যাশনাল সোসাইটির প্রতিশ্রুতি সম্পর্কে </a:t>
            </a:r>
            <a:r>
              <a:rPr lang="en-GB" sz="1800">
                <a:solidFill>
                  <a:srgbClr val="000000"/>
                </a:solidFill>
                <a:latin typeface="Arial"/>
                <a:ea typeface="Arial"/>
                <a:cs typeface="Arial"/>
                <a:sym typeface="Arial"/>
              </a:rPr>
              <a:t>ব্রীফ</a:t>
            </a:r>
            <a:r>
              <a:rPr lang="en-GB" sz="1800">
                <a:solidFill>
                  <a:srgbClr val="000000"/>
                </a:solidFill>
                <a:latin typeface="Calibri"/>
                <a:ea typeface="Calibri"/>
                <a:cs typeface="Calibri"/>
                <a:sym typeface="Calibri"/>
              </a:rPr>
              <a:t> করছে, যাতে তারা দুর্নীতির বিরুদ্ধে ন্যাশনাল সোসাইটির </a:t>
            </a:r>
            <a:r>
              <a:rPr lang="en-GB" sz="1800">
                <a:solidFill>
                  <a:srgbClr val="000000"/>
                </a:solidFill>
                <a:latin typeface="Arial"/>
                <a:ea typeface="Arial"/>
                <a:cs typeface="Arial"/>
                <a:sym typeface="Arial"/>
              </a:rPr>
              <a:t>কার্যবিধি</a:t>
            </a:r>
            <a:r>
              <a:rPr lang="en-GB" sz="1800">
                <a:solidFill>
                  <a:srgbClr val="000000"/>
                </a:solidFill>
                <a:latin typeface="Calibri"/>
                <a:ea typeface="Calibri"/>
                <a:cs typeface="Calibri"/>
                <a:sym typeface="Calibri"/>
              </a:rPr>
              <a:t> এবং শূন্য-সহনশীলতা </a:t>
            </a:r>
            <a:r>
              <a:rPr lang="en-GB" sz="1800">
                <a:solidFill>
                  <a:srgbClr val="000000"/>
                </a:solidFill>
                <a:latin typeface="Arial"/>
                <a:ea typeface="Arial"/>
                <a:cs typeface="Arial"/>
                <a:sym typeface="Arial"/>
              </a:rPr>
              <a:t>পন্থা</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অবশ্যই </a:t>
            </a:r>
            <a:r>
              <a:rPr lang="en-GB" sz="1800">
                <a:solidFill>
                  <a:srgbClr val="000000"/>
                </a:solidFill>
                <a:latin typeface="Calibri"/>
                <a:ea typeface="Calibri"/>
                <a:cs typeface="Calibri"/>
                <a:sym typeface="Calibri"/>
              </a:rPr>
              <a:t>বুঝতে পারে।  </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মতামত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দেওয়া ও নেওয়ার</a:t>
            </a:r>
            <a:r>
              <a:rPr lang="en-GB" sz="1800">
                <a:solidFill>
                  <a:srgbClr val="000000"/>
                </a:solidFill>
                <a:latin typeface="Calibri"/>
                <a:ea typeface="Calibri"/>
                <a:cs typeface="Calibri"/>
                <a:sym typeface="Calibri"/>
              </a:rPr>
              <a:t> ক্ষেত্রে </a:t>
            </a:r>
            <a:r>
              <a:rPr lang="en-GB" sz="1800">
                <a:solidFill>
                  <a:srgbClr val="000000"/>
                </a:solidFill>
                <a:latin typeface="Arial"/>
                <a:ea typeface="Arial"/>
                <a:cs typeface="Arial"/>
                <a:sym typeface="Arial"/>
              </a:rPr>
              <a:t>সংস্কৃতিগত ভীতিও আছে</a:t>
            </a:r>
            <a:r>
              <a:rPr lang="en-GB" sz="1800">
                <a:solidFill>
                  <a:srgbClr val="000000"/>
                </a:solidFill>
                <a:latin typeface="Calibri"/>
                <a:ea typeface="Calibri"/>
                <a:cs typeface="Calibri"/>
                <a:sym typeface="Calibri"/>
              </a:rPr>
              <a:t>;</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কমিউনিটিগুলো জানিয়েছে যে যারা তাদের সাহায্য করছে, তাদের কাছে অভিযোগ করতে সংকোচ বোধ করছে এবং আশঙ্কা করছে যে এতে তাদের সহায়তা বন্ধ হয়ে যেতে পারে।</a:t>
            </a:r>
            <a:endParaRPr sz="1100">
              <a:latin typeface="Calibri"/>
              <a:ea typeface="Calibri"/>
              <a:cs typeface="Calibri"/>
              <a:sym typeface="Calibri"/>
            </a:endParaRPr>
          </a:p>
          <a:p>
            <a:pPr marL="1143000" lvl="2" indent="-228600" algn="l" rtl="0">
              <a:lnSpc>
                <a:spcPct val="107000"/>
              </a:lnSpc>
              <a:spcBef>
                <a:spcPts val="1342"/>
              </a:spcBef>
              <a:spcAft>
                <a:spcPts val="800"/>
              </a:spcAft>
              <a:buSzPts val="1400"/>
              <a:buFont typeface="Arial"/>
              <a:buChar char="•"/>
            </a:pPr>
            <a:r>
              <a:rPr lang="en-GB" sz="1800">
                <a:solidFill>
                  <a:srgbClr val="000000"/>
                </a:solidFill>
                <a:latin typeface="Calibri"/>
                <a:ea typeface="Calibri"/>
                <a:cs typeface="Calibri"/>
                <a:sym typeface="Calibri"/>
              </a:rPr>
              <a:t>কিছু কর্মী কমিউনিটি </a:t>
            </a:r>
            <a:r>
              <a:rPr lang="en-GB" sz="1800">
                <a:solidFill>
                  <a:srgbClr val="000000"/>
                </a:solidFill>
                <a:latin typeface="Arial"/>
                <a:ea typeface="Arial"/>
                <a:cs typeface="Arial"/>
                <a:sym typeface="Arial"/>
              </a:rPr>
              <a:t>মতামতকে উন্নতি সাধনের উপায় হিসেবে না দেখে, এটিকে নিজেদের কাজের সমালোচনা হিসেবে দেখেছিল।</a:t>
            </a:r>
            <a:r>
              <a:rPr lang="en-GB" sz="1800">
                <a:solidFill>
                  <a:srgbClr val="000000"/>
                </a:solidFill>
                <a:latin typeface="Calibri"/>
                <a:ea typeface="Calibri"/>
                <a:cs typeface="Calibri"/>
                <a:sym typeface="Calibri"/>
              </a:rPr>
              <a:t> এ ব্যাপারে ন্যাশনাল সোসাইটির একজন সদস্য বলেন: </a:t>
            </a:r>
            <a:r>
              <a:rPr lang="en-GB" sz="2000" i="1">
                <a:solidFill>
                  <a:srgbClr val="000000"/>
                </a:solidFill>
                <a:latin typeface="Calibri"/>
                <a:ea typeface="Calibri"/>
                <a:cs typeface="Calibri"/>
                <a:sym typeface="Calibri"/>
              </a:rPr>
              <a:t>“শাখাগুলো মতামত জানানোর ব্যবস্থা চায় না, কারণ তাদের ধারণা যে সুবিধাভোগীরা তাদের </a:t>
            </a:r>
            <a:r>
              <a:rPr lang="en-GB" sz="2000" i="1">
                <a:solidFill>
                  <a:srgbClr val="000000"/>
                </a:solidFill>
                <a:latin typeface="Arial"/>
                <a:ea typeface="Arial"/>
                <a:cs typeface="Arial"/>
                <a:sym typeface="Arial"/>
              </a:rPr>
              <a:t>বিরুদ্ধে রিপোর্ট</a:t>
            </a:r>
            <a:r>
              <a:rPr lang="en-GB" sz="2000" i="1">
                <a:solidFill>
                  <a:srgbClr val="000000"/>
                </a:solidFill>
                <a:latin typeface="Calibri"/>
                <a:ea typeface="Calibri"/>
                <a:cs typeface="Calibri"/>
                <a:sym typeface="Calibri"/>
              </a:rPr>
              <a:t> করবে, অথবা স্বেচ্ছাসেবীরা খারাপ আচরণের কথা </a:t>
            </a:r>
            <a:r>
              <a:rPr lang="en-GB" sz="2000" i="1">
                <a:solidFill>
                  <a:srgbClr val="000000"/>
                </a:solidFill>
                <a:latin typeface="Arial"/>
                <a:ea typeface="Arial"/>
                <a:cs typeface="Arial"/>
                <a:sym typeface="Arial"/>
              </a:rPr>
              <a:t>রিপোর্ট</a:t>
            </a:r>
            <a:r>
              <a:rPr lang="en-GB" sz="2000" i="1">
                <a:solidFill>
                  <a:srgbClr val="000000"/>
                </a:solidFill>
                <a:latin typeface="Calibri"/>
                <a:ea typeface="Calibri"/>
                <a:cs typeface="Calibri"/>
                <a:sym typeface="Calibri"/>
              </a:rPr>
              <a:t> করবে</a:t>
            </a:r>
            <a:r>
              <a:rPr lang="en-GB" sz="2000" i="1">
                <a:solidFill>
                  <a:srgbClr val="000000"/>
                </a:solidFill>
                <a:latin typeface="Mangal"/>
                <a:ea typeface="Mangal"/>
                <a:cs typeface="Mangal"/>
                <a:sym typeface="Mangal"/>
              </a:rPr>
              <a:t>।</a:t>
            </a:r>
            <a:r>
              <a:rPr lang="en-GB" sz="2000" i="1">
                <a:solidFill>
                  <a:srgbClr val="000000"/>
                </a:solidFill>
                <a:latin typeface="Calibri"/>
                <a:ea typeface="Calibri"/>
                <a:cs typeface="Calibri"/>
                <a:sym typeface="Calibri"/>
              </a:rPr>
              <a:t>” </a:t>
            </a:r>
            <a:endParaRPr sz="1100">
              <a:latin typeface="Calibri"/>
              <a:ea typeface="Calibri"/>
              <a:cs typeface="Calibri"/>
              <a:sym typeface="Calibri"/>
            </a:endParaRPr>
          </a:p>
        </p:txBody>
      </p:sp>
      <p:sp>
        <p:nvSpPr>
          <p:cNvPr id="1273" name="Google Shape;1273;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GB"/>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5"/>
        <p:cNvGrpSpPr/>
        <p:nvPr/>
      </p:nvGrpSpPr>
      <p:grpSpPr>
        <a:xfrm>
          <a:off x="0" y="0"/>
          <a:ext cx="0" cy="0"/>
          <a:chOff x="0" y="0"/>
          <a:chExt cx="0" cy="0"/>
        </a:xfrm>
      </p:grpSpPr>
      <p:sp>
        <p:nvSpPr>
          <p:cNvPr id="1296" name="Google Shape;1296;p26: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7" name="Google Shape;1297;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540"/>
              </a:spcBef>
              <a:spcAft>
                <a:spcPts val="0"/>
              </a:spcAft>
              <a:buClr>
                <a:srgbClr val="F5333F"/>
              </a:buClr>
              <a:buSzPts val="1800"/>
              <a:buFont typeface="Open Sans"/>
              <a:buNone/>
            </a:pPr>
            <a:r>
              <a:rPr lang="en-GB" sz="1800" b="1">
                <a:solidFill>
                  <a:srgbClr val="F5333F"/>
                </a:solidFill>
                <a:latin typeface="Open Sans"/>
                <a:ea typeface="Open Sans"/>
                <a:cs typeface="Open Sans"/>
                <a:sym typeface="Open Sans"/>
              </a:rPr>
              <a:t>সঞ্চালকের জন্য নোট </a:t>
            </a:r>
            <a:endParaRPr/>
          </a:p>
          <a:p>
            <a:pPr marL="0" marR="0" lvl="0" indent="0" algn="l" rtl="0">
              <a:lnSpc>
                <a:spcPct val="100000"/>
              </a:lnSpc>
              <a:spcBef>
                <a:spcPts val="540"/>
              </a:spcBef>
              <a:spcAft>
                <a:spcPts val="0"/>
              </a:spcAft>
              <a:buClr>
                <a:schemeClr val="dk1"/>
              </a:buClr>
              <a:buSzPts val="1800"/>
              <a:buFont typeface="Calibri"/>
              <a:buNone/>
            </a:pPr>
            <a:endParaRPr sz="1800" b="1">
              <a:solidFill>
                <a:srgbClr val="F5333F"/>
              </a:solidFill>
              <a:latin typeface="Open Sans"/>
              <a:ea typeface="Open Sans"/>
              <a:cs typeface="Open Sans"/>
              <a:sym typeface="Open Sans"/>
            </a:endParaRPr>
          </a:p>
          <a:p>
            <a:pPr marL="342900" marR="0" lvl="0" indent="-342900" algn="l" rtl="0">
              <a:lnSpc>
                <a:spcPct val="100000"/>
              </a:lnSpc>
              <a:spcBef>
                <a:spcPts val="540"/>
              </a:spcBef>
              <a:spcAft>
                <a:spcPts val="0"/>
              </a:spcAft>
              <a:buClr>
                <a:schemeClr val="dk1"/>
              </a:buClr>
              <a:buSzPts val="1800"/>
              <a:buFont typeface="Arial"/>
              <a:buChar char="•"/>
            </a:pPr>
            <a:r>
              <a:rPr lang="en-GB"/>
              <a:t>কমিউনিটি এনগেজমেন্টের প্রভাব প্রমাণ করা কেন ত্রাণ বিতরণের মতো বাস্তব কাজের তুলনায় কঠিন, তা ব্যাখ্যা করতে গিয়ে একজন আইএফআরসি কর্মীর উক্তি।</a:t>
            </a:r>
            <a:endParaRPr/>
          </a:p>
        </p:txBody>
      </p:sp>
      <p:sp>
        <p:nvSpPr>
          <p:cNvPr id="1298" name="Google Shape;1298;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GB"/>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4"/>
        <p:cNvGrpSpPr/>
        <p:nvPr/>
      </p:nvGrpSpPr>
      <p:grpSpPr>
        <a:xfrm>
          <a:off x="0" y="0"/>
          <a:ext cx="0" cy="0"/>
          <a:chOff x="0" y="0"/>
          <a:chExt cx="0" cy="0"/>
        </a:xfrm>
      </p:grpSpPr>
      <p:sp>
        <p:nvSpPr>
          <p:cNvPr id="1305" name="Google Shape;1305;p27: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6" name="Google Shape;1306;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2000" b="1"/>
              <a:t>সঞ্চালকের জন্য নোট</a:t>
            </a:r>
            <a:endParaRPr/>
          </a:p>
          <a:p>
            <a:pPr marL="0" lvl="0" indent="0" algn="l" rtl="0">
              <a:lnSpc>
                <a:spcPct val="100000"/>
              </a:lnSpc>
              <a:spcBef>
                <a:spcPts val="1000"/>
              </a:spcBef>
              <a:spcAft>
                <a:spcPts val="0"/>
              </a:spcAft>
              <a:buSzPts val="1400"/>
              <a:buNone/>
            </a:pPr>
            <a:endParaRPr sz="2000" b="0">
              <a:latin typeface="Calibri"/>
              <a:ea typeface="Calibri"/>
              <a:cs typeface="Calibri"/>
              <a:sym typeface="Calibri"/>
            </a:endParaRPr>
          </a:p>
          <a:p>
            <a:pPr marL="0" lvl="0" indent="0" algn="l" rtl="0">
              <a:lnSpc>
                <a:spcPct val="100000"/>
              </a:lnSpc>
              <a:spcBef>
                <a:spcPts val="540"/>
              </a:spcBef>
              <a:spcAft>
                <a:spcPts val="0"/>
              </a:spcAft>
              <a:buClr>
                <a:schemeClr val="dk1"/>
              </a:buClr>
              <a:buSzPts val="1800"/>
              <a:buFont typeface="Arial"/>
              <a:buNone/>
            </a:pPr>
            <a:r>
              <a:rPr lang="en-GB"/>
              <a:t>ব্যাখ্যা করুন, সিইএ-কে আমাদের সংগঠনগুলোর আদর্শ চর্চা করে তোলার উদ্দেশ্যে সিইএ </a:t>
            </a:r>
            <a:r>
              <a:rPr lang="en-GB" sz="1800"/>
              <a:t>প্রাতিষ্ঠানিকীকরণ </a:t>
            </a:r>
            <a:r>
              <a:rPr lang="en-GB"/>
              <a:t>করার জন্য এবং আগে উল্লেখ করা বাধাগুলো কাটিয়ে ওঠার জন্য চারটি প্রধান পদক্ষেপ আছে। </a:t>
            </a:r>
            <a:endParaRPr b="0"/>
          </a:p>
          <a:p>
            <a:pPr marL="0" lvl="0" indent="0" algn="l" rtl="0">
              <a:lnSpc>
                <a:spcPct val="100000"/>
              </a:lnSpc>
              <a:spcBef>
                <a:spcPts val="540"/>
              </a:spcBef>
              <a:spcAft>
                <a:spcPts val="0"/>
              </a:spcAft>
              <a:buClr>
                <a:schemeClr val="dk1"/>
              </a:buClr>
              <a:buSzPts val="1800"/>
              <a:buFont typeface="Arial"/>
              <a:buNone/>
            </a:pPr>
            <a:endParaRPr b="0"/>
          </a:p>
          <a:p>
            <a:pPr marL="0" lvl="0" indent="0" algn="l" rtl="0">
              <a:lnSpc>
                <a:spcPct val="100000"/>
              </a:lnSpc>
              <a:spcBef>
                <a:spcPts val="540"/>
              </a:spcBef>
              <a:spcAft>
                <a:spcPts val="0"/>
              </a:spcAft>
              <a:buClr>
                <a:schemeClr val="dk1"/>
              </a:buClr>
              <a:buSzPts val="1800"/>
              <a:buFont typeface="Arial"/>
              <a:buNone/>
            </a:pPr>
            <a:r>
              <a:rPr lang="en-GB" b="1"/>
              <a:t>১. ন্যাশনাল সোসাইটি বা সংগঠনের সব স্তরে সিইএ-র ধারণা ও সক্ষমতা বাড়ানো</a:t>
            </a:r>
            <a:endParaRPr/>
          </a:p>
          <a:p>
            <a:pPr marL="457200" marR="0" lvl="0" indent="-228600" algn="l" rtl="0">
              <a:lnSpc>
                <a:spcPct val="100000"/>
              </a:lnSpc>
              <a:spcBef>
                <a:spcPts val="542"/>
              </a:spcBef>
              <a:spcAft>
                <a:spcPts val="0"/>
              </a:spcAft>
              <a:buClr>
                <a:srgbClr val="000000"/>
              </a:buClr>
              <a:buSzPts val="1400"/>
              <a:buFont typeface="Arial"/>
              <a:buNone/>
            </a:pPr>
            <a:r>
              <a:rPr lang="en-GB"/>
              <a:t>কমিউনিটি এনগেজমেন্ট অ্যান্ড অ্যাকাউন্ট্যাবিলিটি সফলভাবে </a:t>
            </a:r>
            <a:r>
              <a:rPr lang="en-GB" sz="2000"/>
              <a:t>প্রাতিষ্ঠানিকীকরণ</a:t>
            </a:r>
            <a:r>
              <a:rPr lang="en-GB"/>
              <a:t> করতে হলে সবার আগে জানতে হবে—সিইএ কী এবং কেন এটা গুরুত্বপূর্ণ। এরপর জানতে হবে—এটা কীভাবে বাস্তবে কাজে লাগানো যায়। এজন্য আমরা যা করতে পারি:</a:t>
            </a:r>
            <a:endParaRPr/>
          </a:p>
          <a:p>
            <a:pPr marL="914400" lvl="1" indent="-457200" algn="l" rtl="0">
              <a:lnSpc>
                <a:spcPct val="100000"/>
              </a:lnSpc>
              <a:spcBef>
                <a:spcPts val="540"/>
              </a:spcBef>
              <a:spcAft>
                <a:spcPts val="0"/>
              </a:spcAft>
              <a:buClr>
                <a:schemeClr val="dk1"/>
              </a:buClr>
              <a:buSzPts val="1800"/>
              <a:buFont typeface="Arial"/>
              <a:buChar char="•"/>
            </a:pPr>
            <a:r>
              <a:rPr lang="en-GB"/>
              <a:t>নেতৃত্ব ও প্রশাসনের মধ্যে সিইএ-র প্রতি সমর্থন তৈরি করা</a:t>
            </a:r>
            <a:endParaRPr/>
          </a:p>
          <a:p>
            <a:pPr marL="914400" lvl="1" indent="-457200" algn="l" rtl="0">
              <a:lnSpc>
                <a:spcPct val="100000"/>
              </a:lnSpc>
              <a:spcBef>
                <a:spcPts val="540"/>
              </a:spcBef>
              <a:spcAft>
                <a:spcPts val="0"/>
              </a:spcAft>
              <a:buClr>
                <a:schemeClr val="dk1"/>
              </a:buClr>
              <a:buSzPts val="1800"/>
              <a:buFont typeface="Arial"/>
              <a:buChar char="•"/>
            </a:pPr>
            <a:r>
              <a:rPr lang="en-GB"/>
              <a:t>একটি সিইএ নীতিমালা তৈরি করা</a:t>
            </a:r>
            <a:endParaRPr/>
          </a:p>
          <a:p>
            <a:pPr marL="914400" lvl="1" indent="-457200" algn="l" rtl="0">
              <a:lnSpc>
                <a:spcPct val="100000"/>
              </a:lnSpc>
              <a:spcBef>
                <a:spcPts val="540"/>
              </a:spcBef>
              <a:spcAft>
                <a:spcPts val="0"/>
              </a:spcAft>
              <a:buClr>
                <a:schemeClr val="dk1"/>
              </a:buClr>
              <a:buSzPts val="1800"/>
              <a:buFont typeface="Arial"/>
              <a:buChar char="•"/>
            </a:pPr>
            <a:r>
              <a:rPr lang="en-GB"/>
              <a:t>একটি সিইএ কর্মকৌশল বা কর্মপরিকল্পনা প্রস্তুত করা</a:t>
            </a:r>
            <a:endParaRPr/>
          </a:p>
          <a:p>
            <a:pPr marL="914400" lvl="1" indent="-457200" algn="l" rtl="0">
              <a:lnSpc>
                <a:spcPct val="100000"/>
              </a:lnSpc>
              <a:spcBef>
                <a:spcPts val="540"/>
              </a:spcBef>
              <a:spcAft>
                <a:spcPts val="0"/>
              </a:spcAft>
              <a:buClr>
                <a:schemeClr val="dk1"/>
              </a:buClr>
              <a:buSzPts val="1800"/>
              <a:buFont typeface="Arial"/>
              <a:buChar char="•"/>
            </a:pPr>
            <a:r>
              <a:rPr lang="en-GB"/>
              <a:t>সংগঠনের জন্য সিইএ-কে একটি মূল কর্মক্ষমতা সূচক বানিয়ে সিইএ-র গুণমান পরিমাপ করা</a:t>
            </a:r>
            <a:endParaRPr/>
          </a:p>
          <a:p>
            <a:pPr marL="914400" lvl="1" indent="-457200" algn="l" rtl="0">
              <a:lnSpc>
                <a:spcPct val="100000"/>
              </a:lnSpc>
              <a:spcBef>
                <a:spcPts val="540"/>
              </a:spcBef>
              <a:spcAft>
                <a:spcPts val="0"/>
              </a:spcAft>
              <a:buClr>
                <a:schemeClr val="dk1"/>
              </a:buClr>
              <a:buSzPts val="1800"/>
              <a:buFont typeface="Arial"/>
              <a:buChar char="•"/>
            </a:pPr>
            <a:r>
              <a:rPr lang="en-GB"/>
              <a:t>সকল স্তরের কর্মী ও স্বেচ্ছাসেবীদের প্রশিক্ষণ দিন</a:t>
            </a:r>
            <a:endParaRPr/>
          </a:p>
          <a:p>
            <a:pPr marL="914400" lvl="1" indent="-342900" algn="l" rtl="0">
              <a:lnSpc>
                <a:spcPct val="100000"/>
              </a:lnSpc>
              <a:spcBef>
                <a:spcPts val="540"/>
              </a:spcBef>
              <a:spcAft>
                <a:spcPts val="0"/>
              </a:spcAft>
              <a:buClr>
                <a:schemeClr val="dk1"/>
              </a:buClr>
              <a:buSzPts val="1800"/>
              <a:buFont typeface="Arial"/>
              <a:buNone/>
            </a:pPr>
            <a:endParaRPr/>
          </a:p>
          <a:p>
            <a:pPr marL="0" marR="0" lvl="0" indent="0" algn="l" rtl="0">
              <a:lnSpc>
                <a:spcPct val="100000"/>
              </a:lnSpc>
              <a:spcBef>
                <a:spcPts val="0"/>
              </a:spcBef>
              <a:spcAft>
                <a:spcPts val="0"/>
              </a:spcAft>
              <a:buSzPts val="1400"/>
              <a:buFont typeface="Arial"/>
              <a:buNone/>
            </a:pPr>
            <a:r>
              <a:rPr lang="en-GB" sz="2000" b="1">
                <a:solidFill>
                  <a:schemeClr val="accent4"/>
                </a:solidFill>
                <a:latin typeface="Montserrat"/>
                <a:ea typeface="Montserrat"/>
                <a:cs typeface="Montserrat"/>
                <a:sym typeface="Montserrat"/>
              </a:rPr>
              <a:t>২। </a:t>
            </a:r>
            <a:r>
              <a:rPr lang="en-GB" sz="2000" b="1"/>
              <a:t>সিইএ জোরদার করা ও প্রাতিষ্ঠানিকীকরণের জন্য তহবিল এবং কর্মীসহ সংস্থান বরাদ্দ করা </a:t>
            </a:r>
            <a:r>
              <a:rPr lang="en-GB" sz="2000" b="1">
                <a:solidFill>
                  <a:schemeClr val="accent4"/>
                </a:solidFill>
                <a:latin typeface="Montserrat"/>
                <a:ea typeface="Montserrat"/>
                <a:cs typeface="Montserrat"/>
                <a:sym typeface="Montserrat"/>
              </a:rPr>
              <a:t>- </a:t>
            </a:r>
            <a:r>
              <a:rPr lang="en-GB"/>
              <a:t>কমিউনিটি এনগেজমেন্ট অ্যান্ড অ্যাকাউন্ট্যাবিলিটি </a:t>
            </a:r>
            <a:r>
              <a:rPr lang="en-GB" sz="1800"/>
              <a:t>প্রাতিষ্ঠানিকীকরণে</a:t>
            </a:r>
            <a:r>
              <a:rPr lang="en-GB"/>
              <a:t>র জন্য তহবিল ও কর্মীরও প্রয়োজন হয়, নাহলে অগ্রগতি অত্যন্ত ধীর হবে। এর জন্য আমাদের যা করনীয়:</a:t>
            </a:r>
            <a:endParaRPr/>
          </a:p>
          <a:p>
            <a:pPr marL="914400" marR="0" lvl="1" indent="-457200" algn="l" rtl="0">
              <a:lnSpc>
                <a:spcPct val="100000"/>
              </a:lnSpc>
              <a:spcBef>
                <a:spcPts val="0"/>
              </a:spcBef>
              <a:spcAft>
                <a:spcPts val="0"/>
              </a:spcAft>
              <a:buSzPts val="1400"/>
              <a:buFont typeface="Arial"/>
              <a:buChar char="•"/>
            </a:pPr>
            <a:r>
              <a:rPr lang="en-GB"/>
              <a:t>মূল বাজেট (core fund)-এ সিইএ-র জন্য অর্থ বরাদ্দ করা এবং প্রকল্প বা দাতার প্রস্তাবনায় সিইএ-কে যুক্ত করা</a:t>
            </a:r>
            <a:endParaRPr/>
          </a:p>
          <a:p>
            <a:pPr marL="914400" marR="0" lvl="1" indent="-457200" algn="l" rtl="0">
              <a:lnSpc>
                <a:spcPct val="100000"/>
              </a:lnSpc>
              <a:spcBef>
                <a:spcPts val="0"/>
              </a:spcBef>
              <a:spcAft>
                <a:spcPts val="0"/>
              </a:spcAft>
              <a:buSzPts val="1400"/>
              <a:buFont typeface="Arial"/>
              <a:buChar char="•"/>
            </a:pPr>
            <a:r>
              <a:rPr lang="en-GB"/>
              <a:t>শাখাগুলোতে সদর দপ্তর ও ফোকাল পয়েন্টে এই কাজের তত্ত্বাবধানের জন্য সিইএ কর্মীদের নিয়োগ করা</a:t>
            </a:r>
            <a:endParaRPr/>
          </a:p>
          <a:p>
            <a:pPr marL="457200" lvl="0" indent="-342900" algn="l" rtl="0">
              <a:lnSpc>
                <a:spcPct val="100000"/>
              </a:lnSpc>
              <a:spcBef>
                <a:spcPts val="540"/>
              </a:spcBef>
              <a:spcAft>
                <a:spcPts val="0"/>
              </a:spcAft>
              <a:buClr>
                <a:schemeClr val="dk1"/>
              </a:buClr>
              <a:buSzPts val="1800"/>
              <a:buFont typeface="Arial"/>
              <a:buNone/>
            </a:pPr>
            <a:endParaRPr/>
          </a:p>
          <a:p>
            <a:pPr marL="0" marR="0" lvl="0" indent="0" algn="l" rtl="0">
              <a:lnSpc>
                <a:spcPct val="100000"/>
              </a:lnSpc>
              <a:spcBef>
                <a:spcPts val="540"/>
              </a:spcBef>
              <a:spcAft>
                <a:spcPts val="0"/>
              </a:spcAft>
              <a:buClr>
                <a:schemeClr val="dk1"/>
              </a:buClr>
              <a:buSzPts val="1800"/>
              <a:buFont typeface="Arial"/>
              <a:buNone/>
            </a:pPr>
            <a:r>
              <a:rPr lang="en-GB" sz="2000" b="1">
                <a:solidFill>
                  <a:srgbClr val="F5333F"/>
                </a:solidFill>
                <a:latin typeface="Montserrat"/>
                <a:ea typeface="Montserrat"/>
                <a:cs typeface="Montserrat"/>
                <a:sym typeface="Montserrat"/>
              </a:rPr>
              <a:t>৩। সিইএ-কে সকল ন্যাশনাল সোসাইটির কর্মকৌশল, মূল্যবোধ, পরিকল্পনা, নীতি এবং টুলে একীভূত করা, যাতে এটি সকল কর্মী ও স্বেচ্ছাসেবীদের জন্য কাজ করার একটি আদর্শ পদ্ধতি হয়ে ওঠে </a:t>
            </a:r>
            <a:r>
              <a:rPr lang="en-GB" sz="2000" b="1" i="0" u="none" strike="noStrike" cap="none">
                <a:solidFill>
                  <a:srgbClr val="F5333F"/>
                </a:solidFill>
                <a:latin typeface="Montserrat"/>
                <a:ea typeface="Montserrat"/>
                <a:cs typeface="Montserrat"/>
                <a:sym typeface="Montserrat"/>
              </a:rPr>
              <a:t>- </a:t>
            </a:r>
            <a:r>
              <a:rPr lang="en-GB" sz="2000"/>
              <a:t>কমিউনিটি এনগেজমেন্ট প্রাতিষ্ঠানিকীকরণের মানে হলো এটিকে সংগঠনের কর্মকৌশল, পরিকল্পনা এবং নীতিমালাতেও একীভূত করা, যাতে এটি সংগঠনের কাজকর্মের মূল ভিত্তি হিসেবে স্বীকৃত হয়। </a:t>
            </a:r>
            <a:r>
              <a:rPr lang="en-GB"/>
              <a:t>এর জন্য আমাদের যা করনীয়</a:t>
            </a:r>
            <a:r>
              <a:rPr lang="en-GB" sz="2000"/>
              <a:t>:</a:t>
            </a:r>
            <a:endParaRPr/>
          </a:p>
          <a:p>
            <a:pPr marL="914400" marR="0" lvl="1" indent="-457200" algn="l" rtl="0">
              <a:lnSpc>
                <a:spcPct val="100000"/>
              </a:lnSpc>
              <a:spcBef>
                <a:spcPts val="540"/>
              </a:spcBef>
              <a:spcAft>
                <a:spcPts val="0"/>
              </a:spcAft>
              <a:buClr>
                <a:schemeClr val="dk1"/>
              </a:buClr>
              <a:buSzPts val="1800"/>
              <a:buFont typeface="Arial"/>
              <a:buChar char="•"/>
            </a:pPr>
            <a:r>
              <a:rPr lang="en-GB" sz="2000">
                <a:solidFill>
                  <a:srgbClr val="3F3F3F"/>
                </a:solidFill>
                <a:latin typeface="Open Sans"/>
                <a:ea typeface="Open Sans"/>
                <a:cs typeface="Open Sans"/>
                <a:sym typeface="Open Sans"/>
              </a:rPr>
              <a:t>অভিলক্ষ্য বিবৃতি, মূল্যবোধ, কর্মকৌশল এবং নীতিমালায় জবাবদিহিতার প্রতিশ্রুতি যোগ করা।</a:t>
            </a:r>
            <a:endParaRPr/>
          </a:p>
          <a:p>
            <a:pPr marL="914400" marR="0" lvl="1" indent="-457200" algn="l" rtl="0">
              <a:lnSpc>
                <a:spcPct val="100000"/>
              </a:lnSpc>
              <a:spcBef>
                <a:spcPts val="540"/>
              </a:spcBef>
              <a:spcAft>
                <a:spcPts val="0"/>
              </a:spcAft>
              <a:buClr>
                <a:schemeClr val="dk1"/>
              </a:buClr>
              <a:buSzPts val="1800"/>
              <a:buFont typeface="Arial"/>
              <a:buChar char="•"/>
            </a:pPr>
            <a:r>
              <a:rPr lang="en-GB" sz="2000">
                <a:solidFill>
                  <a:srgbClr val="3F3F3F"/>
                </a:solidFill>
                <a:latin typeface="Open Sans"/>
                <a:ea typeface="Open Sans"/>
                <a:cs typeface="Open Sans"/>
                <a:sym typeface="Open Sans"/>
              </a:rPr>
              <a:t>বার্ষিক পরিকল্পনা, বাজেট এবং কারিগরি খাতের পরিকল্পনা, টুল ও নির্দেশিকাগুলোতে সিইএ একীভূত করা এবং সিইএ-কে একটি ক্রস-কাটিং উপাদান হিসেবে গুরুত্ব দেয়া।</a:t>
            </a:r>
            <a:endParaRPr/>
          </a:p>
          <a:p>
            <a:pPr marL="914400" marR="0" lvl="1" indent="-457200" algn="l" rtl="0">
              <a:lnSpc>
                <a:spcPct val="100000"/>
              </a:lnSpc>
              <a:spcBef>
                <a:spcPts val="540"/>
              </a:spcBef>
              <a:spcAft>
                <a:spcPts val="0"/>
              </a:spcAft>
              <a:buClr>
                <a:schemeClr val="dk1"/>
              </a:buClr>
              <a:buSzPts val="1800"/>
              <a:buFont typeface="Arial"/>
              <a:buChar char="•"/>
            </a:pPr>
            <a:r>
              <a:rPr lang="en-GB" sz="2000">
                <a:solidFill>
                  <a:srgbClr val="3F3F3F"/>
                </a:solidFill>
                <a:latin typeface="Open Sans"/>
                <a:ea typeface="Open Sans"/>
                <a:cs typeface="Open Sans"/>
                <a:sym typeface="Open Sans"/>
              </a:rPr>
              <a:t>জব ডেসক্রিপশন, নিয়োগ প্রক্রিয়া এবং মূল্যায়নে যুক্ত করা।</a:t>
            </a:r>
            <a:endParaRPr/>
          </a:p>
          <a:p>
            <a:pPr marL="914400" marR="0" lvl="1" indent="-457200" algn="l" rtl="0">
              <a:lnSpc>
                <a:spcPct val="100000"/>
              </a:lnSpc>
              <a:spcBef>
                <a:spcPts val="540"/>
              </a:spcBef>
              <a:spcAft>
                <a:spcPts val="0"/>
              </a:spcAft>
              <a:buClr>
                <a:schemeClr val="dk1"/>
              </a:buClr>
              <a:buSzPts val="1800"/>
              <a:buFont typeface="Arial"/>
              <a:buChar char="•"/>
            </a:pPr>
            <a:r>
              <a:rPr lang="en-GB" sz="2000">
                <a:solidFill>
                  <a:srgbClr val="3F3F3F"/>
                </a:solidFill>
                <a:latin typeface="Open Sans"/>
                <a:ea typeface="Open Sans"/>
                <a:cs typeface="Open Sans"/>
                <a:sym typeface="Open Sans"/>
              </a:rPr>
              <a:t>পরিকল্পনা, পরিবিক্ষণ, মূল্যায়ন এবং প্রতিবেদন তৈরির সময় নিশ্চিত করা যে সব পরিকল্পনায় সিইএ কাজকর্ম, সূচক ও বাজেট অন্তর্ভুক্ত রয়েছে, কমিউনিটি মতামতকে পরিবিক্ষণের অংশ হিসেবে বিবেচনা করা হয়েছে এবং প্রতিবেদনে জবাবদিহিতা সম্পর্কিত একটি বিভাগ রাখা আছে।</a:t>
            </a:r>
            <a:endParaRPr/>
          </a:p>
          <a:p>
            <a:pPr marL="914400" marR="0" lvl="1" indent="-342900" algn="l" rtl="0">
              <a:lnSpc>
                <a:spcPct val="100000"/>
              </a:lnSpc>
              <a:spcBef>
                <a:spcPts val="540"/>
              </a:spcBef>
              <a:spcAft>
                <a:spcPts val="0"/>
              </a:spcAft>
              <a:buClr>
                <a:schemeClr val="dk1"/>
              </a:buClr>
              <a:buSzPts val="1800"/>
              <a:buFont typeface="Arial"/>
              <a:buNone/>
            </a:pPr>
            <a:endParaRPr sz="2000" b="0" i="0" u="none" strike="noStrike" cap="none">
              <a:solidFill>
                <a:srgbClr val="3F3F3F"/>
              </a:solidFill>
              <a:latin typeface="Open Sans"/>
              <a:ea typeface="Open Sans"/>
              <a:cs typeface="Open Sans"/>
              <a:sym typeface="Open Sans"/>
            </a:endParaRPr>
          </a:p>
          <a:p>
            <a:pPr marL="0" marR="0" lvl="0" indent="0" algn="l" rtl="0">
              <a:lnSpc>
                <a:spcPct val="100000"/>
              </a:lnSpc>
              <a:spcBef>
                <a:spcPts val="540"/>
              </a:spcBef>
              <a:spcAft>
                <a:spcPts val="0"/>
              </a:spcAft>
              <a:buClr>
                <a:schemeClr val="dk1"/>
              </a:buClr>
              <a:buSzPts val="1800"/>
              <a:buFont typeface="Arial"/>
              <a:buNone/>
            </a:pPr>
            <a:r>
              <a:rPr lang="en-GB" sz="2000" b="1">
                <a:solidFill>
                  <a:schemeClr val="accent4"/>
                </a:solidFill>
                <a:latin typeface="Montserrat"/>
                <a:ea typeface="Montserrat"/>
                <a:cs typeface="Montserrat"/>
                <a:sym typeface="Montserrat"/>
              </a:rPr>
              <a:t>৪। </a:t>
            </a:r>
            <a:r>
              <a:rPr lang="en-GB" sz="2000" b="1"/>
              <a:t>স্পর্শকাতর অভিযোগ সমূহ ব্যবস্থাপনা করার জন্য একটি কমিউনিটি মতামত জানানোর ব্যবস্থা প্রতিষ্ঠা করতে হবে </a:t>
            </a:r>
            <a:r>
              <a:rPr lang="en-GB" sz="2000" b="1">
                <a:solidFill>
                  <a:schemeClr val="accent4"/>
                </a:solidFill>
                <a:latin typeface="Montserrat"/>
                <a:ea typeface="Montserrat"/>
                <a:cs typeface="Montserrat"/>
                <a:sym typeface="Montserrat"/>
              </a:rPr>
              <a:t>- </a:t>
            </a:r>
            <a:r>
              <a:rPr lang="en-GB" sz="2000"/>
              <a:t>যেকোনো সংগঠনে জবাবদিহিতা প্রাতিষ্ঠানিকীকরণের জন্য একটি গুরুত্বপূর্ণ পদক্ষেপ হলো একটি স্থায়ী ও কার্যকরী কমিউনিটি মতামত জানানোর ব্যবস্থা তৈরি করা, যা মানুষ প্রশ্ন করার, পরামর্শ দেওয়ার এবং উদ্বেগ বা অভিযোগ জানানোর জন্য ব্যবহার করতে পারে। গাইড, টুল ১৫ এবং ৩ দিনের প্রশিক্ষণে মতামত জানানোর ব্যবস্থা স্থাপন সংক্রান্ত আরও দিকনির্দেশনা অন্তর্ভুক্ত রয়েছে।</a:t>
            </a:r>
            <a:endParaRPr/>
          </a:p>
          <a:p>
            <a:pPr marL="457200" marR="0" lvl="0" indent="-342900" algn="l" rtl="0">
              <a:lnSpc>
                <a:spcPct val="100000"/>
              </a:lnSpc>
              <a:spcBef>
                <a:spcPts val="540"/>
              </a:spcBef>
              <a:spcAft>
                <a:spcPts val="0"/>
              </a:spcAft>
              <a:buClr>
                <a:schemeClr val="dk1"/>
              </a:buClr>
              <a:buSzPts val="1800"/>
              <a:buFont typeface="Arial"/>
              <a:buNone/>
            </a:pPr>
            <a:endParaRPr sz="2000" b="1">
              <a:solidFill>
                <a:schemeClr val="accent4"/>
              </a:solidFill>
              <a:latin typeface="Roboto Black"/>
              <a:ea typeface="Roboto Black"/>
              <a:cs typeface="Roboto Black"/>
              <a:sym typeface="Roboto Black"/>
            </a:endParaRPr>
          </a:p>
          <a:p>
            <a:pPr marL="914400" marR="0" lvl="1" indent="-342900" algn="l" rtl="0">
              <a:lnSpc>
                <a:spcPct val="100000"/>
              </a:lnSpc>
              <a:spcBef>
                <a:spcPts val="540"/>
              </a:spcBef>
              <a:spcAft>
                <a:spcPts val="0"/>
              </a:spcAft>
              <a:buClr>
                <a:schemeClr val="dk1"/>
              </a:buClr>
              <a:buSzPts val="1800"/>
              <a:buFont typeface="Arial"/>
              <a:buNone/>
            </a:pPr>
            <a:endParaRPr sz="2000"/>
          </a:p>
          <a:p>
            <a:pPr marL="914400" marR="0" lvl="1" indent="-342900" algn="l" rtl="0">
              <a:lnSpc>
                <a:spcPct val="100000"/>
              </a:lnSpc>
              <a:spcBef>
                <a:spcPts val="540"/>
              </a:spcBef>
              <a:spcAft>
                <a:spcPts val="0"/>
              </a:spcAft>
              <a:buClr>
                <a:schemeClr val="dk1"/>
              </a:buClr>
              <a:buSzPts val="1800"/>
              <a:buFont typeface="Arial"/>
              <a:buNone/>
            </a:pPr>
            <a:endParaRPr sz="2000"/>
          </a:p>
          <a:p>
            <a:pPr marL="457200" marR="0" lvl="0" indent="-342900" algn="l" rtl="0">
              <a:lnSpc>
                <a:spcPct val="100000"/>
              </a:lnSpc>
              <a:spcBef>
                <a:spcPts val="540"/>
              </a:spcBef>
              <a:spcAft>
                <a:spcPts val="0"/>
              </a:spcAft>
              <a:buClr>
                <a:schemeClr val="dk1"/>
              </a:buClr>
              <a:buSzPts val="1800"/>
              <a:buFont typeface="Arial"/>
              <a:buNone/>
            </a:pPr>
            <a:endParaRPr sz="2000" b="1" i="0" u="none" strike="noStrike" cap="none">
              <a:solidFill>
                <a:srgbClr val="F5333F"/>
              </a:solidFill>
              <a:latin typeface="Roboto Black"/>
              <a:ea typeface="Roboto Black"/>
              <a:cs typeface="Roboto Black"/>
              <a:sym typeface="Roboto Black"/>
            </a:endParaRPr>
          </a:p>
          <a:p>
            <a:pPr marL="457200" lvl="0" indent="-342900" algn="l" rtl="0">
              <a:lnSpc>
                <a:spcPct val="100000"/>
              </a:lnSpc>
              <a:spcBef>
                <a:spcPts val="540"/>
              </a:spcBef>
              <a:spcAft>
                <a:spcPts val="0"/>
              </a:spcAft>
              <a:buClr>
                <a:schemeClr val="dk1"/>
              </a:buClr>
              <a:buSzPts val="1800"/>
              <a:buFont typeface="Arial"/>
              <a:buNone/>
            </a:pPr>
            <a:endParaRPr/>
          </a:p>
          <a:p>
            <a:pPr marL="0" lvl="0" indent="0" algn="l" rtl="0">
              <a:lnSpc>
                <a:spcPct val="100000"/>
              </a:lnSpc>
              <a:spcBef>
                <a:spcPts val="540"/>
              </a:spcBef>
              <a:spcAft>
                <a:spcPts val="0"/>
              </a:spcAft>
              <a:buClr>
                <a:schemeClr val="dk1"/>
              </a:buClr>
              <a:buSzPts val="1800"/>
              <a:buFont typeface="Arial"/>
              <a:buNone/>
            </a:pPr>
            <a:endParaRPr/>
          </a:p>
          <a:p>
            <a:pPr marL="457200" lvl="0" indent="-342900" algn="l" rtl="0">
              <a:lnSpc>
                <a:spcPct val="100000"/>
              </a:lnSpc>
              <a:spcBef>
                <a:spcPts val="540"/>
              </a:spcBef>
              <a:spcAft>
                <a:spcPts val="0"/>
              </a:spcAft>
              <a:buClr>
                <a:schemeClr val="dk1"/>
              </a:buClr>
              <a:buSzPts val="1800"/>
              <a:buFont typeface="Arial"/>
              <a:buNone/>
            </a:pPr>
            <a:endParaRPr/>
          </a:p>
        </p:txBody>
      </p:sp>
      <p:sp>
        <p:nvSpPr>
          <p:cNvPr id="1307" name="Google Shape;1307;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3"/>
        <p:cNvGrpSpPr/>
        <p:nvPr/>
      </p:nvGrpSpPr>
      <p:grpSpPr>
        <a:xfrm>
          <a:off x="0" y="0"/>
          <a:ext cx="0" cy="0"/>
          <a:chOff x="0" y="0"/>
          <a:chExt cx="0" cy="0"/>
        </a:xfrm>
      </p:grpSpPr>
      <p:sp>
        <p:nvSpPr>
          <p:cNvPr id="1324" name="Google Shape;1324;p28: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5" name="Google Shape;1325;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542"/>
              </a:spcBef>
              <a:spcAft>
                <a:spcPts val="0"/>
              </a:spcAft>
              <a:buSzPts val="1400"/>
              <a:buNone/>
            </a:pPr>
            <a:r>
              <a:rPr lang="en-GB" b="1"/>
              <a:t>সঞ্চালকের জন্য নোট</a:t>
            </a:r>
            <a:endParaRPr/>
          </a:p>
          <a:p>
            <a:pPr marL="0" marR="0" lvl="0" indent="0" algn="l" rtl="0">
              <a:lnSpc>
                <a:spcPct val="100000"/>
              </a:lnSpc>
              <a:spcBef>
                <a:spcPts val="542"/>
              </a:spcBef>
              <a:spcAft>
                <a:spcPts val="0"/>
              </a:spcAft>
              <a:buClr>
                <a:srgbClr val="000000"/>
              </a:buClr>
              <a:buSzPts val="1400"/>
              <a:buFont typeface="Arial"/>
              <a:buNone/>
            </a:pPr>
            <a:endParaRPr b="1"/>
          </a:p>
          <a:p>
            <a:pPr marL="285750" marR="0" lvl="0" indent="-285750" algn="l" rtl="0">
              <a:lnSpc>
                <a:spcPct val="100000"/>
              </a:lnSpc>
              <a:spcBef>
                <a:spcPts val="540"/>
              </a:spcBef>
              <a:spcAft>
                <a:spcPts val="0"/>
              </a:spcAft>
              <a:buClr>
                <a:schemeClr val="dk1"/>
              </a:buClr>
              <a:buSzPts val="1800"/>
              <a:buFont typeface="Arial"/>
              <a:buChar char="•"/>
            </a:pPr>
            <a:r>
              <a:rPr lang="en-GB" sz="1800" b="1"/>
              <a:t>আপনি আপনার প্রতিষ্ঠান, দেশ বা অঞ্চলের উদাহরণ দিয়ে এটি পরিবর্তন করতে পারেন। </a:t>
            </a:r>
            <a:endParaRPr/>
          </a:p>
          <a:p>
            <a:pPr marL="285750" marR="0" lvl="0" indent="-171450" algn="l" rtl="0">
              <a:lnSpc>
                <a:spcPct val="100000"/>
              </a:lnSpc>
              <a:spcBef>
                <a:spcPts val="540"/>
              </a:spcBef>
              <a:spcAft>
                <a:spcPts val="0"/>
              </a:spcAft>
              <a:buClr>
                <a:schemeClr val="dk1"/>
              </a:buClr>
              <a:buSzPts val="1800"/>
              <a:buFont typeface="Arial"/>
              <a:buNone/>
            </a:pPr>
            <a:endParaRPr sz="1800"/>
          </a:p>
          <a:p>
            <a:pPr marL="285750" marR="0" lvl="0" indent="-285750" algn="l" rtl="0">
              <a:lnSpc>
                <a:spcPct val="100000"/>
              </a:lnSpc>
              <a:spcBef>
                <a:spcPts val="540"/>
              </a:spcBef>
              <a:spcAft>
                <a:spcPts val="0"/>
              </a:spcAft>
              <a:buClr>
                <a:schemeClr val="dk1"/>
              </a:buClr>
              <a:buSzPts val="1800"/>
              <a:buFont typeface="Arial"/>
              <a:buChar char="•"/>
            </a:pPr>
            <a:r>
              <a:rPr lang="en-GB"/>
              <a:t>বুরুন্ডি রেড ক্রসের এক শাখা ব্যবস্থাপকের বক্তব্য, যা দিয়ে সিইএ-এর প্রাতিষ্ঠানিকীকরণ শুরু হওয়ার পর থেকে তাদের কাজের পদ্ধতিতে যে পরিবর্তনগুলি এসেছে, তা ব্যাখ্যা করেছেন।</a:t>
            </a:r>
            <a:endParaRPr b="1"/>
          </a:p>
          <a:p>
            <a:pPr marL="0" lvl="0" indent="0" algn="l" rtl="0">
              <a:lnSpc>
                <a:spcPct val="100000"/>
              </a:lnSpc>
              <a:spcBef>
                <a:spcPts val="542"/>
              </a:spcBef>
              <a:spcAft>
                <a:spcPts val="0"/>
              </a:spcAft>
              <a:buSzPts val="1400"/>
              <a:buNone/>
            </a:pPr>
            <a:endParaRPr sz="1804" b="1" i="0" u="none" strike="noStrike" cap="none">
              <a:solidFill>
                <a:schemeClr val="dk1"/>
              </a:solidFill>
              <a:latin typeface="Calibri"/>
              <a:ea typeface="Calibri"/>
              <a:cs typeface="Calibri"/>
              <a:sym typeface="Calibri"/>
            </a:endParaRPr>
          </a:p>
        </p:txBody>
      </p:sp>
      <p:sp>
        <p:nvSpPr>
          <p:cNvPr id="1326" name="Google Shape;1326;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rgbClr val="000000"/>
                </a:solidFill>
                <a:latin typeface="Calibri"/>
                <a:ea typeface="Calibri"/>
                <a:cs typeface="Calibri"/>
                <a:sym typeface="Calibri"/>
              </a:rPr>
              <a:t>26</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3"/>
        <p:cNvGrpSpPr/>
        <p:nvPr/>
      </p:nvGrpSpPr>
      <p:grpSpPr>
        <a:xfrm>
          <a:off x="0" y="0"/>
          <a:ext cx="0" cy="0"/>
          <a:chOff x="0" y="0"/>
          <a:chExt cx="0" cy="0"/>
        </a:xfrm>
      </p:grpSpPr>
      <p:sp>
        <p:nvSpPr>
          <p:cNvPr id="1334" name="Google Shape;1334;p29: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5" name="Google Shape;1335;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2000" b="1"/>
              <a:t>সঞ্চালকের জন্য নোট</a:t>
            </a:r>
            <a:endParaRPr/>
          </a:p>
          <a:p>
            <a:pPr marL="342900" lvl="0" indent="-254000" algn="l" rtl="0">
              <a:lnSpc>
                <a:spcPct val="100000"/>
              </a:lnSpc>
              <a:spcBef>
                <a:spcPts val="0"/>
              </a:spcBef>
              <a:spcAft>
                <a:spcPts val="0"/>
              </a:spcAft>
              <a:buSzPts val="1400"/>
              <a:buFont typeface="Arial"/>
              <a:buNone/>
            </a:pPr>
            <a:endParaRPr sz="2000" b="1" i="0" u="none" strike="noStrike" cap="none">
              <a:solidFill>
                <a:schemeClr val="dk1"/>
              </a:solidFill>
              <a:latin typeface="Calibri"/>
              <a:ea typeface="Calibri"/>
              <a:cs typeface="Calibri"/>
              <a:sym typeface="Calibri"/>
            </a:endParaRPr>
          </a:p>
          <a:p>
            <a:pPr marL="342900" lvl="0" indent="-342900" algn="l" rtl="0">
              <a:lnSpc>
                <a:spcPct val="107000"/>
              </a:lnSpc>
              <a:spcBef>
                <a:spcPts val="542"/>
              </a:spcBef>
              <a:spcAft>
                <a:spcPts val="0"/>
              </a:spcAft>
              <a:buSzPts val="1400"/>
              <a:buFont typeface="Arial"/>
              <a:buChar char="•"/>
            </a:pPr>
            <a:r>
              <a:rPr lang="en-GB" sz="1800">
                <a:solidFill>
                  <a:srgbClr val="000000"/>
                </a:solidFill>
                <a:latin typeface="Calibri"/>
                <a:ea typeface="Calibri"/>
                <a:cs typeface="Calibri"/>
                <a:sym typeface="Calibri"/>
              </a:rPr>
              <a:t>নেতৃত্বের দৃঢ় প্রতিশ্রুতি ও স্পষ্টভাবে প্রকাশিত প্রেরণা পুরো ব্যবস্থা জুড়ে পরিবর্তনের অনুঘটক হতে পারে। আবার নেতৃত্বের আগ্রহ বা কৌশলগত চিন্তার অভাব সবচেয়ে উদ্ভাবনী পন্থাগুলোকেও দমিয়ে রাখতে বা দুর্বল করে দিতে পারে। একটি প্রতিষ্ঠানের ভিতর থেকে পরিবর্তনকে উৎসাহিত করতে হলে, সব স্তরের নেতৃত্ব ও দায়িত্ববোধ দরকার।</a:t>
            </a:r>
            <a:endParaRPr sz="1100">
              <a:latin typeface="Calibri"/>
              <a:ea typeface="Calibri"/>
              <a:cs typeface="Calibri"/>
              <a:sym typeface="Calibri"/>
            </a:endParaRPr>
          </a:p>
          <a:p>
            <a:pPr marL="342900" lvl="0" indent="-34290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কমিউনিটির প্রতি আমরা যেভাবে জবাবদিহিতা বজায় রাখি, তার পরিবর্তনকে সমর্থন করতে নেতাদেরকে যে </a:t>
            </a:r>
            <a:r>
              <a:rPr lang="en-GB" sz="1800">
                <a:solidFill>
                  <a:srgbClr val="000000"/>
                </a:solidFill>
                <a:latin typeface="Calibri"/>
                <a:ea typeface="Calibri"/>
                <a:cs typeface="Calibri"/>
                <a:sym typeface="Calibri"/>
              </a:rPr>
              <a:t>চারটি মূল পদক্ষেপ </a:t>
            </a:r>
            <a:r>
              <a:rPr lang="en-GB" sz="1800">
                <a:solidFill>
                  <a:srgbClr val="000000"/>
                </a:solidFill>
                <a:latin typeface="Arial"/>
                <a:ea typeface="Arial"/>
                <a:cs typeface="Arial"/>
                <a:sym typeface="Arial"/>
              </a:rPr>
              <a:t>নিতে হবে,</a:t>
            </a:r>
            <a:r>
              <a:rPr lang="en-GB" sz="1800">
                <a:solidFill>
                  <a:srgbClr val="000000"/>
                </a:solidFill>
                <a:latin typeface="Calibri"/>
                <a:ea typeface="Calibri"/>
                <a:cs typeface="Calibri"/>
                <a:sym typeface="Calibri"/>
              </a:rPr>
              <a:t> মুভমেন্টের কমিউনিটি এনগেজমেন্ট অ্যান্ড অ্যাকাউন্ট্যাবিলিটি সংক্রান্ত প্রতিশ্রুতি সমূহ নিয়ে গবেষণায় </a:t>
            </a:r>
            <a:r>
              <a:rPr lang="en-GB" sz="1800">
                <a:solidFill>
                  <a:srgbClr val="000000"/>
                </a:solidFill>
                <a:latin typeface="Arial"/>
                <a:ea typeface="Arial"/>
                <a:cs typeface="Arial"/>
                <a:sym typeface="Arial"/>
              </a:rPr>
              <a:t>সেগুলি</a:t>
            </a:r>
            <a:r>
              <a:rPr lang="en-GB" sz="1800">
                <a:solidFill>
                  <a:srgbClr val="000000"/>
                </a:solidFill>
                <a:latin typeface="Calibri"/>
                <a:ea typeface="Calibri"/>
                <a:cs typeface="Calibri"/>
                <a:sym typeface="Calibri"/>
              </a:rPr>
              <a:t>র চিত্র বের হয়ে এসেছে</a:t>
            </a:r>
            <a:r>
              <a:rPr lang="en-GB" sz="1800">
                <a:solidFill>
                  <a:srgbClr val="000000"/>
                </a:solidFill>
                <a:latin typeface="Mangal"/>
                <a:ea typeface="Mangal"/>
                <a:cs typeface="Mangal"/>
                <a:sym typeface="Mangal"/>
              </a:rPr>
              <a:t>।</a:t>
            </a:r>
            <a:r>
              <a:rPr lang="en-GB" sz="1800">
                <a:solidFill>
                  <a:srgbClr val="000000"/>
                </a:solidFill>
                <a:latin typeface="Calibri"/>
                <a:ea typeface="Calibri"/>
                <a:cs typeface="Calibri"/>
                <a:sym typeface="Calibri"/>
              </a:rPr>
              <a:t> </a:t>
            </a:r>
            <a:endParaRPr sz="1100">
              <a:latin typeface="Calibri"/>
              <a:ea typeface="Calibri"/>
              <a:cs typeface="Calibri"/>
              <a:sym typeface="Calibri"/>
            </a:endParaRPr>
          </a:p>
          <a:p>
            <a:pPr marL="342900" lvl="0" indent="-342900" algn="l" rtl="0">
              <a:lnSpc>
                <a:spcPct val="107000"/>
              </a:lnSpc>
              <a:spcBef>
                <a:spcPts val="1342"/>
              </a:spcBef>
              <a:spcAft>
                <a:spcPts val="0"/>
              </a:spcAft>
              <a:buSzPts val="1400"/>
              <a:buFont typeface="Noto Sans Symbols"/>
              <a:buChar char="⮚"/>
            </a:pPr>
            <a:r>
              <a:rPr lang="en-GB" sz="1800" b="1">
                <a:solidFill>
                  <a:srgbClr val="000000"/>
                </a:solidFill>
                <a:latin typeface="Calibri"/>
                <a:ea typeface="Calibri"/>
                <a:cs typeface="Calibri"/>
                <a:sym typeface="Calibri"/>
              </a:rPr>
              <a:t>জবাবদিহিতার অনুকরণীয় আদর্শ হওয়া</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নেতারা তাদের কর্মীদের </a:t>
            </a:r>
            <a:r>
              <a:rPr lang="en-GB" sz="1800">
                <a:solidFill>
                  <a:srgbClr val="000000"/>
                </a:solidFill>
                <a:latin typeface="Arial"/>
                <a:ea typeface="Arial"/>
                <a:cs typeface="Arial"/>
                <a:sym typeface="Arial"/>
              </a:rPr>
              <a:t>সাথে</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যে ধরণের </a:t>
            </a:r>
            <a:r>
              <a:rPr lang="en-GB" sz="1800">
                <a:solidFill>
                  <a:srgbClr val="000000"/>
                </a:solidFill>
                <a:latin typeface="Calibri"/>
                <a:ea typeface="Calibri"/>
                <a:cs typeface="Calibri"/>
                <a:sym typeface="Calibri"/>
              </a:rPr>
              <a:t>আচরণ </a:t>
            </a:r>
            <a:r>
              <a:rPr lang="en-GB" sz="1800">
                <a:solidFill>
                  <a:srgbClr val="000000"/>
                </a:solidFill>
                <a:latin typeface="Arial"/>
                <a:ea typeface="Arial"/>
                <a:cs typeface="Arial"/>
                <a:sym typeface="Arial"/>
              </a:rPr>
              <a:t>করে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যেভাবে সম্পৃক্ত হয়</a:t>
            </a:r>
            <a:r>
              <a:rPr lang="en-GB" sz="1800">
                <a:solidFill>
                  <a:srgbClr val="000000"/>
                </a:solidFill>
                <a:latin typeface="Calibri"/>
                <a:ea typeface="Calibri"/>
                <a:cs typeface="Calibri"/>
                <a:sym typeface="Calibri"/>
              </a:rPr>
              <a:t> এবং দায়বদ্ধ </a:t>
            </a:r>
            <a:r>
              <a:rPr lang="en-GB" sz="1800">
                <a:solidFill>
                  <a:srgbClr val="000000"/>
                </a:solidFill>
                <a:latin typeface="Arial"/>
                <a:ea typeface="Arial"/>
                <a:cs typeface="Arial"/>
                <a:sym typeface="Arial"/>
              </a:rPr>
              <a:t>থাকে, সেগুলির </a:t>
            </a:r>
            <a:r>
              <a:rPr lang="en-GB" sz="1800">
                <a:solidFill>
                  <a:srgbClr val="000000"/>
                </a:solidFill>
                <a:latin typeface="Calibri"/>
                <a:ea typeface="Calibri"/>
                <a:cs typeface="Calibri"/>
                <a:sym typeface="Calibri"/>
              </a:rPr>
              <a:t>মাধ্যমে প্রতিষ্ঠানের </a:t>
            </a:r>
            <a:r>
              <a:rPr lang="en-GB" sz="1800">
                <a:solidFill>
                  <a:srgbClr val="000000"/>
                </a:solidFill>
                <a:latin typeface="Arial"/>
                <a:ea typeface="Arial"/>
                <a:cs typeface="Arial"/>
                <a:sym typeface="Arial"/>
              </a:rPr>
              <a:t>আভ্যন্তরীণ</a:t>
            </a:r>
            <a:r>
              <a:rPr lang="en-GB" sz="1800">
                <a:solidFill>
                  <a:srgbClr val="000000"/>
                </a:solidFill>
                <a:latin typeface="Calibri"/>
                <a:ea typeface="Calibri"/>
                <a:cs typeface="Calibri"/>
                <a:sym typeface="Calibri"/>
              </a:rPr>
              <a:t> নিয়ম ও প্রত্যাশা নির্ধারণ করে। যখন নেতারা কর্মীদের কথা শোনে এবং তাদের </a:t>
            </a:r>
            <a:r>
              <a:rPr lang="en-GB" sz="1800">
                <a:solidFill>
                  <a:srgbClr val="000000"/>
                </a:solidFill>
                <a:latin typeface="Arial"/>
                <a:ea typeface="Arial"/>
                <a:cs typeface="Arial"/>
                <a:sym typeface="Arial"/>
              </a:rPr>
              <a:t>সাথে সম্পৃক্ত হয়</a:t>
            </a:r>
            <a:r>
              <a:rPr lang="en-GB" sz="1800">
                <a:solidFill>
                  <a:srgbClr val="000000"/>
                </a:solidFill>
                <a:latin typeface="Calibri"/>
                <a:ea typeface="Calibri"/>
                <a:cs typeface="Calibri"/>
                <a:sym typeface="Calibri"/>
              </a:rPr>
              <a:t>, তখন কর্মীরা </a:t>
            </a:r>
            <a:r>
              <a:rPr lang="en-GB" sz="1800">
                <a:solidFill>
                  <a:srgbClr val="000000"/>
                </a:solidFill>
                <a:latin typeface="Arial"/>
                <a:ea typeface="Arial"/>
                <a:cs typeface="Arial"/>
                <a:sym typeface="Arial"/>
              </a:rPr>
              <a:t>হয়তো আরো সহজে</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বুঝতে পারবে, যে তাদের কথা কেউ মনে দিয়ে শোনাটা কেন গুরুত্বপূর্ণ</a:t>
            </a:r>
            <a:r>
              <a:rPr lang="en-GB" sz="1800">
                <a:solidFill>
                  <a:srgbClr val="000000"/>
                </a:solidFill>
                <a:latin typeface="Calibri"/>
                <a:ea typeface="Calibri"/>
                <a:cs typeface="Calibri"/>
                <a:sym typeface="Calibri"/>
              </a:rPr>
              <a:t>, ফলে তারা যে কমিউনিটিগুলোর সেবা</a:t>
            </a:r>
            <a:r>
              <a:rPr lang="en-GB" sz="1800">
                <a:solidFill>
                  <a:srgbClr val="000000"/>
                </a:solidFill>
                <a:latin typeface="Arial"/>
                <a:ea typeface="Arial"/>
                <a:cs typeface="Arial"/>
                <a:sym typeface="Arial"/>
              </a:rPr>
              <a:t>য় নিয়োজিত</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তাদের সাথে</a:t>
            </a:r>
            <a:r>
              <a:rPr lang="en-GB" sz="1800">
                <a:solidFill>
                  <a:srgbClr val="000000"/>
                </a:solidFill>
                <a:latin typeface="Calibri"/>
                <a:ea typeface="Calibri"/>
                <a:cs typeface="Calibri"/>
                <a:sym typeface="Calibri"/>
              </a:rPr>
              <a:t>ও একই ধরনের আচরণ </a:t>
            </a:r>
            <a:r>
              <a:rPr lang="en-GB" sz="1800">
                <a:solidFill>
                  <a:srgbClr val="000000"/>
                </a:solidFill>
                <a:latin typeface="Arial"/>
                <a:ea typeface="Arial"/>
                <a:cs typeface="Arial"/>
                <a:sym typeface="Arial"/>
              </a:rPr>
              <a:t>শুরু করার</a:t>
            </a:r>
            <a:r>
              <a:rPr lang="en-GB" sz="1800">
                <a:solidFill>
                  <a:srgbClr val="000000"/>
                </a:solidFill>
                <a:latin typeface="Calibri"/>
                <a:ea typeface="Calibri"/>
                <a:cs typeface="Calibri"/>
                <a:sym typeface="Calibri"/>
              </a:rPr>
              <a:t> সম্ভাবনা বাড়</a:t>
            </a:r>
            <a:r>
              <a:rPr lang="en-GB" sz="1800">
                <a:solidFill>
                  <a:srgbClr val="000000"/>
                </a:solidFill>
                <a:latin typeface="Arial"/>
                <a:ea typeface="Arial"/>
                <a:cs typeface="Arial"/>
                <a:sym typeface="Arial"/>
              </a:rPr>
              <a:t>বে</a:t>
            </a:r>
            <a:r>
              <a:rPr lang="en-GB" sz="1800">
                <a:solidFill>
                  <a:srgbClr val="000000"/>
                </a:solidFill>
                <a:latin typeface="Calibri"/>
                <a:ea typeface="Calibri"/>
                <a:cs typeface="Calibri"/>
                <a:sym typeface="Calibri"/>
              </a:rPr>
              <a:t>। এইগুলো করার </a:t>
            </a:r>
            <a:r>
              <a:rPr lang="en-GB" sz="1800">
                <a:solidFill>
                  <a:srgbClr val="000000"/>
                </a:solidFill>
                <a:latin typeface="Arial"/>
                <a:ea typeface="Arial"/>
                <a:cs typeface="Arial"/>
                <a:sym typeface="Arial"/>
              </a:rPr>
              <a:t>উপায়</a:t>
            </a:r>
            <a:r>
              <a:rPr lang="en-GB" sz="1800">
                <a:solidFill>
                  <a:srgbClr val="000000"/>
                </a:solidFill>
                <a:latin typeface="Calibri"/>
                <a:ea typeface="Calibri"/>
                <a:cs typeface="Calibri"/>
                <a:sym typeface="Calibri"/>
              </a:rPr>
              <a:t>গুলো হচ্ছে:</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একটি অভ্যন্তরীণ মতামত জানানোর ব্যবস্থা গঠন করা, </a:t>
            </a:r>
            <a:r>
              <a:rPr lang="en-GB" sz="1800">
                <a:solidFill>
                  <a:srgbClr val="000000"/>
                </a:solidFill>
                <a:latin typeface="Arial"/>
                <a:ea typeface="Arial"/>
                <a:cs typeface="Arial"/>
                <a:sym typeface="Arial"/>
              </a:rPr>
              <a:t>যেটিতে নেতারা </a:t>
            </a:r>
            <a:r>
              <a:rPr lang="en-GB" sz="1800">
                <a:solidFill>
                  <a:srgbClr val="000000"/>
                </a:solidFill>
                <a:latin typeface="Calibri"/>
                <a:ea typeface="Calibri"/>
                <a:cs typeface="Calibri"/>
                <a:sym typeface="Calibri"/>
              </a:rPr>
              <a:t>কর্মীদের মতামত </a:t>
            </a:r>
            <a:r>
              <a:rPr lang="en-GB" sz="1800">
                <a:solidFill>
                  <a:srgbClr val="000000"/>
                </a:solidFill>
                <a:latin typeface="Arial"/>
                <a:ea typeface="Arial"/>
                <a:cs typeface="Arial"/>
                <a:sym typeface="Arial"/>
              </a:rPr>
              <a:t>শোনে</a:t>
            </a:r>
            <a:r>
              <a:rPr lang="en-GB" sz="1800">
                <a:solidFill>
                  <a:srgbClr val="000000"/>
                </a:solidFill>
                <a:latin typeface="Calibri"/>
                <a:ea typeface="Calibri"/>
                <a:cs typeface="Calibri"/>
                <a:sym typeface="Calibri"/>
              </a:rPr>
              <a:t> এবং </a:t>
            </a:r>
            <a:r>
              <a:rPr lang="en-GB" sz="1800">
                <a:solidFill>
                  <a:srgbClr val="000000"/>
                </a:solidFill>
                <a:latin typeface="Arial"/>
                <a:ea typeface="Arial"/>
                <a:cs typeface="Arial"/>
                <a:sym typeface="Arial"/>
              </a:rPr>
              <a:t>সে</a:t>
            </a:r>
            <a:r>
              <a:rPr lang="en-GB" sz="1800">
                <a:solidFill>
                  <a:srgbClr val="000000"/>
                </a:solidFill>
                <a:latin typeface="Calibri"/>
                <a:ea typeface="Calibri"/>
                <a:cs typeface="Calibri"/>
                <a:sym typeface="Calibri"/>
              </a:rPr>
              <a:t> অনুযায়ী কাজ ক</a:t>
            </a:r>
            <a:r>
              <a:rPr lang="en-GB" sz="1800">
                <a:solidFill>
                  <a:srgbClr val="000000"/>
                </a:solidFill>
                <a:latin typeface="Arial"/>
                <a:ea typeface="Arial"/>
                <a:cs typeface="Arial"/>
                <a:sym typeface="Arial"/>
              </a:rPr>
              <a:t>রে</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কর্মীদের সিদ্ধান্ত গ্রহণ প্রক্রিয়ায় আরও বেশি করে যুক্ত করা</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সিইএ কে ঊর্ধ্বতন ব্যবস্থাপনা সভার আলোচনার তালিকায় অন্তর্ভুক্ত ক</a:t>
            </a:r>
            <a:r>
              <a:rPr lang="en-GB" sz="1800">
                <a:solidFill>
                  <a:srgbClr val="000000"/>
                </a:solidFill>
                <a:latin typeface="Arial"/>
                <a:ea typeface="Arial"/>
                <a:cs typeface="Arial"/>
                <a:sym typeface="Arial"/>
              </a:rPr>
              <a:t>রা</a:t>
            </a:r>
            <a:r>
              <a:rPr lang="en-GB" sz="1800">
                <a:solidFill>
                  <a:srgbClr val="000000"/>
                </a:solidFill>
                <a:latin typeface="Calibri"/>
                <a:ea typeface="Calibri"/>
                <a:cs typeface="Calibri"/>
                <a:sym typeface="Calibri"/>
              </a:rPr>
              <a:t> - সংস্থাটি তার জবাবদিহিতার প্রতিশ্রুতি পালন করছে কিনা তা নিয়ে আলোচনা ক</a:t>
            </a:r>
            <a:r>
              <a:rPr lang="en-GB" sz="1800">
                <a:solidFill>
                  <a:srgbClr val="000000"/>
                </a:solidFill>
                <a:latin typeface="Arial"/>
                <a:ea typeface="Arial"/>
                <a:cs typeface="Arial"/>
                <a:sym typeface="Arial"/>
              </a:rPr>
              <a:t>রা</a:t>
            </a:r>
            <a:r>
              <a:rPr lang="en-GB" sz="1800">
                <a:solidFill>
                  <a:srgbClr val="000000"/>
                </a:solidFill>
                <a:latin typeface="Calibri"/>
                <a:ea typeface="Calibri"/>
                <a:cs typeface="Calibri"/>
                <a:sym typeface="Calibri"/>
              </a:rPr>
              <a:t>।</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একটি সাংগঠনিক সিইএ নীতি তৈরি করা, যা</a:t>
            </a:r>
            <a:r>
              <a:rPr lang="en-GB" sz="1800">
                <a:solidFill>
                  <a:srgbClr val="000000"/>
                </a:solidFill>
                <a:latin typeface="Arial"/>
                <a:ea typeface="Arial"/>
                <a:cs typeface="Arial"/>
                <a:sym typeface="Arial"/>
              </a:rPr>
              <a:t>তে নির্ধারণ করা থাকবে যে</a:t>
            </a:r>
            <a:r>
              <a:rPr lang="en-GB" sz="1800">
                <a:solidFill>
                  <a:srgbClr val="000000"/>
                </a:solidFill>
                <a:latin typeface="Calibri"/>
                <a:ea typeface="Calibri"/>
                <a:cs typeface="Calibri"/>
                <a:sym typeface="Calibri"/>
              </a:rPr>
              <a:t> আপনার প্রতিষ্ঠান </a:t>
            </a:r>
            <a:r>
              <a:rPr lang="en-GB" sz="1800">
                <a:solidFill>
                  <a:srgbClr val="000000"/>
                </a:solidFill>
                <a:latin typeface="Arial"/>
                <a:ea typeface="Arial"/>
                <a:cs typeface="Arial"/>
                <a:sym typeface="Arial"/>
              </a:rPr>
              <a:t>কী</a:t>
            </a:r>
            <a:r>
              <a:rPr lang="en-GB" sz="1800">
                <a:solidFill>
                  <a:srgbClr val="000000"/>
                </a:solidFill>
                <a:latin typeface="Calibri"/>
                <a:ea typeface="Calibri"/>
                <a:cs typeface="Calibri"/>
                <a:sym typeface="Calibri"/>
              </a:rPr>
              <a:t> প্রতিশ্রুতি </a:t>
            </a:r>
            <a:r>
              <a:rPr lang="en-GB" sz="1800">
                <a:solidFill>
                  <a:srgbClr val="000000"/>
                </a:solidFill>
                <a:latin typeface="Arial"/>
                <a:ea typeface="Arial"/>
                <a:cs typeface="Arial"/>
                <a:sym typeface="Arial"/>
              </a:rPr>
              <a:t>দেয়, </a:t>
            </a:r>
            <a:r>
              <a:rPr lang="en-GB" sz="1800">
                <a:solidFill>
                  <a:srgbClr val="000000"/>
                </a:solidFill>
                <a:latin typeface="Calibri"/>
                <a:ea typeface="Calibri"/>
                <a:cs typeface="Calibri"/>
                <a:sym typeface="Calibri"/>
              </a:rPr>
              <a:t>এবং কর্মীদের </a:t>
            </a:r>
            <a:r>
              <a:rPr lang="en-GB" sz="1800">
                <a:solidFill>
                  <a:srgbClr val="000000"/>
                </a:solidFill>
                <a:latin typeface="Arial"/>
                <a:ea typeface="Arial"/>
                <a:cs typeface="Arial"/>
                <a:sym typeface="Arial"/>
              </a:rPr>
              <a:t>কাছ থেকে কী</a:t>
            </a:r>
            <a:r>
              <a:rPr lang="en-GB" sz="1800">
                <a:solidFill>
                  <a:srgbClr val="000000"/>
                </a:solidFill>
                <a:latin typeface="Calibri"/>
                <a:ea typeface="Calibri"/>
                <a:cs typeface="Calibri"/>
                <a:sym typeface="Calibri"/>
              </a:rPr>
              <a:t> প্রত্যাশা করে।</a:t>
            </a:r>
            <a:endParaRPr sz="1100">
              <a:latin typeface="Calibri"/>
              <a:ea typeface="Calibri"/>
              <a:cs typeface="Calibri"/>
              <a:sym typeface="Calibri"/>
            </a:endParaRPr>
          </a:p>
          <a:p>
            <a:pPr marL="457200" lvl="0" indent="-228600" algn="l" rtl="0">
              <a:lnSpc>
                <a:spcPct val="107000"/>
              </a:lnSpc>
              <a:spcBef>
                <a:spcPts val="1342"/>
              </a:spcBef>
              <a:spcAft>
                <a:spcPts val="0"/>
              </a:spcAft>
              <a:buSzPts val="1400"/>
              <a:buNone/>
            </a:pPr>
            <a:r>
              <a:rPr lang="en-GB" sz="1400">
                <a:solidFill>
                  <a:srgbClr val="000000"/>
                </a:solidFill>
                <a:latin typeface="Times New Roman"/>
                <a:ea typeface="Times New Roman"/>
                <a:cs typeface="Times New Roman"/>
                <a:sym typeface="Times New Roman"/>
              </a:rPr>
              <a:t> </a:t>
            </a:r>
            <a:endParaRPr sz="1100">
              <a:latin typeface="Calibri"/>
              <a:ea typeface="Calibri"/>
              <a:cs typeface="Calibri"/>
              <a:sym typeface="Calibri"/>
            </a:endParaRPr>
          </a:p>
          <a:p>
            <a:pPr marL="914400" lvl="0" indent="-228600" algn="l" rtl="0">
              <a:lnSpc>
                <a:spcPct val="107000"/>
              </a:lnSpc>
              <a:spcBef>
                <a:spcPts val="1342"/>
              </a:spcBef>
              <a:spcAft>
                <a:spcPts val="0"/>
              </a:spcAft>
              <a:buSzPts val="1400"/>
              <a:buNone/>
            </a:pPr>
            <a:r>
              <a:rPr lang="en-GB" sz="1800" b="1">
                <a:solidFill>
                  <a:srgbClr val="000000"/>
                </a:solidFill>
                <a:latin typeface="Calibri"/>
                <a:ea typeface="Calibri"/>
                <a:cs typeface="Calibri"/>
                <a:sym typeface="Calibri"/>
              </a:rPr>
              <a:t>কমিউনিটির দৃষ্টিকোণকে গুরুত্ব দেওয়া </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মূল্যবোধ শুধুমাত্র পোস্টারে লেখা শব্দ বা </a:t>
            </a:r>
            <a:r>
              <a:rPr lang="en-GB" sz="1800">
                <a:solidFill>
                  <a:srgbClr val="000000"/>
                </a:solidFill>
                <a:latin typeface="Arial"/>
                <a:ea typeface="Arial"/>
                <a:cs typeface="Arial"/>
                <a:sym typeface="Arial"/>
              </a:rPr>
              <a:t>নির্দিষ্ট দিন পরপর </a:t>
            </a:r>
            <a:r>
              <a:rPr lang="en-GB" sz="1800">
                <a:solidFill>
                  <a:srgbClr val="000000"/>
                </a:solidFill>
                <a:latin typeface="Calibri"/>
                <a:ea typeface="Calibri"/>
                <a:cs typeface="Calibri"/>
                <a:sym typeface="Calibri"/>
              </a:rPr>
              <a:t>কর্মীদের সভায় </a:t>
            </a:r>
            <a:r>
              <a:rPr lang="en-GB" sz="1800">
                <a:solidFill>
                  <a:srgbClr val="000000"/>
                </a:solidFill>
                <a:latin typeface="Arial"/>
                <a:ea typeface="Arial"/>
                <a:cs typeface="Arial"/>
                <a:sym typeface="Arial"/>
              </a:rPr>
              <a:t>মনে করিয়ে দেওয়ার বিষয়</a:t>
            </a:r>
            <a:r>
              <a:rPr lang="en-GB" sz="1800">
                <a:solidFill>
                  <a:srgbClr val="000000"/>
                </a:solidFill>
                <a:latin typeface="Calibri"/>
                <a:ea typeface="Calibri"/>
                <a:cs typeface="Calibri"/>
                <a:sym typeface="Calibri"/>
              </a:rPr>
              <a:t> নয়। কর্মী, ব্যবস্থাপক, অংশীদার এবং কমিউনিটির সদস্যদের মধ্যে প্রতিদিনের যোগাযোগে </a:t>
            </a:r>
            <a:r>
              <a:rPr lang="en-GB" sz="1800">
                <a:solidFill>
                  <a:srgbClr val="000000"/>
                </a:solidFill>
                <a:latin typeface="Arial"/>
                <a:ea typeface="Arial"/>
                <a:cs typeface="Arial"/>
                <a:sym typeface="Arial"/>
              </a:rPr>
              <a:t>এগুলি পালন করা</a:t>
            </a:r>
            <a:r>
              <a:rPr lang="en-GB" sz="1800">
                <a:solidFill>
                  <a:srgbClr val="000000"/>
                </a:solidFill>
                <a:latin typeface="Calibri"/>
                <a:ea typeface="Calibri"/>
                <a:cs typeface="Calibri"/>
                <a:sym typeface="Calibri"/>
              </a:rPr>
              <a:t> হয়। কমিউনিটির প্রতি </a:t>
            </a:r>
            <a:r>
              <a:rPr lang="en-GB" sz="1800">
                <a:solidFill>
                  <a:srgbClr val="000000"/>
                </a:solidFill>
                <a:latin typeface="Arial"/>
                <a:ea typeface="Arial"/>
                <a:cs typeface="Arial"/>
                <a:sym typeface="Arial"/>
              </a:rPr>
              <a:t>জবাবদিহিতা বজায় রাখার ক্ষেত্রে</a:t>
            </a:r>
            <a:r>
              <a:rPr lang="en-GB" sz="1800">
                <a:solidFill>
                  <a:srgbClr val="000000"/>
                </a:solidFill>
                <a:latin typeface="Calibri"/>
                <a:ea typeface="Calibri"/>
                <a:cs typeface="Calibri"/>
                <a:sym typeface="Calibri"/>
              </a:rPr>
              <a:t> কর্মীদের </a:t>
            </a:r>
            <a:r>
              <a:rPr lang="en-GB" sz="1800">
                <a:solidFill>
                  <a:srgbClr val="000000"/>
                </a:solidFill>
                <a:latin typeface="Arial"/>
                <a:ea typeface="Arial"/>
                <a:cs typeface="Arial"/>
                <a:sym typeface="Arial"/>
              </a:rPr>
              <a:t>দায়বদ্ধ রাখে</a:t>
            </a:r>
            <a:r>
              <a:rPr lang="en-GB" sz="1800">
                <a:solidFill>
                  <a:srgbClr val="000000"/>
                </a:solidFill>
                <a:latin typeface="Calibri"/>
                <a:ea typeface="Calibri"/>
                <a:cs typeface="Calibri"/>
                <a:sym typeface="Calibri"/>
              </a:rPr>
              <a:t>, এমন নীতি ও প্রোটোকল তৈরি করা এর অন্তর্ভুক্ত, যেমন কর্মক্ষমতার সূচক বা </a:t>
            </a:r>
            <a:r>
              <a:rPr lang="en-GB" sz="1800">
                <a:solidFill>
                  <a:srgbClr val="000000"/>
                </a:solidFill>
                <a:latin typeface="Arial"/>
                <a:ea typeface="Arial"/>
                <a:cs typeface="Arial"/>
                <a:sym typeface="Arial"/>
              </a:rPr>
              <a:t>জব ডেসক্রিপশনে</a:t>
            </a:r>
            <a:r>
              <a:rPr lang="en-GB" sz="1800">
                <a:solidFill>
                  <a:srgbClr val="000000"/>
                </a:solidFill>
                <a:latin typeface="Calibri"/>
                <a:ea typeface="Calibri"/>
                <a:cs typeface="Calibri"/>
                <a:sym typeface="Calibri"/>
              </a:rPr>
              <a:t>র উপাদান। এইগুলো বাস্তবায়ন করার পদ্ধতিগুলো হচ্ছে:</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এমন কর্মী নিয়োগ করা, </a:t>
            </a:r>
            <a:r>
              <a:rPr lang="en-GB" sz="1800">
                <a:solidFill>
                  <a:srgbClr val="000000"/>
                </a:solidFill>
                <a:latin typeface="Arial"/>
                <a:ea typeface="Arial"/>
                <a:cs typeface="Arial"/>
                <a:sym typeface="Arial"/>
              </a:rPr>
              <a:t>যাদের কমিউনিটিদের সম্পৃক্ত করার মতো প্রয়োজনীয় দক্ষতা আছে, যেমন আবশ্যিক মূল দক্ষতা সমূহের মধ্যে শ্রবণ ও সহমর্মিতার মতো যোগাযোগের গুণাবলী অন্তর্ভুক্ত করা</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কর্মীদের </a:t>
            </a:r>
            <a:r>
              <a:rPr lang="en-GB" sz="1800">
                <a:solidFill>
                  <a:srgbClr val="000000"/>
                </a:solidFill>
                <a:latin typeface="Arial"/>
                <a:ea typeface="Arial"/>
                <a:cs typeface="Arial"/>
                <a:sym typeface="Arial"/>
              </a:rPr>
              <a:t>কর্মক্ষমতা</a:t>
            </a:r>
            <a:r>
              <a:rPr lang="en-GB" sz="1800">
                <a:solidFill>
                  <a:srgbClr val="000000"/>
                </a:solidFill>
                <a:latin typeface="Calibri"/>
                <a:ea typeface="Calibri"/>
                <a:cs typeface="Calibri"/>
                <a:sym typeface="Calibri"/>
              </a:rPr>
              <a:t> মূল্যায়নে কমিউনিটির প্রতি </a:t>
            </a:r>
            <a:r>
              <a:rPr lang="en-GB" sz="1800">
                <a:solidFill>
                  <a:srgbClr val="000000"/>
                </a:solidFill>
                <a:latin typeface="Arial"/>
                <a:ea typeface="Arial"/>
                <a:cs typeface="Arial"/>
                <a:sym typeface="Arial"/>
              </a:rPr>
              <a:t>জবাবদিহি</a:t>
            </a:r>
            <a:r>
              <a:rPr lang="en-GB" sz="1800">
                <a:solidFill>
                  <a:srgbClr val="000000"/>
                </a:solidFill>
                <a:latin typeface="Calibri"/>
                <a:ea typeface="Calibri"/>
                <a:cs typeface="Calibri"/>
                <a:sym typeface="Calibri"/>
              </a:rPr>
              <a:t>তা </a:t>
            </a:r>
            <a:r>
              <a:rPr lang="en-GB" sz="1800">
                <a:solidFill>
                  <a:srgbClr val="000000"/>
                </a:solidFill>
                <a:latin typeface="Arial"/>
                <a:ea typeface="Arial"/>
                <a:cs typeface="Arial"/>
                <a:sym typeface="Arial"/>
              </a:rPr>
              <a:t>পরিমাপ করার</a:t>
            </a:r>
            <a:r>
              <a:rPr lang="en-GB" sz="1800">
                <a:solidFill>
                  <a:srgbClr val="000000"/>
                </a:solidFill>
                <a:latin typeface="Calibri"/>
                <a:ea typeface="Calibri"/>
                <a:cs typeface="Calibri"/>
                <a:sym typeface="Calibri"/>
              </a:rPr>
              <a:t> সূচক (ইন্ডিকেটর) রাখা।</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600">
                <a:solidFill>
                  <a:srgbClr val="000000"/>
                </a:solidFill>
                <a:latin typeface="Calibri"/>
                <a:ea typeface="Calibri"/>
                <a:cs typeface="Calibri"/>
                <a:sym typeface="Calibri"/>
              </a:rPr>
              <a:t>সিদ্ধান্ত নেওয়ার সময় কমিউনিটির মতামত </a:t>
            </a:r>
            <a:r>
              <a:rPr lang="en-GB" sz="1600">
                <a:solidFill>
                  <a:srgbClr val="000000"/>
                </a:solidFill>
                <a:latin typeface="Arial"/>
                <a:ea typeface="Arial"/>
                <a:cs typeface="Arial"/>
                <a:sym typeface="Arial"/>
              </a:rPr>
              <a:t>অন্তর্ভুক্ত</a:t>
            </a:r>
            <a:r>
              <a:rPr lang="en-GB" sz="1600">
                <a:solidFill>
                  <a:srgbClr val="000000"/>
                </a:solidFill>
                <a:latin typeface="Calibri"/>
                <a:ea typeface="Calibri"/>
                <a:cs typeface="Calibri"/>
                <a:sym typeface="Calibri"/>
              </a:rPr>
              <a:t> করা— </a:t>
            </a:r>
            <a:r>
              <a:rPr lang="en-GB" sz="1600">
                <a:solidFill>
                  <a:srgbClr val="000000"/>
                </a:solidFill>
                <a:latin typeface="Arial"/>
                <a:ea typeface="Arial"/>
                <a:cs typeface="Arial"/>
                <a:sym typeface="Arial"/>
              </a:rPr>
              <a:t>কৌশলগত ও কার্যক্রম সংক্রান্ত সিদ্ধান্ত নেওয়ার সময়ে কমিউনিটি মতামতের উপাত্ত চান</a:t>
            </a:r>
            <a:r>
              <a:rPr lang="en-GB" sz="1600">
                <a:solidFill>
                  <a:srgbClr val="000000"/>
                </a:solidFill>
                <a:latin typeface="Calibri"/>
                <a:ea typeface="Calibri"/>
                <a:cs typeface="Calibri"/>
                <a:sym typeface="Calibri"/>
              </a:rPr>
              <a:t>। কর্মীরা </a:t>
            </a:r>
            <a:r>
              <a:rPr lang="en-GB" sz="1600">
                <a:solidFill>
                  <a:srgbClr val="000000"/>
                </a:solidFill>
                <a:latin typeface="Arial"/>
                <a:ea typeface="Arial"/>
                <a:cs typeface="Arial"/>
                <a:sym typeface="Arial"/>
              </a:rPr>
              <a:t>যদি আপনাকে</a:t>
            </a:r>
            <a:r>
              <a:rPr lang="en-GB" sz="1600">
                <a:solidFill>
                  <a:srgbClr val="000000"/>
                </a:solidFill>
                <a:latin typeface="Calibri"/>
                <a:ea typeface="Calibri"/>
                <a:cs typeface="Calibri"/>
                <a:sym typeface="Calibri"/>
              </a:rPr>
              <a:t> কমিউনিটির </a:t>
            </a:r>
            <a:r>
              <a:rPr lang="en-GB" sz="1600">
                <a:solidFill>
                  <a:srgbClr val="000000"/>
                </a:solidFill>
                <a:latin typeface="Arial"/>
                <a:ea typeface="Arial"/>
                <a:cs typeface="Arial"/>
                <a:sym typeface="Arial"/>
              </a:rPr>
              <a:t>মতামত চাইতে দেখে</a:t>
            </a:r>
            <a:r>
              <a:rPr lang="en-GB" sz="1600">
                <a:solidFill>
                  <a:srgbClr val="000000"/>
                </a:solidFill>
                <a:latin typeface="Calibri"/>
                <a:ea typeface="Calibri"/>
                <a:cs typeface="Calibri"/>
                <a:sym typeface="Calibri"/>
              </a:rPr>
              <a:t>, তারাও </a:t>
            </a:r>
            <a:r>
              <a:rPr lang="en-GB" sz="1600">
                <a:solidFill>
                  <a:srgbClr val="000000"/>
                </a:solidFill>
                <a:latin typeface="Arial"/>
                <a:ea typeface="Arial"/>
                <a:cs typeface="Arial"/>
                <a:sym typeface="Arial"/>
              </a:rPr>
              <a:t>সেটিকে</a:t>
            </a:r>
            <a:r>
              <a:rPr lang="en-GB" sz="1600">
                <a:solidFill>
                  <a:srgbClr val="000000"/>
                </a:solidFill>
                <a:latin typeface="Calibri"/>
                <a:ea typeface="Calibri"/>
                <a:cs typeface="Calibri"/>
                <a:sym typeface="Calibri"/>
              </a:rPr>
              <a:t> গুরুত্ব দেবে।</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অংশীদার ও দাতাদের সাথে আলোচনায় কমিউনিটি </a:t>
            </a:r>
            <a:r>
              <a:rPr lang="en-GB" sz="1800">
                <a:solidFill>
                  <a:srgbClr val="000000"/>
                </a:solidFill>
                <a:latin typeface="Arial"/>
                <a:ea typeface="Arial"/>
                <a:cs typeface="Arial"/>
                <a:sym typeface="Arial"/>
              </a:rPr>
              <a:t>এনগেজমেন্টে</a:t>
            </a:r>
            <a:r>
              <a:rPr lang="en-GB" sz="1800">
                <a:solidFill>
                  <a:srgbClr val="000000"/>
                </a:solidFill>
                <a:latin typeface="Calibri"/>
                <a:ea typeface="Calibri"/>
                <a:cs typeface="Calibri"/>
                <a:sym typeface="Calibri"/>
              </a:rPr>
              <a:t>র </a:t>
            </a:r>
            <a:r>
              <a:rPr lang="en-GB" sz="1800">
                <a:solidFill>
                  <a:srgbClr val="000000"/>
                </a:solidFill>
                <a:latin typeface="Arial"/>
                <a:ea typeface="Arial"/>
                <a:cs typeface="Arial"/>
                <a:sym typeface="Arial"/>
              </a:rPr>
              <a:t>পক্ষ সমর্থন করা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আপনাদের সংগঠন যে এভাবেই কাজ করে, আর এটি যে আপসযোগ্য নয়, তা জোর দিয়ে বলুন</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400">
                <a:solidFill>
                  <a:srgbClr val="000000"/>
                </a:solidFill>
                <a:latin typeface="Times New Roman"/>
                <a:ea typeface="Times New Roman"/>
                <a:cs typeface="Times New Roman"/>
                <a:sym typeface="Times New Roman"/>
              </a:rPr>
              <a:t> </a:t>
            </a:r>
            <a:endParaRPr sz="1100">
              <a:latin typeface="Calibri"/>
              <a:ea typeface="Calibri"/>
              <a:cs typeface="Calibri"/>
              <a:sym typeface="Calibri"/>
            </a:endParaRPr>
          </a:p>
          <a:p>
            <a:pPr marL="342900" lvl="0" indent="-342900" algn="l" rtl="0">
              <a:lnSpc>
                <a:spcPct val="107000"/>
              </a:lnSpc>
              <a:spcBef>
                <a:spcPts val="1342"/>
              </a:spcBef>
              <a:spcAft>
                <a:spcPts val="0"/>
              </a:spcAft>
              <a:buSzPts val="1400"/>
              <a:buFont typeface="Noto Sans Symbols"/>
              <a:buChar char="⮚"/>
            </a:pPr>
            <a:r>
              <a:rPr lang="en-GB" sz="1800" b="1">
                <a:solidFill>
                  <a:srgbClr val="000000"/>
                </a:solidFill>
                <a:latin typeface="Calibri"/>
                <a:ea typeface="Calibri"/>
                <a:cs typeface="Calibri"/>
                <a:sym typeface="Calibri"/>
              </a:rPr>
              <a:t>জবাবদিহিতার প্রক্রিয়াতে সম্পৃক্ত হওয়া </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নেতৃত্ব যখন কমিউনিটি এনগেজমেন্ট অ্যান্ড অ্যাকাউন্ট্যাবিলিটি বাড়ানোর জন্য সক্রিয়ভাবে কাজ করে, তখন এটি কর্মীদের কাছে একটি </a:t>
            </a:r>
            <a:r>
              <a:rPr lang="en-GB" sz="1800">
                <a:solidFill>
                  <a:srgbClr val="000000"/>
                </a:solidFill>
                <a:latin typeface="Arial"/>
                <a:ea typeface="Arial"/>
                <a:cs typeface="Arial"/>
                <a:sym typeface="Arial"/>
              </a:rPr>
              <a:t>শক্তিশালী</a:t>
            </a:r>
            <a:r>
              <a:rPr lang="en-GB" sz="1800">
                <a:solidFill>
                  <a:srgbClr val="000000"/>
                </a:solidFill>
                <a:latin typeface="Calibri"/>
                <a:ea typeface="Calibri"/>
                <a:cs typeface="Calibri"/>
                <a:sym typeface="Calibri"/>
              </a:rPr>
              <a:t> বার্তা দেয় যে এটি গুরুত্বপূর্ণ এবং সংস্থা</a:t>
            </a:r>
            <a:r>
              <a:rPr lang="en-GB" sz="1800">
                <a:solidFill>
                  <a:srgbClr val="000000"/>
                </a:solidFill>
                <a:latin typeface="Arial"/>
                <a:ea typeface="Arial"/>
                <a:cs typeface="Arial"/>
                <a:sym typeface="Arial"/>
              </a:rPr>
              <a:t>টি</a:t>
            </a:r>
            <a:r>
              <a:rPr lang="en-GB" sz="1800">
                <a:solidFill>
                  <a:srgbClr val="000000"/>
                </a:solidFill>
                <a:latin typeface="Calibri"/>
                <a:ea typeface="Calibri"/>
                <a:cs typeface="Calibri"/>
                <a:sym typeface="Calibri"/>
              </a:rPr>
              <a:t>র জন্য একটি অগ্রাধিকার</a:t>
            </a:r>
            <a:r>
              <a:rPr lang="en-GB" sz="1800">
                <a:solidFill>
                  <a:srgbClr val="000000"/>
                </a:solidFill>
                <a:latin typeface="Arial"/>
                <a:ea typeface="Arial"/>
                <a:cs typeface="Arial"/>
                <a:sym typeface="Arial"/>
              </a:rPr>
              <a:t>প্রাপ্ত বিষয়</a:t>
            </a:r>
            <a:r>
              <a:rPr lang="en-GB" sz="1800">
                <a:solidFill>
                  <a:srgbClr val="000000"/>
                </a:solidFill>
                <a:latin typeface="Calibri"/>
                <a:ea typeface="Calibri"/>
                <a:cs typeface="Calibri"/>
                <a:sym typeface="Calibri"/>
              </a:rPr>
              <a:t>। এইগুলো বাস্তবায়ন করার </a:t>
            </a:r>
            <a:r>
              <a:rPr lang="en-GB" sz="1800">
                <a:solidFill>
                  <a:srgbClr val="000000"/>
                </a:solidFill>
                <a:latin typeface="Arial"/>
                <a:ea typeface="Arial"/>
                <a:cs typeface="Arial"/>
                <a:sym typeface="Arial"/>
              </a:rPr>
              <a:t>উপায়</a:t>
            </a:r>
            <a:r>
              <a:rPr lang="en-GB" sz="1800">
                <a:solidFill>
                  <a:srgbClr val="000000"/>
                </a:solidFill>
                <a:latin typeface="Calibri"/>
                <a:ea typeface="Calibri"/>
                <a:cs typeface="Calibri"/>
                <a:sym typeface="Calibri"/>
              </a:rPr>
              <a:t>গুলো হচ্ছে:</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নেতৃত্ব যে এই বিষয়টিকে গুরুত্ব দেয়, তা দেখানোর জন্য </a:t>
            </a:r>
            <a:r>
              <a:rPr lang="en-GB" sz="1800">
                <a:solidFill>
                  <a:srgbClr val="000000"/>
                </a:solidFill>
                <a:latin typeface="Calibri"/>
                <a:ea typeface="Calibri"/>
                <a:cs typeface="Calibri"/>
                <a:sym typeface="Calibri"/>
              </a:rPr>
              <a:t>CEA বিষয়ক প্রশিক্ষণ ও কর্মশালায় অংশ নেওয়া (</a:t>
            </a:r>
            <a:r>
              <a:rPr lang="en-GB" sz="1800">
                <a:solidFill>
                  <a:srgbClr val="000000"/>
                </a:solidFill>
                <a:latin typeface="Arial"/>
                <a:ea typeface="Arial"/>
                <a:cs typeface="Arial"/>
                <a:sym typeface="Arial"/>
              </a:rPr>
              <a:t>শুধুমাত্র নির্দিষ্ট কিছু সেশনের জন্য হলে তবুও)</a:t>
            </a:r>
            <a:r>
              <a:rPr lang="en-GB" sz="1800">
                <a:solidFill>
                  <a:srgbClr val="000000"/>
                </a:solidFill>
                <a:latin typeface="Calibri"/>
                <a:ea typeface="Calibri"/>
                <a:cs typeface="Calibri"/>
                <a:sym typeface="Calibri"/>
              </a:rPr>
              <a:t> </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সিইএ-কে </a:t>
            </a:r>
            <a:r>
              <a:rPr lang="en-GB" sz="1800">
                <a:solidFill>
                  <a:srgbClr val="000000"/>
                </a:solidFill>
                <a:latin typeface="Arial"/>
                <a:ea typeface="Arial"/>
                <a:cs typeface="Arial"/>
                <a:sym typeface="Arial"/>
              </a:rPr>
              <a:t>প্রাতিষ্ঠানিকীকরণ</a:t>
            </a:r>
            <a:r>
              <a:rPr lang="en-GB" sz="1800">
                <a:solidFill>
                  <a:srgbClr val="000000"/>
                </a:solidFill>
                <a:latin typeface="Calibri"/>
                <a:ea typeface="Calibri"/>
                <a:cs typeface="Calibri"/>
                <a:sym typeface="Calibri"/>
              </a:rPr>
              <a:t> করার </a:t>
            </a:r>
            <a:r>
              <a:rPr lang="en-GB" sz="1800">
                <a:solidFill>
                  <a:srgbClr val="000000"/>
                </a:solidFill>
                <a:latin typeface="Arial"/>
                <a:ea typeface="Arial"/>
                <a:cs typeface="Arial"/>
                <a:sym typeface="Arial"/>
              </a:rPr>
              <a:t>মূল</a:t>
            </a:r>
            <a:r>
              <a:rPr lang="en-GB" sz="1800">
                <a:solidFill>
                  <a:srgbClr val="000000"/>
                </a:solidFill>
                <a:latin typeface="Calibri"/>
                <a:ea typeface="Calibri"/>
                <a:cs typeface="Calibri"/>
                <a:sym typeface="Calibri"/>
              </a:rPr>
              <a:t> প্রক্রিয়াগুলোতে নেতৃত্ব </a:t>
            </a:r>
            <a:r>
              <a:rPr lang="en-GB" sz="1800">
                <a:solidFill>
                  <a:srgbClr val="000000"/>
                </a:solidFill>
                <a:latin typeface="Arial"/>
                <a:ea typeface="Arial"/>
                <a:cs typeface="Arial"/>
                <a:sym typeface="Arial"/>
              </a:rPr>
              <a:t>দেওয়া</a:t>
            </a:r>
            <a:r>
              <a:rPr lang="en-GB" sz="1800">
                <a:solidFill>
                  <a:srgbClr val="000000"/>
                </a:solidFill>
                <a:latin typeface="Calibri"/>
                <a:ea typeface="Calibri"/>
                <a:cs typeface="Calibri"/>
                <a:sym typeface="Calibri"/>
              </a:rPr>
              <a:t> এবং </a:t>
            </a:r>
            <a:r>
              <a:rPr lang="en-GB" sz="1800">
                <a:solidFill>
                  <a:srgbClr val="000000"/>
                </a:solidFill>
                <a:latin typeface="Arial"/>
                <a:ea typeface="Arial"/>
                <a:cs typeface="Arial"/>
                <a:sym typeface="Arial"/>
              </a:rPr>
              <a:t>সম্পৃক্ত হওয়া</a:t>
            </a:r>
            <a:r>
              <a:rPr lang="en-GB" sz="1800">
                <a:solidFill>
                  <a:srgbClr val="000000"/>
                </a:solidFill>
                <a:latin typeface="Calibri"/>
                <a:ea typeface="Calibri"/>
                <a:cs typeface="Calibri"/>
                <a:sym typeface="Calibri"/>
              </a:rPr>
              <a:t>, যেমন সিইএ নীতি বা </a:t>
            </a:r>
            <a:r>
              <a:rPr lang="en-GB" sz="1800">
                <a:solidFill>
                  <a:srgbClr val="000000"/>
                </a:solidFill>
                <a:latin typeface="Arial"/>
                <a:ea typeface="Arial"/>
                <a:cs typeface="Arial"/>
                <a:sym typeface="Arial"/>
              </a:rPr>
              <a:t>কর্ম</a:t>
            </a:r>
            <a:r>
              <a:rPr lang="en-GB" sz="1800">
                <a:solidFill>
                  <a:srgbClr val="000000"/>
                </a:solidFill>
                <a:latin typeface="Calibri"/>
                <a:ea typeface="Calibri"/>
                <a:cs typeface="Calibri"/>
                <a:sym typeface="Calibri"/>
              </a:rPr>
              <a:t>কৌশল তৈরি করা </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Arial"/>
                <a:ea typeface="Arial"/>
                <a:cs typeface="Arial"/>
                <a:sym typeface="Arial"/>
              </a:rPr>
              <a:t>সংগঠনটি</a:t>
            </a:r>
            <a:r>
              <a:rPr lang="en-GB" sz="1800">
                <a:solidFill>
                  <a:srgbClr val="000000"/>
                </a:solidFill>
                <a:latin typeface="Calibri"/>
                <a:ea typeface="Calibri"/>
                <a:cs typeface="Calibri"/>
                <a:sym typeface="Calibri"/>
              </a:rPr>
              <a:t>কে আরও জবাবদিহিতামূলক এবং সহযোগিতামূলক </a:t>
            </a:r>
            <a:r>
              <a:rPr lang="en-GB" sz="1800">
                <a:solidFill>
                  <a:srgbClr val="000000"/>
                </a:solidFill>
                <a:latin typeface="Arial"/>
                <a:ea typeface="Arial"/>
                <a:cs typeface="Arial"/>
                <a:sym typeface="Arial"/>
              </a:rPr>
              <a:t>করাটা সহজতর করে,</a:t>
            </a:r>
            <a:r>
              <a:rPr lang="en-GB" sz="1800">
                <a:solidFill>
                  <a:srgbClr val="000000"/>
                </a:solidFill>
                <a:latin typeface="Calibri"/>
                <a:ea typeface="Calibri"/>
                <a:cs typeface="Calibri"/>
                <a:sym typeface="Calibri"/>
              </a:rPr>
              <a:t> এমন সংস্কৃতি এবং প্রক্রিয়া গড়ে </a:t>
            </a:r>
            <a:r>
              <a:rPr lang="en-GB" sz="1800">
                <a:solidFill>
                  <a:srgbClr val="000000"/>
                </a:solidFill>
                <a:latin typeface="Arial"/>
                <a:ea typeface="Arial"/>
                <a:cs typeface="Arial"/>
                <a:sym typeface="Arial"/>
              </a:rPr>
              <a:t>তুলতে সাহায্য করুন।</a:t>
            </a:r>
            <a:r>
              <a:rPr lang="en-GB" sz="1800">
                <a:solidFill>
                  <a:srgbClr val="000000"/>
                </a:solidFill>
                <a:latin typeface="Calibri"/>
                <a:ea typeface="Calibri"/>
                <a:cs typeface="Calibri"/>
                <a:sym typeface="Calibri"/>
              </a:rPr>
              <a:t> এর মধ্যে অন্তর্ভুক্ত রয়েছে</a:t>
            </a:r>
            <a:r>
              <a:rPr lang="en-GB" sz="1800">
                <a:solidFill>
                  <a:srgbClr val="000000"/>
                </a:solidFill>
                <a:latin typeface="Arial"/>
                <a:ea typeface="Arial"/>
                <a:cs typeface="Arial"/>
                <a:sym typeface="Arial"/>
              </a:rPr>
              <a:t>:</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কর্মসূচি প্রণয়নকে আরো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সংবেদনশীল হতে বাধা দেয় এবং </a:t>
            </a:r>
            <a:r>
              <a:rPr lang="en-GB" sz="1800">
                <a:solidFill>
                  <a:srgbClr val="000000"/>
                </a:solidFill>
                <a:latin typeface="Calibri"/>
                <a:ea typeface="Calibri"/>
                <a:cs typeface="Calibri"/>
                <a:sym typeface="Calibri"/>
              </a:rPr>
              <a:t>দলগুলোকে নতুন উদ্ভাবনী প</a:t>
            </a:r>
            <a:r>
              <a:rPr lang="en-GB" sz="1800">
                <a:solidFill>
                  <a:srgbClr val="000000"/>
                </a:solidFill>
                <a:latin typeface="Arial"/>
                <a:ea typeface="Arial"/>
                <a:cs typeface="Arial"/>
                <a:sym typeface="Arial"/>
              </a:rPr>
              <a:t>ন্থা</a:t>
            </a:r>
            <a:r>
              <a:rPr lang="en-GB" sz="1800">
                <a:solidFill>
                  <a:srgbClr val="000000"/>
                </a:solidFill>
                <a:latin typeface="Calibri"/>
                <a:ea typeface="Calibri"/>
                <a:cs typeface="Calibri"/>
                <a:sym typeface="Calibri"/>
              </a:rPr>
              <a:t> পরীক্ষার সুযোগ </a:t>
            </a:r>
            <a:r>
              <a:rPr lang="en-GB" sz="1800">
                <a:solidFill>
                  <a:srgbClr val="000000"/>
                </a:solidFill>
                <a:latin typeface="Arial"/>
                <a:ea typeface="Arial"/>
                <a:cs typeface="Arial"/>
                <a:sym typeface="Arial"/>
              </a:rPr>
              <a:t>করে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দেয় এমন </a:t>
            </a:r>
            <a:r>
              <a:rPr lang="en-GB" sz="1800">
                <a:solidFill>
                  <a:srgbClr val="000000"/>
                </a:solidFill>
                <a:latin typeface="Calibri"/>
                <a:ea typeface="Calibri"/>
                <a:cs typeface="Calibri"/>
                <a:sym typeface="Calibri"/>
              </a:rPr>
              <a:t>অনমনীয় প</a:t>
            </a:r>
            <a:r>
              <a:rPr lang="en-GB" sz="1800">
                <a:solidFill>
                  <a:srgbClr val="000000"/>
                </a:solidFill>
                <a:latin typeface="Arial"/>
                <a:ea typeface="Arial"/>
                <a:cs typeface="Arial"/>
                <a:sym typeface="Arial"/>
              </a:rPr>
              <a:t>ন্থা</a:t>
            </a:r>
            <a:r>
              <a:rPr lang="en-GB" sz="1800">
                <a:solidFill>
                  <a:srgbClr val="000000"/>
                </a:solidFill>
                <a:latin typeface="Calibri"/>
                <a:ea typeface="Calibri"/>
                <a:cs typeface="Calibri"/>
                <a:sym typeface="Calibri"/>
              </a:rPr>
              <a:t>গুলো দূর করা</a:t>
            </a:r>
            <a:endParaRPr sz="1100">
              <a:latin typeface="Calibri"/>
              <a:ea typeface="Calibri"/>
              <a:cs typeface="Calibri"/>
              <a:sym typeface="Calibri"/>
            </a:endParaRPr>
          </a:p>
          <a:p>
            <a:pPr marL="457200" lvl="0" indent="-228600" algn="l" rtl="0">
              <a:lnSpc>
                <a:spcPct val="107000"/>
              </a:lnSpc>
              <a:spcBef>
                <a:spcPts val="1342"/>
              </a:spcBef>
              <a:spcAft>
                <a:spcPts val="0"/>
              </a:spcAft>
              <a:buSzPts val="1400"/>
              <a:buNone/>
            </a:pPr>
            <a:r>
              <a:rPr lang="en-GB" sz="1800">
                <a:solidFill>
                  <a:srgbClr val="000000"/>
                </a:solidFill>
                <a:latin typeface="Calibri"/>
                <a:ea typeface="Calibri"/>
                <a:cs typeface="Calibri"/>
                <a:sym typeface="Calibri"/>
              </a:rPr>
              <a:t> </a:t>
            </a:r>
            <a:endParaRPr sz="1100">
              <a:latin typeface="Calibri"/>
              <a:ea typeface="Calibri"/>
              <a:cs typeface="Calibri"/>
              <a:sym typeface="Calibri"/>
            </a:endParaRPr>
          </a:p>
          <a:p>
            <a:pPr marL="342900" lvl="0" indent="-342900" algn="l" rtl="0">
              <a:lnSpc>
                <a:spcPct val="107000"/>
              </a:lnSpc>
              <a:spcBef>
                <a:spcPts val="1342"/>
              </a:spcBef>
              <a:spcAft>
                <a:spcPts val="0"/>
              </a:spcAft>
              <a:buSzPts val="1400"/>
              <a:buFont typeface="Noto Sans Symbols"/>
              <a:buChar char="⮚"/>
            </a:pPr>
            <a:r>
              <a:rPr lang="en-GB" sz="1800" b="1">
                <a:solidFill>
                  <a:srgbClr val="000000"/>
                </a:solidFill>
                <a:latin typeface="Calibri"/>
                <a:ea typeface="Calibri"/>
                <a:cs typeface="Calibri"/>
                <a:sym typeface="Calibri"/>
              </a:rPr>
              <a:t>জবাবদিহিতার উদ্যোগ সমূহে সংস্থান যোগানো </a:t>
            </a:r>
            <a:endParaRPr sz="1100">
              <a:latin typeface="Calibri"/>
              <a:ea typeface="Calibri"/>
              <a:cs typeface="Calibri"/>
              <a:sym typeface="Calibri"/>
            </a:endParaRPr>
          </a:p>
          <a:p>
            <a:pPr marL="742950" lvl="1" indent="-28575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শুধু মুখের কথা যথেষ্ট নয়— </a:t>
            </a:r>
            <a:r>
              <a:rPr lang="en-GB" sz="1800">
                <a:solidFill>
                  <a:srgbClr val="000000"/>
                </a:solidFill>
                <a:latin typeface="Arial"/>
                <a:ea typeface="Arial"/>
                <a:cs typeface="Arial"/>
                <a:sym typeface="Arial"/>
              </a:rPr>
              <a:t>নেতাদের</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প্রাতিষ্ঠানিক</a:t>
            </a:r>
            <a:r>
              <a:rPr lang="en-GB" sz="1800">
                <a:solidFill>
                  <a:srgbClr val="000000"/>
                </a:solidFill>
                <a:latin typeface="Calibri"/>
                <a:ea typeface="Calibri"/>
                <a:cs typeface="Calibri"/>
                <a:sym typeface="Calibri"/>
              </a:rPr>
              <a:t> মূল্যবোধে</a:t>
            </a:r>
            <a:r>
              <a:rPr lang="en-GB" sz="1800">
                <a:solidFill>
                  <a:srgbClr val="000000"/>
                </a:solidFill>
                <a:latin typeface="Arial"/>
                <a:ea typeface="Arial"/>
                <a:cs typeface="Arial"/>
                <a:sym typeface="Arial"/>
              </a:rPr>
              <a:t>ও</a:t>
            </a:r>
            <a:r>
              <a:rPr lang="en-GB" sz="1800">
                <a:solidFill>
                  <a:srgbClr val="000000"/>
                </a:solidFill>
                <a:latin typeface="Calibri"/>
                <a:ea typeface="Calibri"/>
                <a:cs typeface="Calibri"/>
                <a:sym typeface="Calibri"/>
              </a:rPr>
              <a:t> বিনিয়োগ </a:t>
            </a:r>
            <a:r>
              <a:rPr lang="en-GB" sz="1800">
                <a:solidFill>
                  <a:srgbClr val="000000"/>
                </a:solidFill>
                <a:latin typeface="Arial"/>
                <a:ea typeface="Arial"/>
                <a:cs typeface="Arial"/>
                <a:sym typeface="Arial"/>
              </a:rPr>
              <a:t>করতে হবে</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এটা হয়তো সরল মনে হতে পারে, তবে </a:t>
            </a:r>
            <a:r>
              <a:rPr lang="en-GB" sz="1800">
                <a:solidFill>
                  <a:srgbClr val="000000"/>
                </a:solidFill>
                <a:latin typeface="Calibri"/>
                <a:ea typeface="Calibri"/>
                <a:cs typeface="Calibri"/>
                <a:sym typeface="Calibri"/>
              </a:rPr>
              <a:t> অর্থ ও জনবল না থাকলে, </a:t>
            </a:r>
            <a:r>
              <a:rPr lang="en-GB" sz="1800">
                <a:solidFill>
                  <a:srgbClr val="000000"/>
                </a:solidFill>
                <a:latin typeface="Arial"/>
                <a:ea typeface="Arial"/>
                <a:cs typeface="Arial"/>
                <a:sym typeface="Arial"/>
              </a:rPr>
              <a:t>তা অর্থপূর্ণ</a:t>
            </a:r>
            <a:r>
              <a:rPr lang="en-GB" sz="1800">
                <a:solidFill>
                  <a:srgbClr val="000000"/>
                </a:solidFill>
                <a:latin typeface="Calibri"/>
                <a:ea typeface="Calibri"/>
                <a:cs typeface="Calibri"/>
                <a:sym typeface="Calibri"/>
              </a:rPr>
              <a:t> কমিউনিটি অংশগ্রহ</a:t>
            </a:r>
            <a:r>
              <a:rPr lang="en-GB" sz="1800">
                <a:solidFill>
                  <a:srgbClr val="000000"/>
                </a:solidFill>
                <a:latin typeface="Arial"/>
                <a:ea typeface="Arial"/>
                <a:cs typeface="Arial"/>
                <a:sym typeface="Arial"/>
              </a:rPr>
              <a:t>ণের অভাব থেকে যায়</a:t>
            </a:r>
            <a:r>
              <a:rPr lang="en-GB" sz="1800">
                <a:solidFill>
                  <a:srgbClr val="000000"/>
                </a:solidFill>
                <a:latin typeface="Calibri"/>
                <a:ea typeface="Calibri"/>
                <a:cs typeface="Calibri"/>
                <a:sym typeface="Calibri"/>
              </a:rPr>
              <a:t>। এইগুলো বাস্তবায়ন করার পদ্ধতিগুলো হচ্ছে:</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প্রক্রিয়া</a:t>
            </a:r>
            <a:r>
              <a:rPr lang="en-GB" sz="1800">
                <a:solidFill>
                  <a:srgbClr val="000000"/>
                </a:solidFill>
                <a:latin typeface="Arial"/>
                <a:ea typeface="Arial"/>
                <a:cs typeface="Arial"/>
                <a:sym typeface="Arial"/>
              </a:rPr>
              <a:t>টিতে নেতৃত্ব দেওয়ার</a:t>
            </a:r>
            <a:r>
              <a:rPr lang="en-GB" sz="1800">
                <a:solidFill>
                  <a:srgbClr val="000000"/>
                </a:solidFill>
                <a:latin typeface="Calibri"/>
                <a:ea typeface="Calibri"/>
                <a:cs typeface="Calibri"/>
                <a:sym typeface="Calibri"/>
              </a:rPr>
              <a:t> জন্য সিইএ কর্মীদের নিয়োগ করা – কারণ দায়িত্ব</a:t>
            </a:r>
            <a:r>
              <a:rPr lang="en-GB" sz="1800">
                <a:solidFill>
                  <a:srgbClr val="000000"/>
                </a:solidFill>
                <a:latin typeface="Arial"/>
                <a:ea typeface="Arial"/>
                <a:cs typeface="Arial"/>
                <a:sym typeface="Arial"/>
              </a:rPr>
              <a:t>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যখন </a:t>
            </a:r>
            <a:r>
              <a:rPr lang="en-GB" sz="1800">
                <a:solidFill>
                  <a:srgbClr val="000000"/>
                </a:solidFill>
                <a:latin typeface="Calibri"/>
                <a:ea typeface="Calibri"/>
                <a:cs typeface="Calibri"/>
                <a:sym typeface="Calibri"/>
              </a:rPr>
              <a:t>সবার </a:t>
            </a:r>
            <a:r>
              <a:rPr lang="en-GB" sz="1800">
                <a:solidFill>
                  <a:srgbClr val="000000"/>
                </a:solidFill>
                <a:latin typeface="Arial"/>
                <a:ea typeface="Arial"/>
                <a:cs typeface="Arial"/>
                <a:sym typeface="Arial"/>
              </a:rPr>
              <a:t>হয়</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অল্প</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কিছুদিন পরই দেখা যায় যে কেউই এটার দায়িত্ব নিচ্ছে না। </a:t>
            </a:r>
            <a:r>
              <a:rPr lang="en-GB" sz="1800">
                <a:solidFill>
                  <a:srgbClr val="000000"/>
                </a:solidFill>
                <a:latin typeface="Calibri"/>
                <a:ea typeface="Calibri"/>
                <a:cs typeface="Calibri"/>
                <a:sym typeface="Calibri"/>
              </a:rPr>
              <a:t> নিশ্চিত করা যে পদটি সঠিক স্তর এবং বিভাগে রয়েছে, যাতে </a:t>
            </a:r>
            <a:r>
              <a:rPr lang="en-GB" sz="1800">
                <a:solidFill>
                  <a:srgbClr val="000000"/>
                </a:solidFill>
                <a:latin typeface="Arial"/>
                <a:ea typeface="Arial"/>
                <a:cs typeface="Arial"/>
                <a:sym typeface="Arial"/>
              </a:rPr>
              <a:t>পদে থাকা</a:t>
            </a:r>
            <a:r>
              <a:rPr lang="en-GB" sz="1800">
                <a:solidFill>
                  <a:srgbClr val="000000"/>
                </a:solidFill>
                <a:latin typeface="Calibri"/>
                <a:ea typeface="Calibri"/>
                <a:cs typeface="Calibri"/>
                <a:sym typeface="Calibri"/>
              </a:rPr>
              <a:t> </a:t>
            </a:r>
            <a:r>
              <a:rPr lang="en-GB" sz="1800">
                <a:solidFill>
                  <a:srgbClr val="000000"/>
                </a:solidFill>
                <a:latin typeface="Arial"/>
                <a:ea typeface="Arial"/>
                <a:cs typeface="Arial"/>
                <a:sym typeface="Arial"/>
              </a:rPr>
              <a:t>ব্যক্তিটির </a:t>
            </a:r>
            <a:r>
              <a:rPr lang="en-GB" sz="1800">
                <a:solidFill>
                  <a:srgbClr val="000000"/>
                </a:solidFill>
                <a:latin typeface="Calibri"/>
                <a:ea typeface="Calibri"/>
                <a:cs typeface="Calibri"/>
                <a:sym typeface="Calibri"/>
              </a:rPr>
              <a:t>পরিবর্তন আনতে এবং সহকর্মীদের উপর প্রভাব ফেলতে </a:t>
            </a:r>
            <a:r>
              <a:rPr lang="en-GB" sz="1800">
                <a:solidFill>
                  <a:srgbClr val="000000"/>
                </a:solidFill>
                <a:latin typeface="Arial"/>
                <a:ea typeface="Arial"/>
                <a:cs typeface="Arial"/>
                <a:sym typeface="Arial"/>
              </a:rPr>
              <a:t>সক্ষমতা থাকে</a:t>
            </a:r>
            <a:r>
              <a:rPr lang="en-GB" sz="1800">
                <a:solidFill>
                  <a:srgbClr val="000000"/>
                </a:solidFill>
                <a:latin typeface="Calibri"/>
                <a:ea typeface="Calibri"/>
                <a:cs typeface="Calibri"/>
                <a:sym typeface="Calibri"/>
              </a:rPr>
              <a:t>। এছাড়াও, সেই ব্যক্তি</a:t>
            </a:r>
            <a:r>
              <a:rPr lang="en-GB" sz="1800">
                <a:solidFill>
                  <a:srgbClr val="000000"/>
                </a:solidFill>
                <a:latin typeface="Arial"/>
                <a:ea typeface="Arial"/>
                <a:cs typeface="Arial"/>
                <a:sym typeface="Arial"/>
              </a:rPr>
              <a:t>টি</a:t>
            </a:r>
            <a:r>
              <a:rPr lang="en-GB" sz="1800">
                <a:solidFill>
                  <a:srgbClr val="000000"/>
                </a:solidFill>
                <a:latin typeface="Calibri"/>
                <a:ea typeface="Calibri"/>
                <a:cs typeface="Calibri"/>
                <a:sym typeface="Calibri"/>
              </a:rPr>
              <a:t>র কাছে এটি এগিয়ে নিয়ে যাওয়ার </a:t>
            </a:r>
            <a:r>
              <a:rPr lang="en-GB" sz="1800">
                <a:solidFill>
                  <a:srgbClr val="000000"/>
                </a:solidFill>
                <a:latin typeface="Arial"/>
                <a:ea typeface="Arial"/>
                <a:cs typeface="Arial"/>
                <a:sym typeface="Arial"/>
              </a:rPr>
              <a:t>মতো</a:t>
            </a:r>
            <a:r>
              <a:rPr lang="en-GB" sz="1800">
                <a:solidFill>
                  <a:srgbClr val="000000"/>
                </a:solidFill>
                <a:latin typeface="Calibri"/>
                <a:ea typeface="Calibri"/>
                <a:cs typeface="Calibri"/>
                <a:sym typeface="Calibri"/>
              </a:rPr>
              <a:t> প্রয়োজনীয় সময়, দক্ষতা এবং </a:t>
            </a:r>
            <a:r>
              <a:rPr lang="en-GB" sz="1800">
                <a:solidFill>
                  <a:srgbClr val="000000"/>
                </a:solidFill>
                <a:latin typeface="Arial"/>
                <a:ea typeface="Arial"/>
                <a:cs typeface="Arial"/>
                <a:sym typeface="Arial"/>
              </a:rPr>
              <a:t>আন্তরিক</a:t>
            </a:r>
            <a:r>
              <a:rPr lang="en-GB" sz="1800">
                <a:solidFill>
                  <a:srgbClr val="000000"/>
                </a:solidFill>
                <a:latin typeface="Calibri"/>
                <a:ea typeface="Calibri"/>
                <a:cs typeface="Calibri"/>
                <a:sym typeface="Calibri"/>
              </a:rPr>
              <a:t> আগ্রহ থাকা উচি</a:t>
            </a:r>
            <a:r>
              <a:rPr lang="en-GB" sz="1800">
                <a:solidFill>
                  <a:srgbClr val="000000"/>
                </a:solidFill>
                <a:latin typeface="Arial"/>
                <a:ea typeface="Arial"/>
                <a:cs typeface="Arial"/>
                <a:sym typeface="Arial"/>
              </a:rPr>
              <a:t>ৎ</a:t>
            </a:r>
            <a:r>
              <a:rPr lang="en-GB" sz="1800">
                <a:solidFill>
                  <a:srgbClr val="000000"/>
                </a:solidFill>
                <a:latin typeface="Calibri"/>
                <a:ea typeface="Calibri"/>
                <a:cs typeface="Calibri"/>
                <a:sym typeface="Calibri"/>
              </a:rPr>
              <a:t>।</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মূল তহবিলের একটা </a:t>
            </a:r>
            <a:r>
              <a:rPr lang="en-GB" sz="1800">
                <a:solidFill>
                  <a:srgbClr val="000000"/>
                </a:solidFill>
                <a:latin typeface="Arial"/>
                <a:ea typeface="Arial"/>
                <a:cs typeface="Arial"/>
                <a:sym typeface="Arial"/>
              </a:rPr>
              <a:t>শতাংশ</a:t>
            </a:r>
            <a:r>
              <a:rPr lang="en-GB" sz="1800">
                <a:solidFill>
                  <a:srgbClr val="000000"/>
                </a:solidFill>
                <a:latin typeface="Calibri"/>
                <a:ea typeface="Calibri"/>
                <a:cs typeface="Calibri"/>
                <a:sym typeface="Calibri"/>
              </a:rPr>
              <a:t> সিইএ শক্তিশালী করার জন্য বরাদ্দ রাখা—বিশেষ করে এমন কাজের জন্য, যা সরাসরি কোনো প্রকল্পের আওতায় পড়ে না (যেমনঃ প্রতিষ্ঠানের সব শাখায় মতামত জানানোর ব্যবস্থা গড়া বা </a:t>
            </a:r>
            <a:r>
              <a:rPr lang="en-GB" sz="1800">
                <a:solidFill>
                  <a:srgbClr val="000000"/>
                </a:solidFill>
                <a:latin typeface="Arial"/>
                <a:ea typeface="Arial"/>
                <a:cs typeface="Arial"/>
                <a:sym typeface="Arial"/>
              </a:rPr>
              <a:t>কোনো কর্মসূচি বা কার্যক্রমের আওতায় নেই এমন কর্মী ও শাখাদের </a:t>
            </a:r>
            <a:r>
              <a:rPr lang="en-GB" sz="1800">
                <a:solidFill>
                  <a:srgbClr val="000000"/>
                </a:solidFill>
                <a:latin typeface="Calibri"/>
                <a:ea typeface="Calibri"/>
                <a:cs typeface="Calibri"/>
                <a:sym typeface="Calibri"/>
              </a:rPr>
              <a:t>প্রশিক্ষণ দেওয়া)।</a:t>
            </a:r>
            <a:endParaRPr sz="1100">
              <a:latin typeface="Calibri"/>
              <a:ea typeface="Calibri"/>
              <a:cs typeface="Calibri"/>
              <a:sym typeface="Calibri"/>
            </a:endParaRPr>
          </a:p>
          <a:p>
            <a:pPr marL="1143000" lvl="2" indent="-228600" algn="l" rtl="0">
              <a:lnSpc>
                <a:spcPct val="107000"/>
              </a:lnSpc>
              <a:spcBef>
                <a:spcPts val="1342"/>
              </a:spcBef>
              <a:spcAft>
                <a:spcPts val="0"/>
              </a:spcAft>
              <a:buSzPts val="1400"/>
              <a:buFont typeface="Arial"/>
              <a:buChar char="•"/>
            </a:pPr>
            <a:r>
              <a:rPr lang="en-GB" sz="1800">
                <a:solidFill>
                  <a:srgbClr val="000000"/>
                </a:solidFill>
                <a:latin typeface="Calibri"/>
                <a:ea typeface="Calibri"/>
                <a:cs typeface="Calibri"/>
                <a:sym typeface="Calibri"/>
              </a:rPr>
              <a:t>সকল কর্মসূচি, দাতা প্রস্তাব</a:t>
            </a:r>
            <a:r>
              <a:rPr lang="en-GB" sz="1800">
                <a:solidFill>
                  <a:srgbClr val="000000"/>
                </a:solidFill>
                <a:latin typeface="Arial"/>
                <a:ea typeface="Arial"/>
                <a:cs typeface="Arial"/>
                <a:sym typeface="Arial"/>
              </a:rPr>
              <a:t>না</a:t>
            </a:r>
            <a:r>
              <a:rPr lang="en-GB" sz="1800">
                <a:solidFill>
                  <a:srgbClr val="000000"/>
                </a:solidFill>
                <a:latin typeface="Calibri"/>
                <a:ea typeface="Calibri"/>
                <a:cs typeface="Calibri"/>
                <a:sym typeface="Calibri"/>
              </a:rPr>
              <a:t> এবং বাজেটে সিইএ অন্তর্ভুক্ত করতে হবে। যদি অংশীদাররা এটি বাদ দেওয়ার জন্য অনুরোধ করে, তবে তা</a:t>
            </a:r>
            <a:r>
              <a:rPr lang="en-GB" sz="1800">
                <a:solidFill>
                  <a:srgbClr val="000000"/>
                </a:solidFill>
                <a:latin typeface="Arial"/>
                <a:ea typeface="Arial"/>
                <a:cs typeface="Arial"/>
                <a:sym typeface="Arial"/>
              </a:rPr>
              <a:t>র বিরোধিতা করুন</a:t>
            </a:r>
            <a:r>
              <a:rPr lang="en-GB" sz="1800">
                <a:solidFill>
                  <a:srgbClr val="000000"/>
                </a:solidFill>
                <a:latin typeface="Calibri"/>
                <a:ea typeface="Calibri"/>
                <a:cs typeface="Calibri"/>
                <a:sym typeface="Calibri"/>
              </a:rPr>
              <a:t>।</a:t>
            </a:r>
            <a:endParaRPr sz="1100">
              <a:latin typeface="Calibri"/>
              <a:ea typeface="Calibri"/>
              <a:cs typeface="Calibri"/>
              <a:sym typeface="Calibri"/>
            </a:endParaRPr>
          </a:p>
          <a:p>
            <a:pPr marL="1371600" marR="0" lvl="2" indent="-368300" algn="l" rtl="0">
              <a:lnSpc>
                <a:spcPct val="100000"/>
              </a:lnSpc>
              <a:spcBef>
                <a:spcPts val="800"/>
              </a:spcBef>
              <a:spcAft>
                <a:spcPts val="0"/>
              </a:spcAft>
              <a:buClr>
                <a:srgbClr val="000000"/>
              </a:buClr>
              <a:buSzPts val="1400"/>
              <a:buFont typeface="Arial"/>
              <a:buNone/>
            </a:pPr>
            <a:endParaRPr sz="1804" b="0" i="0" u="none" strike="noStrike" cap="none">
              <a:solidFill>
                <a:schemeClr val="dk1"/>
              </a:solidFill>
              <a:latin typeface="Calibri"/>
              <a:ea typeface="Calibri"/>
              <a:cs typeface="Calibri"/>
              <a:sym typeface="Calibri"/>
            </a:endParaRPr>
          </a:p>
          <a:p>
            <a:pPr marL="1371600" marR="0" lvl="2" indent="-368300" algn="l" rtl="0">
              <a:lnSpc>
                <a:spcPct val="100000"/>
              </a:lnSpc>
              <a:spcBef>
                <a:spcPts val="0"/>
              </a:spcBef>
              <a:spcAft>
                <a:spcPts val="0"/>
              </a:spcAft>
              <a:buClr>
                <a:srgbClr val="000000"/>
              </a:buClr>
              <a:buSzPts val="1400"/>
              <a:buFont typeface="Arial"/>
              <a:buNone/>
            </a:pPr>
            <a:endParaRPr sz="1804" b="0" i="0" u="none" strike="noStrike" cap="none">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endParaRPr sz="2000" b="1">
              <a:latin typeface="Calibri"/>
              <a:ea typeface="Calibri"/>
              <a:cs typeface="Calibri"/>
              <a:sym typeface="Calibri"/>
            </a:endParaRPr>
          </a:p>
          <a:p>
            <a:pPr marL="342900" lvl="0" indent="-228282" algn="l" rtl="0">
              <a:lnSpc>
                <a:spcPct val="100000"/>
              </a:lnSpc>
              <a:spcBef>
                <a:spcPts val="542"/>
              </a:spcBef>
              <a:spcAft>
                <a:spcPts val="0"/>
              </a:spcAft>
              <a:buClr>
                <a:schemeClr val="dk1"/>
              </a:buClr>
              <a:buSzPts val="1805"/>
              <a:buFont typeface="Arial"/>
              <a:buNone/>
            </a:pPr>
            <a:endParaRPr/>
          </a:p>
        </p:txBody>
      </p:sp>
      <p:sp>
        <p:nvSpPr>
          <p:cNvPr id="1336" name="Google Shape;1336;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8"/>
        <p:cNvGrpSpPr/>
        <p:nvPr/>
      </p:nvGrpSpPr>
      <p:grpSpPr>
        <a:xfrm>
          <a:off x="0" y="0"/>
          <a:ext cx="0" cy="0"/>
          <a:chOff x="0" y="0"/>
          <a:chExt cx="0" cy="0"/>
        </a:xfrm>
      </p:grpSpPr>
      <p:sp>
        <p:nvSpPr>
          <p:cNvPr id="1359" name="Google Shape;1359;p30: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0" name="Google Shape;1360;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540"/>
              </a:spcBef>
              <a:spcAft>
                <a:spcPts val="0"/>
              </a:spcAft>
              <a:buClr>
                <a:srgbClr val="F5333F"/>
              </a:buClr>
              <a:buSzPts val="1800"/>
              <a:buFont typeface="Open Sans"/>
              <a:buNone/>
            </a:pPr>
            <a:r>
              <a:rPr lang="en-GB" sz="1800" b="1">
                <a:solidFill>
                  <a:srgbClr val="F5333F"/>
                </a:solidFill>
                <a:latin typeface="Open Sans"/>
                <a:ea typeface="Open Sans"/>
                <a:cs typeface="Open Sans"/>
                <a:sym typeface="Open Sans"/>
              </a:rPr>
              <a:t>সঞ্চালকের জন্য নোট </a:t>
            </a:r>
            <a:endParaRPr/>
          </a:p>
          <a:p>
            <a:pPr marL="0" marR="0" lvl="0" indent="0" algn="l" rtl="0">
              <a:lnSpc>
                <a:spcPct val="100000"/>
              </a:lnSpc>
              <a:spcBef>
                <a:spcPts val="540"/>
              </a:spcBef>
              <a:spcAft>
                <a:spcPts val="0"/>
              </a:spcAft>
              <a:buClr>
                <a:schemeClr val="dk1"/>
              </a:buClr>
              <a:buSzPts val="1800"/>
              <a:buFont typeface="Calibri"/>
              <a:buNone/>
            </a:pPr>
            <a:endParaRPr sz="1800" b="1">
              <a:solidFill>
                <a:srgbClr val="F5333F"/>
              </a:solidFill>
              <a:latin typeface="Open Sans"/>
              <a:ea typeface="Open Sans"/>
              <a:cs typeface="Open Sans"/>
              <a:sym typeface="Open Sans"/>
            </a:endParaRPr>
          </a:p>
          <a:p>
            <a:pPr marL="342900" marR="0" lvl="0" indent="-342900" algn="l" rtl="0">
              <a:lnSpc>
                <a:spcPct val="100000"/>
              </a:lnSpc>
              <a:spcBef>
                <a:spcPts val="540"/>
              </a:spcBef>
              <a:spcAft>
                <a:spcPts val="0"/>
              </a:spcAft>
              <a:buClr>
                <a:schemeClr val="dk1"/>
              </a:buClr>
              <a:buSzPts val="1800"/>
              <a:buFont typeface="Arial"/>
              <a:buChar char="•"/>
            </a:pPr>
            <a:r>
              <a:rPr lang="en-GB"/>
              <a:t>সিইএ কর্মশালায় নেতৃত্বের অংশগ্রহণের গুরুত্ব নিয়ে ন্যাশনাল সোসাইটির একজন সদস্যের উক্তি।</a:t>
            </a:r>
            <a:endParaRPr/>
          </a:p>
        </p:txBody>
      </p:sp>
      <p:sp>
        <p:nvSpPr>
          <p:cNvPr id="1361" name="Google Shape;1361;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28</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9"/>
        <p:cNvGrpSpPr/>
        <p:nvPr/>
      </p:nvGrpSpPr>
      <p:grpSpPr>
        <a:xfrm>
          <a:off x="0" y="0"/>
          <a:ext cx="0" cy="0"/>
          <a:chOff x="0" y="0"/>
          <a:chExt cx="0" cy="0"/>
        </a:xfrm>
      </p:grpSpPr>
      <p:sp>
        <p:nvSpPr>
          <p:cNvPr id="1370" name="Google Shape;1370;p31: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1" name="Google Shape;1371;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542"/>
              </a:spcBef>
              <a:spcAft>
                <a:spcPts val="0"/>
              </a:spcAft>
              <a:buClr>
                <a:srgbClr val="000000"/>
              </a:buClr>
              <a:buSzPts val="1400"/>
              <a:buFont typeface="Arial"/>
              <a:buNone/>
            </a:pPr>
            <a:r>
              <a:rPr lang="en-GB" sz="1800" b="1"/>
              <a:t>সঞ্চালকের জন্য নোট</a:t>
            </a:r>
            <a:r>
              <a:rPr lang="en-GB" sz="1800" b="1">
                <a:latin typeface="Calibri"/>
                <a:ea typeface="Calibri"/>
                <a:cs typeface="Calibri"/>
                <a:sym typeface="Calibri"/>
              </a:rPr>
              <a:t> – </a:t>
            </a:r>
            <a:r>
              <a:rPr lang="en-GB" sz="1800" b="1"/>
              <a:t>আইএফআরসি তে বিনিয়োগের প্রভাব তুলে ধরার জন্য একটি ঐচ্ছিক স্লাইড।</a:t>
            </a:r>
            <a:r>
              <a:rPr lang="en-GB" sz="1800" b="1">
                <a:latin typeface="Calibri"/>
                <a:ea typeface="Calibri"/>
                <a:cs typeface="Calibri"/>
                <a:sym typeface="Calibri"/>
              </a:rPr>
              <a:t> </a:t>
            </a:r>
            <a:endParaRPr/>
          </a:p>
          <a:p>
            <a:pPr marL="0" marR="0" lvl="0" indent="0" algn="l" rtl="0">
              <a:lnSpc>
                <a:spcPct val="100000"/>
              </a:lnSpc>
              <a:spcBef>
                <a:spcPts val="542"/>
              </a:spcBef>
              <a:spcAft>
                <a:spcPts val="0"/>
              </a:spcAft>
              <a:buClr>
                <a:srgbClr val="000000"/>
              </a:buClr>
              <a:buSzPts val="1400"/>
              <a:buFont typeface="Arial"/>
              <a:buNone/>
            </a:pPr>
            <a:endParaRPr sz="1800" b="1">
              <a:latin typeface="Calibri"/>
              <a:ea typeface="Calibri"/>
              <a:cs typeface="Calibri"/>
              <a:sym typeface="Calibri"/>
            </a:endParaRPr>
          </a:p>
          <a:p>
            <a:pPr marL="0" marR="0" lvl="0" indent="0" algn="l" rtl="0">
              <a:lnSpc>
                <a:spcPct val="100000"/>
              </a:lnSpc>
              <a:spcBef>
                <a:spcPts val="540"/>
              </a:spcBef>
              <a:spcAft>
                <a:spcPts val="0"/>
              </a:spcAft>
              <a:buClr>
                <a:schemeClr val="dk1"/>
              </a:buClr>
              <a:buSzPts val="1800"/>
              <a:buFont typeface="Calibri"/>
              <a:buNone/>
            </a:pPr>
            <a:r>
              <a:rPr lang="en-GB" sz="1800" b="1"/>
              <a:t>আপনার প্রতিষ্ঠান, দেশ বা অঞ্চল থেকে সিইএ এর প্রভাবের উপাত্ত ব্যবহার করলে এর প্রভাব বেশি পড়বে। </a:t>
            </a:r>
            <a:endParaRPr sz="1800" b="1">
              <a:solidFill>
                <a:srgbClr val="F5333F"/>
              </a:solidFill>
              <a:latin typeface="Open Sans"/>
              <a:ea typeface="Open Sans"/>
              <a:cs typeface="Open Sans"/>
              <a:sym typeface="Open Sans"/>
            </a:endParaRPr>
          </a:p>
          <a:p>
            <a:pPr marL="457200" marR="0" lvl="0" indent="-228600" algn="l" rtl="0">
              <a:lnSpc>
                <a:spcPct val="100000"/>
              </a:lnSpc>
              <a:spcBef>
                <a:spcPts val="542"/>
              </a:spcBef>
              <a:spcAft>
                <a:spcPts val="0"/>
              </a:spcAft>
              <a:buClr>
                <a:srgbClr val="000000"/>
              </a:buClr>
              <a:buSzPts val="1400"/>
              <a:buFont typeface="Arial"/>
              <a:buNone/>
            </a:pPr>
            <a:endParaRPr/>
          </a:p>
        </p:txBody>
      </p:sp>
      <p:sp>
        <p:nvSpPr>
          <p:cNvPr id="1372" name="Google Shape;1372;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GB"/>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8"/>
        <p:cNvGrpSpPr/>
        <p:nvPr/>
      </p:nvGrpSpPr>
      <p:grpSpPr>
        <a:xfrm>
          <a:off x="0" y="0"/>
          <a:ext cx="0" cy="0"/>
          <a:chOff x="0" y="0"/>
          <a:chExt cx="0" cy="0"/>
        </a:xfrm>
      </p:grpSpPr>
      <p:sp>
        <p:nvSpPr>
          <p:cNvPr id="1089" name="Google Shape;108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542"/>
              </a:spcBef>
              <a:spcAft>
                <a:spcPts val="0"/>
              </a:spcAft>
              <a:buSzPts val="1400"/>
              <a:buNone/>
            </a:pPr>
            <a:endParaRPr/>
          </a:p>
        </p:txBody>
      </p:sp>
      <p:sp>
        <p:nvSpPr>
          <p:cNvPr id="1090" name="Google Shape;1090;p3: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5"/>
        <p:cNvGrpSpPr/>
        <p:nvPr/>
      </p:nvGrpSpPr>
      <p:grpSpPr>
        <a:xfrm>
          <a:off x="0" y="0"/>
          <a:ext cx="0" cy="0"/>
          <a:chOff x="0" y="0"/>
          <a:chExt cx="0" cy="0"/>
        </a:xfrm>
      </p:grpSpPr>
      <p:sp>
        <p:nvSpPr>
          <p:cNvPr id="1386" name="Google Shape;1386;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542"/>
              </a:spcBef>
              <a:spcAft>
                <a:spcPts val="0"/>
              </a:spcAft>
              <a:buSzPts val="1400"/>
              <a:buNone/>
            </a:pPr>
            <a:endParaRPr/>
          </a:p>
        </p:txBody>
      </p:sp>
      <p:sp>
        <p:nvSpPr>
          <p:cNvPr id="1387" name="Google Shape;1387;p3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0"/>
        <p:cNvGrpSpPr/>
        <p:nvPr/>
      </p:nvGrpSpPr>
      <p:grpSpPr>
        <a:xfrm>
          <a:off x="0" y="0"/>
          <a:ext cx="0" cy="0"/>
          <a:chOff x="0" y="0"/>
          <a:chExt cx="0" cy="0"/>
        </a:xfrm>
      </p:grpSpPr>
      <p:sp>
        <p:nvSpPr>
          <p:cNvPr id="1391" name="Google Shape;1391;p33: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2" name="Google Shape;1392;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a:t>সঞ্চালকের জন্য নোট</a:t>
            </a:r>
            <a:endParaRPr/>
          </a:p>
          <a:p>
            <a:pPr marL="0" lvl="0" indent="0" algn="l" rtl="0">
              <a:lnSpc>
                <a:spcPct val="100000"/>
              </a:lnSpc>
              <a:spcBef>
                <a:spcPts val="0"/>
              </a:spcBef>
              <a:spcAft>
                <a:spcPts val="0"/>
              </a:spcAft>
              <a:buSzPts val="1400"/>
              <a:buNone/>
            </a:pPr>
            <a:endParaRPr b="1"/>
          </a:p>
          <a:p>
            <a:pPr marL="342900" lvl="0" indent="-342900" algn="l" rtl="0">
              <a:lnSpc>
                <a:spcPct val="100000"/>
              </a:lnSpc>
              <a:spcBef>
                <a:spcPts val="0"/>
              </a:spcBef>
              <a:spcAft>
                <a:spcPts val="0"/>
              </a:spcAft>
              <a:buSzPts val="1400"/>
              <a:buFont typeface="Arial"/>
              <a:buChar char="•"/>
            </a:pPr>
            <a:r>
              <a:rPr lang="en-GB" b="1"/>
              <a:t>যদি পরিস্থিতি এবং সময় সুবিধাজনক হয়, তাহলে ১০ মিনিটের একটি সংক্ষিপ্ত আলোচনা সঞ্চালনা করুন। </a:t>
            </a:r>
            <a:endParaRPr/>
          </a:p>
          <a:p>
            <a:pPr marL="342900" lvl="0" indent="-342900" algn="l" rtl="0">
              <a:lnSpc>
                <a:spcPct val="100000"/>
              </a:lnSpc>
              <a:spcBef>
                <a:spcPts val="0"/>
              </a:spcBef>
              <a:spcAft>
                <a:spcPts val="0"/>
              </a:spcAft>
              <a:buSzPts val="1400"/>
              <a:buFont typeface="Arial"/>
              <a:buChar char="•"/>
            </a:pPr>
            <a:r>
              <a:rPr lang="en-GB" b="1"/>
              <a:t>যে প্রশ্নগুলো স্লাইডে রয়েছে, সেগুলো ব্যবহার করতে পারেন অথবা আপনার দর্শক/পাঠক, প্রেক্ষাপট ও প্রয়োজন অনুযায়ী সেগুলো পরিবর্তন করতে পারেন।</a:t>
            </a:r>
            <a:endParaRPr/>
          </a:p>
        </p:txBody>
      </p:sp>
      <p:sp>
        <p:nvSpPr>
          <p:cNvPr id="1393" name="Google Shape;1393;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0"/>
        <p:cNvGrpSpPr/>
        <p:nvPr/>
      </p:nvGrpSpPr>
      <p:grpSpPr>
        <a:xfrm>
          <a:off x="0" y="0"/>
          <a:ext cx="0" cy="0"/>
          <a:chOff x="0" y="0"/>
          <a:chExt cx="0" cy="0"/>
        </a:xfrm>
      </p:grpSpPr>
      <p:sp>
        <p:nvSpPr>
          <p:cNvPr id="1401" name="Google Shape;1401;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542"/>
              </a:spcBef>
              <a:spcAft>
                <a:spcPts val="0"/>
              </a:spcAft>
              <a:buSzPts val="1400"/>
              <a:buNone/>
            </a:pPr>
            <a:endParaRPr/>
          </a:p>
        </p:txBody>
      </p:sp>
      <p:sp>
        <p:nvSpPr>
          <p:cNvPr id="1402" name="Google Shape;1402;p34: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6"/>
        <p:cNvGrpSpPr/>
        <p:nvPr/>
      </p:nvGrpSpPr>
      <p:grpSpPr>
        <a:xfrm>
          <a:off x="0" y="0"/>
          <a:ext cx="0" cy="0"/>
          <a:chOff x="0" y="0"/>
          <a:chExt cx="0" cy="0"/>
        </a:xfrm>
      </p:grpSpPr>
      <p:sp>
        <p:nvSpPr>
          <p:cNvPr id="1407" name="Google Shape;1407;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542"/>
              </a:spcBef>
              <a:spcAft>
                <a:spcPts val="0"/>
              </a:spcAft>
              <a:buSzPts val="1400"/>
              <a:buNone/>
            </a:pPr>
            <a:endParaRPr/>
          </a:p>
        </p:txBody>
      </p:sp>
      <p:sp>
        <p:nvSpPr>
          <p:cNvPr id="1408" name="Google Shape;1408;p35: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3"/>
        <p:cNvGrpSpPr/>
        <p:nvPr/>
      </p:nvGrpSpPr>
      <p:grpSpPr>
        <a:xfrm>
          <a:off x="0" y="0"/>
          <a:ext cx="0" cy="0"/>
          <a:chOff x="0" y="0"/>
          <a:chExt cx="0" cy="0"/>
        </a:xfrm>
      </p:grpSpPr>
      <p:sp>
        <p:nvSpPr>
          <p:cNvPr id="1094" name="Google Shape;1094;p4: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5" name="Google Shape;109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0000"/>
              </a:lnSpc>
              <a:spcBef>
                <a:spcPts val="0"/>
              </a:spcBef>
              <a:spcAft>
                <a:spcPts val="0"/>
              </a:spcAft>
              <a:buClr>
                <a:srgbClr val="CF1C21"/>
              </a:buClr>
              <a:buSzPts val="2790"/>
              <a:buFont typeface="Noto Sans Symbols"/>
              <a:buNone/>
            </a:pPr>
            <a:r>
              <a:rPr lang="en-GB" sz="2000" b="1">
                <a:solidFill>
                  <a:srgbClr val="F5333F"/>
                </a:solidFill>
                <a:latin typeface="Open Sans"/>
                <a:ea typeface="Open Sans"/>
                <a:cs typeface="Open Sans"/>
                <a:sym typeface="Open Sans"/>
              </a:rPr>
              <a:t>সঞ্চালকের জন্য নোট </a:t>
            </a:r>
            <a:endParaRPr/>
          </a:p>
          <a:p>
            <a:pPr marL="0" marR="0" lvl="0" indent="0" algn="l" rtl="0">
              <a:lnSpc>
                <a:spcPct val="110000"/>
              </a:lnSpc>
              <a:spcBef>
                <a:spcPts val="1200"/>
              </a:spcBef>
              <a:spcAft>
                <a:spcPts val="0"/>
              </a:spcAft>
              <a:buClr>
                <a:srgbClr val="CF1C21"/>
              </a:buClr>
              <a:buSzPts val="2790"/>
              <a:buFont typeface="Noto Sans Symbols"/>
              <a:buNone/>
            </a:pPr>
            <a:endParaRPr sz="2000" b="1">
              <a:solidFill>
                <a:srgbClr val="F5333F"/>
              </a:solidFill>
              <a:latin typeface="Open Sans"/>
              <a:ea typeface="Open Sans"/>
              <a:cs typeface="Open Sans"/>
              <a:sym typeface="Open Sans"/>
            </a:endParaRPr>
          </a:p>
          <a:p>
            <a:pPr marL="0" marR="0" lvl="0" indent="0" algn="l" rtl="0">
              <a:lnSpc>
                <a:spcPct val="110000"/>
              </a:lnSpc>
              <a:spcBef>
                <a:spcPts val="1200"/>
              </a:spcBef>
              <a:spcAft>
                <a:spcPts val="0"/>
              </a:spcAft>
              <a:buClr>
                <a:srgbClr val="CF1C21"/>
              </a:buClr>
              <a:buSzPts val="2790"/>
              <a:buFont typeface="Noto Sans Symbols"/>
              <a:buNone/>
            </a:pPr>
            <a:r>
              <a:rPr lang="en-GB" sz="2000">
                <a:solidFill>
                  <a:srgbClr val="F5333F"/>
                </a:solidFill>
                <a:latin typeface="Open Sans"/>
                <a:ea typeface="Open Sans"/>
                <a:cs typeface="Open Sans"/>
                <a:sym typeface="Open Sans"/>
              </a:rPr>
              <a:t>এই বক্তব্যটি নিউ হিউম্যানিটেরিয়ান-এ একটি মতামত নিবন্ধে আইএফআরসি এর সভাপতি ফ্রান্সেস্কো রোকার কাছ থেকে এসেছে</a:t>
            </a:r>
            <a:r>
              <a:rPr lang="en-GB" sz="2000" b="0">
                <a:solidFill>
                  <a:srgbClr val="F5333F"/>
                </a:solidFill>
                <a:latin typeface="Open Sans"/>
                <a:ea typeface="Open Sans"/>
                <a:cs typeface="Open Sans"/>
                <a:sym typeface="Open Sans"/>
              </a:rPr>
              <a:t> - </a:t>
            </a:r>
            <a:r>
              <a:rPr lang="en-GB" sz="2000" u="sng">
                <a:solidFill>
                  <a:schemeClr val="hlink"/>
                </a:solidFill>
                <a:hlinkClick r:id="rId3"/>
              </a:rPr>
              <a:t>https://www.thenewhumanitarian.org/opinion/2019/12/6/aid-workers-trust</a:t>
            </a:r>
            <a:r>
              <a:rPr lang="en-GB" sz="2000"/>
              <a:t>. </a:t>
            </a:r>
            <a:endParaRPr/>
          </a:p>
          <a:p>
            <a:pPr marL="0" marR="0" lvl="0" indent="0" algn="l" rtl="0">
              <a:lnSpc>
                <a:spcPct val="110000"/>
              </a:lnSpc>
              <a:spcBef>
                <a:spcPts val="1200"/>
              </a:spcBef>
              <a:spcAft>
                <a:spcPts val="0"/>
              </a:spcAft>
              <a:buClr>
                <a:srgbClr val="CF1C21"/>
              </a:buClr>
              <a:buSzPts val="2790"/>
              <a:buFont typeface="Noto Sans Symbols"/>
              <a:buNone/>
            </a:pPr>
            <a:endParaRPr sz="2000"/>
          </a:p>
          <a:p>
            <a:pPr marL="0" marR="0" lvl="0" indent="0" algn="l" rtl="0">
              <a:lnSpc>
                <a:spcPct val="110000"/>
              </a:lnSpc>
              <a:spcBef>
                <a:spcPts val="1200"/>
              </a:spcBef>
              <a:spcAft>
                <a:spcPts val="0"/>
              </a:spcAft>
              <a:buClr>
                <a:srgbClr val="CF1C21"/>
              </a:buClr>
              <a:buSzPts val="2790"/>
              <a:buFont typeface="Noto Sans Symbols"/>
              <a:buNone/>
            </a:pPr>
            <a:r>
              <a:rPr lang="en-GB" sz="2000"/>
              <a:t>এই প্রবন্ধে কমিউনিটির সাথে আস্থা গঠন ও রক্ষা করার ক্ষেত্রে কমিউনিটি এনগেজমেন্টের (শ্রবণ ও অংশগ্রহণ) গুরুত্ব তুলে ধরা হয়েছে, যা আমাদের মানবিক কার্যক্রম পরিচালনার জন্য আবশ্যক।</a:t>
            </a:r>
            <a:endParaRPr/>
          </a:p>
          <a:p>
            <a:pPr marL="0" marR="0" lvl="0" indent="0" algn="l" rtl="0">
              <a:lnSpc>
                <a:spcPct val="110000"/>
              </a:lnSpc>
              <a:spcBef>
                <a:spcPts val="1200"/>
              </a:spcBef>
              <a:spcAft>
                <a:spcPts val="0"/>
              </a:spcAft>
              <a:buClr>
                <a:srgbClr val="CF1C21"/>
              </a:buClr>
              <a:buSzPts val="2790"/>
              <a:buFont typeface="Noto Sans Symbols"/>
              <a:buNone/>
            </a:pPr>
            <a:endParaRPr sz="2000"/>
          </a:p>
          <a:p>
            <a:pPr marL="0" marR="0" lvl="0" indent="0" algn="l" rtl="0">
              <a:lnSpc>
                <a:spcPct val="110000"/>
              </a:lnSpc>
              <a:spcBef>
                <a:spcPts val="1200"/>
              </a:spcBef>
              <a:spcAft>
                <a:spcPts val="0"/>
              </a:spcAft>
              <a:buClr>
                <a:srgbClr val="CF1C21"/>
              </a:buClr>
              <a:buSzPts val="2790"/>
              <a:buFont typeface="Noto Sans Symbols"/>
              <a:buNone/>
            </a:pPr>
            <a:r>
              <a:rPr lang="en-GB" sz="2000"/>
              <a:t>২০১৯ সালের রেড ক্রস ও রেড ক্রিসেন্ট মুভমেন্টের আন্তর্জাতিক সম্মেলনে আস্থা একটি গুরুত্বপূর্ণ বিষয় ছিল।</a:t>
            </a:r>
            <a:endParaRPr/>
          </a:p>
          <a:p>
            <a:pPr marL="0" marR="0" lvl="0" indent="0" algn="l" rtl="0">
              <a:lnSpc>
                <a:spcPct val="110000"/>
              </a:lnSpc>
              <a:spcBef>
                <a:spcPts val="1200"/>
              </a:spcBef>
              <a:spcAft>
                <a:spcPts val="1200"/>
              </a:spcAft>
              <a:buClr>
                <a:srgbClr val="CF1C21"/>
              </a:buClr>
              <a:buSzPts val="2790"/>
              <a:buFont typeface="Noto Sans Symbols"/>
              <a:buNone/>
            </a:pPr>
            <a:endParaRPr sz="2000" b="0">
              <a:solidFill>
                <a:srgbClr val="F5333F"/>
              </a:solidFill>
              <a:latin typeface="Open Sans"/>
              <a:ea typeface="Open Sans"/>
              <a:cs typeface="Open Sans"/>
              <a:sym typeface="Open Sans"/>
            </a:endParaRPr>
          </a:p>
        </p:txBody>
      </p:sp>
      <p:sp>
        <p:nvSpPr>
          <p:cNvPr id="1096" name="Google Shape;1096;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GB" sz="1200" b="0" i="0" u="none" strike="noStrike" cap="none">
                <a:solidFill>
                  <a:srgbClr val="000000"/>
                </a:solidFill>
                <a:latin typeface="Calibri"/>
                <a:ea typeface="Calibri"/>
                <a:cs typeface="Calibri"/>
                <a:sym typeface="Calibri"/>
              </a:rPr>
              <a:t>4</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2"/>
        <p:cNvGrpSpPr/>
        <p:nvPr/>
      </p:nvGrpSpPr>
      <p:grpSpPr>
        <a:xfrm>
          <a:off x="0" y="0"/>
          <a:ext cx="0" cy="0"/>
          <a:chOff x="0" y="0"/>
          <a:chExt cx="0" cy="0"/>
        </a:xfrm>
      </p:grpSpPr>
      <p:sp>
        <p:nvSpPr>
          <p:cNvPr id="1103" name="Google Shape;1103;p5: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4" name="Google Shape;1104;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15000"/>
              </a:lnSpc>
              <a:spcBef>
                <a:spcPts val="1200"/>
              </a:spcBef>
              <a:spcAft>
                <a:spcPts val="0"/>
              </a:spcAft>
              <a:buClr>
                <a:schemeClr val="dk1"/>
              </a:buClr>
              <a:buSzPts val="1100"/>
              <a:buFont typeface="Arial"/>
              <a:buNone/>
            </a:pPr>
            <a:r>
              <a:rPr lang="en-GB" sz="1400" b="1">
                <a:latin typeface="Garamond"/>
                <a:ea typeface="Garamond"/>
                <a:cs typeface="Garamond"/>
                <a:sym typeface="Garamond"/>
              </a:rPr>
              <a:t>সঞ্চালকের জন্য নোট-</a:t>
            </a:r>
            <a:endParaRPr/>
          </a:p>
          <a:p>
            <a:pPr marL="285750" marR="0" lvl="0" indent="-196850" algn="l" rtl="0">
              <a:lnSpc>
                <a:spcPct val="100000"/>
              </a:lnSpc>
              <a:spcBef>
                <a:spcPts val="542"/>
              </a:spcBef>
              <a:spcAft>
                <a:spcPts val="0"/>
              </a:spcAft>
              <a:buClr>
                <a:srgbClr val="000000"/>
              </a:buClr>
              <a:buSzPts val="1400"/>
              <a:buFont typeface="Arial"/>
              <a:buNone/>
            </a:pPr>
            <a:endParaRPr/>
          </a:p>
          <a:p>
            <a:pPr marL="285750" marR="0" lvl="0" indent="-285750" algn="l" rtl="0">
              <a:lnSpc>
                <a:spcPct val="100000"/>
              </a:lnSpc>
              <a:spcBef>
                <a:spcPts val="542"/>
              </a:spcBef>
              <a:spcAft>
                <a:spcPts val="0"/>
              </a:spcAft>
              <a:buClr>
                <a:srgbClr val="000000"/>
              </a:buClr>
              <a:buSzPts val="1400"/>
              <a:buFont typeface="Arial"/>
              <a:buChar char="•"/>
            </a:pPr>
            <a:r>
              <a:rPr lang="en-GB"/>
              <a:t>সংজ্ঞাটি দেখানোর </a:t>
            </a:r>
            <a:r>
              <a:rPr lang="en-GB" b="1"/>
              <a:t>আগে </a:t>
            </a:r>
            <a:r>
              <a:rPr lang="en-GB"/>
              <a:t>জিজ্ঞেস করুন, তাদের ও তাদের সংস্থার কাছে কমিউনিটি এনগেজমেন্ট অ্যান্ড অ্যাকাউন্টেবিলিটির অর্থ কী, সেটা কেউ বুঝিয়ে বলতে পারবে কিনা।</a:t>
            </a:r>
            <a:endParaRPr/>
          </a:p>
          <a:p>
            <a:pPr marL="285750" marR="0" lvl="0" indent="-285750" algn="l" rtl="0">
              <a:lnSpc>
                <a:spcPct val="100000"/>
              </a:lnSpc>
              <a:spcBef>
                <a:spcPts val="542"/>
              </a:spcBef>
              <a:spcAft>
                <a:spcPts val="0"/>
              </a:spcAft>
              <a:buClr>
                <a:srgbClr val="000000"/>
              </a:buClr>
              <a:buSzPts val="1400"/>
              <a:buFont typeface="Arial"/>
              <a:buChar char="•"/>
            </a:pPr>
            <a:r>
              <a:rPr lang="en-GB"/>
              <a:t>স্লাইডের চিত্রটি দেখান, যেখানে চারটি প্রধান কমিউনিটি এনগেজমেন্ট অ্যান্ড অ্যাকাউন্টেবিলিটি পন্থাগুলি এবং সেগুলি কীভাবে সেবা গ্রহীতাদের প্রতি জবাবদিহিতা বজায় রাখতে আমাদের সহায়তা করতে পারে তা উপস্থাপন করা হয়েছে।</a:t>
            </a:r>
            <a:endParaRPr/>
          </a:p>
          <a:p>
            <a:pPr marL="285750" marR="0" lvl="0" indent="-285750" algn="l" rtl="0">
              <a:lnSpc>
                <a:spcPct val="100000"/>
              </a:lnSpc>
              <a:spcBef>
                <a:spcPts val="542"/>
              </a:spcBef>
              <a:spcAft>
                <a:spcPts val="0"/>
              </a:spcAft>
              <a:buClr>
                <a:srgbClr val="000000"/>
              </a:buClr>
              <a:buSzPts val="1400"/>
              <a:buFont typeface="Arial"/>
              <a:buChar char="•"/>
            </a:pPr>
            <a:r>
              <a:rPr lang="en-GB"/>
              <a:t>সিইএ গাইড থেকে সিইএ-র সম্পূর্ণ সংজ্ঞাটি পড়ুন</a:t>
            </a:r>
            <a:r>
              <a:rPr lang="en-GB" sz="1804" b="0" i="0" u="none" strike="noStrike" cap="none">
                <a:solidFill>
                  <a:schemeClr val="dk1"/>
                </a:solidFill>
                <a:latin typeface="Calibri"/>
                <a:ea typeface="Calibri"/>
                <a:cs typeface="Calibri"/>
                <a:sym typeface="Calibri"/>
              </a:rPr>
              <a:t>:</a:t>
            </a:r>
            <a:endParaRPr sz="1804" b="0" i="0" u="none" strike="noStrike" cap="none">
              <a:solidFill>
                <a:schemeClr val="dk1"/>
              </a:solidFill>
              <a:latin typeface="Calibri"/>
              <a:ea typeface="Calibri"/>
              <a:cs typeface="Calibri"/>
              <a:sym typeface="Calibri"/>
            </a:endParaRPr>
          </a:p>
          <a:p>
            <a:pPr marL="742950" marR="0" lvl="1" indent="-285750" algn="l" rtl="0">
              <a:lnSpc>
                <a:spcPct val="100000"/>
              </a:lnSpc>
              <a:spcBef>
                <a:spcPts val="542"/>
              </a:spcBef>
              <a:spcAft>
                <a:spcPts val="0"/>
              </a:spcAft>
              <a:buClr>
                <a:srgbClr val="000000"/>
              </a:buClr>
              <a:buSzPts val="1400"/>
              <a:buFont typeface="Arial"/>
              <a:buChar char="•"/>
            </a:pPr>
            <a:r>
              <a:rPr lang="en-GB"/>
              <a:t>কমিউনিটি এনগেজমেন্ট অ্যান্ড অ্যাকাউন্ট্যাবিলিটি হলো কাজ করার একটি উপায়, যাতে কমিউনিটির সকল সদস্যকে সমান অংশীদার হিসেবে স্বীকার করা ও মর্যাদা দেওয়া হয়। এর ফলে আমাদের সকল কাজকর্মই কমিউনিটি সদস্যদের নানা ধরণের প্রয়োজন, অগ্রাধিকার, ও পছন্দগুলিকে মাথায় রেখে করা হয়। কমিউনিটির অর্থপূর্ণ অংশগ্রহণ, খোলাখুলি ও আন্তরিক যোগাযোগ, এবং মতামত শোনার ও সে অনুযায়ী কাজ করার ব্যবস্থা সমূহকে আমাদের কর্মসূচি ও কার্যক্রমে একীভূত করার মাধ্যমে আমরা এটি করি। তথ্যপ্রমাণ, অভিজ্ঞতা, ও কাণ্ডজ্ঞান থেকে আমরা বুঝতে পারি যে যখন আমরা কমিউনিটিগুলিকে সত্যি সত্যি সম্পৃক্ত করতে পারি আর তারা প্রোগ্রামস অ্যান্ড অপারেশন্স-এর ডিজাইন ও ব্যবস্থাপনাতে সক্রিয় ভূমিকা পালন করে, তখন ফলাফলগুলি আরো কার্যকর, টেকসই, ও উন্নত মানের হয়।</a:t>
            </a:r>
            <a:endParaRPr/>
          </a:p>
          <a:p>
            <a:pPr marL="285750" marR="0" lvl="0" indent="-196850" algn="l" rtl="0">
              <a:lnSpc>
                <a:spcPct val="100000"/>
              </a:lnSpc>
              <a:spcBef>
                <a:spcPts val="542"/>
              </a:spcBef>
              <a:spcAft>
                <a:spcPts val="0"/>
              </a:spcAft>
              <a:buClr>
                <a:srgbClr val="000000"/>
              </a:buClr>
              <a:buSzPts val="1400"/>
              <a:buFont typeface="Arial"/>
              <a:buNone/>
            </a:pPr>
            <a:endParaRPr sz="1804" b="0" i="0" u="none" strike="noStrike" cap="none">
              <a:solidFill>
                <a:schemeClr val="dk1"/>
              </a:solidFill>
              <a:latin typeface="Calibri"/>
              <a:ea typeface="Calibri"/>
              <a:cs typeface="Calibri"/>
              <a:sym typeface="Calibri"/>
            </a:endParaRPr>
          </a:p>
          <a:p>
            <a:pPr marL="742950" marR="0" lvl="1" indent="-285750" algn="l" rtl="0">
              <a:lnSpc>
                <a:spcPct val="100000"/>
              </a:lnSpc>
              <a:spcBef>
                <a:spcPts val="542"/>
              </a:spcBef>
              <a:spcAft>
                <a:spcPts val="0"/>
              </a:spcAft>
              <a:buClr>
                <a:srgbClr val="000000"/>
              </a:buClr>
              <a:buSzPts val="1400"/>
              <a:buFont typeface="Arial"/>
              <a:buChar char="•"/>
            </a:pPr>
            <a:r>
              <a:rPr lang="en-GB" sz="1804"/>
              <a:t>ব্যাখ্যা করুন</a:t>
            </a:r>
            <a:r>
              <a:rPr lang="en-GB" sz="1804" b="0" i="0" u="none" strike="noStrike" cap="none">
                <a:solidFill>
                  <a:schemeClr val="dk1"/>
                </a:solidFill>
                <a:latin typeface="Calibri"/>
                <a:ea typeface="Calibri"/>
                <a:cs typeface="Calibri"/>
                <a:sym typeface="Calibri"/>
              </a:rPr>
              <a:t>:</a:t>
            </a:r>
            <a:endParaRPr/>
          </a:p>
          <a:p>
            <a:pPr marL="1200150" marR="0" lvl="2" indent="-285750" algn="l" rtl="0">
              <a:lnSpc>
                <a:spcPct val="100000"/>
              </a:lnSpc>
              <a:spcBef>
                <a:spcPts val="542"/>
              </a:spcBef>
              <a:spcAft>
                <a:spcPts val="0"/>
              </a:spcAft>
              <a:buClr>
                <a:srgbClr val="000000"/>
              </a:buClr>
              <a:buSzPts val="1400"/>
              <a:buFont typeface="Arial"/>
              <a:buChar char="•"/>
            </a:pPr>
            <a:r>
              <a:rPr lang="en-GB" sz="3200"/>
              <a:t>কর্মসূচি ও কার্যক্রম সমূহ কীভাবে ডিজাইন, ব্যবস্থাপনা ও বাস্তবায়ন করা হয়, সে সম্পর্কে কমিউনিটির সকল জনগোষ্ঠীর সাথে মিলে সিদ্ধান্ত নেওয়ার মাধ্যমে কাজ করার নামই হলো </a:t>
            </a:r>
            <a:r>
              <a:rPr lang="en-GB" sz="3200" b="1"/>
              <a:t>অংশগ্রহণ</a:t>
            </a:r>
            <a:r>
              <a:rPr lang="en-GB" sz="3200"/>
              <a:t>। </a:t>
            </a:r>
            <a:endParaRPr sz="3200"/>
          </a:p>
          <a:p>
            <a:pPr marL="1200150" marR="0" lvl="2" indent="-285750" algn="l" rtl="0">
              <a:lnSpc>
                <a:spcPct val="100000"/>
              </a:lnSpc>
              <a:spcBef>
                <a:spcPts val="542"/>
              </a:spcBef>
              <a:spcAft>
                <a:spcPts val="0"/>
              </a:spcAft>
              <a:buClr>
                <a:srgbClr val="000000"/>
              </a:buClr>
              <a:buSzPts val="1400"/>
              <a:buFont typeface="Arial"/>
              <a:buChar char="•"/>
            </a:pPr>
            <a:r>
              <a:rPr lang="en-GB" sz="3200" b="1"/>
              <a:t>উন্মুক্ত, আন্তরিক ও নিয়মিত যোগাযোগ</a:t>
            </a:r>
            <a:r>
              <a:rPr lang="en-GB" sz="3200"/>
              <a:t>—আমরা কারা, এবং তাদের কমিউনিটিতে কী করছি, তা যাতে কমিউনিটির মানুষরা বোঝে, সেটা নিশ্চিত করা।</a:t>
            </a:r>
            <a:endParaRPr sz="2000" b="0">
              <a:latin typeface="Calibri"/>
              <a:ea typeface="Calibri"/>
              <a:cs typeface="Calibri"/>
              <a:sym typeface="Calibri"/>
            </a:endParaRPr>
          </a:p>
          <a:p>
            <a:pPr marL="1200150" marR="0" lvl="2" indent="-285750" algn="l" rtl="0">
              <a:lnSpc>
                <a:spcPct val="100000"/>
              </a:lnSpc>
              <a:spcBef>
                <a:spcPts val="542"/>
              </a:spcBef>
              <a:spcAft>
                <a:spcPts val="0"/>
              </a:spcAft>
              <a:buClr>
                <a:srgbClr val="000000"/>
              </a:buClr>
              <a:buSzPts val="1400"/>
              <a:buFont typeface="Arial"/>
              <a:buChar char="•"/>
            </a:pPr>
            <a:r>
              <a:rPr lang="en-GB" sz="2000" b="1"/>
              <a:t>মতামত জানানোর ব্যবস্থা </a:t>
            </a:r>
            <a:r>
              <a:rPr lang="en-GB" sz="2000"/>
              <a:t>আমাদের কমিউনিটিতে প্রশ্ন, অভিযোগ, অনুরোধ, পরামর্শ, গুজব এবং প্রশংসা সংগ্রহ ও বিশ্লেষণ করতে, তাতে সাড়া দিতে এবং সে অনুযায়ী পদক্ষেপ গ্রহণ করতে সহায়তা করে। এটি আমাদের প্রদত্ত সেবা এবং সহায়তা, আমাদের কাজের সাথে সম্পর্কিত নির্দিষ্ট বিষয় বা সমস্যার ব্যাপারে (যেমন জনস্বাস্থ্যের উদ্বেগ) অথবা আমাদের কর্মী ও স্বেচ্ছাসেবীদের আচার-আচরণ সম্পর্কিত হতে পারে।</a:t>
            </a:r>
            <a:endParaRPr/>
          </a:p>
          <a:p>
            <a:pPr marL="1200150" marR="0" lvl="2" indent="-196850" algn="l" rtl="0">
              <a:lnSpc>
                <a:spcPct val="100000"/>
              </a:lnSpc>
              <a:spcBef>
                <a:spcPts val="542"/>
              </a:spcBef>
              <a:spcAft>
                <a:spcPts val="0"/>
              </a:spcAft>
              <a:buClr>
                <a:srgbClr val="000000"/>
              </a:buClr>
              <a:buSzPts val="1400"/>
              <a:buFont typeface="Arial"/>
              <a:buNone/>
            </a:pPr>
            <a:endParaRPr sz="2000" b="0" i="0" u="none" strike="noStrike" cap="none">
              <a:solidFill>
                <a:schemeClr val="dk1"/>
              </a:solidFill>
              <a:latin typeface="Calibri"/>
              <a:ea typeface="Calibri"/>
              <a:cs typeface="Calibri"/>
              <a:sym typeface="Calibri"/>
            </a:endParaRPr>
          </a:p>
          <a:p>
            <a:pPr marL="1200150" marR="0" lvl="2" indent="-285750" algn="l" rtl="0">
              <a:lnSpc>
                <a:spcPct val="100000"/>
              </a:lnSpc>
              <a:spcBef>
                <a:spcPts val="542"/>
              </a:spcBef>
              <a:spcAft>
                <a:spcPts val="0"/>
              </a:spcAft>
              <a:buClr>
                <a:srgbClr val="000000"/>
              </a:buClr>
              <a:buSzPts val="1400"/>
              <a:buFont typeface="Arial"/>
              <a:buChar char="•"/>
            </a:pPr>
            <a:r>
              <a:rPr lang="en-GB" sz="3200" b="1"/>
              <a:t>কমিউনিটিকে বোঝা (Community understanding)</a:t>
            </a:r>
            <a:br>
              <a:rPr lang="en-GB" sz="3200"/>
            </a:br>
            <a:r>
              <a:rPr lang="en-GB" sz="3200"/>
              <a:t>আমরা যাদের সঙ্গে কাজ করি, সেই কমিউনিটির পরিস্থিতি, জনগোষ্ঠীর বৈচিত্র্য, এবং তাদের প্রয়োজন, অগ্রাধিকার, মতামত ও সক্ষমতা নিজেদের বোঝাপড়া নিশ্চিত করার চেষ্টা করি।</a:t>
            </a:r>
            <a:endParaRPr sz="3200"/>
          </a:p>
          <a:p>
            <a:pPr marL="914400" marR="0" lvl="2" indent="0" algn="l" rtl="0">
              <a:lnSpc>
                <a:spcPct val="100000"/>
              </a:lnSpc>
              <a:spcBef>
                <a:spcPts val="542"/>
              </a:spcBef>
              <a:spcAft>
                <a:spcPts val="0"/>
              </a:spcAft>
              <a:buClr>
                <a:srgbClr val="000000"/>
              </a:buClr>
              <a:buSzPts val="1400"/>
              <a:buNone/>
            </a:pPr>
            <a:endParaRPr sz="2000"/>
          </a:p>
          <a:p>
            <a:pPr marL="914400" marR="0" lvl="2" indent="0" algn="l" rtl="0">
              <a:lnSpc>
                <a:spcPct val="100000"/>
              </a:lnSpc>
              <a:spcBef>
                <a:spcPts val="542"/>
              </a:spcBef>
              <a:spcAft>
                <a:spcPts val="0"/>
              </a:spcAft>
              <a:buClr>
                <a:srgbClr val="000000"/>
              </a:buClr>
              <a:buSzPts val="1400"/>
              <a:buNone/>
            </a:pPr>
            <a:r>
              <a:rPr lang="en-GB" sz="3200"/>
              <a:t>এই চারটি প্রধান কমিউনিটি এনগেজমেন্ট অ্যান্ড অ্যাকাউন্টেবিলিটি পন্থাগুলি </a:t>
            </a:r>
            <a:r>
              <a:rPr lang="en-GB" sz="3200" b="1"/>
              <a:t>একসাথে</a:t>
            </a:r>
            <a:r>
              <a:rPr lang="en-GB" sz="3200"/>
              <a:t> আমাদের নিচের বিষয়গুলি নিশ্চিত করতে সাহায্য করে-</a:t>
            </a:r>
            <a:endParaRPr/>
          </a:p>
          <a:p>
            <a:pPr marL="1200150" marR="0" lvl="2" indent="-285750" algn="l" rtl="0">
              <a:lnSpc>
                <a:spcPct val="100000"/>
              </a:lnSpc>
              <a:spcBef>
                <a:spcPts val="542"/>
              </a:spcBef>
              <a:spcAft>
                <a:spcPts val="0"/>
              </a:spcAft>
              <a:buClr>
                <a:srgbClr val="000000"/>
              </a:buClr>
              <a:buSzPts val="1400"/>
              <a:buChar char="•"/>
            </a:pPr>
            <a:r>
              <a:rPr lang="en-GB"/>
              <a:t>আমরা যে সহায়তা দিই, তা প্রাসঙ্গিক, দরকারি এবং সময়পযোগী, যা মানুষের প্রয়োজন মেটায়</a:t>
            </a:r>
            <a:endParaRPr/>
          </a:p>
          <a:p>
            <a:pPr marL="1200150" marR="0" lvl="2" indent="-285750" algn="l" rtl="0">
              <a:lnSpc>
                <a:spcPct val="100000"/>
              </a:lnSpc>
              <a:spcBef>
                <a:spcPts val="542"/>
              </a:spcBef>
              <a:spcAft>
                <a:spcPts val="0"/>
              </a:spcAft>
              <a:buClr>
                <a:srgbClr val="000000"/>
              </a:buClr>
              <a:buSzPts val="1400"/>
              <a:buChar char="•"/>
            </a:pPr>
            <a:r>
              <a:rPr lang="en-GB"/>
              <a:t>আমাদের কর্মসূচি ও কার্যক্রমগুলো কমিউনিটি চালিত করে এবং তারা এগুলির প্রতি দায়িত্বশীল</a:t>
            </a:r>
            <a:endParaRPr/>
          </a:p>
          <a:p>
            <a:pPr marL="1200150" marR="0" lvl="2" indent="-285750" algn="l" rtl="0">
              <a:lnSpc>
                <a:spcPct val="100000"/>
              </a:lnSpc>
              <a:spcBef>
                <a:spcPts val="542"/>
              </a:spcBef>
              <a:spcAft>
                <a:spcPts val="0"/>
              </a:spcAft>
              <a:buClr>
                <a:srgbClr val="000000"/>
              </a:buClr>
              <a:buSzPts val="1400"/>
              <a:buChar char="•"/>
            </a:pPr>
            <a:r>
              <a:rPr lang="en-GB"/>
              <a:t>আমরা কমিউনিটির সদস্যদের সাথে মর্যাদা ও সম্মানসূচক আচরণ করি এবং তাদেরকে মূল্যবান জ্ঞান ও সক্ষমতা সম্পন্ন সমান অংশীদার হিসেবে দেখি।</a:t>
            </a:r>
            <a:endParaRPr/>
          </a:p>
          <a:p>
            <a:pPr marL="1200150" marR="0" lvl="2" indent="-285750" algn="l" rtl="0">
              <a:lnSpc>
                <a:spcPct val="100000"/>
              </a:lnSpc>
              <a:spcBef>
                <a:spcPts val="542"/>
              </a:spcBef>
              <a:spcAft>
                <a:spcPts val="0"/>
              </a:spcAft>
              <a:buClr>
                <a:srgbClr val="000000"/>
              </a:buClr>
              <a:buSzPts val="1400"/>
              <a:buChar char="•"/>
            </a:pPr>
            <a:r>
              <a:rPr lang="en-GB"/>
              <a:t>আমাদের সহায়তা পদক্ষেপের ফলে কোনো নেতিবাচক প্রভাব - যেমন ত্রাণ বিতরণের কারণে স্থানীয় বাজারের ক্ষতি বা বিভিন্ন গোষ্ঠীর মধ্যে উত্তেজনা বৃদ্ধির মত ঘটনা -  সৃষ্টি হয় না।</a:t>
            </a:r>
            <a:endParaRPr sz="2000" b="0">
              <a:latin typeface="Calibri"/>
              <a:ea typeface="Calibri"/>
              <a:cs typeface="Calibri"/>
              <a:sym typeface="Calibri"/>
            </a:endParaRPr>
          </a:p>
          <a:p>
            <a:pPr marL="342900" lvl="0" indent="-215900" algn="l" rtl="0">
              <a:lnSpc>
                <a:spcPct val="100000"/>
              </a:lnSpc>
              <a:spcBef>
                <a:spcPts val="1000"/>
              </a:spcBef>
              <a:spcAft>
                <a:spcPts val="0"/>
              </a:spcAft>
              <a:buClr>
                <a:schemeClr val="dk1"/>
              </a:buClr>
              <a:buSzPts val="2000"/>
              <a:buFont typeface="Arial"/>
              <a:buNone/>
            </a:pPr>
            <a:endParaRPr sz="2000" b="0">
              <a:latin typeface="Calibri"/>
              <a:ea typeface="Calibri"/>
              <a:cs typeface="Calibri"/>
              <a:sym typeface="Calibri"/>
            </a:endParaRPr>
          </a:p>
          <a:p>
            <a:pPr marL="342900" lvl="0" indent="-342900" algn="l" rtl="0">
              <a:lnSpc>
                <a:spcPct val="100000"/>
              </a:lnSpc>
              <a:spcBef>
                <a:spcPts val="1000"/>
              </a:spcBef>
              <a:spcAft>
                <a:spcPts val="0"/>
              </a:spcAft>
              <a:buClr>
                <a:schemeClr val="dk1"/>
              </a:buClr>
              <a:buSzPts val="2000"/>
              <a:buFont typeface="Arial"/>
              <a:buChar char="•"/>
            </a:pPr>
            <a:r>
              <a:rPr lang="en-GB" sz="2000" b="1"/>
              <a:t>লক্ষণীয় বিষয় হচ্ছে, কমিউনিটিদের সহায়তা করতে রেড ক্রস রেড ক্রিসেন্ট প্রতিষ্ঠা করা হয়েছিল। তাই, যদি আমরা তাদের প্রয়োজন, পছন্দ এবং অগ্রাধিকার অনুযায়ী কাজ না করি, তাহলে আমরা আমাদের নিজেদের কার্যবিধি মেনে চলতে পারছি না।</a:t>
            </a:r>
            <a:endParaRPr b="1"/>
          </a:p>
          <a:p>
            <a:pPr marL="0" lvl="0" indent="0" algn="l" rtl="0">
              <a:lnSpc>
                <a:spcPct val="100000"/>
              </a:lnSpc>
              <a:spcBef>
                <a:spcPts val="1200"/>
              </a:spcBef>
              <a:spcAft>
                <a:spcPts val="0"/>
              </a:spcAft>
              <a:buSzPts val="1400"/>
              <a:buNone/>
            </a:pPr>
            <a:endParaRPr b="1"/>
          </a:p>
        </p:txBody>
      </p:sp>
      <p:sp>
        <p:nvSpPr>
          <p:cNvPr id="1105" name="Google Shape;1105;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8"/>
        <p:cNvGrpSpPr/>
        <p:nvPr/>
      </p:nvGrpSpPr>
      <p:grpSpPr>
        <a:xfrm>
          <a:off x="0" y="0"/>
          <a:ext cx="0" cy="0"/>
          <a:chOff x="0" y="0"/>
          <a:chExt cx="0" cy="0"/>
        </a:xfrm>
      </p:grpSpPr>
      <p:sp>
        <p:nvSpPr>
          <p:cNvPr id="1109" name="Google Shape;1109;p7: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0" name="Google Shape;1110;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2000" b="1"/>
              <a:t>সঞ্চালকের জন্য নোট</a:t>
            </a:r>
            <a:r>
              <a:rPr lang="en-GB" sz="2000" b="1">
                <a:latin typeface="Calibri"/>
                <a:ea typeface="Calibri"/>
                <a:cs typeface="Calibri"/>
                <a:sym typeface="Calibri"/>
              </a:rPr>
              <a:t> – </a:t>
            </a:r>
            <a:r>
              <a:rPr lang="en-GB" sz="2000" b="1"/>
              <a:t>ঐচ্ছিক স্লাইড</a:t>
            </a:r>
            <a:endParaRPr/>
          </a:p>
          <a:p>
            <a:pPr marL="0" lvl="0" indent="0" algn="l" rtl="0">
              <a:lnSpc>
                <a:spcPct val="100000"/>
              </a:lnSpc>
              <a:spcBef>
                <a:spcPts val="1000"/>
              </a:spcBef>
              <a:spcAft>
                <a:spcPts val="0"/>
              </a:spcAft>
              <a:buSzPts val="1400"/>
              <a:buNone/>
            </a:pPr>
            <a:endParaRPr sz="2000" b="0">
              <a:latin typeface="Calibri"/>
              <a:ea typeface="Calibri"/>
              <a:cs typeface="Calibri"/>
              <a:sym typeface="Calibri"/>
            </a:endParaRPr>
          </a:p>
          <a:p>
            <a:pPr marL="342900" lvl="0" indent="-342900" algn="l" rtl="0">
              <a:lnSpc>
                <a:spcPct val="100000"/>
              </a:lnSpc>
              <a:spcBef>
                <a:spcPts val="540"/>
              </a:spcBef>
              <a:spcAft>
                <a:spcPts val="0"/>
              </a:spcAft>
              <a:buClr>
                <a:schemeClr val="dk1"/>
              </a:buClr>
              <a:buSzPts val="1800"/>
              <a:buFont typeface="Arial"/>
              <a:buChar char="•"/>
            </a:pPr>
            <a:r>
              <a:rPr lang="en-GB"/>
              <a:t>প্রথমে কমিউনিটি এনগেজমেন্ট অ্যান্ড অ্যাকাউন্ট্যাবিলিটি নিয়ে কিছু সাধারণ ভুল ধারণা পরিষ্কার করা অত্যন্ত জরুরি:</a:t>
            </a:r>
            <a:endParaRPr/>
          </a:p>
          <a:p>
            <a:pPr marL="342900" lvl="0" indent="-228282" algn="l" rtl="0">
              <a:lnSpc>
                <a:spcPct val="100000"/>
              </a:lnSpc>
              <a:spcBef>
                <a:spcPts val="542"/>
              </a:spcBef>
              <a:spcAft>
                <a:spcPts val="0"/>
              </a:spcAft>
              <a:buClr>
                <a:schemeClr val="dk1"/>
              </a:buClr>
              <a:buSzPts val="1805"/>
              <a:buFont typeface="Arial"/>
              <a:buNone/>
            </a:pPr>
            <a:endParaRPr/>
          </a:p>
          <a:p>
            <a:pPr marL="0" lvl="0" indent="0" algn="l" rtl="0">
              <a:lnSpc>
                <a:spcPct val="100000"/>
              </a:lnSpc>
              <a:spcBef>
                <a:spcPts val="541"/>
              </a:spcBef>
              <a:spcAft>
                <a:spcPts val="0"/>
              </a:spcAft>
              <a:buSzPts val="1400"/>
              <a:buNone/>
            </a:pPr>
            <a:r>
              <a:rPr lang="en-GB"/>
              <a:t>কমিউনিটি এনগেজমেন্ট অ্যান্ড অ্যাকাউন্ট্যাবিলিটি মানে এই নয় যে</a:t>
            </a:r>
            <a:r>
              <a:rPr lang="en-GB" sz="1804">
                <a:solidFill>
                  <a:schemeClr val="dk1"/>
                </a:solidFill>
                <a:latin typeface="Calibri"/>
                <a:ea typeface="Calibri"/>
                <a:cs typeface="Calibri"/>
                <a:sym typeface="Calibri"/>
              </a:rPr>
              <a:t>…</a:t>
            </a:r>
            <a:endParaRPr sz="1804" b="0">
              <a:solidFill>
                <a:schemeClr val="dk1"/>
              </a:solidFill>
              <a:latin typeface="Calibri"/>
              <a:ea typeface="Calibri"/>
              <a:cs typeface="Calibri"/>
              <a:sym typeface="Calibri"/>
            </a:endParaRPr>
          </a:p>
          <a:p>
            <a:pPr marL="342900" lvl="0" indent="-342900" algn="l" rtl="0">
              <a:lnSpc>
                <a:spcPct val="100000"/>
              </a:lnSpc>
              <a:spcBef>
                <a:spcPts val="541"/>
              </a:spcBef>
              <a:spcAft>
                <a:spcPts val="0"/>
              </a:spcAft>
              <a:buSzPts val="1400"/>
              <a:buFont typeface="Arial"/>
              <a:buChar char="•"/>
            </a:pPr>
            <a:r>
              <a:rPr lang="en-GB" b="1"/>
              <a:t>এটা নতুন বিষয় </a:t>
            </a:r>
            <a:r>
              <a:rPr lang="en-GB"/>
              <a:t>রেড ক্রস ও রেড ক্রিসেন্ট সবসময়ই কমিউনিটির সঙ্গে কাজ করেছে। তবে আমরা সবসময় সঠিকভাবে বা যতটা ভালোভাবে করা উচিত, তা করতে পারিনি। আরও নিয়মতান্ত্রিক একটি পন্থা অবলম্বন করলে কাজের গুণমান বাড়ে এবং কমিউনিটির সম্পৃক্ততার ঘাটতি সৃষ্টি হওয়া এড়ানো যায়।</a:t>
            </a:r>
            <a:endParaRPr/>
          </a:p>
          <a:p>
            <a:pPr marL="342900" lvl="0" indent="-342900" algn="l" rtl="0">
              <a:lnSpc>
                <a:spcPct val="100000"/>
              </a:lnSpc>
              <a:spcBef>
                <a:spcPts val="541"/>
              </a:spcBef>
              <a:spcAft>
                <a:spcPts val="0"/>
              </a:spcAft>
              <a:buSzPts val="1400"/>
              <a:buFont typeface="Arial"/>
              <a:buChar char="•"/>
            </a:pPr>
            <a:r>
              <a:rPr lang="en-GB" b="1"/>
              <a:t>এটা আলাদা কোনো কর্মসূচি বা কাজ</a:t>
            </a:r>
            <a:r>
              <a:rPr lang="en-GB"/>
              <a:t> – সিইএ হলো একটি মানসিকতা বা কাজ করার পদ্ধতি, যা আমাদের সব কাজের অংশভুক্ত হওয়া উচিৎ।</a:t>
            </a:r>
            <a:endParaRPr/>
          </a:p>
          <a:p>
            <a:pPr marL="342900" lvl="0" indent="-342900" algn="l" rtl="0">
              <a:lnSpc>
                <a:spcPct val="100000"/>
              </a:lnSpc>
              <a:spcBef>
                <a:spcPts val="541"/>
              </a:spcBef>
              <a:spcAft>
                <a:spcPts val="0"/>
              </a:spcAft>
              <a:buSzPts val="1400"/>
              <a:buFont typeface="Arial"/>
              <a:buChar char="•"/>
            </a:pPr>
            <a:r>
              <a:rPr lang="en-GB" b="1"/>
              <a:t>এটা শুধু একজনের দায়িত্ব</a:t>
            </a:r>
            <a:r>
              <a:rPr lang="en-GB"/>
              <a:t> – কমিউনিটির প্রতি জবাবদিহিতা নিশ্চিত করার দায়িত্ব বাইরের কোনো একজন ব্যক্তি বা বিভাগকে বুঝিয়ে দেওয়া যায় না। আমাদের সবার দায়িত্ব হলো, যেন আমরা কমিউনিটিকে ভালভাবে সম্পৃক্ত করতে পারি।</a:t>
            </a:r>
            <a:endParaRPr/>
          </a:p>
          <a:p>
            <a:pPr marL="342900" lvl="0" indent="-342900" algn="l" rtl="0">
              <a:lnSpc>
                <a:spcPct val="100000"/>
              </a:lnSpc>
              <a:spcBef>
                <a:spcPts val="541"/>
              </a:spcBef>
              <a:spcAft>
                <a:spcPts val="0"/>
              </a:spcAft>
              <a:buSzPts val="1400"/>
              <a:buFont typeface="Arial"/>
              <a:buChar char="•"/>
            </a:pPr>
            <a:r>
              <a:rPr lang="en-GB" b="1"/>
              <a:t>এটা বাড়তি বোঝা বা শুধু বক্স দাগানোর কাজ নয়</a:t>
            </a:r>
            <a:r>
              <a:rPr lang="en-GB"/>
              <a:t> – এটা আমাদের মূল প্রতিশ্রুতি সমূহের অংশ, আর আমাদের কাজের গুণমান ও সম্ভবপর প্রভাবের জন্য অত্যন্ত গুরুত্বপূর্ণ।</a:t>
            </a:r>
            <a:endParaRPr/>
          </a:p>
          <a:p>
            <a:pPr marL="342900" lvl="0" indent="-228282" algn="l" rtl="0">
              <a:lnSpc>
                <a:spcPct val="100000"/>
              </a:lnSpc>
              <a:spcBef>
                <a:spcPts val="542"/>
              </a:spcBef>
              <a:spcAft>
                <a:spcPts val="0"/>
              </a:spcAft>
              <a:buClr>
                <a:schemeClr val="dk1"/>
              </a:buClr>
              <a:buSzPts val="1805"/>
              <a:buFont typeface="Arial"/>
              <a:buNone/>
            </a:pPr>
            <a:endParaRPr/>
          </a:p>
        </p:txBody>
      </p:sp>
      <p:sp>
        <p:nvSpPr>
          <p:cNvPr id="1111" name="Google Shape;1111;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1"/>
        <p:cNvGrpSpPr/>
        <p:nvPr/>
      </p:nvGrpSpPr>
      <p:grpSpPr>
        <a:xfrm>
          <a:off x="0" y="0"/>
          <a:ext cx="0" cy="0"/>
          <a:chOff x="0" y="0"/>
          <a:chExt cx="0" cy="0"/>
        </a:xfrm>
      </p:grpSpPr>
      <p:sp>
        <p:nvSpPr>
          <p:cNvPr id="1132" name="Google Shape;1132;p8: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3" name="Google Shape;1133;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GB" b="1"/>
              <a:t>সঞ্চালকের জন্য নোট – সিইএ-র জন্য ব্যবহৃত বিভিন্ন পরিভাষার বিষয়ে </a:t>
            </a:r>
            <a:endParaRPr/>
          </a:p>
          <a:p>
            <a:pPr marL="171450" lvl="0" indent="-95250" algn="just" rtl="0">
              <a:lnSpc>
                <a:spcPct val="100000"/>
              </a:lnSpc>
              <a:spcBef>
                <a:spcPts val="360"/>
              </a:spcBef>
              <a:spcAft>
                <a:spcPts val="0"/>
              </a:spcAft>
              <a:buClr>
                <a:schemeClr val="dk1"/>
              </a:buClr>
              <a:buSzPts val="1200"/>
              <a:buFont typeface="Arial"/>
              <a:buNone/>
            </a:pPr>
            <a:endParaRPr sz="2000" b="0" i="0" u="none" strike="noStrike">
              <a:solidFill>
                <a:schemeClr val="dk1"/>
              </a:solidFill>
              <a:latin typeface="Calibri"/>
              <a:ea typeface="Calibri"/>
              <a:cs typeface="Calibri"/>
              <a:sym typeface="Calibri"/>
            </a:endParaRPr>
          </a:p>
          <a:p>
            <a:pPr marL="171450" marR="0" lvl="0" indent="-171450" algn="just" rtl="0">
              <a:lnSpc>
                <a:spcPct val="100000"/>
              </a:lnSpc>
              <a:spcBef>
                <a:spcPts val="0"/>
              </a:spcBef>
              <a:spcAft>
                <a:spcPts val="0"/>
              </a:spcAft>
              <a:buClr>
                <a:schemeClr val="dk1"/>
              </a:buClr>
              <a:buSzPts val="1200"/>
              <a:buFont typeface="Arial"/>
              <a:buChar char="•"/>
            </a:pPr>
            <a:r>
              <a:rPr lang="en-GB"/>
              <a:t>কমিউনিটি এনগেজমেন্ট অ্যান্ড অ্যাকাউন্টেবিলিটির জন্য বিভিন্ন নাম ব্যবহৃত হয়, কিন্তু এগুলোর মূল অর্থ একই - কমিউনিটির সঙ্গে স্বচ্ছ ও অংশগ্রহণমূলকভাবে কাজ করার প্রক্রিয়া, যা বিভিন্ন কর্মসূচি এবং কার্যক্রমের গুণমান উন্নত করে।</a:t>
            </a:r>
            <a:r>
              <a:rPr lang="en-GB" sz="2000" b="0" i="0" u="none" strike="noStrike">
                <a:solidFill>
                  <a:schemeClr val="dk1"/>
                </a:solidFill>
                <a:latin typeface="Calibri"/>
                <a:ea typeface="Calibri"/>
                <a:cs typeface="Calibri"/>
                <a:sym typeface="Calibri"/>
              </a:rPr>
              <a:t> </a:t>
            </a:r>
            <a:endParaRPr/>
          </a:p>
          <a:p>
            <a:pPr marL="171450" lvl="0" indent="-171450" algn="just" rtl="0">
              <a:lnSpc>
                <a:spcPct val="100000"/>
              </a:lnSpc>
              <a:spcBef>
                <a:spcPts val="360"/>
              </a:spcBef>
              <a:spcAft>
                <a:spcPts val="0"/>
              </a:spcAft>
              <a:buClr>
                <a:schemeClr val="dk1"/>
              </a:buClr>
              <a:buSzPts val="1200"/>
              <a:buFont typeface="Arial"/>
              <a:buChar char="•"/>
            </a:pPr>
            <a:r>
              <a:rPr lang="en-GB"/>
              <a:t>রেড ক্রস এবং রেড ক্রিসেন্ট মুভমেন্ট ‘সিইএ’ ব্যবহারের সিদ্ধান্ত নিয়েছে।</a:t>
            </a:r>
            <a:endParaRPr/>
          </a:p>
          <a:p>
            <a:pPr marL="171450" lvl="0" indent="-171450" algn="just" rtl="0">
              <a:lnSpc>
                <a:spcPct val="100000"/>
              </a:lnSpc>
              <a:spcBef>
                <a:spcPts val="360"/>
              </a:spcBef>
              <a:spcAft>
                <a:spcPts val="0"/>
              </a:spcAft>
              <a:buClr>
                <a:schemeClr val="dk1"/>
              </a:buClr>
              <a:buSzPts val="1200"/>
              <a:buFont typeface="Arial"/>
              <a:buChar char="•"/>
            </a:pPr>
            <a:r>
              <a:rPr lang="en-GB"/>
              <a:t>জাতিসংঘের কাছে এটি সাধারণত এএপি বা </a:t>
            </a:r>
            <a:r>
              <a:rPr lang="en-GB" sz="2000" b="0" i="0" u="none" strike="noStrike" cap="none">
                <a:solidFill>
                  <a:srgbClr val="22EBFF"/>
                </a:solidFill>
                <a:latin typeface="Poppins"/>
                <a:ea typeface="Poppins"/>
                <a:cs typeface="Poppins"/>
                <a:sym typeface="Poppins"/>
              </a:rPr>
              <a:t>আক্রান্ত মানুষের প্রতি জবাবদিহিতা</a:t>
            </a:r>
            <a:r>
              <a:rPr lang="en-GB" sz="2000" b="1" i="0" u="none" strike="noStrike" cap="none">
                <a:solidFill>
                  <a:srgbClr val="22EBFF"/>
                </a:solidFill>
                <a:latin typeface="Poppins"/>
                <a:ea typeface="Poppins"/>
                <a:cs typeface="Poppins"/>
                <a:sym typeface="Poppins"/>
              </a:rPr>
              <a:t> </a:t>
            </a:r>
            <a:r>
              <a:rPr lang="en-GB"/>
              <a:t> হিসেবে পরিচিত, যেটি এবং সিইএ একই জিনিস।</a:t>
            </a:r>
            <a:endParaRPr/>
          </a:p>
          <a:p>
            <a:pPr marL="171450" lvl="0" indent="-171450" algn="just" rtl="0">
              <a:lnSpc>
                <a:spcPct val="100000"/>
              </a:lnSpc>
              <a:spcBef>
                <a:spcPts val="360"/>
              </a:spcBef>
              <a:spcAft>
                <a:spcPts val="0"/>
              </a:spcAft>
              <a:buClr>
                <a:schemeClr val="dk1"/>
              </a:buClr>
              <a:buSzPts val="1200"/>
              <a:buFont typeface="Arial"/>
              <a:buChar char="•"/>
            </a:pPr>
            <a:r>
              <a:rPr lang="en-GB" sz="2000" b="0" i="0" u="none" strike="noStrike" cap="none">
                <a:solidFill>
                  <a:srgbClr val="22EBFF"/>
                </a:solidFill>
                <a:latin typeface="Poppins"/>
                <a:ea typeface="Poppins"/>
                <a:cs typeface="Poppins"/>
                <a:sym typeface="Poppins"/>
              </a:rPr>
              <a:t>কমিউনিটির সাথে যোগাযোগ </a:t>
            </a:r>
            <a:r>
              <a:rPr lang="en-GB"/>
              <a:t>(সিডব্লিউসি) একটি পুরনো পরিভাষা যা বর্তমানে আর ব্যবহৃত হয় না – এটির ব্যবহার কমে যায়, কারণ এই ধারণাটি জনগণের সক্রিয় অংশগ্রহণের পরিবর্তে তাদের সাথে তথ্য বিনিময়ের প্রতিই বেশি গুরুত্ব দিত।</a:t>
            </a:r>
            <a:endParaRPr/>
          </a:p>
          <a:p>
            <a:pPr marL="171450" lvl="0" indent="-171450" algn="just" rtl="0">
              <a:lnSpc>
                <a:spcPct val="100000"/>
              </a:lnSpc>
              <a:spcBef>
                <a:spcPts val="360"/>
              </a:spcBef>
              <a:spcAft>
                <a:spcPts val="0"/>
              </a:spcAft>
              <a:buClr>
                <a:schemeClr val="dk1"/>
              </a:buClr>
              <a:buSzPts val="1200"/>
              <a:buFont typeface="Arial"/>
              <a:buChar char="•"/>
            </a:pPr>
            <a:r>
              <a:rPr lang="en-GB"/>
              <a:t>ইউনিসেফ সাধারণত ‘</a:t>
            </a:r>
            <a:r>
              <a:rPr lang="en-GB" sz="2000" b="0" i="0" u="none" strike="noStrike" cap="none">
                <a:solidFill>
                  <a:srgbClr val="ED1C24"/>
                </a:solidFill>
                <a:latin typeface="Poppins"/>
                <a:ea typeface="Poppins"/>
                <a:cs typeface="Poppins"/>
                <a:sym typeface="Poppins"/>
              </a:rPr>
              <a:t>উন্নয়নের জন্য যোগাযোগ’ </a:t>
            </a:r>
            <a:r>
              <a:rPr lang="en-GB"/>
              <a:t>(সিফোরডি) ব্যবহার করে, যা স্বাস্থ্য ও ডব্লিউএএসএইচ কর্মসূচিতে আচরণ পরিবর্তনের জন্য অংশগ্রহণমূলক পন্থার প্রতি বেশি গুরুত্ব দেয়।</a:t>
            </a:r>
            <a:endParaRPr/>
          </a:p>
          <a:p>
            <a:pPr marL="171450" lvl="0" indent="-171450" algn="just" rtl="0">
              <a:lnSpc>
                <a:spcPct val="100000"/>
              </a:lnSpc>
              <a:spcBef>
                <a:spcPts val="360"/>
              </a:spcBef>
              <a:spcAft>
                <a:spcPts val="0"/>
              </a:spcAft>
              <a:buClr>
                <a:schemeClr val="dk1"/>
              </a:buClr>
              <a:buSzPts val="1200"/>
              <a:buFont typeface="Arial"/>
              <a:buChar char="•"/>
            </a:pPr>
            <a:r>
              <a:rPr lang="en-GB"/>
              <a:t>আরসিসিই শব্দটি মূলত জনস্বাস্থ্যের জরুরি পরিস্থিতিতে বিশ্ব স্বাস্থ্য সংস্থা এবং ইউনিসেফ ব্যবহার করে। ইবোলা এবং কোভিডের পর থেকে এর গুরুত্ব বেড়েছে। আরসিসিই পন্থার মূল ভিত্তি সিইএ থেকে আসলেও, মহামারির সাড়াদানে যেসব প্রধান অংশীদার কাজ করে, তাদের সঙ্গে কার্যকর সমন্বয় নিশ্চিত করতে আইএফআরসি এটিকে গ্রহণ করেছে। এটাতে মহামারি সাড়াদানের সময় কমিউনিটি এনগেজমেন্টের কথা বলা আছে। এর ভেতরে সিইএ-এর বিভিন্ন পন্থা ও প্রক্রিয়াও আছে, যেগুলির মূল উদ্দেশ্য হলো সময়োপযোগী, প্রাসঙ্গিক ও পদক্ষেপে ব্যবহারযোগ্য তথ্য কমিউনিটিকে প্রদান করা। আরসিসিই-র উদ্দেশ্য হলো সামাজিক ও আচরণগত পরিবর্তনকে উৎসাহিত করার উদ্দেশ্যে কমিউনিটির সাথে সহযোগিতামূলকভাবে আমাদের কাজ করা নিশ্চিত করা এবং কমিউনিটি-নেতৃত্বাধীন সমাধান উৎসাহিত করা।</a:t>
            </a:r>
            <a:endParaRPr/>
          </a:p>
        </p:txBody>
      </p:sp>
      <p:sp>
        <p:nvSpPr>
          <p:cNvPr id="1134" name="Google Shape;1134;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6"/>
        <p:cNvGrpSpPr/>
        <p:nvPr/>
      </p:nvGrpSpPr>
      <p:grpSpPr>
        <a:xfrm>
          <a:off x="0" y="0"/>
          <a:ext cx="0" cy="0"/>
          <a:chOff x="0" y="0"/>
          <a:chExt cx="0" cy="0"/>
        </a:xfrm>
      </p:grpSpPr>
      <p:sp>
        <p:nvSpPr>
          <p:cNvPr id="1147" name="Google Shape;1147;p9: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8" name="Google Shape;1148;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800" b="1"/>
              <a:t>সঞ্চালকের জন্য নোট</a:t>
            </a:r>
            <a:endParaRPr/>
          </a:p>
          <a:p>
            <a:pPr marL="0" lvl="0" indent="0" algn="l" rtl="0">
              <a:lnSpc>
                <a:spcPct val="100000"/>
              </a:lnSpc>
              <a:spcBef>
                <a:spcPts val="0"/>
              </a:spcBef>
              <a:spcAft>
                <a:spcPts val="0"/>
              </a:spcAft>
              <a:buSzPts val="1400"/>
              <a:buNone/>
            </a:pPr>
            <a:endParaRPr sz="1800" b="1">
              <a:latin typeface="Calibri"/>
              <a:ea typeface="Calibri"/>
              <a:cs typeface="Calibri"/>
              <a:sym typeface="Calibri"/>
            </a:endParaRPr>
          </a:p>
          <a:p>
            <a:pPr marL="285750" lvl="0" indent="-285750" algn="l" rtl="0">
              <a:lnSpc>
                <a:spcPct val="100000"/>
              </a:lnSpc>
              <a:spcBef>
                <a:spcPts val="0"/>
              </a:spcBef>
              <a:spcAft>
                <a:spcPts val="0"/>
              </a:spcAft>
              <a:buSzPts val="1400"/>
              <a:buFont typeface="Arial"/>
              <a:buChar char="•"/>
            </a:pPr>
            <a:r>
              <a:rPr lang="en-GB" sz="1800"/>
              <a:t>এই স্লাইডটি কমিউনিটি এনগেজমেন্টের কিছু বাস্তব উদাহরণ উপস্থাপন করে</a:t>
            </a:r>
            <a:endParaRPr/>
          </a:p>
          <a:p>
            <a:pPr marL="285750" lvl="0" indent="-285750" algn="l" rtl="0">
              <a:lnSpc>
                <a:spcPct val="100000"/>
              </a:lnSpc>
              <a:spcBef>
                <a:spcPts val="0"/>
              </a:spcBef>
              <a:spcAft>
                <a:spcPts val="0"/>
              </a:spcAft>
              <a:buSzPts val="1400"/>
              <a:buFont typeface="Arial"/>
              <a:buChar char="•"/>
            </a:pPr>
            <a:r>
              <a:rPr lang="en-GB" sz="1800" b="1"/>
              <a:t>আপনার ন্যাশনাল সোসাইটি, দেশ, অঞ্চল বা সংস্থার উদাহরণ দিলে এটি আরও অনেক কার্যকরী হবে।</a:t>
            </a:r>
            <a:endParaRPr/>
          </a:p>
          <a:p>
            <a:pPr marL="285750" lvl="0" indent="-196850" algn="l" rtl="0">
              <a:lnSpc>
                <a:spcPct val="100000"/>
              </a:lnSpc>
              <a:spcBef>
                <a:spcPts val="0"/>
              </a:spcBef>
              <a:spcAft>
                <a:spcPts val="0"/>
              </a:spcAft>
              <a:buSzPts val="1400"/>
              <a:buFont typeface="Arial"/>
              <a:buNone/>
            </a:pPr>
            <a:endParaRPr sz="1800" b="0">
              <a:latin typeface="Calibri"/>
              <a:ea typeface="Calibri"/>
              <a:cs typeface="Calibri"/>
              <a:sym typeface="Calibri"/>
            </a:endParaRPr>
          </a:p>
          <a:p>
            <a:pPr marL="285750" lvl="0" indent="-285750" algn="l" rtl="0">
              <a:lnSpc>
                <a:spcPct val="100000"/>
              </a:lnSpc>
              <a:spcBef>
                <a:spcPts val="0"/>
              </a:spcBef>
              <a:spcAft>
                <a:spcPts val="0"/>
              </a:spcAft>
              <a:buSzPts val="1400"/>
              <a:buFont typeface="Arial"/>
              <a:buChar char="•"/>
            </a:pPr>
            <a:r>
              <a:rPr lang="en-GB" sz="1800" b="1"/>
              <a:t>অংশগ্রহণের </a:t>
            </a:r>
            <a:r>
              <a:rPr lang="en-GB" sz="1800"/>
              <a:t>পদ্ধতিগুলোর মধ্যে রয়েছে কমিউনিটি প্রকল্প কমিটির মাধ্যমে কাজ করা, কমিউনিটির সঙ্গে পরবর্তী পদক্ষেপ নিয়ে আলোচনা করার জন্য নিয়মিত সভা আয়োজন করা, অথবা এনএস থেকে শুধুমাত্র তহবিল বা প্রযুক্তিগত সহায়তা প্রদান করে কমিউনিটিগুলোকে তাদের নিজে কাজকর্ম বাস্তবায়নে সহায়তা করা।</a:t>
            </a:r>
            <a:r>
              <a:rPr lang="en-GB" sz="2000" i="0" u="none" strike="noStrike" cap="none">
                <a:solidFill>
                  <a:schemeClr val="dk1"/>
                </a:solidFill>
              </a:rPr>
              <a:t> </a:t>
            </a:r>
            <a:endParaRPr/>
          </a:p>
          <a:p>
            <a:pPr marL="742950" lvl="1" indent="-285750" algn="l" rtl="0">
              <a:lnSpc>
                <a:spcPct val="100000"/>
              </a:lnSpc>
              <a:spcBef>
                <a:spcPts val="0"/>
              </a:spcBef>
              <a:spcAft>
                <a:spcPts val="0"/>
              </a:spcAft>
              <a:buSzPts val="1400"/>
              <a:buFont typeface="Arial"/>
              <a:buChar char="•"/>
            </a:pPr>
            <a:r>
              <a:rPr lang="en-GB" sz="2000"/>
              <a:t>উদাহরণস্বরূপ, ইন্দোনেশিয়ান রেড ক্রস নিয়মিতভাবে কমিউনিটি বেসড অ্যাকশন টিম (সিবিএটি) এর মাধ্যমে স্থানীয় কমিউনিটিতে কাজ করে। এই স্বেচ্ছাসেবী দলগুলোকে দুর্যোগের সময় প্রথম সাড়াদানকারী হিসেবে প্রশিক্ষণ দেওয়া হয় এবং তারা ন্যাশনাল সোসাইটির সাথে বৃহত্তর কমিউনিটির সংযোগ হিসেবে কাজ করে। কোভিড-১৯ এর কমিউনিটিদেরকে নিজস্ব সাড়াদান পরিচালনায় সহায়তা করার জন্য, পিএমআই সিবিএটি-দেরকে নগদ অনুদান প্রদান করে, যা তারা তাদের কমিউনিটির নির্দিষ্ট প্রয়োজন অনুযায়ী ব্যবহার করতে পারে।</a:t>
            </a:r>
            <a:r>
              <a:rPr lang="en-GB" sz="1800" b="0"/>
              <a:t> </a:t>
            </a:r>
            <a:r>
              <a:rPr lang="en-GB" sz="1800"/>
              <a:t>যে সব কাজকর্মে অনুদান ব্যবহার করা যেতে পারে, পিএমআই সেগুলির একটি বিস্তৃত তালিকা দিয়েছে, যার মধ্যে কন্ট্যাক্ট ট্রেসিং, স্বাস্থ্যকর অভ্যাসকে উৎসাহ দেওয়া, মাস্ক এবং হাত ধোয়ার স্টেশন তৈরি, জীবাণুমুক্তকরণ এবং নজরদারি অন্তর্ভুক্ত রয়েছে। তবে, এই তহবিল কীভাবে ব্যবহার করা হবে তা নির্ভর করে স্থানীয় কমিউনিটির সিদ্ধান্তের উপর। সিবিএটি সদস্যরা জুম এবং হোয়াটসঅ্যাপের মাধ্যমে অনলাইন প্রশিক্ষণ ও ওরিয়েন্টেশন গ্রহণ করেছে, যার আওতায় অনুদান, বাজেট, পরিবিক্ষণ এবং কোভিড-১৯ প্রতিরোধের দিকনির্দেশনাও ছিল। প্রক্রিয়াটিতে পুরো কমিউনিটির অংশগ্রহণ নিশ্চিত করতে, পিএমআই সিবিএটি সদস্যদের প্রশিক্ষণও দিয়েছে যাতে অনুদান কীভাবে ব্যবহার করা হচ্ছে সে সম্পর্কে তারা বৃহত্তর কমিউনিটির থেকে মতামত বা অবদান, পরামর্শ এবং অভিযোগ গ্রহণ করতে পারে ।</a:t>
            </a:r>
            <a:endParaRPr/>
          </a:p>
          <a:p>
            <a:pPr marL="285750" lvl="0" indent="-196850" algn="l" rtl="0">
              <a:lnSpc>
                <a:spcPct val="100000"/>
              </a:lnSpc>
              <a:spcBef>
                <a:spcPts val="0"/>
              </a:spcBef>
              <a:spcAft>
                <a:spcPts val="0"/>
              </a:spcAft>
              <a:buSzPts val="1400"/>
              <a:buFont typeface="Arial"/>
              <a:buNone/>
            </a:pPr>
            <a:endParaRPr sz="1800" b="0"/>
          </a:p>
          <a:p>
            <a:pPr marL="285750" lvl="0" indent="-285750" algn="l" rtl="0">
              <a:lnSpc>
                <a:spcPct val="100000"/>
              </a:lnSpc>
              <a:spcBef>
                <a:spcPts val="0"/>
              </a:spcBef>
              <a:spcAft>
                <a:spcPts val="0"/>
              </a:spcAft>
              <a:buSzPts val="1400"/>
              <a:buFont typeface="Arial"/>
              <a:buChar char="•"/>
            </a:pPr>
            <a:r>
              <a:rPr lang="en-GB" sz="1800" b="1"/>
              <a:t>ফিডব্যাক ব্যবস্থার</a:t>
            </a:r>
            <a:r>
              <a:rPr lang="en-GB" sz="1800"/>
              <a:t> উদাহরণগুলোর মধ্যে টেলিফোন হটলাইন, হেল্পডেস্ক, পরামর্শ বাক্স এবং স্বেচ্ছাসেবকদের মাধ্যমে মতামত সংগ্রহ অন্তর্ভুক্ত।</a:t>
            </a:r>
            <a:r>
              <a:rPr lang="en-GB" sz="1804" i="0" u="none" strike="noStrike" cap="none">
                <a:solidFill>
                  <a:schemeClr val="dk1"/>
                </a:solidFill>
              </a:rPr>
              <a:t> </a:t>
            </a:r>
            <a:endParaRPr/>
          </a:p>
          <a:p>
            <a:pPr marL="742950" lvl="1" indent="-285750" algn="l" rtl="0">
              <a:lnSpc>
                <a:spcPct val="100000"/>
              </a:lnSpc>
              <a:spcBef>
                <a:spcPts val="0"/>
              </a:spcBef>
              <a:spcAft>
                <a:spcPts val="0"/>
              </a:spcAft>
              <a:buSzPts val="1400"/>
              <a:buFont typeface="Arial"/>
              <a:buChar char="•"/>
            </a:pPr>
            <a:r>
              <a:rPr lang="en-GB"/>
              <a:t>যেমন, ২০১৪ সালে, লেবানিজ রেড ক্রস সোসাইটি (এলআরসিএস) ব্রিটিশ রেড ক্রসের সহযোগিতায় নগদ ও ভাউচার সহায়তা (সিভিএ) প্রকল্পের জন্য একটি ছোট হটলাইন পরীক্ষামূলকভাবে চালু করে। প্রথমে এটি দুর্যোগ ব্যবস্থাপনা দলের দ্বারা পরিচালিত হলেও, কলের সংখ্যা বাড়ার সাথে সাথে এটি পিএমইআর টিমের কাছে হস্তান্তর করা হয়। বর্তমানে, এলআরসিএস-এর অধিকাংশ কর্মসূচি ও কার্যক্রমকে এই ব্যবস্থাটির আওতায় আনার জন্য সেটিকে </a:t>
            </a:r>
            <a:r>
              <a:rPr lang="en-GB" b="0" i="0">
                <a:solidFill>
                  <a:srgbClr val="1F1F1F"/>
                </a:solidFill>
                <a:latin typeface="Arial"/>
                <a:ea typeface="Arial"/>
                <a:cs typeface="Arial"/>
                <a:sym typeface="Arial"/>
              </a:rPr>
              <a:t>প্রণালীবদ্ধ </a:t>
            </a:r>
            <a:r>
              <a:rPr lang="en-GB"/>
              <a:t>ও আনুষ্ঠানিকভাবে চালু করা হয়েছে এবং প্রতি বছর কলের সংখ্যা বেড়েছে।</a:t>
            </a:r>
            <a:r>
              <a:rPr lang="en-GB" sz="1804">
                <a:solidFill>
                  <a:schemeClr val="dk1"/>
                </a:solidFill>
                <a:latin typeface="Calibri"/>
                <a:ea typeface="Calibri"/>
                <a:cs typeface="Calibri"/>
                <a:sym typeface="Calibri"/>
              </a:rPr>
              <a:t> </a:t>
            </a:r>
            <a:r>
              <a:rPr lang="en-GB"/>
              <a:t>সহায়তার জন্য অনুরোধ, কর্মসূচি সংক্রান্ত সমস্যা, তথ্যের জন্য অনুরোধ, ইতিবাচক ও নেতিবাচক ফিডব্যাক এবং তুলনামূলক কম সংখ্যক কিছু আনুষ্ঠানিক অভিযোগ সবচেয়ে সাধারণ কলগুলোর মধ্যে পড়ে। এলআরসিএস বিভিন্ন মাধ্যম দ্বারা মতামত জানানোর ব্যবস্থা প্রচার করে, যেমন এসএমএস, কমিউনিটিতে কাজকর্মের সময়, পোস্টার ও লিফলেট এবং অংশীদার সংস্থাগুলোর মাধ্যমে। মতামত জানানোর ব্যবস্থার মূল সুবিধাগুলির একটি হলো যে এলআরসিএস এখন নগদ কার্ড হারানো বা এজেন্টদের তারল্য সমস্যার মতো বিষয়গুলোর ক্ষেত্রে দ্রুত সাড়া দিতে সক্ষম।</a:t>
            </a:r>
            <a:r>
              <a:rPr lang="en-GB" sz="1804">
                <a:solidFill>
                  <a:schemeClr val="dk1"/>
                </a:solidFill>
                <a:latin typeface="Calibri"/>
                <a:ea typeface="Calibri"/>
                <a:cs typeface="Calibri"/>
                <a:sym typeface="Calibri"/>
              </a:rPr>
              <a:t> </a:t>
            </a:r>
            <a:r>
              <a:rPr lang="en-GB"/>
              <a:t>কর্মসূচি কর্মীরা জানিয়েছেন যে, এই ব্যবস্থার মাধ্যমে প্রাপ্ত তথ্য জনগণের প্রয়োজন সমূহ আরও কার্যকরভাবে পূরণের জন্য তাদের পরিষেবাগুলোর মূল্যায়ন ও মানিয়ে নেওয়ার ক্ষেত্রে সহায়ক। মতামত জানানোর ব্যবস্থার সাফল্যের একটি কারণ হলো যে এটি প্রাথমিকভাবে ছোট আকারে শুরু হয়েছিল এবং অভিজ্ঞতার আলোকে ক্রমাগতভাবে এটিকে উন্নত ও অভিযোজিত করা হয়েছে।</a:t>
            </a:r>
            <a:r>
              <a:rPr lang="en-GB" sz="1804">
                <a:solidFill>
                  <a:schemeClr val="dk1"/>
                </a:solidFill>
                <a:latin typeface="Calibri"/>
                <a:ea typeface="Calibri"/>
                <a:cs typeface="Calibri"/>
                <a:sym typeface="Calibri"/>
              </a:rPr>
              <a:t> </a:t>
            </a:r>
            <a:r>
              <a:rPr lang="en-GB"/>
              <a:t>সম্পূর্ণ কেস স্টাডিটি পড়ুন</a:t>
            </a:r>
            <a:r>
              <a:rPr lang="en-GB" sz="1804">
                <a:solidFill>
                  <a:schemeClr val="dk1"/>
                </a:solidFill>
                <a:latin typeface="Calibri"/>
                <a:ea typeface="Calibri"/>
                <a:cs typeface="Calibri"/>
                <a:sym typeface="Calibri"/>
              </a:rPr>
              <a:t> - https://communityengagementhub.org/wp-content/uploads/sites/2/2020/04/PMER_CRM-CaseStudy.docx </a:t>
            </a:r>
            <a:endParaRPr/>
          </a:p>
          <a:p>
            <a:pPr marL="742950" lvl="1" indent="-196850" algn="l" rtl="0">
              <a:lnSpc>
                <a:spcPct val="100000"/>
              </a:lnSpc>
              <a:spcBef>
                <a:spcPts val="0"/>
              </a:spcBef>
              <a:spcAft>
                <a:spcPts val="0"/>
              </a:spcAft>
              <a:buSzPts val="1400"/>
              <a:buFont typeface="Arial"/>
              <a:buNone/>
            </a:pPr>
            <a:endParaRPr sz="1804">
              <a:solidFill>
                <a:schemeClr val="dk1"/>
              </a:solidFill>
              <a:latin typeface="Calibri"/>
              <a:ea typeface="Calibri"/>
              <a:cs typeface="Calibri"/>
              <a:sym typeface="Calibri"/>
            </a:endParaRPr>
          </a:p>
          <a:p>
            <a:pPr marL="285750" lvl="0" indent="-285750" algn="l" rtl="0">
              <a:lnSpc>
                <a:spcPct val="100000"/>
              </a:lnSpc>
              <a:spcBef>
                <a:spcPts val="0"/>
              </a:spcBef>
              <a:spcAft>
                <a:spcPts val="0"/>
              </a:spcAft>
              <a:buSzPts val="1400"/>
              <a:buFont typeface="Arial"/>
              <a:buChar char="•"/>
            </a:pPr>
            <a:r>
              <a:rPr lang="en-GB" b="1"/>
              <a:t>খোলামেলা এবং সৎ যোগাযোগের</a:t>
            </a:r>
            <a:r>
              <a:rPr lang="en-GB"/>
              <a:t> উদাহরণের ভেতরে আছে এনএস এবং কর্মসূচি/সাড়াদানের পরিচিতি দেওয়ার জন্য নিয়মিত কমিউনিটি সভা, কর্মসূচির লক্ষ্য ও সময়সীমা ব্যাখ্যা করার জন্য কমিউনিটিতে নোটিশবোর্ড স্থাপন করা,মানুষ কী পাবে আর বিতরণের প্রক্রিয়া কী হবে তা নিয়ে অগ্রিম এসএমএস, অথবা স্বেচ্ছাসেবীরা বাড়ি বাড়ি গিয়ে কর্মসূচির কাজকর্ম এবং কমিউনিটির জড়িত হওয়ার উপায় ব্যাখ্যা করা।</a:t>
            </a:r>
            <a:endParaRPr/>
          </a:p>
          <a:p>
            <a:pPr marL="742950" lvl="1" indent="-285750" algn="l" rtl="0">
              <a:lnSpc>
                <a:spcPct val="100000"/>
              </a:lnSpc>
              <a:spcBef>
                <a:spcPts val="0"/>
              </a:spcBef>
              <a:spcAft>
                <a:spcPts val="0"/>
              </a:spcAft>
              <a:buSzPts val="1400"/>
              <a:buFont typeface="Arial"/>
              <a:buChar char="•"/>
            </a:pPr>
            <a:r>
              <a:rPr lang="en-GB" sz="1800">
                <a:solidFill>
                  <a:srgbClr val="FF0000"/>
                </a:solidFill>
              </a:rPr>
              <a:t>উদাহরণস্বরূপ,</a:t>
            </a:r>
            <a:r>
              <a:rPr lang="en-GB" sz="1800" b="0">
                <a:solidFill>
                  <a:srgbClr val="FF0000"/>
                </a:solidFill>
              </a:rPr>
              <a:t> </a:t>
            </a:r>
            <a:r>
              <a:rPr lang="en-GB"/>
              <a:t>একটি সহনশীলতা কর্মসূচির ফোকাস গ্রুপ ডিসকাশনের সময়, মালাউই রেড ক্রস সোসাইটির (এমআরসিএস) সদস্যদের জানানো হয় যে কমিউনিটির নেতারা বিতরণ তালিকা পরিবর্তন করছে। মালাউইতে অভিযোগ করার প্রতি সাংস্কৃতিক অনীহার কারণেএই সমস্যা আরও জটিল হয়ে ওঠে। তাই, একটি ঘূর্ণিঝড়ের সাড়াদানের অংশ হিসেবে, জাতীয় সোসাইটি স্বেচ্ছাসেবকদের কমিউনিটি এনগেজমেন্টের বিষয়ে প্রশিক্ষণ প্রদান করে। জনগণের অধিকার, কমিউনিটিকে কি তথ্য প্রদান করতে হয় এবং মতামত কীভাবে সংগ্রহ করতে ও তাতে সাড়া দিতে হয়, এই সব বিষয় এই প্রশিক্ষণে শেখানো হয়। সাড়াদানটির উদ্দেশ্য, কাদের সহায়ত করা হবে, বিতরণের সামগ্রী এবং গোপনে অভিযোগ বা উদ্বেগ জানানোর উপায় ব্যাখ্যা করতে সচেতনতামূলক অধিবেশনও অনুষ্ঠিত হয়। এছাড়াও, একটি মতামত জানানোর ব্যবস্থা প্রতিষ্ঠা করা হয়, যার মধ্যে পরামর্শ বাক্স, টেলিফোন লাইন এবং এমআরসিএস স্বেচ্ছাসেবকদের সাথে সরাসরি সাক্ষাৎ অন্তর্ভুক্ত।</a:t>
            </a:r>
            <a:r>
              <a:rPr lang="en-GB" sz="1804">
                <a:solidFill>
                  <a:schemeClr val="dk1"/>
                </a:solidFill>
                <a:latin typeface="Calibri"/>
                <a:ea typeface="Calibri"/>
                <a:cs typeface="Calibri"/>
                <a:sym typeface="Calibri"/>
              </a:rPr>
              <a:t> </a:t>
            </a:r>
            <a:r>
              <a:rPr lang="en-GB"/>
              <a:t>বিতরণের দিন যেকোনো সমস্যা চিহ্নিত ও দ্রুত সমাধান করার জন্য </a:t>
            </a:r>
            <a:r>
              <a:rPr lang="en-GB" sz="1804">
                <a:solidFill>
                  <a:schemeClr val="dk1"/>
                </a:solidFill>
                <a:latin typeface="Calibri"/>
                <a:ea typeface="Calibri"/>
                <a:cs typeface="Calibri"/>
                <a:sym typeface="Calibri"/>
              </a:rPr>
              <a:t>সকল </a:t>
            </a:r>
            <a:r>
              <a:rPr lang="en-GB"/>
              <a:t>বিতরণের সময় হেল্প ডেস্ক স্থাপন করা হয়েছিল। জনগণ যাতে তাদের অধিকার ও প্রাপ্য বিষয়াদি সম্পর্কে সচেতন থাকে এবং নিরাপদে ও গোপনে অভিযোগ করার উপায় জানে, তা নিশ্চিত করার ফলে এমআরসিএস কমিউনিটির নেতাদের দ্বারা দুর্নীতি ও ভয় দেখানোর ঘটনা প্রতিরোধে সক্ষম হয়েছে। সকল স্বেচ্ছাসেবীদের আনুষ্ঠানিক প্রশিক্ষণের পাশাপাশি এমআরসিএস এখন কমিউনিটির নেতাদেরও ব্রিফ করছে, যাতে তারা এমআরসিএস-এর কার্যবিধি এবং দুর্নীতির বিরুদ্ধে জিরো টলারেন্স নীতির বিষয়ে সঠিক ধারণা পায়।</a:t>
            </a:r>
            <a:r>
              <a:rPr lang="en-GB" sz="1804">
                <a:solidFill>
                  <a:schemeClr val="dk1"/>
                </a:solidFill>
                <a:latin typeface="Calibri"/>
                <a:ea typeface="Calibri"/>
                <a:cs typeface="Calibri"/>
                <a:sym typeface="Calibri"/>
              </a:rPr>
              <a:t> </a:t>
            </a:r>
            <a:r>
              <a:rPr lang="en-GB"/>
              <a:t>সম্পূর্ণ কেস স্টাডিটি পড়ুন</a:t>
            </a:r>
            <a:r>
              <a:rPr lang="en-GB" sz="1804">
                <a:solidFill>
                  <a:schemeClr val="dk1"/>
                </a:solidFill>
                <a:latin typeface="Calibri"/>
                <a:ea typeface="Calibri"/>
                <a:cs typeface="Calibri"/>
                <a:sym typeface="Calibri"/>
              </a:rPr>
              <a:t> - https://communityengagementhub.org/wp-content/uploads/sites/2/2020/04/MRCS-fighting-corruption-case-study.pdf </a:t>
            </a:r>
            <a:endParaRPr/>
          </a:p>
          <a:p>
            <a:pPr marL="742950" lvl="1" indent="-196850" algn="l" rtl="0">
              <a:lnSpc>
                <a:spcPct val="100000"/>
              </a:lnSpc>
              <a:spcBef>
                <a:spcPts val="0"/>
              </a:spcBef>
              <a:spcAft>
                <a:spcPts val="0"/>
              </a:spcAft>
              <a:buSzPts val="1400"/>
              <a:buFont typeface="Arial"/>
              <a:buNone/>
            </a:pPr>
            <a:endParaRPr sz="1804">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rgbClr val="000000"/>
              </a:buClr>
              <a:buSzPts val="1400"/>
              <a:buFont typeface="Arial"/>
              <a:buChar char="•"/>
            </a:pPr>
            <a:r>
              <a:rPr lang="en-GB" sz="2000" b="1">
                <a:solidFill>
                  <a:srgbClr val="FF0000"/>
                </a:solidFill>
                <a:latin typeface="Open Sans"/>
                <a:ea typeface="Open Sans"/>
                <a:cs typeface="Open Sans"/>
                <a:sym typeface="Open Sans"/>
              </a:rPr>
              <a:t>কমিউনিটি বিষয়ে ধারণা</a:t>
            </a:r>
            <a:r>
              <a:rPr lang="en-GB" b="1"/>
              <a:t>র </a:t>
            </a:r>
            <a:r>
              <a:rPr lang="en-GB"/>
              <a:t>মধ্যে প্রয়োজন এবং অগ্রাধিকারগুলো বুঝতে প্রয়োজন সমূহের মূল্যায়ন ও প্রেক্ষাপট বিশ্লেষণের মতো পন্থা ব্যবহার করা হয়। এটি কমিউনিটির বৃহত্তর পরিবেশ, যেমন সামাজিক, রাজনৈতিক, পরিবেশগত এবং অর্থনৈতিক কাঠামো, বিভিন্ন জনগোষ্ঠীর ভূমিকা এবং তাদের মধ্যে ক্ষমতার বিন্যাস ও প্রয়োগ, সাংস্কৃতিক ও সামাজিক মূল্যবোধ, বিদ্যমান সক্ষমতা সমূহ এবং কারা প্রান্তিক বা ঝুঁকির মধ্যে থাকা জনগণ, তা বোঝার জন্য গুরুত্বপূর্ণ। প্রেক্ষাপট বিশ্লেষণ একক ঘটনার মধ্যে সীমাবদ্ধ না থেকে বরং একটি চলমান প্রক্রিয়া হওয়া উচিৎ।</a:t>
            </a:r>
            <a:endParaRPr/>
          </a:p>
          <a:p>
            <a:pPr marL="742950" marR="0" lvl="1" indent="-285750" algn="l" rtl="0">
              <a:lnSpc>
                <a:spcPct val="100000"/>
              </a:lnSpc>
              <a:spcBef>
                <a:spcPts val="0"/>
              </a:spcBef>
              <a:spcAft>
                <a:spcPts val="0"/>
              </a:spcAft>
              <a:buClr>
                <a:srgbClr val="000000"/>
              </a:buClr>
              <a:buSzPts val="1400"/>
              <a:buFont typeface="Arial"/>
              <a:buChar char="•"/>
            </a:pPr>
            <a:r>
              <a:rPr lang="en-GB"/>
              <a:t>দুর্যোগের সময় </a:t>
            </a:r>
            <a:r>
              <a:rPr lang="en-GB" b="0" i="0">
                <a:solidFill>
                  <a:srgbClr val="767676"/>
                </a:solidFill>
                <a:latin typeface="Arial"/>
                <a:ea typeface="Arial"/>
                <a:cs typeface="Arial"/>
                <a:sym typeface="Arial"/>
              </a:rPr>
              <a:t>মাসিক স্বাস্থ্যবিধি</a:t>
            </a:r>
            <a:r>
              <a:rPr lang="en-GB" b="0" i="0">
                <a:solidFill>
                  <a:srgbClr val="474747"/>
                </a:solidFill>
                <a:latin typeface="Arial"/>
                <a:ea typeface="Arial"/>
                <a:cs typeface="Arial"/>
                <a:sym typeface="Arial"/>
              </a:rPr>
              <a:t> ব্যবস্থাপনা  </a:t>
            </a:r>
            <a:r>
              <a:rPr lang="en-GB"/>
              <a:t>(এমএইচএম) উন্নত করার উদ্দেশ্যে কমিউনিটিতে মাসিকের প্রেক্ষাপটটি আরও ভালোভাবে বোঝার লক্ষ্যে ভানুয়াতু রেড ক্রস সোসাইটি (ভিআরসিএস) একটি গবেষণায় অংশ নেয়। ফোকাস গ্রুপ ডিসকাশনএবং মহিলাদের ও মেয়েদের সঙ্গে গভীর সাক্ষাৎকারের মাধ্যমে অনেক গুরুত্বপূর্ণ তথ্য পাওয়া যায়, যা সাধারণ প্রয়োজন সমূহের মূল্যায়নে ধরা পড়তো না। বিশেষ করে, মহিলা ও মেয়েরা জানান যে, পুরুষরা যদি তাদের মাসিক সম্পর্কে জানে, তাহলে তারা লজ্জা ও বিব্রত বোধ করেন, তাই ধোয়ার জন্য তাদের আলাদা স্থান থাকা অত্যন্ত গুরুত্বপূর্ণ।</a:t>
            </a:r>
            <a:r>
              <a:rPr lang="en-GB" sz="1804" b="0" i="0" u="none" strike="noStrike" cap="none">
                <a:solidFill>
                  <a:schemeClr val="dk1"/>
                </a:solidFill>
                <a:latin typeface="Calibri"/>
                <a:ea typeface="Calibri"/>
                <a:cs typeface="Calibri"/>
                <a:sym typeface="Calibri"/>
              </a:rPr>
              <a:t> </a:t>
            </a:r>
            <a:r>
              <a:rPr lang="en-GB"/>
              <a:t>এমএইচএম কিটগুলো অন্যান্য অ-ভোজ্য সামগ্রী থেকে আলাদা করে বিতরণ করতে এবং পুরুষদের দ্বারা বিতরণ থেকে বিরত থাকতে হবে, যাতে মহিলারা প্রশ্ন করতে সক্ষম বোধ করে। ঋতুস্রাবের সময় রান্না, ভ্রমণ না করা বা বাগানের যত্ন নিতে না পারার মতো বিধিনিষেধমূলক চর্চা সমূহ একজন মহিলার বিতরণে উপস্থিত থাকা, আশ্রয় কেন্দ্রে সম্মিলিত রান্না, বা বাগানে আবার চারা রোপনের মতো কাজকর্মে সম্পৃক্ত হওয়ার সক্ষমতাকে সীমিত করতে পারে। সংস্কৃতি সম্পর্কে অর্জিত এই ধারণা ভিআরসিএসকে তার দুর্যোগ প্রস্তুতি এবং সাড়াদান পরিকল্পনাকে উন্নত করতে সহায়তা করছে।</a:t>
            </a:r>
            <a:endParaRPr sz="1804">
              <a:solidFill>
                <a:schemeClr val="dk1"/>
              </a:solidFill>
              <a:latin typeface="Calibri"/>
              <a:ea typeface="Calibri"/>
              <a:cs typeface="Calibri"/>
              <a:sym typeface="Calibri"/>
            </a:endParaRPr>
          </a:p>
          <a:p>
            <a:pPr marL="742950" lvl="1" indent="-196850" algn="l" rtl="0">
              <a:lnSpc>
                <a:spcPct val="100000"/>
              </a:lnSpc>
              <a:spcBef>
                <a:spcPts val="0"/>
              </a:spcBef>
              <a:spcAft>
                <a:spcPts val="0"/>
              </a:spcAft>
              <a:buSzPts val="1400"/>
              <a:buFont typeface="Arial"/>
              <a:buNone/>
            </a:pPr>
            <a:endParaRPr sz="1804">
              <a:solidFill>
                <a:schemeClr val="dk1"/>
              </a:solidFill>
              <a:latin typeface="Calibri"/>
              <a:ea typeface="Calibri"/>
              <a:cs typeface="Calibri"/>
              <a:sym typeface="Calibri"/>
            </a:endParaRPr>
          </a:p>
          <a:p>
            <a:pPr marL="342900" lvl="0" indent="-342900" algn="l" rtl="0">
              <a:lnSpc>
                <a:spcPct val="100000"/>
              </a:lnSpc>
              <a:spcBef>
                <a:spcPts val="0"/>
              </a:spcBef>
              <a:spcAft>
                <a:spcPts val="0"/>
              </a:spcAft>
              <a:buSzPts val="1400"/>
              <a:buFont typeface="Arial"/>
              <a:buChar char="•"/>
            </a:pPr>
            <a:r>
              <a:rPr lang="en-GB" b="1"/>
              <a:t>মহামারীর সময় ঝুঁকি অবহিতকরণ এবং কমিউনিটি এনগেজমেন্টে সিইএ সহায়তা করে</a:t>
            </a:r>
            <a:r>
              <a:rPr lang="en-GB"/>
              <a:t>। নিরাপদ চর্চা সম্পর্কিত অত্যাবশ্যক তথ্য প্রদানে; মানুষের বিশ্বাস, প্রশ্ন, পরামর্শ, গুজব ও উদ্বেগের উপর উপাত্ত ও মতামত সংগ্রহে; এবং প্রাদুর্ভাব শেষ করা ও স্বাস্থ্যের উন্নতি করা জন্য কমিউনিটি-নেতৃত্বাধীন সমাধানগুলোকে সমর্থন করতে অংশগ্রহণমূলক পন্থা ব্যবহার করতে সাহায্য করার মাধ্যমে এগুলি মহামারীতে সাড়াদানের গুণমান, প্রভাব এবং টেকসইতা উন্নত করে।</a:t>
            </a:r>
            <a:endParaRPr/>
          </a:p>
          <a:p>
            <a:pPr marL="742950" lvl="1" indent="-285750" algn="l" rtl="0">
              <a:lnSpc>
                <a:spcPct val="100000"/>
              </a:lnSpc>
              <a:spcBef>
                <a:spcPts val="0"/>
              </a:spcBef>
              <a:spcAft>
                <a:spcPts val="0"/>
              </a:spcAft>
              <a:buSzPts val="1400"/>
              <a:buFont typeface="Arial"/>
              <a:buChar char="•"/>
            </a:pPr>
            <a:r>
              <a:rPr lang="en-GB" sz="1800"/>
              <a:t>উদাহরণস্বরূপ, জনগণের কোভিড-১৯ সম্পর্কিত তথ্যের চাহিদা পূরণের জন্য কাজাখস্তানের রেড ক্রিসেন্ট একটি চ্যাটবট পরিষেবা চালু করে, যা সোশ্যাল মিডিয়ার মাধ্যমে মানুষের প্রশ্নের স্বয়ংক্রিয় উত্তর দিতে সক্ষম। এটি ব্যবহারকারীদেরকে তাদের প্রয়োজনীয় পরিষেবার দিকে নির্দেশ করতে পারে এবং ইমেইলের মাধ্যমে ন্যাশনাল সোসাইটির সদস্যদের কাছে মন্তব্যটি পাঠাতে পারে। একটি জরিপে সোশ্যাল মিডিয়া এবং টেলিভিশন দেশের তথ্যের অন্যতম নির্ভরযোগ্য উৎস হিসেবে উঠে আসার পর চ্যাটবটটি ব্যবহারের সিদ্ধান্ত নেওয়া হয়। বর্তমানে, চ্যাটবটটি শুধু কোভিড-১৯ তথ্যই নয়, বরং সামাজিক সহায়তার আবেদনের নির্দেশনা ও শাখাগুলোর  যোগাযোগের তথ্যও প্রদান করছে। চ্যাটবটটি কীভাবে ব্যবহার করা হচ্ছে সে সম্পর্কে পাওয়া মতামত কাজাখস্তানের রেড ক্রিসেন্টকে বুঝতে সাহায্য করছে যে কোন তথ্য মানুষের সবচেয়ে বেশি প্রয়োজন।</a:t>
            </a:r>
            <a:endParaRPr/>
          </a:p>
          <a:p>
            <a:pPr marL="285750" lvl="0" indent="-196850" algn="l" rtl="0">
              <a:lnSpc>
                <a:spcPct val="100000"/>
              </a:lnSpc>
              <a:spcBef>
                <a:spcPts val="0"/>
              </a:spcBef>
              <a:spcAft>
                <a:spcPts val="0"/>
              </a:spcAft>
              <a:buSzPts val="1400"/>
              <a:buFont typeface="Arial"/>
              <a:buNone/>
            </a:pPr>
            <a:endParaRPr/>
          </a:p>
          <a:p>
            <a:pPr marL="0" lvl="0" indent="0" algn="l" rtl="0">
              <a:lnSpc>
                <a:spcPct val="100000"/>
              </a:lnSpc>
              <a:spcBef>
                <a:spcPts val="542"/>
              </a:spcBef>
              <a:spcAft>
                <a:spcPts val="0"/>
              </a:spcAft>
              <a:buSzPts val="1400"/>
              <a:buNone/>
            </a:pPr>
            <a:endParaRPr/>
          </a:p>
        </p:txBody>
      </p:sp>
      <p:sp>
        <p:nvSpPr>
          <p:cNvPr id="1149" name="Google Shape;1149;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4"/>
        <p:cNvGrpSpPr/>
        <p:nvPr/>
      </p:nvGrpSpPr>
      <p:grpSpPr>
        <a:xfrm>
          <a:off x="0" y="0"/>
          <a:ext cx="0" cy="0"/>
          <a:chOff x="0" y="0"/>
          <a:chExt cx="0" cy="0"/>
        </a:xfrm>
      </p:grpSpPr>
      <p:sp>
        <p:nvSpPr>
          <p:cNvPr id="1155" name="Google Shape;1155;p10:notes"/>
          <p:cNvSpPr>
            <a:spLocks noGrp="1" noRot="1" noChangeAspect="1"/>
          </p:cNvSpPr>
          <p:nvPr>
            <p:ph type="sldImg" idx="2"/>
          </p:nvPr>
        </p:nvSpPr>
        <p:spPr>
          <a:xfrm>
            <a:off x="358775" y="1241425"/>
            <a:ext cx="5951538"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6" name="Google Shape;1156;p10:notes"/>
          <p:cNvSpPr txBox="1">
            <a:spLocks noGrp="1"/>
          </p:cNvSpPr>
          <p:nvPr>
            <p:ph type="body" idx="1"/>
          </p:nvPr>
        </p:nvSpPr>
        <p:spPr>
          <a:xfrm>
            <a:off x="666909" y="4777194"/>
            <a:ext cx="5335270" cy="390861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800" b="1"/>
              <a:t>সঞ্চালকের জন্য নোট</a:t>
            </a:r>
            <a:endParaRPr sz="1800" b="1"/>
          </a:p>
          <a:p>
            <a:pPr marL="0" lvl="0" indent="0" algn="l" rtl="0">
              <a:lnSpc>
                <a:spcPct val="100000"/>
              </a:lnSpc>
              <a:spcBef>
                <a:spcPts val="0"/>
              </a:spcBef>
              <a:spcAft>
                <a:spcPts val="0"/>
              </a:spcAft>
              <a:buSzPts val="1400"/>
              <a:buNone/>
            </a:pPr>
            <a:endParaRPr sz="1800" b="1"/>
          </a:p>
          <a:p>
            <a:pPr marL="0" marR="0" lvl="0" indent="0" algn="l" rtl="0">
              <a:lnSpc>
                <a:spcPct val="100000"/>
              </a:lnSpc>
              <a:spcBef>
                <a:spcPts val="0"/>
              </a:spcBef>
              <a:spcAft>
                <a:spcPts val="0"/>
              </a:spcAft>
              <a:buClr>
                <a:srgbClr val="000000"/>
              </a:buClr>
              <a:buSzPts val="1400"/>
              <a:buFont typeface="Arial"/>
              <a:buNone/>
            </a:pPr>
            <a:r>
              <a:rPr lang="en-GB" sz="1800" b="1"/>
              <a:t>কমিউনিটি এনগেজমেন্ট পন্থা সমূহের </a:t>
            </a:r>
            <a:r>
              <a:rPr lang="en-GB" sz="1800"/>
              <a:t>প্রভাবের উদাহরণ। চাইলে আপনি এটি নিজের সংগঠন, দেশ বা অঞ্চলের অন্য কোনো বাস্তব উদাহরণ দিয়ে বদলে নিতে পারেন।</a:t>
            </a:r>
            <a:endParaRPr sz="1800"/>
          </a:p>
          <a:p>
            <a:pPr marL="0" lvl="0" indent="0" algn="l" rtl="0">
              <a:lnSpc>
                <a:spcPct val="100000"/>
              </a:lnSpc>
              <a:spcBef>
                <a:spcPts val="0"/>
              </a:spcBef>
              <a:spcAft>
                <a:spcPts val="0"/>
              </a:spcAft>
              <a:buSzPts val="1400"/>
              <a:buNone/>
            </a:pPr>
            <a:endParaRPr sz="1804" b="0"/>
          </a:p>
          <a:p>
            <a:pPr marL="0" lvl="0" indent="0" algn="l" rtl="0">
              <a:lnSpc>
                <a:spcPct val="100000"/>
              </a:lnSpc>
              <a:spcBef>
                <a:spcPts val="0"/>
              </a:spcBef>
              <a:spcAft>
                <a:spcPts val="0"/>
              </a:spcAft>
              <a:buSzPts val="1400"/>
              <a:buNone/>
            </a:pPr>
            <a:endParaRPr sz="1804" b="0"/>
          </a:p>
          <a:p>
            <a:pPr marL="0" lvl="0" indent="0" algn="l" rtl="0">
              <a:lnSpc>
                <a:spcPct val="100000"/>
              </a:lnSpc>
              <a:spcBef>
                <a:spcPts val="0"/>
              </a:spcBef>
              <a:spcAft>
                <a:spcPts val="0"/>
              </a:spcAft>
              <a:buSzPts val="1400"/>
              <a:buNone/>
            </a:pPr>
            <a:r>
              <a:rPr lang="en-GB" sz="1800"/>
              <a:t>ডেমোক্র্যাটিক রিপাবলিক অব কঙ্গোতে </a:t>
            </a:r>
            <a:r>
              <a:rPr lang="en-GB" sz="1800" b="1"/>
              <a:t>কমিউনিটি এনগেজমেন্ট</a:t>
            </a:r>
            <a:r>
              <a:rPr lang="en-GB" sz="1800" i="1"/>
              <a:t>নিরাপদ ও সম্মানজনক দাফনের গ্রহণযোগ্যতা তৈরি করতে সাহায্য করেছিল।</a:t>
            </a:r>
            <a:endParaRPr sz="1800" b="1"/>
          </a:p>
          <a:p>
            <a:pPr marL="0" lvl="0" indent="0" algn="l" rtl="0">
              <a:lnSpc>
                <a:spcPct val="100000"/>
              </a:lnSpc>
              <a:spcBef>
                <a:spcPts val="0"/>
              </a:spcBef>
              <a:spcAft>
                <a:spcPts val="0"/>
              </a:spcAft>
              <a:buSzPts val="1400"/>
              <a:buNone/>
            </a:pPr>
            <a:endParaRPr sz="1600" b="1"/>
          </a:p>
          <a:p>
            <a:pPr marL="0" lvl="0" indent="0" algn="l" rtl="0">
              <a:lnSpc>
                <a:spcPct val="100000"/>
              </a:lnSpc>
              <a:spcBef>
                <a:spcPts val="0"/>
              </a:spcBef>
              <a:spcAft>
                <a:spcPts val="0"/>
              </a:spcAft>
              <a:buSzPts val="1400"/>
              <a:buNone/>
            </a:pPr>
            <a:r>
              <a:rPr lang="en-GB" b="1" i="0">
                <a:solidFill>
                  <a:srgbClr val="767676"/>
                </a:solidFill>
                <a:latin typeface="Arial"/>
                <a:ea typeface="Arial"/>
                <a:cs typeface="Arial"/>
                <a:sym typeface="Arial"/>
              </a:rPr>
              <a:t>গণতান্ত্রিক কঙ্গো প্রজাতন্ত্রে </a:t>
            </a:r>
            <a:r>
              <a:rPr lang="en-GB"/>
              <a:t>(ডিআরসি) কমিউনিটির মতামত সংগ্রহের ব্যবস্থার (যেটা আগেই আলোচনা করা হয়েছিল) মাধ্যমে </a:t>
            </a:r>
            <a:r>
              <a:rPr lang="en-GB" i="1"/>
              <a:t>নিরাপদ ও সম্মানজনক দাফন (এসডিবি)  </a:t>
            </a:r>
            <a:r>
              <a:rPr lang="en-GB"/>
              <a:t>নিয়ে অনেক বেশি সংখ্যক নেতিবাচক মন্তব্য ও প্রশ্ন দেখা যাচ্ছিল। জানা যায় যে, অনেকেই বিশ্বাস করছিলেন—ইবোলায় মারা যাওয়া স্বজনদের দেহ থেকে অঙ্গ কেটে নেওয়া হচ্ছে, আর সেই জায়গায় বস্তায় পাথর বা মাটি ভরে দেওয়া হচ্ছে। বডি ব্যাগের ভেতরে তারা প্রিয়জনের মুখও দেখতে পারছিলেন না, তাই তাদের মনে এ ধরণের বিশ্বাস জন্ম নিয়েছিল।</a:t>
            </a:r>
            <a:endParaRPr/>
          </a:p>
          <a:p>
            <a:pPr marL="0" lvl="0" indent="0" algn="l" rtl="0">
              <a:lnSpc>
                <a:spcPct val="100000"/>
              </a:lnSpc>
              <a:spcBef>
                <a:spcPts val="0"/>
              </a:spcBef>
              <a:spcAft>
                <a:spcPts val="0"/>
              </a:spcAft>
              <a:buSzPts val="1400"/>
              <a:buNone/>
            </a:pPr>
            <a:endParaRPr b="1"/>
          </a:p>
          <a:p>
            <a:pPr marL="0" lvl="0" indent="0" algn="l" rtl="0">
              <a:lnSpc>
                <a:spcPct val="100000"/>
              </a:lnSpc>
              <a:spcBef>
                <a:spcPts val="0"/>
              </a:spcBef>
              <a:spcAft>
                <a:spcPts val="0"/>
              </a:spcAft>
              <a:buSzPts val="1400"/>
              <a:buNone/>
            </a:pPr>
            <a:r>
              <a:rPr lang="en-GB" b="1"/>
              <a:t>কমিউনিটির এই ভয় দূর করতে যেসব পদক্ষেপ নেওয়া হয়:</a:t>
            </a:r>
            <a:endParaRPr/>
          </a:p>
          <a:p>
            <a:pPr marL="457200" lvl="0" indent="-228600" algn="l" rtl="0">
              <a:lnSpc>
                <a:spcPct val="100000"/>
              </a:lnSpc>
              <a:spcBef>
                <a:spcPts val="542"/>
              </a:spcBef>
              <a:spcAft>
                <a:spcPts val="0"/>
              </a:spcAft>
              <a:buSzPts val="1400"/>
              <a:buFont typeface="Arial"/>
              <a:buChar char="•"/>
            </a:pPr>
            <a:r>
              <a:rPr lang="en-GB"/>
              <a:t>কমিউনিটিতে সরাসরি গিয়ে </a:t>
            </a:r>
            <a:r>
              <a:rPr lang="en-GB" i="1"/>
              <a:t>নিরাপদ ও সম্মানজনক দাফন প্রক্রিয়াটি দেখানো হয়</a:t>
            </a:r>
            <a:r>
              <a:rPr lang="en-GB"/>
              <a:t>—</a:t>
            </a:r>
            <a:r>
              <a:rPr lang="en-GB" i="0"/>
              <a:t>এসডিবি-র ব্যাখ্যা দেওয়া </a:t>
            </a:r>
            <a:r>
              <a:rPr lang="en-GB"/>
              <a:t>হয় এবং এটি কেন সংক্রমণ থেকে মানুষকে রক্ষা করতে সাহায্য করে, সেটা বোঝানো হয়।</a:t>
            </a:r>
            <a:endParaRPr/>
          </a:p>
          <a:p>
            <a:pPr marL="457200" lvl="0" indent="-228600" algn="l" rtl="0">
              <a:lnSpc>
                <a:spcPct val="100000"/>
              </a:lnSpc>
              <a:spcBef>
                <a:spcPts val="542"/>
              </a:spcBef>
              <a:spcAft>
                <a:spcPts val="0"/>
              </a:spcAft>
              <a:buSzPts val="1400"/>
              <a:buFont typeface="Arial"/>
              <a:buChar char="•"/>
            </a:pPr>
            <a:r>
              <a:rPr lang="en-GB"/>
              <a:t>স্থানীয় স্টেশনগুলিতে স্থানীয় ভাষায় রেডিও অনুষ্ঠানের বিষয়টি নিয়ে আলোচনা করা হয়।</a:t>
            </a:r>
            <a:endParaRPr/>
          </a:p>
          <a:p>
            <a:pPr marL="228600" lvl="0" indent="0" algn="l" rtl="0">
              <a:lnSpc>
                <a:spcPct val="100000"/>
              </a:lnSpc>
              <a:spcBef>
                <a:spcPts val="542"/>
              </a:spcBef>
              <a:spcAft>
                <a:spcPts val="0"/>
              </a:spcAft>
              <a:buSzPts val="1400"/>
              <a:buFont typeface="Arial"/>
              <a:buNone/>
            </a:pPr>
            <a:endParaRPr b="0"/>
          </a:p>
          <a:p>
            <a:pPr marL="228600" lvl="0" indent="0" algn="l" rtl="0">
              <a:lnSpc>
                <a:spcPct val="100000"/>
              </a:lnSpc>
              <a:spcBef>
                <a:spcPts val="542"/>
              </a:spcBef>
              <a:spcAft>
                <a:spcPts val="0"/>
              </a:spcAft>
              <a:buSzPts val="1400"/>
              <a:buFont typeface="Arial"/>
              <a:buNone/>
            </a:pPr>
            <a:br>
              <a:rPr lang="en-GB"/>
            </a:br>
            <a:r>
              <a:rPr lang="en-GB" i="1"/>
              <a:t>নিরাপদ ও সম্মানজনক দাফন (এসডিবি) প্রত্যাখ্যানের হার </a:t>
            </a:r>
            <a:r>
              <a:rPr lang="en-GB"/>
              <a:t>সাড়াদানের শুরুতে </a:t>
            </a:r>
            <a:r>
              <a:rPr lang="en-GB" i="1"/>
              <a:t>৭৯%  থাকলেও </a:t>
            </a:r>
            <a:r>
              <a:rPr lang="en-GB"/>
              <a:t>পদক্ষেপগুলির ফলে</a:t>
            </a:r>
            <a:r>
              <a:rPr lang="en-GB" i="1"/>
              <a:t> ৮%-এ নেমে আসে</a:t>
            </a:r>
            <a:r>
              <a:rPr lang="en-GB"/>
              <a:t>। </a:t>
            </a:r>
            <a:endParaRPr/>
          </a:p>
          <a:p>
            <a:pPr marL="228600" lvl="0" indent="0" algn="l" rtl="0">
              <a:lnSpc>
                <a:spcPct val="100000"/>
              </a:lnSpc>
              <a:spcBef>
                <a:spcPts val="542"/>
              </a:spcBef>
              <a:spcAft>
                <a:spcPts val="0"/>
              </a:spcAft>
              <a:buSzPts val="1400"/>
              <a:buFont typeface="Arial"/>
              <a:buNone/>
            </a:pPr>
            <a:endParaRPr/>
          </a:p>
          <a:p>
            <a:pPr marL="228600" marR="0" lvl="0" indent="0" algn="l" rtl="0">
              <a:lnSpc>
                <a:spcPct val="100000"/>
              </a:lnSpc>
              <a:spcBef>
                <a:spcPts val="542"/>
              </a:spcBef>
              <a:spcAft>
                <a:spcPts val="0"/>
              </a:spcAft>
              <a:buClr>
                <a:srgbClr val="000000"/>
              </a:buClr>
              <a:buSzPts val="1400"/>
              <a:buFont typeface="Arial"/>
              <a:buNone/>
            </a:pPr>
            <a:r>
              <a:rPr lang="en-GB"/>
              <a:t>মানুষ যাতে স্বজনের মরদেহ চোখে দেখে নিশ্চিত হতে পারে, সেজন্য কার্যক্রমের টিম </a:t>
            </a:r>
            <a:r>
              <a:rPr lang="en-GB" i="1"/>
              <a:t>স্বচ্ছ জানালাযুক্ত বডি ব্যাগ ব্যবহার করার বুদ্ধি বের করে</a:t>
            </a:r>
            <a:r>
              <a:rPr lang="en-GB"/>
              <a:t>।</a:t>
            </a:r>
            <a:r>
              <a:rPr lang="en-GB" b="0" i="0"/>
              <a:t> এটি </a:t>
            </a:r>
            <a:r>
              <a:rPr lang="en-GB" i="1"/>
              <a:t>এসডিবি</a:t>
            </a:r>
            <a:r>
              <a:rPr lang="en-GB"/>
              <a:t> প্রক্রিয়ার ওপর আস্থা তৈরি করতে, আর </a:t>
            </a:r>
            <a:r>
              <a:rPr lang="en-GB" i="1"/>
              <a:t>এসডিবি টিমদের উপর </a:t>
            </a:r>
            <a:r>
              <a:rPr lang="en-GB"/>
              <a:t>আক্রমণের ঘটনা কমাতে সাহায্য করে।</a:t>
            </a:r>
            <a:endParaRPr sz="1804" b="0" i="0">
              <a:solidFill>
                <a:schemeClr val="dk1"/>
              </a:solidFill>
              <a:latin typeface="Arial"/>
              <a:ea typeface="Arial"/>
              <a:cs typeface="Arial"/>
              <a:sym typeface="Arial"/>
            </a:endParaRPr>
          </a:p>
        </p:txBody>
      </p:sp>
      <p:sp>
        <p:nvSpPr>
          <p:cNvPr id="1157" name="Google Shape;1157;p10:notes"/>
          <p:cNvSpPr txBox="1">
            <a:spLocks noGrp="1"/>
          </p:cNvSpPr>
          <p:nvPr>
            <p:ph type="sldNum" idx="12"/>
          </p:nvPr>
        </p:nvSpPr>
        <p:spPr>
          <a:xfrm>
            <a:off x="3777607" y="9428584"/>
            <a:ext cx="2889938" cy="498055"/>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GB" sz="1200" b="0" i="0" u="none" strike="noStrike" cap="none">
                <a:solidFill>
                  <a:srgbClr val="000000"/>
                </a:solidFill>
                <a:latin typeface="Calibri"/>
                <a:ea typeface="Calibri"/>
                <a:cs typeface="Calibri"/>
                <a:sym typeface="Calibri"/>
              </a:rPr>
              <a:t>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4.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8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13"/>
        <p:cNvGrpSpPr/>
        <p:nvPr/>
      </p:nvGrpSpPr>
      <p:grpSpPr>
        <a:xfrm>
          <a:off x="0" y="0"/>
          <a:ext cx="0" cy="0"/>
          <a:chOff x="0" y="0"/>
          <a:chExt cx="0" cy="0"/>
        </a:xfrm>
      </p:grpSpPr>
      <p:sp>
        <p:nvSpPr>
          <p:cNvPr id="14" name="Google Shape;14;p3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5" name="Google Shape;15;p3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 name="Google Shape;16;p37"/>
          <p:cNvPicPr preferRelativeResize="0"/>
          <p:nvPr/>
        </p:nvPicPr>
        <p:blipFill rotWithShape="1">
          <a:blip r:embed="rId2">
            <a:alphaModFix/>
          </a:blip>
          <a:srcRect/>
          <a:stretch/>
        </p:blipFill>
        <p:spPr>
          <a:xfrm>
            <a:off x="14444870" y="1"/>
            <a:ext cx="3843130" cy="188162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37">
  <p:cSld name="37">
    <p:spTree>
      <p:nvGrpSpPr>
        <p:cNvPr id="1" name="Shape 49"/>
        <p:cNvGrpSpPr/>
        <p:nvPr/>
      </p:nvGrpSpPr>
      <p:grpSpPr>
        <a:xfrm>
          <a:off x="0" y="0"/>
          <a:ext cx="0" cy="0"/>
          <a:chOff x="0" y="0"/>
          <a:chExt cx="0" cy="0"/>
        </a:xfrm>
      </p:grpSpPr>
      <p:sp>
        <p:nvSpPr>
          <p:cNvPr id="50" name="Google Shape;50;p59"/>
          <p:cNvSpPr>
            <a:spLocks noGrp="1"/>
          </p:cNvSpPr>
          <p:nvPr>
            <p:ph type="pic" idx="2"/>
          </p:nvPr>
        </p:nvSpPr>
        <p:spPr>
          <a:xfrm>
            <a:off x="9311054" y="1311513"/>
            <a:ext cx="7687902" cy="7699484"/>
          </a:xfrm>
          <a:prstGeom prst="rect">
            <a:avLst/>
          </a:prstGeom>
          <a:solidFill>
            <a:srgbClr val="353535">
              <a:alpha val="9803"/>
            </a:srgbClr>
          </a:solidFill>
          <a:ln>
            <a:noFill/>
          </a:ln>
        </p:spPr>
      </p:sp>
      <p:sp>
        <p:nvSpPr>
          <p:cNvPr id="51" name="Google Shape;51;p5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52" name="Google Shape;52;p5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23">
  <p:cSld name="23">
    <p:spTree>
      <p:nvGrpSpPr>
        <p:cNvPr id="1" name="Shape 482"/>
        <p:cNvGrpSpPr/>
        <p:nvPr/>
      </p:nvGrpSpPr>
      <p:grpSpPr>
        <a:xfrm>
          <a:off x="0" y="0"/>
          <a:ext cx="0" cy="0"/>
          <a:chOff x="0" y="0"/>
          <a:chExt cx="0" cy="0"/>
        </a:xfrm>
      </p:grpSpPr>
      <p:sp>
        <p:nvSpPr>
          <p:cNvPr id="483" name="Google Shape;483;p146"/>
          <p:cNvSpPr>
            <a:spLocks noGrp="1"/>
          </p:cNvSpPr>
          <p:nvPr>
            <p:ph type="pic" idx="2"/>
          </p:nvPr>
        </p:nvSpPr>
        <p:spPr>
          <a:xfrm>
            <a:off x="7841126" y="0"/>
            <a:ext cx="10446874" cy="10288588"/>
          </a:xfrm>
          <a:prstGeom prst="rect">
            <a:avLst/>
          </a:prstGeom>
          <a:solidFill>
            <a:srgbClr val="353535">
              <a:alpha val="10588"/>
            </a:srgbClr>
          </a:solidFill>
          <a:ln>
            <a:noFill/>
          </a:ln>
        </p:spPr>
      </p:sp>
      <p:pic>
        <p:nvPicPr>
          <p:cNvPr id="484" name="Google Shape;484;p146"/>
          <p:cNvPicPr preferRelativeResize="0"/>
          <p:nvPr/>
        </p:nvPicPr>
        <p:blipFill rotWithShape="1">
          <a:blip r:embed="rId2">
            <a:alphaModFix/>
          </a:blip>
          <a:srcRect/>
          <a:stretch/>
        </p:blipFill>
        <p:spPr>
          <a:xfrm>
            <a:off x="0" y="0"/>
            <a:ext cx="3843130" cy="1881626"/>
          </a:xfrm>
          <a:prstGeom prst="rect">
            <a:avLst/>
          </a:prstGeom>
          <a:noFill/>
          <a:ln>
            <a:noFill/>
          </a:ln>
        </p:spPr>
      </p:pic>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24">
  <p:cSld name="24">
    <p:spTree>
      <p:nvGrpSpPr>
        <p:cNvPr id="1" name="Shape 485"/>
        <p:cNvGrpSpPr/>
        <p:nvPr/>
      </p:nvGrpSpPr>
      <p:grpSpPr>
        <a:xfrm>
          <a:off x="0" y="0"/>
          <a:ext cx="0" cy="0"/>
          <a:chOff x="0" y="0"/>
          <a:chExt cx="0" cy="0"/>
        </a:xfrm>
      </p:grpSpPr>
      <p:sp>
        <p:nvSpPr>
          <p:cNvPr id="486" name="Google Shape;486;p147"/>
          <p:cNvSpPr>
            <a:spLocks noGrp="1"/>
          </p:cNvSpPr>
          <p:nvPr>
            <p:ph type="pic" idx="2"/>
          </p:nvPr>
        </p:nvSpPr>
        <p:spPr>
          <a:xfrm>
            <a:off x="0" y="0"/>
            <a:ext cx="14831526" cy="10288588"/>
          </a:xfrm>
          <a:prstGeom prst="rect">
            <a:avLst/>
          </a:prstGeom>
          <a:solidFill>
            <a:srgbClr val="353535">
              <a:alpha val="10588"/>
            </a:srgbClr>
          </a:solidFill>
          <a:ln>
            <a:noFill/>
          </a:ln>
        </p:spPr>
      </p:sp>
      <p:sp>
        <p:nvSpPr>
          <p:cNvPr id="487" name="Google Shape;487;p14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488" name="Google Shape;488;p14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489" name="Google Shape;489;p147"/>
          <p:cNvPicPr preferRelativeResize="0"/>
          <p:nvPr/>
        </p:nvPicPr>
        <p:blipFill rotWithShape="1">
          <a:blip r:embed="rId2">
            <a:alphaModFix/>
          </a:blip>
          <a:srcRect/>
          <a:stretch/>
        </p:blipFill>
        <p:spPr>
          <a:xfrm>
            <a:off x="14956970" y="1"/>
            <a:ext cx="3331029" cy="1630897"/>
          </a:xfrm>
          <a:prstGeom prst="rect">
            <a:avLst/>
          </a:prstGeom>
          <a:noFill/>
          <a:ln>
            <a:noFill/>
          </a:ln>
        </p:spPr>
      </p:pic>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25">
  <p:cSld name="25">
    <p:spTree>
      <p:nvGrpSpPr>
        <p:cNvPr id="1" name="Shape 490"/>
        <p:cNvGrpSpPr/>
        <p:nvPr/>
      </p:nvGrpSpPr>
      <p:grpSpPr>
        <a:xfrm>
          <a:off x="0" y="0"/>
          <a:ext cx="0" cy="0"/>
          <a:chOff x="0" y="0"/>
          <a:chExt cx="0" cy="0"/>
        </a:xfrm>
      </p:grpSpPr>
      <p:sp>
        <p:nvSpPr>
          <p:cNvPr id="491" name="Google Shape;491;p148"/>
          <p:cNvSpPr>
            <a:spLocks noGrp="1"/>
          </p:cNvSpPr>
          <p:nvPr>
            <p:ph type="pic" idx="2"/>
          </p:nvPr>
        </p:nvSpPr>
        <p:spPr>
          <a:xfrm>
            <a:off x="-1" y="0"/>
            <a:ext cx="11799269" cy="10288588"/>
          </a:xfrm>
          <a:prstGeom prst="rect">
            <a:avLst/>
          </a:prstGeom>
          <a:solidFill>
            <a:srgbClr val="353535">
              <a:alpha val="10588"/>
            </a:srgbClr>
          </a:solidFill>
          <a:ln>
            <a:noFill/>
          </a:ln>
        </p:spPr>
      </p:sp>
      <p:sp>
        <p:nvSpPr>
          <p:cNvPr id="492" name="Google Shape;492;p14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493" name="Google Shape;493;p14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494" name="Google Shape;494;p148"/>
          <p:cNvPicPr preferRelativeResize="0"/>
          <p:nvPr/>
        </p:nvPicPr>
        <p:blipFill rotWithShape="1">
          <a:blip r:embed="rId2">
            <a:alphaModFix/>
          </a:blip>
          <a:srcRect/>
          <a:stretch/>
        </p:blipFill>
        <p:spPr>
          <a:xfrm>
            <a:off x="14444870" y="1"/>
            <a:ext cx="3843130" cy="1881626"/>
          </a:xfrm>
          <a:prstGeom prst="rect">
            <a:avLst/>
          </a:prstGeom>
          <a:noFill/>
          <a:ln>
            <a:noFill/>
          </a:ln>
        </p:spPr>
      </p:pic>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26">
  <p:cSld name="26">
    <p:spTree>
      <p:nvGrpSpPr>
        <p:cNvPr id="1" name="Shape 495"/>
        <p:cNvGrpSpPr/>
        <p:nvPr/>
      </p:nvGrpSpPr>
      <p:grpSpPr>
        <a:xfrm>
          <a:off x="0" y="0"/>
          <a:ext cx="0" cy="0"/>
          <a:chOff x="0" y="0"/>
          <a:chExt cx="0" cy="0"/>
        </a:xfrm>
      </p:grpSpPr>
      <p:sp>
        <p:nvSpPr>
          <p:cNvPr id="496" name="Google Shape;496;p149"/>
          <p:cNvSpPr>
            <a:spLocks noGrp="1"/>
          </p:cNvSpPr>
          <p:nvPr>
            <p:ph type="pic" idx="2"/>
          </p:nvPr>
        </p:nvSpPr>
        <p:spPr>
          <a:xfrm>
            <a:off x="10460736" y="2301970"/>
            <a:ext cx="7827263" cy="7986618"/>
          </a:xfrm>
          <a:prstGeom prst="rect">
            <a:avLst/>
          </a:prstGeom>
          <a:solidFill>
            <a:srgbClr val="353535">
              <a:alpha val="10588"/>
            </a:srgbClr>
          </a:solidFill>
          <a:ln>
            <a:noFill/>
          </a:ln>
        </p:spPr>
      </p:sp>
      <p:sp>
        <p:nvSpPr>
          <p:cNvPr id="497" name="Google Shape;497;p14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498" name="Google Shape;498;p14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27">
  <p:cSld name="27">
    <p:spTree>
      <p:nvGrpSpPr>
        <p:cNvPr id="1" name="Shape 499"/>
        <p:cNvGrpSpPr/>
        <p:nvPr/>
      </p:nvGrpSpPr>
      <p:grpSpPr>
        <a:xfrm>
          <a:off x="0" y="0"/>
          <a:ext cx="0" cy="0"/>
          <a:chOff x="0" y="0"/>
          <a:chExt cx="0" cy="0"/>
        </a:xfrm>
      </p:grpSpPr>
      <p:sp>
        <p:nvSpPr>
          <p:cNvPr id="500" name="Google Shape;500;p150"/>
          <p:cNvSpPr>
            <a:spLocks noGrp="1"/>
          </p:cNvSpPr>
          <p:nvPr>
            <p:ph type="pic" idx="2"/>
          </p:nvPr>
        </p:nvSpPr>
        <p:spPr>
          <a:xfrm>
            <a:off x="9570720" y="1700378"/>
            <a:ext cx="8717279" cy="8588210"/>
          </a:xfrm>
          <a:prstGeom prst="rect">
            <a:avLst/>
          </a:prstGeom>
          <a:solidFill>
            <a:srgbClr val="353535">
              <a:alpha val="10588"/>
            </a:srgbClr>
          </a:solidFill>
          <a:ln>
            <a:noFill/>
          </a:ln>
        </p:spPr>
      </p:sp>
      <p:sp>
        <p:nvSpPr>
          <p:cNvPr id="501" name="Google Shape;501;p15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502" name="Google Shape;502;p15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503" name="Google Shape;503;p150"/>
          <p:cNvPicPr preferRelativeResize="0"/>
          <p:nvPr/>
        </p:nvPicPr>
        <p:blipFill rotWithShape="1">
          <a:blip r:embed="rId2">
            <a:alphaModFix/>
          </a:blip>
          <a:srcRect/>
          <a:stretch/>
        </p:blipFill>
        <p:spPr>
          <a:xfrm>
            <a:off x="14444870" y="1"/>
            <a:ext cx="3843130" cy="1881626"/>
          </a:xfrm>
          <a:prstGeom prst="rect">
            <a:avLst/>
          </a:prstGeom>
          <a:noFill/>
          <a:ln>
            <a:noFill/>
          </a:ln>
        </p:spPr>
      </p:pic>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28">
  <p:cSld name="28">
    <p:spTree>
      <p:nvGrpSpPr>
        <p:cNvPr id="1" name="Shape 504"/>
        <p:cNvGrpSpPr/>
        <p:nvPr/>
      </p:nvGrpSpPr>
      <p:grpSpPr>
        <a:xfrm>
          <a:off x="0" y="0"/>
          <a:ext cx="0" cy="0"/>
          <a:chOff x="0" y="0"/>
          <a:chExt cx="0" cy="0"/>
        </a:xfrm>
      </p:grpSpPr>
      <p:sp>
        <p:nvSpPr>
          <p:cNvPr id="505" name="Google Shape;505;p151"/>
          <p:cNvSpPr>
            <a:spLocks noGrp="1"/>
          </p:cNvSpPr>
          <p:nvPr>
            <p:ph type="pic" idx="2"/>
          </p:nvPr>
        </p:nvSpPr>
        <p:spPr>
          <a:xfrm>
            <a:off x="8655168" y="3482292"/>
            <a:ext cx="5777441" cy="5788744"/>
          </a:xfrm>
          <a:prstGeom prst="rect">
            <a:avLst/>
          </a:prstGeom>
          <a:solidFill>
            <a:srgbClr val="353535">
              <a:alpha val="10588"/>
            </a:srgbClr>
          </a:solidFill>
          <a:ln>
            <a:noFill/>
          </a:ln>
        </p:spPr>
      </p:sp>
      <p:sp>
        <p:nvSpPr>
          <p:cNvPr id="506" name="Google Shape;506;p151"/>
          <p:cNvSpPr>
            <a:spLocks noGrp="1"/>
          </p:cNvSpPr>
          <p:nvPr>
            <p:ph type="pic" idx="3"/>
          </p:nvPr>
        </p:nvSpPr>
        <p:spPr>
          <a:xfrm>
            <a:off x="11334720" y="0"/>
            <a:ext cx="6953280" cy="10288588"/>
          </a:xfrm>
          <a:prstGeom prst="rect">
            <a:avLst/>
          </a:prstGeom>
          <a:solidFill>
            <a:srgbClr val="353535">
              <a:alpha val="10588"/>
            </a:srgbClr>
          </a:solidFill>
          <a:ln>
            <a:noFill/>
          </a:ln>
        </p:spPr>
      </p:sp>
      <p:sp>
        <p:nvSpPr>
          <p:cNvPr id="507" name="Google Shape;507;p15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508" name="Google Shape;508;p15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509" name="Google Shape;509;p151"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29">
  <p:cSld name="29">
    <p:spTree>
      <p:nvGrpSpPr>
        <p:cNvPr id="1" name="Shape 510"/>
        <p:cNvGrpSpPr/>
        <p:nvPr/>
      </p:nvGrpSpPr>
      <p:grpSpPr>
        <a:xfrm>
          <a:off x="0" y="0"/>
          <a:ext cx="0" cy="0"/>
          <a:chOff x="0" y="0"/>
          <a:chExt cx="0" cy="0"/>
        </a:xfrm>
      </p:grpSpPr>
      <p:sp>
        <p:nvSpPr>
          <p:cNvPr id="511" name="Google Shape;511;p152"/>
          <p:cNvSpPr>
            <a:spLocks noGrp="1"/>
          </p:cNvSpPr>
          <p:nvPr>
            <p:ph type="pic" idx="2"/>
          </p:nvPr>
        </p:nvSpPr>
        <p:spPr>
          <a:xfrm>
            <a:off x="11334720" y="0"/>
            <a:ext cx="6953280" cy="10288588"/>
          </a:xfrm>
          <a:prstGeom prst="rect">
            <a:avLst/>
          </a:prstGeom>
          <a:solidFill>
            <a:srgbClr val="353535">
              <a:alpha val="10588"/>
            </a:srgbClr>
          </a:solidFill>
          <a:ln>
            <a:noFill/>
          </a:ln>
        </p:spPr>
      </p:sp>
      <p:sp>
        <p:nvSpPr>
          <p:cNvPr id="512" name="Google Shape;512;p152"/>
          <p:cNvSpPr>
            <a:spLocks noGrp="1"/>
          </p:cNvSpPr>
          <p:nvPr>
            <p:ph type="pic" idx="3"/>
          </p:nvPr>
        </p:nvSpPr>
        <p:spPr>
          <a:xfrm>
            <a:off x="8937817" y="3459679"/>
            <a:ext cx="5212135" cy="5845278"/>
          </a:xfrm>
          <a:prstGeom prst="rect">
            <a:avLst/>
          </a:prstGeom>
          <a:solidFill>
            <a:srgbClr val="353535">
              <a:alpha val="10588"/>
            </a:srgbClr>
          </a:solidFill>
          <a:ln>
            <a:noFill/>
          </a:ln>
        </p:spPr>
      </p:sp>
      <p:sp>
        <p:nvSpPr>
          <p:cNvPr id="513" name="Google Shape;513;p15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514" name="Google Shape;514;p15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515" name="Google Shape;515;p152"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30">
  <p:cSld name="30">
    <p:spTree>
      <p:nvGrpSpPr>
        <p:cNvPr id="1" name="Shape 516"/>
        <p:cNvGrpSpPr/>
        <p:nvPr/>
      </p:nvGrpSpPr>
      <p:grpSpPr>
        <a:xfrm>
          <a:off x="0" y="0"/>
          <a:ext cx="0" cy="0"/>
          <a:chOff x="0" y="0"/>
          <a:chExt cx="0" cy="0"/>
        </a:xfrm>
      </p:grpSpPr>
      <p:sp>
        <p:nvSpPr>
          <p:cNvPr id="517" name="Google Shape;517;p153"/>
          <p:cNvSpPr>
            <a:spLocks noGrp="1"/>
          </p:cNvSpPr>
          <p:nvPr>
            <p:ph type="pic" idx="2"/>
          </p:nvPr>
        </p:nvSpPr>
        <p:spPr>
          <a:xfrm>
            <a:off x="0" y="0"/>
            <a:ext cx="13279983" cy="10288588"/>
          </a:xfrm>
          <a:prstGeom prst="rect">
            <a:avLst/>
          </a:prstGeom>
          <a:solidFill>
            <a:srgbClr val="353535">
              <a:alpha val="10588"/>
            </a:srgbClr>
          </a:solidFill>
          <a:ln>
            <a:noFill/>
          </a:ln>
        </p:spPr>
      </p:sp>
      <p:sp>
        <p:nvSpPr>
          <p:cNvPr id="518" name="Google Shape;518;p15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519" name="Google Shape;519;p15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31">
  <p:cSld name="31">
    <p:spTree>
      <p:nvGrpSpPr>
        <p:cNvPr id="1" name="Shape 520"/>
        <p:cNvGrpSpPr/>
        <p:nvPr/>
      </p:nvGrpSpPr>
      <p:grpSpPr>
        <a:xfrm>
          <a:off x="0" y="0"/>
          <a:ext cx="0" cy="0"/>
          <a:chOff x="0" y="0"/>
          <a:chExt cx="0" cy="0"/>
        </a:xfrm>
      </p:grpSpPr>
      <p:sp>
        <p:nvSpPr>
          <p:cNvPr id="521" name="Google Shape;521;p154"/>
          <p:cNvSpPr>
            <a:spLocks noGrp="1"/>
          </p:cNvSpPr>
          <p:nvPr>
            <p:ph type="pic" idx="2"/>
          </p:nvPr>
        </p:nvSpPr>
        <p:spPr>
          <a:xfrm>
            <a:off x="5008008" y="0"/>
            <a:ext cx="13279991" cy="10288588"/>
          </a:xfrm>
          <a:prstGeom prst="rect">
            <a:avLst/>
          </a:prstGeom>
          <a:solidFill>
            <a:srgbClr val="353535">
              <a:alpha val="10588"/>
            </a:srgbClr>
          </a:solidFill>
          <a:ln>
            <a:noFill/>
          </a:ln>
        </p:spPr>
      </p:sp>
      <p:sp>
        <p:nvSpPr>
          <p:cNvPr id="522" name="Google Shape;522;p15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523" name="Google Shape;523;p15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524" name="Google Shape;524;p154"/>
          <p:cNvPicPr preferRelativeResize="0"/>
          <p:nvPr/>
        </p:nvPicPr>
        <p:blipFill rotWithShape="1">
          <a:blip r:embed="rId2">
            <a:alphaModFix/>
          </a:blip>
          <a:srcRect/>
          <a:stretch/>
        </p:blipFill>
        <p:spPr>
          <a:xfrm>
            <a:off x="0" y="0"/>
            <a:ext cx="3843130" cy="1881626"/>
          </a:xfrm>
          <a:prstGeom prst="rect">
            <a:avLst/>
          </a:prstGeom>
          <a:noFill/>
          <a:ln>
            <a:noFill/>
          </a:ln>
        </p:spPr>
      </p:pic>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32">
  <p:cSld name="32">
    <p:spTree>
      <p:nvGrpSpPr>
        <p:cNvPr id="1" name="Shape 525"/>
        <p:cNvGrpSpPr/>
        <p:nvPr/>
      </p:nvGrpSpPr>
      <p:grpSpPr>
        <a:xfrm>
          <a:off x="0" y="0"/>
          <a:ext cx="0" cy="0"/>
          <a:chOff x="0" y="0"/>
          <a:chExt cx="0" cy="0"/>
        </a:xfrm>
      </p:grpSpPr>
      <p:sp>
        <p:nvSpPr>
          <p:cNvPr id="526" name="Google Shape;526;p155"/>
          <p:cNvSpPr>
            <a:spLocks noGrp="1"/>
          </p:cNvSpPr>
          <p:nvPr>
            <p:ph type="pic" idx="2"/>
          </p:nvPr>
        </p:nvSpPr>
        <p:spPr>
          <a:xfrm>
            <a:off x="-17244" y="0"/>
            <a:ext cx="16075035" cy="10288588"/>
          </a:xfrm>
          <a:prstGeom prst="rect">
            <a:avLst/>
          </a:prstGeom>
          <a:solidFill>
            <a:srgbClr val="353535">
              <a:alpha val="10588"/>
            </a:srgbClr>
          </a:solidFill>
          <a:ln>
            <a:noFill/>
          </a:ln>
        </p:spPr>
      </p:sp>
      <p:sp>
        <p:nvSpPr>
          <p:cNvPr id="527" name="Google Shape;527;p15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528" name="Google Shape;528;p15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529" name="Google Shape;529;p155"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22">
  <p:cSld name="22">
    <p:spTree>
      <p:nvGrpSpPr>
        <p:cNvPr id="1" name="Shape 53"/>
        <p:cNvGrpSpPr/>
        <p:nvPr/>
      </p:nvGrpSpPr>
      <p:grpSpPr>
        <a:xfrm>
          <a:off x="0" y="0"/>
          <a:ext cx="0" cy="0"/>
          <a:chOff x="0" y="0"/>
          <a:chExt cx="0" cy="0"/>
        </a:xfrm>
      </p:grpSpPr>
      <p:sp>
        <p:nvSpPr>
          <p:cNvPr id="54" name="Google Shape;54;p60"/>
          <p:cNvSpPr>
            <a:spLocks noGrp="1"/>
          </p:cNvSpPr>
          <p:nvPr>
            <p:ph type="pic" idx="2"/>
          </p:nvPr>
        </p:nvSpPr>
        <p:spPr>
          <a:xfrm>
            <a:off x="8180310" y="0"/>
            <a:ext cx="10107690" cy="10288588"/>
          </a:xfrm>
          <a:prstGeom prst="rect">
            <a:avLst/>
          </a:prstGeom>
          <a:solidFill>
            <a:srgbClr val="353535">
              <a:alpha val="9803"/>
            </a:srgbClr>
          </a:solidFill>
          <a:ln>
            <a:noFill/>
          </a:ln>
        </p:spPr>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33">
  <p:cSld name="33">
    <p:spTree>
      <p:nvGrpSpPr>
        <p:cNvPr id="1" name="Shape 530"/>
        <p:cNvGrpSpPr/>
        <p:nvPr/>
      </p:nvGrpSpPr>
      <p:grpSpPr>
        <a:xfrm>
          <a:off x="0" y="0"/>
          <a:ext cx="0" cy="0"/>
          <a:chOff x="0" y="0"/>
          <a:chExt cx="0" cy="0"/>
        </a:xfrm>
      </p:grpSpPr>
      <p:sp>
        <p:nvSpPr>
          <p:cNvPr id="531" name="Google Shape;531;p156"/>
          <p:cNvSpPr>
            <a:spLocks noGrp="1"/>
          </p:cNvSpPr>
          <p:nvPr>
            <p:ph type="pic" idx="2"/>
          </p:nvPr>
        </p:nvSpPr>
        <p:spPr>
          <a:xfrm>
            <a:off x="4797506" y="0"/>
            <a:ext cx="16075035" cy="10288588"/>
          </a:xfrm>
          <a:prstGeom prst="rect">
            <a:avLst/>
          </a:prstGeom>
          <a:solidFill>
            <a:srgbClr val="353535">
              <a:alpha val="10588"/>
            </a:srgbClr>
          </a:solidFill>
          <a:ln>
            <a:noFill/>
          </a:ln>
        </p:spPr>
      </p:sp>
      <p:sp>
        <p:nvSpPr>
          <p:cNvPr id="532" name="Google Shape;532;p15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533" name="Google Shape;533;p15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534" name="Google Shape;534;p156"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34">
  <p:cSld name="34">
    <p:spTree>
      <p:nvGrpSpPr>
        <p:cNvPr id="1" name="Shape 535"/>
        <p:cNvGrpSpPr/>
        <p:nvPr/>
      </p:nvGrpSpPr>
      <p:grpSpPr>
        <a:xfrm>
          <a:off x="0" y="0"/>
          <a:ext cx="0" cy="0"/>
          <a:chOff x="0" y="0"/>
          <a:chExt cx="0" cy="0"/>
        </a:xfrm>
      </p:grpSpPr>
      <p:sp>
        <p:nvSpPr>
          <p:cNvPr id="536" name="Google Shape;536;p157"/>
          <p:cNvSpPr>
            <a:spLocks noGrp="1"/>
          </p:cNvSpPr>
          <p:nvPr>
            <p:ph type="pic" idx="2"/>
          </p:nvPr>
        </p:nvSpPr>
        <p:spPr>
          <a:xfrm>
            <a:off x="1818975" y="0"/>
            <a:ext cx="6662002" cy="10288588"/>
          </a:xfrm>
          <a:prstGeom prst="rect">
            <a:avLst/>
          </a:prstGeom>
          <a:solidFill>
            <a:srgbClr val="353535">
              <a:alpha val="10588"/>
            </a:srgbClr>
          </a:solidFill>
          <a:ln>
            <a:noFill/>
          </a:ln>
        </p:spPr>
      </p:sp>
      <p:sp>
        <p:nvSpPr>
          <p:cNvPr id="537" name="Google Shape;537;p15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538" name="Google Shape;538;p15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35">
  <p:cSld name="35">
    <p:spTree>
      <p:nvGrpSpPr>
        <p:cNvPr id="1" name="Shape 539"/>
        <p:cNvGrpSpPr/>
        <p:nvPr/>
      </p:nvGrpSpPr>
      <p:grpSpPr>
        <a:xfrm>
          <a:off x="0" y="0"/>
          <a:ext cx="0" cy="0"/>
          <a:chOff x="0" y="0"/>
          <a:chExt cx="0" cy="0"/>
        </a:xfrm>
      </p:grpSpPr>
      <p:sp>
        <p:nvSpPr>
          <p:cNvPr id="540" name="Google Shape;540;p158"/>
          <p:cNvSpPr>
            <a:spLocks noGrp="1"/>
          </p:cNvSpPr>
          <p:nvPr>
            <p:ph type="pic" idx="2"/>
          </p:nvPr>
        </p:nvSpPr>
        <p:spPr>
          <a:xfrm>
            <a:off x="1237024" y="1307392"/>
            <a:ext cx="7696540" cy="7673803"/>
          </a:xfrm>
          <a:prstGeom prst="rect">
            <a:avLst/>
          </a:prstGeom>
          <a:solidFill>
            <a:srgbClr val="353535">
              <a:alpha val="10588"/>
            </a:srgbClr>
          </a:solidFill>
          <a:ln>
            <a:noFill/>
          </a:ln>
        </p:spPr>
      </p:sp>
      <p:sp>
        <p:nvSpPr>
          <p:cNvPr id="541" name="Google Shape;541;p15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542" name="Google Shape;542;p15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543" name="Google Shape;543;p158"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matchingName="36">
  <p:cSld name="36">
    <p:spTree>
      <p:nvGrpSpPr>
        <p:cNvPr id="1" name="Shape 544"/>
        <p:cNvGrpSpPr/>
        <p:nvPr/>
      </p:nvGrpSpPr>
      <p:grpSpPr>
        <a:xfrm>
          <a:off x="0" y="0"/>
          <a:ext cx="0" cy="0"/>
          <a:chOff x="0" y="0"/>
          <a:chExt cx="0" cy="0"/>
        </a:xfrm>
      </p:grpSpPr>
      <p:sp>
        <p:nvSpPr>
          <p:cNvPr id="545" name="Google Shape;545;p159"/>
          <p:cNvSpPr>
            <a:spLocks noGrp="1"/>
          </p:cNvSpPr>
          <p:nvPr>
            <p:ph type="pic" idx="2"/>
          </p:nvPr>
        </p:nvSpPr>
        <p:spPr>
          <a:xfrm>
            <a:off x="9401366" y="1401961"/>
            <a:ext cx="7507277" cy="7518587"/>
          </a:xfrm>
          <a:prstGeom prst="rect">
            <a:avLst/>
          </a:prstGeom>
          <a:solidFill>
            <a:srgbClr val="353535">
              <a:alpha val="10588"/>
            </a:srgbClr>
          </a:solidFill>
          <a:ln>
            <a:noFill/>
          </a:ln>
        </p:spPr>
      </p:sp>
      <p:sp>
        <p:nvSpPr>
          <p:cNvPr id="546" name="Google Shape;546;p15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547" name="Google Shape;547;p15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548" name="Google Shape;548;p159"/>
          <p:cNvPicPr preferRelativeResize="0"/>
          <p:nvPr/>
        </p:nvPicPr>
        <p:blipFill rotWithShape="1">
          <a:blip r:embed="rId2">
            <a:alphaModFix/>
          </a:blip>
          <a:srcRect/>
          <a:stretch/>
        </p:blipFill>
        <p:spPr>
          <a:xfrm>
            <a:off x="0" y="0"/>
            <a:ext cx="3843130" cy="1881626"/>
          </a:xfrm>
          <a:prstGeom prst="rect">
            <a:avLst/>
          </a:prstGeom>
          <a:noFill/>
          <a:ln>
            <a:noFill/>
          </a:ln>
        </p:spPr>
      </p:pic>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37">
  <p:cSld name="37">
    <p:spTree>
      <p:nvGrpSpPr>
        <p:cNvPr id="1" name="Shape 549"/>
        <p:cNvGrpSpPr/>
        <p:nvPr/>
      </p:nvGrpSpPr>
      <p:grpSpPr>
        <a:xfrm>
          <a:off x="0" y="0"/>
          <a:ext cx="0" cy="0"/>
          <a:chOff x="0" y="0"/>
          <a:chExt cx="0" cy="0"/>
        </a:xfrm>
      </p:grpSpPr>
      <p:sp>
        <p:nvSpPr>
          <p:cNvPr id="550" name="Google Shape;550;p160"/>
          <p:cNvSpPr>
            <a:spLocks noGrp="1"/>
          </p:cNvSpPr>
          <p:nvPr>
            <p:ph type="pic" idx="2"/>
          </p:nvPr>
        </p:nvSpPr>
        <p:spPr>
          <a:xfrm>
            <a:off x="9311054" y="1311513"/>
            <a:ext cx="7687902" cy="7699484"/>
          </a:xfrm>
          <a:prstGeom prst="rect">
            <a:avLst/>
          </a:prstGeom>
          <a:solidFill>
            <a:srgbClr val="353535">
              <a:alpha val="10588"/>
            </a:srgbClr>
          </a:solidFill>
          <a:ln>
            <a:noFill/>
          </a:ln>
        </p:spPr>
      </p:sp>
      <p:sp>
        <p:nvSpPr>
          <p:cNvPr id="551" name="Google Shape;551;p16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552" name="Google Shape;552;p16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553" name="Google Shape;553;p160"/>
          <p:cNvPicPr preferRelativeResize="0"/>
          <p:nvPr/>
        </p:nvPicPr>
        <p:blipFill rotWithShape="1">
          <a:blip r:embed="rId2">
            <a:alphaModFix/>
          </a:blip>
          <a:srcRect/>
          <a:stretch/>
        </p:blipFill>
        <p:spPr>
          <a:xfrm>
            <a:off x="14875328" y="1"/>
            <a:ext cx="3412671" cy="1670870"/>
          </a:xfrm>
          <a:prstGeom prst="rect">
            <a:avLst/>
          </a:prstGeom>
          <a:noFill/>
          <a:ln>
            <a:noFill/>
          </a:ln>
        </p:spPr>
      </p:pic>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matchingName="38">
  <p:cSld name="38">
    <p:spTree>
      <p:nvGrpSpPr>
        <p:cNvPr id="1" name="Shape 554"/>
        <p:cNvGrpSpPr/>
        <p:nvPr/>
      </p:nvGrpSpPr>
      <p:grpSpPr>
        <a:xfrm>
          <a:off x="0" y="0"/>
          <a:ext cx="0" cy="0"/>
          <a:chOff x="0" y="0"/>
          <a:chExt cx="0" cy="0"/>
        </a:xfrm>
      </p:grpSpPr>
      <p:sp>
        <p:nvSpPr>
          <p:cNvPr id="555" name="Google Shape;555;p161"/>
          <p:cNvSpPr>
            <a:spLocks noGrp="1"/>
          </p:cNvSpPr>
          <p:nvPr>
            <p:ph type="pic" idx="2"/>
          </p:nvPr>
        </p:nvSpPr>
        <p:spPr>
          <a:xfrm>
            <a:off x="2188966" y="2589863"/>
            <a:ext cx="5107185" cy="5108862"/>
          </a:xfrm>
          <a:prstGeom prst="rect">
            <a:avLst/>
          </a:prstGeom>
          <a:solidFill>
            <a:srgbClr val="353535">
              <a:alpha val="10588"/>
            </a:srgbClr>
          </a:solidFill>
          <a:ln>
            <a:noFill/>
          </a:ln>
        </p:spPr>
      </p:sp>
      <p:sp>
        <p:nvSpPr>
          <p:cNvPr id="556" name="Google Shape;556;p16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557" name="Google Shape;557;p16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558" name="Google Shape;558;p161"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40">
  <p:cSld name="40">
    <p:spTree>
      <p:nvGrpSpPr>
        <p:cNvPr id="1" name="Shape 559"/>
        <p:cNvGrpSpPr/>
        <p:nvPr/>
      </p:nvGrpSpPr>
      <p:grpSpPr>
        <a:xfrm>
          <a:off x="0" y="0"/>
          <a:ext cx="0" cy="0"/>
          <a:chOff x="0" y="0"/>
          <a:chExt cx="0" cy="0"/>
        </a:xfrm>
      </p:grpSpPr>
      <p:sp>
        <p:nvSpPr>
          <p:cNvPr id="560" name="Google Shape;560;p162"/>
          <p:cNvSpPr>
            <a:spLocks noGrp="1"/>
          </p:cNvSpPr>
          <p:nvPr>
            <p:ph type="pic" idx="2"/>
          </p:nvPr>
        </p:nvSpPr>
        <p:spPr>
          <a:xfrm>
            <a:off x="702734" y="2263699"/>
            <a:ext cx="8156496" cy="5561868"/>
          </a:xfrm>
          <a:prstGeom prst="rect">
            <a:avLst/>
          </a:prstGeom>
          <a:solidFill>
            <a:srgbClr val="353535">
              <a:alpha val="10588"/>
            </a:srgbClr>
          </a:solidFill>
          <a:ln>
            <a:noFill/>
          </a:ln>
        </p:spPr>
      </p:sp>
      <p:sp>
        <p:nvSpPr>
          <p:cNvPr id="561" name="Google Shape;561;p16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562" name="Google Shape;562;p16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
        <p:nvSpPr>
          <p:cNvPr id="563" name="Google Shape;563;p162"/>
          <p:cNvSpPr>
            <a:spLocks noGrp="1"/>
          </p:cNvSpPr>
          <p:nvPr>
            <p:ph type="pic" idx="3"/>
          </p:nvPr>
        </p:nvSpPr>
        <p:spPr>
          <a:xfrm>
            <a:off x="9411837" y="2263699"/>
            <a:ext cx="8156496" cy="5561868"/>
          </a:xfrm>
          <a:prstGeom prst="rect">
            <a:avLst/>
          </a:prstGeom>
          <a:solidFill>
            <a:srgbClr val="353535">
              <a:alpha val="10588"/>
            </a:srgbClr>
          </a:solidFill>
          <a:ln>
            <a:noFill/>
          </a:ln>
        </p:spPr>
      </p:sp>
      <p:pic>
        <p:nvPicPr>
          <p:cNvPr id="564" name="Google Shape;564;p162"/>
          <p:cNvPicPr preferRelativeResize="0"/>
          <p:nvPr/>
        </p:nvPicPr>
        <p:blipFill rotWithShape="1">
          <a:blip r:embed="rId2">
            <a:alphaModFix/>
          </a:blip>
          <a:srcRect/>
          <a:stretch/>
        </p:blipFill>
        <p:spPr>
          <a:xfrm>
            <a:off x="14444870" y="1"/>
            <a:ext cx="3843130" cy="1881626"/>
          </a:xfrm>
          <a:prstGeom prst="rect">
            <a:avLst/>
          </a:prstGeom>
          <a:noFill/>
          <a:ln>
            <a:noFill/>
          </a:ln>
        </p:spPr>
      </p:pic>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101">
  <p:cSld name="101">
    <p:spTree>
      <p:nvGrpSpPr>
        <p:cNvPr id="1" name="Shape 565"/>
        <p:cNvGrpSpPr/>
        <p:nvPr/>
      </p:nvGrpSpPr>
      <p:grpSpPr>
        <a:xfrm>
          <a:off x="0" y="0"/>
          <a:ext cx="0" cy="0"/>
          <a:chOff x="0" y="0"/>
          <a:chExt cx="0" cy="0"/>
        </a:xfrm>
      </p:grpSpPr>
      <p:sp>
        <p:nvSpPr>
          <p:cNvPr id="566" name="Google Shape;566;p163"/>
          <p:cNvSpPr>
            <a:spLocks noGrp="1"/>
          </p:cNvSpPr>
          <p:nvPr>
            <p:ph type="pic" idx="2"/>
          </p:nvPr>
        </p:nvSpPr>
        <p:spPr>
          <a:xfrm>
            <a:off x="0" y="0"/>
            <a:ext cx="5144294" cy="5144294"/>
          </a:xfrm>
          <a:prstGeom prst="rect">
            <a:avLst/>
          </a:prstGeom>
          <a:solidFill>
            <a:srgbClr val="353535">
              <a:alpha val="10588"/>
            </a:srgbClr>
          </a:solidFill>
          <a:ln>
            <a:noFill/>
          </a:ln>
        </p:spPr>
      </p:sp>
      <p:sp>
        <p:nvSpPr>
          <p:cNvPr id="567" name="Google Shape;567;p163"/>
          <p:cNvSpPr>
            <a:spLocks noGrp="1"/>
          </p:cNvSpPr>
          <p:nvPr>
            <p:ph type="pic" idx="3"/>
          </p:nvPr>
        </p:nvSpPr>
        <p:spPr>
          <a:xfrm>
            <a:off x="0" y="5144294"/>
            <a:ext cx="5144294" cy="5144294"/>
          </a:xfrm>
          <a:prstGeom prst="rect">
            <a:avLst/>
          </a:prstGeom>
          <a:solidFill>
            <a:srgbClr val="353535">
              <a:alpha val="10588"/>
            </a:srgbClr>
          </a:solidFill>
          <a:ln>
            <a:noFill/>
          </a:ln>
        </p:spPr>
      </p:sp>
      <p:sp>
        <p:nvSpPr>
          <p:cNvPr id="568" name="Google Shape;568;p163"/>
          <p:cNvSpPr>
            <a:spLocks noGrp="1"/>
          </p:cNvSpPr>
          <p:nvPr>
            <p:ph type="pic" idx="4"/>
          </p:nvPr>
        </p:nvSpPr>
        <p:spPr>
          <a:xfrm>
            <a:off x="5144294" y="0"/>
            <a:ext cx="5144294" cy="5144294"/>
          </a:xfrm>
          <a:prstGeom prst="rect">
            <a:avLst/>
          </a:prstGeom>
          <a:solidFill>
            <a:srgbClr val="353535">
              <a:alpha val="10588"/>
            </a:srgbClr>
          </a:solidFill>
          <a:ln>
            <a:noFill/>
          </a:ln>
        </p:spPr>
      </p:sp>
      <p:sp>
        <p:nvSpPr>
          <p:cNvPr id="569" name="Google Shape;569;p163"/>
          <p:cNvSpPr>
            <a:spLocks noGrp="1"/>
          </p:cNvSpPr>
          <p:nvPr>
            <p:ph type="pic" idx="5"/>
          </p:nvPr>
        </p:nvSpPr>
        <p:spPr>
          <a:xfrm>
            <a:off x="5144294" y="5144294"/>
            <a:ext cx="5144294" cy="5144294"/>
          </a:xfrm>
          <a:prstGeom prst="rect">
            <a:avLst/>
          </a:prstGeom>
          <a:solidFill>
            <a:srgbClr val="353535">
              <a:alpha val="10588"/>
            </a:srgbClr>
          </a:solidFill>
          <a:ln>
            <a:noFill/>
          </a:ln>
        </p:spPr>
      </p:sp>
      <p:sp>
        <p:nvSpPr>
          <p:cNvPr id="570" name="Google Shape;570;p163"/>
          <p:cNvSpPr>
            <a:spLocks noGrp="1"/>
          </p:cNvSpPr>
          <p:nvPr>
            <p:ph type="pic" idx="6"/>
          </p:nvPr>
        </p:nvSpPr>
        <p:spPr>
          <a:xfrm>
            <a:off x="10288588" y="0"/>
            <a:ext cx="7999412" cy="5144294"/>
          </a:xfrm>
          <a:prstGeom prst="rect">
            <a:avLst/>
          </a:prstGeom>
          <a:solidFill>
            <a:srgbClr val="353535">
              <a:alpha val="10588"/>
            </a:srgbClr>
          </a:solidFill>
          <a:ln>
            <a:noFill/>
          </a:ln>
        </p:spPr>
      </p:sp>
      <p:sp>
        <p:nvSpPr>
          <p:cNvPr id="571" name="Google Shape;571;p16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572" name="Google Shape;572;p16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573"/>
        <p:cNvGrpSpPr/>
        <p:nvPr/>
      </p:nvGrpSpPr>
      <p:grpSpPr>
        <a:xfrm>
          <a:off x="0" y="0"/>
          <a:ext cx="0" cy="0"/>
          <a:chOff x="0" y="0"/>
          <a:chExt cx="0" cy="0"/>
        </a:xfrm>
      </p:grpSpPr>
      <p:sp>
        <p:nvSpPr>
          <p:cNvPr id="574" name="Google Shape;574;p164"/>
          <p:cNvSpPr/>
          <p:nvPr/>
        </p:nvSpPr>
        <p:spPr>
          <a:xfrm>
            <a:off x="360000" y="360056"/>
            <a:ext cx="17568000" cy="8583725"/>
          </a:xfrm>
          <a:prstGeom prst="rect">
            <a:avLst/>
          </a:prstGeom>
          <a:solidFill>
            <a:schemeClr val="lt2">
              <a:alpha val="48235"/>
            </a:schemeClr>
          </a:solidFill>
          <a:ln>
            <a:noFill/>
          </a:ln>
        </p:spPr>
        <p:txBody>
          <a:bodyPr spcFirstLastPara="1" wrap="square" lIns="137125" tIns="68550" rIns="137125" bIns="68550" anchor="ctr" anchorCtr="0">
            <a:noAutofit/>
          </a:bodyPr>
          <a:lstStyle/>
          <a:p>
            <a:pPr marL="0" marR="0" lvl="0" indent="0" algn="ctr" rtl="0">
              <a:lnSpc>
                <a:spcPct val="100000"/>
              </a:lnSpc>
              <a:spcBef>
                <a:spcPts val="0"/>
              </a:spcBef>
              <a:spcAft>
                <a:spcPts val="0"/>
              </a:spcAft>
              <a:buClr>
                <a:srgbClr val="000000"/>
              </a:buClr>
              <a:buSzPts val="3600"/>
              <a:buFont typeface="Arial"/>
              <a:buNone/>
            </a:pPr>
            <a:endParaRPr sz="3600" b="0" i="0" u="none" strike="noStrike" cap="none">
              <a:solidFill>
                <a:schemeClr val="lt1"/>
              </a:solidFill>
              <a:latin typeface="Calibri"/>
              <a:ea typeface="Calibri"/>
              <a:cs typeface="Calibri"/>
              <a:sym typeface="Calibri"/>
            </a:endParaRPr>
          </a:p>
        </p:txBody>
      </p:sp>
      <p:sp>
        <p:nvSpPr>
          <p:cNvPr id="575" name="Google Shape;575;p164"/>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09999"/>
              </a:buClr>
              <a:buSzPts val="48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76" name="Google Shape;576;p164"/>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500"/>
              </a:spcBef>
              <a:spcAft>
                <a:spcPts val="0"/>
              </a:spcAft>
              <a:buClr>
                <a:schemeClr val="dk1"/>
              </a:buClr>
              <a:buSzPts val="32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24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2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9pPr>
          </a:lstStyle>
          <a:p>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matchingName="1_Textslide">
  <p:cSld name="1_Textslide">
    <p:spTree>
      <p:nvGrpSpPr>
        <p:cNvPr id="1" name="Shape 577"/>
        <p:cNvGrpSpPr/>
        <p:nvPr/>
      </p:nvGrpSpPr>
      <p:grpSpPr>
        <a:xfrm>
          <a:off x="0" y="0"/>
          <a:ext cx="0" cy="0"/>
          <a:chOff x="0" y="0"/>
          <a:chExt cx="0" cy="0"/>
        </a:xfrm>
      </p:grpSpPr>
      <p:sp>
        <p:nvSpPr>
          <p:cNvPr id="578" name="Google Shape;578;p165"/>
          <p:cNvSpPr/>
          <p:nvPr/>
        </p:nvSpPr>
        <p:spPr>
          <a:xfrm>
            <a:off x="360000" y="360056"/>
            <a:ext cx="17568000" cy="8583725"/>
          </a:xfrm>
          <a:prstGeom prst="rect">
            <a:avLst/>
          </a:prstGeom>
          <a:solidFill>
            <a:schemeClr val="lt2">
              <a:alpha val="48627"/>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endParaRPr sz="3600" b="0" i="0" u="none" strike="noStrike" cap="none">
              <a:solidFill>
                <a:schemeClr val="lt1"/>
              </a:solidFill>
              <a:latin typeface="Arial"/>
              <a:ea typeface="Arial"/>
              <a:cs typeface="Arial"/>
              <a:sym typeface="Arial"/>
            </a:endParaRPr>
          </a:p>
        </p:txBody>
      </p:sp>
      <p:sp>
        <p:nvSpPr>
          <p:cNvPr id="579" name="Google Shape;579;p165"/>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72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80" name="Google Shape;580;p165"/>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500"/>
              </a:spcBef>
              <a:spcAft>
                <a:spcPts val="0"/>
              </a:spcAft>
              <a:buClr>
                <a:schemeClr val="dk1"/>
              </a:buClr>
              <a:buSzPts val="48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36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3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55"/>
        <p:cNvGrpSpPr/>
        <p:nvPr/>
      </p:nvGrpSpPr>
      <p:grpSpPr>
        <a:xfrm>
          <a:off x="0" y="0"/>
          <a:ext cx="0" cy="0"/>
          <a:chOff x="0" y="0"/>
          <a:chExt cx="0" cy="0"/>
        </a:xfrm>
      </p:grpSpPr>
      <p:sp>
        <p:nvSpPr>
          <p:cNvPr id="56" name="Google Shape;56;p61"/>
          <p:cNvSpPr>
            <a:spLocks noGrp="1"/>
          </p:cNvSpPr>
          <p:nvPr>
            <p:ph type="pic" idx="2"/>
          </p:nvPr>
        </p:nvSpPr>
        <p:spPr>
          <a:xfrm>
            <a:off x="0" y="0"/>
            <a:ext cx="18288000" cy="10288588"/>
          </a:xfrm>
          <a:prstGeom prst="rect">
            <a:avLst/>
          </a:prstGeom>
          <a:solidFill>
            <a:srgbClr val="353535">
              <a:alpha val="9803"/>
            </a:srgbClr>
          </a:solidFill>
          <a:ln>
            <a:noFill/>
          </a:ln>
        </p:spPr>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581"/>
        <p:cNvGrpSpPr/>
        <p:nvPr/>
      </p:nvGrpSpPr>
      <p:grpSpPr>
        <a:xfrm>
          <a:off x="0" y="0"/>
          <a:ext cx="0" cy="0"/>
          <a:chOff x="0" y="0"/>
          <a:chExt cx="0" cy="0"/>
        </a:xfrm>
      </p:grpSpPr>
      <p:cxnSp>
        <p:nvCxnSpPr>
          <p:cNvPr id="582" name="Google Shape;582;p166"/>
          <p:cNvCxnSpPr/>
          <p:nvPr/>
        </p:nvCxnSpPr>
        <p:spPr>
          <a:xfrm>
            <a:off x="791072" y="3091749"/>
            <a:ext cx="16561841" cy="0"/>
          </a:xfrm>
          <a:prstGeom prst="straightConnector1">
            <a:avLst/>
          </a:prstGeom>
          <a:noFill/>
          <a:ln w="9525" cap="flat" cmpd="sng">
            <a:solidFill>
              <a:srgbClr val="1F1F1F"/>
            </a:solidFill>
            <a:prstDash val="dash"/>
            <a:miter lim="800000"/>
            <a:headEnd type="none" w="sm" len="sm"/>
            <a:tailEnd type="none" w="sm" len="sm"/>
          </a:ln>
        </p:spPr>
      </p:cxnSp>
      <p:cxnSp>
        <p:nvCxnSpPr>
          <p:cNvPr id="583" name="Google Shape;583;p166"/>
          <p:cNvCxnSpPr/>
          <p:nvPr/>
        </p:nvCxnSpPr>
        <p:spPr>
          <a:xfrm>
            <a:off x="791072" y="1363290"/>
            <a:ext cx="16561841" cy="0"/>
          </a:xfrm>
          <a:prstGeom prst="straightConnector1">
            <a:avLst/>
          </a:prstGeom>
          <a:noFill/>
          <a:ln w="9525" cap="flat" cmpd="sng">
            <a:solidFill>
              <a:srgbClr val="1F1F1F"/>
            </a:solidFill>
            <a:prstDash val="dash"/>
            <a:miter lim="800000"/>
            <a:headEnd type="none" w="sm" len="sm"/>
            <a:tailEnd type="none" w="sm" len="sm"/>
          </a:ln>
        </p:spPr>
      </p:cxnSp>
      <p:sp>
        <p:nvSpPr>
          <p:cNvPr id="584" name="Google Shape;584;p166"/>
          <p:cNvSpPr txBox="1">
            <a:spLocks noGrp="1"/>
          </p:cNvSpPr>
          <p:nvPr>
            <p:ph type="title"/>
          </p:nvPr>
        </p:nvSpPr>
        <p:spPr>
          <a:xfrm>
            <a:off x="791072" y="1363290"/>
            <a:ext cx="16561841" cy="1714765"/>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6600"/>
              <a:buFont typeface="Calibri"/>
              <a:buNone/>
              <a:defRPr sz="6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85" name="Google Shape;585;p166"/>
          <p:cNvSpPr txBox="1">
            <a:spLocks noGrp="1"/>
          </p:cNvSpPr>
          <p:nvPr>
            <p:ph type="body" idx="1"/>
          </p:nvPr>
        </p:nvSpPr>
        <p:spPr>
          <a:xfrm>
            <a:off x="3657600" y="3351941"/>
            <a:ext cx="13716000" cy="6287470"/>
          </a:xfrm>
          <a:prstGeom prst="rect">
            <a:avLst/>
          </a:prstGeom>
          <a:noFill/>
          <a:ln>
            <a:noFill/>
          </a:ln>
        </p:spPr>
        <p:txBody>
          <a:bodyPr spcFirstLastPara="1" wrap="square" lIns="91425" tIns="45700" rIns="91425" bIns="45700" anchor="t" anchorCtr="0">
            <a:noAutofit/>
          </a:bodyPr>
          <a:lstStyle>
            <a:lvl1pPr marL="457200" marR="0" lvl="0" indent="-495300" algn="l" rtl="0">
              <a:lnSpc>
                <a:spcPct val="90000"/>
              </a:lnSpc>
              <a:spcBef>
                <a:spcPts val="1500"/>
              </a:spcBef>
              <a:spcAft>
                <a:spcPts val="0"/>
              </a:spcAft>
              <a:buClr>
                <a:schemeClr val="dk1"/>
              </a:buClr>
              <a:buSzPts val="4200"/>
              <a:buFont typeface="Arial"/>
              <a:buChar char="•"/>
              <a:defRPr sz="4200" b="0" i="0" u="none" strike="noStrike" cap="none">
                <a:solidFill>
                  <a:schemeClr val="dk1"/>
                </a:solidFill>
                <a:latin typeface="Calibri"/>
                <a:ea typeface="Calibri"/>
                <a:cs typeface="Calibri"/>
                <a:sym typeface="Calibri"/>
              </a:defRPr>
            </a:lvl1pPr>
            <a:lvl2pPr marL="914400" marR="0" lvl="1" indent="-457200" algn="l" rtl="0">
              <a:lnSpc>
                <a:spcPct val="90000"/>
              </a:lnSpc>
              <a:spcBef>
                <a:spcPts val="750"/>
              </a:spcBef>
              <a:spcAft>
                <a:spcPts val="0"/>
              </a:spcAft>
              <a:buClr>
                <a:schemeClr val="dk1"/>
              </a:buClr>
              <a:buSzPts val="3600"/>
              <a:buFont typeface="Arial"/>
              <a:buChar char="•"/>
              <a:defRPr sz="3600" b="0" i="0" u="none" strike="noStrike" cap="none">
                <a:solidFill>
                  <a:schemeClr val="dk1"/>
                </a:solidFill>
                <a:latin typeface="Calibri"/>
                <a:ea typeface="Calibri"/>
                <a:cs typeface="Calibri"/>
                <a:sym typeface="Calibri"/>
              </a:defRPr>
            </a:lvl2pPr>
            <a:lvl3pPr marL="1371600" marR="0" lvl="2" indent="-419100" algn="l" rtl="0">
              <a:lnSpc>
                <a:spcPct val="90000"/>
              </a:lnSpc>
              <a:spcBef>
                <a:spcPts val="750"/>
              </a:spcBef>
              <a:spcAft>
                <a:spcPts val="0"/>
              </a:spcAft>
              <a:buClr>
                <a:schemeClr val="dk1"/>
              </a:buClr>
              <a:buSzPts val="3000"/>
              <a:buFont typeface="Arial"/>
              <a:buChar char="•"/>
              <a:defRPr sz="3000" b="0" i="0" u="none" strike="noStrike" cap="none">
                <a:solidFill>
                  <a:schemeClr val="dk1"/>
                </a:solidFill>
                <a:latin typeface="Calibri"/>
                <a:ea typeface="Calibri"/>
                <a:cs typeface="Calibri"/>
                <a:sym typeface="Calibri"/>
              </a:defRPr>
            </a:lvl3pPr>
            <a:lvl4pPr marL="1828800" marR="0" lvl="3"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4pPr>
            <a:lvl5pPr marL="2286000" marR="0" lvl="4"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5pPr>
            <a:lvl6pPr marL="2743200" marR="0" lvl="5"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6pPr>
            <a:lvl7pPr marL="3200400" marR="0" lvl="6"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7pPr>
            <a:lvl8pPr marL="3657600" marR="0" lvl="7"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8pPr>
            <a:lvl9pPr marL="4114800" marR="0" lvl="8"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matchingName="15">
  <p:cSld name="1_15">
    <p:spTree>
      <p:nvGrpSpPr>
        <p:cNvPr id="1" name="Shape 586"/>
        <p:cNvGrpSpPr/>
        <p:nvPr/>
      </p:nvGrpSpPr>
      <p:grpSpPr>
        <a:xfrm>
          <a:off x="0" y="0"/>
          <a:ext cx="0" cy="0"/>
          <a:chOff x="0" y="0"/>
          <a:chExt cx="0" cy="0"/>
        </a:xfrm>
      </p:grpSpPr>
      <p:sp>
        <p:nvSpPr>
          <p:cNvPr id="587" name="Google Shape;587;p167"/>
          <p:cNvSpPr>
            <a:spLocks noGrp="1"/>
          </p:cNvSpPr>
          <p:nvPr>
            <p:ph type="pic" idx="2"/>
          </p:nvPr>
        </p:nvSpPr>
        <p:spPr>
          <a:xfrm>
            <a:off x="0" y="0"/>
            <a:ext cx="9601200" cy="10288588"/>
          </a:xfrm>
          <a:prstGeom prst="rect">
            <a:avLst/>
          </a:prstGeom>
          <a:solidFill>
            <a:srgbClr val="353535">
              <a:alpha val="10196"/>
            </a:srgbClr>
          </a:solidFill>
          <a:ln>
            <a:noFill/>
          </a:ln>
        </p:spPr>
      </p:sp>
      <p:sp>
        <p:nvSpPr>
          <p:cNvPr id="588" name="Google Shape;588;p16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589" name="Google Shape;589;p16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590" name="Google Shape;590;p167"/>
          <p:cNvPicPr preferRelativeResize="0"/>
          <p:nvPr/>
        </p:nvPicPr>
        <p:blipFill rotWithShape="1">
          <a:blip r:embed="rId2">
            <a:alphaModFix/>
          </a:blip>
          <a:srcRect/>
          <a:stretch/>
        </p:blipFill>
        <p:spPr>
          <a:xfrm>
            <a:off x="14444870" y="1"/>
            <a:ext cx="3843130" cy="1881626"/>
          </a:xfrm>
          <a:prstGeom prst="rect">
            <a:avLst/>
          </a:prstGeom>
          <a:noFill/>
          <a:ln>
            <a:noFill/>
          </a:ln>
        </p:spPr>
      </p:pic>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matchingName="40">
  <p:cSld name="1_40">
    <p:spTree>
      <p:nvGrpSpPr>
        <p:cNvPr id="1" name="Shape 591"/>
        <p:cNvGrpSpPr/>
        <p:nvPr/>
      </p:nvGrpSpPr>
      <p:grpSpPr>
        <a:xfrm>
          <a:off x="0" y="0"/>
          <a:ext cx="0" cy="0"/>
          <a:chOff x="0" y="0"/>
          <a:chExt cx="0" cy="0"/>
        </a:xfrm>
      </p:grpSpPr>
      <p:sp>
        <p:nvSpPr>
          <p:cNvPr id="592" name="Google Shape;592;p168"/>
          <p:cNvSpPr>
            <a:spLocks noGrp="1"/>
          </p:cNvSpPr>
          <p:nvPr>
            <p:ph type="pic" idx="2"/>
          </p:nvPr>
        </p:nvSpPr>
        <p:spPr>
          <a:xfrm>
            <a:off x="702734" y="2263699"/>
            <a:ext cx="8156496" cy="5561868"/>
          </a:xfrm>
          <a:prstGeom prst="rect">
            <a:avLst/>
          </a:prstGeom>
          <a:solidFill>
            <a:srgbClr val="353535">
              <a:alpha val="10196"/>
            </a:srgbClr>
          </a:solidFill>
          <a:ln>
            <a:noFill/>
          </a:ln>
        </p:spPr>
      </p:sp>
      <p:sp>
        <p:nvSpPr>
          <p:cNvPr id="593" name="Google Shape;593;p16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594" name="Google Shape;594;p16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
        <p:nvSpPr>
          <p:cNvPr id="595" name="Google Shape;595;p168"/>
          <p:cNvSpPr>
            <a:spLocks noGrp="1"/>
          </p:cNvSpPr>
          <p:nvPr>
            <p:ph type="pic" idx="3"/>
          </p:nvPr>
        </p:nvSpPr>
        <p:spPr>
          <a:xfrm>
            <a:off x="9411837" y="2263699"/>
            <a:ext cx="8156496" cy="5561868"/>
          </a:xfrm>
          <a:prstGeom prst="rect">
            <a:avLst/>
          </a:prstGeom>
          <a:solidFill>
            <a:srgbClr val="353535">
              <a:alpha val="10196"/>
            </a:srgbClr>
          </a:solidFill>
          <a:ln>
            <a:noFill/>
          </a:ln>
        </p:spPr>
      </p:sp>
      <p:pic>
        <p:nvPicPr>
          <p:cNvPr id="596" name="Google Shape;596;p168"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matchingName="27">
  <p:cSld name="1_27">
    <p:spTree>
      <p:nvGrpSpPr>
        <p:cNvPr id="1" name="Shape 597"/>
        <p:cNvGrpSpPr/>
        <p:nvPr/>
      </p:nvGrpSpPr>
      <p:grpSpPr>
        <a:xfrm>
          <a:off x="0" y="0"/>
          <a:ext cx="0" cy="0"/>
          <a:chOff x="0" y="0"/>
          <a:chExt cx="0" cy="0"/>
        </a:xfrm>
      </p:grpSpPr>
      <p:sp>
        <p:nvSpPr>
          <p:cNvPr id="598" name="Google Shape;598;p169"/>
          <p:cNvSpPr>
            <a:spLocks noGrp="1"/>
          </p:cNvSpPr>
          <p:nvPr>
            <p:ph type="pic" idx="2"/>
          </p:nvPr>
        </p:nvSpPr>
        <p:spPr>
          <a:xfrm>
            <a:off x="9570720" y="1700378"/>
            <a:ext cx="8717279" cy="8588210"/>
          </a:xfrm>
          <a:prstGeom prst="rect">
            <a:avLst/>
          </a:prstGeom>
          <a:solidFill>
            <a:srgbClr val="353535">
              <a:alpha val="10196"/>
            </a:srgbClr>
          </a:solidFill>
          <a:ln>
            <a:noFill/>
          </a:ln>
        </p:spPr>
      </p:sp>
      <p:sp>
        <p:nvSpPr>
          <p:cNvPr id="599" name="Google Shape;599;p16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600" name="Google Shape;600;p16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matchingName="23">
  <p:cSld name="1_23">
    <p:spTree>
      <p:nvGrpSpPr>
        <p:cNvPr id="1" name="Shape 601"/>
        <p:cNvGrpSpPr/>
        <p:nvPr/>
      </p:nvGrpSpPr>
      <p:grpSpPr>
        <a:xfrm>
          <a:off x="0" y="0"/>
          <a:ext cx="0" cy="0"/>
          <a:chOff x="0" y="0"/>
          <a:chExt cx="0" cy="0"/>
        </a:xfrm>
      </p:grpSpPr>
      <p:sp>
        <p:nvSpPr>
          <p:cNvPr id="602" name="Google Shape;602;p170"/>
          <p:cNvSpPr>
            <a:spLocks noGrp="1"/>
          </p:cNvSpPr>
          <p:nvPr>
            <p:ph type="pic" idx="2"/>
          </p:nvPr>
        </p:nvSpPr>
        <p:spPr>
          <a:xfrm>
            <a:off x="7841126" y="0"/>
            <a:ext cx="10446874" cy="10288588"/>
          </a:xfrm>
          <a:prstGeom prst="rect">
            <a:avLst/>
          </a:prstGeom>
          <a:solidFill>
            <a:srgbClr val="353535">
              <a:alpha val="9803"/>
            </a:srgbClr>
          </a:solidFill>
          <a:ln>
            <a:noFill/>
          </a:ln>
        </p:spPr>
      </p:sp>
      <p:pic>
        <p:nvPicPr>
          <p:cNvPr id="603" name="Google Shape;603;p170"/>
          <p:cNvPicPr preferRelativeResize="0"/>
          <p:nvPr/>
        </p:nvPicPr>
        <p:blipFill rotWithShape="1">
          <a:blip r:embed="rId2">
            <a:alphaModFix/>
          </a:blip>
          <a:srcRect/>
          <a:stretch/>
        </p:blipFill>
        <p:spPr>
          <a:xfrm>
            <a:off x="0" y="0"/>
            <a:ext cx="3843130" cy="1881626"/>
          </a:xfrm>
          <a:prstGeom prst="rect">
            <a:avLst/>
          </a:prstGeom>
          <a:noFill/>
          <a:ln>
            <a:noFill/>
          </a:ln>
        </p:spPr>
      </p:pic>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606"/>
        <p:cNvGrpSpPr/>
        <p:nvPr/>
      </p:nvGrpSpPr>
      <p:grpSpPr>
        <a:xfrm>
          <a:off x="0" y="0"/>
          <a:ext cx="0" cy="0"/>
          <a:chOff x="0" y="0"/>
          <a:chExt cx="0" cy="0"/>
        </a:xfrm>
      </p:grpSpPr>
      <p:sp>
        <p:nvSpPr>
          <p:cNvPr id="607" name="Google Shape;607;p4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608" name="Google Shape;608;p4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609" name="Google Shape;609;p46"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pic>
        <p:nvPicPr>
          <p:cNvPr id="610" name="Google Shape;610;p46"/>
          <p:cNvPicPr preferRelativeResize="0"/>
          <p:nvPr/>
        </p:nvPicPr>
        <p:blipFill rotWithShape="1">
          <a:blip r:embed="rId3">
            <a:alphaModFix/>
          </a:blip>
          <a:srcRect/>
          <a:stretch/>
        </p:blipFill>
        <p:spPr>
          <a:xfrm>
            <a:off x="14444870" y="1"/>
            <a:ext cx="3843130" cy="1881626"/>
          </a:xfrm>
          <a:prstGeom prst="rect">
            <a:avLst/>
          </a:prstGeom>
          <a:noFill/>
          <a:ln>
            <a:noFill/>
          </a:ln>
        </p:spPr>
      </p:pic>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matchingName="30">
  <p:cSld name="30">
    <p:spTree>
      <p:nvGrpSpPr>
        <p:cNvPr id="1" name="Shape 611"/>
        <p:cNvGrpSpPr/>
        <p:nvPr/>
      </p:nvGrpSpPr>
      <p:grpSpPr>
        <a:xfrm>
          <a:off x="0" y="0"/>
          <a:ext cx="0" cy="0"/>
          <a:chOff x="0" y="0"/>
          <a:chExt cx="0" cy="0"/>
        </a:xfrm>
      </p:grpSpPr>
      <p:sp>
        <p:nvSpPr>
          <p:cNvPr id="612" name="Google Shape;612;p52"/>
          <p:cNvSpPr>
            <a:spLocks noGrp="1"/>
          </p:cNvSpPr>
          <p:nvPr>
            <p:ph type="pic" idx="2"/>
          </p:nvPr>
        </p:nvSpPr>
        <p:spPr>
          <a:xfrm>
            <a:off x="0" y="0"/>
            <a:ext cx="13279983" cy="10288588"/>
          </a:xfrm>
          <a:prstGeom prst="rect">
            <a:avLst/>
          </a:prstGeom>
          <a:solidFill>
            <a:srgbClr val="353535">
              <a:alpha val="10588"/>
            </a:srgbClr>
          </a:solidFill>
          <a:ln>
            <a:noFill/>
          </a:ln>
        </p:spPr>
      </p:sp>
      <p:sp>
        <p:nvSpPr>
          <p:cNvPr id="613" name="Google Shape;613;p5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614" name="Google Shape;614;p5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615"/>
        <p:cNvGrpSpPr/>
        <p:nvPr/>
      </p:nvGrpSpPr>
      <p:grpSpPr>
        <a:xfrm>
          <a:off x="0" y="0"/>
          <a:ext cx="0" cy="0"/>
          <a:chOff x="0" y="0"/>
          <a:chExt cx="0" cy="0"/>
        </a:xfrm>
      </p:grpSpPr>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matchingName="1_Blank">
  <p:cSld name="1_Blank">
    <p:bg>
      <p:bgPr>
        <a:solidFill>
          <a:srgbClr val="011E41"/>
        </a:solidFill>
        <a:effectLst/>
      </p:bgPr>
    </p:bg>
    <p:spTree>
      <p:nvGrpSpPr>
        <p:cNvPr id="1" name="Shape 616"/>
        <p:cNvGrpSpPr/>
        <p:nvPr/>
      </p:nvGrpSpPr>
      <p:grpSpPr>
        <a:xfrm>
          <a:off x="0" y="0"/>
          <a:ext cx="0" cy="0"/>
          <a:chOff x="0" y="0"/>
          <a:chExt cx="0" cy="0"/>
        </a:xfrm>
      </p:grpSpPr>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matchingName="03">
  <p:cSld name="03">
    <p:bg>
      <p:bgPr>
        <a:solidFill>
          <a:srgbClr val="011E41"/>
        </a:solidFill>
        <a:effectLst/>
      </p:bgPr>
    </p:bg>
    <p:spTree>
      <p:nvGrpSpPr>
        <p:cNvPr id="1" name="Shape 617"/>
        <p:cNvGrpSpPr/>
        <p:nvPr/>
      </p:nvGrpSpPr>
      <p:grpSpPr>
        <a:xfrm>
          <a:off x="0" y="0"/>
          <a:ext cx="0" cy="0"/>
          <a:chOff x="0" y="0"/>
          <a:chExt cx="0" cy="0"/>
        </a:xfrm>
      </p:grpSpPr>
      <p:sp>
        <p:nvSpPr>
          <p:cNvPr id="618" name="Google Shape;618;p17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lt2"/>
                </a:solidFill>
                <a:latin typeface="Open Sans"/>
                <a:ea typeface="Open Sans"/>
                <a:cs typeface="Open Sans"/>
                <a:sym typeface="Open Sans"/>
              </a:rPr>
              <a:t>‹#›</a:t>
            </a:fld>
            <a:endParaRPr sz="1600" b="0" i="0" u="none" strike="noStrike" cap="none">
              <a:solidFill>
                <a:schemeClr val="lt2"/>
              </a:solidFill>
              <a:latin typeface="Open Sans"/>
              <a:ea typeface="Open Sans"/>
              <a:cs typeface="Open Sans"/>
              <a:sym typeface="Open Sans"/>
            </a:endParaRPr>
          </a:p>
        </p:txBody>
      </p:sp>
      <p:cxnSp>
        <p:nvCxnSpPr>
          <p:cNvPr id="619" name="Google Shape;619;p173"/>
          <p:cNvCxnSpPr/>
          <p:nvPr/>
        </p:nvCxnSpPr>
        <p:spPr>
          <a:xfrm rot="10800000" flipH="1">
            <a:off x="17568333" y="9352284"/>
            <a:ext cx="719667" cy="15389"/>
          </a:xfrm>
          <a:prstGeom prst="straightConnector1">
            <a:avLst/>
          </a:prstGeom>
          <a:noFill/>
          <a:ln w="15875" cap="flat" cmpd="sng">
            <a:solidFill>
              <a:schemeClr val="lt2"/>
            </a:solidFill>
            <a:prstDash val="solid"/>
            <a:miter lim="800000"/>
            <a:headEnd type="none" w="sm" len="sm"/>
            <a:tailEnd type="none" w="sm" len="sm"/>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06">
  <p:cSld name="06">
    <p:spTree>
      <p:nvGrpSpPr>
        <p:cNvPr id="1" name="Shape 57"/>
        <p:cNvGrpSpPr/>
        <p:nvPr/>
      </p:nvGrpSpPr>
      <p:grpSpPr>
        <a:xfrm>
          <a:off x="0" y="0"/>
          <a:ext cx="0" cy="0"/>
          <a:chOff x="0" y="0"/>
          <a:chExt cx="0" cy="0"/>
        </a:xfrm>
      </p:grpSpPr>
      <p:sp>
        <p:nvSpPr>
          <p:cNvPr id="58" name="Google Shape;58;p62"/>
          <p:cNvSpPr>
            <a:spLocks noGrp="1"/>
          </p:cNvSpPr>
          <p:nvPr>
            <p:ph type="pic" idx="2"/>
          </p:nvPr>
        </p:nvSpPr>
        <p:spPr>
          <a:xfrm>
            <a:off x="0" y="0"/>
            <a:ext cx="18288000" cy="10288588"/>
          </a:xfrm>
          <a:prstGeom prst="rect">
            <a:avLst/>
          </a:prstGeom>
          <a:solidFill>
            <a:srgbClr val="353535">
              <a:alpha val="9803"/>
            </a:srgbClr>
          </a:solidFill>
          <a:ln>
            <a:noFill/>
          </a:ln>
        </p:spPr>
      </p:sp>
      <p:sp>
        <p:nvSpPr>
          <p:cNvPr id="59" name="Google Shape;59;p6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60" name="Google Shape;60;p6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61" name="Google Shape;61;p62"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620"/>
        <p:cNvGrpSpPr/>
        <p:nvPr/>
      </p:nvGrpSpPr>
      <p:grpSpPr>
        <a:xfrm>
          <a:off x="0" y="0"/>
          <a:ext cx="0" cy="0"/>
          <a:chOff x="0" y="0"/>
          <a:chExt cx="0" cy="0"/>
        </a:xfrm>
      </p:grpSpPr>
      <p:sp>
        <p:nvSpPr>
          <p:cNvPr id="621" name="Google Shape;621;p174"/>
          <p:cNvSpPr>
            <a:spLocks noGrp="1"/>
          </p:cNvSpPr>
          <p:nvPr>
            <p:ph type="pic" idx="2"/>
          </p:nvPr>
        </p:nvSpPr>
        <p:spPr>
          <a:xfrm>
            <a:off x="0" y="0"/>
            <a:ext cx="18288000" cy="10288588"/>
          </a:xfrm>
          <a:prstGeom prst="rect">
            <a:avLst/>
          </a:prstGeom>
          <a:solidFill>
            <a:srgbClr val="353535">
              <a:alpha val="10588"/>
            </a:srgbClr>
          </a:solidFill>
          <a:ln>
            <a:noFill/>
          </a:ln>
        </p:spPr>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matchingName="06">
  <p:cSld name="06">
    <p:spTree>
      <p:nvGrpSpPr>
        <p:cNvPr id="1" name="Shape 622"/>
        <p:cNvGrpSpPr/>
        <p:nvPr/>
      </p:nvGrpSpPr>
      <p:grpSpPr>
        <a:xfrm>
          <a:off x="0" y="0"/>
          <a:ext cx="0" cy="0"/>
          <a:chOff x="0" y="0"/>
          <a:chExt cx="0" cy="0"/>
        </a:xfrm>
      </p:grpSpPr>
      <p:sp>
        <p:nvSpPr>
          <p:cNvPr id="623" name="Google Shape;623;p175"/>
          <p:cNvSpPr>
            <a:spLocks noGrp="1"/>
          </p:cNvSpPr>
          <p:nvPr>
            <p:ph type="pic" idx="2"/>
          </p:nvPr>
        </p:nvSpPr>
        <p:spPr>
          <a:xfrm>
            <a:off x="0" y="0"/>
            <a:ext cx="18288000" cy="10288588"/>
          </a:xfrm>
          <a:prstGeom prst="rect">
            <a:avLst/>
          </a:prstGeom>
          <a:solidFill>
            <a:srgbClr val="353535">
              <a:alpha val="10588"/>
            </a:srgbClr>
          </a:solidFill>
          <a:ln>
            <a:noFill/>
          </a:ln>
        </p:spPr>
      </p:sp>
      <p:sp>
        <p:nvSpPr>
          <p:cNvPr id="624" name="Google Shape;624;p17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625" name="Google Shape;625;p17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626" name="Google Shape;626;p175"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matchingName="08">
  <p:cSld name="08">
    <p:spTree>
      <p:nvGrpSpPr>
        <p:cNvPr id="1" name="Shape 627"/>
        <p:cNvGrpSpPr/>
        <p:nvPr/>
      </p:nvGrpSpPr>
      <p:grpSpPr>
        <a:xfrm>
          <a:off x="0" y="0"/>
          <a:ext cx="0" cy="0"/>
          <a:chOff x="0" y="0"/>
          <a:chExt cx="0" cy="0"/>
        </a:xfrm>
      </p:grpSpPr>
      <p:sp>
        <p:nvSpPr>
          <p:cNvPr id="628" name="Google Shape;628;p176"/>
          <p:cNvSpPr>
            <a:spLocks noGrp="1"/>
          </p:cNvSpPr>
          <p:nvPr>
            <p:ph type="pic" idx="2"/>
          </p:nvPr>
        </p:nvSpPr>
        <p:spPr>
          <a:xfrm>
            <a:off x="0" y="0"/>
            <a:ext cx="18288000" cy="10288588"/>
          </a:xfrm>
          <a:prstGeom prst="rect">
            <a:avLst/>
          </a:prstGeom>
          <a:solidFill>
            <a:srgbClr val="353535">
              <a:alpha val="10588"/>
            </a:srgbClr>
          </a:solidFill>
          <a:ln>
            <a:noFill/>
          </a:ln>
        </p:spPr>
      </p:sp>
      <p:sp>
        <p:nvSpPr>
          <p:cNvPr id="629" name="Google Shape;629;p176"/>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30" name="Google Shape;630;p176"/>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631" name="Google Shape;631;p176"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
        <p:nvSpPr>
          <p:cNvPr id="632" name="Google Shape;632;p176"/>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33" name="Google Shape;633;p176"/>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10 October 2022</a:t>
            </a:r>
            <a:endParaRPr sz="2400" b="1" i="0" u="none" strike="noStrike" cap="none">
              <a:solidFill>
                <a:srgbClr val="011E41"/>
              </a:solidFill>
              <a:latin typeface="Montserrat SemiBold"/>
              <a:ea typeface="Montserrat SemiBold"/>
              <a:cs typeface="Montserrat SemiBold"/>
              <a:sym typeface="Montserrat SemiBold"/>
            </a:endParaRP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matchingName="09">
  <p:cSld name="09">
    <p:bg>
      <p:bgPr>
        <a:solidFill>
          <a:srgbClr val="011E41"/>
        </a:solidFill>
        <a:effectLst/>
      </p:bgPr>
    </p:bg>
    <p:spTree>
      <p:nvGrpSpPr>
        <p:cNvPr id="1" name="Shape 634"/>
        <p:cNvGrpSpPr/>
        <p:nvPr/>
      </p:nvGrpSpPr>
      <p:grpSpPr>
        <a:xfrm>
          <a:off x="0" y="0"/>
          <a:ext cx="0" cy="0"/>
          <a:chOff x="0" y="0"/>
          <a:chExt cx="0" cy="0"/>
        </a:xfrm>
      </p:grpSpPr>
      <p:pic>
        <p:nvPicPr>
          <p:cNvPr id="635" name="Google Shape;635;p177"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
        <p:nvSpPr>
          <p:cNvPr id="636" name="Google Shape;636;p177"/>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37" name="Google Shape;637;p177"/>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chemeClr val="lt2"/>
                </a:solidFill>
                <a:latin typeface="Montserrat SemiBold"/>
                <a:ea typeface="Montserrat SemiBold"/>
                <a:cs typeface="Montserrat SemiBold"/>
                <a:sym typeface="Montserrat SemiBold"/>
              </a:rPr>
              <a:t>10 October 2022</a:t>
            </a:r>
            <a:endParaRPr sz="2400" b="1" i="0" u="none" strike="noStrike" cap="none">
              <a:solidFill>
                <a:schemeClr val="lt2"/>
              </a:solidFill>
              <a:latin typeface="Montserrat SemiBold"/>
              <a:ea typeface="Montserrat SemiBold"/>
              <a:cs typeface="Montserrat SemiBold"/>
              <a:sym typeface="Montserrat SemiBold"/>
            </a:endParaRP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matchingName="07">
  <p:cSld name="07">
    <p:spTree>
      <p:nvGrpSpPr>
        <p:cNvPr id="1" name="Shape 638"/>
        <p:cNvGrpSpPr/>
        <p:nvPr/>
      </p:nvGrpSpPr>
      <p:grpSpPr>
        <a:xfrm>
          <a:off x="0" y="0"/>
          <a:ext cx="0" cy="0"/>
          <a:chOff x="0" y="0"/>
          <a:chExt cx="0" cy="0"/>
        </a:xfrm>
      </p:grpSpPr>
      <p:sp>
        <p:nvSpPr>
          <p:cNvPr id="639" name="Google Shape;639;p178"/>
          <p:cNvSpPr>
            <a:spLocks noGrp="1"/>
          </p:cNvSpPr>
          <p:nvPr>
            <p:ph type="pic" idx="2"/>
          </p:nvPr>
        </p:nvSpPr>
        <p:spPr>
          <a:xfrm>
            <a:off x="0" y="0"/>
            <a:ext cx="18288000" cy="10288588"/>
          </a:xfrm>
          <a:prstGeom prst="rect">
            <a:avLst/>
          </a:prstGeom>
          <a:solidFill>
            <a:srgbClr val="353535">
              <a:alpha val="10588"/>
            </a:srgbClr>
          </a:solidFill>
          <a:ln>
            <a:noFill/>
          </a:ln>
        </p:spPr>
      </p:sp>
      <p:sp>
        <p:nvSpPr>
          <p:cNvPr id="640" name="Google Shape;640;p178"/>
          <p:cNvSpPr/>
          <p:nvPr/>
        </p:nvSpPr>
        <p:spPr>
          <a:xfrm rot="-2700000">
            <a:off x="-4975069" y="2029188"/>
            <a:ext cx="17752544" cy="3778950"/>
          </a:xfrm>
          <a:prstGeom prst="rect">
            <a:avLst/>
          </a:prstGeom>
          <a:solidFill>
            <a:srgbClr val="011E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41" name="Google Shape;641;p178"/>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642" name="Google Shape;642;p178" descr="A sign in the dark&#10;&#10;Description automatically generated"/>
          <p:cNvPicPr preferRelativeResize="0"/>
          <p:nvPr/>
        </p:nvPicPr>
        <p:blipFill rotWithShape="1">
          <a:blip r:embed="rId2">
            <a:alphaModFix/>
          </a:blip>
          <a:srcRect/>
          <a:stretch/>
        </p:blipFill>
        <p:spPr>
          <a:xfrm>
            <a:off x="-2665378" y="-7435166"/>
            <a:ext cx="20236810" cy="20236810"/>
          </a:xfrm>
          <a:prstGeom prst="rect">
            <a:avLst/>
          </a:prstGeom>
          <a:noFill/>
          <a:ln>
            <a:noFill/>
          </a:ln>
        </p:spPr>
      </p:pic>
      <p:sp>
        <p:nvSpPr>
          <p:cNvPr id="643" name="Google Shape;643;p178"/>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44" name="Google Shape;644;p178"/>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645" name="Google Shape;645;p178"/>
          <p:cNvPicPr preferRelativeResize="0"/>
          <p:nvPr/>
        </p:nvPicPr>
        <p:blipFill rotWithShape="1">
          <a:blip r:embed="rId3">
            <a:alphaModFix/>
          </a:blip>
          <a:srcRect/>
          <a:stretch/>
        </p:blipFill>
        <p:spPr>
          <a:xfrm>
            <a:off x="0" y="0"/>
            <a:ext cx="3440624" cy="1684556"/>
          </a:xfrm>
          <a:prstGeom prst="rect">
            <a:avLst/>
          </a:prstGeom>
          <a:noFill/>
          <a:ln>
            <a:noFill/>
          </a:ln>
        </p:spPr>
      </p:pic>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646"/>
        <p:cNvGrpSpPr/>
        <p:nvPr/>
      </p:nvGrpSpPr>
      <p:grpSpPr>
        <a:xfrm>
          <a:off x="0" y="0"/>
          <a:ext cx="0" cy="0"/>
          <a:chOff x="0" y="0"/>
          <a:chExt cx="0" cy="0"/>
        </a:xfrm>
      </p:grpSpPr>
      <p:sp>
        <p:nvSpPr>
          <p:cNvPr id="647" name="Google Shape;647;p179"/>
          <p:cNvSpPr>
            <a:spLocks noGrp="1"/>
          </p:cNvSpPr>
          <p:nvPr>
            <p:ph type="pic" idx="2"/>
          </p:nvPr>
        </p:nvSpPr>
        <p:spPr>
          <a:xfrm>
            <a:off x="383056" y="338143"/>
            <a:ext cx="17521895" cy="9625008"/>
          </a:xfrm>
          <a:prstGeom prst="rect">
            <a:avLst/>
          </a:prstGeom>
          <a:solidFill>
            <a:srgbClr val="353535">
              <a:alpha val="10588"/>
            </a:srgbClr>
          </a:solidFill>
          <a:ln>
            <a:noFill/>
          </a:ln>
        </p:spPr>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matchingName="11">
  <p:cSld name="11">
    <p:spTree>
      <p:nvGrpSpPr>
        <p:cNvPr id="1" name="Shape 648"/>
        <p:cNvGrpSpPr/>
        <p:nvPr/>
      </p:nvGrpSpPr>
      <p:grpSpPr>
        <a:xfrm>
          <a:off x="0" y="0"/>
          <a:ext cx="0" cy="0"/>
          <a:chOff x="0" y="0"/>
          <a:chExt cx="0" cy="0"/>
        </a:xfrm>
      </p:grpSpPr>
      <p:sp>
        <p:nvSpPr>
          <p:cNvPr id="649" name="Google Shape;649;p180"/>
          <p:cNvSpPr>
            <a:spLocks noGrp="1"/>
          </p:cNvSpPr>
          <p:nvPr>
            <p:ph type="pic" idx="2"/>
          </p:nvPr>
        </p:nvSpPr>
        <p:spPr>
          <a:xfrm>
            <a:off x="1935145" y="3120406"/>
            <a:ext cx="5715000" cy="5715000"/>
          </a:xfrm>
          <a:prstGeom prst="rect">
            <a:avLst/>
          </a:prstGeom>
          <a:solidFill>
            <a:srgbClr val="353535">
              <a:alpha val="10588"/>
            </a:srgbClr>
          </a:solidFill>
          <a:ln>
            <a:noFill/>
          </a:ln>
        </p:spPr>
      </p:sp>
      <p:sp>
        <p:nvSpPr>
          <p:cNvPr id="650" name="Google Shape;650;p18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651" name="Google Shape;651;p18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652" name="Google Shape;652;p180"/>
          <p:cNvPicPr preferRelativeResize="0"/>
          <p:nvPr/>
        </p:nvPicPr>
        <p:blipFill rotWithShape="1">
          <a:blip r:embed="rId2">
            <a:alphaModFix/>
          </a:blip>
          <a:srcRect/>
          <a:stretch/>
        </p:blipFill>
        <p:spPr>
          <a:xfrm>
            <a:off x="0" y="0"/>
            <a:ext cx="3843130" cy="1881626"/>
          </a:xfrm>
          <a:prstGeom prst="rect">
            <a:avLst/>
          </a:prstGeom>
          <a:noFill/>
          <a:ln>
            <a:noFill/>
          </a:ln>
        </p:spPr>
      </p:pic>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matchingName="12">
  <p:cSld name="12">
    <p:spTree>
      <p:nvGrpSpPr>
        <p:cNvPr id="1" name="Shape 653"/>
        <p:cNvGrpSpPr/>
        <p:nvPr/>
      </p:nvGrpSpPr>
      <p:grpSpPr>
        <a:xfrm>
          <a:off x="0" y="0"/>
          <a:ext cx="0" cy="0"/>
          <a:chOff x="0" y="0"/>
          <a:chExt cx="0" cy="0"/>
        </a:xfrm>
      </p:grpSpPr>
      <p:sp>
        <p:nvSpPr>
          <p:cNvPr id="654" name="Google Shape;654;p181"/>
          <p:cNvSpPr>
            <a:spLocks noGrp="1"/>
          </p:cNvSpPr>
          <p:nvPr>
            <p:ph type="pic" idx="2"/>
          </p:nvPr>
        </p:nvSpPr>
        <p:spPr>
          <a:xfrm>
            <a:off x="1610782" y="2576586"/>
            <a:ext cx="6363725" cy="6363727"/>
          </a:xfrm>
          <a:prstGeom prst="rect">
            <a:avLst/>
          </a:prstGeom>
          <a:solidFill>
            <a:srgbClr val="353535">
              <a:alpha val="10588"/>
            </a:srgbClr>
          </a:solidFill>
          <a:ln>
            <a:noFill/>
          </a:ln>
        </p:spPr>
      </p:sp>
      <p:sp>
        <p:nvSpPr>
          <p:cNvPr id="655" name="Google Shape;655;p18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656" name="Google Shape;656;p18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657"/>
        <p:cNvGrpSpPr/>
        <p:nvPr/>
      </p:nvGrpSpPr>
      <p:grpSpPr>
        <a:xfrm>
          <a:off x="0" y="0"/>
          <a:ext cx="0" cy="0"/>
          <a:chOff x="0" y="0"/>
          <a:chExt cx="0" cy="0"/>
        </a:xfrm>
      </p:grpSpPr>
      <p:sp>
        <p:nvSpPr>
          <p:cNvPr id="658" name="Google Shape;658;p182"/>
          <p:cNvSpPr>
            <a:spLocks noGrp="1"/>
          </p:cNvSpPr>
          <p:nvPr>
            <p:ph type="pic" idx="2"/>
          </p:nvPr>
        </p:nvSpPr>
        <p:spPr>
          <a:xfrm flipH="1">
            <a:off x="-1" y="0"/>
            <a:ext cx="14712019" cy="4511040"/>
          </a:xfrm>
          <a:prstGeom prst="rect">
            <a:avLst/>
          </a:prstGeom>
          <a:solidFill>
            <a:srgbClr val="353535">
              <a:alpha val="10588"/>
            </a:srgbClr>
          </a:solidFill>
          <a:ln>
            <a:noFill/>
          </a:ln>
        </p:spPr>
      </p:sp>
      <p:sp>
        <p:nvSpPr>
          <p:cNvPr id="659" name="Google Shape;659;p18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660" name="Google Shape;660;p18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661" name="Google Shape;661;p182"/>
          <p:cNvPicPr preferRelativeResize="0"/>
          <p:nvPr/>
        </p:nvPicPr>
        <p:blipFill rotWithShape="1">
          <a:blip r:embed="rId2">
            <a:alphaModFix/>
          </a:blip>
          <a:srcRect/>
          <a:stretch/>
        </p:blipFill>
        <p:spPr>
          <a:xfrm>
            <a:off x="14712018" y="1"/>
            <a:ext cx="3575982" cy="1750828"/>
          </a:xfrm>
          <a:prstGeom prst="rect">
            <a:avLst/>
          </a:prstGeom>
          <a:noFill/>
          <a:ln>
            <a:noFill/>
          </a:ln>
        </p:spPr>
      </p:pic>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662"/>
        <p:cNvGrpSpPr/>
        <p:nvPr/>
      </p:nvGrpSpPr>
      <p:grpSpPr>
        <a:xfrm>
          <a:off x="0" y="0"/>
          <a:ext cx="0" cy="0"/>
          <a:chOff x="0" y="0"/>
          <a:chExt cx="0" cy="0"/>
        </a:xfrm>
      </p:grpSpPr>
      <p:sp>
        <p:nvSpPr>
          <p:cNvPr id="663" name="Google Shape;663;p183"/>
          <p:cNvSpPr>
            <a:spLocks noGrp="1"/>
          </p:cNvSpPr>
          <p:nvPr>
            <p:ph type="pic" idx="2"/>
          </p:nvPr>
        </p:nvSpPr>
        <p:spPr>
          <a:xfrm>
            <a:off x="1553028" y="0"/>
            <a:ext cx="16734972" cy="5379495"/>
          </a:xfrm>
          <a:prstGeom prst="rect">
            <a:avLst/>
          </a:prstGeom>
          <a:solidFill>
            <a:srgbClr val="353535">
              <a:alpha val="10588"/>
            </a:srgbClr>
          </a:solidFill>
          <a:ln>
            <a:noFill/>
          </a:ln>
        </p:spPr>
      </p:sp>
      <p:sp>
        <p:nvSpPr>
          <p:cNvPr id="664" name="Google Shape;664;p18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665" name="Google Shape;665;p18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666" name="Google Shape;666;p183"/>
          <p:cNvPicPr preferRelativeResize="0"/>
          <p:nvPr/>
        </p:nvPicPr>
        <p:blipFill rotWithShape="1">
          <a:blip r:embed="rId2">
            <a:alphaModFix/>
          </a:blip>
          <a:srcRect/>
          <a:stretch/>
        </p:blipFill>
        <p:spPr>
          <a:xfrm>
            <a:off x="0" y="0"/>
            <a:ext cx="3265714" cy="1598919"/>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08">
  <p:cSld name="08">
    <p:spTree>
      <p:nvGrpSpPr>
        <p:cNvPr id="1" name="Shape 62"/>
        <p:cNvGrpSpPr/>
        <p:nvPr/>
      </p:nvGrpSpPr>
      <p:grpSpPr>
        <a:xfrm>
          <a:off x="0" y="0"/>
          <a:ext cx="0" cy="0"/>
          <a:chOff x="0" y="0"/>
          <a:chExt cx="0" cy="0"/>
        </a:xfrm>
      </p:grpSpPr>
      <p:sp>
        <p:nvSpPr>
          <p:cNvPr id="63" name="Google Shape;63;p63"/>
          <p:cNvSpPr>
            <a:spLocks noGrp="1"/>
          </p:cNvSpPr>
          <p:nvPr>
            <p:ph type="pic" idx="2"/>
          </p:nvPr>
        </p:nvSpPr>
        <p:spPr>
          <a:xfrm>
            <a:off x="0" y="0"/>
            <a:ext cx="18288000" cy="10288588"/>
          </a:xfrm>
          <a:prstGeom prst="rect">
            <a:avLst/>
          </a:prstGeom>
          <a:solidFill>
            <a:srgbClr val="353535">
              <a:alpha val="9803"/>
            </a:srgbClr>
          </a:solidFill>
          <a:ln>
            <a:noFill/>
          </a:ln>
        </p:spPr>
      </p:sp>
      <p:sp>
        <p:nvSpPr>
          <p:cNvPr id="64" name="Google Shape;64;p63"/>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 name="Google Shape;65;p63"/>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66" name="Google Shape;66;p63"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
        <p:nvSpPr>
          <p:cNvPr id="67" name="Google Shape;67;p63"/>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8" name="Google Shape;68;p63"/>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Montserrat SemiBold"/>
              <a:sym typeface="Montserrat SemiBold"/>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matchingName="15">
  <p:cSld name="15">
    <p:spTree>
      <p:nvGrpSpPr>
        <p:cNvPr id="1" name="Shape 667"/>
        <p:cNvGrpSpPr/>
        <p:nvPr/>
      </p:nvGrpSpPr>
      <p:grpSpPr>
        <a:xfrm>
          <a:off x="0" y="0"/>
          <a:ext cx="0" cy="0"/>
          <a:chOff x="0" y="0"/>
          <a:chExt cx="0" cy="0"/>
        </a:xfrm>
      </p:grpSpPr>
      <p:sp>
        <p:nvSpPr>
          <p:cNvPr id="668" name="Google Shape;668;p184"/>
          <p:cNvSpPr>
            <a:spLocks noGrp="1"/>
          </p:cNvSpPr>
          <p:nvPr>
            <p:ph type="pic" idx="2"/>
          </p:nvPr>
        </p:nvSpPr>
        <p:spPr>
          <a:xfrm>
            <a:off x="0" y="0"/>
            <a:ext cx="9601200" cy="10288588"/>
          </a:xfrm>
          <a:prstGeom prst="rect">
            <a:avLst/>
          </a:prstGeom>
          <a:solidFill>
            <a:srgbClr val="353535">
              <a:alpha val="10588"/>
            </a:srgbClr>
          </a:solidFill>
          <a:ln>
            <a:noFill/>
          </a:ln>
        </p:spPr>
      </p:sp>
      <p:sp>
        <p:nvSpPr>
          <p:cNvPr id="669" name="Google Shape;669;p18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670" name="Google Shape;670;p18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matchingName="16">
  <p:cSld name="16">
    <p:spTree>
      <p:nvGrpSpPr>
        <p:cNvPr id="1" name="Shape 671"/>
        <p:cNvGrpSpPr/>
        <p:nvPr/>
      </p:nvGrpSpPr>
      <p:grpSpPr>
        <a:xfrm>
          <a:off x="0" y="0"/>
          <a:ext cx="0" cy="0"/>
          <a:chOff x="0" y="0"/>
          <a:chExt cx="0" cy="0"/>
        </a:xfrm>
      </p:grpSpPr>
      <p:sp>
        <p:nvSpPr>
          <p:cNvPr id="672" name="Google Shape;672;p185"/>
          <p:cNvSpPr>
            <a:spLocks noGrp="1"/>
          </p:cNvSpPr>
          <p:nvPr>
            <p:ph type="pic" idx="2"/>
          </p:nvPr>
        </p:nvSpPr>
        <p:spPr>
          <a:xfrm>
            <a:off x="0" y="0"/>
            <a:ext cx="6698918" cy="6698919"/>
          </a:xfrm>
          <a:prstGeom prst="rect">
            <a:avLst/>
          </a:prstGeom>
          <a:solidFill>
            <a:srgbClr val="353535">
              <a:alpha val="10588"/>
            </a:srgbClr>
          </a:solidFill>
          <a:ln>
            <a:noFill/>
          </a:ln>
        </p:spPr>
      </p:sp>
      <p:sp>
        <p:nvSpPr>
          <p:cNvPr id="673" name="Google Shape;673;p185"/>
          <p:cNvSpPr>
            <a:spLocks noGrp="1"/>
          </p:cNvSpPr>
          <p:nvPr>
            <p:ph type="pic" idx="3"/>
          </p:nvPr>
        </p:nvSpPr>
        <p:spPr>
          <a:xfrm>
            <a:off x="4279192" y="4287009"/>
            <a:ext cx="4798110" cy="4798111"/>
          </a:xfrm>
          <a:prstGeom prst="rect">
            <a:avLst/>
          </a:prstGeom>
          <a:solidFill>
            <a:srgbClr val="353535">
              <a:alpha val="10588"/>
            </a:srgbClr>
          </a:solidFill>
          <a:ln>
            <a:noFill/>
          </a:ln>
        </p:spPr>
      </p:sp>
      <p:sp>
        <p:nvSpPr>
          <p:cNvPr id="674" name="Google Shape;674;p18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675" name="Google Shape;675;p18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676" name="Google Shape;676;p185"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matchingName="17">
  <p:cSld name="17">
    <p:spTree>
      <p:nvGrpSpPr>
        <p:cNvPr id="1" name="Shape 677"/>
        <p:cNvGrpSpPr/>
        <p:nvPr/>
      </p:nvGrpSpPr>
      <p:grpSpPr>
        <a:xfrm>
          <a:off x="0" y="0"/>
          <a:ext cx="0" cy="0"/>
          <a:chOff x="0" y="0"/>
          <a:chExt cx="0" cy="0"/>
        </a:xfrm>
      </p:grpSpPr>
      <p:sp>
        <p:nvSpPr>
          <p:cNvPr id="678" name="Google Shape;678;p186"/>
          <p:cNvSpPr>
            <a:spLocks noGrp="1"/>
          </p:cNvSpPr>
          <p:nvPr>
            <p:ph type="pic" idx="2"/>
          </p:nvPr>
        </p:nvSpPr>
        <p:spPr>
          <a:xfrm>
            <a:off x="6907700" y="3429529"/>
            <a:ext cx="3466042" cy="3429529"/>
          </a:xfrm>
          <a:prstGeom prst="rect">
            <a:avLst/>
          </a:prstGeom>
          <a:solidFill>
            <a:srgbClr val="353535">
              <a:alpha val="10588"/>
            </a:srgbClr>
          </a:solidFill>
          <a:ln>
            <a:noFill/>
          </a:ln>
        </p:spPr>
      </p:sp>
      <p:sp>
        <p:nvSpPr>
          <p:cNvPr id="679" name="Google Shape;679;p186"/>
          <p:cNvSpPr>
            <a:spLocks noGrp="1"/>
          </p:cNvSpPr>
          <p:nvPr>
            <p:ph type="pic" idx="3"/>
          </p:nvPr>
        </p:nvSpPr>
        <p:spPr>
          <a:xfrm>
            <a:off x="-24384" y="0"/>
            <a:ext cx="3466042" cy="3429529"/>
          </a:xfrm>
          <a:prstGeom prst="rect">
            <a:avLst/>
          </a:prstGeom>
          <a:solidFill>
            <a:srgbClr val="353535">
              <a:alpha val="10588"/>
            </a:srgbClr>
          </a:solidFill>
          <a:ln>
            <a:noFill/>
          </a:ln>
        </p:spPr>
      </p:sp>
      <p:sp>
        <p:nvSpPr>
          <p:cNvPr id="680" name="Google Shape;680;p186"/>
          <p:cNvSpPr>
            <a:spLocks noGrp="1"/>
          </p:cNvSpPr>
          <p:nvPr>
            <p:ph type="pic" idx="4"/>
          </p:nvPr>
        </p:nvSpPr>
        <p:spPr>
          <a:xfrm>
            <a:off x="3441658" y="3429529"/>
            <a:ext cx="3466042" cy="3429529"/>
          </a:xfrm>
          <a:prstGeom prst="rect">
            <a:avLst/>
          </a:prstGeom>
          <a:solidFill>
            <a:srgbClr val="353535">
              <a:alpha val="10588"/>
            </a:srgbClr>
          </a:solidFill>
          <a:ln>
            <a:noFill/>
          </a:ln>
        </p:spPr>
      </p:sp>
      <p:sp>
        <p:nvSpPr>
          <p:cNvPr id="681" name="Google Shape;681;p186"/>
          <p:cNvSpPr>
            <a:spLocks noGrp="1"/>
          </p:cNvSpPr>
          <p:nvPr>
            <p:ph type="pic" idx="5"/>
          </p:nvPr>
        </p:nvSpPr>
        <p:spPr>
          <a:xfrm>
            <a:off x="-24384" y="3429529"/>
            <a:ext cx="3466042" cy="3429529"/>
          </a:xfrm>
          <a:prstGeom prst="rect">
            <a:avLst/>
          </a:prstGeom>
          <a:solidFill>
            <a:srgbClr val="353535">
              <a:alpha val="10588"/>
            </a:srgbClr>
          </a:solidFill>
          <a:ln>
            <a:noFill/>
          </a:ln>
        </p:spPr>
      </p:sp>
      <p:sp>
        <p:nvSpPr>
          <p:cNvPr id="682" name="Google Shape;682;p186"/>
          <p:cNvSpPr>
            <a:spLocks noGrp="1"/>
          </p:cNvSpPr>
          <p:nvPr>
            <p:ph type="pic" idx="6"/>
          </p:nvPr>
        </p:nvSpPr>
        <p:spPr>
          <a:xfrm>
            <a:off x="3441658" y="6859059"/>
            <a:ext cx="3466042" cy="3429529"/>
          </a:xfrm>
          <a:prstGeom prst="rect">
            <a:avLst/>
          </a:prstGeom>
          <a:solidFill>
            <a:srgbClr val="353535">
              <a:alpha val="10588"/>
            </a:srgbClr>
          </a:solidFill>
          <a:ln>
            <a:noFill/>
          </a:ln>
        </p:spPr>
      </p:sp>
      <p:sp>
        <p:nvSpPr>
          <p:cNvPr id="683" name="Google Shape;683;p186"/>
          <p:cNvSpPr>
            <a:spLocks noGrp="1"/>
          </p:cNvSpPr>
          <p:nvPr>
            <p:ph type="pic" idx="7"/>
          </p:nvPr>
        </p:nvSpPr>
        <p:spPr>
          <a:xfrm>
            <a:off x="-24384" y="6859059"/>
            <a:ext cx="3466042" cy="3429529"/>
          </a:xfrm>
          <a:prstGeom prst="rect">
            <a:avLst/>
          </a:prstGeom>
          <a:solidFill>
            <a:srgbClr val="353535">
              <a:alpha val="10588"/>
            </a:srgbClr>
          </a:solidFill>
          <a:ln>
            <a:noFill/>
          </a:ln>
        </p:spPr>
      </p:sp>
      <p:sp>
        <p:nvSpPr>
          <p:cNvPr id="684" name="Google Shape;684;p18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685" name="Google Shape;685;p18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686" name="Google Shape;686;p186"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matchingName="18">
  <p:cSld name="18">
    <p:spTree>
      <p:nvGrpSpPr>
        <p:cNvPr id="1" name="Shape 687"/>
        <p:cNvGrpSpPr/>
        <p:nvPr/>
      </p:nvGrpSpPr>
      <p:grpSpPr>
        <a:xfrm>
          <a:off x="0" y="0"/>
          <a:ext cx="0" cy="0"/>
          <a:chOff x="0" y="0"/>
          <a:chExt cx="0" cy="0"/>
        </a:xfrm>
      </p:grpSpPr>
      <p:sp>
        <p:nvSpPr>
          <p:cNvPr id="688" name="Google Shape;688;p187"/>
          <p:cNvSpPr>
            <a:spLocks noGrp="1"/>
          </p:cNvSpPr>
          <p:nvPr>
            <p:ph type="pic" idx="2"/>
          </p:nvPr>
        </p:nvSpPr>
        <p:spPr>
          <a:xfrm>
            <a:off x="11359170" y="0"/>
            <a:ext cx="2271834" cy="2247901"/>
          </a:xfrm>
          <a:prstGeom prst="rect">
            <a:avLst/>
          </a:prstGeom>
          <a:solidFill>
            <a:srgbClr val="353535">
              <a:alpha val="10588"/>
            </a:srgbClr>
          </a:solidFill>
          <a:ln>
            <a:noFill/>
          </a:ln>
        </p:spPr>
      </p:sp>
      <p:sp>
        <p:nvSpPr>
          <p:cNvPr id="689" name="Google Shape;689;p187"/>
          <p:cNvSpPr>
            <a:spLocks noGrp="1"/>
          </p:cNvSpPr>
          <p:nvPr>
            <p:ph type="pic" idx="3"/>
          </p:nvPr>
        </p:nvSpPr>
        <p:spPr>
          <a:xfrm>
            <a:off x="9087336" y="0"/>
            <a:ext cx="2271834" cy="2247901"/>
          </a:xfrm>
          <a:prstGeom prst="rect">
            <a:avLst/>
          </a:prstGeom>
          <a:solidFill>
            <a:srgbClr val="353535">
              <a:alpha val="10588"/>
            </a:srgbClr>
          </a:solidFill>
          <a:ln>
            <a:noFill/>
          </a:ln>
        </p:spPr>
      </p:sp>
      <p:sp>
        <p:nvSpPr>
          <p:cNvPr id="690" name="Google Shape;690;p187"/>
          <p:cNvSpPr>
            <a:spLocks noGrp="1"/>
          </p:cNvSpPr>
          <p:nvPr>
            <p:ph type="pic" idx="4"/>
          </p:nvPr>
        </p:nvSpPr>
        <p:spPr>
          <a:xfrm>
            <a:off x="6815502" y="0"/>
            <a:ext cx="2271834" cy="2247901"/>
          </a:xfrm>
          <a:prstGeom prst="rect">
            <a:avLst/>
          </a:prstGeom>
          <a:solidFill>
            <a:srgbClr val="353535">
              <a:alpha val="10588"/>
            </a:srgbClr>
          </a:solidFill>
          <a:ln>
            <a:noFill/>
          </a:ln>
        </p:spPr>
      </p:sp>
      <p:sp>
        <p:nvSpPr>
          <p:cNvPr id="691" name="Google Shape;691;p187"/>
          <p:cNvSpPr>
            <a:spLocks noGrp="1"/>
          </p:cNvSpPr>
          <p:nvPr>
            <p:ph type="pic" idx="5"/>
          </p:nvPr>
        </p:nvSpPr>
        <p:spPr>
          <a:xfrm>
            <a:off x="4543668" y="0"/>
            <a:ext cx="2271834" cy="2247901"/>
          </a:xfrm>
          <a:prstGeom prst="rect">
            <a:avLst/>
          </a:prstGeom>
          <a:solidFill>
            <a:srgbClr val="353535">
              <a:alpha val="10588"/>
            </a:srgbClr>
          </a:solidFill>
          <a:ln>
            <a:noFill/>
          </a:ln>
        </p:spPr>
      </p:sp>
      <p:sp>
        <p:nvSpPr>
          <p:cNvPr id="692" name="Google Shape;692;p187"/>
          <p:cNvSpPr>
            <a:spLocks noGrp="1"/>
          </p:cNvSpPr>
          <p:nvPr>
            <p:ph type="pic" idx="6"/>
          </p:nvPr>
        </p:nvSpPr>
        <p:spPr>
          <a:xfrm>
            <a:off x="2271834" y="0"/>
            <a:ext cx="2271834" cy="2247901"/>
          </a:xfrm>
          <a:prstGeom prst="rect">
            <a:avLst/>
          </a:prstGeom>
          <a:solidFill>
            <a:srgbClr val="353535">
              <a:alpha val="10588"/>
            </a:srgbClr>
          </a:solidFill>
          <a:ln>
            <a:noFill/>
          </a:ln>
        </p:spPr>
      </p:sp>
      <p:sp>
        <p:nvSpPr>
          <p:cNvPr id="693" name="Google Shape;693;p187"/>
          <p:cNvSpPr>
            <a:spLocks noGrp="1"/>
          </p:cNvSpPr>
          <p:nvPr>
            <p:ph type="pic" idx="7"/>
          </p:nvPr>
        </p:nvSpPr>
        <p:spPr>
          <a:xfrm>
            <a:off x="0" y="0"/>
            <a:ext cx="2271834" cy="2247901"/>
          </a:xfrm>
          <a:prstGeom prst="rect">
            <a:avLst/>
          </a:prstGeom>
          <a:solidFill>
            <a:srgbClr val="353535">
              <a:alpha val="10588"/>
            </a:srgbClr>
          </a:solidFill>
          <a:ln>
            <a:noFill/>
          </a:ln>
        </p:spPr>
      </p:sp>
      <p:sp>
        <p:nvSpPr>
          <p:cNvPr id="694" name="Google Shape;694;p187"/>
          <p:cNvSpPr>
            <a:spLocks noGrp="1"/>
          </p:cNvSpPr>
          <p:nvPr>
            <p:ph type="pic" idx="8"/>
          </p:nvPr>
        </p:nvSpPr>
        <p:spPr>
          <a:xfrm>
            <a:off x="9087336" y="2247901"/>
            <a:ext cx="2271834" cy="2247901"/>
          </a:xfrm>
          <a:prstGeom prst="rect">
            <a:avLst/>
          </a:prstGeom>
          <a:solidFill>
            <a:srgbClr val="353535">
              <a:alpha val="10588"/>
            </a:srgbClr>
          </a:solidFill>
          <a:ln>
            <a:noFill/>
          </a:ln>
        </p:spPr>
      </p:sp>
      <p:sp>
        <p:nvSpPr>
          <p:cNvPr id="695" name="Google Shape;695;p187"/>
          <p:cNvSpPr>
            <a:spLocks noGrp="1"/>
          </p:cNvSpPr>
          <p:nvPr>
            <p:ph type="pic" idx="9"/>
          </p:nvPr>
        </p:nvSpPr>
        <p:spPr>
          <a:xfrm>
            <a:off x="6815502" y="2247901"/>
            <a:ext cx="2271834" cy="2247901"/>
          </a:xfrm>
          <a:prstGeom prst="rect">
            <a:avLst/>
          </a:prstGeom>
          <a:solidFill>
            <a:srgbClr val="353535">
              <a:alpha val="10588"/>
            </a:srgbClr>
          </a:solidFill>
          <a:ln>
            <a:noFill/>
          </a:ln>
        </p:spPr>
      </p:sp>
      <p:sp>
        <p:nvSpPr>
          <p:cNvPr id="696" name="Google Shape;696;p187"/>
          <p:cNvSpPr>
            <a:spLocks noGrp="1"/>
          </p:cNvSpPr>
          <p:nvPr>
            <p:ph type="pic" idx="13"/>
          </p:nvPr>
        </p:nvSpPr>
        <p:spPr>
          <a:xfrm>
            <a:off x="4543668" y="2247901"/>
            <a:ext cx="2271834" cy="2247901"/>
          </a:xfrm>
          <a:prstGeom prst="rect">
            <a:avLst/>
          </a:prstGeom>
          <a:solidFill>
            <a:srgbClr val="353535">
              <a:alpha val="10588"/>
            </a:srgbClr>
          </a:solidFill>
          <a:ln>
            <a:noFill/>
          </a:ln>
        </p:spPr>
      </p:sp>
      <p:sp>
        <p:nvSpPr>
          <p:cNvPr id="697" name="Google Shape;697;p187"/>
          <p:cNvSpPr>
            <a:spLocks noGrp="1"/>
          </p:cNvSpPr>
          <p:nvPr>
            <p:ph type="pic" idx="14"/>
          </p:nvPr>
        </p:nvSpPr>
        <p:spPr>
          <a:xfrm>
            <a:off x="2271834" y="2247901"/>
            <a:ext cx="2271834" cy="2247901"/>
          </a:xfrm>
          <a:prstGeom prst="rect">
            <a:avLst/>
          </a:prstGeom>
          <a:solidFill>
            <a:srgbClr val="353535">
              <a:alpha val="10588"/>
            </a:srgbClr>
          </a:solidFill>
          <a:ln>
            <a:noFill/>
          </a:ln>
        </p:spPr>
      </p:sp>
      <p:sp>
        <p:nvSpPr>
          <p:cNvPr id="698" name="Google Shape;698;p187"/>
          <p:cNvSpPr>
            <a:spLocks noGrp="1"/>
          </p:cNvSpPr>
          <p:nvPr>
            <p:ph type="pic" idx="15"/>
          </p:nvPr>
        </p:nvSpPr>
        <p:spPr>
          <a:xfrm>
            <a:off x="0" y="2247901"/>
            <a:ext cx="2271834" cy="2247901"/>
          </a:xfrm>
          <a:prstGeom prst="rect">
            <a:avLst/>
          </a:prstGeom>
          <a:solidFill>
            <a:srgbClr val="353535">
              <a:alpha val="10588"/>
            </a:srgbClr>
          </a:solidFill>
          <a:ln>
            <a:noFill/>
          </a:ln>
        </p:spPr>
      </p:sp>
      <p:sp>
        <p:nvSpPr>
          <p:cNvPr id="699" name="Google Shape;699;p187"/>
          <p:cNvSpPr>
            <a:spLocks noGrp="1"/>
          </p:cNvSpPr>
          <p:nvPr>
            <p:ph type="pic" idx="16"/>
          </p:nvPr>
        </p:nvSpPr>
        <p:spPr>
          <a:xfrm>
            <a:off x="4543668" y="4495802"/>
            <a:ext cx="2271834" cy="2247901"/>
          </a:xfrm>
          <a:prstGeom prst="rect">
            <a:avLst/>
          </a:prstGeom>
          <a:solidFill>
            <a:srgbClr val="353535">
              <a:alpha val="10588"/>
            </a:srgbClr>
          </a:solidFill>
          <a:ln>
            <a:noFill/>
          </a:ln>
        </p:spPr>
      </p:sp>
      <p:sp>
        <p:nvSpPr>
          <p:cNvPr id="700" name="Google Shape;700;p187"/>
          <p:cNvSpPr>
            <a:spLocks noGrp="1"/>
          </p:cNvSpPr>
          <p:nvPr>
            <p:ph type="pic" idx="17"/>
          </p:nvPr>
        </p:nvSpPr>
        <p:spPr>
          <a:xfrm>
            <a:off x="2271834" y="4495802"/>
            <a:ext cx="2271834" cy="2247901"/>
          </a:xfrm>
          <a:prstGeom prst="rect">
            <a:avLst/>
          </a:prstGeom>
          <a:solidFill>
            <a:srgbClr val="353535">
              <a:alpha val="10588"/>
            </a:srgbClr>
          </a:solidFill>
          <a:ln>
            <a:noFill/>
          </a:ln>
        </p:spPr>
      </p:sp>
      <p:sp>
        <p:nvSpPr>
          <p:cNvPr id="701" name="Google Shape;701;p187"/>
          <p:cNvSpPr>
            <a:spLocks noGrp="1"/>
          </p:cNvSpPr>
          <p:nvPr>
            <p:ph type="pic" idx="18"/>
          </p:nvPr>
        </p:nvSpPr>
        <p:spPr>
          <a:xfrm>
            <a:off x="0" y="4495802"/>
            <a:ext cx="2271834" cy="2247901"/>
          </a:xfrm>
          <a:prstGeom prst="rect">
            <a:avLst/>
          </a:prstGeom>
          <a:solidFill>
            <a:srgbClr val="353535">
              <a:alpha val="10588"/>
            </a:srgbClr>
          </a:solidFill>
          <a:ln>
            <a:noFill/>
          </a:ln>
        </p:spPr>
      </p:sp>
      <p:sp>
        <p:nvSpPr>
          <p:cNvPr id="702" name="Google Shape;702;p187"/>
          <p:cNvSpPr>
            <a:spLocks noGrp="1"/>
          </p:cNvSpPr>
          <p:nvPr>
            <p:ph type="pic" idx="19"/>
          </p:nvPr>
        </p:nvSpPr>
        <p:spPr>
          <a:xfrm>
            <a:off x="0" y="6743703"/>
            <a:ext cx="2271834" cy="2247901"/>
          </a:xfrm>
          <a:prstGeom prst="rect">
            <a:avLst/>
          </a:prstGeom>
          <a:solidFill>
            <a:srgbClr val="353535">
              <a:alpha val="10588"/>
            </a:srgbClr>
          </a:solidFill>
          <a:ln>
            <a:noFill/>
          </a:ln>
        </p:spPr>
      </p:sp>
      <p:sp>
        <p:nvSpPr>
          <p:cNvPr id="703" name="Google Shape;703;p18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04" name="Google Shape;704;p18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05" name="Google Shape;705;p187"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matchingName="19">
  <p:cSld name="19">
    <p:spTree>
      <p:nvGrpSpPr>
        <p:cNvPr id="1" name="Shape 706"/>
        <p:cNvGrpSpPr/>
        <p:nvPr/>
      </p:nvGrpSpPr>
      <p:grpSpPr>
        <a:xfrm>
          <a:off x="0" y="0"/>
          <a:ext cx="0" cy="0"/>
          <a:chOff x="0" y="0"/>
          <a:chExt cx="0" cy="0"/>
        </a:xfrm>
      </p:grpSpPr>
      <p:sp>
        <p:nvSpPr>
          <p:cNvPr id="707" name="Google Shape;707;p188"/>
          <p:cNvSpPr>
            <a:spLocks noGrp="1"/>
          </p:cNvSpPr>
          <p:nvPr>
            <p:ph type="pic" idx="2"/>
          </p:nvPr>
        </p:nvSpPr>
        <p:spPr>
          <a:xfrm>
            <a:off x="2076448" y="0"/>
            <a:ext cx="3975907" cy="10288588"/>
          </a:xfrm>
          <a:prstGeom prst="rect">
            <a:avLst/>
          </a:prstGeom>
          <a:solidFill>
            <a:srgbClr val="353535">
              <a:alpha val="10588"/>
            </a:srgbClr>
          </a:solidFill>
          <a:ln>
            <a:noFill/>
          </a:ln>
        </p:spPr>
      </p:sp>
      <p:sp>
        <p:nvSpPr>
          <p:cNvPr id="708" name="Google Shape;708;p188"/>
          <p:cNvSpPr>
            <a:spLocks noGrp="1"/>
          </p:cNvSpPr>
          <p:nvPr>
            <p:ph type="pic" idx="3"/>
          </p:nvPr>
        </p:nvSpPr>
        <p:spPr>
          <a:xfrm>
            <a:off x="6052354" y="0"/>
            <a:ext cx="3975907" cy="10288588"/>
          </a:xfrm>
          <a:prstGeom prst="rect">
            <a:avLst/>
          </a:prstGeom>
          <a:solidFill>
            <a:srgbClr val="353535">
              <a:alpha val="10588"/>
            </a:srgbClr>
          </a:solidFill>
          <a:ln>
            <a:noFill/>
          </a:ln>
        </p:spPr>
      </p:sp>
      <p:sp>
        <p:nvSpPr>
          <p:cNvPr id="709" name="Google Shape;709;p18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10" name="Google Shape;710;p18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11" name="Google Shape;711;p188"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matchingName="20">
  <p:cSld name="20">
    <p:spTree>
      <p:nvGrpSpPr>
        <p:cNvPr id="1" name="Shape 712"/>
        <p:cNvGrpSpPr/>
        <p:nvPr/>
      </p:nvGrpSpPr>
      <p:grpSpPr>
        <a:xfrm>
          <a:off x="0" y="0"/>
          <a:ext cx="0" cy="0"/>
          <a:chOff x="0" y="0"/>
          <a:chExt cx="0" cy="0"/>
        </a:xfrm>
      </p:grpSpPr>
      <p:sp>
        <p:nvSpPr>
          <p:cNvPr id="713" name="Google Shape;713;p189"/>
          <p:cNvSpPr>
            <a:spLocks noGrp="1"/>
          </p:cNvSpPr>
          <p:nvPr>
            <p:ph type="pic" idx="2"/>
          </p:nvPr>
        </p:nvSpPr>
        <p:spPr>
          <a:xfrm>
            <a:off x="2457449" y="0"/>
            <a:ext cx="5485374" cy="10288588"/>
          </a:xfrm>
          <a:prstGeom prst="rect">
            <a:avLst/>
          </a:prstGeom>
          <a:solidFill>
            <a:srgbClr val="353535">
              <a:alpha val="10588"/>
            </a:srgbClr>
          </a:solidFill>
          <a:ln>
            <a:noFill/>
          </a:ln>
        </p:spPr>
      </p:sp>
      <p:sp>
        <p:nvSpPr>
          <p:cNvPr id="714" name="Google Shape;714;p189"/>
          <p:cNvSpPr>
            <a:spLocks noGrp="1"/>
          </p:cNvSpPr>
          <p:nvPr>
            <p:ph type="pic" idx="3"/>
          </p:nvPr>
        </p:nvSpPr>
        <p:spPr>
          <a:xfrm>
            <a:off x="0" y="0"/>
            <a:ext cx="2457448" cy="10288588"/>
          </a:xfrm>
          <a:prstGeom prst="rect">
            <a:avLst/>
          </a:prstGeom>
          <a:solidFill>
            <a:srgbClr val="353535">
              <a:alpha val="10588"/>
            </a:srgbClr>
          </a:solidFill>
          <a:ln>
            <a:noFill/>
          </a:ln>
        </p:spPr>
      </p:sp>
      <p:sp>
        <p:nvSpPr>
          <p:cNvPr id="715" name="Google Shape;715;p18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16" name="Google Shape;716;p18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17" name="Google Shape;717;p189"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matchingName="21">
  <p:cSld name="21">
    <p:spTree>
      <p:nvGrpSpPr>
        <p:cNvPr id="1" name="Shape 718"/>
        <p:cNvGrpSpPr/>
        <p:nvPr/>
      </p:nvGrpSpPr>
      <p:grpSpPr>
        <a:xfrm>
          <a:off x="0" y="0"/>
          <a:ext cx="0" cy="0"/>
          <a:chOff x="0" y="0"/>
          <a:chExt cx="0" cy="0"/>
        </a:xfrm>
      </p:grpSpPr>
      <p:sp>
        <p:nvSpPr>
          <p:cNvPr id="719" name="Google Shape;719;p190"/>
          <p:cNvSpPr>
            <a:spLocks noGrp="1"/>
          </p:cNvSpPr>
          <p:nvPr>
            <p:ph type="pic" idx="2"/>
          </p:nvPr>
        </p:nvSpPr>
        <p:spPr>
          <a:xfrm>
            <a:off x="0" y="0"/>
            <a:ext cx="7942823" cy="10288588"/>
          </a:xfrm>
          <a:prstGeom prst="rect">
            <a:avLst/>
          </a:prstGeom>
          <a:solidFill>
            <a:srgbClr val="353535">
              <a:alpha val="10588"/>
            </a:srgbClr>
          </a:solidFill>
          <a:ln>
            <a:noFill/>
          </a:ln>
        </p:spPr>
      </p:sp>
      <p:sp>
        <p:nvSpPr>
          <p:cNvPr id="720" name="Google Shape;720;p19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21" name="Google Shape;721;p19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matchingName="22">
  <p:cSld name="22">
    <p:spTree>
      <p:nvGrpSpPr>
        <p:cNvPr id="1" name="Shape 722"/>
        <p:cNvGrpSpPr/>
        <p:nvPr/>
      </p:nvGrpSpPr>
      <p:grpSpPr>
        <a:xfrm>
          <a:off x="0" y="0"/>
          <a:ext cx="0" cy="0"/>
          <a:chOff x="0" y="0"/>
          <a:chExt cx="0" cy="0"/>
        </a:xfrm>
      </p:grpSpPr>
      <p:sp>
        <p:nvSpPr>
          <p:cNvPr id="723" name="Google Shape;723;p191"/>
          <p:cNvSpPr>
            <a:spLocks noGrp="1"/>
          </p:cNvSpPr>
          <p:nvPr>
            <p:ph type="pic" idx="2"/>
          </p:nvPr>
        </p:nvSpPr>
        <p:spPr>
          <a:xfrm>
            <a:off x="8180310" y="0"/>
            <a:ext cx="10107690" cy="10288588"/>
          </a:xfrm>
          <a:prstGeom prst="rect">
            <a:avLst/>
          </a:prstGeom>
          <a:solidFill>
            <a:srgbClr val="353535">
              <a:alpha val="10588"/>
            </a:srgbClr>
          </a:solidFill>
          <a:ln>
            <a:noFill/>
          </a:ln>
        </p:spPr>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matchingName="23">
  <p:cSld name="23">
    <p:spTree>
      <p:nvGrpSpPr>
        <p:cNvPr id="1" name="Shape 724"/>
        <p:cNvGrpSpPr/>
        <p:nvPr/>
      </p:nvGrpSpPr>
      <p:grpSpPr>
        <a:xfrm>
          <a:off x="0" y="0"/>
          <a:ext cx="0" cy="0"/>
          <a:chOff x="0" y="0"/>
          <a:chExt cx="0" cy="0"/>
        </a:xfrm>
      </p:grpSpPr>
      <p:sp>
        <p:nvSpPr>
          <p:cNvPr id="725" name="Google Shape;725;p192"/>
          <p:cNvSpPr>
            <a:spLocks noGrp="1"/>
          </p:cNvSpPr>
          <p:nvPr>
            <p:ph type="pic" idx="2"/>
          </p:nvPr>
        </p:nvSpPr>
        <p:spPr>
          <a:xfrm>
            <a:off x="7841126" y="0"/>
            <a:ext cx="10446874" cy="10288588"/>
          </a:xfrm>
          <a:prstGeom prst="rect">
            <a:avLst/>
          </a:prstGeom>
          <a:solidFill>
            <a:srgbClr val="353535">
              <a:alpha val="10588"/>
            </a:srgbClr>
          </a:solidFill>
          <a:ln>
            <a:noFill/>
          </a:ln>
        </p:spPr>
      </p:sp>
      <p:pic>
        <p:nvPicPr>
          <p:cNvPr id="726" name="Google Shape;726;p192"/>
          <p:cNvPicPr preferRelativeResize="0"/>
          <p:nvPr/>
        </p:nvPicPr>
        <p:blipFill rotWithShape="1">
          <a:blip r:embed="rId2">
            <a:alphaModFix/>
          </a:blip>
          <a:srcRect/>
          <a:stretch/>
        </p:blipFill>
        <p:spPr>
          <a:xfrm>
            <a:off x="0" y="0"/>
            <a:ext cx="3843130" cy="1881626"/>
          </a:xfrm>
          <a:prstGeom prst="rect">
            <a:avLst/>
          </a:prstGeom>
          <a:noFill/>
          <a:ln>
            <a:noFill/>
          </a:ln>
        </p:spPr>
      </p:pic>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matchingName="24">
  <p:cSld name="24">
    <p:spTree>
      <p:nvGrpSpPr>
        <p:cNvPr id="1" name="Shape 727"/>
        <p:cNvGrpSpPr/>
        <p:nvPr/>
      </p:nvGrpSpPr>
      <p:grpSpPr>
        <a:xfrm>
          <a:off x="0" y="0"/>
          <a:ext cx="0" cy="0"/>
          <a:chOff x="0" y="0"/>
          <a:chExt cx="0" cy="0"/>
        </a:xfrm>
      </p:grpSpPr>
      <p:sp>
        <p:nvSpPr>
          <p:cNvPr id="728" name="Google Shape;728;p193"/>
          <p:cNvSpPr>
            <a:spLocks noGrp="1"/>
          </p:cNvSpPr>
          <p:nvPr>
            <p:ph type="pic" idx="2"/>
          </p:nvPr>
        </p:nvSpPr>
        <p:spPr>
          <a:xfrm>
            <a:off x="0" y="0"/>
            <a:ext cx="14831526" cy="10288588"/>
          </a:xfrm>
          <a:prstGeom prst="rect">
            <a:avLst/>
          </a:prstGeom>
          <a:solidFill>
            <a:srgbClr val="353535">
              <a:alpha val="10588"/>
            </a:srgbClr>
          </a:solidFill>
          <a:ln>
            <a:noFill/>
          </a:ln>
        </p:spPr>
      </p:sp>
      <p:sp>
        <p:nvSpPr>
          <p:cNvPr id="729" name="Google Shape;729;p19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30" name="Google Shape;730;p19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31" name="Google Shape;731;p193"/>
          <p:cNvPicPr preferRelativeResize="0"/>
          <p:nvPr/>
        </p:nvPicPr>
        <p:blipFill rotWithShape="1">
          <a:blip r:embed="rId2">
            <a:alphaModFix/>
          </a:blip>
          <a:srcRect/>
          <a:stretch/>
        </p:blipFill>
        <p:spPr>
          <a:xfrm>
            <a:off x="14956970" y="1"/>
            <a:ext cx="3331029" cy="1630897"/>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09">
  <p:cSld name="09">
    <p:bg>
      <p:bgPr>
        <a:solidFill>
          <a:srgbClr val="011E41"/>
        </a:solidFill>
        <a:effectLst/>
      </p:bgPr>
    </p:bg>
    <p:spTree>
      <p:nvGrpSpPr>
        <p:cNvPr id="1" name="Shape 69"/>
        <p:cNvGrpSpPr/>
        <p:nvPr/>
      </p:nvGrpSpPr>
      <p:grpSpPr>
        <a:xfrm>
          <a:off x="0" y="0"/>
          <a:ext cx="0" cy="0"/>
          <a:chOff x="0" y="0"/>
          <a:chExt cx="0" cy="0"/>
        </a:xfrm>
      </p:grpSpPr>
      <p:pic>
        <p:nvPicPr>
          <p:cNvPr id="70" name="Google Shape;70;p64"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
        <p:nvSpPr>
          <p:cNvPr id="71" name="Google Shape;71;p64"/>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2" name="Google Shape;72;p64"/>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chemeClr val="lt2"/>
                </a:solidFill>
                <a:latin typeface="Montserrat SemiBold"/>
                <a:ea typeface="Montserrat SemiBold"/>
                <a:cs typeface="Montserrat SemiBold"/>
                <a:sym typeface="Montserrat SemiBold"/>
              </a:rPr>
              <a:t>31 January 2022</a:t>
            </a:r>
            <a:endParaRPr sz="2400" b="1" i="0" u="none" strike="noStrike" cap="none">
              <a:solidFill>
                <a:schemeClr val="lt2"/>
              </a:solidFill>
              <a:latin typeface="Montserrat SemiBold"/>
              <a:ea typeface="Montserrat SemiBold"/>
              <a:cs typeface="Montserrat SemiBold"/>
              <a:sym typeface="Montserrat SemiBold"/>
            </a:endParaRP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matchingName="25">
  <p:cSld name="25">
    <p:spTree>
      <p:nvGrpSpPr>
        <p:cNvPr id="1" name="Shape 732"/>
        <p:cNvGrpSpPr/>
        <p:nvPr/>
      </p:nvGrpSpPr>
      <p:grpSpPr>
        <a:xfrm>
          <a:off x="0" y="0"/>
          <a:ext cx="0" cy="0"/>
          <a:chOff x="0" y="0"/>
          <a:chExt cx="0" cy="0"/>
        </a:xfrm>
      </p:grpSpPr>
      <p:sp>
        <p:nvSpPr>
          <p:cNvPr id="733" name="Google Shape;733;p194"/>
          <p:cNvSpPr>
            <a:spLocks noGrp="1"/>
          </p:cNvSpPr>
          <p:nvPr>
            <p:ph type="pic" idx="2"/>
          </p:nvPr>
        </p:nvSpPr>
        <p:spPr>
          <a:xfrm>
            <a:off x="-1" y="0"/>
            <a:ext cx="11799269" cy="10288588"/>
          </a:xfrm>
          <a:prstGeom prst="rect">
            <a:avLst/>
          </a:prstGeom>
          <a:solidFill>
            <a:srgbClr val="353535">
              <a:alpha val="10588"/>
            </a:srgbClr>
          </a:solidFill>
          <a:ln>
            <a:noFill/>
          </a:ln>
        </p:spPr>
      </p:sp>
      <p:sp>
        <p:nvSpPr>
          <p:cNvPr id="734" name="Google Shape;734;p19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35" name="Google Shape;735;p19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36" name="Google Shape;736;p194"/>
          <p:cNvPicPr preferRelativeResize="0"/>
          <p:nvPr/>
        </p:nvPicPr>
        <p:blipFill rotWithShape="1">
          <a:blip r:embed="rId2">
            <a:alphaModFix/>
          </a:blip>
          <a:srcRect/>
          <a:stretch/>
        </p:blipFill>
        <p:spPr>
          <a:xfrm>
            <a:off x="14444870" y="1"/>
            <a:ext cx="3843130" cy="1881626"/>
          </a:xfrm>
          <a:prstGeom prst="rect">
            <a:avLst/>
          </a:prstGeom>
          <a:noFill/>
          <a:ln>
            <a:noFill/>
          </a:ln>
        </p:spPr>
      </p:pic>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matchingName="26">
  <p:cSld name="26">
    <p:spTree>
      <p:nvGrpSpPr>
        <p:cNvPr id="1" name="Shape 737"/>
        <p:cNvGrpSpPr/>
        <p:nvPr/>
      </p:nvGrpSpPr>
      <p:grpSpPr>
        <a:xfrm>
          <a:off x="0" y="0"/>
          <a:ext cx="0" cy="0"/>
          <a:chOff x="0" y="0"/>
          <a:chExt cx="0" cy="0"/>
        </a:xfrm>
      </p:grpSpPr>
      <p:sp>
        <p:nvSpPr>
          <p:cNvPr id="738" name="Google Shape;738;p195"/>
          <p:cNvSpPr>
            <a:spLocks noGrp="1"/>
          </p:cNvSpPr>
          <p:nvPr>
            <p:ph type="pic" idx="2"/>
          </p:nvPr>
        </p:nvSpPr>
        <p:spPr>
          <a:xfrm>
            <a:off x="10460736" y="2301970"/>
            <a:ext cx="7827263" cy="7986618"/>
          </a:xfrm>
          <a:prstGeom prst="rect">
            <a:avLst/>
          </a:prstGeom>
          <a:solidFill>
            <a:srgbClr val="353535">
              <a:alpha val="10588"/>
            </a:srgbClr>
          </a:solidFill>
          <a:ln>
            <a:noFill/>
          </a:ln>
        </p:spPr>
      </p:sp>
      <p:sp>
        <p:nvSpPr>
          <p:cNvPr id="739" name="Google Shape;739;p19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40" name="Google Shape;740;p19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matchingName="27">
  <p:cSld name="27">
    <p:spTree>
      <p:nvGrpSpPr>
        <p:cNvPr id="1" name="Shape 741"/>
        <p:cNvGrpSpPr/>
        <p:nvPr/>
      </p:nvGrpSpPr>
      <p:grpSpPr>
        <a:xfrm>
          <a:off x="0" y="0"/>
          <a:ext cx="0" cy="0"/>
          <a:chOff x="0" y="0"/>
          <a:chExt cx="0" cy="0"/>
        </a:xfrm>
      </p:grpSpPr>
      <p:sp>
        <p:nvSpPr>
          <p:cNvPr id="742" name="Google Shape;742;p196"/>
          <p:cNvSpPr>
            <a:spLocks noGrp="1"/>
          </p:cNvSpPr>
          <p:nvPr>
            <p:ph type="pic" idx="2"/>
          </p:nvPr>
        </p:nvSpPr>
        <p:spPr>
          <a:xfrm>
            <a:off x="9570720" y="1700378"/>
            <a:ext cx="8717279" cy="8588210"/>
          </a:xfrm>
          <a:prstGeom prst="rect">
            <a:avLst/>
          </a:prstGeom>
          <a:solidFill>
            <a:srgbClr val="353535">
              <a:alpha val="10588"/>
            </a:srgbClr>
          </a:solidFill>
          <a:ln>
            <a:noFill/>
          </a:ln>
        </p:spPr>
      </p:sp>
      <p:sp>
        <p:nvSpPr>
          <p:cNvPr id="743" name="Google Shape;743;p19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44" name="Google Shape;744;p19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45" name="Google Shape;745;p196"/>
          <p:cNvPicPr preferRelativeResize="0"/>
          <p:nvPr/>
        </p:nvPicPr>
        <p:blipFill rotWithShape="1">
          <a:blip r:embed="rId2">
            <a:alphaModFix/>
          </a:blip>
          <a:srcRect/>
          <a:stretch/>
        </p:blipFill>
        <p:spPr>
          <a:xfrm>
            <a:off x="14444870" y="1"/>
            <a:ext cx="3843130" cy="1881626"/>
          </a:xfrm>
          <a:prstGeom prst="rect">
            <a:avLst/>
          </a:prstGeom>
          <a:noFill/>
          <a:ln>
            <a:noFill/>
          </a:ln>
        </p:spPr>
      </p:pic>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matchingName="28">
  <p:cSld name="28">
    <p:spTree>
      <p:nvGrpSpPr>
        <p:cNvPr id="1" name="Shape 746"/>
        <p:cNvGrpSpPr/>
        <p:nvPr/>
      </p:nvGrpSpPr>
      <p:grpSpPr>
        <a:xfrm>
          <a:off x="0" y="0"/>
          <a:ext cx="0" cy="0"/>
          <a:chOff x="0" y="0"/>
          <a:chExt cx="0" cy="0"/>
        </a:xfrm>
      </p:grpSpPr>
      <p:sp>
        <p:nvSpPr>
          <p:cNvPr id="747" name="Google Shape;747;p197"/>
          <p:cNvSpPr>
            <a:spLocks noGrp="1"/>
          </p:cNvSpPr>
          <p:nvPr>
            <p:ph type="pic" idx="2"/>
          </p:nvPr>
        </p:nvSpPr>
        <p:spPr>
          <a:xfrm>
            <a:off x="8655168" y="3482292"/>
            <a:ext cx="5777441" cy="5788744"/>
          </a:xfrm>
          <a:prstGeom prst="rect">
            <a:avLst/>
          </a:prstGeom>
          <a:solidFill>
            <a:srgbClr val="353535">
              <a:alpha val="10588"/>
            </a:srgbClr>
          </a:solidFill>
          <a:ln>
            <a:noFill/>
          </a:ln>
        </p:spPr>
      </p:sp>
      <p:sp>
        <p:nvSpPr>
          <p:cNvPr id="748" name="Google Shape;748;p197"/>
          <p:cNvSpPr>
            <a:spLocks noGrp="1"/>
          </p:cNvSpPr>
          <p:nvPr>
            <p:ph type="pic" idx="3"/>
          </p:nvPr>
        </p:nvSpPr>
        <p:spPr>
          <a:xfrm>
            <a:off x="11334720" y="0"/>
            <a:ext cx="6953280" cy="10288588"/>
          </a:xfrm>
          <a:prstGeom prst="rect">
            <a:avLst/>
          </a:prstGeom>
          <a:solidFill>
            <a:srgbClr val="353535">
              <a:alpha val="10588"/>
            </a:srgbClr>
          </a:solidFill>
          <a:ln>
            <a:noFill/>
          </a:ln>
        </p:spPr>
      </p:sp>
      <p:sp>
        <p:nvSpPr>
          <p:cNvPr id="749" name="Google Shape;749;p19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50" name="Google Shape;750;p19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51" name="Google Shape;751;p197"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matchingName="29">
  <p:cSld name="29">
    <p:spTree>
      <p:nvGrpSpPr>
        <p:cNvPr id="1" name="Shape 752"/>
        <p:cNvGrpSpPr/>
        <p:nvPr/>
      </p:nvGrpSpPr>
      <p:grpSpPr>
        <a:xfrm>
          <a:off x="0" y="0"/>
          <a:ext cx="0" cy="0"/>
          <a:chOff x="0" y="0"/>
          <a:chExt cx="0" cy="0"/>
        </a:xfrm>
      </p:grpSpPr>
      <p:sp>
        <p:nvSpPr>
          <p:cNvPr id="753" name="Google Shape;753;p198"/>
          <p:cNvSpPr>
            <a:spLocks noGrp="1"/>
          </p:cNvSpPr>
          <p:nvPr>
            <p:ph type="pic" idx="2"/>
          </p:nvPr>
        </p:nvSpPr>
        <p:spPr>
          <a:xfrm>
            <a:off x="11334720" y="0"/>
            <a:ext cx="6953280" cy="10288588"/>
          </a:xfrm>
          <a:prstGeom prst="rect">
            <a:avLst/>
          </a:prstGeom>
          <a:solidFill>
            <a:srgbClr val="353535">
              <a:alpha val="10588"/>
            </a:srgbClr>
          </a:solidFill>
          <a:ln>
            <a:noFill/>
          </a:ln>
        </p:spPr>
      </p:sp>
      <p:sp>
        <p:nvSpPr>
          <p:cNvPr id="754" name="Google Shape;754;p198"/>
          <p:cNvSpPr>
            <a:spLocks noGrp="1"/>
          </p:cNvSpPr>
          <p:nvPr>
            <p:ph type="pic" idx="3"/>
          </p:nvPr>
        </p:nvSpPr>
        <p:spPr>
          <a:xfrm>
            <a:off x="8937817" y="3459679"/>
            <a:ext cx="5212135" cy="5845278"/>
          </a:xfrm>
          <a:prstGeom prst="rect">
            <a:avLst/>
          </a:prstGeom>
          <a:solidFill>
            <a:srgbClr val="353535">
              <a:alpha val="10588"/>
            </a:srgbClr>
          </a:solidFill>
          <a:ln>
            <a:noFill/>
          </a:ln>
        </p:spPr>
      </p:sp>
      <p:sp>
        <p:nvSpPr>
          <p:cNvPr id="755" name="Google Shape;755;p19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56" name="Google Shape;756;p19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57" name="Google Shape;757;p198"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matchingName="31">
  <p:cSld name="31">
    <p:spTree>
      <p:nvGrpSpPr>
        <p:cNvPr id="1" name="Shape 758"/>
        <p:cNvGrpSpPr/>
        <p:nvPr/>
      </p:nvGrpSpPr>
      <p:grpSpPr>
        <a:xfrm>
          <a:off x="0" y="0"/>
          <a:ext cx="0" cy="0"/>
          <a:chOff x="0" y="0"/>
          <a:chExt cx="0" cy="0"/>
        </a:xfrm>
      </p:grpSpPr>
      <p:sp>
        <p:nvSpPr>
          <p:cNvPr id="759" name="Google Shape;759;p199"/>
          <p:cNvSpPr>
            <a:spLocks noGrp="1"/>
          </p:cNvSpPr>
          <p:nvPr>
            <p:ph type="pic" idx="2"/>
          </p:nvPr>
        </p:nvSpPr>
        <p:spPr>
          <a:xfrm>
            <a:off x="5008008" y="0"/>
            <a:ext cx="13279991" cy="10288588"/>
          </a:xfrm>
          <a:prstGeom prst="rect">
            <a:avLst/>
          </a:prstGeom>
          <a:solidFill>
            <a:srgbClr val="353535">
              <a:alpha val="10588"/>
            </a:srgbClr>
          </a:solidFill>
          <a:ln>
            <a:noFill/>
          </a:ln>
        </p:spPr>
      </p:sp>
      <p:sp>
        <p:nvSpPr>
          <p:cNvPr id="760" name="Google Shape;760;p19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61" name="Google Shape;761;p19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62" name="Google Shape;762;p199"/>
          <p:cNvPicPr preferRelativeResize="0"/>
          <p:nvPr/>
        </p:nvPicPr>
        <p:blipFill rotWithShape="1">
          <a:blip r:embed="rId2">
            <a:alphaModFix/>
          </a:blip>
          <a:srcRect/>
          <a:stretch/>
        </p:blipFill>
        <p:spPr>
          <a:xfrm>
            <a:off x="0" y="0"/>
            <a:ext cx="3843130" cy="1881626"/>
          </a:xfrm>
          <a:prstGeom prst="rect">
            <a:avLst/>
          </a:prstGeom>
          <a:noFill/>
          <a:ln>
            <a:noFill/>
          </a:ln>
        </p:spPr>
      </p:pic>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matchingName="32">
  <p:cSld name="32">
    <p:spTree>
      <p:nvGrpSpPr>
        <p:cNvPr id="1" name="Shape 763"/>
        <p:cNvGrpSpPr/>
        <p:nvPr/>
      </p:nvGrpSpPr>
      <p:grpSpPr>
        <a:xfrm>
          <a:off x="0" y="0"/>
          <a:ext cx="0" cy="0"/>
          <a:chOff x="0" y="0"/>
          <a:chExt cx="0" cy="0"/>
        </a:xfrm>
      </p:grpSpPr>
      <p:sp>
        <p:nvSpPr>
          <p:cNvPr id="764" name="Google Shape;764;p200"/>
          <p:cNvSpPr>
            <a:spLocks noGrp="1"/>
          </p:cNvSpPr>
          <p:nvPr>
            <p:ph type="pic" idx="2"/>
          </p:nvPr>
        </p:nvSpPr>
        <p:spPr>
          <a:xfrm>
            <a:off x="-17244" y="0"/>
            <a:ext cx="16075035" cy="10288588"/>
          </a:xfrm>
          <a:prstGeom prst="rect">
            <a:avLst/>
          </a:prstGeom>
          <a:solidFill>
            <a:srgbClr val="353535">
              <a:alpha val="10588"/>
            </a:srgbClr>
          </a:solidFill>
          <a:ln>
            <a:noFill/>
          </a:ln>
        </p:spPr>
      </p:sp>
      <p:sp>
        <p:nvSpPr>
          <p:cNvPr id="765" name="Google Shape;765;p20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66" name="Google Shape;766;p20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67" name="Google Shape;767;p200"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matchingName="33">
  <p:cSld name="33">
    <p:spTree>
      <p:nvGrpSpPr>
        <p:cNvPr id="1" name="Shape 768"/>
        <p:cNvGrpSpPr/>
        <p:nvPr/>
      </p:nvGrpSpPr>
      <p:grpSpPr>
        <a:xfrm>
          <a:off x="0" y="0"/>
          <a:ext cx="0" cy="0"/>
          <a:chOff x="0" y="0"/>
          <a:chExt cx="0" cy="0"/>
        </a:xfrm>
      </p:grpSpPr>
      <p:sp>
        <p:nvSpPr>
          <p:cNvPr id="769" name="Google Shape;769;p201"/>
          <p:cNvSpPr>
            <a:spLocks noGrp="1"/>
          </p:cNvSpPr>
          <p:nvPr>
            <p:ph type="pic" idx="2"/>
          </p:nvPr>
        </p:nvSpPr>
        <p:spPr>
          <a:xfrm>
            <a:off x="4797506" y="0"/>
            <a:ext cx="16075035" cy="10288588"/>
          </a:xfrm>
          <a:prstGeom prst="rect">
            <a:avLst/>
          </a:prstGeom>
          <a:solidFill>
            <a:srgbClr val="353535">
              <a:alpha val="10588"/>
            </a:srgbClr>
          </a:solidFill>
          <a:ln>
            <a:noFill/>
          </a:ln>
        </p:spPr>
      </p:sp>
      <p:sp>
        <p:nvSpPr>
          <p:cNvPr id="770" name="Google Shape;770;p20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71" name="Google Shape;771;p20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72" name="Google Shape;772;p201"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matchingName="34">
  <p:cSld name="34">
    <p:spTree>
      <p:nvGrpSpPr>
        <p:cNvPr id="1" name="Shape 773"/>
        <p:cNvGrpSpPr/>
        <p:nvPr/>
      </p:nvGrpSpPr>
      <p:grpSpPr>
        <a:xfrm>
          <a:off x="0" y="0"/>
          <a:ext cx="0" cy="0"/>
          <a:chOff x="0" y="0"/>
          <a:chExt cx="0" cy="0"/>
        </a:xfrm>
      </p:grpSpPr>
      <p:sp>
        <p:nvSpPr>
          <p:cNvPr id="774" name="Google Shape;774;p202"/>
          <p:cNvSpPr>
            <a:spLocks noGrp="1"/>
          </p:cNvSpPr>
          <p:nvPr>
            <p:ph type="pic" idx="2"/>
          </p:nvPr>
        </p:nvSpPr>
        <p:spPr>
          <a:xfrm>
            <a:off x="1818975" y="0"/>
            <a:ext cx="6662002" cy="10288588"/>
          </a:xfrm>
          <a:prstGeom prst="rect">
            <a:avLst/>
          </a:prstGeom>
          <a:solidFill>
            <a:srgbClr val="353535">
              <a:alpha val="10588"/>
            </a:srgbClr>
          </a:solidFill>
          <a:ln>
            <a:noFill/>
          </a:ln>
        </p:spPr>
      </p:sp>
      <p:sp>
        <p:nvSpPr>
          <p:cNvPr id="775" name="Google Shape;775;p20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76" name="Google Shape;776;p20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matchingName="35">
  <p:cSld name="35">
    <p:spTree>
      <p:nvGrpSpPr>
        <p:cNvPr id="1" name="Shape 777"/>
        <p:cNvGrpSpPr/>
        <p:nvPr/>
      </p:nvGrpSpPr>
      <p:grpSpPr>
        <a:xfrm>
          <a:off x="0" y="0"/>
          <a:ext cx="0" cy="0"/>
          <a:chOff x="0" y="0"/>
          <a:chExt cx="0" cy="0"/>
        </a:xfrm>
      </p:grpSpPr>
      <p:sp>
        <p:nvSpPr>
          <p:cNvPr id="778" name="Google Shape;778;p203"/>
          <p:cNvSpPr>
            <a:spLocks noGrp="1"/>
          </p:cNvSpPr>
          <p:nvPr>
            <p:ph type="pic" idx="2"/>
          </p:nvPr>
        </p:nvSpPr>
        <p:spPr>
          <a:xfrm>
            <a:off x="1237024" y="1307392"/>
            <a:ext cx="7696540" cy="7673803"/>
          </a:xfrm>
          <a:prstGeom prst="rect">
            <a:avLst/>
          </a:prstGeom>
          <a:solidFill>
            <a:srgbClr val="353535">
              <a:alpha val="10588"/>
            </a:srgbClr>
          </a:solidFill>
          <a:ln>
            <a:noFill/>
          </a:ln>
        </p:spPr>
      </p:sp>
      <p:sp>
        <p:nvSpPr>
          <p:cNvPr id="779" name="Google Shape;779;p20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80" name="Google Shape;780;p20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81" name="Google Shape;781;p203"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07">
  <p:cSld name="07">
    <p:spTree>
      <p:nvGrpSpPr>
        <p:cNvPr id="1" name="Shape 73"/>
        <p:cNvGrpSpPr/>
        <p:nvPr/>
      </p:nvGrpSpPr>
      <p:grpSpPr>
        <a:xfrm>
          <a:off x="0" y="0"/>
          <a:ext cx="0" cy="0"/>
          <a:chOff x="0" y="0"/>
          <a:chExt cx="0" cy="0"/>
        </a:xfrm>
      </p:grpSpPr>
      <p:sp>
        <p:nvSpPr>
          <p:cNvPr id="74" name="Google Shape;74;p65"/>
          <p:cNvSpPr>
            <a:spLocks noGrp="1"/>
          </p:cNvSpPr>
          <p:nvPr>
            <p:ph type="pic" idx="2"/>
          </p:nvPr>
        </p:nvSpPr>
        <p:spPr>
          <a:xfrm>
            <a:off x="0" y="0"/>
            <a:ext cx="18288000" cy="10288588"/>
          </a:xfrm>
          <a:prstGeom prst="rect">
            <a:avLst/>
          </a:prstGeom>
          <a:solidFill>
            <a:srgbClr val="353535">
              <a:alpha val="9803"/>
            </a:srgbClr>
          </a:solidFill>
          <a:ln>
            <a:noFill/>
          </a:ln>
        </p:spPr>
      </p:sp>
      <p:sp>
        <p:nvSpPr>
          <p:cNvPr id="75" name="Google Shape;75;p65"/>
          <p:cNvSpPr/>
          <p:nvPr/>
        </p:nvSpPr>
        <p:spPr>
          <a:xfrm rot="-2700000">
            <a:off x="-4975069" y="2029188"/>
            <a:ext cx="17752544" cy="3778950"/>
          </a:xfrm>
          <a:prstGeom prst="rect">
            <a:avLst/>
          </a:prstGeom>
          <a:solidFill>
            <a:srgbClr val="011E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6" name="Google Shape;76;p65"/>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7" name="Google Shape;77;p65" descr="A sign in the dark&#10;&#10;Description automatically generated"/>
          <p:cNvPicPr preferRelativeResize="0"/>
          <p:nvPr/>
        </p:nvPicPr>
        <p:blipFill rotWithShape="1">
          <a:blip r:embed="rId2">
            <a:alphaModFix/>
          </a:blip>
          <a:srcRect/>
          <a:stretch/>
        </p:blipFill>
        <p:spPr>
          <a:xfrm>
            <a:off x="-2665378" y="-7435166"/>
            <a:ext cx="20236810" cy="20236810"/>
          </a:xfrm>
          <a:prstGeom prst="rect">
            <a:avLst/>
          </a:prstGeom>
          <a:noFill/>
          <a:ln>
            <a:noFill/>
          </a:ln>
        </p:spPr>
      </p:pic>
      <p:sp>
        <p:nvSpPr>
          <p:cNvPr id="78" name="Google Shape;78;p65"/>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9" name="Google Shape;79;p65" descr="A picture containing drawing&#10;&#10;Description automatically generated"/>
          <p:cNvPicPr preferRelativeResize="0"/>
          <p:nvPr/>
        </p:nvPicPr>
        <p:blipFill rotWithShape="1">
          <a:blip r:embed="rId3">
            <a:alphaModFix/>
          </a:blip>
          <a:srcRect/>
          <a:stretch/>
        </p:blipFill>
        <p:spPr>
          <a:xfrm>
            <a:off x="0" y="0"/>
            <a:ext cx="2746587" cy="2683239"/>
          </a:xfrm>
          <a:prstGeom prst="rect">
            <a:avLst/>
          </a:prstGeom>
          <a:noFill/>
          <a:ln>
            <a:noFill/>
          </a:ln>
        </p:spPr>
      </p:pic>
      <p:sp>
        <p:nvSpPr>
          <p:cNvPr id="80" name="Google Shape;80;p65"/>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1" name="Google Shape;81;p65"/>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Montserrat SemiBold"/>
              <a:sym typeface="Montserrat SemiBold"/>
            </a:endParaRP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matchingName="36">
  <p:cSld name="36">
    <p:spTree>
      <p:nvGrpSpPr>
        <p:cNvPr id="1" name="Shape 782"/>
        <p:cNvGrpSpPr/>
        <p:nvPr/>
      </p:nvGrpSpPr>
      <p:grpSpPr>
        <a:xfrm>
          <a:off x="0" y="0"/>
          <a:ext cx="0" cy="0"/>
          <a:chOff x="0" y="0"/>
          <a:chExt cx="0" cy="0"/>
        </a:xfrm>
      </p:grpSpPr>
      <p:sp>
        <p:nvSpPr>
          <p:cNvPr id="783" name="Google Shape;783;p204"/>
          <p:cNvSpPr>
            <a:spLocks noGrp="1"/>
          </p:cNvSpPr>
          <p:nvPr>
            <p:ph type="pic" idx="2"/>
          </p:nvPr>
        </p:nvSpPr>
        <p:spPr>
          <a:xfrm>
            <a:off x="9401366" y="1401961"/>
            <a:ext cx="7507277" cy="7518587"/>
          </a:xfrm>
          <a:prstGeom prst="rect">
            <a:avLst/>
          </a:prstGeom>
          <a:solidFill>
            <a:srgbClr val="353535">
              <a:alpha val="10588"/>
            </a:srgbClr>
          </a:solidFill>
          <a:ln>
            <a:noFill/>
          </a:ln>
        </p:spPr>
      </p:sp>
      <p:sp>
        <p:nvSpPr>
          <p:cNvPr id="784" name="Google Shape;784;p20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85" name="Google Shape;785;p20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86" name="Google Shape;786;p204"/>
          <p:cNvPicPr preferRelativeResize="0"/>
          <p:nvPr/>
        </p:nvPicPr>
        <p:blipFill rotWithShape="1">
          <a:blip r:embed="rId2">
            <a:alphaModFix/>
          </a:blip>
          <a:srcRect/>
          <a:stretch/>
        </p:blipFill>
        <p:spPr>
          <a:xfrm>
            <a:off x="0" y="0"/>
            <a:ext cx="3843130" cy="1881626"/>
          </a:xfrm>
          <a:prstGeom prst="rect">
            <a:avLst/>
          </a:prstGeom>
          <a:noFill/>
          <a:ln>
            <a:noFill/>
          </a:ln>
        </p:spPr>
      </p:pic>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matchingName="37">
  <p:cSld name="37">
    <p:spTree>
      <p:nvGrpSpPr>
        <p:cNvPr id="1" name="Shape 787"/>
        <p:cNvGrpSpPr/>
        <p:nvPr/>
      </p:nvGrpSpPr>
      <p:grpSpPr>
        <a:xfrm>
          <a:off x="0" y="0"/>
          <a:ext cx="0" cy="0"/>
          <a:chOff x="0" y="0"/>
          <a:chExt cx="0" cy="0"/>
        </a:xfrm>
      </p:grpSpPr>
      <p:sp>
        <p:nvSpPr>
          <p:cNvPr id="788" name="Google Shape;788;p205"/>
          <p:cNvSpPr>
            <a:spLocks noGrp="1"/>
          </p:cNvSpPr>
          <p:nvPr>
            <p:ph type="pic" idx="2"/>
          </p:nvPr>
        </p:nvSpPr>
        <p:spPr>
          <a:xfrm>
            <a:off x="9311054" y="1311513"/>
            <a:ext cx="7687902" cy="7699484"/>
          </a:xfrm>
          <a:prstGeom prst="rect">
            <a:avLst/>
          </a:prstGeom>
          <a:solidFill>
            <a:srgbClr val="353535">
              <a:alpha val="10588"/>
            </a:srgbClr>
          </a:solidFill>
          <a:ln>
            <a:noFill/>
          </a:ln>
        </p:spPr>
      </p:sp>
      <p:sp>
        <p:nvSpPr>
          <p:cNvPr id="789" name="Google Shape;789;p20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90" name="Google Shape;790;p20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91" name="Google Shape;791;p205"/>
          <p:cNvPicPr preferRelativeResize="0"/>
          <p:nvPr/>
        </p:nvPicPr>
        <p:blipFill rotWithShape="1">
          <a:blip r:embed="rId2">
            <a:alphaModFix/>
          </a:blip>
          <a:srcRect/>
          <a:stretch/>
        </p:blipFill>
        <p:spPr>
          <a:xfrm>
            <a:off x="14875328" y="1"/>
            <a:ext cx="3412671" cy="1670870"/>
          </a:xfrm>
          <a:prstGeom prst="rect">
            <a:avLst/>
          </a:prstGeom>
          <a:noFill/>
          <a:ln>
            <a:noFill/>
          </a:ln>
        </p:spPr>
      </p:pic>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matchingName="38">
  <p:cSld name="38">
    <p:spTree>
      <p:nvGrpSpPr>
        <p:cNvPr id="1" name="Shape 792"/>
        <p:cNvGrpSpPr/>
        <p:nvPr/>
      </p:nvGrpSpPr>
      <p:grpSpPr>
        <a:xfrm>
          <a:off x="0" y="0"/>
          <a:ext cx="0" cy="0"/>
          <a:chOff x="0" y="0"/>
          <a:chExt cx="0" cy="0"/>
        </a:xfrm>
      </p:grpSpPr>
      <p:sp>
        <p:nvSpPr>
          <p:cNvPr id="793" name="Google Shape;793;p206"/>
          <p:cNvSpPr>
            <a:spLocks noGrp="1"/>
          </p:cNvSpPr>
          <p:nvPr>
            <p:ph type="pic" idx="2"/>
          </p:nvPr>
        </p:nvSpPr>
        <p:spPr>
          <a:xfrm>
            <a:off x="2188966" y="2589863"/>
            <a:ext cx="5107185" cy="5108862"/>
          </a:xfrm>
          <a:prstGeom prst="rect">
            <a:avLst/>
          </a:prstGeom>
          <a:solidFill>
            <a:srgbClr val="353535">
              <a:alpha val="10588"/>
            </a:srgbClr>
          </a:solidFill>
          <a:ln>
            <a:noFill/>
          </a:ln>
        </p:spPr>
      </p:sp>
      <p:sp>
        <p:nvSpPr>
          <p:cNvPr id="794" name="Google Shape;794;p20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795" name="Google Shape;795;p20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96" name="Google Shape;796;p206"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matchingName="40">
  <p:cSld name="40">
    <p:spTree>
      <p:nvGrpSpPr>
        <p:cNvPr id="1" name="Shape 797"/>
        <p:cNvGrpSpPr/>
        <p:nvPr/>
      </p:nvGrpSpPr>
      <p:grpSpPr>
        <a:xfrm>
          <a:off x="0" y="0"/>
          <a:ext cx="0" cy="0"/>
          <a:chOff x="0" y="0"/>
          <a:chExt cx="0" cy="0"/>
        </a:xfrm>
      </p:grpSpPr>
      <p:sp>
        <p:nvSpPr>
          <p:cNvPr id="798" name="Google Shape;798;p207"/>
          <p:cNvSpPr>
            <a:spLocks noGrp="1"/>
          </p:cNvSpPr>
          <p:nvPr>
            <p:ph type="pic" idx="2"/>
          </p:nvPr>
        </p:nvSpPr>
        <p:spPr>
          <a:xfrm>
            <a:off x="702734" y="2263699"/>
            <a:ext cx="8156496" cy="5561868"/>
          </a:xfrm>
          <a:prstGeom prst="rect">
            <a:avLst/>
          </a:prstGeom>
          <a:solidFill>
            <a:srgbClr val="353535">
              <a:alpha val="10588"/>
            </a:srgbClr>
          </a:solidFill>
          <a:ln>
            <a:noFill/>
          </a:ln>
        </p:spPr>
      </p:sp>
      <p:sp>
        <p:nvSpPr>
          <p:cNvPr id="799" name="Google Shape;799;p20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800" name="Google Shape;800;p20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
        <p:nvSpPr>
          <p:cNvPr id="801" name="Google Shape;801;p207"/>
          <p:cNvSpPr>
            <a:spLocks noGrp="1"/>
          </p:cNvSpPr>
          <p:nvPr>
            <p:ph type="pic" idx="3"/>
          </p:nvPr>
        </p:nvSpPr>
        <p:spPr>
          <a:xfrm>
            <a:off x="9411837" y="2263699"/>
            <a:ext cx="8156496" cy="5561868"/>
          </a:xfrm>
          <a:prstGeom prst="rect">
            <a:avLst/>
          </a:prstGeom>
          <a:solidFill>
            <a:srgbClr val="353535">
              <a:alpha val="10588"/>
            </a:srgbClr>
          </a:solidFill>
          <a:ln>
            <a:noFill/>
          </a:ln>
        </p:spPr>
      </p:sp>
      <p:pic>
        <p:nvPicPr>
          <p:cNvPr id="802" name="Google Shape;802;p207"/>
          <p:cNvPicPr preferRelativeResize="0"/>
          <p:nvPr/>
        </p:nvPicPr>
        <p:blipFill rotWithShape="1">
          <a:blip r:embed="rId2">
            <a:alphaModFix/>
          </a:blip>
          <a:srcRect/>
          <a:stretch/>
        </p:blipFill>
        <p:spPr>
          <a:xfrm>
            <a:off x="14444870" y="1"/>
            <a:ext cx="3843130" cy="1881626"/>
          </a:xfrm>
          <a:prstGeom prst="rect">
            <a:avLst/>
          </a:prstGeom>
          <a:noFill/>
          <a:ln>
            <a:noFill/>
          </a:ln>
        </p:spPr>
      </p:pic>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matchingName="101">
  <p:cSld name="101">
    <p:spTree>
      <p:nvGrpSpPr>
        <p:cNvPr id="1" name="Shape 803"/>
        <p:cNvGrpSpPr/>
        <p:nvPr/>
      </p:nvGrpSpPr>
      <p:grpSpPr>
        <a:xfrm>
          <a:off x="0" y="0"/>
          <a:ext cx="0" cy="0"/>
          <a:chOff x="0" y="0"/>
          <a:chExt cx="0" cy="0"/>
        </a:xfrm>
      </p:grpSpPr>
      <p:sp>
        <p:nvSpPr>
          <p:cNvPr id="804" name="Google Shape;804;p208"/>
          <p:cNvSpPr>
            <a:spLocks noGrp="1"/>
          </p:cNvSpPr>
          <p:nvPr>
            <p:ph type="pic" idx="2"/>
          </p:nvPr>
        </p:nvSpPr>
        <p:spPr>
          <a:xfrm>
            <a:off x="0" y="0"/>
            <a:ext cx="5144294" cy="5144294"/>
          </a:xfrm>
          <a:prstGeom prst="rect">
            <a:avLst/>
          </a:prstGeom>
          <a:solidFill>
            <a:srgbClr val="353535">
              <a:alpha val="10588"/>
            </a:srgbClr>
          </a:solidFill>
          <a:ln>
            <a:noFill/>
          </a:ln>
        </p:spPr>
      </p:sp>
      <p:sp>
        <p:nvSpPr>
          <p:cNvPr id="805" name="Google Shape;805;p208"/>
          <p:cNvSpPr>
            <a:spLocks noGrp="1"/>
          </p:cNvSpPr>
          <p:nvPr>
            <p:ph type="pic" idx="3"/>
          </p:nvPr>
        </p:nvSpPr>
        <p:spPr>
          <a:xfrm>
            <a:off x="0" y="5144294"/>
            <a:ext cx="5144294" cy="5144294"/>
          </a:xfrm>
          <a:prstGeom prst="rect">
            <a:avLst/>
          </a:prstGeom>
          <a:solidFill>
            <a:srgbClr val="353535">
              <a:alpha val="10588"/>
            </a:srgbClr>
          </a:solidFill>
          <a:ln>
            <a:noFill/>
          </a:ln>
        </p:spPr>
      </p:sp>
      <p:sp>
        <p:nvSpPr>
          <p:cNvPr id="806" name="Google Shape;806;p208"/>
          <p:cNvSpPr>
            <a:spLocks noGrp="1"/>
          </p:cNvSpPr>
          <p:nvPr>
            <p:ph type="pic" idx="4"/>
          </p:nvPr>
        </p:nvSpPr>
        <p:spPr>
          <a:xfrm>
            <a:off x="5144294" y="0"/>
            <a:ext cx="5144294" cy="5144294"/>
          </a:xfrm>
          <a:prstGeom prst="rect">
            <a:avLst/>
          </a:prstGeom>
          <a:solidFill>
            <a:srgbClr val="353535">
              <a:alpha val="10588"/>
            </a:srgbClr>
          </a:solidFill>
          <a:ln>
            <a:noFill/>
          </a:ln>
        </p:spPr>
      </p:sp>
      <p:sp>
        <p:nvSpPr>
          <p:cNvPr id="807" name="Google Shape;807;p208"/>
          <p:cNvSpPr>
            <a:spLocks noGrp="1"/>
          </p:cNvSpPr>
          <p:nvPr>
            <p:ph type="pic" idx="5"/>
          </p:nvPr>
        </p:nvSpPr>
        <p:spPr>
          <a:xfrm>
            <a:off x="5144294" y="5144294"/>
            <a:ext cx="5144294" cy="5144294"/>
          </a:xfrm>
          <a:prstGeom prst="rect">
            <a:avLst/>
          </a:prstGeom>
          <a:solidFill>
            <a:srgbClr val="353535">
              <a:alpha val="10588"/>
            </a:srgbClr>
          </a:solidFill>
          <a:ln>
            <a:noFill/>
          </a:ln>
        </p:spPr>
      </p:sp>
      <p:sp>
        <p:nvSpPr>
          <p:cNvPr id="808" name="Google Shape;808;p208"/>
          <p:cNvSpPr>
            <a:spLocks noGrp="1"/>
          </p:cNvSpPr>
          <p:nvPr>
            <p:ph type="pic" idx="6"/>
          </p:nvPr>
        </p:nvSpPr>
        <p:spPr>
          <a:xfrm>
            <a:off x="10288588" y="0"/>
            <a:ext cx="7999412" cy="5144294"/>
          </a:xfrm>
          <a:prstGeom prst="rect">
            <a:avLst/>
          </a:prstGeom>
          <a:solidFill>
            <a:srgbClr val="353535">
              <a:alpha val="10588"/>
            </a:srgbClr>
          </a:solidFill>
          <a:ln>
            <a:noFill/>
          </a:ln>
        </p:spPr>
      </p:sp>
      <p:sp>
        <p:nvSpPr>
          <p:cNvPr id="809" name="Google Shape;809;p20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810" name="Google Shape;810;p20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811"/>
        <p:cNvGrpSpPr/>
        <p:nvPr/>
      </p:nvGrpSpPr>
      <p:grpSpPr>
        <a:xfrm>
          <a:off x="0" y="0"/>
          <a:ext cx="0" cy="0"/>
          <a:chOff x="0" y="0"/>
          <a:chExt cx="0" cy="0"/>
        </a:xfrm>
      </p:grpSpPr>
      <p:sp>
        <p:nvSpPr>
          <p:cNvPr id="812" name="Google Shape;812;p209"/>
          <p:cNvSpPr/>
          <p:nvPr/>
        </p:nvSpPr>
        <p:spPr>
          <a:xfrm>
            <a:off x="360000" y="360056"/>
            <a:ext cx="17568000" cy="8583725"/>
          </a:xfrm>
          <a:prstGeom prst="rect">
            <a:avLst/>
          </a:prstGeom>
          <a:solidFill>
            <a:schemeClr val="lt2">
              <a:alpha val="48235"/>
            </a:schemeClr>
          </a:solidFill>
          <a:ln>
            <a:noFill/>
          </a:ln>
        </p:spPr>
        <p:txBody>
          <a:bodyPr spcFirstLastPara="1" wrap="square" lIns="137125" tIns="68550" rIns="137125" bIns="68550" anchor="ctr" anchorCtr="0">
            <a:noAutofit/>
          </a:bodyPr>
          <a:lstStyle/>
          <a:p>
            <a:pPr marL="0" marR="0" lvl="0" indent="0" algn="ctr" rtl="0">
              <a:lnSpc>
                <a:spcPct val="100000"/>
              </a:lnSpc>
              <a:spcBef>
                <a:spcPts val="0"/>
              </a:spcBef>
              <a:spcAft>
                <a:spcPts val="0"/>
              </a:spcAft>
              <a:buClr>
                <a:srgbClr val="000000"/>
              </a:buClr>
              <a:buSzPts val="3600"/>
              <a:buFont typeface="Arial"/>
              <a:buNone/>
            </a:pPr>
            <a:endParaRPr sz="3600" b="0" i="0" u="none" strike="noStrike" cap="none">
              <a:solidFill>
                <a:schemeClr val="lt1"/>
              </a:solidFill>
              <a:latin typeface="Calibri"/>
              <a:ea typeface="Calibri"/>
              <a:cs typeface="Calibri"/>
              <a:sym typeface="Calibri"/>
            </a:endParaRPr>
          </a:p>
        </p:txBody>
      </p:sp>
      <p:sp>
        <p:nvSpPr>
          <p:cNvPr id="813" name="Google Shape;813;p209"/>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09999"/>
              </a:buClr>
              <a:buSzPts val="48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14" name="Google Shape;814;p209"/>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500"/>
              </a:spcBef>
              <a:spcAft>
                <a:spcPts val="0"/>
              </a:spcAft>
              <a:buClr>
                <a:schemeClr val="dk1"/>
              </a:buClr>
              <a:buSzPts val="32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24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2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9pPr>
          </a:lstStyle>
          <a:p>
            <a:endParaRPr/>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matchingName="1_Textslide">
  <p:cSld name="1_Textslide">
    <p:spTree>
      <p:nvGrpSpPr>
        <p:cNvPr id="1" name="Shape 815"/>
        <p:cNvGrpSpPr/>
        <p:nvPr/>
      </p:nvGrpSpPr>
      <p:grpSpPr>
        <a:xfrm>
          <a:off x="0" y="0"/>
          <a:ext cx="0" cy="0"/>
          <a:chOff x="0" y="0"/>
          <a:chExt cx="0" cy="0"/>
        </a:xfrm>
      </p:grpSpPr>
      <p:sp>
        <p:nvSpPr>
          <p:cNvPr id="816" name="Google Shape;816;p210"/>
          <p:cNvSpPr/>
          <p:nvPr/>
        </p:nvSpPr>
        <p:spPr>
          <a:xfrm>
            <a:off x="360000" y="360056"/>
            <a:ext cx="17568000" cy="8583725"/>
          </a:xfrm>
          <a:prstGeom prst="rect">
            <a:avLst/>
          </a:prstGeom>
          <a:solidFill>
            <a:schemeClr val="lt2">
              <a:alpha val="48627"/>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endParaRPr sz="3600" b="0" i="0" u="none" strike="noStrike" cap="none">
              <a:solidFill>
                <a:schemeClr val="lt1"/>
              </a:solidFill>
              <a:latin typeface="Arial"/>
              <a:ea typeface="Arial"/>
              <a:cs typeface="Arial"/>
              <a:sym typeface="Arial"/>
            </a:endParaRPr>
          </a:p>
        </p:txBody>
      </p:sp>
      <p:sp>
        <p:nvSpPr>
          <p:cNvPr id="817" name="Google Shape;817;p210"/>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72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18" name="Google Shape;818;p210"/>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500"/>
              </a:spcBef>
              <a:spcAft>
                <a:spcPts val="0"/>
              </a:spcAft>
              <a:buClr>
                <a:schemeClr val="dk1"/>
              </a:buClr>
              <a:buSzPts val="48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36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3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9pPr>
          </a:lstStyle>
          <a:p>
            <a:endParaRPr/>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819"/>
        <p:cNvGrpSpPr/>
        <p:nvPr/>
      </p:nvGrpSpPr>
      <p:grpSpPr>
        <a:xfrm>
          <a:off x="0" y="0"/>
          <a:ext cx="0" cy="0"/>
          <a:chOff x="0" y="0"/>
          <a:chExt cx="0" cy="0"/>
        </a:xfrm>
      </p:grpSpPr>
      <p:cxnSp>
        <p:nvCxnSpPr>
          <p:cNvPr id="820" name="Google Shape;820;p211"/>
          <p:cNvCxnSpPr/>
          <p:nvPr/>
        </p:nvCxnSpPr>
        <p:spPr>
          <a:xfrm>
            <a:off x="791072" y="3091749"/>
            <a:ext cx="16561841" cy="0"/>
          </a:xfrm>
          <a:prstGeom prst="straightConnector1">
            <a:avLst/>
          </a:prstGeom>
          <a:noFill/>
          <a:ln w="9525" cap="flat" cmpd="sng">
            <a:solidFill>
              <a:srgbClr val="1F1F1F"/>
            </a:solidFill>
            <a:prstDash val="dash"/>
            <a:miter lim="800000"/>
            <a:headEnd type="none" w="sm" len="sm"/>
            <a:tailEnd type="none" w="sm" len="sm"/>
          </a:ln>
        </p:spPr>
      </p:cxnSp>
      <p:cxnSp>
        <p:nvCxnSpPr>
          <p:cNvPr id="821" name="Google Shape;821;p211"/>
          <p:cNvCxnSpPr/>
          <p:nvPr/>
        </p:nvCxnSpPr>
        <p:spPr>
          <a:xfrm>
            <a:off x="791072" y="1363290"/>
            <a:ext cx="16561841" cy="0"/>
          </a:xfrm>
          <a:prstGeom prst="straightConnector1">
            <a:avLst/>
          </a:prstGeom>
          <a:noFill/>
          <a:ln w="9525" cap="flat" cmpd="sng">
            <a:solidFill>
              <a:srgbClr val="1F1F1F"/>
            </a:solidFill>
            <a:prstDash val="dash"/>
            <a:miter lim="800000"/>
            <a:headEnd type="none" w="sm" len="sm"/>
            <a:tailEnd type="none" w="sm" len="sm"/>
          </a:ln>
        </p:spPr>
      </p:cxnSp>
      <p:sp>
        <p:nvSpPr>
          <p:cNvPr id="822" name="Google Shape;822;p211"/>
          <p:cNvSpPr txBox="1">
            <a:spLocks noGrp="1"/>
          </p:cNvSpPr>
          <p:nvPr>
            <p:ph type="title"/>
          </p:nvPr>
        </p:nvSpPr>
        <p:spPr>
          <a:xfrm>
            <a:off x="791072" y="1363290"/>
            <a:ext cx="16561841" cy="1714765"/>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6600"/>
              <a:buFont typeface="Calibri"/>
              <a:buNone/>
              <a:defRPr sz="6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23" name="Google Shape;823;p211"/>
          <p:cNvSpPr txBox="1">
            <a:spLocks noGrp="1"/>
          </p:cNvSpPr>
          <p:nvPr>
            <p:ph type="body" idx="1"/>
          </p:nvPr>
        </p:nvSpPr>
        <p:spPr>
          <a:xfrm>
            <a:off x="3657600" y="3351941"/>
            <a:ext cx="13716000" cy="6287470"/>
          </a:xfrm>
          <a:prstGeom prst="rect">
            <a:avLst/>
          </a:prstGeom>
          <a:noFill/>
          <a:ln>
            <a:noFill/>
          </a:ln>
        </p:spPr>
        <p:txBody>
          <a:bodyPr spcFirstLastPara="1" wrap="square" lIns="91425" tIns="45700" rIns="91425" bIns="45700" anchor="t" anchorCtr="0">
            <a:noAutofit/>
          </a:bodyPr>
          <a:lstStyle>
            <a:lvl1pPr marL="457200" marR="0" lvl="0" indent="-495300" algn="l" rtl="0">
              <a:lnSpc>
                <a:spcPct val="90000"/>
              </a:lnSpc>
              <a:spcBef>
                <a:spcPts val="1500"/>
              </a:spcBef>
              <a:spcAft>
                <a:spcPts val="0"/>
              </a:spcAft>
              <a:buClr>
                <a:schemeClr val="dk1"/>
              </a:buClr>
              <a:buSzPts val="4200"/>
              <a:buFont typeface="Arial"/>
              <a:buChar char="•"/>
              <a:defRPr sz="4200" b="0" i="0" u="none" strike="noStrike" cap="none">
                <a:solidFill>
                  <a:schemeClr val="dk1"/>
                </a:solidFill>
                <a:latin typeface="Calibri"/>
                <a:ea typeface="Calibri"/>
                <a:cs typeface="Calibri"/>
                <a:sym typeface="Calibri"/>
              </a:defRPr>
            </a:lvl1pPr>
            <a:lvl2pPr marL="914400" marR="0" lvl="1" indent="-457200" algn="l" rtl="0">
              <a:lnSpc>
                <a:spcPct val="90000"/>
              </a:lnSpc>
              <a:spcBef>
                <a:spcPts val="750"/>
              </a:spcBef>
              <a:spcAft>
                <a:spcPts val="0"/>
              </a:spcAft>
              <a:buClr>
                <a:schemeClr val="dk1"/>
              </a:buClr>
              <a:buSzPts val="3600"/>
              <a:buFont typeface="Arial"/>
              <a:buChar char="•"/>
              <a:defRPr sz="3600" b="0" i="0" u="none" strike="noStrike" cap="none">
                <a:solidFill>
                  <a:schemeClr val="dk1"/>
                </a:solidFill>
                <a:latin typeface="Calibri"/>
                <a:ea typeface="Calibri"/>
                <a:cs typeface="Calibri"/>
                <a:sym typeface="Calibri"/>
              </a:defRPr>
            </a:lvl2pPr>
            <a:lvl3pPr marL="1371600" marR="0" lvl="2" indent="-419100" algn="l" rtl="0">
              <a:lnSpc>
                <a:spcPct val="90000"/>
              </a:lnSpc>
              <a:spcBef>
                <a:spcPts val="750"/>
              </a:spcBef>
              <a:spcAft>
                <a:spcPts val="0"/>
              </a:spcAft>
              <a:buClr>
                <a:schemeClr val="dk1"/>
              </a:buClr>
              <a:buSzPts val="3000"/>
              <a:buFont typeface="Arial"/>
              <a:buChar char="•"/>
              <a:defRPr sz="3000" b="0" i="0" u="none" strike="noStrike" cap="none">
                <a:solidFill>
                  <a:schemeClr val="dk1"/>
                </a:solidFill>
                <a:latin typeface="Calibri"/>
                <a:ea typeface="Calibri"/>
                <a:cs typeface="Calibri"/>
                <a:sym typeface="Calibri"/>
              </a:defRPr>
            </a:lvl3pPr>
            <a:lvl4pPr marL="1828800" marR="0" lvl="3"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4pPr>
            <a:lvl5pPr marL="2286000" marR="0" lvl="4"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5pPr>
            <a:lvl6pPr marL="2743200" marR="0" lvl="5"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6pPr>
            <a:lvl7pPr marL="3200400" marR="0" lvl="6"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7pPr>
            <a:lvl8pPr marL="3657600" marR="0" lvl="7"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8pPr>
            <a:lvl9pPr marL="4114800" marR="0" lvl="8"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matchingName="40">
  <p:cSld name="1_40">
    <p:spTree>
      <p:nvGrpSpPr>
        <p:cNvPr id="1" name="Shape 824"/>
        <p:cNvGrpSpPr/>
        <p:nvPr/>
      </p:nvGrpSpPr>
      <p:grpSpPr>
        <a:xfrm>
          <a:off x="0" y="0"/>
          <a:ext cx="0" cy="0"/>
          <a:chOff x="0" y="0"/>
          <a:chExt cx="0" cy="0"/>
        </a:xfrm>
      </p:grpSpPr>
      <p:sp>
        <p:nvSpPr>
          <p:cNvPr id="825" name="Google Shape;825;p212"/>
          <p:cNvSpPr>
            <a:spLocks noGrp="1"/>
          </p:cNvSpPr>
          <p:nvPr>
            <p:ph type="pic" idx="2"/>
          </p:nvPr>
        </p:nvSpPr>
        <p:spPr>
          <a:xfrm>
            <a:off x="702734" y="2263699"/>
            <a:ext cx="8156496" cy="5561868"/>
          </a:xfrm>
          <a:prstGeom prst="rect">
            <a:avLst/>
          </a:prstGeom>
          <a:solidFill>
            <a:srgbClr val="353535">
              <a:alpha val="10196"/>
            </a:srgbClr>
          </a:solidFill>
          <a:ln>
            <a:noFill/>
          </a:ln>
        </p:spPr>
      </p:sp>
      <p:sp>
        <p:nvSpPr>
          <p:cNvPr id="826" name="Google Shape;826;p21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827" name="Google Shape;827;p21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
        <p:nvSpPr>
          <p:cNvPr id="828" name="Google Shape;828;p212"/>
          <p:cNvSpPr>
            <a:spLocks noGrp="1"/>
          </p:cNvSpPr>
          <p:nvPr>
            <p:ph type="pic" idx="3"/>
          </p:nvPr>
        </p:nvSpPr>
        <p:spPr>
          <a:xfrm>
            <a:off x="9411837" y="2263699"/>
            <a:ext cx="8156496" cy="5561868"/>
          </a:xfrm>
          <a:prstGeom prst="rect">
            <a:avLst/>
          </a:prstGeom>
          <a:solidFill>
            <a:srgbClr val="353535">
              <a:alpha val="10196"/>
            </a:srgbClr>
          </a:solidFill>
          <a:ln>
            <a:noFill/>
          </a:ln>
        </p:spPr>
      </p:sp>
      <p:pic>
        <p:nvPicPr>
          <p:cNvPr id="829" name="Google Shape;829;p212"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matchingName="27">
  <p:cSld name="1_27">
    <p:spTree>
      <p:nvGrpSpPr>
        <p:cNvPr id="1" name="Shape 830"/>
        <p:cNvGrpSpPr/>
        <p:nvPr/>
      </p:nvGrpSpPr>
      <p:grpSpPr>
        <a:xfrm>
          <a:off x="0" y="0"/>
          <a:ext cx="0" cy="0"/>
          <a:chOff x="0" y="0"/>
          <a:chExt cx="0" cy="0"/>
        </a:xfrm>
      </p:grpSpPr>
      <p:sp>
        <p:nvSpPr>
          <p:cNvPr id="831" name="Google Shape;831;p213"/>
          <p:cNvSpPr>
            <a:spLocks noGrp="1"/>
          </p:cNvSpPr>
          <p:nvPr>
            <p:ph type="pic" idx="2"/>
          </p:nvPr>
        </p:nvSpPr>
        <p:spPr>
          <a:xfrm>
            <a:off x="9570720" y="1700378"/>
            <a:ext cx="8717279" cy="8588210"/>
          </a:xfrm>
          <a:prstGeom prst="rect">
            <a:avLst/>
          </a:prstGeom>
          <a:solidFill>
            <a:srgbClr val="353535">
              <a:alpha val="10196"/>
            </a:srgbClr>
          </a:solidFill>
          <a:ln>
            <a:noFill/>
          </a:ln>
        </p:spPr>
      </p:sp>
      <p:sp>
        <p:nvSpPr>
          <p:cNvPr id="832" name="Google Shape;832;p21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833" name="Google Shape;833;p21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82"/>
        <p:cNvGrpSpPr/>
        <p:nvPr/>
      </p:nvGrpSpPr>
      <p:grpSpPr>
        <a:xfrm>
          <a:off x="0" y="0"/>
          <a:ext cx="0" cy="0"/>
          <a:chOff x="0" y="0"/>
          <a:chExt cx="0" cy="0"/>
        </a:xfrm>
      </p:grpSpPr>
      <p:sp>
        <p:nvSpPr>
          <p:cNvPr id="83" name="Google Shape;83;p66"/>
          <p:cNvSpPr>
            <a:spLocks noGrp="1"/>
          </p:cNvSpPr>
          <p:nvPr>
            <p:ph type="pic" idx="2"/>
          </p:nvPr>
        </p:nvSpPr>
        <p:spPr>
          <a:xfrm>
            <a:off x="383056" y="338143"/>
            <a:ext cx="17521895" cy="9625008"/>
          </a:xfrm>
          <a:prstGeom prst="rect">
            <a:avLst/>
          </a:prstGeom>
          <a:solidFill>
            <a:srgbClr val="353535">
              <a:alpha val="9803"/>
            </a:srgbClr>
          </a:solidFill>
          <a:ln>
            <a:noFill/>
          </a:ln>
        </p:spPr>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matchingName="15">
  <p:cSld name="1_15">
    <p:spTree>
      <p:nvGrpSpPr>
        <p:cNvPr id="1" name="Shape 834"/>
        <p:cNvGrpSpPr/>
        <p:nvPr/>
      </p:nvGrpSpPr>
      <p:grpSpPr>
        <a:xfrm>
          <a:off x="0" y="0"/>
          <a:ext cx="0" cy="0"/>
          <a:chOff x="0" y="0"/>
          <a:chExt cx="0" cy="0"/>
        </a:xfrm>
      </p:grpSpPr>
      <p:sp>
        <p:nvSpPr>
          <p:cNvPr id="835" name="Google Shape;835;p214"/>
          <p:cNvSpPr>
            <a:spLocks noGrp="1"/>
          </p:cNvSpPr>
          <p:nvPr>
            <p:ph type="pic" idx="2"/>
          </p:nvPr>
        </p:nvSpPr>
        <p:spPr>
          <a:xfrm>
            <a:off x="0" y="0"/>
            <a:ext cx="9601200" cy="10288588"/>
          </a:xfrm>
          <a:prstGeom prst="rect">
            <a:avLst/>
          </a:prstGeom>
          <a:solidFill>
            <a:srgbClr val="353535">
              <a:alpha val="10196"/>
            </a:srgbClr>
          </a:solidFill>
          <a:ln>
            <a:noFill/>
          </a:ln>
        </p:spPr>
      </p:sp>
      <p:sp>
        <p:nvSpPr>
          <p:cNvPr id="836" name="Google Shape;836;p21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837" name="Google Shape;837;p21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838" name="Google Shape;838;p214"/>
          <p:cNvPicPr preferRelativeResize="0"/>
          <p:nvPr/>
        </p:nvPicPr>
        <p:blipFill rotWithShape="1">
          <a:blip r:embed="rId2">
            <a:alphaModFix/>
          </a:blip>
          <a:srcRect/>
          <a:stretch/>
        </p:blipFill>
        <p:spPr>
          <a:xfrm>
            <a:off x="14444870" y="1"/>
            <a:ext cx="3843130" cy="1881626"/>
          </a:xfrm>
          <a:prstGeom prst="rect">
            <a:avLst/>
          </a:prstGeom>
          <a:noFill/>
          <a:ln>
            <a:noFill/>
          </a:ln>
        </p:spPr>
      </p:pic>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matchingName="37">
  <p:cSld name="37">
    <p:spTree>
      <p:nvGrpSpPr>
        <p:cNvPr id="1" name="Shape 843"/>
        <p:cNvGrpSpPr/>
        <p:nvPr/>
      </p:nvGrpSpPr>
      <p:grpSpPr>
        <a:xfrm>
          <a:off x="0" y="0"/>
          <a:ext cx="0" cy="0"/>
          <a:chOff x="0" y="0"/>
          <a:chExt cx="0" cy="0"/>
        </a:xfrm>
      </p:grpSpPr>
      <p:sp>
        <p:nvSpPr>
          <p:cNvPr id="844" name="Google Shape;844;p51"/>
          <p:cNvSpPr>
            <a:spLocks noGrp="1"/>
          </p:cNvSpPr>
          <p:nvPr>
            <p:ph type="pic" idx="2"/>
          </p:nvPr>
        </p:nvSpPr>
        <p:spPr>
          <a:xfrm>
            <a:off x="9311054" y="1311513"/>
            <a:ext cx="7687902" cy="7699484"/>
          </a:xfrm>
          <a:prstGeom prst="rect">
            <a:avLst/>
          </a:prstGeom>
          <a:solidFill>
            <a:srgbClr val="353535">
              <a:alpha val="10196"/>
            </a:srgbClr>
          </a:solidFill>
          <a:ln>
            <a:noFill/>
          </a:ln>
        </p:spPr>
      </p:sp>
      <p:sp>
        <p:nvSpPr>
          <p:cNvPr id="845" name="Google Shape;845;p5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846" name="Google Shape;846;p5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847"/>
        <p:cNvGrpSpPr/>
        <p:nvPr/>
      </p:nvGrpSpPr>
      <p:grpSpPr>
        <a:xfrm>
          <a:off x="0" y="0"/>
          <a:ext cx="0" cy="0"/>
          <a:chOff x="0" y="0"/>
          <a:chExt cx="0" cy="0"/>
        </a:xfrm>
      </p:grpSpPr>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matchingName="26">
  <p:cSld name="26">
    <p:spTree>
      <p:nvGrpSpPr>
        <p:cNvPr id="1" name="Shape 848"/>
        <p:cNvGrpSpPr/>
        <p:nvPr/>
      </p:nvGrpSpPr>
      <p:grpSpPr>
        <a:xfrm>
          <a:off x="0" y="0"/>
          <a:ext cx="0" cy="0"/>
          <a:chOff x="0" y="0"/>
          <a:chExt cx="0" cy="0"/>
        </a:xfrm>
      </p:grpSpPr>
      <p:sp>
        <p:nvSpPr>
          <p:cNvPr id="849" name="Google Shape;849;p215"/>
          <p:cNvSpPr>
            <a:spLocks noGrp="1"/>
          </p:cNvSpPr>
          <p:nvPr>
            <p:ph type="pic" idx="2"/>
          </p:nvPr>
        </p:nvSpPr>
        <p:spPr>
          <a:xfrm>
            <a:off x="10460736" y="2301970"/>
            <a:ext cx="7827263" cy="7986618"/>
          </a:xfrm>
          <a:prstGeom prst="rect">
            <a:avLst/>
          </a:prstGeom>
          <a:solidFill>
            <a:srgbClr val="353535">
              <a:alpha val="10196"/>
            </a:srgbClr>
          </a:solidFill>
          <a:ln>
            <a:noFill/>
          </a:ln>
        </p:spPr>
      </p:sp>
      <p:sp>
        <p:nvSpPr>
          <p:cNvPr id="850" name="Google Shape;850;p21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851" name="Google Shape;851;p21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matchingName="1_Blank">
  <p:cSld name="1_Blank">
    <p:bg>
      <p:bgPr>
        <a:solidFill>
          <a:srgbClr val="011E41"/>
        </a:solidFill>
        <a:effectLst/>
      </p:bgPr>
    </p:bg>
    <p:spTree>
      <p:nvGrpSpPr>
        <p:cNvPr id="1" name="Shape 852"/>
        <p:cNvGrpSpPr/>
        <p:nvPr/>
      </p:nvGrpSpPr>
      <p:grpSpPr>
        <a:xfrm>
          <a:off x="0" y="0"/>
          <a:ext cx="0" cy="0"/>
          <a:chOff x="0" y="0"/>
          <a:chExt cx="0" cy="0"/>
        </a:xfrm>
      </p:grpSpPr>
      <p:pic>
        <p:nvPicPr>
          <p:cNvPr id="853" name="Google Shape;853;p216"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854"/>
        <p:cNvGrpSpPr/>
        <p:nvPr/>
      </p:nvGrpSpPr>
      <p:grpSpPr>
        <a:xfrm>
          <a:off x="0" y="0"/>
          <a:ext cx="0" cy="0"/>
          <a:chOff x="0" y="0"/>
          <a:chExt cx="0" cy="0"/>
        </a:xfrm>
      </p:grpSpPr>
      <p:sp>
        <p:nvSpPr>
          <p:cNvPr id="855" name="Google Shape;855;p21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856" name="Google Shape;856;p21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857" name="Google Shape;857;p217"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matchingName="03">
  <p:cSld name="03">
    <p:bg>
      <p:bgPr>
        <a:solidFill>
          <a:srgbClr val="011E41"/>
        </a:solidFill>
        <a:effectLst/>
      </p:bgPr>
    </p:bg>
    <p:spTree>
      <p:nvGrpSpPr>
        <p:cNvPr id="1" name="Shape 858"/>
        <p:cNvGrpSpPr/>
        <p:nvPr/>
      </p:nvGrpSpPr>
      <p:grpSpPr>
        <a:xfrm>
          <a:off x="0" y="0"/>
          <a:ext cx="0" cy="0"/>
          <a:chOff x="0" y="0"/>
          <a:chExt cx="0" cy="0"/>
        </a:xfrm>
      </p:grpSpPr>
      <p:sp>
        <p:nvSpPr>
          <p:cNvPr id="859" name="Google Shape;859;p21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lt2"/>
                </a:solidFill>
                <a:latin typeface="Open Sans"/>
                <a:ea typeface="Open Sans"/>
                <a:cs typeface="Open Sans"/>
                <a:sym typeface="Open Sans"/>
              </a:rPr>
              <a:t>‹#›</a:t>
            </a:fld>
            <a:endParaRPr sz="1600" b="0" i="0" u="none" strike="noStrike" cap="none">
              <a:solidFill>
                <a:schemeClr val="lt2"/>
              </a:solidFill>
              <a:latin typeface="Open Sans"/>
              <a:ea typeface="Open Sans"/>
              <a:cs typeface="Open Sans"/>
              <a:sym typeface="Open Sans"/>
            </a:endParaRPr>
          </a:p>
        </p:txBody>
      </p:sp>
      <p:cxnSp>
        <p:nvCxnSpPr>
          <p:cNvPr id="860" name="Google Shape;860;p218"/>
          <p:cNvCxnSpPr/>
          <p:nvPr/>
        </p:nvCxnSpPr>
        <p:spPr>
          <a:xfrm rot="10800000" flipH="1">
            <a:off x="17568333" y="9352284"/>
            <a:ext cx="719667" cy="15389"/>
          </a:xfrm>
          <a:prstGeom prst="straightConnector1">
            <a:avLst/>
          </a:prstGeom>
          <a:noFill/>
          <a:ln w="15875" cap="flat" cmpd="sng">
            <a:solidFill>
              <a:schemeClr val="lt2"/>
            </a:solidFill>
            <a:prstDash val="solid"/>
            <a:miter lim="800000"/>
            <a:headEnd type="none" w="sm" len="sm"/>
            <a:tailEnd type="none" w="sm" len="sm"/>
          </a:ln>
        </p:spPr>
      </p:cxnSp>
      <p:pic>
        <p:nvPicPr>
          <p:cNvPr id="861" name="Google Shape;861;p218" descr="A picture containing drawing&#10;&#10;Description automatically generated"/>
          <p:cNvPicPr preferRelativeResize="0"/>
          <p:nvPr/>
        </p:nvPicPr>
        <p:blipFill rotWithShape="1">
          <a:blip r:embed="rId2">
            <a:alphaModFix/>
          </a:blip>
          <a:srcRect/>
          <a:stretch/>
        </p:blipFill>
        <p:spPr>
          <a:xfrm>
            <a:off x="15532171" y="0"/>
            <a:ext cx="2746587" cy="2683239"/>
          </a:xfrm>
          <a:prstGeom prst="rect">
            <a:avLst/>
          </a:prstGeom>
          <a:noFill/>
          <a:ln>
            <a:noFill/>
          </a:ln>
        </p:spPr>
      </p:pic>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862"/>
        <p:cNvGrpSpPr/>
        <p:nvPr/>
      </p:nvGrpSpPr>
      <p:grpSpPr>
        <a:xfrm>
          <a:off x="0" y="0"/>
          <a:ext cx="0" cy="0"/>
          <a:chOff x="0" y="0"/>
          <a:chExt cx="0" cy="0"/>
        </a:xfrm>
      </p:grpSpPr>
      <p:sp>
        <p:nvSpPr>
          <p:cNvPr id="863" name="Google Shape;863;p219"/>
          <p:cNvSpPr>
            <a:spLocks noGrp="1"/>
          </p:cNvSpPr>
          <p:nvPr>
            <p:ph type="pic" idx="2"/>
          </p:nvPr>
        </p:nvSpPr>
        <p:spPr>
          <a:xfrm>
            <a:off x="0" y="0"/>
            <a:ext cx="18288000" cy="10288588"/>
          </a:xfrm>
          <a:prstGeom prst="rect">
            <a:avLst/>
          </a:prstGeom>
          <a:solidFill>
            <a:srgbClr val="353535">
              <a:alpha val="10196"/>
            </a:srgbClr>
          </a:solidFill>
          <a:ln>
            <a:noFill/>
          </a:ln>
        </p:spPr>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matchingName="06">
  <p:cSld name="06">
    <p:spTree>
      <p:nvGrpSpPr>
        <p:cNvPr id="1" name="Shape 864"/>
        <p:cNvGrpSpPr/>
        <p:nvPr/>
      </p:nvGrpSpPr>
      <p:grpSpPr>
        <a:xfrm>
          <a:off x="0" y="0"/>
          <a:ext cx="0" cy="0"/>
          <a:chOff x="0" y="0"/>
          <a:chExt cx="0" cy="0"/>
        </a:xfrm>
      </p:grpSpPr>
      <p:sp>
        <p:nvSpPr>
          <p:cNvPr id="865" name="Google Shape;865;p220"/>
          <p:cNvSpPr>
            <a:spLocks noGrp="1"/>
          </p:cNvSpPr>
          <p:nvPr>
            <p:ph type="pic" idx="2"/>
          </p:nvPr>
        </p:nvSpPr>
        <p:spPr>
          <a:xfrm>
            <a:off x="0" y="0"/>
            <a:ext cx="18288000" cy="10288588"/>
          </a:xfrm>
          <a:prstGeom prst="rect">
            <a:avLst/>
          </a:prstGeom>
          <a:solidFill>
            <a:srgbClr val="353535">
              <a:alpha val="10196"/>
            </a:srgbClr>
          </a:solidFill>
          <a:ln>
            <a:noFill/>
          </a:ln>
        </p:spPr>
      </p:sp>
      <p:sp>
        <p:nvSpPr>
          <p:cNvPr id="866" name="Google Shape;866;p22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867" name="Google Shape;867;p22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868" name="Google Shape;868;p220"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matchingName="08">
  <p:cSld name="08">
    <p:spTree>
      <p:nvGrpSpPr>
        <p:cNvPr id="1" name="Shape 869"/>
        <p:cNvGrpSpPr/>
        <p:nvPr/>
      </p:nvGrpSpPr>
      <p:grpSpPr>
        <a:xfrm>
          <a:off x="0" y="0"/>
          <a:ext cx="0" cy="0"/>
          <a:chOff x="0" y="0"/>
          <a:chExt cx="0" cy="0"/>
        </a:xfrm>
      </p:grpSpPr>
      <p:sp>
        <p:nvSpPr>
          <p:cNvPr id="870" name="Google Shape;870;p221"/>
          <p:cNvSpPr>
            <a:spLocks noGrp="1"/>
          </p:cNvSpPr>
          <p:nvPr>
            <p:ph type="pic" idx="2"/>
          </p:nvPr>
        </p:nvSpPr>
        <p:spPr>
          <a:xfrm>
            <a:off x="0" y="0"/>
            <a:ext cx="18288000" cy="10288588"/>
          </a:xfrm>
          <a:prstGeom prst="rect">
            <a:avLst/>
          </a:prstGeom>
          <a:solidFill>
            <a:srgbClr val="353535">
              <a:alpha val="10196"/>
            </a:srgbClr>
          </a:solidFill>
          <a:ln>
            <a:noFill/>
          </a:ln>
        </p:spPr>
      </p:sp>
      <p:sp>
        <p:nvSpPr>
          <p:cNvPr id="871" name="Google Shape;871;p221"/>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72" name="Google Shape;872;p221"/>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873" name="Google Shape;873;p221"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
        <p:nvSpPr>
          <p:cNvPr id="874" name="Google Shape;874;p221"/>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75" name="Google Shape;875;p221"/>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22 April 2022</a:t>
            </a:r>
            <a:endParaRPr sz="2400" b="1" i="0" u="none" strike="noStrike" cap="none">
              <a:solidFill>
                <a:srgbClr val="011E41"/>
              </a:solidFill>
              <a:latin typeface="Montserrat SemiBold"/>
              <a:ea typeface="Montserrat SemiBold"/>
              <a:cs typeface="Montserrat SemiBold"/>
              <a:sym typeface="Montserrat SemiBo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1">
  <p:cSld name="11">
    <p:spTree>
      <p:nvGrpSpPr>
        <p:cNvPr id="1" name="Shape 84"/>
        <p:cNvGrpSpPr/>
        <p:nvPr/>
      </p:nvGrpSpPr>
      <p:grpSpPr>
        <a:xfrm>
          <a:off x="0" y="0"/>
          <a:ext cx="0" cy="0"/>
          <a:chOff x="0" y="0"/>
          <a:chExt cx="0" cy="0"/>
        </a:xfrm>
      </p:grpSpPr>
      <p:sp>
        <p:nvSpPr>
          <p:cNvPr id="85" name="Google Shape;85;p67"/>
          <p:cNvSpPr>
            <a:spLocks noGrp="1"/>
          </p:cNvSpPr>
          <p:nvPr>
            <p:ph type="pic" idx="2"/>
          </p:nvPr>
        </p:nvSpPr>
        <p:spPr>
          <a:xfrm>
            <a:off x="1935145" y="3120406"/>
            <a:ext cx="5715000" cy="5715000"/>
          </a:xfrm>
          <a:prstGeom prst="rect">
            <a:avLst/>
          </a:prstGeom>
          <a:solidFill>
            <a:srgbClr val="353535">
              <a:alpha val="9803"/>
            </a:srgbClr>
          </a:solidFill>
          <a:ln>
            <a:noFill/>
          </a:ln>
        </p:spPr>
      </p:sp>
      <p:sp>
        <p:nvSpPr>
          <p:cNvPr id="86" name="Google Shape;86;p6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87" name="Google Shape;87;p6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88" name="Google Shape;88;p67"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matchingName="09">
  <p:cSld name="09">
    <p:bg>
      <p:bgPr>
        <a:solidFill>
          <a:srgbClr val="011E41"/>
        </a:solidFill>
        <a:effectLst/>
      </p:bgPr>
    </p:bg>
    <p:spTree>
      <p:nvGrpSpPr>
        <p:cNvPr id="1" name="Shape 876"/>
        <p:cNvGrpSpPr/>
        <p:nvPr/>
      </p:nvGrpSpPr>
      <p:grpSpPr>
        <a:xfrm>
          <a:off x="0" y="0"/>
          <a:ext cx="0" cy="0"/>
          <a:chOff x="0" y="0"/>
          <a:chExt cx="0" cy="0"/>
        </a:xfrm>
      </p:grpSpPr>
      <p:pic>
        <p:nvPicPr>
          <p:cNvPr id="877" name="Google Shape;877;p222"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
        <p:nvSpPr>
          <p:cNvPr id="878" name="Google Shape;878;p222"/>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79" name="Google Shape;879;p222"/>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chemeClr val="lt2"/>
                </a:solidFill>
                <a:latin typeface="Montserrat SemiBold"/>
                <a:ea typeface="Montserrat SemiBold"/>
                <a:cs typeface="Montserrat SemiBold"/>
                <a:sym typeface="Montserrat SemiBold"/>
              </a:rPr>
              <a:t>22 April 2022</a:t>
            </a:r>
            <a:endParaRPr sz="2400" b="1" i="0" u="none" strike="noStrike" cap="none">
              <a:solidFill>
                <a:schemeClr val="lt2"/>
              </a:solidFill>
              <a:latin typeface="Montserrat SemiBold"/>
              <a:ea typeface="Montserrat SemiBold"/>
              <a:cs typeface="Montserrat SemiBold"/>
              <a:sym typeface="Montserrat SemiBold"/>
            </a:endParaRPr>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matchingName="07">
  <p:cSld name="07">
    <p:spTree>
      <p:nvGrpSpPr>
        <p:cNvPr id="1" name="Shape 880"/>
        <p:cNvGrpSpPr/>
        <p:nvPr/>
      </p:nvGrpSpPr>
      <p:grpSpPr>
        <a:xfrm>
          <a:off x="0" y="0"/>
          <a:ext cx="0" cy="0"/>
          <a:chOff x="0" y="0"/>
          <a:chExt cx="0" cy="0"/>
        </a:xfrm>
      </p:grpSpPr>
      <p:sp>
        <p:nvSpPr>
          <p:cNvPr id="881" name="Google Shape;881;p223"/>
          <p:cNvSpPr>
            <a:spLocks noGrp="1"/>
          </p:cNvSpPr>
          <p:nvPr>
            <p:ph type="pic" idx="2"/>
          </p:nvPr>
        </p:nvSpPr>
        <p:spPr>
          <a:xfrm>
            <a:off x="0" y="0"/>
            <a:ext cx="18288000" cy="10288588"/>
          </a:xfrm>
          <a:prstGeom prst="rect">
            <a:avLst/>
          </a:prstGeom>
          <a:solidFill>
            <a:srgbClr val="353535">
              <a:alpha val="10196"/>
            </a:srgbClr>
          </a:solidFill>
          <a:ln>
            <a:noFill/>
          </a:ln>
        </p:spPr>
      </p:sp>
      <p:sp>
        <p:nvSpPr>
          <p:cNvPr id="882" name="Google Shape;882;p223"/>
          <p:cNvSpPr/>
          <p:nvPr/>
        </p:nvSpPr>
        <p:spPr>
          <a:xfrm rot="-2700000">
            <a:off x="-4975069" y="2029188"/>
            <a:ext cx="17752544" cy="3778950"/>
          </a:xfrm>
          <a:prstGeom prst="rect">
            <a:avLst/>
          </a:prstGeom>
          <a:solidFill>
            <a:srgbClr val="011E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883" name="Google Shape;883;p223"/>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884" name="Google Shape;884;p223" descr="A sign in the dark&#10;&#10;Description automatically generated"/>
          <p:cNvPicPr preferRelativeResize="0"/>
          <p:nvPr/>
        </p:nvPicPr>
        <p:blipFill rotWithShape="1">
          <a:blip r:embed="rId2">
            <a:alphaModFix/>
          </a:blip>
          <a:srcRect/>
          <a:stretch/>
        </p:blipFill>
        <p:spPr>
          <a:xfrm>
            <a:off x="-2665378" y="-7435166"/>
            <a:ext cx="20236810" cy="20236810"/>
          </a:xfrm>
          <a:prstGeom prst="rect">
            <a:avLst/>
          </a:prstGeom>
          <a:noFill/>
          <a:ln>
            <a:noFill/>
          </a:ln>
        </p:spPr>
      </p:pic>
      <p:sp>
        <p:nvSpPr>
          <p:cNvPr id="885" name="Google Shape;885;p223"/>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886" name="Google Shape;886;p223" descr="A picture containing drawing&#10;&#10;Description automatically generated"/>
          <p:cNvPicPr preferRelativeResize="0"/>
          <p:nvPr/>
        </p:nvPicPr>
        <p:blipFill rotWithShape="1">
          <a:blip r:embed="rId3">
            <a:alphaModFix/>
          </a:blip>
          <a:srcRect/>
          <a:stretch/>
        </p:blipFill>
        <p:spPr>
          <a:xfrm>
            <a:off x="0" y="0"/>
            <a:ext cx="2746587" cy="2683239"/>
          </a:xfrm>
          <a:prstGeom prst="rect">
            <a:avLst/>
          </a:prstGeom>
          <a:noFill/>
          <a:ln>
            <a:noFill/>
          </a:ln>
        </p:spPr>
      </p:pic>
      <p:sp>
        <p:nvSpPr>
          <p:cNvPr id="887" name="Google Shape;887;p223"/>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88" name="Google Shape;888;p223"/>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22 April 2022</a:t>
            </a:r>
            <a:endParaRPr sz="2400" b="1" i="0" u="none" strike="noStrike" cap="none">
              <a:solidFill>
                <a:srgbClr val="011E41"/>
              </a:solidFill>
              <a:latin typeface="Montserrat SemiBold"/>
              <a:ea typeface="Montserrat SemiBold"/>
              <a:cs typeface="Montserrat SemiBold"/>
              <a:sym typeface="Montserrat SemiBold"/>
            </a:endParaRPr>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889"/>
        <p:cNvGrpSpPr/>
        <p:nvPr/>
      </p:nvGrpSpPr>
      <p:grpSpPr>
        <a:xfrm>
          <a:off x="0" y="0"/>
          <a:ext cx="0" cy="0"/>
          <a:chOff x="0" y="0"/>
          <a:chExt cx="0" cy="0"/>
        </a:xfrm>
      </p:grpSpPr>
      <p:sp>
        <p:nvSpPr>
          <p:cNvPr id="890" name="Google Shape;890;p224"/>
          <p:cNvSpPr>
            <a:spLocks noGrp="1"/>
          </p:cNvSpPr>
          <p:nvPr>
            <p:ph type="pic" idx="2"/>
          </p:nvPr>
        </p:nvSpPr>
        <p:spPr>
          <a:xfrm>
            <a:off x="383056" y="338143"/>
            <a:ext cx="17521895" cy="9625008"/>
          </a:xfrm>
          <a:prstGeom prst="rect">
            <a:avLst/>
          </a:prstGeom>
          <a:solidFill>
            <a:srgbClr val="353535">
              <a:alpha val="10196"/>
            </a:srgbClr>
          </a:solidFill>
          <a:ln>
            <a:noFill/>
          </a:ln>
        </p:spPr>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matchingName="11">
  <p:cSld name="11">
    <p:spTree>
      <p:nvGrpSpPr>
        <p:cNvPr id="1" name="Shape 891"/>
        <p:cNvGrpSpPr/>
        <p:nvPr/>
      </p:nvGrpSpPr>
      <p:grpSpPr>
        <a:xfrm>
          <a:off x="0" y="0"/>
          <a:ext cx="0" cy="0"/>
          <a:chOff x="0" y="0"/>
          <a:chExt cx="0" cy="0"/>
        </a:xfrm>
      </p:grpSpPr>
      <p:sp>
        <p:nvSpPr>
          <p:cNvPr id="892" name="Google Shape;892;p225"/>
          <p:cNvSpPr>
            <a:spLocks noGrp="1"/>
          </p:cNvSpPr>
          <p:nvPr>
            <p:ph type="pic" idx="2"/>
          </p:nvPr>
        </p:nvSpPr>
        <p:spPr>
          <a:xfrm>
            <a:off x="1935145" y="3120406"/>
            <a:ext cx="5715000" cy="5715000"/>
          </a:xfrm>
          <a:prstGeom prst="rect">
            <a:avLst/>
          </a:prstGeom>
          <a:solidFill>
            <a:srgbClr val="353535">
              <a:alpha val="10196"/>
            </a:srgbClr>
          </a:solidFill>
          <a:ln>
            <a:noFill/>
          </a:ln>
        </p:spPr>
      </p:sp>
      <p:sp>
        <p:nvSpPr>
          <p:cNvPr id="893" name="Google Shape;893;p22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894" name="Google Shape;894;p22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895" name="Google Shape;895;p225"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matchingName="12">
  <p:cSld name="12">
    <p:spTree>
      <p:nvGrpSpPr>
        <p:cNvPr id="1" name="Shape 896"/>
        <p:cNvGrpSpPr/>
        <p:nvPr/>
      </p:nvGrpSpPr>
      <p:grpSpPr>
        <a:xfrm>
          <a:off x="0" y="0"/>
          <a:ext cx="0" cy="0"/>
          <a:chOff x="0" y="0"/>
          <a:chExt cx="0" cy="0"/>
        </a:xfrm>
      </p:grpSpPr>
      <p:sp>
        <p:nvSpPr>
          <p:cNvPr id="897" name="Google Shape;897;p226"/>
          <p:cNvSpPr>
            <a:spLocks noGrp="1"/>
          </p:cNvSpPr>
          <p:nvPr>
            <p:ph type="pic" idx="2"/>
          </p:nvPr>
        </p:nvSpPr>
        <p:spPr>
          <a:xfrm>
            <a:off x="1610782" y="2576586"/>
            <a:ext cx="6363725" cy="6363727"/>
          </a:xfrm>
          <a:prstGeom prst="rect">
            <a:avLst/>
          </a:prstGeom>
          <a:solidFill>
            <a:srgbClr val="353535">
              <a:alpha val="10196"/>
            </a:srgbClr>
          </a:solidFill>
          <a:ln>
            <a:noFill/>
          </a:ln>
        </p:spPr>
      </p:sp>
      <p:sp>
        <p:nvSpPr>
          <p:cNvPr id="898" name="Google Shape;898;p22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899" name="Google Shape;899;p22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00" name="Google Shape;900;p226"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901"/>
        <p:cNvGrpSpPr/>
        <p:nvPr/>
      </p:nvGrpSpPr>
      <p:grpSpPr>
        <a:xfrm>
          <a:off x="0" y="0"/>
          <a:ext cx="0" cy="0"/>
          <a:chOff x="0" y="0"/>
          <a:chExt cx="0" cy="0"/>
        </a:xfrm>
      </p:grpSpPr>
      <p:sp>
        <p:nvSpPr>
          <p:cNvPr id="902" name="Google Shape;902;p227"/>
          <p:cNvSpPr>
            <a:spLocks noGrp="1"/>
          </p:cNvSpPr>
          <p:nvPr>
            <p:ph type="pic" idx="2"/>
          </p:nvPr>
        </p:nvSpPr>
        <p:spPr>
          <a:xfrm flipH="1">
            <a:off x="-1" y="0"/>
            <a:ext cx="14712019" cy="4511040"/>
          </a:xfrm>
          <a:prstGeom prst="rect">
            <a:avLst/>
          </a:prstGeom>
          <a:solidFill>
            <a:srgbClr val="353535">
              <a:alpha val="10196"/>
            </a:srgbClr>
          </a:solidFill>
          <a:ln>
            <a:noFill/>
          </a:ln>
        </p:spPr>
      </p:sp>
      <p:sp>
        <p:nvSpPr>
          <p:cNvPr id="903" name="Google Shape;903;p22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904" name="Google Shape;904;p22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05" name="Google Shape;905;p227"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906"/>
        <p:cNvGrpSpPr/>
        <p:nvPr/>
      </p:nvGrpSpPr>
      <p:grpSpPr>
        <a:xfrm>
          <a:off x="0" y="0"/>
          <a:ext cx="0" cy="0"/>
          <a:chOff x="0" y="0"/>
          <a:chExt cx="0" cy="0"/>
        </a:xfrm>
      </p:grpSpPr>
      <p:sp>
        <p:nvSpPr>
          <p:cNvPr id="907" name="Google Shape;907;p228"/>
          <p:cNvSpPr>
            <a:spLocks noGrp="1"/>
          </p:cNvSpPr>
          <p:nvPr>
            <p:ph type="pic" idx="2"/>
          </p:nvPr>
        </p:nvSpPr>
        <p:spPr>
          <a:xfrm>
            <a:off x="1553028" y="0"/>
            <a:ext cx="16734972" cy="5379495"/>
          </a:xfrm>
          <a:prstGeom prst="rect">
            <a:avLst/>
          </a:prstGeom>
          <a:solidFill>
            <a:srgbClr val="353535">
              <a:alpha val="10196"/>
            </a:srgbClr>
          </a:solidFill>
          <a:ln>
            <a:noFill/>
          </a:ln>
        </p:spPr>
      </p:sp>
      <p:sp>
        <p:nvSpPr>
          <p:cNvPr id="908" name="Google Shape;908;p22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909" name="Google Shape;909;p22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10" name="Google Shape;910;p228"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matchingName="15">
  <p:cSld name="15">
    <p:spTree>
      <p:nvGrpSpPr>
        <p:cNvPr id="1" name="Shape 911"/>
        <p:cNvGrpSpPr/>
        <p:nvPr/>
      </p:nvGrpSpPr>
      <p:grpSpPr>
        <a:xfrm>
          <a:off x="0" y="0"/>
          <a:ext cx="0" cy="0"/>
          <a:chOff x="0" y="0"/>
          <a:chExt cx="0" cy="0"/>
        </a:xfrm>
      </p:grpSpPr>
      <p:sp>
        <p:nvSpPr>
          <p:cNvPr id="912" name="Google Shape;912;p229"/>
          <p:cNvSpPr>
            <a:spLocks noGrp="1"/>
          </p:cNvSpPr>
          <p:nvPr>
            <p:ph type="pic" idx="2"/>
          </p:nvPr>
        </p:nvSpPr>
        <p:spPr>
          <a:xfrm>
            <a:off x="0" y="0"/>
            <a:ext cx="9601200" cy="10288588"/>
          </a:xfrm>
          <a:prstGeom prst="rect">
            <a:avLst/>
          </a:prstGeom>
          <a:solidFill>
            <a:srgbClr val="353535">
              <a:alpha val="10196"/>
            </a:srgbClr>
          </a:solidFill>
          <a:ln>
            <a:noFill/>
          </a:ln>
        </p:spPr>
      </p:sp>
      <p:sp>
        <p:nvSpPr>
          <p:cNvPr id="913" name="Google Shape;913;p22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914" name="Google Shape;914;p22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15" name="Google Shape;915;p229"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matchingName="16">
  <p:cSld name="16">
    <p:spTree>
      <p:nvGrpSpPr>
        <p:cNvPr id="1" name="Shape 916"/>
        <p:cNvGrpSpPr/>
        <p:nvPr/>
      </p:nvGrpSpPr>
      <p:grpSpPr>
        <a:xfrm>
          <a:off x="0" y="0"/>
          <a:ext cx="0" cy="0"/>
          <a:chOff x="0" y="0"/>
          <a:chExt cx="0" cy="0"/>
        </a:xfrm>
      </p:grpSpPr>
      <p:sp>
        <p:nvSpPr>
          <p:cNvPr id="917" name="Google Shape;917;p230"/>
          <p:cNvSpPr>
            <a:spLocks noGrp="1"/>
          </p:cNvSpPr>
          <p:nvPr>
            <p:ph type="pic" idx="2"/>
          </p:nvPr>
        </p:nvSpPr>
        <p:spPr>
          <a:xfrm>
            <a:off x="0" y="0"/>
            <a:ext cx="6698918" cy="6698919"/>
          </a:xfrm>
          <a:prstGeom prst="rect">
            <a:avLst/>
          </a:prstGeom>
          <a:solidFill>
            <a:srgbClr val="353535">
              <a:alpha val="10196"/>
            </a:srgbClr>
          </a:solidFill>
          <a:ln>
            <a:noFill/>
          </a:ln>
        </p:spPr>
      </p:sp>
      <p:sp>
        <p:nvSpPr>
          <p:cNvPr id="918" name="Google Shape;918;p230"/>
          <p:cNvSpPr>
            <a:spLocks noGrp="1"/>
          </p:cNvSpPr>
          <p:nvPr>
            <p:ph type="pic" idx="3"/>
          </p:nvPr>
        </p:nvSpPr>
        <p:spPr>
          <a:xfrm>
            <a:off x="4279192" y="4287009"/>
            <a:ext cx="4798110" cy="4798111"/>
          </a:xfrm>
          <a:prstGeom prst="rect">
            <a:avLst/>
          </a:prstGeom>
          <a:solidFill>
            <a:srgbClr val="353535">
              <a:alpha val="10196"/>
            </a:srgbClr>
          </a:solidFill>
          <a:ln>
            <a:noFill/>
          </a:ln>
        </p:spPr>
      </p:sp>
      <p:sp>
        <p:nvSpPr>
          <p:cNvPr id="919" name="Google Shape;919;p23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920" name="Google Shape;920;p23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21" name="Google Shape;921;p230"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matchingName="17">
  <p:cSld name="17">
    <p:spTree>
      <p:nvGrpSpPr>
        <p:cNvPr id="1" name="Shape 922"/>
        <p:cNvGrpSpPr/>
        <p:nvPr/>
      </p:nvGrpSpPr>
      <p:grpSpPr>
        <a:xfrm>
          <a:off x="0" y="0"/>
          <a:ext cx="0" cy="0"/>
          <a:chOff x="0" y="0"/>
          <a:chExt cx="0" cy="0"/>
        </a:xfrm>
      </p:grpSpPr>
      <p:sp>
        <p:nvSpPr>
          <p:cNvPr id="923" name="Google Shape;923;p231"/>
          <p:cNvSpPr>
            <a:spLocks noGrp="1"/>
          </p:cNvSpPr>
          <p:nvPr>
            <p:ph type="pic" idx="2"/>
          </p:nvPr>
        </p:nvSpPr>
        <p:spPr>
          <a:xfrm>
            <a:off x="6907700" y="3429529"/>
            <a:ext cx="3466042" cy="3429529"/>
          </a:xfrm>
          <a:prstGeom prst="rect">
            <a:avLst/>
          </a:prstGeom>
          <a:solidFill>
            <a:srgbClr val="353535">
              <a:alpha val="10196"/>
            </a:srgbClr>
          </a:solidFill>
          <a:ln>
            <a:noFill/>
          </a:ln>
        </p:spPr>
      </p:sp>
      <p:sp>
        <p:nvSpPr>
          <p:cNvPr id="924" name="Google Shape;924;p231"/>
          <p:cNvSpPr>
            <a:spLocks noGrp="1"/>
          </p:cNvSpPr>
          <p:nvPr>
            <p:ph type="pic" idx="3"/>
          </p:nvPr>
        </p:nvSpPr>
        <p:spPr>
          <a:xfrm>
            <a:off x="-24384" y="0"/>
            <a:ext cx="3466042" cy="3429529"/>
          </a:xfrm>
          <a:prstGeom prst="rect">
            <a:avLst/>
          </a:prstGeom>
          <a:solidFill>
            <a:srgbClr val="353535">
              <a:alpha val="10196"/>
            </a:srgbClr>
          </a:solidFill>
          <a:ln>
            <a:noFill/>
          </a:ln>
        </p:spPr>
      </p:sp>
      <p:sp>
        <p:nvSpPr>
          <p:cNvPr id="925" name="Google Shape;925;p231"/>
          <p:cNvSpPr>
            <a:spLocks noGrp="1"/>
          </p:cNvSpPr>
          <p:nvPr>
            <p:ph type="pic" idx="4"/>
          </p:nvPr>
        </p:nvSpPr>
        <p:spPr>
          <a:xfrm>
            <a:off x="3441658" y="3429529"/>
            <a:ext cx="3466042" cy="3429529"/>
          </a:xfrm>
          <a:prstGeom prst="rect">
            <a:avLst/>
          </a:prstGeom>
          <a:solidFill>
            <a:srgbClr val="353535">
              <a:alpha val="10196"/>
            </a:srgbClr>
          </a:solidFill>
          <a:ln>
            <a:noFill/>
          </a:ln>
        </p:spPr>
      </p:sp>
      <p:sp>
        <p:nvSpPr>
          <p:cNvPr id="926" name="Google Shape;926;p231"/>
          <p:cNvSpPr>
            <a:spLocks noGrp="1"/>
          </p:cNvSpPr>
          <p:nvPr>
            <p:ph type="pic" idx="5"/>
          </p:nvPr>
        </p:nvSpPr>
        <p:spPr>
          <a:xfrm>
            <a:off x="-24384" y="3429529"/>
            <a:ext cx="3466042" cy="3429529"/>
          </a:xfrm>
          <a:prstGeom prst="rect">
            <a:avLst/>
          </a:prstGeom>
          <a:solidFill>
            <a:srgbClr val="353535">
              <a:alpha val="10196"/>
            </a:srgbClr>
          </a:solidFill>
          <a:ln>
            <a:noFill/>
          </a:ln>
        </p:spPr>
      </p:sp>
      <p:sp>
        <p:nvSpPr>
          <p:cNvPr id="927" name="Google Shape;927;p231"/>
          <p:cNvSpPr>
            <a:spLocks noGrp="1"/>
          </p:cNvSpPr>
          <p:nvPr>
            <p:ph type="pic" idx="6"/>
          </p:nvPr>
        </p:nvSpPr>
        <p:spPr>
          <a:xfrm>
            <a:off x="3441658" y="6859059"/>
            <a:ext cx="3466042" cy="3429529"/>
          </a:xfrm>
          <a:prstGeom prst="rect">
            <a:avLst/>
          </a:prstGeom>
          <a:solidFill>
            <a:srgbClr val="353535">
              <a:alpha val="10196"/>
            </a:srgbClr>
          </a:solidFill>
          <a:ln>
            <a:noFill/>
          </a:ln>
        </p:spPr>
      </p:sp>
      <p:sp>
        <p:nvSpPr>
          <p:cNvPr id="928" name="Google Shape;928;p231"/>
          <p:cNvSpPr>
            <a:spLocks noGrp="1"/>
          </p:cNvSpPr>
          <p:nvPr>
            <p:ph type="pic" idx="7"/>
          </p:nvPr>
        </p:nvSpPr>
        <p:spPr>
          <a:xfrm>
            <a:off x="-24384" y="6859059"/>
            <a:ext cx="3466042" cy="3429529"/>
          </a:xfrm>
          <a:prstGeom prst="rect">
            <a:avLst/>
          </a:prstGeom>
          <a:solidFill>
            <a:srgbClr val="353535">
              <a:alpha val="10196"/>
            </a:srgbClr>
          </a:solidFill>
          <a:ln>
            <a:noFill/>
          </a:ln>
        </p:spPr>
      </p:sp>
      <p:sp>
        <p:nvSpPr>
          <p:cNvPr id="929" name="Google Shape;929;p23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930" name="Google Shape;930;p23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31" name="Google Shape;931;p231"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2">
  <p:cSld name="12">
    <p:spTree>
      <p:nvGrpSpPr>
        <p:cNvPr id="1" name="Shape 89"/>
        <p:cNvGrpSpPr/>
        <p:nvPr/>
      </p:nvGrpSpPr>
      <p:grpSpPr>
        <a:xfrm>
          <a:off x="0" y="0"/>
          <a:ext cx="0" cy="0"/>
          <a:chOff x="0" y="0"/>
          <a:chExt cx="0" cy="0"/>
        </a:xfrm>
      </p:grpSpPr>
      <p:sp>
        <p:nvSpPr>
          <p:cNvPr id="90" name="Google Shape;90;p68"/>
          <p:cNvSpPr>
            <a:spLocks noGrp="1"/>
          </p:cNvSpPr>
          <p:nvPr>
            <p:ph type="pic" idx="2"/>
          </p:nvPr>
        </p:nvSpPr>
        <p:spPr>
          <a:xfrm>
            <a:off x="1610782" y="2576586"/>
            <a:ext cx="6363725" cy="6363727"/>
          </a:xfrm>
          <a:prstGeom prst="rect">
            <a:avLst/>
          </a:prstGeom>
          <a:solidFill>
            <a:srgbClr val="353535">
              <a:alpha val="9803"/>
            </a:srgbClr>
          </a:solidFill>
          <a:ln>
            <a:noFill/>
          </a:ln>
        </p:spPr>
      </p:sp>
      <p:sp>
        <p:nvSpPr>
          <p:cNvPr id="91" name="Google Shape;91;p6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92" name="Google Shape;92;p6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3" name="Google Shape;93;p68"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matchingName="18">
  <p:cSld name="18">
    <p:spTree>
      <p:nvGrpSpPr>
        <p:cNvPr id="1" name="Shape 932"/>
        <p:cNvGrpSpPr/>
        <p:nvPr/>
      </p:nvGrpSpPr>
      <p:grpSpPr>
        <a:xfrm>
          <a:off x="0" y="0"/>
          <a:ext cx="0" cy="0"/>
          <a:chOff x="0" y="0"/>
          <a:chExt cx="0" cy="0"/>
        </a:xfrm>
      </p:grpSpPr>
      <p:sp>
        <p:nvSpPr>
          <p:cNvPr id="933" name="Google Shape;933;p232"/>
          <p:cNvSpPr>
            <a:spLocks noGrp="1"/>
          </p:cNvSpPr>
          <p:nvPr>
            <p:ph type="pic" idx="2"/>
          </p:nvPr>
        </p:nvSpPr>
        <p:spPr>
          <a:xfrm>
            <a:off x="11359170" y="0"/>
            <a:ext cx="2271834" cy="2247901"/>
          </a:xfrm>
          <a:prstGeom prst="rect">
            <a:avLst/>
          </a:prstGeom>
          <a:solidFill>
            <a:srgbClr val="353535">
              <a:alpha val="10196"/>
            </a:srgbClr>
          </a:solidFill>
          <a:ln>
            <a:noFill/>
          </a:ln>
        </p:spPr>
      </p:sp>
      <p:sp>
        <p:nvSpPr>
          <p:cNvPr id="934" name="Google Shape;934;p232"/>
          <p:cNvSpPr>
            <a:spLocks noGrp="1"/>
          </p:cNvSpPr>
          <p:nvPr>
            <p:ph type="pic" idx="3"/>
          </p:nvPr>
        </p:nvSpPr>
        <p:spPr>
          <a:xfrm>
            <a:off x="9087336" y="0"/>
            <a:ext cx="2271834" cy="2247901"/>
          </a:xfrm>
          <a:prstGeom prst="rect">
            <a:avLst/>
          </a:prstGeom>
          <a:solidFill>
            <a:srgbClr val="353535">
              <a:alpha val="10196"/>
            </a:srgbClr>
          </a:solidFill>
          <a:ln>
            <a:noFill/>
          </a:ln>
        </p:spPr>
      </p:sp>
      <p:sp>
        <p:nvSpPr>
          <p:cNvPr id="935" name="Google Shape;935;p232"/>
          <p:cNvSpPr>
            <a:spLocks noGrp="1"/>
          </p:cNvSpPr>
          <p:nvPr>
            <p:ph type="pic" idx="4"/>
          </p:nvPr>
        </p:nvSpPr>
        <p:spPr>
          <a:xfrm>
            <a:off x="6815502" y="0"/>
            <a:ext cx="2271834" cy="2247901"/>
          </a:xfrm>
          <a:prstGeom prst="rect">
            <a:avLst/>
          </a:prstGeom>
          <a:solidFill>
            <a:srgbClr val="353535">
              <a:alpha val="10196"/>
            </a:srgbClr>
          </a:solidFill>
          <a:ln>
            <a:noFill/>
          </a:ln>
        </p:spPr>
      </p:sp>
      <p:sp>
        <p:nvSpPr>
          <p:cNvPr id="936" name="Google Shape;936;p232"/>
          <p:cNvSpPr>
            <a:spLocks noGrp="1"/>
          </p:cNvSpPr>
          <p:nvPr>
            <p:ph type="pic" idx="5"/>
          </p:nvPr>
        </p:nvSpPr>
        <p:spPr>
          <a:xfrm>
            <a:off x="4543668" y="0"/>
            <a:ext cx="2271834" cy="2247901"/>
          </a:xfrm>
          <a:prstGeom prst="rect">
            <a:avLst/>
          </a:prstGeom>
          <a:solidFill>
            <a:srgbClr val="353535">
              <a:alpha val="10196"/>
            </a:srgbClr>
          </a:solidFill>
          <a:ln>
            <a:noFill/>
          </a:ln>
        </p:spPr>
      </p:sp>
      <p:sp>
        <p:nvSpPr>
          <p:cNvPr id="937" name="Google Shape;937;p232"/>
          <p:cNvSpPr>
            <a:spLocks noGrp="1"/>
          </p:cNvSpPr>
          <p:nvPr>
            <p:ph type="pic" idx="6"/>
          </p:nvPr>
        </p:nvSpPr>
        <p:spPr>
          <a:xfrm>
            <a:off x="2271834" y="0"/>
            <a:ext cx="2271834" cy="2247901"/>
          </a:xfrm>
          <a:prstGeom prst="rect">
            <a:avLst/>
          </a:prstGeom>
          <a:solidFill>
            <a:srgbClr val="353535">
              <a:alpha val="10196"/>
            </a:srgbClr>
          </a:solidFill>
          <a:ln>
            <a:noFill/>
          </a:ln>
        </p:spPr>
      </p:sp>
      <p:sp>
        <p:nvSpPr>
          <p:cNvPr id="938" name="Google Shape;938;p232"/>
          <p:cNvSpPr>
            <a:spLocks noGrp="1"/>
          </p:cNvSpPr>
          <p:nvPr>
            <p:ph type="pic" idx="7"/>
          </p:nvPr>
        </p:nvSpPr>
        <p:spPr>
          <a:xfrm>
            <a:off x="0" y="0"/>
            <a:ext cx="2271834" cy="2247901"/>
          </a:xfrm>
          <a:prstGeom prst="rect">
            <a:avLst/>
          </a:prstGeom>
          <a:solidFill>
            <a:srgbClr val="353535">
              <a:alpha val="10196"/>
            </a:srgbClr>
          </a:solidFill>
          <a:ln>
            <a:noFill/>
          </a:ln>
        </p:spPr>
      </p:sp>
      <p:sp>
        <p:nvSpPr>
          <p:cNvPr id="939" name="Google Shape;939;p232"/>
          <p:cNvSpPr>
            <a:spLocks noGrp="1"/>
          </p:cNvSpPr>
          <p:nvPr>
            <p:ph type="pic" idx="8"/>
          </p:nvPr>
        </p:nvSpPr>
        <p:spPr>
          <a:xfrm>
            <a:off x="9087336" y="2247901"/>
            <a:ext cx="2271834" cy="2247901"/>
          </a:xfrm>
          <a:prstGeom prst="rect">
            <a:avLst/>
          </a:prstGeom>
          <a:solidFill>
            <a:srgbClr val="353535">
              <a:alpha val="10196"/>
            </a:srgbClr>
          </a:solidFill>
          <a:ln>
            <a:noFill/>
          </a:ln>
        </p:spPr>
      </p:sp>
      <p:sp>
        <p:nvSpPr>
          <p:cNvPr id="940" name="Google Shape;940;p232"/>
          <p:cNvSpPr>
            <a:spLocks noGrp="1"/>
          </p:cNvSpPr>
          <p:nvPr>
            <p:ph type="pic" idx="9"/>
          </p:nvPr>
        </p:nvSpPr>
        <p:spPr>
          <a:xfrm>
            <a:off x="6815502" y="2247901"/>
            <a:ext cx="2271834" cy="2247901"/>
          </a:xfrm>
          <a:prstGeom prst="rect">
            <a:avLst/>
          </a:prstGeom>
          <a:solidFill>
            <a:srgbClr val="353535">
              <a:alpha val="10196"/>
            </a:srgbClr>
          </a:solidFill>
          <a:ln>
            <a:noFill/>
          </a:ln>
        </p:spPr>
      </p:sp>
      <p:sp>
        <p:nvSpPr>
          <p:cNvPr id="941" name="Google Shape;941;p232"/>
          <p:cNvSpPr>
            <a:spLocks noGrp="1"/>
          </p:cNvSpPr>
          <p:nvPr>
            <p:ph type="pic" idx="13"/>
          </p:nvPr>
        </p:nvSpPr>
        <p:spPr>
          <a:xfrm>
            <a:off x="4543668" y="2247901"/>
            <a:ext cx="2271834" cy="2247901"/>
          </a:xfrm>
          <a:prstGeom prst="rect">
            <a:avLst/>
          </a:prstGeom>
          <a:solidFill>
            <a:srgbClr val="353535">
              <a:alpha val="10196"/>
            </a:srgbClr>
          </a:solidFill>
          <a:ln>
            <a:noFill/>
          </a:ln>
        </p:spPr>
      </p:sp>
      <p:sp>
        <p:nvSpPr>
          <p:cNvPr id="942" name="Google Shape;942;p232"/>
          <p:cNvSpPr>
            <a:spLocks noGrp="1"/>
          </p:cNvSpPr>
          <p:nvPr>
            <p:ph type="pic" idx="14"/>
          </p:nvPr>
        </p:nvSpPr>
        <p:spPr>
          <a:xfrm>
            <a:off x="2271834" y="2247901"/>
            <a:ext cx="2271834" cy="2247901"/>
          </a:xfrm>
          <a:prstGeom prst="rect">
            <a:avLst/>
          </a:prstGeom>
          <a:solidFill>
            <a:srgbClr val="353535">
              <a:alpha val="10196"/>
            </a:srgbClr>
          </a:solidFill>
          <a:ln>
            <a:noFill/>
          </a:ln>
        </p:spPr>
      </p:sp>
      <p:sp>
        <p:nvSpPr>
          <p:cNvPr id="943" name="Google Shape;943;p232"/>
          <p:cNvSpPr>
            <a:spLocks noGrp="1"/>
          </p:cNvSpPr>
          <p:nvPr>
            <p:ph type="pic" idx="15"/>
          </p:nvPr>
        </p:nvSpPr>
        <p:spPr>
          <a:xfrm>
            <a:off x="0" y="2247901"/>
            <a:ext cx="2271834" cy="2247901"/>
          </a:xfrm>
          <a:prstGeom prst="rect">
            <a:avLst/>
          </a:prstGeom>
          <a:solidFill>
            <a:srgbClr val="353535">
              <a:alpha val="10196"/>
            </a:srgbClr>
          </a:solidFill>
          <a:ln>
            <a:noFill/>
          </a:ln>
        </p:spPr>
      </p:sp>
      <p:sp>
        <p:nvSpPr>
          <p:cNvPr id="944" name="Google Shape;944;p232"/>
          <p:cNvSpPr>
            <a:spLocks noGrp="1"/>
          </p:cNvSpPr>
          <p:nvPr>
            <p:ph type="pic" idx="16"/>
          </p:nvPr>
        </p:nvSpPr>
        <p:spPr>
          <a:xfrm>
            <a:off x="4543668" y="4495802"/>
            <a:ext cx="2271834" cy="2247901"/>
          </a:xfrm>
          <a:prstGeom prst="rect">
            <a:avLst/>
          </a:prstGeom>
          <a:solidFill>
            <a:srgbClr val="353535">
              <a:alpha val="10196"/>
            </a:srgbClr>
          </a:solidFill>
          <a:ln>
            <a:noFill/>
          </a:ln>
        </p:spPr>
      </p:sp>
      <p:sp>
        <p:nvSpPr>
          <p:cNvPr id="945" name="Google Shape;945;p232"/>
          <p:cNvSpPr>
            <a:spLocks noGrp="1"/>
          </p:cNvSpPr>
          <p:nvPr>
            <p:ph type="pic" idx="17"/>
          </p:nvPr>
        </p:nvSpPr>
        <p:spPr>
          <a:xfrm>
            <a:off x="2271834" y="4495802"/>
            <a:ext cx="2271834" cy="2247901"/>
          </a:xfrm>
          <a:prstGeom prst="rect">
            <a:avLst/>
          </a:prstGeom>
          <a:solidFill>
            <a:srgbClr val="353535">
              <a:alpha val="10196"/>
            </a:srgbClr>
          </a:solidFill>
          <a:ln>
            <a:noFill/>
          </a:ln>
        </p:spPr>
      </p:sp>
      <p:sp>
        <p:nvSpPr>
          <p:cNvPr id="946" name="Google Shape;946;p232"/>
          <p:cNvSpPr>
            <a:spLocks noGrp="1"/>
          </p:cNvSpPr>
          <p:nvPr>
            <p:ph type="pic" idx="18"/>
          </p:nvPr>
        </p:nvSpPr>
        <p:spPr>
          <a:xfrm>
            <a:off x="0" y="4495802"/>
            <a:ext cx="2271834" cy="2247901"/>
          </a:xfrm>
          <a:prstGeom prst="rect">
            <a:avLst/>
          </a:prstGeom>
          <a:solidFill>
            <a:srgbClr val="353535">
              <a:alpha val="10196"/>
            </a:srgbClr>
          </a:solidFill>
          <a:ln>
            <a:noFill/>
          </a:ln>
        </p:spPr>
      </p:sp>
      <p:sp>
        <p:nvSpPr>
          <p:cNvPr id="947" name="Google Shape;947;p232"/>
          <p:cNvSpPr>
            <a:spLocks noGrp="1"/>
          </p:cNvSpPr>
          <p:nvPr>
            <p:ph type="pic" idx="19"/>
          </p:nvPr>
        </p:nvSpPr>
        <p:spPr>
          <a:xfrm>
            <a:off x="0" y="6743703"/>
            <a:ext cx="2271834" cy="2247901"/>
          </a:xfrm>
          <a:prstGeom prst="rect">
            <a:avLst/>
          </a:prstGeom>
          <a:solidFill>
            <a:srgbClr val="353535">
              <a:alpha val="10196"/>
            </a:srgbClr>
          </a:solidFill>
          <a:ln>
            <a:noFill/>
          </a:ln>
        </p:spPr>
      </p:sp>
      <p:sp>
        <p:nvSpPr>
          <p:cNvPr id="948" name="Google Shape;948;p23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949" name="Google Shape;949;p23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50" name="Google Shape;950;p232"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matchingName="19">
  <p:cSld name="19">
    <p:spTree>
      <p:nvGrpSpPr>
        <p:cNvPr id="1" name="Shape 951"/>
        <p:cNvGrpSpPr/>
        <p:nvPr/>
      </p:nvGrpSpPr>
      <p:grpSpPr>
        <a:xfrm>
          <a:off x="0" y="0"/>
          <a:ext cx="0" cy="0"/>
          <a:chOff x="0" y="0"/>
          <a:chExt cx="0" cy="0"/>
        </a:xfrm>
      </p:grpSpPr>
      <p:sp>
        <p:nvSpPr>
          <p:cNvPr id="952" name="Google Shape;952;p233"/>
          <p:cNvSpPr>
            <a:spLocks noGrp="1"/>
          </p:cNvSpPr>
          <p:nvPr>
            <p:ph type="pic" idx="2"/>
          </p:nvPr>
        </p:nvSpPr>
        <p:spPr>
          <a:xfrm>
            <a:off x="2076448" y="0"/>
            <a:ext cx="3975907" cy="10288588"/>
          </a:xfrm>
          <a:prstGeom prst="rect">
            <a:avLst/>
          </a:prstGeom>
          <a:solidFill>
            <a:srgbClr val="353535">
              <a:alpha val="10196"/>
            </a:srgbClr>
          </a:solidFill>
          <a:ln>
            <a:noFill/>
          </a:ln>
        </p:spPr>
      </p:sp>
      <p:sp>
        <p:nvSpPr>
          <p:cNvPr id="953" name="Google Shape;953;p233"/>
          <p:cNvSpPr>
            <a:spLocks noGrp="1"/>
          </p:cNvSpPr>
          <p:nvPr>
            <p:ph type="pic" idx="3"/>
          </p:nvPr>
        </p:nvSpPr>
        <p:spPr>
          <a:xfrm>
            <a:off x="6052354" y="0"/>
            <a:ext cx="3975907" cy="10288588"/>
          </a:xfrm>
          <a:prstGeom prst="rect">
            <a:avLst/>
          </a:prstGeom>
          <a:solidFill>
            <a:srgbClr val="353535">
              <a:alpha val="10196"/>
            </a:srgbClr>
          </a:solidFill>
          <a:ln>
            <a:noFill/>
          </a:ln>
        </p:spPr>
      </p:sp>
      <p:sp>
        <p:nvSpPr>
          <p:cNvPr id="954" name="Google Shape;954;p23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955" name="Google Shape;955;p23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56" name="Google Shape;956;p233"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matchingName="20">
  <p:cSld name="20">
    <p:spTree>
      <p:nvGrpSpPr>
        <p:cNvPr id="1" name="Shape 957"/>
        <p:cNvGrpSpPr/>
        <p:nvPr/>
      </p:nvGrpSpPr>
      <p:grpSpPr>
        <a:xfrm>
          <a:off x="0" y="0"/>
          <a:ext cx="0" cy="0"/>
          <a:chOff x="0" y="0"/>
          <a:chExt cx="0" cy="0"/>
        </a:xfrm>
      </p:grpSpPr>
      <p:sp>
        <p:nvSpPr>
          <p:cNvPr id="958" name="Google Shape;958;p234"/>
          <p:cNvSpPr>
            <a:spLocks noGrp="1"/>
          </p:cNvSpPr>
          <p:nvPr>
            <p:ph type="pic" idx="2"/>
          </p:nvPr>
        </p:nvSpPr>
        <p:spPr>
          <a:xfrm>
            <a:off x="2457449" y="0"/>
            <a:ext cx="5485374" cy="10288588"/>
          </a:xfrm>
          <a:prstGeom prst="rect">
            <a:avLst/>
          </a:prstGeom>
          <a:solidFill>
            <a:srgbClr val="353535">
              <a:alpha val="10196"/>
            </a:srgbClr>
          </a:solidFill>
          <a:ln>
            <a:noFill/>
          </a:ln>
        </p:spPr>
      </p:sp>
      <p:sp>
        <p:nvSpPr>
          <p:cNvPr id="959" name="Google Shape;959;p234"/>
          <p:cNvSpPr>
            <a:spLocks noGrp="1"/>
          </p:cNvSpPr>
          <p:nvPr>
            <p:ph type="pic" idx="3"/>
          </p:nvPr>
        </p:nvSpPr>
        <p:spPr>
          <a:xfrm>
            <a:off x="0" y="0"/>
            <a:ext cx="2457448" cy="10288588"/>
          </a:xfrm>
          <a:prstGeom prst="rect">
            <a:avLst/>
          </a:prstGeom>
          <a:solidFill>
            <a:srgbClr val="353535">
              <a:alpha val="10196"/>
            </a:srgbClr>
          </a:solidFill>
          <a:ln>
            <a:noFill/>
          </a:ln>
        </p:spPr>
      </p:sp>
      <p:sp>
        <p:nvSpPr>
          <p:cNvPr id="960" name="Google Shape;960;p23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961" name="Google Shape;961;p23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62" name="Google Shape;962;p234"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matchingName="21">
  <p:cSld name="21">
    <p:spTree>
      <p:nvGrpSpPr>
        <p:cNvPr id="1" name="Shape 963"/>
        <p:cNvGrpSpPr/>
        <p:nvPr/>
      </p:nvGrpSpPr>
      <p:grpSpPr>
        <a:xfrm>
          <a:off x="0" y="0"/>
          <a:ext cx="0" cy="0"/>
          <a:chOff x="0" y="0"/>
          <a:chExt cx="0" cy="0"/>
        </a:xfrm>
      </p:grpSpPr>
      <p:sp>
        <p:nvSpPr>
          <p:cNvPr id="964" name="Google Shape;964;p235"/>
          <p:cNvSpPr>
            <a:spLocks noGrp="1"/>
          </p:cNvSpPr>
          <p:nvPr>
            <p:ph type="pic" idx="2"/>
          </p:nvPr>
        </p:nvSpPr>
        <p:spPr>
          <a:xfrm>
            <a:off x="0" y="0"/>
            <a:ext cx="7942823" cy="10288588"/>
          </a:xfrm>
          <a:prstGeom prst="rect">
            <a:avLst/>
          </a:prstGeom>
          <a:solidFill>
            <a:srgbClr val="353535">
              <a:alpha val="10196"/>
            </a:srgbClr>
          </a:solidFill>
          <a:ln>
            <a:noFill/>
          </a:ln>
        </p:spPr>
      </p:sp>
      <p:sp>
        <p:nvSpPr>
          <p:cNvPr id="965" name="Google Shape;965;p23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966" name="Google Shape;966;p23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67" name="Google Shape;967;p235"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matchingName="22">
  <p:cSld name="22">
    <p:spTree>
      <p:nvGrpSpPr>
        <p:cNvPr id="1" name="Shape 968"/>
        <p:cNvGrpSpPr/>
        <p:nvPr/>
      </p:nvGrpSpPr>
      <p:grpSpPr>
        <a:xfrm>
          <a:off x="0" y="0"/>
          <a:ext cx="0" cy="0"/>
          <a:chOff x="0" y="0"/>
          <a:chExt cx="0" cy="0"/>
        </a:xfrm>
      </p:grpSpPr>
      <p:sp>
        <p:nvSpPr>
          <p:cNvPr id="969" name="Google Shape;969;p236"/>
          <p:cNvSpPr>
            <a:spLocks noGrp="1"/>
          </p:cNvSpPr>
          <p:nvPr>
            <p:ph type="pic" idx="2"/>
          </p:nvPr>
        </p:nvSpPr>
        <p:spPr>
          <a:xfrm>
            <a:off x="8180310" y="0"/>
            <a:ext cx="10107690" cy="10288588"/>
          </a:xfrm>
          <a:prstGeom prst="rect">
            <a:avLst/>
          </a:prstGeom>
          <a:solidFill>
            <a:srgbClr val="353535">
              <a:alpha val="10196"/>
            </a:srgbClr>
          </a:solidFill>
          <a:ln>
            <a:noFill/>
          </a:ln>
        </p:spPr>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matchingName="23">
  <p:cSld name="23">
    <p:spTree>
      <p:nvGrpSpPr>
        <p:cNvPr id="1" name="Shape 970"/>
        <p:cNvGrpSpPr/>
        <p:nvPr/>
      </p:nvGrpSpPr>
      <p:grpSpPr>
        <a:xfrm>
          <a:off x="0" y="0"/>
          <a:ext cx="0" cy="0"/>
          <a:chOff x="0" y="0"/>
          <a:chExt cx="0" cy="0"/>
        </a:xfrm>
      </p:grpSpPr>
      <p:sp>
        <p:nvSpPr>
          <p:cNvPr id="971" name="Google Shape;971;p237"/>
          <p:cNvSpPr>
            <a:spLocks noGrp="1"/>
          </p:cNvSpPr>
          <p:nvPr>
            <p:ph type="pic" idx="2"/>
          </p:nvPr>
        </p:nvSpPr>
        <p:spPr>
          <a:xfrm>
            <a:off x="7841126" y="0"/>
            <a:ext cx="10446874" cy="10288588"/>
          </a:xfrm>
          <a:prstGeom prst="rect">
            <a:avLst/>
          </a:prstGeom>
          <a:solidFill>
            <a:srgbClr val="353535">
              <a:alpha val="10196"/>
            </a:srgbClr>
          </a:solidFill>
          <a:ln>
            <a:noFill/>
          </a:ln>
        </p:spPr>
      </p:sp>
      <p:pic>
        <p:nvPicPr>
          <p:cNvPr id="972" name="Google Shape;972;p237"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matchingName="24">
  <p:cSld name="24">
    <p:spTree>
      <p:nvGrpSpPr>
        <p:cNvPr id="1" name="Shape 973"/>
        <p:cNvGrpSpPr/>
        <p:nvPr/>
      </p:nvGrpSpPr>
      <p:grpSpPr>
        <a:xfrm>
          <a:off x="0" y="0"/>
          <a:ext cx="0" cy="0"/>
          <a:chOff x="0" y="0"/>
          <a:chExt cx="0" cy="0"/>
        </a:xfrm>
      </p:grpSpPr>
      <p:sp>
        <p:nvSpPr>
          <p:cNvPr id="974" name="Google Shape;974;p238"/>
          <p:cNvSpPr>
            <a:spLocks noGrp="1"/>
          </p:cNvSpPr>
          <p:nvPr>
            <p:ph type="pic" idx="2"/>
          </p:nvPr>
        </p:nvSpPr>
        <p:spPr>
          <a:xfrm>
            <a:off x="0" y="0"/>
            <a:ext cx="14831526" cy="10288588"/>
          </a:xfrm>
          <a:prstGeom prst="rect">
            <a:avLst/>
          </a:prstGeom>
          <a:solidFill>
            <a:srgbClr val="353535">
              <a:alpha val="10196"/>
            </a:srgbClr>
          </a:solidFill>
          <a:ln>
            <a:noFill/>
          </a:ln>
        </p:spPr>
      </p:sp>
      <p:sp>
        <p:nvSpPr>
          <p:cNvPr id="975" name="Google Shape;975;p23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976" name="Google Shape;976;p23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77" name="Google Shape;977;p238"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matchingName="25">
  <p:cSld name="25">
    <p:spTree>
      <p:nvGrpSpPr>
        <p:cNvPr id="1" name="Shape 978"/>
        <p:cNvGrpSpPr/>
        <p:nvPr/>
      </p:nvGrpSpPr>
      <p:grpSpPr>
        <a:xfrm>
          <a:off x="0" y="0"/>
          <a:ext cx="0" cy="0"/>
          <a:chOff x="0" y="0"/>
          <a:chExt cx="0" cy="0"/>
        </a:xfrm>
      </p:grpSpPr>
      <p:sp>
        <p:nvSpPr>
          <p:cNvPr id="979" name="Google Shape;979;p239"/>
          <p:cNvSpPr>
            <a:spLocks noGrp="1"/>
          </p:cNvSpPr>
          <p:nvPr>
            <p:ph type="pic" idx="2"/>
          </p:nvPr>
        </p:nvSpPr>
        <p:spPr>
          <a:xfrm>
            <a:off x="-1" y="0"/>
            <a:ext cx="11799269" cy="10288588"/>
          </a:xfrm>
          <a:prstGeom prst="rect">
            <a:avLst/>
          </a:prstGeom>
          <a:solidFill>
            <a:srgbClr val="353535">
              <a:alpha val="10196"/>
            </a:srgbClr>
          </a:solidFill>
          <a:ln>
            <a:noFill/>
          </a:ln>
        </p:spPr>
      </p:sp>
      <p:sp>
        <p:nvSpPr>
          <p:cNvPr id="980" name="Google Shape;980;p23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981" name="Google Shape;981;p23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82" name="Google Shape;982;p239"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matchingName="27">
  <p:cSld name="27">
    <p:spTree>
      <p:nvGrpSpPr>
        <p:cNvPr id="1" name="Shape 983"/>
        <p:cNvGrpSpPr/>
        <p:nvPr/>
      </p:nvGrpSpPr>
      <p:grpSpPr>
        <a:xfrm>
          <a:off x="0" y="0"/>
          <a:ext cx="0" cy="0"/>
          <a:chOff x="0" y="0"/>
          <a:chExt cx="0" cy="0"/>
        </a:xfrm>
      </p:grpSpPr>
      <p:sp>
        <p:nvSpPr>
          <p:cNvPr id="984" name="Google Shape;984;p240"/>
          <p:cNvSpPr>
            <a:spLocks noGrp="1"/>
          </p:cNvSpPr>
          <p:nvPr>
            <p:ph type="pic" idx="2"/>
          </p:nvPr>
        </p:nvSpPr>
        <p:spPr>
          <a:xfrm>
            <a:off x="9570720" y="1700378"/>
            <a:ext cx="8717279" cy="8588210"/>
          </a:xfrm>
          <a:prstGeom prst="rect">
            <a:avLst/>
          </a:prstGeom>
          <a:solidFill>
            <a:srgbClr val="353535">
              <a:alpha val="10196"/>
            </a:srgbClr>
          </a:solidFill>
          <a:ln>
            <a:noFill/>
          </a:ln>
        </p:spPr>
      </p:sp>
      <p:sp>
        <p:nvSpPr>
          <p:cNvPr id="985" name="Google Shape;985;p24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986" name="Google Shape;986;p24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87" name="Google Shape;987;p240"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matchingName="28">
  <p:cSld name="28">
    <p:spTree>
      <p:nvGrpSpPr>
        <p:cNvPr id="1" name="Shape 988"/>
        <p:cNvGrpSpPr/>
        <p:nvPr/>
      </p:nvGrpSpPr>
      <p:grpSpPr>
        <a:xfrm>
          <a:off x="0" y="0"/>
          <a:ext cx="0" cy="0"/>
          <a:chOff x="0" y="0"/>
          <a:chExt cx="0" cy="0"/>
        </a:xfrm>
      </p:grpSpPr>
      <p:sp>
        <p:nvSpPr>
          <p:cNvPr id="989" name="Google Shape;989;p241"/>
          <p:cNvSpPr>
            <a:spLocks noGrp="1"/>
          </p:cNvSpPr>
          <p:nvPr>
            <p:ph type="pic" idx="2"/>
          </p:nvPr>
        </p:nvSpPr>
        <p:spPr>
          <a:xfrm>
            <a:off x="8655168" y="3482292"/>
            <a:ext cx="5777441" cy="5788744"/>
          </a:xfrm>
          <a:prstGeom prst="rect">
            <a:avLst/>
          </a:prstGeom>
          <a:solidFill>
            <a:srgbClr val="353535">
              <a:alpha val="10196"/>
            </a:srgbClr>
          </a:solidFill>
          <a:ln>
            <a:noFill/>
          </a:ln>
        </p:spPr>
      </p:sp>
      <p:sp>
        <p:nvSpPr>
          <p:cNvPr id="990" name="Google Shape;990;p241"/>
          <p:cNvSpPr>
            <a:spLocks noGrp="1"/>
          </p:cNvSpPr>
          <p:nvPr>
            <p:ph type="pic" idx="3"/>
          </p:nvPr>
        </p:nvSpPr>
        <p:spPr>
          <a:xfrm>
            <a:off x="11334720" y="0"/>
            <a:ext cx="6953280" cy="10288588"/>
          </a:xfrm>
          <a:prstGeom prst="rect">
            <a:avLst/>
          </a:prstGeom>
          <a:solidFill>
            <a:srgbClr val="353535">
              <a:alpha val="10196"/>
            </a:srgbClr>
          </a:solidFill>
          <a:ln>
            <a:noFill/>
          </a:ln>
        </p:spPr>
      </p:sp>
      <p:sp>
        <p:nvSpPr>
          <p:cNvPr id="991" name="Google Shape;991;p24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992" name="Google Shape;992;p24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93" name="Google Shape;993;p241"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4">
  <p:cSld name="34">
    <p:spTree>
      <p:nvGrpSpPr>
        <p:cNvPr id="1" name="Shape 17"/>
        <p:cNvGrpSpPr/>
        <p:nvPr/>
      </p:nvGrpSpPr>
      <p:grpSpPr>
        <a:xfrm>
          <a:off x="0" y="0"/>
          <a:ext cx="0" cy="0"/>
          <a:chOff x="0" y="0"/>
          <a:chExt cx="0" cy="0"/>
        </a:xfrm>
      </p:grpSpPr>
      <p:sp>
        <p:nvSpPr>
          <p:cNvPr id="18" name="Google Shape;18;p38"/>
          <p:cNvSpPr>
            <a:spLocks noGrp="1"/>
          </p:cNvSpPr>
          <p:nvPr>
            <p:ph type="pic" idx="2"/>
          </p:nvPr>
        </p:nvSpPr>
        <p:spPr>
          <a:xfrm>
            <a:off x="1818975" y="0"/>
            <a:ext cx="6662002" cy="10288588"/>
          </a:xfrm>
          <a:prstGeom prst="rect">
            <a:avLst/>
          </a:prstGeom>
          <a:solidFill>
            <a:srgbClr val="353535">
              <a:alpha val="9803"/>
            </a:srgbClr>
          </a:solidFill>
          <a:ln>
            <a:noFill/>
          </a:ln>
        </p:spPr>
      </p:sp>
      <p:sp>
        <p:nvSpPr>
          <p:cNvPr id="19" name="Google Shape;19;p3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0" name="Google Shape;20;p3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 name="Google Shape;21;p38"/>
          <p:cNvPicPr preferRelativeResize="0"/>
          <p:nvPr/>
        </p:nvPicPr>
        <p:blipFill rotWithShape="1">
          <a:blip r:embed="rId2">
            <a:alphaModFix/>
          </a:blip>
          <a:srcRect/>
          <a:stretch/>
        </p:blipFill>
        <p:spPr>
          <a:xfrm>
            <a:off x="14444870" y="1"/>
            <a:ext cx="3843130" cy="1881626"/>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94"/>
        <p:cNvGrpSpPr/>
        <p:nvPr/>
      </p:nvGrpSpPr>
      <p:grpSpPr>
        <a:xfrm>
          <a:off x="0" y="0"/>
          <a:ext cx="0" cy="0"/>
          <a:chOff x="0" y="0"/>
          <a:chExt cx="0" cy="0"/>
        </a:xfrm>
      </p:grpSpPr>
      <p:sp>
        <p:nvSpPr>
          <p:cNvPr id="95" name="Google Shape;95;p69"/>
          <p:cNvSpPr>
            <a:spLocks noGrp="1"/>
          </p:cNvSpPr>
          <p:nvPr>
            <p:ph type="pic" idx="2"/>
          </p:nvPr>
        </p:nvSpPr>
        <p:spPr>
          <a:xfrm flipH="1">
            <a:off x="-1" y="0"/>
            <a:ext cx="14712019" cy="4511040"/>
          </a:xfrm>
          <a:prstGeom prst="rect">
            <a:avLst/>
          </a:prstGeom>
          <a:solidFill>
            <a:srgbClr val="353535">
              <a:alpha val="9803"/>
            </a:srgbClr>
          </a:solidFill>
          <a:ln>
            <a:noFill/>
          </a:ln>
        </p:spPr>
      </p:sp>
      <p:sp>
        <p:nvSpPr>
          <p:cNvPr id="96" name="Google Shape;96;p6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97" name="Google Shape;97;p6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8" name="Google Shape;98;p69"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matchingName="29">
  <p:cSld name="29">
    <p:spTree>
      <p:nvGrpSpPr>
        <p:cNvPr id="1" name="Shape 994"/>
        <p:cNvGrpSpPr/>
        <p:nvPr/>
      </p:nvGrpSpPr>
      <p:grpSpPr>
        <a:xfrm>
          <a:off x="0" y="0"/>
          <a:ext cx="0" cy="0"/>
          <a:chOff x="0" y="0"/>
          <a:chExt cx="0" cy="0"/>
        </a:xfrm>
      </p:grpSpPr>
      <p:sp>
        <p:nvSpPr>
          <p:cNvPr id="995" name="Google Shape;995;p242"/>
          <p:cNvSpPr>
            <a:spLocks noGrp="1"/>
          </p:cNvSpPr>
          <p:nvPr>
            <p:ph type="pic" idx="2"/>
          </p:nvPr>
        </p:nvSpPr>
        <p:spPr>
          <a:xfrm>
            <a:off x="11334720" y="0"/>
            <a:ext cx="6953280" cy="10288588"/>
          </a:xfrm>
          <a:prstGeom prst="rect">
            <a:avLst/>
          </a:prstGeom>
          <a:solidFill>
            <a:srgbClr val="353535">
              <a:alpha val="10196"/>
            </a:srgbClr>
          </a:solidFill>
          <a:ln>
            <a:noFill/>
          </a:ln>
        </p:spPr>
      </p:sp>
      <p:sp>
        <p:nvSpPr>
          <p:cNvPr id="996" name="Google Shape;996;p242"/>
          <p:cNvSpPr>
            <a:spLocks noGrp="1"/>
          </p:cNvSpPr>
          <p:nvPr>
            <p:ph type="pic" idx="3"/>
          </p:nvPr>
        </p:nvSpPr>
        <p:spPr>
          <a:xfrm>
            <a:off x="8937817" y="3459679"/>
            <a:ext cx="5212135" cy="5845278"/>
          </a:xfrm>
          <a:prstGeom prst="rect">
            <a:avLst/>
          </a:prstGeom>
          <a:solidFill>
            <a:srgbClr val="353535">
              <a:alpha val="10196"/>
            </a:srgbClr>
          </a:solidFill>
          <a:ln>
            <a:noFill/>
          </a:ln>
        </p:spPr>
      </p:sp>
      <p:sp>
        <p:nvSpPr>
          <p:cNvPr id="997" name="Google Shape;997;p24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998" name="Google Shape;998;p24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99" name="Google Shape;999;p242"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matchingName="30">
  <p:cSld name="30">
    <p:spTree>
      <p:nvGrpSpPr>
        <p:cNvPr id="1" name="Shape 1000"/>
        <p:cNvGrpSpPr/>
        <p:nvPr/>
      </p:nvGrpSpPr>
      <p:grpSpPr>
        <a:xfrm>
          <a:off x="0" y="0"/>
          <a:ext cx="0" cy="0"/>
          <a:chOff x="0" y="0"/>
          <a:chExt cx="0" cy="0"/>
        </a:xfrm>
      </p:grpSpPr>
      <p:sp>
        <p:nvSpPr>
          <p:cNvPr id="1001" name="Google Shape;1001;p243"/>
          <p:cNvSpPr>
            <a:spLocks noGrp="1"/>
          </p:cNvSpPr>
          <p:nvPr>
            <p:ph type="pic" idx="2"/>
          </p:nvPr>
        </p:nvSpPr>
        <p:spPr>
          <a:xfrm>
            <a:off x="0" y="0"/>
            <a:ext cx="13279983" cy="10288588"/>
          </a:xfrm>
          <a:prstGeom prst="rect">
            <a:avLst/>
          </a:prstGeom>
          <a:solidFill>
            <a:srgbClr val="353535">
              <a:alpha val="10196"/>
            </a:srgbClr>
          </a:solidFill>
          <a:ln>
            <a:noFill/>
          </a:ln>
        </p:spPr>
      </p:sp>
      <p:sp>
        <p:nvSpPr>
          <p:cNvPr id="1002" name="Google Shape;1002;p24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1003" name="Google Shape;1003;p24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04" name="Google Shape;1004;p243"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matchingName="31">
  <p:cSld name="31">
    <p:spTree>
      <p:nvGrpSpPr>
        <p:cNvPr id="1" name="Shape 1005"/>
        <p:cNvGrpSpPr/>
        <p:nvPr/>
      </p:nvGrpSpPr>
      <p:grpSpPr>
        <a:xfrm>
          <a:off x="0" y="0"/>
          <a:ext cx="0" cy="0"/>
          <a:chOff x="0" y="0"/>
          <a:chExt cx="0" cy="0"/>
        </a:xfrm>
      </p:grpSpPr>
      <p:sp>
        <p:nvSpPr>
          <p:cNvPr id="1006" name="Google Shape;1006;p244"/>
          <p:cNvSpPr>
            <a:spLocks noGrp="1"/>
          </p:cNvSpPr>
          <p:nvPr>
            <p:ph type="pic" idx="2"/>
          </p:nvPr>
        </p:nvSpPr>
        <p:spPr>
          <a:xfrm>
            <a:off x="5008008" y="0"/>
            <a:ext cx="13279991" cy="10288588"/>
          </a:xfrm>
          <a:prstGeom prst="rect">
            <a:avLst/>
          </a:prstGeom>
          <a:solidFill>
            <a:srgbClr val="353535">
              <a:alpha val="10196"/>
            </a:srgbClr>
          </a:solidFill>
          <a:ln>
            <a:noFill/>
          </a:ln>
        </p:spPr>
      </p:sp>
      <p:sp>
        <p:nvSpPr>
          <p:cNvPr id="1007" name="Google Shape;1007;p24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1008" name="Google Shape;1008;p24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09" name="Google Shape;1009;p244"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matchingName="32">
  <p:cSld name="32">
    <p:spTree>
      <p:nvGrpSpPr>
        <p:cNvPr id="1" name="Shape 1010"/>
        <p:cNvGrpSpPr/>
        <p:nvPr/>
      </p:nvGrpSpPr>
      <p:grpSpPr>
        <a:xfrm>
          <a:off x="0" y="0"/>
          <a:ext cx="0" cy="0"/>
          <a:chOff x="0" y="0"/>
          <a:chExt cx="0" cy="0"/>
        </a:xfrm>
      </p:grpSpPr>
      <p:sp>
        <p:nvSpPr>
          <p:cNvPr id="1011" name="Google Shape;1011;p245"/>
          <p:cNvSpPr>
            <a:spLocks noGrp="1"/>
          </p:cNvSpPr>
          <p:nvPr>
            <p:ph type="pic" idx="2"/>
          </p:nvPr>
        </p:nvSpPr>
        <p:spPr>
          <a:xfrm>
            <a:off x="-17244" y="0"/>
            <a:ext cx="16075035" cy="10288588"/>
          </a:xfrm>
          <a:prstGeom prst="rect">
            <a:avLst/>
          </a:prstGeom>
          <a:solidFill>
            <a:srgbClr val="353535">
              <a:alpha val="10196"/>
            </a:srgbClr>
          </a:solidFill>
          <a:ln>
            <a:noFill/>
          </a:ln>
        </p:spPr>
      </p:sp>
      <p:sp>
        <p:nvSpPr>
          <p:cNvPr id="1012" name="Google Shape;1012;p24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1013" name="Google Shape;1013;p24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14" name="Google Shape;1014;p245"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matchingName="33">
  <p:cSld name="33">
    <p:spTree>
      <p:nvGrpSpPr>
        <p:cNvPr id="1" name="Shape 1015"/>
        <p:cNvGrpSpPr/>
        <p:nvPr/>
      </p:nvGrpSpPr>
      <p:grpSpPr>
        <a:xfrm>
          <a:off x="0" y="0"/>
          <a:ext cx="0" cy="0"/>
          <a:chOff x="0" y="0"/>
          <a:chExt cx="0" cy="0"/>
        </a:xfrm>
      </p:grpSpPr>
      <p:sp>
        <p:nvSpPr>
          <p:cNvPr id="1016" name="Google Shape;1016;p246"/>
          <p:cNvSpPr>
            <a:spLocks noGrp="1"/>
          </p:cNvSpPr>
          <p:nvPr>
            <p:ph type="pic" idx="2"/>
          </p:nvPr>
        </p:nvSpPr>
        <p:spPr>
          <a:xfrm>
            <a:off x="4797506" y="0"/>
            <a:ext cx="16075035" cy="10288588"/>
          </a:xfrm>
          <a:prstGeom prst="rect">
            <a:avLst/>
          </a:prstGeom>
          <a:solidFill>
            <a:srgbClr val="353535">
              <a:alpha val="10196"/>
            </a:srgbClr>
          </a:solidFill>
          <a:ln>
            <a:noFill/>
          </a:ln>
        </p:spPr>
      </p:sp>
      <p:sp>
        <p:nvSpPr>
          <p:cNvPr id="1017" name="Google Shape;1017;p24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1018" name="Google Shape;1018;p24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19" name="Google Shape;1019;p246"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matchingName="34">
  <p:cSld name="34">
    <p:spTree>
      <p:nvGrpSpPr>
        <p:cNvPr id="1" name="Shape 1020"/>
        <p:cNvGrpSpPr/>
        <p:nvPr/>
      </p:nvGrpSpPr>
      <p:grpSpPr>
        <a:xfrm>
          <a:off x="0" y="0"/>
          <a:ext cx="0" cy="0"/>
          <a:chOff x="0" y="0"/>
          <a:chExt cx="0" cy="0"/>
        </a:xfrm>
      </p:grpSpPr>
      <p:sp>
        <p:nvSpPr>
          <p:cNvPr id="1021" name="Google Shape;1021;p247"/>
          <p:cNvSpPr>
            <a:spLocks noGrp="1"/>
          </p:cNvSpPr>
          <p:nvPr>
            <p:ph type="pic" idx="2"/>
          </p:nvPr>
        </p:nvSpPr>
        <p:spPr>
          <a:xfrm>
            <a:off x="1818975" y="0"/>
            <a:ext cx="6662002" cy="10288588"/>
          </a:xfrm>
          <a:prstGeom prst="rect">
            <a:avLst/>
          </a:prstGeom>
          <a:solidFill>
            <a:srgbClr val="353535">
              <a:alpha val="10196"/>
            </a:srgbClr>
          </a:solidFill>
          <a:ln>
            <a:noFill/>
          </a:ln>
        </p:spPr>
      </p:sp>
      <p:sp>
        <p:nvSpPr>
          <p:cNvPr id="1022" name="Google Shape;1022;p24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1023" name="Google Shape;1023;p24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24" name="Google Shape;1024;p247"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matchingName="35">
  <p:cSld name="35">
    <p:spTree>
      <p:nvGrpSpPr>
        <p:cNvPr id="1" name="Shape 1025"/>
        <p:cNvGrpSpPr/>
        <p:nvPr/>
      </p:nvGrpSpPr>
      <p:grpSpPr>
        <a:xfrm>
          <a:off x="0" y="0"/>
          <a:ext cx="0" cy="0"/>
          <a:chOff x="0" y="0"/>
          <a:chExt cx="0" cy="0"/>
        </a:xfrm>
      </p:grpSpPr>
      <p:sp>
        <p:nvSpPr>
          <p:cNvPr id="1026" name="Google Shape;1026;p248"/>
          <p:cNvSpPr>
            <a:spLocks noGrp="1"/>
          </p:cNvSpPr>
          <p:nvPr>
            <p:ph type="pic" idx="2"/>
          </p:nvPr>
        </p:nvSpPr>
        <p:spPr>
          <a:xfrm>
            <a:off x="1237024" y="1307392"/>
            <a:ext cx="7696540" cy="7673803"/>
          </a:xfrm>
          <a:prstGeom prst="rect">
            <a:avLst/>
          </a:prstGeom>
          <a:solidFill>
            <a:srgbClr val="353535">
              <a:alpha val="10196"/>
            </a:srgbClr>
          </a:solidFill>
          <a:ln>
            <a:noFill/>
          </a:ln>
        </p:spPr>
      </p:sp>
      <p:sp>
        <p:nvSpPr>
          <p:cNvPr id="1027" name="Google Shape;1027;p24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1028" name="Google Shape;1028;p24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29" name="Google Shape;1029;p248"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matchingName="36">
  <p:cSld name="36">
    <p:spTree>
      <p:nvGrpSpPr>
        <p:cNvPr id="1" name="Shape 1030"/>
        <p:cNvGrpSpPr/>
        <p:nvPr/>
      </p:nvGrpSpPr>
      <p:grpSpPr>
        <a:xfrm>
          <a:off x="0" y="0"/>
          <a:ext cx="0" cy="0"/>
          <a:chOff x="0" y="0"/>
          <a:chExt cx="0" cy="0"/>
        </a:xfrm>
      </p:grpSpPr>
      <p:sp>
        <p:nvSpPr>
          <p:cNvPr id="1031" name="Google Shape;1031;p249"/>
          <p:cNvSpPr>
            <a:spLocks noGrp="1"/>
          </p:cNvSpPr>
          <p:nvPr>
            <p:ph type="pic" idx="2"/>
          </p:nvPr>
        </p:nvSpPr>
        <p:spPr>
          <a:xfrm>
            <a:off x="9401366" y="1401961"/>
            <a:ext cx="7507277" cy="7518587"/>
          </a:xfrm>
          <a:prstGeom prst="rect">
            <a:avLst/>
          </a:prstGeom>
          <a:solidFill>
            <a:srgbClr val="353535">
              <a:alpha val="10196"/>
            </a:srgbClr>
          </a:solidFill>
          <a:ln>
            <a:noFill/>
          </a:ln>
        </p:spPr>
      </p:sp>
      <p:sp>
        <p:nvSpPr>
          <p:cNvPr id="1032" name="Google Shape;1032;p24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1033" name="Google Shape;1033;p24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34" name="Google Shape;1034;p249"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matchingName="38">
  <p:cSld name="38">
    <p:spTree>
      <p:nvGrpSpPr>
        <p:cNvPr id="1" name="Shape 1035"/>
        <p:cNvGrpSpPr/>
        <p:nvPr/>
      </p:nvGrpSpPr>
      <p:grpSpPr>
        <a:xfrm>
          <a:off x="0" y="0"/>
          <a:ext cx="0" cy="0"/>
          <a:chOff x="0" y="0"/>
          <a:chExt cx="0" cy="0"/>
        </a:xfrm>
      </p:grpSpPr>
      <p:sp>
        <p:nvSpPr>
          <p:cNvPr id="1036" name="Google Shape;1036;p250"/>
          <p:cNvSpPr>
            <a:spLocks noGrp="1"/>
          </p:cNvSpPr>
          <p:nvPr>
            <p:ph type="pic" idx="2"/>
          </p:nvPr>
        </p:nvSpPr>
        <p:spPr>
          <a:xfrm>
            <a:off x="2188966" y="2589863"/>
            <a:ext cx="5107185" cy="5108862"/>
          </a:xfrm>
          <a:prstGeom prst="rect">
            <a:avLst/>
          </a:prstGeom>
          <a:solidFill>
            <a:srgbClr val="353535">
              <a:alpha val="10196"/>
            </a:srgbClr>
          </a:solidFill>
          <a:ln>
            <a:noFill/>
          </a:ln>
        </p:spPr>
      </p:sp>
      <p:sp>
        <p:nvSpPr>
          <p:cNvPr id="1037" name="Google Shape;1037;p25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1038" name="Google Shape;1038;p25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39" name="Google Shape;1039;p250"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matchingName="40">
  <p:cSld name="40">
    <p:spTree>
      <p:nvGrpSpPr>
        <p:cNvPr id="1" name="Shape 1040"/>
        <p:cNvGrpSpPr/>
        <p:nvPr/>
      </p:nvGrpSpPr>
      <p:grpSpPr>
        <a:xfrm>
          <a:off x="0" y="0"/>
          <a:ext cx="0" cy="0"/>
          <a:chOff x="0" y="0"/>
          <a:chExt cx="0" cy="0"/>
        </a:xfrm>
      </p:grpSpPr>
      <p:sp>
        <p:nvSpPr>
          <p:cNvPr id="1041" name="Google Shape;1041;p251"/>
          <p:cNvSpPr>
            <a:spLocks noGrp="1"/>
          </p:cNvSpPr>
          <p:nvPr>
            <p:ph type="pic" idx="2"/>
          </p:nvPr>
        </p:nvSpPr>
        <p:spPr>
          <a:xfrm>
            <a:off x="702734" y="2263699"/>
            <a:ext cx="8156496" cy="5561868"/>
          </a:xfrm>
          <a:prstGeom prst="rect">
            <a:avLst/>
          </a:prstGeom>
          <a:solidFill>
            <a:srgbClr val="353535">
              <a:alpha val="10196"/>
            </a:srgbClr>
          </a:solidFill>
          <a:ln>
            <a:noFill/>
          </a:ln>
        </p:spPr>
      </p:sp>
      <p:sp>
        <p:nvSpPr>
          <p:cNvPr id="1042" name="Google Shape;1042;p25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1043" name="Google Shape;1043;p25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
        <p:nvSpPr>
          <p:cNvPr id="1044" name="Google Shape;1044;p251"/>
          <p:cNvSpPr>
            <a:spLocks noGrp="1"/>
          </p:cNvSpPr>
          <p:nvPr>
            <p:ph type="pic" idx="3"/>
          </p:nvPr>
        </p:nvSpPr>
        <p:spPr>
          <a:xfrm>
            <a:off x="9411837" y="2263699"/>
            <a:ext cx="8156496" cy="5561868"/>
          </a:xfrm>
          <a:prstGeom prst="rect">
            <a:avLst/>
          </a:prstGeom>
          <a:solidFill>
            <a:srgbClr val="353535">
              <a:alpha val="10196"/>
            </a:srgbClr>
          </a:solidFill>
          <a:ln>
            <a:noFill/>
          </a:ln>
        </p:spPr>
      </p:sp>
      <p:pic>
        <p:nvPicPr>
          <p:cNvPr id="1045" name="Google Shape;1045;p251"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99"/>
        <p:cNvGrpSpPr/>
        <p:nvPr/>
      </p:nvGrpSpPr>
      <p:grpSpPr>
        <a:xfrm>
          <a:off x="0" y="0"/>
          <a:ext cx="0" cy="0"/>
          <a:chOff x="0" y="0"/>
          <a:chExt cx="0" cy="0"/>
        </a:xfrm>
      </p:grpSpPr>
      <p:sp>
        <p:nvSpPr>
          <p:cNvPr id="100" name="Google Shape;100;p70"/>
          <p:cNvSpPr>
            <a:spLocks noGrp="1"/>
          </p:cNvSpPr>
          <p:nvPr>
            <p:ph type="pic" idx="2"/>
          </p:nvPr>
        </p:nvSpPr>
        <p:spPr>
          <a:xfrm>
            <a:off x="1553028" y="0"/>
            <a:ext cx="16734972" cy="5379495"/>
          </a:xfrm>
          <a:prstGeom prst="rect">
            <a:avLst/>
          </a:prstGeom>
          <a:solidFill>
            <a:srgbClr val="353535">
              <a:alpha val="9803"/>
            </a:srgbClr>
          </a:solidFill>
          <a:ln>
            <a:noFill/>
          </a:ln>
        </p:spPr>
      </p:sp>
      <p:sp>
        <p:nvSpPr>
          <p:cNvPr id="101" name="Google Shape;101;p7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02" name="Google Shape;102;p7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3" name="Google Shape;103;p70"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matchingName="101">
  <p:cSld name="101">
    <p:spTree>
      <p:nvGrpSpPr>
        <p:cNvPr id="1" name="Shape 1046"/>
        <p:cNvGrpSpPr/>
        <p:nvPr/>
      </p:nvGrpSpPr>
      <p:grpSpPr>
        <a:xfrm>
          <a:off x="0" y="0"/>
          <a:ext cx="0" cy="0"/>
          <a:chOff x="0" y="0"/>
          <a:chExt cx="0" cy="0"/>
        </a:xfrm>
      </p:grpSpPr>
      <p:sp>
        <p:nvSpPr>
          <p:cNvPr id="1047" name="Google Shape;1047;p252"/>
          <p:cNvSpPr>
            <a:spLocks noGrp="1"/>
          </p:cNvSpPr>
          <p:nvPr>
            <p:ph type="pic" idx="2"/>
          </p:nvPr>
        </p:nvSpPr>
        <p:spPr>
          <a:xfrm>
            <a:off x="0" y="0"/>
            <a:ext cx="5144294" cy="5144294"/>
          </a:xfrm>
          <a:prstGeom prst="rect">
            <a:avLst/>
          </a:prstGeom>
          <a:solidFill>
            <a:srgbClr val="353535">
              <a:alpha val="10196"/>
            </a:srgbClr>
          </a:solidFill>
          <a:ln>
            <a:noFill/>
          </a:ln>
        </p:spPr>
      </p:sp>
      <p:sp>
        <p:nvSpPr>
          <p:cNvPr id="1048" name="Google Shape;1048;p252"/>
          <p:cNvSpPr>
            <a:spLocks noGrp="1"/>
          </p:cNvSpPr>
          <p:nvPr>
            <p:ph type="pic" idx="3"/>
          </p:nvPr>
        </p:nvSpPr>
        <p:spPr>
          <a:xfrm>
            <a:off x="0" y="5144294"/>
            <a:ext cx="5144294" cy="5144294"/>
          </a:xfrm>
          <a:prstGeom prst="rect">
            <a:avLst/>
          </a:prstGeom>
          <a:solidFill>
            <a:srgbClr val="353535">
              <a:alpha val="10196"/>
            </a:srgbClr>
          </a:solidFill>
          <a:ln>
            <a:noFill/>
          </a:ln>
        </p:spPr>
      </p:sp>
      <p:sp>
        <p:nvSpPr>
          <p:cNvPr id="1049" name="Google Shape;1049;p252"/>
          <p:cNvSpPr>
            <a:spLocks noGrp="1"/>
          </p:cNvSpPr>
          <p:nvPr>
            <p:ph type="pic" idx="4"/>
          </p:nvPr>
        </p:nvSpPr>
        <p:spPr>
          <a:xfrm>
            <a:off x="5144294" y="0"/>
            <a:ext cx="5144294" cy="5144294"/>
          </a:xfrm>
          <a:prstGeom prst="rect">
            <a:avLst/>
          </a:prstGeom>
          <a:solidFill>
            <a:srgbClr val="353535">
              <a:alpha val="10196"/>
            </a:srgbClr>
          </a:solidFill>
          <a:ln>
            <a:noFill/>
          </a:ln>
        </p:spPr>
      </p:sp>
      <p:sp>
        <p:nvSpPr>
          <p:cNvPr id="1050" name="Google Shape;1050;p252"/>
          <p:cNvSpPr>
            <a:spLocks noGrp="1"/>
          </p:cNvSpPr>
          <p:nvPr>
            <p:ph type="pic" idx="5"/>
          </p:nvPr>
        </p:nvSpPr>
        <p:spPr>
          <a:xfrm>
            <a:off x="5144294" y="5144294"/>
            <a:ext cx="5144294" cy="5144294"/>
          </a:xfrm>
          <a:prstGeom prst="rect">
            <a:avLst/>
          </a:prstGeom>
          <a:solidFill>
            <a:srgbClr val="353535">
              <a:alpha val="10196"/>
            </a:srgbClr>
          </a:solidFill>
          <a:ln>
            <a:noFill/>
          </a:ln>
        </p:spPr>
      </p:sp>
      <p:sp>
        <p:nvSpPr>
          <p:cNvPr id="1051" name="Google Shape;1051;p252"/>
          <p:cNvSpPr>
            <a:spLocks noGrp="1"/>
          </p:cNvSpPr>
          <p:nvPr>
            <p:ph type="pic" idx="6"/>
          </p:nvPr>
        </p:nvSpPr>
        <p:spPr>
          <a:xfrm>
            <a:off x="10288588" y="0"/>
            <a:ext cx="7999412" cy="5144294"/>
          </a:xfrm>
          <a:prstGeom prst="rect">
            <a:avLst/>
          </a:prstGeom>
          <a:solidFill>
            <a:srgbClr val="353535">
              <a:alpha val="10196"/>
            </a:srgbClr>
          </a:solidFill>
          <a:ln>
            <a:noFill/>
          </a:ln>
        </p:spPr>
      </p:sp>
      <p:sp>
        <p:nvSpPr>
          <p:cNvPr id="1052" name="Google Shape;1052;p25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1053" name="Google Shape;1053;p25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matchingName="49">
  <p:cSld name="49">
    <p:spTree>
      <p:nvGrpSpPr>
        <p:cNvPr id="1" name="Shape 1054"/>
        <p:cNvGrpSpPr/>
        <p:nvPr/>
      </p:nvGrpSpPr>
      <p:grpSpPr>
        <a:xfrm>
          <a:off x="0" y="0"/>
          <a:ext cx="0" cy="0"/>
          <a:chOff x="0" y="0"/>
          <a:chExt cx="0" cy="0"/>
        </a:xfrm>
      </p:grpSpPr>
      <p:sp>
        <p:nvSpPr>
          <p:cNvPr id="1055" name="Google Shape;1055;p253"/>
          <p:cNvSpPr>
            <a:spLocks noGrp="1"/>
          </p:cNvSpPr>
          <p:nvPr>
            <p:ph type="pic" idx="2"/>
          </p:nvPr>
        </p:nvSpPr>
        <p:spPr>
          <a:xfrm>
            <a:off x="1751932" y="3612397"/>
            <a:ext cx="1971656" cy="1973190"/>
          </a:xfrm>
          <a:prstGeom prst="rect">
            <a:avLst/>
          </a:prstGeom>
          <a:solidFill>
            <a:schemeClr val="dk1">
              <a:alpha val="10196"/>
            </a:schemeClr>
          </a:solidFill>
          <a:ln>
            <a:noFill/>
          </a:ln>
        </p:spPr>
      </p:sp>
      <p:sp>
        <p:nvSpPr>
          <p:cNvPr id="1056" name="Google Shape;1056;p253"/>
          <p:cNvSpPr>
            <a:spLocks noGrp="1"/>
          </p:cNvSpPr>
          <p:nvPr>
            <p:ph type="pic" idx="3"/>
          </p:nvPr>
        </p:nvSpPr>
        <p:spPr>
          <a:xfrm>
            <a:off x="6041343" y="3612397"/>
            <a:ext cx="1971656" cy="1973190"/>
          </a:xfrm>
          <a:prstGeom prst="rect">
            <a:avLst/>
          </a:prstGeom>
          <a:solidFill>
            <a:schemeClr val="dk1">
              <a:alpha val="10196"/>
            </a:schemeClr>
          </a:solidFill>
          <a:ln>
            <a:noFill/>
          </a:ln>
        </p:spPr>
      </p:sp>
      <p:sp>
        <p:nvSpPr>
          <p:cNvPr id="1057" name="Google Shape;1057;p253"/>
          <p:cNvSpPr>
            <a:spLocks noGrp="1"/>
          </p:cNvSpPr>
          <p:nvPr>
            <p:ph type="pic" idx="4"/>
          </p:nvPr>
        </p:nvSpPr>
        <p:spPr>
          <a:xfrm>
            <a:off x="10336545" y="3612397"/>
            <a:ext cx="1971656" cy="1973190"/>
          </a:xfrm>
          <a:prstGeom prst="rect">
            <a:avLst/>
          </a:prstGeom>
          <a:solidFill>
            <a:schemeClr val="dk1">
              <a:alpha val="10196"/>
            </a:schemeClr>
          </a:solidFill>
          <a:ln>
            <a:noFill/>
          </a:ln>
        </p:spPr>
      </p:sp>
      <p:sp>
        <p:nvSpPr>
          <p:cNvPr id="1058" name="Google Shape;1058;p253"/>
          <p:cNvSpPr>
            <a:spLocks noGrp="1"/>
          </p:cNvSpPr>
          <p:nvPr>
            <p:ph type="pic" idx="5"/>
          </p:nvPr>
        </p:nvSpPr>
        <p:spPr>
          <a:xfrm>
            <a:off x="14634815" y="3612397"/>
            <a:ext cx="1971656" cy="1973190"/>
          </a:xfrm>
          <a:prstGeom prst="rect">
            <a:avLst/>
          </a:prstGeom>
          <a:solidFill>
            <a:schemeClr val="dk1">
              <a:alpha val="10196"/>
            </a:schemeClr>
          </a:solidFill>
          <a:ln>
            <a:noFill/>
          </a:ln>
        </p:spPr>
      </p:sp>
      <p:pic>
        <p:nvPicPr>
          <p:cNvPr id="1059" name="Google Shape;1059;p253"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1060"/>
        <p:cNvGrpSpPr/>
        <p:nvPr/>
      </p:nvGrpSpPr>
      <p:grpSpPr>
        <a:xfrm>
          <a:off x="0" y="0"/>
          <a:ext cx="0" cy="0"/>
          <a:chOff x="0" y="0"/>
          <a:chExt cx="0" cy="0"/>
        </a:xfrm>
      </p:grpSpPr>
      <p:sp>
        <p:nvSpPr>
          <p:cNvPr id="1061" name="Google Shape;1061;p254"/>
          <p:cNvSpPr/>
          <p:nvPr/>
        </p:nvSpPr>
        <p:spPr>
          <a:xfrm>
            <a:off x="360000" y="360056"/>
            <a:ext cx="17568000" cy="8583725"/>
          </a:xfrm>
          <a:prstGeom prst="rect">
            <a:avLst/>
          </a:prstGeom>
          <a:solidFill>
            <a:schemeClr val="lt2">
              <a:alpha val="47843"/>
            </a:schemeClr>
          </a:solidFill>
          <a:ln>
            <a:noFill/>
          </a:ln>
        </p:spPr>
        <p:txBody>
          <a:bodyPr spcFirstLastPara="1" wrap="square" lIns="137125" tIns="68550" rIns="137125" bIns="68550" anchor="ctr" anchorCtr="0">
            <a:noAutofit/>
          </a:bodyPr>
          <a:lstStyle/>
          <a:p>
            <a:pPr marL="0" marR="0" lvl="0" indent="0" algn="ctr" rtl="0">
              <a:lnSpc>
                <a:spcPct val="100000"/>
              </a:lnSpc>
              <a:spcBef>
                <a:spcPts val="0"/>
              </a:spcBef>
              <a:spcAft>
                <a:spcPts val="0"/>
              </a:spcAft>
              <a:buClr>
                <a:srgbClr val="000000"/>
              </a:buClr>
              <a:buSzPts val="3600"/>
              <a:buFont typeface="Arial"/>
              <a:buNone/>
            </a:pPr>
            <a:endParaRPr sz="3600" b="0" i="0" u="none" strike="noStrike" cap="none">
              <a:solidFill>
                <a:schemeClr val="lt1"/>
              </a:solidFill>
              <a:latin typeface="Calibri"/>
              <a:ea typeface="Calibri"/>
              <a:cs typeface="Calibri"/>
              <a:sym typeface="Calibri"/>
            </a:endParaRPr>
          </a:p>
        </p:txBody>
      </p:sp>
      <p:sp>
        <p:nvSpPr>
          <p:cNvPr id="1062" name="Google Shape;1062;p254"/>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09999"/>
              </a:buClr>
              <a:buSzPts val="48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063" name="Google Shape;1063;p254"/>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500"/>
              </a:spcBef>
              <a:spcAft>
                <a:spcPts val="0"/>
              </a:spcAft>
              <a:buClr>
                <a:schemeClr val="dk1"/>
              </a:buClr>
              <a:buSzPts val="32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24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2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9pPr>
          </a:lstStyle>
          <a:p>
            <a:endParaRPr/>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matchingName="1_Textslide">
  <p:cSld name="1_Textslide">
    <p:spTree>
      <p:nvGrpSpPr>
        <p:cNvPr id="1" name="Shape 1064"/>
        <p:cNvGrpSpPr/>
        <p:nvPr/>
      </p:nvGrpSpPr>
      <p:grpSpPr>
        <a:xfrm>
          <a:off x="0" y="0"/>
          <a:ext cx="0" cy="0"/>
          <a:chOff x="0" y="0"/>
          <a:chExt cx="0" cy="0"/>
        </a:xfrm>
      </p:grpSpPr>
      <p:sp>
        <p:nvSpPr>
          <p:cNvPr id="1065" name="Google Shape;1065;p255"/>
          <p:cNvSpPr/>
          <p:nvPr/>
        </p:nvSpPr>
        <p:spPr>
          <a:xfrm>
            <a:off x="360000" y="360056"/>
            <a:ext cx="17568000" cy="8583725"/>
          </a:xfrm>
          <a:prstGeom prst="rect">
            <a:avLst/>
          </a:prstGeom>
          <a:solidFill>
            <a:schemeClr val="lt2">
              <a:alpha val="48235"/>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endParaRPr sz="3600" b="0" i="0" u="none" strike="noStrike" cap="none">
              <a:solidFill>
                <a:schemeClr val="lt1"/>
              </a:solidFill>
              <a:latin typeface="Arial"/>
              <a:ea typeface="Arial"/>
              <a:cs typeface="Arial"/>
              <a:sym typeface="Arial"/>
            </a:endParaRPr>
          </a:p>
        </p:txBody>
      </p:sp>
      <p:sp>
        <p:nvSpPr>
          <p:cNvPr id="1066" name="Google Shape;1066;p255"/>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72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067" name="Google Shape;1067;p255"/>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500"/>
              </a:spcBef>
              <a:spcAft>
                <a:spcPts val="0"/>
              </a:spcAft>
              <a:buClr>
                <a:schemeClr val="dk1"/>
              </a:buClr>
              <a:buSzPts val="48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36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3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9pPr>
          </a:lstStyle>
          <a:p>
            <a:endParaRPr/>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1072"/>
        <p:cNvGrpSpPr/>
        <p:nvPr/>
      </p:nvGrpSpPr>
      <p:grpSpPr>
        <a:xfrm>
          <a:off x="0" y="0"/>
          <a:ext cx="0" cy="0"/>
          <a:chOff x="0" y="0"/>
          <a:chExt cx="0" cy="0"/>
        </a:xfrm>
      </p:grpSpPr>
      <p:sp>
        <p:nvSpPr>
          <p:cNvPr id="1073" name="Google Shape;1073;p54"/>
          <p:cNvSpPr>
            <a:spLocks noGrp="1"/>
          </p:cNvSpPr>
          <p:nvPr>
            <p:ph type="pic" idx="2"/>
          </p:nvPr>
        </p:nvSpPr>
        <p:spPr>
          <a:xfrm>
            <a:off x="0" y="0"/>
            <a:ext cx="18288000" cy="10288588"/>
          </a:xfrm>
          <a:prstGeom prst="rect">
            <a:avLst/>
          </a:prstGeom>
          <a:solidFill>
            <a:schemeClr val="dk1">
              <a:alpha val="10588"/>
            </a:schemeClr>
          </a:solidFill>
          <a:ln>
            <a:noFill/>
          </a:ln>
        </p:spPr>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6">
  <p:cSld name="16">
    <p:spTree>
      <p:nvGrpSpPr>
        <p:cNvPr id="1" name="Shape 104"/>
        <p:cNvGrpSpPr/>
        <p:nvPr/>
      </p:nvGrpSpPr>
      <p:grpSpPr>
        <a:xfrm>
          <a:off x="0" y="0"/>
          <a:ext cx="0" cy="0"/>
          <a:chOff x="0" y="0"/>
          <a:chExt cx="0" cy="0"/>
        </a:xfrm>
      </p:grpSpPr>
      <p:sp>
        <p:nvSpPr>
          <p:cNvPr id="105" name="Google Shape;105;p71"/>
          <p:cNvSpPr>
            <a:spLocks noGrp="1"/>
          </p:cNvSpPr>
          <p:nvPr>
            <p:ph type="pic" idx="2"/>
          </p:nvPr>
        </p:nvSpPr>
        <p:spPr>
          <a:xfrm>
            <a:off x="0" y="0"/>
            <a:ext cx="6698918" cy="6698919"/>
          </a:xfrm>
          <a:prstGeom prst="rect">
            <a:avLst/>
          </a:prstGeom>
          <a:solidFill>
            <a:srgbClr val="353535">
              <a:alpha val="9803"/>
            </a:srgbClr>
          </a:solidFill>
          <a:ln>
            <a:noFill/>
          </a:ln>
        </p:spPr>
      </p:sp>
      <p:sp>
        <p:nvSpPr>
          <p:cNvPr id="106" name="Google Shape;106;p71"/>
          <p:cNvSpPr>
            <a:spLocks noGrp="1"/>
          </p:cNvSpPr>
          <p:nvPr>
            <p:ph type="pic" idx="3"/>
          </p:nvPr>
        </p:nvSpPr>
        <p:spPr>
          <a:xfrm>
            <a:off x="4279192" y="4287009"/>
            <a:ext cx="4798110" cy="4798111"/>
          </a:xfrm>
          <a:prstGeom prst="rect">
            <a:avLst/>
          </a:prstGeom>
          <a:solidFill>
            <a:srgbClr val="353535">
              <a:alpha val="9803"/>
            </a:srgbClr>
          </a:solidFill>
          <a:ln>
            <a:noFill/>
          </a:ln>
        </p:spPr>
      </p:sp>
      <p:sp>
        <p:nvSpPr>
          <p:cNvPr id="107" name="Google Shape;107;p7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08" name="Google Shape;108;p7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9" name="Google Shape;109;p71"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17">
  <p:cSld name="17">
    <p:spTree>
      <p:nvGrpSpPr>
        <p:cNvPr id="1" name="Shape 110"/>
        <p:cNvGrpSpPr/>
        <p:nvPr/>
      </p:nvGrpSpPr>
      <p:grpSpPr>
        <a:xfrm>
          <a:off x="0" y="0"/>
          <a:ext cx="0" cy="0"/>
          <a:chOff x="0" y="0"/>
          <a:chExt cx="0" cy="0"/>
        </a:xfrm>
      </p:grpSpPr>
      <p:sp>
        <p:nvSpPr>
          <p:cNvPr id="111" name="Google Shape;111;p72"/>
          <p:cNvSpPr>
            <a:spLocks noGrp="1"/>
          </p:cNvSpPr>
          <p:nvPr>
            <p:ph type="pic" idx="2"/>
          </p:nvPr>
        </p:nvSpPr>
        <p:spPr>
          <a:xfrm>
            <a:off x="6907700" y="3429529"/>
            <a:ext cx="3466042" cy="3429529"/>
          </a:xfrm>
          <a:prstGeom prst="rect">
            <a:avLst/>
          </a:prstGeom>
          <a:solidFill>
            <a:srgbClr val="353535">
              <a:alpha val="9803"/>
            </a:srgbClr>
          </a:solidFill>
          <a:ln>
            <a:noFill/>
          </a:ln>
        </p:spPr>
      </p:sp>
      <p:sp>
        <p:nvSpPr>
          <p:cNvPr id="112" name="Google Shape;112;p72"/>
          <p:cNvSpPr>
            <a:spLocks noGrp="1"/>
          </p:cNvSpPr>
          <p:nvPr>
            <p:ph type="pic" idx="3"/>
          </p:nvPr>
        </p:nvSpPr>
        <p:spPr>
          <a:xfrm>
            <a:off x="-24384" y="0"/>
            <a:ext cx="3466042" cy="3429529"/>
          </a:xfrm>
          <a:prstGeom prst="rect">
            <a:avLst/>
          </a:prstGeom>
          <a:solidFill>
            <a:srgbClr val="353535">
              <a:alpha val="9803"/>
            </a:srgbClr>
          </a:solidFill>
          <a:ln>
            <a:noFill/>
          </a:ln>
        </p:spPr>
      </p:sp>
      <p:sp>
        <p:nvSpPr>
          <p:cNvPr id="113" name="Google Shape;113;p72"/>
          <p:cNvSpPr>
            <a:spLocks noGrp="1"/>
          </p:cNvSpPr>
          <p:nvPr>
            <p:ph type="pic" idx="4"/>
          </p:nvPr>
        </p:nvSpPr>
        <p:spPr>
          <a:xfrm>
            <a:off x="3441658" y="3429529"/>
            <a:ext cx="3466042" cy="3429529"/>
          </a:xfrm>
          <a:prstGeom prst="rect">
            <a:avLst/>
          </a:prstGeom>
          <a:solidFill>
            <a:srgbClr val="353535">
              <a:alpha val="9803"/>
            </a:srgbClr>
          </a:solidFill>
          <a:ln>
            <a:noFill/>
          </a:ln>
        </p:spPr>
      </p:sp>
      <p:sp>
        <p:nvSpPr>
          <p:cNvPr id="114" name="Google Shape;114;p72"/>
          <p:cNvSpPr>
            <a:spLocks noGrp="1"/>
          </p:cNvSpPr>
          <p:nvPr>
            <p:ph type="pic" idx="5"/>
          </p:nvPr>
        </p:nvSpPr>
        <p:spPr>
          <a:xfrm>
            <a:off x="-24384" y="3429529"/>
            <a:ext cx="3466042" cy="3429529"/>
          </a:xfrm>
          <a:prstGeom prst="rect">
            <a:avLst/>
          </a:prstGeom>
          <a:solidFill>
            <a:srgbClr val="353535">
              <a:alpha val="9803"/>
            </a:srgbClr>
          </a:solidFill>
          <a:ln>
            <a:noFill/>
          </a:ln>
        </p:spPr>
      </p:sp>
      <p:sp>
        <p:nvSpPr>
          <p:cNvPr id="115" name="Google Shape;115;p72"/>
          <p:cNvSpPr>
            <a:spLocks noGrp="1"/>
          </p:cNvSpPr>
          <p:nvPr>
            <p:ph type="pic" idx="6"/>
          </p:nvPr>
        </p:nvSpPr>
        <p:spPr>
          <a:xfrm>
            <a:off x="3441658" y="6859059"/>
            <a:ext cx="3466042" cy="3429529"/>
          </a:xfrm>
          <a:prstGeom prst="rect">
            <a:avLst/>
          </a:prstGeom>
          <a:solidFill>
            <a:srgbClr val="353535">
              <a:alpha val="9803"/>
            </a:srgbClr>
          </a:solidFill>
          <a:ln>
            <a:noFill/>
          </a:ln>
        </p:spPr>
      </p:sp>
      <p:sp>
        <p:nvSpPr>
          <p:cNvPr id="116" name="Google Shape;116;p72"/>
          <p:cNvSpPr>
            <a:spLocks noGrp="1"/>
          </p:cNvSpPr>
          <p:nvPr>
            <p:ph type="pic" idx="7"/>
          </p:nvPr>
        </p:nvSpPr>
        <p:spPr>
          <a:xfrm>
            <a:off x="-24384" y="6859059"/>
            <a:ext cx="3466042" cy="3429529"/>
          </a:xfrm>
          <a:prstGeom prst="rect">
            <a:avLst/>
          </a:prstGeom>
          <a:solidFill>
            <a:srgbClr val="353535">
              <a:alpha val="9803"/>
            </a:srgbClr>
          </a:solidFill>
          <a:ln>
            <a:noFill/>
          </a:ln>
        </p:spPr>
      </p:sp>
      <p:sp>
        <p:nvSpPr>
          <p:cNvPr id="117" name="Google Shape;117;p7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18" name="Google Shape;118;p7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19" name="Google Shape;119;p72"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18">
  <p:cSld name="18">
    <p:spTree>
      <p:nvGrpSpPr>
        <p:cNvPr id="1" name="Shape 120"/>
        <p:cNvGrpSpPr/>
        <p:nvPr/>
      </p:nvGrpSpPr>
      <p:grpSpPr>
        <a:xfrm>
          <a:off x="0" y="0"/>
          <a:ext cx="0" cy="0"/>
          <a:chOff x="0" y="0"/>
          <a:chExt cx="0" cy="0"/>
        </a:xfrm>
      </p:grpSpPr>
      <p:sp>
        <p:nvSpPr>
          <p:cNvPr id="121" name="Google Shape;121;p73"/>
          <p:cNvSpPr>
            <a:spLocks noGrp="1"/>
          </p:cNvSpPr>
          <p:nvPr>
            <p:ph type="pic" idx="2"/>
          </p:nvPr>
        </p:nvSpPr>
        <p:spPr>
          <a:xfrm>
            <a:off x="11359170" y="0"/>
            <a:ext cx="2271834" cy="2247901"/>
          </a:xfrm>
          <a:prstGeom prst="rect">
            <a:avLst/>
          </a:prstGeom>
          <a:solidFill>
            <a:srgbClr val="353535">
              <a:alpha val="9803"/>
            </a:srgbClr>
          </a:solidFill>
          <a:ln>
            <a:noFill/>
          </a:ln>
        </p:spPr>
      </p:sp>
      <p:sp>
        <p:nvSpPr>
          <p:cNvPr id="122" name="Google Shape;122;p73"/>
          <p:cNvSpPr>
            <a:spLocks noGrp="1"/>
          </p:cNvSpPr>
          <p:nvPr>
            <p:ph type="pic" idx="3"/>
          </p:nvPr>
        </p:nvSpPr>
        <p:spPr>
          <a:xfrm>
            <a:off x="9087336" y="0"/>
            <a:ext cx="2271834" cy="2247901"/>
          </a:xfrm>
          <a:prstGeom prst="rect">
            <a:avLst/>
          </a:prstGeom>
          <a:solidFill>
            <a:srgbClr val="353535">
              <a:alpha val="9803"/>
            </a:srgbClr>
          </a:solidFill>
          <a:ln>
            <a:noFill/>
          </a:ln>
        </p:spPr>
      </p:sp>
      <p:sp>
        <p:nvSpPr>
          <p:cNvPr id="123" name="Google Shape;123;p73"/>
          <p:cNvSpPr>
            <a:spLocks noGrp="1"/>
          </p:cNvSpPr>
          <p:nvPr>
            <p:ph type="pic" idx="4"/>
          </p:nvPr>
        </p:nvSpPr>
        <p:spPr>
          <a:xfrm>
            <a:off x="6815502" y="0"/>
            <a:ext cx="2271834" cy="2247901"/>
          </a:xfrm>
          <a:prstGeom prst="rect">
            <a:avLst/>
          </a:prstGeom>
          <a:solidFill>
            <a:srgbClr val="353535">
              <a:alpha val="9803"/>
            </a:srgbClr>
          </a:solidFill>
          <a:ln>
            <a:noFill/>
          </a:ln>
        </p:spPr>
      </p:sp>
      <p:sp>
        <p:nvSpPr>
          <p:cNvPr id="124" name="Google Shape;124;p73"/>
          <p:cNvSpPr>
            <a:spLocks noGrp="1"/>
          </p:cNvSpPr>
          <p:nvPr>
            <p:ph type="pic" idx="5"/>
          </p:nvPr>
        </p:nvSpPr>
        <p:spPr>
          <a:xfrm>
            <a:off x="4543668" y="0"/>
            <a:ext cx="2271834" cy="2247901"/>
          </a:xfrm>
          <a:prstGeom prst="rect">
            <a:avLst/>
          </a:prstGeom>
          <a:solidFill>
            <a:srgbClr val="353535">
              <a:alpha val="9803"/>
            </a:srgbClr>
          </a:solidFill>
          <a:ln>
            <a:noFill/>
          </a:ln>
        </p:spPr>
      </p:sp>
      <p:sp>
        <p:nvSpPr>
          <p:cNvPr id="125" name="Google Shape;125;p73"/>
          <p:cNvSpPr>
            <a:spLocks noGrp="1"/>
          </p:cNvSpPr>
          <p:nvPr>
            <p:ph type="pic" idx="6"/>
          </p:nvPr>
        </p:nvSpPr>
        <p:spPr>
          <a:xfrm>
            <a:off x="2271834" y="0"/>
            <a:ext cx="2271834" cy="2247901"/>
          </a:xfrm>
          <a:prstGeom prst="rect">
            <a:avLst/>
          </a:prstGeom>
          <a:solidFill>
            <a:srgbClr val="353535">
              <a:alpha val="9803"/>
            </a:srgbClr>
          </a:solidFill>
          <a:ln>
            <a:noFill/>
          </a:ln>
        </p:spPr>
      </p:sp>
      <p:sp>
        <p:nvSpPr>
          <p:cNvPr id="126" name="Google Shape;126;p73"/>
          <p:cNvSpPr>
            <a:spLocks noGrp="1"/>
          </p:cNvSpPr>
          <p:nvPr>
            <p:ph type="pic" idx="7"/>
          </p:nvPr>
        </p:nvSpPr>
        <p:spPr>
          <a:xfrm>
            <a:off x="0" y="0"/>
            <a:ext cx="2271834" cy="2247901"/>
          </a:xfrm>
          <a:prstGeom prst="rect">
            <a:avLst/>
          </a:prstGeom>
          <a:solidFill>
            <a:srgbClr val="353535">
              <a:alpha val="9803"/>
            </a:srgbClr>
          </a:solidFill>
          <a:ln>
            <a:noFill/>
          </a:ln>
        </p:spPr>
      </p:sp>
      <p:sp>
        <p:nvSpPr>
          <p:cNvPr id="127" name="Google Shape;127;p73"/>
          <p:cNvSpPr>
            <a:spLocks noGrp="1"/>
          </p:cNvSpPr>
          <p:nvPr>
            <p:ph type="pic" idx="8"/>
          </p:nvPr>
        </p:nvSpPr>
        <p:spPr>
          <a:xfrm>
            <a:off x="9087336" y="2247901"/>
            <a:ext cx="2271834" cy="2247901"/>
          </a:xfrm>
          <a:prstGeom prst="rect">
            <a:avLst/>
          </a:prstGeom>
          <a:solidFill>
            <a:srgbClr val="353535">
              <a:alpha val="9803"/>
            </a:srgbClr>
          </a:solidFill>
          <a:ln>
            <a:noFill/>
          </a:ln>
        </p:spPr>
      </p:sp>
      <p:sp>
        <p:nvSpPr>
          <p:cNvPr id="128" name="Google Shape;128;p73"/>
          <p:cNvSpPr>
            <a:spLocks noGrp="1"/>
          </p:cNvSpPr>
          <p:nvPr>
            <p:ph type="pic" idx="9"/>
          </p:nvPr>
        </p:nvSpPr>
        <p:spPr>
          <a:xfrm>
            <a:off x="6815502" y="2247901"/>
            <a:ext cx="2271834" cy="2247901"/>
          </a:xfrm>
          <a:prstGeom prst="rect">
            <a:avLst/>
          </a:prstGeom>
          <a:solidFill>
            <a:srgbClr val="353535">
              <a:alpha val="9803"/>
            </a:srgbClr>
          </a:solidFill>
          <a:ln>
            <a:noFill/>
          </a:ln>
        </p:spPr>
      </p:sp>
      <p:sp>
        <p:nvSpPr>
          <p:cNvPr id="129" name="Google Shape;129;p73"/>
          <p:cNvSpPr>
            <a:spLocks noGrp="1"/>
          </p:cNvSpPr>
          <p:nvPr>
            <p:ph type="pic" idx="13"/>
          </p:nvPr>
        </p:nvSpPr>
        <p:spPr>
          <a:xfrm>
            <a:off x="4543668" y="2247901"/>
            <a:ext cx="2271834" cy="2247901"/>
          </a:xfrm>
          <a:prstGeom prst="rect">
            <a:avLst/>
          </a:prstGeom>
          <a:solidFill>
            <a:srgbClr val="353535">
              <a:alpha val="9803"/>
            </a:srgbClr>
          </a:solidFill>
          <a:ln>
            <a:noFill/>
          </a:ln>
        </p:spPr>
      </p:sp>
      <p:sp>
        <p:nvSpPr>
          <p:cNvPr id="130" name="Google Shape;130;p73"/>
          <p:cNvSpPr>
            <a:spLocks noGrp="1"/>
          </p:cNvSpPr>
          <p:nvPr>
            <p:ph type="pic" idx="14"/>
          </p:nvPr>
        </p:nvSpPr>
        <p:spPr>
          <a:xfrm>
            <a:off x="2271834" y="2247901"/>
            <a:ext cx="2271834" cy="2247901"/>
          </a:xfrm>
          <a:prstGeom prst="rect">
            <a:avLst/>
          </a:prstGeom>
          <a:solidFill>
            <a:srgbClr val="353535">
              <a:alpha val="9803"/>
            </a:srgbClr>
          </a:solidFill>
          <a:ln>
            <a:noFill/>
          </a:ln>
        </p:spPr>
      </p:sp>
      <p:sp>
        <p:nvSpPr>
          <p:cNvPr id="131" name="Google Shape;131;p73"/>
          <p:cNvSpPr>
            <a:spLocks noGrp="1"/>
          </p:cNvSpPr>
          <p:nvPr>
            <p:ph type="pic" idx="15"/>
          </p:nvPr>
        </p:nvSpPr>
        <p:spPr>
          <a:xfrm>
            <a:off x="0" y="2247901"/>
            <a:ext cx="2271834" cy="2247901"/>
          </a:xfrm>
          <a:prstGeom prst="rect">
            <a:avLst/>
          </a:prstGeom>
          <a:solidFill>
            <a:srgbClr val="353535">
              <a:alpha val="9803"/>
            </a:srgbClr>
          </a:solidFill>
          <a:ln>
            <a:noFill/>
          </a:ln>
        </p:spPr>
      </p:sp>
      <p:sp>
        <p:nvSpPr>
          <p:cNvPr id="132" name="Google Shape;132;p73"/>
          <p:cNvSpPr>
            <a:spLocks noGrp="1"/>
          </p:cNvSpPr>
          <p:nvPr>
            <p:ph type="pic" idx="16"/>
          </p:nvPr>
        </p:nvSpPr>
        <p:spPr>
          <a:xfrm>
            <a:off x="4543668" y="4495802"/>
            <a:ext cx="2271834" cy="2247901"/>
          </a:xfrm>
          <a:prstGeom prst="rect">
            <a:avLst/>
          </a:prstGeom>
          <a:solidFill>
            <a:srgbClr val="353535">
              <a:alpha val="9803"/>
            </a:srgbClr>
          </a:solidFill>
          <a:ln>
            <a:noFill/>
          </a:ln>
        </p:spPr>
      </p:sp>
      <p:sp>
        <p:nvSpPr>
          <p:cNvPr id="133" name="Google Shape;133;p73"/>
          <p:cNvSpPr>
            <a:spLocks noGrp="1"/>
          </p:cNvSpPr>
          <p:nvPr>
            <p:ph type="pic" idx="17"/>
          </p:nvPr>
        </p:nvSpPr>
        <p:spPr>
          <a:xfrm>
            <a:off x="2271834" y="4495802"/>
            <a:ext cx="2271834" cy="2247901"/>
          </a:xfrm>
          <a:prstGeom prst="rect">
            <a:avLst/>
          </a:prstGeom>
          <a:solidFill>
            <a:srgbClr val="353535">
              <a:alpha val="9803"/>
            </a:srgbClr>
          </a:solidFill>
          <a:ln>
            <a:noFill/>
          </a:ln>
        </p:spPr>
      </p:sp>
      <p:sp>
        <p:nvSpPr>
          <p:cNvPr id="134" name="Google Shape;134;p73"/>
          <p:cNvSpPr>
            <a:spLocks noGrp="1"/>
          </p:cNvSpPr>
          <p:nvPr>
            <p:ph type="pic" idx="18"/>
          </p:nvPr>
        </p:nvSpPr>
        <p:spPr>
          <a:xfrm>
            <a:off x="0" y="4495802"/>
            <a:ext cx="2271834" cy="2247901"/>
          </a:xfrm>
          <a:prstGeom prst="rect">
            <a:avLst/>
          </a:prstGeom>
          <a:solidFill>
            <a:srgbClr val="353535">
              <a:alpha val="9803"/>
            </a:srgbClr>
          </a:solidFill>
          <a:ln>
            <a:noFill/>
          </a:ln>
        </p:spPr>
      </p:sp>
      <p:sp>
        <p:nvSpPr>
          <p:cNvPr id="135" name="Google Shape;135;p73"/>
          <p:cNvSpPr>
            <a:spLocks noGrp="1"/>
          </p:cNvSpPr>
          <p:nvPr>
            <p:ph type="pic" idx="19"/>
          </p:nvPr>
        </p:nvSpPr>
        <p:spPr>
          <a:xfrm>
            <a:off x="0" y="6743703"/>
            <a:ext cx="2271834" cy="2247901"/>
          </a:xfrm>
          <a:prstGeom prst="rect">
            <a:avLst/>
          </a:prstGeom>
          <a:solidFill>
            <a:srgbClr val="353535">
              <a:alpha val="9803"/>
            </a:srgbClr>
          </a:solidFill>
          <a:ln>
            <a:noFill/>
          </a:ln>
        </p:spPr>
      </p:sp>
      <p:sp>
        <p:nvSpPr>
          <p:cNvPr id="136" name="Google Shape;136;p7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37" name="Google Shape;137;p7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38" name="Google Shape;138;p73"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19">
  <p:cSld name="19">
    <p:spTree>
      <p:nvGrpSpPr>
        <p:cNvPr id="1" name="Shape 139"/>
        <p:cNvGrpSpPr/>
        <p:nvPr/>
      </p:nvGrpSpPr>
      <p:grpSpPr>
        <a:xfrm>
          <a:off x="0" y="0"/>
          <a:ext cx="0" cy="0"/>
          <a:chOff x="0" y="0"/>
          <a:chExt cx="0" cy="0"/>
        </a:xfrm>
      </p:grpSpPr>
      <p:sp>
        <p:nvSpPr>
          <p:cNvPr id="140" name="Google Shape;140;p74"/>
          <p:cNvSpPr>
            <a:spLocks noGrp="1"/>
          </p:cNvSpPr>
          <p:nvPr>
            <p:ph type="pic" idx="2"/>
          </p:nvPr>
        </p:nvSpPr>
        <p:spPr>
          <a:xfrm>
            <a:off x="2076448" y="0"/>
            <a:ext cx="3975907" cy="10288588"/>
          </a:xfrm>
          <a:prstGeom prst="rect">
            <a:avLst/>
          </a:prstGeom>
          <a:solidFill>
            <a:srgbClr val="353535">
              <a:alpha val="9803"/>
            </a:srgbClr>
          </a:solidFill>
          <a:ln>
            <a:noFill/>
          </a:ln>
        </p:spPr>
      </p:sp>
      <p:sp>
        <p:nvSpPr>
          <p:cNvPr id="141" name="Google Shape;141;p74"/>
          <p:cNvSpPr>
            <a:spLocks noGrp="1"/>
          </p:cNvSpPr>
          <p:nvPr>
            <p:ph type="pic" idx="3"/>
          </p:nvPr>
        </p:nvSpPr>
        <p:spPr>
          <a:xfrm>
            <a:off x="6052354" y="0"/>
            <a:ext cx="3975907" cy="10288588"/>
          </a:xfrm>
          <a:prstGeom prst="rect">
            <a:avLst/>
          </a:prstGeom>
          <a:solidFill>
            <a:srgbClr val="353535">
              <a:alpha val="9803"/>
            </a:srgbClr>
          </a:solidFill>
          <a:ln>
            <a:noFill/>
          </a:ln>
        </p:spPr>
      </p:sp>
      <p:sp>
        <p:nvSpPr>
          <p:cNvPr id="142" name="Google Shape;142;p7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43" name="Google Shape;143;p7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44" name="Google Shape;144;p74"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20">
  <p:cSld name="20">
    <p:spTree>
      <p:nvGrpSpPr>
        <p:cNvPr id="1" name="Shape 145"/>
        <p:cNvGrpSpPr/>
        <p:nvPr/>
      </p:nvGrpSpPr>
      <p:grpSpPr>
        <a:xfrm>
          <a:off x="0" y="0"/>
          <a:ext cx="0" cy="0"/>
          <a:chOff x="0" y="0"/>
          <a:chExt cx="0" cy="0"/>
        </a:xfrm>
      </p:grpSpPr>
      <p:sp>
        <p:nvSpPr>
          <p:cNvPr id="146" name="Google Shape;146;p75"/>
          <p:cNvSpPr>
            <a:spLocks noGrp="1"/>
          </p:cNvSpPr>
          <p:nvPr>
            <p:ph type="pic" idx="2"/>
          </p:nvPr>
        </p:nvSpPr>
        <p:spPr>
          <a:xfrm>
            <a:off x="2457449" y="0"/>
            <a:ext cx="5485374" cy="10288588"/>
          </a:xfrm>
          <a:prstGeom prst="rect">
            <a:avLst/>
          </a:prstGeom>
          <a:solidFill>
            <a:srgbClr val="353535">
              <a:alpha val="9803"/>
            </a:srgbClr>
          </a:solidFill>
          <a:ln>
            <a:noFill/>
          </a:ln>
        </p:spPr>
      </p:sp>
      <p:sp>
        <p:nvSpPr>
          <p:cNvPr id="147" name="Google Shape;147;p75"/>
          <p:cNvSpPr>
            <a:spLocks noGrp="1"/>
          </p:cNvSpPr>
          <p:nvPr>
            <p:ph type="pic" idx="3"/>
          </p:nvPr>
        </p:nvSpPr>
        <p:spPr>
          <a:xfrm>
            <a:off x="0" y="0"/>
            <a:ext cx="2457448" cy="10288588"/>
          </a:xfrm>
          <a:prstGeom prst="rect">
            <a:avLst/>
          </a:prstGeom>
          <a:solidFill>
            <a:srgbClr val="353535">
              <a:alpha val="9803"/>
            </a:srgbClr>
          </a:solidFill>
          <a:ln>
            <a:noFill/>
          </a:ln>
        </p:spPr>
      </p:sp>
      <p:sp>
        <p:nvSpPr>
          <p:cNvPr id="148" name="Google Shape;148;p7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49" name="Google Shape;149;p7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0" name="Google Shape;150;p75"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24">
  <p:cSld name="24">
    <p:spTree>
      <p:nvGrpSpPr>
        <p:cNvPr id="1" name="Shape 151"/>
        <p:cNvGrpSpPr/>
        <p:nvPr/>
      </p:nvGrpSpPr>
      <p:grpSpPr>
        <a:xfrm>
          <a:off x="0" y="0"/>
          <a:ext cx="0" cy="0"/>
          <a:chOff x="0" y="0"/>
          <a:chExt cx="0" cy="0"/>
        </a:xfrm>
      </p:grpSpPr>
      <p:sp>
        <p:nvSpPr>
          <p:cNvPr id="152" name="Google Shape;152;p76"/>
          <p:cNvSpPr>
            <a:spLocks noGrp="1"/>
          </p:cNvSpPr>
          <p:nvPr>
            <p:ph type="pic" idx="2"/>
          </p:nvPr>
        </p:nvSpPr>
        <p:spPr>
          <a:xfrm>
            <a:off x="0" y="0"/>
            <a:ext cx="14831526" cy="10288588"/>
          </a:xfrm>
          <a:prstGeom prst="rect">
            <a:avLst/>
          </a:prstGeom>
          <a:solidFill>
            <a:srgbClr val="353535">
              <a:alpha val="9803"/>
            </a:srgbClr>
          </a:solidFill>
          <a:ln>
            <a:noFill/>
          </a:ln>
        </p:spPr>
      </p:sp>
      <p:sp>
        <p:nvSpPr>
          <p:cNvPr id="153" name="Google Shape;153;p7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54" name="Google Shape;154;p7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5" name="Google Shape;155;p76"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25">
  <p:cSld name="25">
    <p:spTree>
      <p:nvGrpSpPr>
        <p:cNvPr id="1" name="Shape 156"/>
        <p:cNvGrpSpPr/>
        <p:nvPr/>
      </p:nvGrpSpPr>
      <p:grpSpPr>
        <a:xfrm>
          <a:off x="0" y="0"/>
          <a:ext cx="0" cy="0"/>
          <a:chOff x="0" y="0"/>
          <a:chExt cx="0" cy="0"/>
        </a:xfrm>
      </p:grpSpPr>
      <p:sp>
        <p:nvSpPr>
          <p:cNvPr id="157" name="Google Shape;157;p77"/>
          <p:cNvSpPr>
            <a:spLocks noGrp="1"/>
          </p:cNvSpPr>
          <p:nvPr>
            <p:ph type="pic" idx="2"/>
          </p:nvPr>
        </p:nvSpPr>
        <p:spPr>
          <a:xfrm>
            <a:off x="-1" y="0"/>
            <a:ext cx="11799269" cy="10288588"/>
          </a:xfrm>
          <a:prstGeom prst="rect">
            <a:avLst/>
          </a:prstGeom>
          <a:solidFill>
            <a:srgbClr val="353535">
              <a:alpha val="9803"/>
            </a:srgbClr>
          </a:solidFill>
          <a:ln>
            <a:noFill/>
          </a:ln>
        </p:spPr>
      </p:sp>
      <p:sp>
        <p:nvSpPr>
          <p:cNvPr id="158" name="Google Shape;158;p7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59" name="Google Shape;159;p7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0" name="Google Shape;160;p77"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28">
  <p:cSld name="28">
    <p:spTree>
      <p:nvGrpSpPr>
        <p:cNvPr id="1" name="Shape 161"/>
        <p:cNvGrpSpPr/>
        <p:nvPr/>
      </p:nvGrpSpPr>
      <p:grpSpPr>
        <a:xfrm>
          <a:off x="0" y="0"/>
          <a:ext cx="0" cy="0"/>
          <a:chOff x="0" y="0"/>
          <a:chExt cx="0" cy="0"/>
        </a:xfrm>
      </p:grpSpPr>
      <p:sp>
        <p:nvSpPr>
          <p:cNvPr id="162" name="Google Shape;162;p78"/>
          <p:cNvSpPr>
            <a:spLocks noGrp="1"/>
          </p:cNvSpPr>
          <p:nvPr>
            <p:ph type="pic" idx="2"/>
          </p:nvPr>
        </p:nvSpPr>
        <p:spPr>
          <a:xfrm>
            <a:off x="8655168" y="3482292"/>
            <a:ext cx="5777441" cy="5788744"/>
          </a:xfrm>
          <a:prstGeom prst="rect">
            <a:avLst/>
          </a:prstGeom>
          <a:solidFill>
            <a:srgbClr val="353535">
              <a:alpha val="9803"/>
            </a:srgbClr>
          </a:solidFill>
          <a:ln>
            <a:noFill/>
          </a:ln>
        </p:spPr>
      </p:sp>
      <p:sp>
        <p:nvSpPr>
          <p:cNvPr id="163" name="Google Shape;163;p78"/>
          <p:cNvSpPr>
            <a:spLocks noGrp="1"/>
          </p:cNvSpPr>
          <p:nvPr>
            <p:ph type="pic" idx="3"/>
          </p:nvPr>
        </p:nvSpPr>
        <p:spPr>
          <a:xfrm>
            <a:off x="11334720" y="0"/>
            <a:ext cx="6953280" cy="10288588"/>
          </a:xfrm>
          <a:prstGeom prst="rect">
            <a:avLst/>
          </a:prstGeom>
          <a:solidFill>
            <a:srgbClr val="353535">
              <a:alpha val="9803"/>
            </a:srgbClr>
          </a:solidFill>
          <a:ln>
            <a:noFill/>
          </a:ln>
        </p:spPr>
      </p:sp>
      <p:sp>
        <p:nvSpPr>
          <p:cNvPr id="164" name="Google Shape;164;p7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65" name="Google Shape;165;p7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6" name="Google Shape;166;p78"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03">
  <p:cSld name="03">
    <p:bg>
      <p:bgPr>
        <a:solidFill>
          <a:srgbClr val="011E41"/>
        </a:solidFill>
        <a:effectLst/>
      </p:bgPr>
    </p:bg>
    <p:spTree>
      <p:nvGrpSpPr>
        <p:cNvPr id="1" name="Shape 22"/>
        <p:cNvGrpSpPr/>
        <p:nvPr/>
      </p:nvGrpSpPr>
      <p:grpSpPr>
        <a:xfrm>
          <a:off x="0" y="0"/>
          <a:ext cx="0" cy="0"/>
          <a:chOff x="0" y="0"/>
          <a:chExt cx="0" cy="0"/>
        </a:xfrm>
      </p:grpSpPr>
      <p:sp>
        <p:nvSpPr>
          <p:cNvPr id="23" name="Google Shape;23;p3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lt2"/>
                </a:solidFill>
                <a:latin typeface="Open Sans"/>
                <a:ea typeface="Open Sans"/>
                <a:cs typeface="Open Sans"/>
                <a:sym typeface="Open Sans"/>
              </a:rPr>
              <a:t>‹#›</a:t>
            </a:fld>
            <a:endParaRPr sz="1600" b="0" i="0" u="none" strike="noStrike" cap="none">
              <a:solidFill>
                <a:schemeClr val="lt2"/>
              </a:solidFill>
              <a:latin typeface="Open Sans"/>
              <a:ea typeface="Open Sans"/>
              <a:cs typeface="Open Sans"/>
              <a:sym typeface="Open Sans"/>
            </a:endParaRPr>
          </a:p>
        </p:txBody>
      </p:sp>
      <p:cxnSp>
        <p:nvCxnSpPr>
          <p:cNvPr id="24" name="Google Shape;24;p39"/>
          <p:cNvCxnSpPr/>
          <p:nvPr/>
        </p:nvCxnSpPr>
        <p:spPr>
          <a:xfrm rot="10800000" flipH="1">
            <a:off x="17568333" y="9352284"/>
            <a:ext cx="719667" cy="15389"/>
          </a:xfrm>
          <a:prstGeom prst="straightConnector1">
            <a:avLst/>
          </a:prstGeom>
          <a:noFill/>
          <a:ln w="15875" cap="flat" cmpd="sng">
            <a:solidFill>
              <a:schemeClr val="lt2"/>
            </a:solidFill>
            <a:prstDash val="solid"/>
            <a:miter lim="800000"/>
            <a:headEnd type="none" w="sm" len="sm"/>
            <a:tailEnd type="none" w="sm" len="sm"/>
          </a:ln>
        </p:spPr>
      </p:cxn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9">
  <p:cSld name="29">
    <p:spTree>
      <p:nvGrpSpPr>
        <p:cNvPr id="1" name="Shape 167"/>
        <p:cNvGrpSpPr/>
        <p:nvPr/>
      </p:nvGrpSpPr>
      <p:grpSpPr>
        <a:xfrm>
          <a:off x="0" y="0"/>
          <a:ext cx="0" cy="0"/>
          <a:chOff x="0" y="0"/>
          <a:chExt cx="0" cy="0"/>
        </a:xfrm>
      </p:grpSpPr>
      <p:sp>
        <p:nvSpPr>
          <p:cNvPr id="168" name="Google Shape;168;p79"/>
          <p:cNvSpPr>
            <a:spLocks noGrp="1"/>
          </p:cNvSpPr>
          <p:nvPr>
            <p:ph type="pic" idx="2"/>
          </p:nvPr>
        </p:nvSpPr>
        <p:spPr>
          <a:xfrm>
            <a:off x="11334720" y="0"/>
            <a:ext cx="6953280" cy="10288588"/>
          </a:xfrm>
          <a:prstGeom prst="rect">
            <a:avLst/>
          </a:prstGeom>
          <a:solidFill>
            <a:srgbClr val="353535">
              <a:alpha val="9803"/>
            </a:srgbClr>
          </a:solidFill>
          <a:ln>
            <a:noFill/>
          </a:ln>
        </p:spPr>
      </p:sp>
      <p:sp>
        <p:nvSpPr>
          <p:cNvPr id="169" name="Google Shape;169;p79"/>
          <p:cNvSpPr>
            <a:spLocks noGrp="1"/>
          </p:cNvSpPr>
          <p:nvPr>
            <p:ph type="pic" idx="3"/>
          </p:nvPr>
        </p:nvSpPr>
        <p:spPr>
          <a:xfrm>
            <a:off x="8937817" y="3459679"/>
            <a:ext cx="5212135" cy="5845278"/>
          </a:xfrm>
          <a:prstGeom prst="rect">
            <a:avLst/>
          </a:prstGeom>
          <a:solidFill>
            <a:srgbClr val="353535">
              <a:alpha val="9803"/>
            </a:srgbClr>
          </a:solidFill>
          <a:ln>
            <a:noFill/>
          </a:ln>
        </p:spPr>
      </p:sp>
      <p:sp>
        <p:nvSpPr>
          <p:cNvPr id="170" name="Google Shape;170;p7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71" name="Google Shape;171;p7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72" name="Google Shape;172;p79"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30">
  <p:cSld name="30">
    <p:spTree>
      <p:nvGrpSpPr>
        <p:cNvPr id="1" name="Shape 173"/>
        <p:cNvGrpSpPr/>
        <p:nvPr/>
      </p:nvGrpSpPr>
      <p:grpSpPr>
        <a:xfrm>
          <a:off x="0" y="0"/>
          <a:ext cx="0" cy="0"/>
          <a:chOff x="0" y="0"/>
          <a:chExt cx="0" cy="0"/>
        </a:xfrm>
      </p:grpSpPr>
      <p:sp>
        <p:nvSpPr>
          <p:cNvPr id="174" name="Google Shape;174;p80"/>
          <p:cNvSpPr>
            <a:spLocks noGrp="1"/>
          </p:cNvSpPr>
          <p:nvPr>
            <p:ph type="pic" idx="2"/>
          </p:nvPr>
        </p:nvSpPr>
        <p:spPr>
          <a:xfrm>
            <a:off x="0" y="0"/>
            <a:ext cx="13279983" cy="10288588"/>
          </a:xfrm>
          <a:prstGeom prst="rect">
            <a:avLst/>
          </a:prstGeom>
          <a:solidFill>
            <a:srgbClr val="353535">
              <a:alpha val="9803"/>
            </a:srgbClr>
          </a:solidFill>
          <a:ln>
            <a:noFill/>
          </a:ln>
        </p:spPr>
      </p:sp>
      <p:sp>
        <p:nvSpPr>
          <p:cNvPr id="175" name="Google Shape;175;p8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76" name="Google Shape;176;p8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77" name="Google Shape;177;p80"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31">
  <p:cSld name="31">
    <p:spTree>
      <p:nvGrpSpPr>
        <p:cNvPr id="1" name="Shape 178"/>
        <p:cNvGrpSpPr/>
        <p:nvPr/>
      </p:nvGrpSpPr>
      <p:grpSpPr>
        <a:xfrm>
          <a:off x="0" y="0"/>
          <a:ext cx="0" cy="0"/>
          <a:chOff x="0" y="0"/>
          <a:chExt cx="0" cy="0"/>
        </a:xfrm>
      </p:grpSpPr>
      <p:sp>
        <p:nvSpPr>
          <p:cNvPr id="179" name="Google Shape;179;p81"/>
          <p:cNvSpPr>
            <a:spLocks noGrp="1"/>
          </p:cNvSpPr>
          <p:nvPr>
            <p:ph type="pic" idx="2"/>
          </p:nvPr>
        </p:nvSpPr>
        <p:spPr>
          <a:xfrm>
            <a:off x="5008008" y="0"/>
            <a:ext cx="13279991" cy="10288588"/>
          </a:xfrm>
          <a:prstGeom prst="rect">
            <a:avLst/>
          </a:prstGeom>
          <a:solidFill>
            <a:srgbClr val="353535">
              <a:alpha val="9803"/>
            </a:srgbClr>
          </a:solidFill>
          <a:ln>
            <a:noFill/>
          </a:ln>
        </p:spPr>
      </p:sp>
      <p:sp>
        <p:nvSpPr>
          <p:cNvPr id="180" name="Google Shape;180;p8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81" name="Google Shape;181;p8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2" name="Google Shape;182;p81"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32">
  <p:cSld name="32">
    <p:spTree>
      <p:nvGrpSpPr>
        <p:cNvPr id="1" name="Shape 183"/>
        <p:cNvGrpSpPr/>
        <p:nvPr/>
      </p:nvGrpSpPr>
      <p:grpSpPr>
        <a:xfrm>
          <a:off x="0" y="0"/>
          <a:ext cx="0" cy="0"/>
          <a:chOff x="0" y="0"/>
          <a:chExt cx="0" cy="0"/>
        </a:xfrm>
      </p:grpSpPr>
      <p:sp>
        <p:nvSpPr>
          <p:cNvPr id="184" name="Google Shape;184;p82"/>
          <p:cNvSpPr>
            <a:spLocks noGrp="1"/>
          </p:cNvSpPr>
          <p:nvPr>
            <p:ph type="pic" idx="2"/>
          </p:nvPr>
        </p:nvSpPr>
        <p:spPr>
          <a:xfrm>
            <a:off x="-17244" y="0"/>
            <a:ext cx="16075035" cy="10288588"/>
          </a:xfrm>
          <a:prstGeom prst="rect">
            <a:avLst/>
          </a:prstGeom>
          <a:solidFill>
            <a:srgbClr val="353535">
              <a:alpha val="9803"/>
            </a:srgbClr>
          </a:solidFill>
          <a:ln>
            <a:noFill/>
          </a:ln>
        </p:spPr>
      </p:sp>
      <p:sp>
        <p:nvSpPr>
          <p:cNvPr id="185" name="Google Shape;185;p8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86" name="Google Shape;186;p8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7" name="Google Shape;187;p82"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33">
  <p:cSld name="33">
    <p:spTree>
      <p:nvGrpSpPr>
        <p:cNvPr id="1" name="Shape 188"/>
        <p:cNvGrpSpPr/>
        <p:nvPr/>
      </p:nvGrpSpPr>
      <p:grpSpPr>
        <a:xfrm>
          <a:off x="0" y="0"/>
          <a:ext cx="0" cy="0"/>
          <a:chOff x="0" y="0"/>
          <a:chExt cx="0" cy="0"/>
        </a:xfrm>
      </p:grpSpPr>
      <p:sp>
        <p:nvSpPr>
          <p:cNvPr id="189" name="Google Shape;189;p83"/>
          <p:cNvSpPr>
            <a:spLocks noGrp="1"/>
          </p:cNvSpPr>
          <p:nvPr>
            <p:ph type="pic" idx="2"/>
          </p:nvPr>
        </p:nvSpPr>
        <p:spPr>
          <a:xfrm>
            <a:off x="4797506" y="0"/>
            <a:ext cx="16075035" cy="10288588"/>
          </a:xfrm>
          <a:prstGeom prst="rect">
            <a:avLst/>
          </a:prstGeom>
          <a:solidFill>
            <a:srgbClr val="353535">
              <a:alpha val="9803"/>
            </a:srgbClr>
          </a:solidFill>
          <a:ln>
            <a:noFill/>
          </a:ln>
        </p:spPr>
      </p:sp>
      <p:sp>
        <p:nvSpPr>
          <p:cNvPr id="190" name="Google Shape;190;p8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91" name="Google Shape;191;p8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2" name="Google Shape;192;p83"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35">
  <p:cSld name="35">
    <p:spTree>
      <p:nvGrpSpPr>
        <p:cNvPr id="1" name="Shape 193"/>
        <p:cNvGrpSpPr/>
        <p:nvPr/>
      </p:nvGrpSpPr>
      <p:grpSpPr>
        <a:xfrm>
          <a:off x="0" y="0"/>
          <a:ext cx="0" cy="0"/>
          <a:chOff x="0" y="0"/>
          <a:chExt cx="0" cy="0"/>
        </a:xfrm>
      </p:grpSpPr>
      <p:sp>
        <p:nvSpPr>
          <p:cNvPr id="194" name="Google Shape;194;p84"/>
          <p:cNvSpPr>
            <a:spLocks noGrp="1"/>
          </p:cNvSpPr>
          <p:nvPr>
            <p:ph type="pic" idx="2"/>
          </p:nvPr>
        </p:nvSpPr>
        <p:spPr>
          <a:xfrm>
            <a:off x="1237024" y="1307392"/>
            <a:ext cx="7696540" cy="7673803"/>
          </a:xfrm>
          <a:prstGeom prst="rect">
            <a:avLst/>
          </a:prstGeom>
          <a:solidFill>
            <a:srgbClr val="353535">
              <a:alpha val="9803"/>
            </a:srgbClr>
          </a:solidFill>
          <a:ln>
            <a:noFill/>
          </a:ln>
        </p:spPr>
      </p:sp>
      <p:sp>
        <p:nvSpPr>
          <p:cNvPr id="195" name="Google Shape;195;p8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96" name="Google Shape;196;p8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7" name="Google Shape;197;p84"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36">
  <p:cSld name="36">
    <p:spTree>
      <p:nvGrpSpPr>
        <p:cNvPr id="1" name="Shape 198"/>
        <p:cNvGrpSpPr/>
        <p:nvPr/>
      </p:nvGrpSpPr>
      <p:grpSpPr>
        <a:xfrm>
          <a:off x="0" y="0"/>
          <a:ext cx="0" cy="0"/>
          <a:chOff x="0" y="0"/>
          <a:chExt cx="0" cy="0"/>
        </a:xfrm>
      </p:grpSpPr>
      <p:sp>
        <p:nvSpPr>
          <p:cNvPr id="199" name="Google Shape;199;p85"/>
          <p:cNvSpPr>
            <a:spLocks noGrp="1"/>
          </p:cNvSpPr>
          <p:nvPr>
            <p:ph type="pic" idx="2"/>
          </p:nvPr>
        </p:nvSpPr>
        <p:spPr>
          <a:xfrm>
            <a:off x="9401366" y="1401961"/>
            <a:ext cx="7507277" cy="7518587"/>
          </a:xfrm>
          <a:prstGeom prst="rect">
            <a:avLst/>
          </a:prstGeom>
          <a:solidFill>
            <a:srgbClr val="353535">
              <a:alpha val="9803"/>
            </a:srgbClr>
          </a:solidFill>
          <a:ln>
            <a:noFill/>
          </a:ln>
        </p:spPr>
      </p:sp>
      <p:sp>
        <p:nvSpPr>
          <p:cNvPr id="200" name="Google Shape;200;p8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01" name="Google Shape;201;p8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2" name="Google Shape;202;p85"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38">
  <p:cSld name="38">
    <p:spTree>
      <p:nvGrpSpPr>
        <p:cNvPr id="1" name="Shape 203"/>
        <p:cNvGrpSpPr/>
        <p:nvPr/>
      </p:nvGrpSpPr>
      <p:grpSpPr>
        <a:xfrm>
          <a:off x="0" y="0"/>
          <a:ext cx="0" cy="0"/>
          <a:chOff x="0" y="0"/>
          <a:chExt cx="0" cy="0"/>
        </a:xfrm>
      </p:grpSpPr>
      <p:sp>
        <p:nvSpPr>
          <p:cNvPr id="204" name="Google Shape;204;p86"/>
          <p:cNvSpPr>
            <a:spLocks noGrp="1"/>
          </p:cNvSpPr>
          <p:nvPr>
            <p:ph type="pic" idx="2"/>
          </p:nvPr>
        </p:nvSpPr>
        <p:spPr>
          <a:xfrm>
            <a:off x="2188966" y="2589863"/>
            <a:ext cx="5107185" cy="5108862"/>
          </a:xfrm>
          <a:prstGeom prst="rect">
            <a:avLst/>
          </a:prstGeom>
          <a:solidFill>
            <a:srgbClr val="353535">
              <a:alpha val="9803"/>
            </a:srgbClr>
          </a:solidFill>
          <a:ln>
            <a:noFill/>
          </a:ln>
        </p:spPr>
      </p:sp>
      <p:sp>
        <p:nvSpPr>
          <p:cNvPr id="205" name="Google Shape;205;p8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06" name="Google Shape;206;p8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7" name="Google Shape;207;p86"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101">
  <p:cSld name="101">
    <p:spTree>
      <p:nvGrpSpPr>
        <p:cNvPr id="1" name="Shape 208"/>
        <p:cNvGrpSpPr/>
        <p:nvPr/>
      </p:nvGrpSpPr>
      <p:grpSpPr>
        <a:xfrm>
          <a:off x="0" y="0"/>
          <a:ext cx="0" cy="0"/>
          <a:chOff x="0" y="0"/>
          <a:chExt cx="0" cy="0"/>
        </a:xfrm>
      </p:grpSpPr>
      <p:sp>
        <p:nvSpPr>
          <p:cNvPr id="209" name="Google Shape;209;p87"/>
          <p:cNvSpPr>
            <a:spLocks noGrp="1"/>
          </p:cNvSpPr>
          <p:nvPr>
            <p:ph type="pic" idx="2"/>
          </p:nvPr>
        </p:nvSpPr>
        <p:spPr>
          <a:xfrm>
            <a:off x="0" y="0"/>
            <a:ext cx="5144294" cy="5144294"/>
          </a:xfrm>
          <a:prstGeom prst="rect">
            <a:avLst/>
          </a:prstGeom>
          <a:solidFill>
            <a:srgbClr val="353535">
              <a:alpha val="9803"/>
            </a:srgbClr>
          </a:solidFill>
          <a:ln>
            <a:noFill/>
          </a:ln>
        </p:spPr>
      </p:sp>
      <p:sp>
        <p:nvSpPr>
          <p:cNvPr id="210" name="Google Shape;210;p87"/>
          <p:cNvSpPr>
            <a:spLocks noGrp="1"/>
          </p:cNvSpPr>
          <p:nvPr>
            <p:ph type="pic" idx="3"/>
          </p:nvPr>
        </p:nvSpPr>
        <p:spPr>
          <a:xfrm>
            <a:off x="0" y="5144294"/>
            <a:ext cx="5144294" cy="5144294"/>
          </a:xfrm>
          <a:prstGeom prst="rect">
            <a:avLst/>
          </a:prstGeom>
          <a:solidFill>
            <a:srgbClr val="353535">
              <a:alpha val="9803"/>
            </a:srgbClr>
          </a:solidFill>
          <a:ln>
            <a:noFill/>
          </a:ln>
        </p:spPr>
      </p:sp>
      <p:sp>
        <p:nvSpPr>
          <p:cNvPr id="211" name="Google Shape;211;p87"/>
          <p:cNvSpPr>
            <a:spLocks noGrp="1"/>
          </p:cNvSpPr>
          <p:nvPr>
            <p:ph type="pic" idx="4"/>
          </p:nvPr>
        </p:nvSpPr>
        <p:spPr>
          <a:xfrm>
            <a:off x="5144294" y="0"/>
            <a:ext cx="5144294" cy="5144294"/>
          </a:xfrm>
          <a:prstGeom prst="rect">
            <a:avLst/>
          </a:prstGeom>
          <a:solidFill>
            <a:srgbClr val="353535">
              <a:alpha val="9803"/>
            </a:srgbClr>
          </a:solidFill>
          <a:ln>
            <a:noFill/>
          </a:ln>
        </p:spPr>
      </p:sp>
      <p:sp>
        <p:nvSpPr>
          <p:cNvPr id="212" name="Google Shape;212;p87"/>
          <p:cNvSpPr>
            <a:spLocks noGrp="1"/>
          </p:cNvSpPr>
          <p:nvPr>
            <p:ph type="pic" idx="5"/>
          </p:nvPr>
        </p:nvSpPr>
        <p:spPr>
          <a:xfrm>
            <a:off x="5144294" y="5144294"/>
            <a:ext cx="5144294" cy="5144294"/>
          </a:xfrm>
          <a:prstGeom prst="rect">
            <a:avLst/>
          </a:prstGeom>
          <a:solidFill>
            <a:srgbClr val="353535">
              <a:alpha val="9803"/>
            </a:srgbClr>
          </a:solidFill>
          <a:ln>
            <a:noFill/>
          </a:ln>
        </p:spPr>
      </p:sp>
      <p:sp>
        <p:nvSpPr>
          <p:cNvPr id="213" name="Google Shape;213;p87"/>
          <p:cNvSpPr>
            <a:spLocks noGrp="1"/>
          </p:cNvSpPr>
          <p:nvPr>
            <p:ph type="pic" idx="6"/>
          </p:nvPr>
        </p:nvSpPr>
        <p:spPr>
          <a:xfrm>
            <a:off x="10288588" y="0"/>
            <a:ext cx="7999412" cy="5144294"/>
          </a:xfrm>
          <a:prstGeom prst="rect">
            <a:avLst/>
          </a:prstGeom>
          <a:solidFill>
            <a:srgbClr val="353535">
              <a:alpha val="9803"/>
            </a:srgbClr>
          </a:solidFill>
          <a:ln>
            <a:noFill/>
          </a:ln>
        </p:spPr>
      </p:sp>
      <p:sp>
        <p:nvSpPr>
          <p:cNvPr id="214" name="Google Shape;214;p8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15" name="Google Shape;215;p8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216"/>
        <p:cNvGrpSpPr/>
        <p:nvPr/>
      </p:nvGrpSpPr>
      <p:grpSpPr>
        <a:xfrm>
          <a:off x="0" y="0"/>
          <a:ext cx="0" cy="0"/>
          <a:chOff x="0" y="0"/>
          <a:chExt cx="0" cy="0"/>
        </a:xfrm>
      </p:grpSpPr>
      <p:sp>
        <p:nvSpPr>
          <p:cNvPr id="217" name="Google Shape;217;p88"/>
          <p:cNvSpPr/>
          <p:nvPr/>
        </p:nvSpPr>
        <p:spPr>
          <a:xfrm>
            <a:off x="360000" y="360056"/>
            <a:ext cx="17568000" cy="8583725"/>
          </a:xfrm>
          <a:prstGeom prst="rect">
            <a:avLst/>
          </a:prstGeom>
          <a:solidFill>
            <a:schemeClr val="lt2">
              <a:alpha val="47450"/>
            </a:schemeClr>
          </a:solidFill>
          <a:ln>
            <a:noFill/>
          </a:ln>
        </p:spPr>
        <p:txBody>
          <a:bodyPr spcFirstLastPara="1" wrap="square" lIns="137125" tIns="68550" rIns="137125" bIns="68550" anchor="ctr" anchorCtr="0">
            <a:noAutofit/>
          </a:bodyPr>
          <a:lstStyle/>
          <a:p>
            <a:pPr marL="0" marR="0" lvl="0" indent="0" algn="ctr" rtl="0">
              <a:lnSpc>
                <a:spcPct val="100000"/>
              </a:lnSpc>
              <a:spcBef>
                <a:spcPts val="0"/>
              </a:spcBef>
              <a:spcAft>
                <a:spcPts val="0"/>
              </a:spcAft>
              <a:buClr>
                <a:schemeClr val="dk1"/>
              </a:buClr>
              <a:buSzPts val="3600"/>
              <a:buFont typeface="Calibri"/>
              <a:buNone/>
            </a:pPr>
            <a:endParaRPr sz="3600" b="0" i="0" u="none" strike="noStrike" cap="none">
              <a:solidFill>
                <a:schemeClr val="lt1"/>
              </a:solidFill>
              <a:latin typeface="Calibri"/>
              <a:ea typeface="Calibri"/>
              <a:cs typeface="Calibri"/>
              <a:sym typeface="Calibri"/>
            </a:endParaRPr>
          </a:p>
        </p:txBody>
      </p:sp>
      <p:sp>
        <p:nvSpPr>
          <p:cNvPr id="218" name="Google Shape;218;p88"/>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09999"/>
              </a:buClr>
              <a:buSzPts val="48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19" name="Google Shape;219;p88"/>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500"/>
              </a:spcBef>
              <a:spcAft>
                <a:spcPts val="0"/>
              </a:spcAft>
              <a:buClr>
                <a:schemeClr val="dk1"/>
              </a:buClr>
              <a:buSzPts val="32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24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2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1">
  <p:cSld name="21">
    <p:spTree>
      <p:nvGrpSpPr>
        <p:cNvPr id="1" name="Shape 25"/>
        <p:cNvGrpSpPr/>
        <p:nvPr/>
      </p:nvGrpSpPr>
      <p:grpSpPr>
        <a:xfrm>
          <a:off x="0" y="0"/>
          <a:ext cx="0" cy="0"/>
          <a:chOff x="0" y="0"/>
          <a:chExt cx="0" cy="0"/>
        </a:xfrm>
      </p:grpSpPr>
      <p:sp>
        <p:nvSpPr>
          <p:cNvPr id="26" name="Google Shape;26;p47"/>
          <p:cNvSpPr>
            <a:spLocks noGrp="1"/>
          </p:cNvSpPr>
          <p:nvPr>
            <p:ph type="pic" idx="2"/>
          </p:nvPr>
        </p:nvSpPr>
        <p:spPr>
          <a:xfrm>
            <a:off x="0" y="0"/>
            <a:ext cx="7942823" cy="10288588"/>
          </a:xfrm>
          <a:prstGeom prst="rect">
            <a:avLst/>
          </a:prstGeom>
          <a:solidFill>
            <a:srgbClr val="353535">
              <a:alpha val="9803"/>
            </a:srgbClr>
          </a:solidFill>
          <a:ln>
            <a:noFill/>
          </a:ln>
        </p:spPr>
      </p:sp>
      <p:sp>
        <p:nvSpPr>
          <p:cNvPr id="27" name="Google Shape;27;p4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8" name="Google Shape;28;p4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9" name="Google Shape;29;p47"/>
          <p:cNvPicPr preferRelativeResize="0"/>
          <p:nvPr/>
        </p:nvPicPr>
        <p:blipFill rotWithShape="1">
          <a:blip r:embed="rId2">
            <a:alphaModFix/>
          </a:blip>
          <a:srcRect/>
          <a:stretch/>
        </p:blipFill>
        <p:spPr>
          <a:xfrm>
            <a:off x="14444870" y="1"/>
            <a:ext cx="3843130" cy="1881626"/>
          </a:xfrm>
          <a:prstGeom prst="rect">
            <a:avLst/>
          </a:prstGeom>
          <a:noFill/>
          <a:ln>
            <a:noFill/>
          </a:ln>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1_Textslide">
  <p:cSld name="1_Textslide">
    <p:spTree>
      <p:nvGrpSpPr>
        <p:cNvPr id="1" name="Shape 220"/>
        <p:cNvGrpSpPr/>
        <p:nvPr/>
      </p:nvGrpSpPr>
      <p:grpSpPr>
        <a:xfrm>
          <a:off x="0" y="0"/>
          <a:ext cx="0" cy="0"/>
          <a:chOff x="0" y="0"/>
          <a:chExt cx="0" cy="0"/>
        </a:xfrm>
      </p:grpSpPr>
      <p:sp>
        <p:nvSpPr>
          <p:cNvPr id="221" name="Google Shape;221;p89"/>
          <p:cNvSpPr/>
          <p:nvPr/>
        </p:nvSpPr>
        <p:spPr>
          <a:xfrm>
            <a:off x="360000" y="360056"/>
            <a:ext cx="17568000" cy="8583725"/>
          </a:xfrm>
          <a:prstGeom prst="rect">
            <a:avLst/>
          </a:prstGeom>
          <a:solidFill>
            <a:schemeClr val="lt2">
              <a:alpha val="47843"/>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endParaRPr sz="3600" b="0" i="0" u="none" strike="noStrike" cap="none">
              <a:solidFill>
                <a:schemeClr val="lt1"/>
              </a:solidFill>
              <a:latin typeface="Calibri"/>
              <a:ea typeface="Calibri"/>
              <a:cs typeface="Calibri"/>
              <a:sym typeface="Calibri"/>
            </a:endParaRPr>
          </a:p>
        </p:txBody>
      </p:sp>
      <p:sp>
        <p:nvSpPr>
          <p:cNvPr id="222" name="Google Shape;222;p89"/>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72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3" name="Google Shape;223;p89"/>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500"/>
              </a:spcBef>
              <a:spcAft>
                <a:spcPts val="0"/>
              </a:spcAft>
              <a:buClr>
                <a:schemeClr val="dk1"/>
              </a:buClr>
              <a:buSzPts val="48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36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3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30">
  <p:cSld name="30">
    <p:spTree>
      <p:nvGrpSpPr>
        <p:cNvPr id="1" name="Shape 227"/>
        <p:cNvGrpSpPr/>
        <p:nvPr/>
      </p:nvGrpSpPr>
      <p:grpSpPr>
        <a:xfrm>
          <a:off x="0" y="0"/>
          <a:ext cx="0" cy="0"/>
          <a:chOff x="0" y="0"/>
          <a:chExt cx="0" cy="0"/>
        </a:xfrm>
      </p:grpSpPr>
      <p:sp>
        <p:nvSpPr>
          <p:cNvPr id="228" name="Google Shape;228;p41"/>
          <p:cNvSpPr>
            <a:spLocks noGrp="1"/>
          </p:cNvSpPr>
          <p:nvPr>
            <p:ph type="pic" idx="2"/>
          </p:nvPr>
        </p:nvSpPr>
        <p:spPr>
          <a:xfrm>
            <a:off x="0" y="0"/>
            <a:ext cx="13279983" cy="10288588"/>
          </a:xfrm>
          <a:prstGeom prst="rect">
            <a:avLst/>
          </a:prstGeom>
          <a:solidFill>
            <a:srgbClr val="353535">
              <a:alpha val="10588"/>
            </a:srgbClr>
          </a:solidFill>
          <a:ln>
            <a:noFill/>
          </a:ln>
        </p:spPr>
      </p:sp>
      <p:pic>
        <p:nvPicPr>
          <p:cNvPr id="229" name="Google Shape;229;p41"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49">
  <p:cSld name="1_49">
    <p:spTree>
      <p:nvGrpSpPr>
        <p:cNvPr id="1" name="Shape 230"/>
        <p:cNvGrpSpPr/>
        <p:nvPr/>
      </p:nvGrpSpPr>
      <p:grpSpPr>
        <a:xfrm>
          <a:off x="0" y="0"/>
          <a:ext cx="0" cy="0"/>
          <a:chOff x="0" y="0"/>
          <a:chExt cx="0" cy="0"/>
        </a:xfrm>
      </p:grpSpPr>
      <p:sp>
        <p:nvSpPr>
          <p:cNvPr id="231" name="Google Shape;231;p42"/>
          <p:cNvSpPr>
            <a:spLocks noGrp="1"/>
          </p:cNvSpPr>
          <p:nvPr>
            <p:ph type="pic" idx="2"/>
          </p:nvPr>
        </p:nvSpPr>
        <p:spPr>
          <a:xfrm>
            <a:off x="1751932" y="3612397"/>
            <a:ext cx="1971656" cy="1973190"/>
          </a:xfrm>
          <a:prstGeom prst="rect">
            <a:avLst/>
          </a:prstGeom>
          <a:solidFill>
            <a:schemeClr val="dk1">
              <a:alpha val="9803"/>
            </a:schemeClr>
          </a:solidFill>
          <a:ln>
            <a:noFill/>
          </a:ln>
        </p:spPr>
      </p:sp>
      <p:sp>
        <p:nvSpPr>
          <p:cNvPr id="232" name="Google Shape;232;p42"/>
          <p:cNvSpPr>
            <a:spLocks noGrp="1"/>
          </p:cNvSpPr>
          <p:nvPr>
            <p:ph type="pic" idx="3"/>
          </p:nvPr>
        </p:nvSpPr>
        <p:spPr>
          <a:xfrm>
            <a:off x="6041343" y="3612397"/>
            <a:ext cx="1971656" cy="1973190"/>
          </a:xfrm>
          <a:prstGeom prst="rect">
            <a:avLst/>
          </a:prstGeom>
          <a:solidFill>
            <a:schemeClr val="dk1">
              <a:alpha val="9803"/>
            </a:schemeClr>
          </a:solidFill>
          <a:ln>
            <a:noFill/>
          </a:ln>
        </p:spPr>
      </p:sp>
      <p:sp>
        <p:nvSpPr>
          <p:cNvPr id="233" name="Google Shape;233;p42"/>
          <p:cNvSpPr>
            <a:spLocks noGrp="1"/>
          </p:cNvSpPr>
          <p:nvPr>
            <p:ph type="pic" idx="4"/>
          </p:nvPr>
        </p:nvSpPr>
        <p:spPr>
          <a:xfrm>
            <a:off x="10336545" y="3612397"/>
            <a:ext cx="1971656" cy="1973190"/>
          </a:xfrm>
          <a:prstGeom prst="rect">
            <a:avLst/>
          </a:prstGeom>
          <a:solidFill>
            <a:schemeClr val="dk1">
              <a:alpha val="9803"/>
            </a:schemeClr>
          </a:solidFill>
          <a:ln>
            <a:noFill/>
          </a:ln>
        </p:spPr>
      </p:sp>
      <p:sp>
        <p:nvSpPr>
          <p:cNvPr id="234" name="Google Shape;234;p42"/>
          <p:cNvSpPr>
            <a:spLocks noGrp="1"/>
          </p:cNvSpPr>
          <p:nvPr>
            <p:ph type="pic" idx="5"/>
          </p:nvPr>
        </p:nvSpPr>
        <p:spPr>
          <a:xfrm>
            <a:off x="14634815" y="3612397"/>
            <a:ext cx="1971656" cy="1973190"/>
          </a:xfrm>
          <a:prstGeom prst="rect">
            <a:avLst/>
          </a:prstGeom>
          <a:solidFill>
            <a:schemeClr val="dk1">
              <a:alpha val="9803"/>
            </a:schemeClr>
          </a:solidFill>
          <a:ln>
            <a:noFill/>
          </a:ln>
        </p:spPr>
      </p:sp>
      <p:pic>
        <p:nvPicPr>
          <p:cNvPr id="235" name="Google Shape;235;p42"/>
          <p:cNvPicPr preferRelativeResize="0"/>
          <p:nvPr/>
        </p:nvPicPr>
        <p:blipFill rotWithShape="1">
          <a:blip r:embed="rId2">
            <a:alphaModFix/>
          </a:blip>
          <a:srcRect/>
          <a:stretch/>
        </p:blipFill>
        <p:spPr>
          <a:xfrm>
            <a:off x="14444870" y="1"/>
            <a:ext cx="3843130" cy="1881626"/>
          </a:xfrm>
          <a:prstGeom prst="rect">
            <a:avLst/>
          </a:prstGeom>
          <a:noFill/>
          <a:ln>
            <a:noFill/>
          </a:ln>
        </p:spPr>
      </p:pic>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36"/>
        <p:cNvGrpSpPr/>
        <p:nvPr/>
      </p:nvGrpSpPr>
      <p:grpSpPr>
        <a:xfrm>
          <a:off x="0" y="0"/>
          <a:ext cx="0" cy="0"/>
          <a:chOff x="0" y="0"/>
          <a:chExt cx="0" cy="0"/>
        </a:xfrm>
      </p:grpSpPr>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1_Blank">
  <p:cSld name="1_Blank">
    <p:bg>
      <p:bgPr>
        <a:solidFill>
          <a:srgbClr val="242D38"/>
        </a:solidFill>
        <a:effectLst/>
      </p:bgPr>
    </p:bg>
    <p:spTree>
      <p:nvGrpSpPr>
        <p:cNvPr id="1" name="Shape 237"/>
        <p:cNvGrpSpPr/>
        <p:nvPr/>
      </p:nvGrpSpPr>
      <p:grpSpPr>
        <a:xfrm>
          <a:off x="0" y="0"/>
          <a:ext cx="0" cy="0"/>
          <a:chOff x="0" y="0"/>
          <a:chExt cx="0" cy="0"/>
        </a:xfrm>
      </p:grpSpPr>
      <p:sp>
        <p:nvSpPr>
          <p:cNvPr id="238" name="Google Shape;238;p91"/>
          <p:cNvSpPr txBox="1">
            <a:spLocks noGrp="1"/>
          </p:cNvSpPr>
          <p:nvPr>
            <p:ph type="body" idx="1"/>
          </p:nvPr>
        </p:nvSpPr>
        <p:spPr>
          <a:xfrm>
            <a:off x="3827462" y="2656682"/>
            <a:ext cx="10633075" cy="2487612"/>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500"/>
              </a:spcBef>
              <a:spcAft>
                <a:spcPts val="0"/>
              </a:spcAft>
              <a:buClr>
                <a:srgbClr val="F5333F"/>
              </a:buClr>
              <a:buSzPts val="8800"/>
              <a:buFont typeface="Arial"/>
              <a:buNone/>
              <a:defRPr sz="8800" b="1" i="0" u="none" strike="noStrike" cap="none">
                <a:solidFill>
                  <a:srgbClr val="F5333F"/>
                </a:solidFill>
                <a:latin typeface="Montserrat"/>
                <a:ea typeface="Montserrat"/>
                <a:cs typeface="Montserrat"/>
                <a:sym typeface="Montserrat"/>
              </a:defRPr>
            </a:lvl1pPr>
            <a:lvl2pPr marL="914400" marR="0" lvl="1" indent="-457200" algn="l" rtl="0">
              <a:lnSpc>
                <a:spcPct val="90000"/>
              </a:lnSpc>
              <a:spcBef>
                <a:spcPts val="750"/>
              </a:spcBef>
              <a:spcAft>
                <a:spcPts val="0"/>
              </a:spcAft>
              <a:buClr>
                <a:schemeClr val="dk1"/>
              </a:buClr>
              <a:buSzPts val="3600"/>
              <a:buFont typeface="Arial"/>
              <a:buChar char="•"/>
              <a:defRPr sz="3600" b="0" i="0" u="none" strike="noStrike" cap="none">
                <a:solidFill>
                  <a:schemeClr val="dk1"/>
                </a:solidFill>
                <a:latin typeface="Calibri"/>
                <a:ea typeface="Calibri"/>
                <a:cs typeface="Calibri"/>
                <a:sym typeface="Calibri"/>
              </a:defRPr>
            </a:lvl2pPr>
            <a:lvl3pPr marL="1371600" marR="0" lvl="2" indent="-419100" algn="l" rtl="0">
              <a:lnSpc>
                <a:spcPct val="90000"/>
              </a:lnSpc>
              <a:spcBef>
                <a:spcPts val="750"/>
              </a:spcBef>
              <a:spcAft>
                <a:spcPts val="0"/>
              </a:spcAft>
              <a:buClr>
                <a:schemeClr val="dk1"/>
              </a:buClr>
              <a:buSzPts val="3000"/>
              <a:buFont typeface="Arial"/>
              <a:buChar char="•"/>
              <a:defRPr sz="3000" b="0" i="0" u="none" strike="noStrike" cap="none">
                <a:solidFill>
                  <a:schemeClr val="dk1"/>
                </a:solidFill>
                <a:latin typeface="Calibri"/>
                <a:ea typeface="Calibri"/>
                <a:cs typeface="Calibri"/>
                <a:sym typeface="Calibri"/>
              </a:defRPr>
            </a:lvl3pPr>
            <a:lvl4pPr marL="1828800" marR="0" lvl="3"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4pPr>
            <a:lvl5pPr marL="2286000" marR="0" lvl="4"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5pPr>
            <a:lvl6pPr marL="2743200" marR="0" lvl="5"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6pPr>
            <a:lvl7pPr marL="3200400" marR="0" lvl="6"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7pPr>
            <a:lvl8pPr marL="3657600" marR="0" lvl="7"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8pPr>
            <a:lvl9pPr marL="4114800" marR="0" lvl="8"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9pPr>
          </a:lstStyle>
          <a:p>
            <a:endParaRPr/>
          </a:p>
        </p:txBody>
      </p:sp>
      <p:sp>
        <p:nvSpPr>
          <p:cNvPr id="239" name="Google Shape;239;p91"/>
          <p:cNvSpPr txBox="1">
            <a:spLocks noGrp="1"/>
          </p:cNvSpPr>
          <p:nvPr>
            <p:ph type="body" idx="2"/>
          </p:nvPr>
        </p:nvSpPr>
        <p:spPr>
          <a:xfrm>
            <a:off x="3827462" y="5464065"/>
            <a:ext cx="10633075" cy="1468437"/>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500"/>
              </a:spcBef>
              <a:spcAft>
                <a:spcPts val="0"/>
              </a:spcAft>
              <a:buClr>
                <a:schemeClr val="lt2"/>
              </a:buClr>
              <a:buSzPts val="4200"/>
              <a:buFont typeface="Arial"/>
              <a:buNone/>
              <a:defRPr sz="4200" b="1" i="0" u="none" strike="noStrike" cap="none">
                <a:solidFill>
                  <a:schemeClr val="lt2"/>
                </a:solidFill>
                <a:latin typeface="Montserrat"/>
                <a:ea typeface="Montserrat"/>
                <a:cs typeface="Montserrat"/>
                <a:sym typeface="Montserrat"/>
              </a:defRPr>
            </a:lvl1pPr>
            <a:lvl2pPr marL="914400" marR="0" lvl="1" indent="-457200" algn="l" rtl="0">
              <a:lnSpc>
                <a:spcPct val="90000"/>
              </a:lnSpc>
              <a:spcBef>
                <a:spcPts val="750"/>
              </a:spcBef>
              <a:spcAft>
                <a:spcPts val="0"/>
              </a:spcAft>
              <a:buClr>
                <a:schemeClr val="dk1"/>
              </a:buClr>
              <a:buSzPts val="3600"/>
              <a:buFont typeface="Arial"/>
              <a:buChar char="•"/>
              <a:defRPr sz="3600" b="0" i="0" u="none" strike="noStrike" cap="none">
                <a:solidFill>
                  <a:schemeClr val="dk1"/>
                </a:solidFill>
                <a:latin typeface="Calibri"/>
                <a:ea typeface="Calibri"/>
                <a:cs typeface="Calibri"/>
                <a:sym typeface="Calibri"/>
              </a:defRPr>
            </a:lvl2pPr>
            <a:lvl3pPr marL="1371600" marR="0" lvl="2" indent="-419100" algn="l" rtl="0">
              <a:lnSpc>
                <a:spcPct val="90000"/>
              </a:lnSpc>
              <a:spcBef>
                <a:spcPts val="750"/>
              </a:spcBef>
              <a:spcAft>
                <a:spcPts val="0"/>
              </a:spcAft>
              <a:buClr>
                <a:schemeClr val="dk1"/>
              </a:buClr>
              <a:buSzPts val="3000"/>
              <a:buFont typeface="Arial"/>
              <a:buChar char="•"/>
              <a:defRPr sz="3000" b="0" i="0" u="none" strike="noStrike" cap="none">
                <a:solidFill>
                  <a:schemeClr val="dk1"/>
                </a:solidFill>
                <a:latin typeface="Calibri"/>
                <a:ea typeface="Calibri"/>
                <a:cs typeface="Calibri"/>
                <a:sym typeface="Calibri"/>
              </a:defRPr>
            </a:lvl3pPr>
            <a:lvl4pPr marL="1828800" marR="0" lvl="3"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4pPr>
            <a:lvl5pPr marL="2286000" marR="0" lvl="4"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5pPr>
            <a:lvl6pPr marL="2743200" marR="0" lvl="5"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6pPr>
            <a:lvl7pPr marL="3200400" marR="0" lvl="6"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7pPr>
            <a:lvl8pPr marL="3657600" marR="0" lvl="7"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8pPr>
            <a:lvl9pPr marL="4114800" marR="0" lvl="8" indent="-400050" algn="l" rtl="0">
              <a:lnSpc>
                <a:spcPct val="90000"/>
              </a:lnSpc>
              <a:spcBef>
                <a:spcPts val="75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03">
  <p:cSld name="03">
    <p:spTree>
      <p:nvGrpSpPr>
        <p:cNvPr id="1" name="Shape 240"/>
        <p:cNvGrpSpPr/>
        <p:nvPr/>
      </p:nvGrpSpPr>
      <p:grpSpPr>
        <a:xfrm>
          <a:off x="0" y="0"/>
          <a:ext cx="0" cy="0"/>
          <a:chOff x="0" y="0"/>
          <a:chExt cx="0" cy="0"/>
        </a:xfrm>
      </p:grpSpPr>
      <p:pic>
        <p:nvPicPr>
          <p:cNvPr id="241" name="Google Shape;241;p92" descr="A picture containing drawing&#10;&#10;Description automatically generated"/>
          <p:cNvPicPr preferRelativeResize="0"/>
          <p:nvPr/>
        </p:nvPicPr>
        <p:blipFill rotWithShape="1">
          <a:blip r:embed="rId2">
            <a:alphaModFix/>
          </a:blip>
          <a:srcRect/>
          <a:stretch/>
        </p:blipFill>
        <p:spPr>
          <a:xfrm>
            <a:off x="0" y="29980"/>
            <a:ext cx="3847684" cy="1736484"/>
          </a:xfrm>
          <a:prstGeom prst="rect">
            <a:avLst/>
          </a:prstGeom>
          <a:noFill/>
          <a:ln>
            <a:noFill/>
          </a:ln>
        </p:spPr>
      </p:pic>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242"/>
        <p:cNvGrpSpPr/>
        <p:nvPr/>
      </p:nvGrpSpPr>
      <p:grpSpPr>
        <a:xfrm>
          <a:off x="0" y="0"/>
          <a:ext cx="0" cy="0"/>
          <a:chOff x="0" y="0"/>
          <a:chExt cx="0" cy="0"/>
        </a:xfrm>
      </p:grpSpPr>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243"/>
        <p:cNvGrpSpPr/>
        <p:nvPr/>
      </p:nvGrpSpPr>
      <p:grpSpPr>
        <a:xfrm>
          <a:off x="0" y="0"/>
          <a:ext cx="0" cy="0"/>
          <a:chOff x="0" y="0"/>
          <a:chExt cx="0" cy="0"/>
        </a:xfrm>
      </p:grpSpPr>
      <p:sp>
        <p:nvSpPr>
          <p:cNvPr id="244" name="Google Shape;244;p94"/>
          <p:cNvSpPr>
            <a:spLocks noGrp="1"/>
          </p:cNvSpPr>
          <p:nvPr>
            <p:ph type="pic" idx="2"/>
          </p:nvPr>
        </p:nvSpPr>
        <p:spPr>
          <a:xfrm>
            <a:off x="0" y="0"/>
            <a:ext cx="18288000" cy="10288588"/>
          </a:xfrm>
          <a:prstGeom prst="rect">
            <a:avLst/>
          </a:prstGeom>
          <a:solidFill>
            <a:srgbClr val="353535">
              <a:alpha val="10588"/>
            </a:srgbClr>
          </a:solidFill>
          <a:ln>
            <a:noFill/>
          </a:ln>
        </p:spPr>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06">
  <p:cSld name="06">
    <p:spTree>
      <p:nvGrpSpPr>
        <p:cNvPr id="1" name="Shape 245"/>
        <p:cNvGrpSpPr/>
        <p:nvPr/>
      </p:nvGrpSpPr>
      <p:grpSpPr>
        <a:xfrm>
          <a:off x="0" y="0"/>
          <a:ext cx="0" cy="0"/>
          <a:chOff x="0" y="0"/>
          <a:chExt cx="0" cy="0"/>
        </a:xfrm>
      </p:grpSpPr>
      <p:sp>
        <p:nvSpPr>
          <p:cNvPr id="246" name="Google Shape;246;p95"/>
          <p:cNvSpPr>
            <a:spLocks noGrp="1"/>
          </p:cNvSpPr>
          <p:nvPr>
            <p:ph type="pic" idx="2"/>
          </p:nvPr>
        </p:nvSpPr>
        <p:spPr>
          <a:xfrm>
            <a:off x="0" y="0"/>
            <a:ext cx="18288000" cy="10288588"/>
          </a:xfrm>
          <a:prstGeom prst="rect">
            <a:avLst/>
          </a:prstGeom>
          <a:solidFill>
            <a:srgbClr val="353535">
              <a:alpha val="10588"/>
            </a:srgbClr>
          </a:solidFill>
          <a:ln>
            <a:noFill/>
          </a:ln>
        </p:spPr>
      </p:sp>
      <p:pic>
        <p:nvPicPr>
          <p:cNvPr id="247" name="Google Shape;247;p95" descr="A picture containing drawing&#10;&#10;Description automatically generated"/>
          <p:cNvPicPr preferRelativeResize="0"/>
          <p:nvPr/>
        </p:nvPicPr>
        <p:blipFill rotWithShape="1">
          <a:blip r:embed="rId2">
            <a:alphaModFix/>
          </a:blip>
          <a:srcRect/>
          <a:stretch/>
        </p:blipFill>
        <p:spPr>
          <a:xfrm>
            <a:off x="0" y="0"/>
            <a:ext cx="1813942" cy="1769190"/>
          </a:xfrm>
          <a:prstGeom prst="rect">
            <a:avLst/>
          </a:prstGeom>
          <a:noFill/>
          <a:ln>
            <a:noFill/>
          </a:ln>
        </p:spPr>
      </p:pic>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248"/>
        <p:cNvGrpSpPr/>
        <p:nvPr/>
      </p:nvGrpSpPr>
      <p:grpSpPr>
        <a:xfrm>
          <a:off x="0" y="0"/>
          <a:ext cx="0" cy="0"/>
          <a:chOff x="0" y="0"/>
          <a:chExt cx="0" cy="0"/>
        </a:xfrm>
      </p:grpSpPr>
      <p:sp>
        <p:nvSpPr>
          <p:cNvPr id="249" name="Google Shape;249;p96"/>
          <p:cNvSpPr>
            <a:spLocks noGrp="1"/>
          </p:cNvSpPr>
          <p:nvPr>
            <p:ph type="pic" idx="2"/>
          </p:nvPr>
        </p:nvSpPr>
        <p:spPr>
          <a:xfrm>
            <a:off x="383056" y="338143"/>
            <a:ext cx="17521895" cy="9625008"/>
          </a:xfrm>
          <a:prstGeom prst="rect">
            <a:avLst/>
          </a:prstGeom>
          <a:solidFill>
            <a:srgbClr val="353535">
              <a:alpha val="10588"/>
            </a:srgbClr>
          </a:solid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3">
  <p:cSld name="23">
    <p:spTree>
      <p:nvGrpSpPr>
        <p:cNvPr id="1" name="Shape 30"/>
        <p:cNvGrpSpPr/>
        <p:nvPr/>
      </p:nvGrpSpPr>
      <p:grpSpPr>
        <a:xfrm>
          <a:off x="0" y="0"/>
          <a:ext cx="0" cy="0"/>
          <a:chOff x="0" y="0"/>
          <a:chExt cx="0" cy="0"/>
        </a:xfrm>
      </p:grpSpPr>
      <p:sp>
        <p:nvSpPr>
          <p:cNvPr id="31" name="Google Shape;31;p48"/>
          <p:cNvSpPr>
            <a:spLocks noGrp="1"/>
          </p:cNvSpPr>
          <p:nvPr>
            <p:ph type="pic" idx="2"/>
          </p:nvPr>
        </p:nvSpPr>
        <p:spPr>
          <a:xfrm>
            <a:off x="7841126" y="0"/>
            <a:ext cx="10446874" cy="10288588"/>
          </a:xfrm>
          <a:prstGeom prst="rect">
            <a:avLst/>
          </a:prstGeom>
          <a:solidFill>
            <a:srgbClr val="353535">
              <a:alpha val="9803"/>
            </a:srgbClr>
          </a:solidFill>
          <a:ln>
            <a:noFill/>
          </a:ln>
        </p:spPr>
      </p:sp>
      <p:pic>
        <p:nvPicPr>
          <p:cNvPr id="32" name="Google Shape;32;p48"/>
          <p:cNvPicPr preferRelativeResize="0"/>
          <p:nvPr/>
        </p:nvPicPr>
        <p:blipFill rotWithShape="1">
          <a:blip r:embed="rId2">
            <a:alphaModFix/>
          </a:blip>
          <a:srcRect/>
          <a:stretch/>
        </p:blipFill>
        <p:spPr>
          <a:xfrm>
            <a:off x="0" y="0"/>
            <a:ext cx="3843130" cy="1881626"/>
          </a:xfrm>
          <a:prstGeom prst="rect">
            <a:avLst/>
          </a:prstGeom>
          <a:noFill/>
          <a:ln>
            <a:noFill/>
          </a:ln>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250"/>
        <p:cNvGrpSpPr/>
        <p:nvPr/>
      </p:nvGrpSpPr>
      <p:grpSpPr>
        <a:xfrm>
          <a:off x="0" y="0"/>
          <a:ext cx="0" cy="0"/>
          <a:chOff x="0" y="0"/>
          <a:chExt cx="0" cy="0"/>
        </a:xfrm>
      </p:grpSpPr>
      <p:sp>
        <p:nvSpPr>
          <p:cNvPr id="251" name="Google Shape;251;p97"/>
          <p:cNvSpPr>
            <a:spLocks noGrp="1"/>
          </p:cNvSpPr>
          <p:nvPr>
            <p:ph type="pic" idx="2"/>
          </p:nvPr>
        </p:nvSpPr>
        <p:spPr>
          <a:xfrm flipH="1">
            <a:off x="-1" y="0"/>
            <a:ext cx="14712019" cy="4511040"/>
          </a:xfrm>
          <a:prstGeom prst="rect">
            <a:avLst/>
          </a:prstGeom>
          <a:solidFill>
            <a:srgbClr val="353535">
              <a:alpha val="10588"/>
            </a:srgbClr>
          </a:solidFill>
          <a:ln>
            <a:noFill/>
          </a:ln>
        </p:spPr>
      </p:sp>
      <p:pic>
        <p:nvPicPr>
          <p:cNvPr id="252" name="Google Shape;252;p97"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253"/>
        <p:cNvGrpSpPr/>
        <p:nvPr/>
      </p:nvGrpSpPr>
      <p:grpSpPr>
        <a:xfrm>
          <a:off x="0" y="0"/>
          <a:ext cx="0" cy="0"/>
          <a:chOff x="0" y="0"/>
          <a:chExt cx="0" cy="0"/>
        </a:xfrm>
      </p:grpSpPr>
      <p:sp>
        <p:nvSpPr>
          <p:cNvPr id="254" name="Google Shape;254;p98"/>
          <p:cNvSpPr>
            <a:spLocks noGrp="1"/>
          </p:cNvSpPr>
          <p:nvPr>
            <p:ph type="pic" idx="2"/>
          </p:nvPr>
        </p:nvSpPr>
        <p:spPr>
          <a:xfrm>
            <a:off x="1553028" y="0"/>
            <a:ext cx="16734972" cy="5379495"/>
          </a:xfrm>
          <a:prstGeom prst="rect">
            <a:avLst/>
          </a:prstGeom>
          <a:solidFill>
            <a:srgbClr val="353535">
              <a:alpha val="10588"/>
            </a:srgbClr>
          </a:solidFill>
          <a:ln>
            <a:noFill/>
          </a:ln>
        </p:spPr>
      </p:sp>
      <p:pic>
        <p:nvPicPr>
          <p:cNvPr id="255" name="Google Shape;255;p98"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15">
  <p:cSld name="15">
    <p:spTree>
      <p:nvGrpSpPr>
        <p:cNvPr id="1" name="Shape 256"/>
        <p:cNvGrpSpPr/>
        <p:nvPr/>
      </p:nvGrpSpPr>
      <p:grpSpPr>
        <a:xfrm>
          <a:off x="0" y="0"/>
          <a:ext cx="0" cy="0"/>
          <a:chOff x="0" y="0"/>
          <a:chExt cx="0" cy="0"/>
        </a:xfrm>
      </p:grpSpPr>
      <p:sp>
        <p:nvSpPr>
          <p:cNvPr id="257" name="Google Shape;257;p99"/>
          <p:cNvSpPr>
            <a:spLocks noGrp="1"/>
          </p:cNvSpPr>
          <p:nvPr>
            <p:ph type="pic" idx="2"/>
          </p:nvPr>
        </p:nvSpPr>
        <p:spPr>
          <a:xfrm>
            <a:off x="0" y="0"/>
            <a:ext cx="9601200" cy="10288588"/>
          </a:xfrm>
          <a:prstGeom prst="rect">
            <a:avLst/>
          </a:prstGeom>
          <a:solidFill>
            <a:srgbClr val="353535">
              <a:alpha val="10588"/>
            </a:srgbClr>
          </a:solidFill>
          <a:ln>
            <a:noFill/>
          </a:ln>
        </p:spPr>
      </p:sp>
      <p:pic>
        <p:nvPicPr>
          <p:cNvPr id="258" name="Google Shape;258;p99"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1_15">
  <p:cSld name="1_15">
    <p:spTree>
      <p:nvGrpSpPr>
        <p:cNvPr id="1" name="Shape 259"/>
        <p:cNvGrpSpPr/>
        <p:nvPr/>
      </p:nvGrpSpPr>
      <p:grpSpPr>
        <a:xfrm>
          <a:off x="0" y="0"/>
          <a:ext cx="0" cy="0"/>
          <a:chOff x="0" y="0"/>
          <a:chExt cx="0" cy="0"/>
        </a:xfrm>
      </p:grpSpPr>
      <p:sp>
        <p:nvSpPr>
          <p:cNvPr id="260" name="Google Shape;260;p100"/>
          <p:cNvSpPr>
            <a:spLocks noGrp="1"/>
          </p:cNvSpPr>
          <p:nvPr>
            <p:ph type="pic" idx="2"/>
          </p:nvPr>
        </p:nvSpPr>
        <p:spPr>
          <a:xfrm>
            <a:off x="0" y="2317897"/>
            <a:ext cx="10994065" cy="6868633"/>
          </a:xfrm>
          <a:prstGeom prst="rect">
            <a:avLst/>
          </a:prstGeom>
          <a:solidFill>
            <a:srgbClr val="353535">
              <a:alpha val="10588"/>
            </a:srgbClr>
          </a:solidFill>
          <a:ln>
            <a:noFill/>
          </a:ln>
        </p:spPr>
      </p:sp>
      <p:pic>
        <p:nvPicPr>
          <p:cNvPr id="261" name="Google Shape;261;p100"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16">
  <p:cSld name="16">
    <p:spTree>
      <p:nvGrpSpPr>
        <p:cNvPr id="1" name="Shape 262"/>
        <p:cNvGrpSpPr/>
        <p:nvPr/>
      </p:nvGrpSpPr>
      <p:grpSpPr>
        <a:xfrm>
          <a:off x="0" y="0"/>
          <a:ext cx="0" cy="0"/>
          <a:chOff x="0" y="0"/>
          <a:chExt cx="0" cy="0"/>
        </a:xfrm>
      </p:grpSpPr>
      <p:sp>
        <p:nvSpPr>
          <p:cNvPr id="263" name="Google Shape;263;p101"/>
          <p:cNvSpPr>
            <a:spLocks noGrp="1"/>
          </p:cNvSpPr>
          <p:nvPr>
            <p:ph type="pic" idx="2"/>
          </p:nvPr>
        </p:nvSpPr>
        <p:spPr>
          <a:xfrm>
            <a:off x="0" y="0"/>
            <a:ext cx="6698918" cy="6698919"/>
          </a:xfrm>
          <a:prstGeom prst="rect">
            <a:avLst/>
          </a:prstGeom>
          <a:solidFill>
            <a:srgbClr val="353535">
              <a:alpha val="10588"/>
            </a:srgbClr>
          </a:solidFill>
          <a:ln>
            <a:noFill/>
          </a:ln>
        </p:spPr>
      </p:sp>
      <p:sp>
        <p:nvSpPr>
          <p:cNvPr id="264" name="Google Shape;264;p101"/>
          <p:cNvSpPr>
            <a:spLocks noGrp="1"/>
          </p:cNvSpPr>
          <p:nvPr>
            <p:ph type="pic" idx="3"/>
          </p:nvPr>
        </p:nvSpPr>
        <p:spPr>
          <a:xfrm>
            <a:off x="4279192" y="4287009"/>
            <a:ext cx="4798110" cy="4798111"/>
          </a:xfrm>
          <a:prstGeom prst="rect">
            <a:avLst/>
          </a:prstGeom>
          <a:solidFill>
            <a:srgbClr val="353535">
              <a:alpha val="10588"/>
            </a:srgbClr>
          </a:solidFill>
          <a:ln>
            <a:noFill/>
          </a:ln>
        </p:spPr>
      </p:sp>
      <p:pic>
        <p:nvPicPr>
          <p:cNvPr id="265" name="Google Shape;265;p101"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17">
  <p:cSld name="17">
    <p:spTree>
      <p:nvGrpSpPr>
        <p:cNvPr id="1" name="Shape 266"/>
        <p:cNvGrpSpPr/>
        <p:nvPr/>
      </p:nvGrpSpPr>
      <p:grpSpPr>
        <a:xfrm>
          <a:off x="0" y="0"/>
          <a:ext cx="0" cy="0"/>
          <a:chOff x="0" y="0"/>
          <a:chExt cx="0" cy="0"/>
        </a:xfrm>
      </p:grpSpPr>
      <p:sp>
        <p:nvSpPr>
          <p:cNvPr id="267" name="Google Shape;267;p102"/>
          <p:cNvSpPr>
            <a:spLocks noGrp="1"/>
          </p:cNvSpPr>
          <p:nvPr>
            <p:ph type="pic" idx="2"/>
          </p:nvPr>
        </p:nvSpPr>
        <p:spPr>
          <a:xfrm>
            <a:off x="6907700" y="3429529"/>
            <a:ext cx="3466042" cy="3429529"/>
          </a:xfrm>
          <a:prstGeom prst="rect">
            <a:avLst/>
          </a:prstGeom>
          <a:solidFill>
            <a:srgbClr val="353535">
              <a:alpha val="10588"/>
            </a:srgbClr>
          </a:solidFill>
          <a:ln>
            <a:noFill/>
          </a:ln>
        </p:spPr>
      </p:sp>
      <p:sp>
        <p:nvSpPr>
          <p:cNvPr id="268" name="Google Shape;268;p102"/>
          <p:cNvSpPr>
            <a:spLocks noGrp="1"/>
          </p:cNvSpPr>
          <p:nvPr>
            <p:ph type="pic" idx="3"/>
          </p:nvPr>
        </p:nvSpPr>
        <p:spPr>
          <a:xfrm>
            <a:off x="-24384" y="0"/>
            <a:ext cx="3466042" cy="3429529"/>
          </a:xfrm>
          <a:prstGeom prst="rect">
            <a:avLst/>
          </a:prstGeom>
          <a:solidFill>
            <a:srgbClr val="353535">
              <a:alpha val="10588"/>
            </a:srgbClr>
          </a:solidFill>
          <a:ln>
            <a:noFill/>
          </a:ln>
        </p:spPr>
      </p:sp>
      <p:sp>
        <p:nvSpPr>
          <p:cNvPr id="269" name="Google Shape;269;p102"/>
          <p:cNvSpPr>
            <a:spLocks noGrp="1"/>
          </p:cNvSpPr>
          <p:nvPr>
            <p:ph type="pic" idx="4"/>
          </p:nvPr>
        </p:nvSpPr>
        <p:spPr>
          <a:xfrm>
            <a:off x="3441658" y="3429529"/>
            <a:ext cx="3466042" cy="3429529"/>
          </a:xfrm>
          <a:prstGeom prst="rect">
            <a:avLst/>
          </a:prstGeom>
          <a:solidFill>
            <a:srgbClr val="353535">
              <a:alpha val="10588"/>
            </a:srgbClr>
          </a:solidFill>
          <a:ln>
            <a:noFill/>
          </a:ln>
        </p:spPr>
      </p:sp>
      <p:sp>
        <p:nvSpPr>
          <p:cNvPr id="270" name="Google Shape;270;p102"/>
          <p:cNvSpPr>
            <a:spLocks noGrp="1"/>
          </p:cNvSpPr>
          <p:nvPr>
            <p:ph type="pic" idx="5"/>
          </p:nvPr>
        </p:nvSpPr>
        <p:spPr>
          <a:xfrm>
            <a:off x="-24384" y="3429529"/>
            <a:ext cx="3466042" cy="3429529"/>
          </a:xfrm>
          <a:prstGeom prst="rect">
            <a:avLst/>
          </a:prstGeom>
          <a:solidFill>
            <a:srgbClr val="353535">
              <a:alpha val="10588"/>
            </a:srgbClr>
          </a:solidFill>
          <a:ln>
            <a:noFill/>
          </a:ln>
        </p:spPr>
      </p:sp>
      <p:sp>
        <p:nvSpPr>
          <p:cNvPr id="271" name="Google Shape;271;p102"/>
          <p:cNvSpPr>
            <a:spLocks noGrp="1"/>
          </p:cNvSpPr>
          <p:nvPr>
            <p:ph type="pic" idx="6"/>
          </p:nvPr>
        </p:nvSpPr>
        <p:spPr>
          <a:xfrm>
            <a:off x="3441658" y="6859059"/>
            <a:ext cx="3466042" cy="3429529"/>
          </a:xfrm>
          <a:prstGeom prst="rect">
            <a:avLst/>
          </a:prstGeom>
          <a:solidFill>
            <a:srgbClr val="353535">
              <a:alpha val="10588"/>
            </a:srgbClr>
          </a:solidFill>
          <a:ln>
            <a:noFill/>
          </a:ln>
        </p:spPr>
      </p:sp>
      <p:sp>
        <p:nvSpPr>
          <p:cNvPr id="272" name="Google Shape;272;p102"/>
          <p:cNvSpPr>
            <a:spLocks noGrp="1"/>
          </p:cNvSpPr>
          <p:nvPr>
            <p:ph type="pic" idx="7"/>
          </p:nvPr>
        </p:nvSpPr>
        <p:spPr>
          <a:xfrm>
            <a:off x="-24384" y="6859059"/>
            <a:ext cx="3466042" cy="3429529"/>
          </a:xfrm>
          <a:prstGeom prst="rect">
            <a:avLst/>
          </a:prstGeom>
          <a:solidFill>
            <a:srgbClr val="353535">
              <a:alpha val="10588"/>
            </a:srgbClr>
          </a:solidFill>
          <a:ln>
            <a:noFill/>
          </a:ln>
        </p:spPr>
      </p:sp>
      <p:pic>
        <p:nvPicPr>
          <p:cNvPr id="273" name="Google Shape;273;p102"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18">
  <p:cSld name="18">
    <p:spTree>
      <p:nvGrpSpPr>
        <p:cNvPr id="1" name="Shape 274"/>
        <p:cNvGrpSpPr/>
        <p:nvPr/>
      </p:nvGrpSpPr>
      <p:grpSpPr>
        <a:xfrm>
          <a:off x="0" y="0"/>
          <a:ext cx="0" cy="0"/>
          <a:chOff x="0" y="0"/>
          <a:chExt cx="0" cy="0"/>
        </a:xfrm>
      </p:grpSpPr>
      <p:sp>
        <p:nvSpPr>
          <p:cNvPr id="275" name="Google Shape;275;p103"/>
          <p:cNvSpPr>
            <a:spLocks noGrp="1"/>
          </p:cNvSpPr>
          <p:nvPr>
            <p:ph type="pic" idx="2"/>
          </p:nvPr>
        </p:nvSpPr>
        <p:spPr>
          <a:xfrm>
            <a:off x="11359170" y="0"/>
            <a:ext cx="2271834" cy="2247901"/>
          </a:xfrm>
          <a:prstGeom prst="rect">
            <a:avLst/>
          </a:prstGeom>
          <a:solidFill>
            <a:srgbClr val="353535">
              <a:alpha val="10588"/>
            </a:srgbClr>
          </a:solidFill>
          <a:ln>
            <a:noFill/>
          </a:ln>
        </p:spPr>
      </p:sp>
      <p:sp>
        <p:nvSpPr>
          <p:cNvPr id="276" name="Google Shape;276;p103"/>
          <p:cNvSpPr>
            <a:spLocks noGrp="1"/>
          </p:cNvSpPr>
          <p:nvPr>
            <p:ph type="pic" idx="3"/>
          </p:nvPr>
        </p:nvSpPr>
        <p:spPr>
          <a:xfrm>
            <a:off x="9087336" y="0"/>
            <a:ext cx="2271834" cy="2247901"/>
          </a:xfrm>
          <a:prstGeom prst="rect">
            <a:avLst/>
          </a:prstGeom>
          <a:solidFill>
            <a:srgbClr val="353535">
              <a:alpha val="10588"/>
            </a:srgbClr>
          </a:solidFill>
          <a:ln>
            <a:noFill/>
          </a:ln>
        </p:spPr>
      </p:sp>
      <p:sp>
        <p:nvSpPr>
          <p:cNvPr id="277" name="Google Shape;277;p103"/>
          <p:cNvSpPr>
            <a:spLocks noGrp="1"/>
          </p:cNvSpPr>
          <p:nvPr>
            <p:ph type="pic" idx="4"/>
          </p:nvPr>
        </p:nvSpPr>
        <p:spPr>
          <a:xfrm>
            <a:off x="6815502" y="0"/>
            <a:ext cx="2271834" cy="2247901"/>
          </a:xfrm>
          <a:prstGeom prst="rect">
            <a:avLst/>
          </a:prstGeom>
          <a:solidFill>
            <a:srgbClr val="353535">
              <a:alpha val="10588"/>
            </a:srgbClr>
          </a:solidFill>
          <a:ln>
            <a:noFill/>
          </a:ln>
        </p:spPr>
      </p:sp>
      <p:sp>
        <p:nvSpPr>
          <p:cNvPr id="278" name="Google Shape;278;p103"/>
          <p:cNvSpPr>
            <a:spLocks noGrp="1"/>
          </p:cNvSpPr>
          <p:nvPr>
            <p:ph type="pic" idx="5"/>
          </p:nvPr>
        </p:nvSpPr>
        <p:spPr>
          <a:xfrm>
            <a:off x="4543668" y="0"/>
            <a:ext cx="2271834" cy="2247901"/>
          </a:xfrm>
          <a:prstGeom prst="rect">
            <a:avLst/>
          </a:prstGeom>
          <a:solidFill>
            <a:srgbClr val="353535">
              <a:alpha val="10588"/>
            </a:srgbClr>
          </a:solidFill>
          <a:ln>
            <a:noFill/>
          </a:ln>
        </p:spPr>
      </p:sp>
      <p:sp>
        <p:nvSpPr>
          <p:cNvPr id="279" name="Google Shape;279;p103"/>
          <p:cNvSpPr>
            <a:spLocks noGrp="1"/>
          </p:cNvSpPr>
          <p:nvPr>
            <p:ph type="pic" idx="6"/>
          </p:nvPr>
        </p:nvSpPr>
        <p:spPr>
          <a:xfrm>
            <a:off x="2271834" y="0"/>
            <a:ext cx="2271834" cy="2247901"/>
          </a:xfrm>
          <a:prstGeom prst="rect">
            <a:avLst/>
          </a:prstGeom>
          <a:solidFill>
            <a:srgbClr val="353535">
              <a:alpha val="10588"/>
            </a:srgbClr>
          </a:solidFill>
          <a:ln>
            <a:noFill/>
          </a:ln>
        </p:spPr>
      </p:sp>
      <p:sp>
        <p:nvSpPr>
          <p:cNvPr id="280" name="Google Shape;280;p103"/>
          <p:cNvSpPr>
            <a:spLocks noGrp="1"/>
          </p:cNvSpPr>
          <p:nvPr>
            <p:ph type="pic" idx="7"/>
          </p:nvPr>
        </p:nvSpPr>
        <p:spPr>
          <a:xfrm>
            <a:off x="0" y="0"/>
            <a:ext cx="2271834" cy="2247901"/>
          </a:xfrm>
          <a:prstGeom prst="rect">
            <a:avLst/>
          </a:prstGeom>
          <a:solidFill>
            <a:srgbClr val="353535">
              <a:alpha val="10588"/>
            </a:srgbClr>
          </a:solidFill>
          <a:ln>
            <a:noFill/>
          </a:ln>
        </p:spPr>
      </p:sp>
      <p:sp>
        <p:nvSpPr>
          <p:cNvPr id="281" name="Google Shape;281;p103"/>
          <p:cNvSpPr>
            <a:spLocks noGrp="1"/>
          </p:cNvSpPr>
          <p:nvPr>
            <p:ph type="pic" idx="8"/>
          </p:nvPr>
        </p:nvSpPr>
        <p:spPr>
          <a:xfrm>
            <a:off x="9087336" y="2247901"/>
            <a:ext cx="2271834" cy="2247901"/>
          </a:xfrm>
          <a:prstGeom prst="rect">
            <a:avLst/>
          </a:prstGeom>
          <a:solidFill>
            <a:srgbClr val="353535">
              <a:alpha val="10588"/>
            </a:srgbClr>
          </a:solidFill>
          <a:ln>
            <a:noFill/>
          </a:ln>
        </p:spPr>
      </p:sp>
      <p:sp>
        <p:nvSpPr>
          <p:cNvPr id="282" name="Google Shape;282;p103"/>
          <p:cNvSpPr>
            <a:spLocks noGrp="1"/>
          </p:cNvSpPr>
          <p:nvPr>
            <p:ph type="pic" idx="9"/>
          </p:nvPr>
        </p:nvSpPr>
        <p:spPr>
          <a:xfrm>
            <a:off x="6815502" y="2247901"/>
            <a:ext cx="2271834" cy="2247901"/>
          </a:xfrm>
          <a:prstGeom prst="rect">
            <a:avLst/>
          </a:prstGeom>
          <a:solidFill>
            <a:srgbClr val="353535">
              <a:alpha val="10588"/>
            </a:srgbClr>
          </a:solidFill>
          <a:ln>
            <a:noFill/>
          </a:ln>
        </p:spPr>
      </p:sp>
      <p:sp>
        <p:nvSpPr>
          <p:cNvPr id="283" name="Google Shape;283;p103"/>
          <p:cNvSpPr>
            <a:spLocks noGrp="1"/>
          </p:cNvSpPr>
          <p:nvPr>
            <p:ph type="pic" idx="13"/>
          </p:nvPr>
        </p:nvSpPr>
        <p:spPr>
          <a:xfrm>
            <a:off x="4543668" y="2247901"/>
            <a:ext cx="2271834" cy="2247901"/>
          </a:xfrm>
          <a:prstGeom prst="rect">
            <a:avLst/>
          </a:prstGeom>
          <a:solidFill>
            <a:srgbClr val="353535">
              <a:alpha val="10588"/>
            </a:srgbClr>
          </a:solidFill>
          <a:ln>
            <a:noFill/>
          </a:ln>
        </p:spPr>
      </p:sp>
      <p:sp>
        <p:nvSpPr>
          <p:cNvPr id="284" name="Google Shape;284;p103"/>
          <p:cNvSpPr>
            <a:spLocks noGrp="1"/>
          </p:cNvSpPr>
          <p:nvPr>
            <p:ph type="pic" idx="14"/>
          </p:nvPr>
        </p:nvSpPr>
        <p:spPr>
          <a:xfrm>
            <a:off x="2271834" y="2247901"/>
            <a:ext cx="2271834" cy="2247901"/>
          </a:xfrm>
          <a:prstGeom prst="rect">
            <a:avLst/>
          </a:prstGeom>
          <a:solidFill>
            <a:srgbClr val="353535">
              <a:alpha val="10588"/>
            </a:srgbClr>
          </a:solidFill>
          <a:ln>
            <a:noFill/>
          </a:ln>
        </p:spPr>
      </p:sp>
      <p:sp>
        <p:nvSpPr>
          <p:cNvPr id="285" name="Google Shape;285;p103"/>
          <p:cNvSpPr>
            <a:spLocks noGrp="1"/>
          </p:cNvSpPr>
          <p:nvPr>
            <p:ph type="pic" idx="15"/>
          </p:nvPr>
        </p:nvSpPr>
        <p:spPr>
          <a:xfrm>
            <a:off x="0" y="2247901"/>
            <a:ext cx="2271834" cy="2247901"/>
          </a:xfrm>
          <a:prstGeom prst="rect">
            <a:avLst/>
          </a:prstGeom>
          <a:solidFill>
            <a:srgbClr val="353535">
              <a:alpha val="10588"/>
            </a:srgbClr>
          </a:solidFill>
          <a:ln>
            <a:noFill/>
          </a:ln>
        </p:spPr>
      </p:sp>
      <p:sp>
        <p:nvSpPr>
          <p:cNvPr id="286" name="Google Shape;286;p103"/>
          <p:cNvSpPr>
            <a:spLocks noGrp="1"/>
          </p:cNvSpPr>
          <p:nvPr>
            <p:ph type="pic" idx="16"/>
          </p:nvPr>
        </p:nvSpPr>
        <p:spPr>
          <a:xfrm>
            <a:off x="4543668" y="4495802"/>
            <a:ext cx="2271834" cy="2247901"/>
          </a:xfrm>
          <a:prstGeom prst="rect">
            <a:avLst/>
          </a:prstGeom>
          <a:solidFill>
            <a:srgbClr val="353535">
              <a:alpha val="10588"/>
            </a:srgbClr>
          </a:solidFill>
          <a:ln>
            <a:noFill/>
          </a:ln>
        </p:spPr>
      </p:sp>
      <p:sp>
        <p:nvSpPr>
          <p:cNvPr id="287" name="Google Shape;287;p103"/>
          <p:cNvSpPr>
            <a:spLocks noGrp="1"/>
          </p:cNvSpPr>
          <p:nvPr>
            <p:ph type="pic" idx="17"/>
          </p:nvPr>
        </p:nvSpPr>
        <p:spPr>
          <a:xfrm>
            <a:off x="2271834" y="4495802"/>
            <a:ext cx="2271834" cy="2247901"/>
          </a:xfrm>
          <a:prstGeom prst="rect">
            <a:avLst/>
          </a:prstGeom>
          <a:solidFill>
            <a:srgbClr val="353535">
              <a:alpha val="10588"/>
            </a:srgbClr>
          </a:solidFill>
          <a:ln>
            <a:noFill/>
          </a:ln>
        </p:spPr>
      </p:sp>
      <p:sp>
        <p:nvSpPr>
          <p:cNvPr id="288" name="Google Shape;288;p103"/>
          <p:cNvSpPr>
            <a:spLocks noGrp="1"/>
          </p:cNvSpPr>
          <p:nvPr>
            <p:ph type="pic" idx="18"/>
          </p:nvPr>
        </p:nvSpPr>
        <p:spPr>
          <a:xfrm>
            <a:off x="0" y="4495802"/>
            <a:ext cx="2271834" cy="2247901"/>
          </a:xfrm>
          <a:prstGeom prst="rect">
            <a:avLst/>
          </a:prstGeom>
          <a:solidFill>
            <a:srgbClr val="353535">
              <a:alpha val="10588"/>
            </a:srgbClr>
          </a:solidFill>
          <a:ln>
            <a:noFill/>
          </a:ln>
        </p:spPr>
      </p:sp>
      <p:sp>
        <p:nvSpPr>
          <p:cNvPr id="289" name="Google Shape;289;p103"/>
          <p:cNvSpPr>
            <a:spLocks noGrp="1"/>
          </p:cNvSpPr>
          <p:nvPr>
            <p:ph type="pic" idx="19"/>
          </p:nvPr>
        </p:nvSpPr>
        <p:spPr>
          <a:xfrm>
            <a:off x="0" y="6743703"/>
            <a:ext cx="2271834" cy="2247901"/>
          </a:xfrm>
          <a:prstGeom prst="rect">
            <a:avLst/>
          </a:prstGeom>
          <a:solidFill>
            <a:srgbClr val="353535">
              <a:alpha val="10588"/>
            </a:srgbClr>
          </a:solidFill>
          <a:ln>
            <a:noFill/>
          </a:ln>
        </p:spPr>
      </p:sp>
      <p:pic>
        <p:nvPicPr>
          <p:cNvPr id="290" name="Google Shape;290;p103"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19">
  <p:cSld name="19">
    <p:spTree>
      <p:nvGrpSpPr>
        <p:cNvPr id="1" name="Shape 291"/>
        <p:cNvGrpSpPr/>
        <p:nvPr/>
      </p:nvGrpSpPr>
      <p:grpSpPr>
        <a:xfrm>
          <a:off x="0" y="0"/>
          <a:ext cx="0" cy="0"/>
          <a:chOff x="0" y="0"/>
          <a:chExt cx="0" cy="0"/>
        </a:xfrm>
      </p:grpSpPr>
      <p:sp>
        <p:nvSpPr>
          <p:cNvPr id="292" name="Google Shape;292;p104"/>
          <p:cNvSpPr>
            <a:spLocks noGrp="1"/>
          </p:cNvSpPr>
          <p:nvPr>
            <p:ph type="pic" idx="2"/>
          </p:nvPr>
        </p:nvSpPr>
        <p:spPr>
          <a:xfrm>
            <a:off x="2076448" y="0"/>
            <a:ext cx="3975907" cy="10288588"/>
          </a:xfrm>
          <a:prstGeom prst="rect">
            <a:avLst/>
          </a:prstGeom>
          <a:solidFill>
            <a:srgbClr val="353535">
              <a:alpha val="10588"/>
            </a:srgbClr>
          </a:solidFill>
          <a:ln>
            <a:noFill/>
          </a:ln>
        </p:spPr>
      </p:sp>
      <p:sp>
        <p:nvSpPr>
          <p:cNvPr id="293" name="Google Shape;293;p104"/>
          <p:cNvSpPr>
            <a:spLocks noGrp="1"/>
          </p:cNvSpPr>
          <p:nvPr>
            <p:ph type="pic" idx="3"/>
          </p:nvPr>
        </p:nvSpPr>
        <p:spPr>
          <a:xfrm>
            <a:off x="6052354" y="0"/>
            <a:ext cx="3975907" cy="10288588"/>
          </a:xfrm>
          <a:prstGeom prst="rect">
            <a:avLst/>
          </a:prstGeom>
          <a:solidFill>
            <a:srgbClr val="353535">
              <a:alpha val="10588"/>
            </a:srgbClr>
          </a:solidFill>
          <a:ln>
            <a:noFill/>
          </a:ln>
        </p:spPr>
      </p:sp>
      <p:pic>
        <p:nvPicPr>
          <p:cNvPr id="294" name="Google Shape;294;p104"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20">
  <p:cSld name="20">
    <p:spTree>
      <p:nvGrpSpPr>
        <p:cNvPr id="1" name="Shape 295"/>
        <p:cNvGrpSpPr/>
        <p:nvPr/>
      </p:nvGrpSpPr>
      <p:grpSpPr>
        <a:xfrm>
          <a:off x="0" y="0"/>
          <a:ext cx="0" cy="0"/>
          <a:chOff x="0" y="0"/>
          <a:chExt cx="0" cy="0"/>
        </a:xfrm>
      </p:grpSpPr>
      <p:sp>
        <p:nvSpPr>
          <p:cNvPr id="296" name="Google Shape;296;p105"/>
          <p:cNvSpPr>
            <a:spLocks noGrp="1"/>
          </p:cNvSpPr>
          <p:nvPr>
            <p:ph type="pic" idx="2"/>
          </p:nvPr>
        </p:nvSpPr>
        <p:spPr>
          <a:xfrm>
            <a:off x="2457449" y="0"/>
            <a:ext cx="5485374" cy="10288588"/>
          </a:xfrm>
          <a:prstGeom prst="rect">
            <a:avLst/>
          </a:prstGeom>
          <a:solidFill>
            <a:srgbClr val="353535">
              <a:alpha val="10588"/>
            </a:srgbClr>
          </a:solidFill>
          <a:ln>
            <a:noFill/>
          </a:ln>
        </p:spPr>
      </p:sp>
      <p:sp>
        <p:nvSpPr>
          <p:cNvPr id="297" name="Google Shape;297;p105"/>
          <p:cNvSpPr>
            <a:spLocks noGrp="1"/>
          </p:cNvSpPr>
          <p:nvPr>
            <p:ph type="pic" idx="3"/>
          </p:nvPr>
        </p:nvSpPr>
        <p:spPr>
          <a:xfrm>
            <a:off x="0" y="0"/>
            <a:ext cx="2457448" cy="10288588"/>
          </a:xfrm>
          <a:prstGeom prst="rect">
            <a:avLst/>
          </a:prstGeom>
          <a:solidFill>
            <a:srgbClr val="353535">
              <a:alpha val="10588"/>
            </a:srgbClr>
          </a:solidFill>
          <a:ln>
            <a:noFill/>
          </a:ln>
        </p:spPr>
      </p:sp>
      <p:pic>
        <p:nvPicPr>
          <p:cNvPr id="298" name="Google Shape;298;p105"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21">
  <p:cSld name="21">
    <p:spTree>
      <p:nvGrpSpPr>
        <p:cNvPr id="1" name="Shape 299"/>
        <p:cNvGrpSpPr/>
        <p:nvPr/>
      </p:nvGrpSpPr>
      <p:grpSpPr>
        <a:xfrm>
          <a:off x="0" y="0"/>
          <a:ext cx="0" cy="0"/>
          <a:chOff x="0" y="0"/>
          <a:chExt cx="0" cy="0"/>
        </a:xfrm>
      </p:grpSpPr>
      <p:sp>
        <p:nvSpPr>
          <p:cNvPr id="300" name="Google Shape;300;p106"/>
          <p:cNvSpPr>
            <a:spLocks noGrp="1"/>
          </p:cNvSpPr>
          <p:nvPr>
            <p:ph type="pic" idx="2"/>
          </p:nvPr>
        </p:nvSpPr>
        <p:spPr>
          <a:xfrm>
            <a:off x="0" y="0"/>
            <a:ext cx="7942823" cy="10288588"/>
          </a:xfrm>
          <a:prstGeom prst="rect">
            <a:avLst/>
          </a:prstGeom>
          <a:solidFill>
            <a:srgbClr val="353535">
              <a:alpha val="10588"/>
            </a:srgbClr>
          </a:solidFill>
          <a:ln>
            <a:noFill/>
          </a:ln>
        </p:spPr>
      </p:sp>
      <p:pic>
        <p:nvPicPr>
          <p:cNvPr id="301" name="Google Shape;301;p106"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30">
  <p:cSld name="1_30">
    <p:spTree>
      <p:nvGrpSpPr>
        <p:cNvPr id="1" name="Shape 33"/>
        <p:cNvGrpSpPr/>
        <p:nvPr/>
      </p:nvGrpSpPr>
      <p:grpSpPr>
        <a:xfrm>
          <a:off x="0" y="0"/>
          <a:ext cx="0" cy="0"/>
          <a:chOff x="0" y="0"/>
          <a:chExt cx="0" cy="0"/>
        </a:xfrm>
      </p:grpSpPr>
      <p:sp>
        <p:nvSpPr>
          <p:cNvPr id="34" name="Google Shape;34;p49"/>
          <p:cNvSpPr>
            <a:spLocks noGrp="1"/>
          </p:cNvSpPr>
          <p:nvPr>
            <p:ph type="pic" idx="2"/>
          </p:nvPr>
        </p:nvSpPr>
        <p:spPr>
          <a:xfrm>
            <a:off x="0" y="0"/>
            <a:ext cx="13279983" cy="10288588"/>
          </a:xfrm>
          <a:prstGeom prst="rect">
            <a:avLst/>
          </a:prstGeom>
          <a:solidFill>
            <a:srgbClr val="353535">
              <a:alpha val="10588"/>
            </a:srgbClr>
          </a:solidFill>
          <a:ln>
            <a:noFill/>
          </a:ln>
        </p:spPr>
      </p:sp>
      <p:pic>
        <p:nvPicPr>
          <p:cNvPr id="35" name="Google Shape;35;p49"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22">
  <p:cSld name="22">
    <p:spTree>
      <p:nvGrpSpPr>
        <p:cNvPr id="1" name="Shape 302"/>
        <p:cNvGrpSpPr/>
        <p:nvPr/>
      </p:nvGrpSpPr>
      <p:grpSpPr>
        <a:xfrm>
          <a:off x="0" y="0"/>
          <a:ext cx="0" cy="0"/>
          <a:chOff x="0" y="0"/>
          <a:chExt cx="0" cy="0"/>
        </a:xfrm>
      </p:grpSpPr>
      <p:sp>
        <p:nvSpPr>
          <p:cNvPr id="303" name="Google Shape;303;p107"/>
          <p:cNvSpPr>
            <a:spLocks noGrp="1"/>
          </p:cNvSpPr>
          <p:nvPr>
            <p:ph type="pic" idx="2"/>
          </p:nvPr>
        </p:nvSpPr>
        <p:spPr>
          <a:xfrm>
            <a:off x="8180310" y="0"/>
            <a:ext cx="10107690" cy="10288588"/>
          </a:xfrm>
          <a:prstGeom prst="rect">
            <a:avLst/>
          </a:prstGeom>
          <a:solidFill>
            <a:srgbClr val="353535">
              <a:alpha val="10588"/>
            </a:srgbClr>
          </a:solidFill>
          <a:ln>
            <a:noFill/>
          </a:ln>
        </p:spPr>
      </p:sp>
      <p:pic>
        <p:nvPicPr>
          <p:cNvPr id="304" name="Google Shape;304;p107" descr="A picture containing drawing&#10;&#10;Description automatically generated"/>
          <p:cNvPicPr preferRelativeResize="0"/>
          <p:nvPr/>
        </p:nvPicPr>
        <p:blipFill rotWithShape="1">
          <a:blip r:embed="rId2">
            <a:alphaModFix/>
          </a:blip>
          <a:srcRect/>
          <a:stretch/>
        </p:blipFill>
        <p:spPr>
          <a:xfrm>
            <a:off x="0" y="29980"/>
            <a:ext cx="3847684" cy="1736484"/>
          </a:xfrm>
          <a:prstGeom prst="rect">
            <a:avLst/>
          </a:prstGeom>
          <a:noFill/>
          <a:ln>
            <a:noFill/>
          </a:ln>
        </p:spPr>
      </p:pic>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24">
  <p:cSld name="24">
    <p:spTree>
      <p:nvGrpSpPr>
        <p:cNvPr id="1" name="Shape 305"/>
        <p:cNvGrpSpPr/>
        <p:nvPr/>
      </p:nvGrpSpPr>
      <p:grpSpPr>
        <a:xfrm>
          <a:off x="0" y="0"/>
          <a:ext cx="0" cy="0"/>
          <a:chOff x="0" y="0"/>
          <a:chExt cx="0" cy="0"/>
        </a:xfrm>
      </p:grpSpPr>
      <p:sp>
        <p:nvSpPr>
          <p:cNvPr id="306" name="Google Shape;306;p108"/>
          <p:cNvSpPr>
            <a:spLocks noGrp="1"/>
          </p:cNvSpPr>
          <p:nvPr>
            <p:ph type="pic" idx="2"/>
          </p:nvPr>
        </p:nvSpPr>
        <p:spPr>
          <a:xfrm>
            <a:off x="0" y="0"/>
            <a:ext cx="14831526" cy="10288588"/>
          </a:xfrm>
          <a:prstGeom prst="rect">
            <a:avLst/>
          </a:prstGeom>
          <a:solidFill>
            <a:srgbClr val="353535">
              <a:alpha val="10588"/>
            </a:srgbClr>
          </a:solidFill>
          <a:ln>
            <a:noFill/>
          </a:ln>
        </p:spPr>
      </p:sp>
      <p:pic>
        <p:nvPicPr>
          <p:cNvPr id="307" name="Google Shape;307;p108"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25">
  <p:cSld name="25">
    <p:spTree>
      <p:nvGrpSpPr>
        <p:cNvPr id="1" name="Shape 308"/>
        <p:cNvGrpSpPr/>
        <p:nvPr/>
      </p:nvGrpSpPr>
      <p:grpSpPr>
        <a:xfrm>
          <a:off x="0" y="0"/>
          <a:ext cx="0" cy="0"/>
          <a:chOff x="0" y="0"/>
          <a:chExt cx="0" cy="0"/>
        </a:xfrm>
      </p:grpSpPr>
      <p:sp>
        <p:nvSpPr>
          <p:cNvPr id="309" name="Google Shape;309;p109"/>
          <p:cNvSpPr>
            <a:spLocks noGrp="1"/>
          </p:cNvSpPr>
          <p:nvPr>
            <p:ph type="pic" idx="2"/>
          </p:nvPr>
        </p:nvSpPr>
        <p:spPr>
          <a:xfrm>
            <a:off x="-1" y="0"/>
            <a:ext cx="11799269" cy="10288588"/>
          </a:xfrm>
          <a:prstGeom prst="rect">
            <a:avLst/>
          </a:prstGeom>
          <a:solidFill>
            <a:srgbClr val="353535">
              <a:alpha val="10588"/>
            </a:srgbClr>
          </a:solidFill>
          <a:ln>
            <a:noFill/>
          </a:ln>
        </p:spPr>
      </p:sp>
      <p:pic>
        <p:nvPicPr>
          <p:cNvPr id="310" name="Google Shape;310;p109"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26">
  <p:cSld name="26">
    <p:spTree>
      <p:nvGrpSpPr>
        <p:cNvPr id="1" name="Shape 311"/>
        <p:cNvGrpSpPr/>
        <p:nvPr/>
      </p:nvGrpSpPr>
      <p:grpSpPr>
        <a:xfrm>
          <a:off x="0" y="0"/>
          <a:ext cx="0" cy="0"/>
          <a:chOff x="0" y="0"/>
          <a:chExt cx="0" cy="0"/>
        </a:xfrm>
      </p:grpSpPr>
      <p:sp>
        <p:nvSpPr>
          <p:cNvPr id="312" name="Google Shape;312;p110"/>
          <p:cNvSpPr>
            <a:spLocks noGrp="1"/>
          </p:cNvSpPr>
          <p:nvPr>
            <p:ph type="pic" idx="2"/>
          </p:nvPr>
        </p:nvSpPr>
        <p:spPr>
          <a:xfrm>
            <a:off x="10460736" y="2301970"/>
            <a:ext cx="7827263" cy="7986618"/>
          </a:xfrm>
          <a:prstGeom prst="rect">
            <a:avLst/>
          </a:prstGeom>
          <a:solidFill>
            <a:srgbClr val="353535">
              <a:alpha val="10588"/>
            </a:srgbClr>
          </a:solidFill>
          <a:ln>
            <a:noFill/>
          </a:ln>
        </p:spPr>
      </p:sp>
      <p:pic>
        <p:nvPicPr>
          <p:cNvPr id="313" name="Google Shape;313;p110"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27">
  <p:cSld name="27">
    <p:spTree>
      <p:nvGrpSpPr>
        <p:cNvPr id="1" name="Shape 314"/>
        <p:cNvGrpSpPr/>
        <p:nvPr/>
      </p:nvGrpSpPr>
      <p:grpSpPr>
        <a:xfrm>
          <a:off x="0" y="0"/>
          <a:ext cx="0" cy="0"/>
          <a:chOff x="0" y="0"/>
          <a:chExt cx="0" cy="0"/>
        </a:xfrm>
      </p:grpSpPr>
      <p:sp>
        <p:nvSpPr>
          <p:cNvPr id="315" name="Google Shape;315;p111"/>
          <p:cNvSpPr>
            <a:spLocks noGrp="1"/>
          </p:cNvSpPr>
          <p:nvPr>
            <p:ph type="pic" idx="2"/>
          </p:nvPr>
        </p:nvSpPr>
        <p:spPr>
          <a:xfrm>
            <a:off x="9570720" y="1700378"/>
            <a:ext cx="8717279" cy="8588210"/>
          </a:xfrm>
          <a:prstGeom prst="rect">
            <a:avLst/>
          </a:prstGeom>
          <a:solidFill>
            <a:srgbClr val="353535">
              <a:alpha val="10588"/>
            </a:srgbClr>
          </a:solidFill>
          <a:ln>
            <a:noFill/>
          </a:ln>
        </p:spPr>
      </p:sp>
      <p:pic>
        <p:nvPicPr>
          <p:cNvPr id="316" name="Google Shape;316;p111"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28">
  <p:cSld name="28">
    <p:spTree>
      <p:nvGrpSpPr>
        <p:cNvPr id="1" name="Shape 317"/>
        <p:cNvGrpSpPr/>
        <p:nvPr/>
      </p:nvGrpSpPr>
      <p:grpSpPr>
        <a:xfrm>
          <a:off x="0" y="0"/>
          <a:ext cx="0" cy="0"/>
          <a:chOff x="0" y="0"/>
          <a:chExt cx="0" cy="0"/>
        </a:xfrm>
      </p:grpSpPr>
      <p:sp>
        <p:nvSpPr>
          <p:cNvPr id="318" name="Google Shape;318;p112"/>
          <p:cNvSpPr>
            <a:spLocks noGrp="1"/>
          </p:cNvSpPr>
          <p:nvPr>
            <p:ph type="pic" idx="2"/>
          </p:nvPr>
        </p:nvSpPr>
        <p:spPr>
          <a:xfrm>
            <a:off x="8655168" y="3482292"/>
            <a:ext cx="5777441" cy="5788744"/>
          </a:xfrm>
          <a:prstGeom prst="rect">
            <a:avLst/>
          </a:prstGeom>
          <a:solidFill>
            <a:srgbClr val="353535">
              <a:alpha val="10588"/>
            </a:srgbClr>
          </a:solidFill>
          <a:ln>
            <a:noFill/>
          </a:ln>
        </p:spPr>
      </p:sp>
      <p:sp>
        <p:nvSpPr>
          <p:cNvPr id="319" name="Google Shape;319;p112"/>
          <p:cNvSpPr>
            <a:spLocks noGrp="1"/>
          </p:cNvSpPr>
          <p:nvPr>
            <p:ph type="pic" idx="3"/>
          </p:nvPr>
        </p:nvSpPr>
        <p:spPr>
          <a:xfrm>
            <a:off x="11334720" y="0"/>
            <a:ext cx="6953280" cy="10288588"/>
          </a:xfrm>
          <a:prstGeom prst="rect">
            <a:avLst/>
          </a:prstGeom>
          <a:solidFill>
            <a:srgbClr val="353535">
              <a:alpha val="10588"/>
            </a:srgbClr>
          </a:solidFill>
          <a:ln>
            <a:noFill/>
          </a:ln>
        </p:spPr>
      </p:sp>
      <p:pic>
        <p:nvPicPr>
          <p:cNvPr id="320" name="Google Shape;320;p112" descr="A picture containing drawing&#10;&#10;Description automatically generated"/>
          <p:cNvPicPr preferRelativeResize="0"/>
          <p:nvPr/>
        </p:nvPicPr>
        <p:blipFill rotWithShape="1">
          <a:blip r:embed="rId2">
            <a:alphaModFix/>
          </a:blip>
          <a:srcRect/>
          <a:stretch/>
        </p:blipFill>
        <p:spPr>
          <a:xfrm>
            <a:off x="0" y="29980"/>
            <a:ext cx="3847684" cy="1736484"/>
          </a:xfrm>
          <a:prstGeom prst="rect">
            <a:avLst/>
          </a:prstGeom>
          <a:noFill/>
          <a:ln>
            <a:noFill/>
          </a:ln>
        </p:spPr>
      </p:pic>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31">
  <p:cSld name="31">
    <p:spTree>
      <p:nvGrpSpPr>
        <p:cNvPr id="1" name="Shape 321"/>
        <p:cNvGrpSpPr/>
        <p:nvPr/>
      </p:nvGrpSpPr>
      <p:grpSpPr>
        <a:xfrm>
          <a:off x="0" y="0"/>
          <a:ext cx="0" cy="0"/>
          <a:chOff x="0" y="0"/>
          <a:chExt cx="0" cy="0"/>
        </a:xfrm>
      </p:grpSpPr>
      <p:sp>
        <p:nvSpPr>
          <p:cNvPr id="322" name="Google Shape;322;p113"/>
          <p:cNvSpPr>
            <a:spLocks noGrp="1"/>
          </p:cNvSpPr>
          <p:nvPr>
            <p:ph type="pic" idx="2"/>
          </p:nvPr>
        </p:nvSpPr>
        <p:spPr>
          <a:xfrm>
            <a:off x="5008008" y="0"/>
            <a:ext cx="13279991" cy="10288588"/>
          </a:xfrm>
          <a:prstGeom prst="rect">
            <a:avLst/>
          </a:prstGeom>
          <a:solidFill>
            <a:srgbClr val="353535">
              <a:alpha val="10588"/>
            </a:srgbClr>
          </a:solidFill>
          <a:ln>
            <a:noFill/>
          </a:ln>
        </p:spPr>
      </p:sp>
      <p:pic>
        <p:nvPicPr>
          <p:cNvPr id="323" name="Google Shape;323;p113" descr="A picture containing drawing&#10;&#10;Description automatically generated"/>
          <p:cNvPicPr preferRelativeResize="0"/>
          <p:nvPr/>
        </p:nvPicPr>
        <p:blipFill rotWithShape="1">
          <a:blip r:embed="rId2">
            <a:alphaModFix/>
          </a:blip>
          <a:srcRect/>
          <a:stretch/>
        </p:blipFill>
        <p:spPr>
          <a:xfrm>
            <a:off x="0" y="29980"/>
            <a:ext cx="3847684" cy="1736484"/>
          </a:xfrm>
          <a:prstGeom prst="rect">
            <a:avLst/>
          </a:prstGeom>
          <a:noFill/>
          <a:ln>
            <a:noFill/>
          </a:ln>
        </p:spPr>
      </p:pic>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32">
  <p:cSld name="32">
    <p:spTree>
      <p:nvGrpSpPr>
        <p:cNvPr id="1" name="Shape 324"/>
        <p:cNvGrpSpPr/>
        <p:nvPr/>
      </p:nvGrpSpPr>
      <p:grpSpPr>
        <a:xfrm>
          <a:off x="0" y="0"/>
          <a:ext cx="0" cy="0"/>
          <a:chOff x="0" y="0"/>
          <a:chExt cx="0" cy="0"/>
        </a:xfrm>
      </p:grpSpPr>
      <p:sp>
        <p:nvSpPr>
          <p:cNvPr id="325" name="Google Shape;325;p114"/>
          <p:cNvSpPr>
            <a:spLocks noGrp="1"/>
          </p:cNvSpPr>
          <p:nvPr>
            <p:ph type="pic" idx="2"/>
          </p:nvPr>
        </p:nvSpPr>
        <p:spPr>
          <a:xfrm>
            <a:off x="-17244" y="0"/>
            <a:ext cx="16075035" cy="10288588"/>
          </a:xfrm>
          <a:prstGeom prst="rect">
            <a:avLst/>
          </a:prstGeom>
          <a:solidFill>
            <a:srgbClr val="353535">
              <a:alpha val="10588"/>
            </a:srgbClr>
          </a:solidFill>
          <a:ln>
            <a:noFill/>
          </a:ln>
        </p:spPr>
      </p:sp>
      <p:pic>
        <p:nvPicPr>
          <p:cNvPr id="326" name="Google Shape;326;p114"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33">
  <p:cSld name="33">
    <p:spTree>
      <p:nvGrpSpPr>
        <p:cNvPr id="1" name="Shape 327"/>
        <p:cNvGrpSpPr/>
        <p:nvPr/>
      </p:nvGrpSpPr>
      <p:grpSpPr>
        <a:xfrm>
          <a:off x="0" y="0"/>
          <a:ext cx="0" cy="0"/>
          <a:chOff x="0" y="0"/>
          <a:chExt cx="0" cy="0"/>
        </a:xfrm>
      </p:grpSpPr>
      <p:sp>
        <p:nvSpPr>
          <p:cNvPr id="328" name="Google Shape;328;p115"/>
          <p:cNvSpPr>
            <a:spLocks noGrp="1"/>
          </p:cNvSpPr>
          <p:nvPr>
            <p:ph type="pic" idx="2"/>
          </p:nvPr>
        </p:nvSpPr>
        <p:spPr>
          <a:xfrm>
            <a:off x="4797506" y="0"/>
            <a:ext cx="16075035" cy="10288588"/>
          </a:xfrm>
          <a:prstGeom prst="rect">
            <a:avLst/>
          </a:prstGeom>
          <a:solidFill>
            <a:srgbClr val="353535">
              <a:alpha val="10588"/>
            </a:srgbClr>
          </a:solidFill>
          <a:ln>
            <a:noFill/>
          </a:ln>
        </p:spPr>
      </p:sp>
      <p:pic>
        <p:nvPicPr>
          <p:cNvPr id="329" name="Google Shape;329;p115" descr="A picture containing drawing&#10;&#10;Description automatically generated"/>
          <p:cNvPicPr preferRelativeResize="0"/>
          <p:nvPr/>
        </p:nvPicPr>
        <p:blipFill rotWithShape="1">
          <a:blip r:embed="rId2">
            <a:alphaModFix/>
          </a:blip>
          <a:srcRect/>
          <a:stretch/>
        </p:blipFill>
        <p:spPr>
          <a:xfrm>
            <a:off x="0" y="29980"/>
            <a:ext cx="3847684" cy="1736484"/>
          </a:xfrm>
          <a:prstGeom prst="rect">
            <a:avLst/>
          </a:prstGeom>
          <a:noFill/>
          <a:ln>
            <a:noFill/>
          </a:ln>
        </p:spPr>
      </p:pic>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34">
  <p:cSld name="34">
    <p:spTree>
      <p:nvGrpSpPr>
        <p:cNvPr id="1" name="Shape 330"/>
        <p:cNvGrpSpPr/>
        <p:nvPr/>
      </p:nvGrpSpPr>
      <p:grpSpPr>
        <a:xfrm>
          <a:off x="0" y="0"/>
          <a:ext cx="0" cy="0"/>
          <a:chOff x="0" y="0"/>
          <a:chExt cx="0" cy="0"/>
        </a:xfrm>
      </p:grpSpPr>
      <p:sp>
        <p:nvSpPr>
          <p:cNvPr id="331" name="Google Shape;331;p116"/>
          <p:cNvSpPr>
            <a:spLocks noGrp="1"/>
          </p:cNvSpPr>
          <p:nvPr>
            <p:ph type="pic" idx="2"/>
          </p:nvPr>
        </p:nvSpPr>
        <p:spPr>
          <a:xfrm>
            <a:off x="1818975" y="0"/>
            <a:ext cx="6662002" cy="10288588"/>
          </a:xfrm>
          <a:prstGeom prst="rect">
            <a:avLst/>
          </a:prstGeom>
          <a:solidFill>
            <a:srgbClr val="353535">
              <a:alpha val="10588"/>
            </a:srgbClr>
          </a:solidFill>
          <a:ln>
            <a:noFill/>
          </a:ln>
        </p:spPr>
      </p:sp>
      <p:pic>
        <p:nvPicPr>
          <p:cNvPr id="332" name="Google Shape;332;p116"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49">
  <p:cSld name="49">
    <p:spTree>
      <p:nvGrpSpPr>
        <p:cNvPr id="1" name="Shape 36"/>
        <p:cNvGrpSpPr/>
        <p:nvPr/>
      </p:nvGrpSpPr>
      <p:grpSpPr>
        <a:xfrm>
          <a:off x="0" y="0"/>
          <a:ext cx="0" cy="0"/>
          <a:chOff x="0" y="0"/>
          <a:chExt cx="0" cy="0"/>
        </a:xfrm>
      </p:grpSpPr>
      <p:sp>
        <p:nvSpPr>
          <p:cNvPr id="37" name="Google Shape;37;p55"/>
          <p:cNvSpPr>
            <a:spLocks noGrp="1"/>
          </p:cNvSpPr>
          <p:nvPr>
            <p:ph type="pic" idx="2"/>
          </p:nvPr>
        </p:nvSpPr>
        <p:spPr>
          <a:xfrm>
            <a:off x="1751932" y="3612397"/>
            <a:ext cx="1971656" cy="1973190"/>
          </a:xfrm>
          <a:prstGeom prst="rect">
            <a:avLst/>
          </a:prstGeom>
          <a:solidFill>
            <a:schemeClr val="dk1">
              <a:alpha val="9803"/>
            </a:schemeClr>
          </a:solidFill>
          <a:ln>
            <a:noFill/>
          </a:ln>
        </p:spPr>
      </p:sp>
      <p:sp>
        <p:nvSpPr>
          <p:cNvPr id="38" name="Google Shape;38;p55"/>
          <p:cNvSpPr>
            <a:spLocks noGrp="1"/>
          </p:cNvSpPr>
          <p:nvPr>
            <p:ph type="pic" idx="3"/>
          </p:nvPr>
        </p:nvSpPr>
        <p:spPr>
          <a:xfrm>
            <a:off x="6041343" y="3612397"/>
            <a:ext cx="1971656" cy="1973190"/>
          </a:xfrm>
          <a:prstGeom prst="rect">
            <a:avLst/>
          </a:prstGeom>
          <a:solidFill>
            <a:schemeClr val="dk1">
              <a:alpha val="9803"/>
            </a:schemeClr>
          </a:solidFill>
          <a:ln>
            <a:noFill/>
          </a:ln>
        </p:spPr>
      </p:sp>
      <p:sp>
        <p:nvSpPr>
          <p:cNvPr id="39" name="Google Shape;39;p55"/>
          <p:cNvSpPr>
            <a:spLocks noGrp="1"/>
          </p:cNvSpPr>
          <p:nvPr>
            <p:ph type="pic" idx="4"/>
          </p:nvPr>
        </p:nvSpPr>
        <p:spPr>
          <a:xfrm>
            <a:off x="10336545" y="3612397"/>
            <a:ext cx="1971656" cy="1973190"/>
          </a:xfrm>
          <a:prstGeom prst="rect">
            <a:avLst/>
          </a:prstGeom>
          <a:solidFill>
            <a:schemeClr val="dk1">
              <a:alpha val="9803"/>
            </a:schemeClr>
          </a:solidFill>
          <a:ln>
            <a:noFill/>
          </a:ln>
        </p:spPr>
      </p:sp>
      <p:sp>
        <p:nvSpPr>
          <p:cNvPr id="40" name="Google Shape;40;p55"/>
          <p:cNvSpPr>
            <a:spLocks noGrp="1"/>
          </p:cNvSpPr>
          <p:nvPr>
            <p:ph type="pic" idx="5"/>
          </p:nvPr>
        </p:nvSpPr>
        <p:spPr>
          <a:xfrm>
            <a:off x="14634815" y="3612397"/>
            <a:ext cx="1971656" cy="1973190"/>
          </a:xfrm>
          <a:prstGeom prst="rect">
            <a:avLst/>
          </a:prstGeom>
          <a:solidFill>
            <a:schemeClr val="dk1">
              <a:alpha val="9803"/>
            </a:schemeClr>
          </a:solidFill>
          <a:ln>
            <a:noFill/>
          </a:ln>
        </p:spPr>
      </p:sp>
      <p:pic>
        <p:nvPicPr>
          <p:cNvPr id="41" name="Google Shape;41;p55"/>
          <p:cNvPicPr preferRelativeResize="0"/>
          <p:nvPr/>
        </p:nvPicPr>
        <p:blipFill rotWithShape="1">
          <a:blip r:embed="rId2">
            <a:alphaModFix/>
          </a:blip>
          <a:srcRect/>
          <a:stretch/>
        </p:blipFill>
        <p:spPr>
          <a:xfrm>
            <a:off x="14444870" y="1"/>
            <a:ext cx="3843130" cy="1881626"/>
          </a:xfrm>
          <a:prstGeom prst="rect">
            <a:avLst/>
          </a:prstGeom>
          <a:noFill/>
          <a:ln>
            <a:noFill/>
          </a:ln>
        </p:spPr>
      </p:pic>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35">
  <p:cSld name="35">
    <p:spTree>
      <p:nvGrpSpPr>
        <p:cNvPr id="1" name="Shape 333"/>
        <p:cNvGrpSpPr/>
        <p:nvPr/>
      </p:nvGrpSpPr>
      <p:grpSpPr>
        <a:xfrm>
          <a:off x="0" y="0"/>
          <a:ext cx="0" cy="0"/>
          <a:chOff x="0" y="0"/>
          <a:chExt cx="0" cy="0"/>
        </a:xfrm>
      </p:grpSpPr>
      <p:sp>
        <p:nvSpPr>
          <p:cNvPr id="334" name="Google Shape;334;p117"/>
          <p:cNvSpPr>
            <a:spLocks noGrp="1"/>
          </p:cNvSpPr>
          <p:nvPr>
            <p:ph type="pic" idx="2"/>
          </p:nvPr>
        </p:nvSpPr>
        <p:spPr>
          <a:xfrm>
            <a:off x="1237024" y="1307392"/>
            <a:ext cx="7696540" cy="7673803"/>
          </a:xfrm>
          <a:prstGeom prst="rect">
            <a:avLst/>
          </a:prstGeom>
          <a:solidFill>
            <a:srgbClr val="353535">
              <a:alpha val="10588"/>
            </a:srgbClr>
          </a:solidFill>
          <a:ln>
            <a:noFill/>
          </a:ln>
        </p:spPr>
      </p:sp>
      <p:pic>
        <p:nvPicPr>
          <p:cNvPr id="335" name="Google Shape;335;p117"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36">
  <p:cSld name="36">
    <p:spTree>
      <p:nvGrpSpPr>
        <p:cNvPr id="1" name="Shape 336"/>
        <p:cNvGrpSpPr/>
        <p:nvPr/>
      </p:nvGrpSpPr>
      <p:grpSpPr>
        <a:xfrm>
          <a:off x="0" y="0"/>
          <a:ext cx="0" cy="0"/>
          <a:chOff x="0" y="0"/>
          <a:chExt cx="0" cy="0"/>
        </a:xfrm>
      </p:grpSpPr>
      <p:sp>
        <p:nvSpPr>
          <p:cNvPr id="337" name="Google Shape;337;p118"/>
          <p:cNvSpPr>
            <a:spLocks noGrp="1"/>
          </p:cNvSpPr>
          <p:nvPr>
            <p:ph type="pic" idx="2"/>
          </p:nvPr>
        </p:nvSpPr>
        <p:spPr>
          <a:xfrm>
            <a:off x="9401366" y="1401961"/>
            <a:ext cx="7507277" cy="7518587"/>
          </a:xfrm>
          <a:prstGeom prst="rect">
            <a:avLst/>
          </a:prstGeom>
          <a:solidFill>
            <a:srgbClr val="353535">
              <a:alpha val="10588"/>
            </a:srgbClr>
          </a:solidFill>
          <a:ln>
            <a:noFill/>
          </a:ln>
        </p:spPr>
      </p:sp>
      <p:pic>
        <p:nvPicPr>
          <p:cNvPr id="338" name="Google Shape;338;p118" descr="A picture containing drawing&#10;&#10;Description automatically generated"/>
          <p:cNvPicPr preferRelativeResize="0"/>
          <p:nvPr/>
        </p:nvPicPr>
        <p:blipFill rotWithShape="1">
          <a:blip r:embed="rId2">
            <a:alphaModFix/>
          </a:blip>
          <a:srcRect/>
          <a:stretch/>
        </p:blipFill>
        <p:spPr>
          <a:xfrm>
            <a:off x="0" y="29980"/>
            <a:ext cx="3847684" cy="1736484"/>
          </a:xfrm>
          <a:prstGeom prst="rect">
            <a:avLst/>
          </a:prstGeom>
          <a:noFill/>
          <a:ln>
            <a:noFill/>
          </a:ln>
        </p:spPr>
      </p:pic>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37">
  <p:cSld name="37">
    <p:spTree>
      <p:nvGrpSpPr>
        <p:cNvPr id="1" name="Shape 339"/>
        <p:cNvGrpSpPr/>
        <p:nvPr/>
      </p:nvGrpSpPr>
      <p:grpSpPr>
        <a:xfrm>
          <a:off x="0" y="0"/>
          <a:ext cx="0" cy="0"/>
          <a:chOff x="0" y="0"/>
          <a:chExt cx="0" cy="0"/>
        </a:xfrm>
      </p:grpSpPr>
      <p:sp>
        <p:nvSpPr>
          <p:cNvPr id="340" name="Google Shape;340;p119"/>
          <p:cNvSpPr>
            <a:spLocks noGrp="1"/>
          </p:cNvSpPr>
          <p:nvPr>
            <p:ph type="pic" idx="2"/>
          </p:nvPr>
        </p:nvSpPr>
        <p:spPr>
          <a:xfrm>
            <a:off x="9311054" y="1311513"/>
            <a:ext cx="7687902" cy="7699484"/>
          </a:xfrm>
          <a:prstGeom prst="rect">
            <a:avLst/>
          </a:prstGeom>
          <a:solidFill>
            <a:srgbClr val="353535">
              <a:alpha val="10588"/>
            </a:srgbClr>
          </a:solidFill>
          <a:ln>
            <a:noFill/>
          </a:ln>
        </p:spPr>
      </p:sp>
      <p:pic>
        <p:nvPicPr>
          <p:cNvPr id="341" name="Google Shape;341;p119"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38">
  <p:cSld name="38">
    <p:spTree>
      <p:nvGrpSpPr>
        <p:cNvPr id="1" name="Shape 342"/>
        <p:cNvGrpSpPr/>
        <p:nvPr/>
      </p:nvGrpSpPr>
      <p:grpSpPr>
        <a:xfrm>
          <a:off x="0" y="0"/>
          <a:ext cx="0" cy="0"/>
          <a:chOff x="0" y="0"/>
          <a:chExt cx="0" cy="0"/>
        </a:xfrm>
      </p:grpSpPr>
      <p:sp>
        <p:nvSpPr>
          <p:cNvPr id="343" name="Google Shape;343;p120"/>
          <p:cNvSpPr>
            <a:spLocks noGrp="1"/>
          </p:cNvSpPr>
          <p:nvPr>
            <p:ph type="pic" idx="2"/>
          </p:nvPr>
        </p:nvSpPr>
        <p:spPr>
          <a:xfrm>
            <a:off x="2188966" y="2589863"/>
            <a:ext cx="5107185" cy="5108862"/>
          </a:xfrm>
          <a:prstGeom prst="rect">
            <a:avLst/>
          </a:prstGeom>
          <a:solidFill>
            <a:srgbClr val="353535">
              <a:alpha val="10588"/>
            </a:srgbClr>
          </a:solidFill>
          <a:ln>
            <a:noFill/>
          </a:ln>
        </p:spPr>
      </p:sp>
      <p:pic>
        <p:nvPicPr>
          <p:cNvPr id="344" name="Google Shape;344;p120"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40">
  <p:cSld name="40">
    <p:spTree>
      <p:nvGrpSpPr>
        <p:cNvPr id="1" name="Shape 345"/>
        <p:cNvGrpSpPr/>
        <p:nvPr/>
      </p:nvGrpSpPr>
      <p:grpSpPr>
        <a:xfrm>
          <a:off x="0" y="0"/>
          <a:ext cx="0" cy="0"/>
          <a:chOff x="0" y="0"/>
          <a:chExt cx="0" cy="0"/>
        </a:xfrm>
      </p:grpSpPr>
      <p:sp>
        <p:nvSpPr>
          <p:cNvPr id="346" name="Google Shape;346;p121"/>
          <p:cNvSpPr>
            <a:spLocks noGrp="1"/>
          </p:cNvSpPr>
          <p:nvPr>
            <p:ph type="pic" idx="2"/>
          </p:nvPr>
        </p:nvSpPr>
        <p:spPr>
          <a:xfrm>
            <a:off x="702734" y="2263699"/>
            <a:ext cx="8156496" cy="5561868"/>
          </a:xfrm>
          <a:prstGeom prst="rect">
            <a:avLst/>
          </a:prstGeom>
          <a:solidFill>
            <a:srgbClr val="353535">
              <a:alpha val="10588"/>
            </a:srgbClr>
          </a:solidFill>
          <a:ln>
            <a:noFill/>
          </a:ln>
        </p:spPr>
      </p:sp>
      <p:sp>
        <p:nvSpPr>
          <p:cNvPr id="347" name="Google Shape;347;p121"/>
          <p:cNvSpPr>
            <a:spLocks noGrp="1"/>
          </p:cNvSpPr>
          <p:nvPr>
            <p:ph type="pic" idx="3"/>
          </p:nvPr>
        </p:nvSpPr>
        <p:spPr>
          <a:xfrm>
            <a:off x="9411837" y="2263699"/>
            <a:ext cx="8156496" cy="5561868"/>
          </a:xfrm>
          <a:prstGeom prst="rect">
            <a:avLst/>
          </a:prstGeom>
          <a:solidFill>
            <a:srgbClr val="353535">
              <a:alpha val="10588"/>
            </a:srgbClr>
          </a:solidFill>
          <a:ln>
            <a:noFill/>
          </a:ln>
        </p:spPr>
      </p:sp>
      <p:pic>
        <p:nvPicPr>
          <p:cNvPr id="348" name="Google Shape;348;p121"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49">
  <p:cSld name="49">
    <p:spTree>
      <p:nvGrpSpPr>
        <p:cNvPr id="1" name="Shape 349"/>
        <p:cNvGrpSpPr/>
        <p:nvPr/>
      </p:nvGrpSpPr>
      <p:grpSpPr>
        <a:xfrm>
          <a:off x="0" y="0"/>
          <a:ext cx="0" cy="0"/>
          <a:chOff x="0" y="0"/>
          <a:chExt cx="0" cy="0"/>
        </a:xfrm>
      </p:grpSpPr>
      <p:sp>
        <p:nvSpPr>
          <p:cNvPr id="350" name="Google Shape;350;p122"/>
          <p:cNvSpPr>
            <a:spLocks noGrp="1"/>
          </p:cNvSpPr>
          <p:nvPr>
            <p:ph type="pic" idx="2"/>
          </p:nvPr>
        </p:nvSpPr>
        <p:spPr>
          <a:xfrm>
            <a:off x="1751932" y="3612397"/>
            <a:ext cx="1971656" cy="1973190"/>
          </a:xfrm>
          <a:prstGeom prst="rect">
            <a:avLst/>
          </a:prstGeom>
          <a:solidFill>
            <a:schemeClr val="dk1">
              <a:alpha val="10588"/>
            </a:schemeClr>
          </a:solidFill>
          <a:ln>
            <a:noFill/>
          </a:ln>
        </p:spPr>
      </p:sp>
      <p:sp>
        <p:nvSpPr>
          <p:cNvPr id="351" name="Google Shape;351;p122"/>
          <p:cNvSpPr>
            <a:spLocks noGrp="1"/>
          </p:cNvSpPr>
          <p:nvPr>
            <p:ph type="pic" idx="3"/>
          </p:nvPr>
        </p:nvSpPr>
        <p:spPr>
          <a:xfrm>
            <a:off x="6041343" y="3612397"/>
            <a:ext cx="1971656" cy="1973190"/>
          </a:xfrm>
          <a:prstGeom prst="rect">
            <a:avLst/>
          </a:prstGeom>
          <a:solidFill>
            <a:schemeClr val="dk1">
              <a:alpha val="10588"/>
            </a:schemeClr>
          </a:solidFill>
          <a:ln>
            <a:noFill/>
          </a:ln>
        </p:spPr>
      </p:sp>
      <p:sp>
        <p:nvSpPr>
          <p:cNvPr id="352" name="Google Shape;352;p122"/>
          <p:cNvSpPr>
            <a:spLocks noGrp="1"/>
          </p:cNvSpPr>
          <p:nvPr>
            <p:ph type="pic" idx="4"/>
          </p:nvPr>
        </p:nvSpPr>
        <p:spPr>
          <a:xfrm>
            <a:off x="10336545" y="3612397"/>
            <a:ext cx="1971656" cy="1973190"/>
          </a:xfrm>
          <a:prstGeom prst="rect">
            <a:avLst/>
          </a:prstGeom>
          <a:solidFill>
            <a:schemeClr val="dk1">
              <a:alpha val="10588"/>
            </a:schemeClr>
          </a:solidFill>
          <a:ln>
            <a:noFill/>
          </a:ln>
        </p:spPr>
      </p:sp>
      <p:sp>
        <p:nvSpPr>
          <p:cNvPr id="353" name="Google Shape;353;p122"/>
          <p:cNvSpPr>
            <a:spLocks noGrp="1"/>
          </p:cNvSpPr>
          <p:nvPr>
            <p:ph type="pic" idx="5"/>
          </p:nvPr>
        </p:nvSpPr>
        <p:spPr>
          <a:xfrm>
            <a:off x="14634815" y="3612397"/>
            <a:ext cx="1971656" cy="1973190"/>
          </a:xfrm>
          <a:prstGeom prst="rect">
            <a:avLst/>
          </a:prstGeom>
          <a:solidFill>
            <a:schemeClr val="dk1">
              <a:alpha val="10588"/>
            </a:schemeClr>
          </a:solidFill>
          <a:ln>
            <a:noFill/>
          </a:ln>
        </p:spPr>
      </p:sp>
      <p:pic>
        <p:nvPicPr>
          <p:cNvPr id="354" name="Google Shape;354;p122" descr="A picture containing drawing&#10;&#10;Description automatically generated"/>
          <p:cNvPicPr preferRelativeResize="0"/>
          <p:nvPr/>
        </p:nvPicPr>
        <p:blipFill rotWithShape="1">
          <a:blip r:embed="rId2">
            <a:alphaModFix/>
          </a:blip>
          <a:srcRect/>
          <a:stretch/>
        </p:blipFill>
        <p:spPr>
          <a:xfrm>
            <a:off x="14433607" y="14992"/>
            <a:ext cx="3847684" cy="1736484"/>
          </a:xfrm>
          <a:prstGeom prst="rect">
            <a:avLst/>
          </a:prstGeom>
          <a:noFill/>
          <a:ln>
            <a:noFill/>
          </a:ln>
        </p:spPr>
      </p:pic>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101">
  <p:cSld name="101">
    <p:spTree>
      <p:nvGrpSpPr>
        <p:cNvPr id="1" name="Shape 355"/>
        <p:cNvGrpSpPr/>
        <p:nvPr/>
      </p:nvGrpSpPr>
      <p:grpSpPr>
        <a:xfrm>
          <a:off x="0" y="0"/>
          <a:ext cx="0" cy="0"/>
          <a:chOff x="0" y="0"/>
          <a:chExt cx="0" cy="0"/>
        </a:xfrm>
      </p:grpSpPr>
      <p:sp>
        <p:nvSpPr>
          <p:cNvPr id="356" name="Google Shape;356;p123"/>
          <p:cNvSpPr>
            <a:spLocks noGrp="1"/>
          </p:cNvSpPr>
          <p:nvPr>
            <p:ph type="pic" idx="2"/>
          </p:nvPr>
        </p:nvSpPr>
        <p:spPr>
          <a:xfrm>
            <a:off x="0" y="0"/>
            <a:ext cx="5144294" cy="5144294"/>
          </a:xfrm>
          <a:prstGeom prst="rect">
            <a:avLst/>
          </a:prstGeom>
          <a:solidFill>
            <a:srgbClr val="353535">
              <a:alpha val="10588"/>
            </a:srgbClr>
          </a:solidFill>
          <a:ln>
            <a:noFill/>
          </a:ln>
        </p:spPr>
      </p:sp>
      <p:sp>
        <p:nvSpPr>
          <p:cNvPr id="357" name="Google Shape;357;p123"/>
          <p:cNvSpPr>
            <a:spLocks noGrp="1"/>
          </p:cNvSpPr>
          <p:nvPr>
            <p:ph type="pic" idx="3"/>
          </p:nvPr>
        </p:nvSpPr>
        <p:spPr>
          <a:xfrm>
            <a:off x="0" y="5144294"/>
            <a:ext cx="5144294" cy="5144294"/>
          </a:xfrm>
          <a:prstGeom prst="rect">
            <a:avLst/>
          </a:prstGeom>
          <a:solidFill>
            <a:srgbClr val="353535">
              <a:alpha val="10588"/>
            </a:srgbClr>
          </a:solidFill>
          <a:ln>
            <a:noFill/>
          </a:ln>
        </p:spPr>
      </p:sp>
      <p:sp>
        <p:nvSpPr>
          <p:cNvPr id="358" name="Google Shape;358;p123"/>
          <p:cNvSpPr>
            <a:spLocks noGrp="1"/>
          </p:cNvSpPr>
          <p:nvPr>
            <p:ph type="pic" idx="4"/>
          </p:nvPr>
        </p:nvSpPr>
        <p:spPr>
          <a:xfrm>
            <a:off x="5144294" y="0"/>
            <a:ext cx="5144294" cy="5144294"/>
          </a:xfrm>
          <a:prstGeom prst="rect">
            <a:avLst/>
          </a:prstGeom>
          <a:solidFill>
            <a:srgbClr val="353535">
              <a:alpha val="10588"/>
            </a:srgbClr>
          </a:solidFill>
          <a:ln>
            <a:noFill/>
          </a:ln>
        </p:spPr>
      </p:sp>
      <p:sp>
        <p:nvSpPr>
          <p:cNvPr id="359" name="Google Shape;359;p123"/>
          <p:cNvSpPr>
            <a:spLocks noGrp="1"/>
          </p:cNvSpPr>
          <p:nvPr>
            <p:ph type="pic" idx="5"/>
          </p:nvPr>
        </p:nvSpPr>
        <p:spPr>
          <a:xfrm>
            <a:off x="5144294" y="5144294"/>
            <a:ext cx="5144294" cy="5144294"/>
          </a:xfrm>
          <a:prstGeom prst="rect">
            <a:avLst/>
          </a:prstGeom>
          <a:solidFill>
            <a:srgbClr val="353535">
              <a:alpha val="10588"/>
            </a:srgbClr>
          </a:solidFill>
          <a:ln>
            <a:noFill/>
          </a:ln>
        </p:spPr>
      </p:sp>
      <p:sp>
        <p:nvSpPr>
          <p:cNvPr id="360" name="Google Shape;360;p123"/>
          <p:cNvSpPr>
            <a:spLocks noGrp="1"/>
          </p:cNvSpPr>
          <p:nvPr>
            <p:ph type="pic" idx="6"/>
          </p:nvPr>
        </p:nvSpPr>
        <p:spPr>
          <a:xfrm>
            <a:off x="10288588" y="0"/>
            <a:ext cx="7999412" cy="5144294"/>
          </a:xfrm>
          <a:prstGeom prst="rect">
            <a:avLst/>
          </a:prstGeom>
          <a:solidFill>
            <a:srgbClr val="353535">
              <a:alpha val="10588"/>
            </a:srgbClr>
          </a:solidFill>
          <a:ln>
            <a:noFill/>
          </a:ln>
        </p:spPr>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21">
  <p:cSld name="1_21">
    <p:spTree>
      <p:nvGrpSpPr>
        <p:cNvPr id="1" name="Shape 363"/>
        <p:cNvGrpSpPr/>
        <p:nvPr/>
      </p:nvGrpSpPr>
      <p:grpSpPr>
        <a:xfrm>
          <a:off x="0" y="0"/>
          <a:ext cx="0" cy="0"/>
          <a:chOff x="0" y="0"/>
          <a:chExt cx="0" cy="0"/>
        </a:xfrm>
      </p:grpSpPr>
      <p:sp>
        <p:nvSpPr>
          <p:cNvPr id="364" name="Google Shape;364;p44"/>
          <p:cNvSpPr>
            <a:spLocks noGrp="1"/>
          </p:cNvSpPr>
          <p:nvPr>
            <p:ph type="pic" idx="2"/>
          </p:nvPr>
        </p:nvSpPr>
        <p:spPr>
          <a:xfrm>
            <a:off x="0" y="0"/>
            <a:ext cx="7942823" cy="10288588"/>
          </a:xfrm>
          <a:prstGeom prst="rect">
            <a:avLst/>
          </a:prstGeom>
          <a:solidFill>
            <a:srgbClr val="353535">
              <a:alpha val="10196"/>
            </a:srgbClr>
          </a:solidFill>
          <a:ln>
            <a:noFill/>
          </a:ln>
        </p:spPr>
      </p:sp>
      <p:sp>
        <p:nvSpPr>
          <p:cNvPr id="365" name="Google Shape;365;p4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366" name="Google Shape;366;p4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367" name="Google Shape;367;p44"/>
          <p:cNvPicPr preferRelativeResize="0"/>
          <p:nvPr/>
        </p:nvPicPr>
        <p:blipFill rotWithShape="1">
          <a:blip r:embed="rId2">
            <a:alphaModFix/>
          </a:blip>
          <a:srcRect/>
          <a:stretch/>
        </p:blipFill>
        <p:spPr>
          <a:xfrm>
            <a:off x="14444870" y="1"/>
            <a:ext cx="3843130" cy="1881626"/>
          </a:xfrm>
          <a:prstGeom prst="rect">
            <a:avLst/>
          </a:prstGeom>
          <a:noFill/>
          <a:ln>
            <a:noFill/>
          </a:ln>
        </p:spPr>
      </p:pic>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368"/>
        <p:cNvGrpSpPr/>
        <p:nvPr/>
      </p:nvGrpSpPr>
      <p:grpSpPr>
        <a:xfrm>
          <a:off x="0" y="0"/>
          <a:ext cx="0" cy="0"/>
          <a:chOff x="0" y="0"/>
          <a:chExt cx="0" cy="0"/>
        </a:xfrm>
      </p:grpSpPr>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1_Blank">
  <p:cSld name="1_Blank">
    <p:bg>
      <p:bgPr>
        <a:solidFill>
          <a:srgbClr val="011E41"/>
        </a:solidFill>
        <a:effectLst/>
      </p:bgPr>
    </p:bg>
    <p:spTree>
      <p:nvGrpSpPr>
        <p:cNvPr id="1" name="Shape 369"/>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Blank">
  <p:cSld name="1_Blank">
    <p:bg>
      <p:bgPr>
        <a:solidFill>
          <a:srgbClr val="011E41"/>
        </a:solidFill>
        <a:effectLst/>
      </p:bgPr>
    </p:bg>
    <p:spTree>
      <p:nvGrpSpPr>
        <p:cNvPr id="1" name="Shape 42"/>
        <p:cNvGrpSpPr/>
        <p:nvPr/>
      </p:nvGrpSpPr>
      <p:grpSpPr>
        <a:xfrm>
          <a:off x="0" y="0"/>
          <a:ext cx="0" cy="0"/>
          <a:chOff x="0" y="0"/>
          <a:chExt cx="0" cy="0"/>
        </a:xfrm>
      </p:grpSpPr>
      <p:pic>
        <p:nvPicPr>
          <p:cNvPr id="43" name="Google Shape;43;p56"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370"/>
        <p:cNvGrpSpPr/>
        <p:nvPr/>
      </p:nvGrpSpPr>
      <p:grpSpPr>
        <a:xfrm>
          <a:off x="0" y="0"/>
          <a:ext cx="0" cy="0"/>
          <a:chOff x="0" y="0"/>
          <a:chExt cx="0" cy="0"/>
        </a:xfrm>
      </p:grpSpPr>
      <p:sp>
        <p:nvSpPr>
          <p:cNvPr id="371" name="Google Shape;371;p12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372" name="Google Shape;372;p12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373" name="Google Shape;373;p126"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pic>
        <p:nvPicPr>
          <p:cNvPr id="374" name="Google Shape;374;p126"/>
          <p:cNvPicPr preferRelativeResize="0"/>
          <p:nvPr/>
        </p:nvPicPr>
        <p:blipFill rotWithShape="1">
          <a:blip r:embed="rId3">
            <a:alphaModFix/>
          </a:blip>
          <a:srcRect/>
          <a:stretch/>
        </p:blipFill>
        <p:spPr>
          <a:xfrm>
            <a:off x="14444870" y="1"/>
            <a:ext cx="3843130" cy="1881626"/>
          </a:xfrm>
          <a:prstGeom prst="rect">
            <a:avLst/>
          </a:prstGeom>
          <a:noFill/>
          <a:ln>
            <a:noFill/>
          </a:ln>
        </p:spPr>
      </p:pic>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03">
  <p:cSld name="03">
    <p:bg>
      <p:bgPr>
        <a:solidFill>
          <a:srgbClr val="011E41"/>
        </a:solidFill>
        <a:effectLst/>
      </p:bgPr>
    </p:bg>
    <p:spTree>
      <p:nvGrpSpPr>
        <p:cNvPr id="1" name="Shape 375"/>
        <p:cNvGrpSpPr/>
        <p:nvPr/>
      </p:nvGrpSpPr>
      <p:grpSpPr>
        <a:xfrm>
          <a:off x="0" y="0"/>
          <a:ext cx="0" cy="0"/>
          <a:chOff x="0" y="0"/>
          <a:chExt cx="0" cy="0"/>
        </a:xfrm>
      </p:grpSpPr>
      <p:sp>
        <p:nvSpPr>
          <p:cNvPr id="376" name="Google Shape;376;p12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lt2"/>
                </a:solidFill>
                <a:latin typeface="Open Sans"/>
                <a:ea typeface="Open Sans"/>
                <a:cs typeface="Open Sans"/>
                <a:sym typeface="Open Sans"/>
              </a:rPr>
              <a:t>‹#›</a:t>
            </a:fld>
            <a:endParaRPr sz="1600" b="0" i="0" u="none" strike="noStrike" cap="none">
              <a:solidFill>
                <a:schemeClr val="lt2"/>
              </a:solidFill>
              <a:latin typeface="Open Sans"/>
              <a:ea typeface="Open Sans"/>
              <a:cs typeface="Open Sans"/>
              <a:sym typeface="Open Sans"/>
            </a:endParaRPr>
          </a:p>
        </p:txBody>
      </p:sp>
      <p:cxnSp>
        <p:nvCxnSpPr>
          <p:cNvPr id="377" name="Google Shape;377;p127"/>
          <p:cNvCxnSpPr/>
          <p:nvPr/>
        </p:nvCxnSpPr>
        <p:spPr>
          <a:xfrm rot="10800000" flipH="1">
            <a:off x="17568333" y="9352284"/>
            <a:ext cx="719667" cy="15389"/>
          </a:xfrm>
          <a:prstGeom prst="straightConnector1">
            <a:avLst/>
          </a:prstGeom>
          <a:noFill/>
          <a:ln w="15875" cap="flat" cmpd="sng">
            <a:solidFill>
              <a:schemeClr val="lt2"/>
            </a:solidFill>
            <a:prstDash val="solid"/>
            <a:miter lim="800000"/>
            <a:headEnd type="none" w="sm" len="sm"/>
            <a:tailEnd type="none" w="sm" len="sm"/>
          </a:ln>
        </p:spPr>
      </p:cxn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378"/>
        <p:cNvGrpSpPr/>
        <p:nvPr/>
      </p:nvGrpSpPr>
      <p:grpSpPr>
        <a:xfrm>
          <a:off x="0" y="0"/>
          <a:ext cx="0" cy="0"/>
          <a:chOff x="0" y="0"/>
          <a:chExt cx="0" cy="0"/>
        </a:xfrm>
      </p:grpSpPr>
      <p:sp>
        <p:nvSpPr>
          <p:cNvPr id="379" name="Google Shape;379;p128"/>
          <p:cNvSpPr>
            <a:spLocks noGrp="1"/>
          </p:cNvSpPr>
          <p:nvPr>
            <p:ph type="pic" idx="2"/>
          </p:nvPr>
        </p:nvSpPr>
        <p:spPr>
          <a:xfrm>
            <a:off x="0" y="0"/>
            <a:ext cx="18288000" cy="10288588"/>
          </a:xfrm>
          <a:prstGeom prst="rect">
            <a:avLst/>
          </a:prstGeom>
          <a:solidFill>
            <a:srgbClr val="353535">
              <a:alpha val="10588"/>
            </a:srgbClr>
          </a:solidFill>
          <a:ln>
            <a:noFill/>
          </a:ln>
        </p:spPr>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06">
  <p:cSld name="06">
    <p:spTree>
      <p:nvGrpSpPr>
        <p:cNvPr id="1" name="Shape 380"/>
        <p:cNvGrpSpPr/>
        <p:nvPr/>
      </p:nvGrpSpPr>
      <p:grpSpPr>
        <a:xfrm>
          <a:off x="0" y="0"/>
          <a:ext cx="0" cy="0"/>
          <a:chOff x="0" y="0"/>
          <a:chExt cx="0" cy="0"/>
        </a:xfrm>
      </p:grpSpPr>
      <p:sp>
        <p:nvSpPr>
          <p:cNvPr id="381" name="Google Shape;381;p129"/>
          <p:cNvSpPr>
            <a:spLocks noGrp="1"/>
          </p:cNvSpPr>
          <p:nvPr>
            <p:ph type="pic" idx="2"/>
          </p:nvPr>
        </p:nvSpPr>
        <p:spPr>
          <a:xfrm>
            <a:off x="0" y="0"/>
            <a:ext cx="18288000" cy="10288588"/>
          </a:xfrm>
          <a:prstGeom prst="rect">
            <a:avLst/>
          </a:prstGeom>
          <a:solidFill>
            <a:srgbClr val="353535">
              <a:alpha val="10588"/>
            </a:srgbClr>
          </a:solidFill>
          <a:ln>
            <a:noFill/>
          </a:ln>
        </p:spPr>
      </p:sp>
      <p:sp>
        <p:nvSpPr>
          <p:cNvPr id="382" name="Google Shape;382;p12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383" name="Google Shape;383;p12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384" name="Google Shape;384;p129"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08">
  <p:cSld name="08">
    <p:spTree>
      <p:nvGrpSpPr>
        <p:cNvPr id="1" name="Shape 385"/>
        <p:cNvGrpSpPr/>
        <p:nvPr/>
      </p:nvGrpSpPr>
      <p:grpSpPr>
        <a:xfrm>
          <a:off x="0" y="0"/>
          <a:ext cx="0" cy="0"/>
          <a:chOff x="0" y="0"/>
          <a:chExt cx="0" cy="0"/>
        </a:xfrm>
      </p:grpSpPr>
      <p:sp>
        <p:nvSpPr>
          <p:cNvPr id="386" name="Google Shape;386;p130"/>
          <p:cNvSpPr>
            <a:spLocks noGrp="1"/>
          </p:cNvSpPr>
          <p:nvPr>
            <p:ph type="pic" idx="2"/>
          </p:nvPr>
        </p:nvSpPr>
        <p:spPr>
          <a:xfrm>
            <a:off x="0" y="0"/>
            <a:ext cx="18288000" cy="10288588"/>
          </a:xfrm>
          <a:prstGeom prst="rect">
            <a:avLst/>
          </a:prstGeom>
          <a:solidFill>
            <a:srgbClr val="353535">
              <a:alpha val="10588"/>
            </a:srgbClr>
          </a:solidFill>
          <a:ln>
            <a:noFill/>
          </a:ln>
        </p:spPr>
      </p:sp>
      <p:sp>
        <p:nvSpPr>
          <p:cNvPr id="387" name="Google Shape;387;p130"/>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88" name="Google Shape;388;p130"/>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389" name="Google Shape;389;p130"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
        <p:nvSpPr>
          <p:cNvPr id="390" name="Google Shape;390;p130"/>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91" name="Google Shape;391;p130"/>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10 October 2022</a:t>
            </a:r>
            <a:endParaRPr sz="2400" b="1" i="0" u="none" strike="noStrike" cap="none">
              <a:solidFill>
                <a:srgbClr val="011E41"/>
              </a:solidFill>
              <a:latin typeface="Montserrat SemiBold"/>
              <a:ea typeface="Montserrat SemiBold"/>
              <a:cs typeface="Montserrat SemiBold"/>
              <a:sym typeface="Montserrat SemiBold"/>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09">
  <p:cSld name="09">
    <p:bg>
      <p:bgPr>
        <a:solidFill>
          <a:srgbClr val="011E41"/>
        </a:solidFill>
        <a:effectLst/>
      </p:bgPr>
    </p:bg>
    <p:spTree>
      <p:nvGrpSpPr>
        <p:cNvPr id="1" name="Shape 392"/>
        <p:cNvGrpSpPr/>
        <p:nvPr/>
      </p:nvGrpSpPr>
      <p:grpSpPr>
        <a:xfrm>
          <a:off x="0" y="0"/>
          <a:ext cx="0" cy="0"/>
          <a:chOff x="0" y="0"/>
          <a:chExt cx="0" cy="0"/>
        </a:xfrm>
      </p:grpSpPr>
      <p:pic>
        <p:nvPicPr>
          <p:cNvPr id="393" name="Google Shape;393;p131" descr="A picture containing drawing&#10;&#10;Description automatically generated"/>
          <p:cNvPicPr preferRelativeResize="0"/>
          <p:nvPr/>
        </p:nvPicPr>
        <p:blipFill rotWithShape="1">
          <a:blip r:embed="rId2">
            <a:alphaModFix/>
          </a:blip>
          <a:srcRect/>
          <a:stretch/>
        </p:blipFill>
        <p:spPr>
          <a:xfrm>
            <a:off x="0" y="0"/>
            <a:ext cx="2746587" cy="2683239"/>
          </a:xfrm>
          <a:prstGeom prst="rect">
            <a:avLst/>
          </a:prstGeom>
          <a:noFill/>
          <a:ln>
            <a:noFill/>
          </a:ln>
        </p:spPr>
      </p:pic>
      <p:sp>
        <p:nvSpPr>
          <p:cNvPr id="394" name="Google Shape;394;p131"/>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95" name="Google Shape;395;p131"/>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chemeClr val="lt2"/>
                </a:solidFill>
                <a:latin typeface="Montserrat SemiBold"/>
                <a:ea typeface="Montserrat SemiBold"/>
                <a:cs typeface="Montserrat SemiBold"/>
                <a:sym typeface="Montserrat SemiBold"/>
              </a:rPr>
              <a:t>10 October 2022</a:t>
            </a:r>
            <a:endParaRPr sz="2400" b="1" i="0" u="none" strike="noStrike" cap="none">
              <a:solidFill>
                <a:schemeClr val="lt2"/>
              </a:solidFill>
              <a:latin typeface="Montserrat SemiBold"/>
              <a:ea typeface="Montserrat SemiBold"/>
              <a:cs typeface="Montserrat SemiBold"/>
              <a:sym typeface="Montserrat SemiBold"/>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07">
  <p:cSld name="07">
    <p:spTree>
      <p:nvGrpSpPr>
        <p:cNvPr id="1" name="Shape 396"/>
        <p:cNvGrpSpPr/>
        <p:nvPr/>
      </p:nvGrpSpPr>
      <p:grpSpPr>
        <a:xfrm>
          <a:off x="0" y="0"/>
          <a:ext cx="0" cy="0"/>
          <a:chOff x="0" y="0"/>
          <a:chExt cx="0" cy="0"/>
        </a:xfrm>
      </p:grpSpPr>
      <p:sp>
        <p:nvSpPr>
          <p:cNvPr id="397" name="Google Shape;397;p132"/>
          <p:cNvSpPr>
            <a:spLocks noGrp="1"/>
          </p:cNvSpPr>
          <p:nvPr>
            <p:ph type="pic" idx="2"/>
          </p:nvPr>
        </p:nvSpPr>
        <p:spPr>
          <a:xfrm>
            <a:off x="0" y="0"/>
            <a:ext cx="18288000" cy="10288588"/>
          </a:xfrm>
          <a:prstGeom prst="rect">
            <a:avLst/>
          </a:prstGeom>
          <a:solidFill>
            <a:srgbClr val="353535">
              <a:alpha val="10588"/>
            </a:srgbClr>
          </a:solidFill>
          <a:ln>
            <a:noFill/>
          </a:ln>
        </p:spPr>
      </p:sp>
      <p:sp>
        <p:nvSpPr>
          <p:cNvPr id="398" name="Google Shape;398;p132"/>
          <p:cNvSpPr/>
          <p:nvPr/>
        </p:nvSpPr>
        <p:spPr>
          <a:xfrm rot="-2700000">
            <a:off x="-4975069" y="2029188"/>
            <a:ext cx="17752544" cy="3778950"/>
          </a:xfrm>
          <a:prstGeom prst="rect">
            <a:avLst/>
          </a:prstGeom>
          <a:solidFill>
            <a:srgbClr val="011E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99" name="Google Shape;399;p132"/>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400" name="Google Shape;400;p132" descr="A sign in the dark&#10;&#10;Description automatically generated"/>
          <p:cNvPicPr preferRelativeResize="0"/>
          <p:nvPr/>
        </p:nvPicPr>
        <p:blipFill rotWithShape="1">
          <a:blip r:embed="rId2">
            <a:alphaModFix/>
          </a:blip>
          <a:srcRect/>
          <a:stretch/>
        </p:blipFill>
        <p:spPr>
          <a:xfrm>
            <a:off x="-2665378" y="-7435166"/>
            <a:ext cx="20236810" cy="20236810"/>
          </a:xfrm>
          <a:prstGeom prst="rect">
            <a:avLst/>
          </a:prstGeom>
          <a:noFill/>
          <a:ln>
            <a:noFill/>
          </a:ln>
        </p:spPr>
      </p:pic>
      <p:sp>
        <p:nvSpPr>
          <p:cNvPr id="401" name="Google Shape;401;p132"/>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02" name="Google Shape;402;p132"/>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403" name="Google Shape;403;p132"/>
          <p:cNvPicPr preferRelativeResize="0"/>
          <p:nvPr/>
        </p:nvPicPr>
        <p:blipFill rotWithShape="1">
          <a:blip r:embed="rId3">
            <a:alphaModFix/>
          </a:blip>
          <a:srcRect/>
          <a:stretch/>
        </p:blipFill>
        <p:spPr>
          <a:xfrm>
            <a:off x="0" y="0"/>
            <a:ext cx="3440624" cy="1684556"/>
          </a:xfrm>
          <a:prstGeom prst="rect">
            <a:avLst/>
          </a:prstGeom>
          <a:noFill/>
          <a:ln>
            <a:noFill/>
          </a:ln>
        </p:spPr>
      </p:pic>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404"/>
        <p:cNvGrpSpPr/>
        <p:nvPr/>
      </p:nvGrpSpPr>
      <p:grpSpPr>
        <a:xfrm>
          <a:off x="0" y="0"/>
          <a:ext cx="0" cy="0"/>
          <a:chOff x="0" y="0"/>
          <a:chExt cx="0" cy="0"/>
        </a:xfrm>
      </p:grpSpPr>
      <p:sp>
        <p:nvSpPr>
          <p:cNvPr id="405" name="Google Shape;405;p133"/>
          <p:cNvSpPr>
            <a:spLocks noGrp="1"/>
          </p:cNvSpPr>
          <p:nvPr>
            <p:ph type="pic" idx="2"/>
          </p:nvPr>
        </p:nvSpPr>
        <p:spPr>
          <a:xfrm>
            <a:off x="383056" y="338143"/>
            <a:ext cx="17521895" cy="9625008"/>
          </a:xfrm>
          <a:prstGeom prst="rect">
            <a:avLst/>
          </a:prstGeom>
          <a:solidFill>
            <a:srgbClr val="353535">
              <a:alpha val="10588"/>
            </a:srgbClr>
          </a:solidFill>
          <a:ln>
            <a:noFill/>
          </a:ln>
        </p:spPr>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11">
  <p:cSld name="11">
    <p:spTree>
      <p:nvGrpSpPr>
        <p:cNvPr id="1" name="Shape 406"/>
        <p:cNvGrpSpPr/>
        <p:nvPr/>
      </p:nvGrpSpPr>
      <p:grpSpPr>
        <a:xfrm>
          <a:off x="0" y="0"/>
          <a:ext cx="0" cy="0"/>
          <a:chOff x="0" y="0"/>
          <a:chExt cx="0" cy="0"/>
        </a:xfrm>
      </p:grpSpPr>
      <p:sp>
        <p:nvSpPr>
          <p:cNvPr id="407" name="Google Shape;407;p134"/>
          <p:cNvSpPr>
            <a:spLocks noGrp="1"/>
          </p:cNvSpPr>
          <p:nvPr>
            <p:ph type="pic" idx="2"/>
          </p:nvPr>
        </p:nvSpPr>
        <p:spPr>
          <a:xfrm>
            <a:off x="1935145" y="3120406"/>
            <a:ext cx="5715000" cy="5715000"/>
          </a:xfrm>
          <a:prstGeom prst="rect">
            <a:avLst/>
          </a:prstGeom>
          <a:solidFill>
            <a:srgbClr val="353535">
              <a:alpha val="10588"/>
            </a:srgbClr>
          </a:solidFill>
          <a:ln>
            <a:noFill/>
          </a:ln>
        </p:spPr>
      </p:sp>
      <p:sp>
        <p:nvSpPr>
          <p:cNvPr id="408" name="Google Shape;408;p13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409" name="Google Shape;409;p13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410" name="Google Shape;410;p134"/>
          <p:cNvPicPr preferRelativeResize="0"/>
          <p:nvPr/>
        </p:nvPicPr>
        <p:blipFill rotWithShape="1">
          <a:blip r:embed="rId2">
            <a:alphaModFix/>
          </a:blip>
          <a:srcRect/>
          <a:stretch/>
        </p:blipFill>
        <p:spPr>
          <a:xfrm>
            <a:off x="0" y="0"/>
            <a:ext cx="3843130" cy="1881626"/>
          </a:xfrm>
          <a:prstGeom prst="rect">
            <a:avLst/>
          </a:prstGeom>
          <a:noFill/>
          <a:ln>
            <a:noFill/>
          </a:ln>
        </p:spPr>
      </p:pic>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12">
  <p:cSld name="12">
    <p:spTree>
      <p:nvGrpSpPr>
        <p:cNvPr id="1" name="Shape 411"/>
        <p:cNvGrpSpPr/>
        <p:nvPr/>
      </p:nvGrpSpPr>
      <p:grpSpPr>
        <a:xfrm>
          <a:off x="0" y="0"/>
          <a:ext cx="0" cy="0"/>
          <a:chOff x="0" y="0"/>
          <a:chExt cx="0" cy="0"/>
        </a:xfrm>
      </p:grpSpPr>
      <p:sp>
        <p:nvSpPr>
          <p:cNvPr id="412" name="Google Shape;412;p135"/>
          <p:cNvSpPr>
            <a:spLocks noGrp="1"/>
          </p:cNvSpPr>
          <p:nvPr>
            <p:ph type="pic" idx="2"/>
          </p:nvPr>
        </p:nvSpPr>
        <p:spPr>
          <a:xfrm>
            <a:off x="1610782" y="2576586"/>
            <a:ext cx="6363725" cy="6363727"/>
          </a:xfrm>
          <a:prstGeom prst="rect">
            <a:avLst/>
          </a:prstGeom>
          <a:solidFill>
            <a:srgbClr val="353535">
              <a:alpha val="10588"/>
            </a:srgbClr>
          </a:solidFill>
          <a:ln>
            <a:noFill/>
          </a:ln>
        </p:spPr>
      </p:sp>
      <p:sp>
        <p:nvSpPr>
          <p:cNvPr id="413" name="Google Shape;413;p13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414" name="Google Shape;414;p13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7">
  <p:cSld name="27">
    <p:spTree>
      <p:nvGrpSpPr>
        <p:cNvPr id="1" name="Shape 44"/>
        <p:cNvGrpSpPr/>
        <p:nvPr/>
      </p:nvGrpSpPr>
      <p:grpSpPr>
        <a:xfrm>
          <a:off x="0" y="0"/>
          <a:ext cx="0" cy="0"/>
          <a:chOff x="0" y="0"/>
          <a:chExt cx="0" cy="0"/>
        </a:xfrm>
      </p:grpSpPr>
      <p:sp>
        <p:nvSpPr>
          <p:cNvPr id="45" name="Google Shape;45;p58"/>
          <p:cNvSpPr>
            <a:spLocks noGrp="1"/>
          </p:cNvSpPr>
          <p:nvPr>
            <p:ph type="pic" idx="2"/>
          </p:nvPr>
        </p:nvSpPr>
        <p:spPr>
          <a:xfrm>
            <a:off x="9570720" y="1700378"/>
            <a:ext cx="8717279" cy="8588210"/>
          </a:xfrm>
          <a:prstGeom prst="rect">
            <a:avLst/>
          </a:prstGeom>
          <a:solidFill>
            <a:srgbClr val="353535">
              <a:alpha val="9803"/>
            </a:srgbClr>
          </a:solidFill>
          <a:ln>
            <a:noFill/>
          </a:ln>
        </p:spPr>
      </p:sp>
      <p:sp>
        <p:nvSpPr>
          <p:cNvPr id="46" name="Google Shape;46;p5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47" name="Google Shape;47;p5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48" name="Google Shape;48;p58"/>
          <p:cNvPicPr preferRelativeResize="0"/>
          <p:nvPr/>
        </p:nvPicPr>
        <p:blipFill rotWithShape="1">
          <a:blip r:embed="rId2">
            <a:alphaModFix/>
          </a:blip>
          <a:srcRect/>
          <a:stretch/>
        </p:blipFill>
        <p:spPr>
          <a:xfrm>
            <a:off x="0" y="0"/>
            <a:ext cx="4293704" cy="2102230"/>
          </a:xfrm>
          <a:prstGeom prst="rect">
            <a:avLst/>
          </a:prstGeom>
          <a:noFill/>
          <a:ln>
            <a:noFill/>
          </a:ln>
        </p:spPr>
      </p:pic>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415"/>
        <p:cNvGrpSpPr/>
        <p:nvPr/>
      </p:nvGrpSpPr>
      <p:grpSpPr>
        <a:xfrm>
          <a:off x="0" y="0"/>
          <a:ext cx="0" cy="0"/>
          <a:chOff x="0" y="0"/>
          <a:chExt cx="0" cy="0"/>
        </a:xfrm>
      </p:grpSpPr>
      <p:sp>
        <p:nvSpPr>
          <p:cNvPr id="416" name="Google Shape;416;p136"/>
          <p:cNvSpPr>
            <a:spLocks noGrp="1"/>
          </p:cNvSpPr>
          <p:nvPr>
            <p:ph type="pic" idx="2"/>
          </p:nvPr>
        </p:nvSpPr>
        <p:spPr>
          <a:xfrm flipH="1">
            <a:off x="-1" y="0"/>
            <a:ext cx="14712019" cy="4511040"/>
          </a:xfrm>
          <a:prstGeom prst="rect">
            <a:avLst/>
          </a:prstGeom>
          <a:solidFill>
            <a:srgbClr val="353535">
              <a:alpha val="10588"/>
            </a:srgbClr>
          </a:solidFill>
          <a:ln>
            <a:noFill/>
          </a:ln>
        </p:spPr>
      </p:sp>
      <p:sp>
        <p:nvSpPr>
          <p:cNvPr id="417" name="Google Shape;417;p13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418" name="Google Shape;418;p13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419" name="Google Shape;419;p136"/>
          <p:cNvPicPr preferRelativeResize="0"/>
          <p:nvPr/>
        </p:nvPicPr>
        <p:blipFill rotWithShape="1">
          <a:blip r:embed="rId2">
            <a:alphaModFix/>
          </a:blip>
          <a:srcRect/>
          <a:stretch/>
        </p:blipFill>
        <p:spPr>
          <a:xfrm>
            <a:off x="14712018" y="1"/>
            <a:ext cx="3575982" cy="1750828"/>
          </a:xfrm>
          <a:prstGeom prst="rect">
            <a:avLst/>
          </a:prstGeom>
          <a:noFill/>
          <a:ln>
            <a:noFill/>
          </a:ln>
        </p:spPr>
      </p:pic>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420"/>
        <p:cNvGrpSpPr/>
        <p:nvPr/>
      </p:nvGrpSpPr>
      <p:grpSpPr>
        <a:xfrm>
          <a:off x="0" y="0"/>
          <a:ext cx="0" cy="0"/>
          <a:chOff x="0" y="0"/>
          <a:chExt cx="0" cy="0"/>
        </a:xfrm>
      </p:grpSpPr>
      <p:sp>
        <p:nvSpPr>
          <p:cNvPr id="421" name="Google Shape;421;p137"/>
          <p:cNvSpPr>
            <a:spLocks noGrp="1"/>
          </p:cNvSpPr>
          <p:nvPr>
            <p:ph type="pic" idx="2"/>
          </p:nvPr>
        </p:nvSpPr>
        <p:spPr>
          <a:xfrm>
            <a:off x="1553028" y="0"/>
            <a:ext cx="16734972" cy="5379495"/>
          </a:xfrm>
          <a:prstGeom prst="rect">
            <a:avLst/>
          </a:prstGeom>
          <a:solidFill>
            <a:srgbClr val="353535">
              <a:alpha val="10588"/>
            </a:srgbClr>
          </a:solidFill>
          <a:ln>
            <a:noFill/>
          </a:ln>
        </p:spPr>
      </p:sp>
      <p:sp>
        <p:nvSpPr>
          <p:cNvPr id="422" name="Google Shape;422;p13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423" name="Google Shape;423;p13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424" name="Google Shape;424;p137"/>
          <p:cNvPicPr preferRelativeResize="0"/>
          <p:nvPr/>
        </p:nvPicPr>
        <p:blipFill rotWithShape="1">
          <a:blip r:embed="rId2">
            <a:alphaModFix/>
          </a:blip>
          <a:srcRect/>
          <a:stretch/>
        </p:blipFill>
        <p:spPr>
          <a:xfrm>
            <a:off x="0" y="0"/>
            <a:ext cx="3265714" cy="1598919"/>
          </a:xfrm>
          <a:prstGeom prst="rect">
            <a:avLst/>
          </a:prstGeom>
          <a:noFill/>
          <a:ln>
            <a:noFill/>
          </a:ln>
        </p:spPr>
      </p:pic>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15">
  <p:cSld name="15">
    <p:spTree>
      <p:nvGrpSpPr>
        <p:cNvPr id="1" name="Shape 425"/>
        <p:cNvGrpSpPr/>
        <p:nvPr/>
      </p:nvGrpSpPr>
      <p:grpSpPr>
        <a:xfrm>
          <a:off x="0" y="0"/>
          <a:ext cx="0" cy="0"/>
          <a:chOff x="0" y="0"/>
          <a:chExt cx="0" cy="0"/>
        </a:xfrm>
      </p:grpSpPr>
      <p:sp>
        <p:nvSpPr>
          <p:cNvPr id="426" name="Google Shape;426;p138"/>
          <p:cNvSpPr>
            <a:spLocks noGrp="1"/>
          </p:cNvSpPr>
          <p:nvPr>
            <p:ph type="pic" idx="2"/>
          </p:nvPr>
        </p:nvSpPr>
        <p:spPr>
          <a:xfrm>
            <a:off x="0" y="0"/>
            <a:ext cx="9601200" cy="10288588"/>
          </a:xfrm>
          <a:prstGeom prst="rect">
            <a:avLst/>
          </a:prstGeom>
          <a:solidFill>
            <a:srgbClr val="353535">
              <a:alpha val="10588"/>
            </a:srgbClr>
          </a:solidFill>
          <a:ln>
            <a:noFill/>
          </a:ln>
        </p:spPr>
      </p:sp>
      <p:sp>
        <p:nvSpPr>
          <p:cNvPr id="427" name="Google Shape;427;p13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428" name="Google Shape;428;p13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16">
  <p:cSld name="16">
    <p:spTree>
      <p:nvGrpSpPr>
        <p:cNvPr id="1" name="Shape 429"/>
        <p:cNvGrpSpPr/>
        <p:nvPr/>
      </p:nvGrpSpPr>
      <p:grpSpPr>
        <a:xfrm>
          <a:off x="0" y="0"/>
          <a:ext cx="0" cy="0"/>
          <a:chOff x="0" y="0"/>
          <a:chExt cx="0" cy="0"/>
        </a:xfrm>
      </p:grpSpPr>
      <p:sp>
        <p:nvSpPr>
          <p:cNvPr id="430" name="Google Shape;430;p139"/>
          <p:cNvSpPr>
            <a:spLocks noGrp="1"/>
          </p:cNvSpPr>
          <p:nvPr>
            <p:ph type="pic" idx="2"/>
          </p:nvPr>
        </p:nvSpPr>
        <p:spPr>
          <a:xfrm>
            <a:off x="0" y="0"/>
            <a:ext cx="6698918" cy="6698919"/>
          </a:xfrm>
          <a:prstGeom prst="rect">
            <a:avLst/>
          </a:prstGeom>
          <a:solidFill>
            <a:srgbClr val="353535">
              <a:alpha val="10588"/>
            </a:srgbClr>
          </a:solidFill>
          <a:ln>
            <a:noFill/>
          </a:ln>
        </p:spPr>
      </p:sp>
      <p:sp>
        <p:nvSpPr>
          <p:cNvPr id="431" name="Google Shape;431;p139"/>
          <p:cNvSpPr>
            <a:spLocks noGrp="1"/>
          </p:cNvSpPr>
          <p:nvPr>
            <p:ph type="pic" idx="3"/>
          </p:nvPr>
        </p:nvSpPr>
        <p:spPr>
          <a:xfrm>
            <a:off x="4279192" y="4287009"/>
            <a:ext cx="4798110" cy="4798111"/>
          </a:xfrm>
          <a:prstGeom prst="rect">
            <a:avLst/>
          </a:prstGeom>
          <a:solidFill>
            <a:srgbClr val="353535">
              <a:alpha val="10588"/>
            </a:srgbClr>
          </a:solidFill>
          <a:ln>
            <a:noFill/>
          </a:ln>
        </p:spPr>
      </p:sp>
      <p:sp>
        <p:nvSpPr>
          <p:cNvPr id="432" name="Google Shape;432;p13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433" name="Google Shape;433;p13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434" name="Google Shape;434;p139"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17">
  <p:cSld name="17">
    <p:spTree>
      <p:nvGrpSpPr>
        <p:cNvPr id="1" name="Shape 435"/>
        <p:cNvGrpSpPr/>
        <p:nvPr/>
      </p:nvGrpSpPr>
      <p:grpSpPr>
        <a:xfrm>
          <a:off x="0" y="0"/>
          <a:ext cx="0" cy="0"/>
          <a:chOff x="0" y="0"/>
          <a:chExt cx="0" cy="0"/>
        </a:xfrm>
      </p:grpSpPr>
      <p:sp>
        <p:nvSpPr>
          <p:cNvPr id="436" name="Google Shape;436;p140"/>
          <p:cNvSpPr>
            <a:spLocks noGrp="1"/>
          </p:cNvSpPr>
          <p:nvPr>
            <p:ph type="pic" idx="2"/>
          </p:nvPr>
        </p:nvSpPr>
        <p:spPr>
          <a:xfrm>
            <a:off x="6907700" y="3429529"/>
            <a:ext cx="3466042" cy="3429529"/>
          </a:xfrm>
          <a:prstGeom prst="rect">
            <a:avLst/>
          </a:prstGeom>
          <a:solidFill>
            <a:srgbClr val="353535">
              <a:alpha val="10588"/>
            </a:srgbClr>
          </a:solidFill>
          <a:ln>
            <a:noFill/>
          </a:ln>
        </p:spPr>
      </p:sp>
      <p:sp>
        <p:nvSpPr>
          <p:cNvPr id="437" name="Google Shape;437;p140"/>
          <p:cNvSpPr>
            <a:spLocks noGrp="1"/>
          </p:cNvSpPr>
          <p:nvPr>
            <p:ph type="pic" idx="3"/>
          </p:nvPr>
        </p:nvSpPr>
        <p:spPr>
          <a:xfrm>
            <a:off x="-24384" y="0"/>
            <a:ext cx="3466042" cy="3429529"/>
          </a:xfrm>
          <a:prstGeom prst="rect">
            <a:avLst/>
          </a:prstGeom>
          <a:solidFill>
            <a:srgbClr val="353535">
              <a:alpha val="10588"/>
            </a:srgbClr>
          </a:solidFill>
          <a:ln>
            <a:noFill/>
          </a:ln>
        </p:spPr>
      </p:sp>
      <p:sp>
        <p:nvSpPr>
          <p:cNvPr id="438" name="Google Shape;438;p140"/>
          <p:cNvSpPr>
            <a:spLocks noGrp="1"/>
          </p:cNvSpPr>
          <p:nvPr>
            <p:ph type="pic" idx="4"/>
          </p:nvPr>
        </p:nvSpPr>
        <p:spPr>
          <a:xfrm>
            <a:off x="3441658" y="3429529"/>
            <a:ext cx="3466042" cy="3429529"/>
          </a:xfrm>
          <a:prstGeom prst="rect">
            <a:avLst/>
          </a:prstGeom>
          <a:solidFill>
            <a:srgbClr val="353535">
              <a:alpha val="10588"/>
            </a:srgbClr>
          </a:solidFill>
          <a:ln>
            <a:noFill/>
          </a:ln>
        </p:spPr>
      </p:sp>
      <p:sp>
        <p:nvSpPr>
          <p:cNvPr id="439" name="Google Shape;439;p140"/>
          <p:cNvSpPr>
            <a:spLocks noGrp="1"/>
          </p:cNvSpPr>
          <p:nvPr>
            <p:ph type="pic" idx="5"/>
          </p:nvPr>
        </p:nvSpPr>
        <p:spPr>
          <a:xfrm>
            <a:off x="-24384" y="3429529"/>
            <a:ext cx="3466042" cy="3429529"/>
          </a:xfrm>
          <a:prstGeom prst="rect">
            <a:avLst/>
          </a:prstGeom>
          <a:solidFill>
            <a:srgbClr val="353535">
              <a:alpha val="10588"/>
            </a:srgbClr>
          </a:solidFill>
          <a:ln>
            <a:noFill/>
          </a:ln>
        </p:spPr>
      </p:sp>
      <p:sp>
        <p:nvSpPr>
          <p:cNvPr id="440" name="Google Shape;440;p140"/>
          <p:cNvSpPr>
            <a:spLocks noGrp="1"/>
          </p:cNvSpPr>
          <p:nvPr>
            <p:ph type="pic" idx="6"/>
          </p:nvPr>
        </p:nvSpPr>
        <p:spPr>
          <a:xfrm>
            <a:off x="3441658" y="6859059"/>
            <a:ext cx="3466042" cy="3429529"/>
          </a:xfrm>
          <a:prstGeom prst="rect">
            <a:avLst/>
          </a:prstGeom>
          <a:solidFill>
            <a:srgbClr val="353535">
              <a:alpha val="10588"/>
            </a:srgbClr>
          </a:solidFill>
          <a:ln>
            <a:noFill/>
          </a:ln>
        </p:spPr>
      </p:sp>
      <p:sp>
        <p:nvSpPr>
          <p:cNvPr id="441" name="Google Shape;441;p140"/>
          <p:cNvSpPr>
            <a:spLocks noGrp="1"/>
          </p:cNvSpPr>
          <p:nvPr>
            <p:ph type="pic" idx="7"/>
          </p:nvPr>
        </p:nvSpPr>
        <p:spPr>
          <a:xfrm>
            <a:off x="-24384" y="6859059"/>
            <a:ext cx="3466042" cy="3429529"/>
          </a:xfrm>
          <a:prstGeom prst="rect">
            <a:avLst/>
          </a:prstGeom>
          <a:solidFill>
            <a:srgbClr val="353535">
              <a:alpha val="10588"/>
            </a:srgbClr>
          </a:solidFill>
          <a:ln>
            <a:noFill/>
          </a:ln>
        </p:spPr>
      </p:sp>
      <p:sp>
        <p:nvSpPr>
          <p:cNvPr id="442" name="Google Shape;442;p14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443" name="Google Shape;443;p14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444" name="Google Shape;444;p140"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18">
  <p:cSld name="18">
    <p:spTree>
      <p:nvGrpSpPr>
        <p:cNvPr id="1" name="Shape 445"/>
        <p:cNvGrpSpPr/>
        <p:nvPr/>
      </p:nvGrpSpPr>
      <p:grpSpPr>
        <a:xfrm>
          <a:off x="0" y="0"/>
          <a:ext cx="0" cy="0"/>
          <a:chOff x="0" y="0"/>
          <a:chExt cx="0" cy="0"/>
        </a:xfrm>
      </p:grpSpPr>
      <p:sp>
        <p:nvSpPr>
          <p:cNvPr id="446" name="Google Shape;446;p141"/>
          <p:cNvSpPr>
            <a:spLocks noGrp="1"/>
          </p:cNvSpPr>
          <p:nvPr>
            <p:ph type="pic" idx="2"/>
          </p:nvPr>
        </p:nvSpPr>
        <p:spPr>
          <a:xfrm>
            <a:off x="11359170" y="0"/>
            <a:ext cx="2271834" cy="2247901"/>
          </a:xfrm>
          <a:prstGeom prst="rect">
            <a:avLst/>
          </a:prstGeom>
          <a:solidFill>
            <a:srgbClr val="353535">
              <a:alpha val="10588"/>
            </a:srgbClr>
          </a:solidFill>
          <a:ln>
            <a:noFill/>
          </a:ln>
        </p:spPr>
      </p:sp>
      <p:sp>
        <p:nvSpPr>
          <p:cNvPr id="447" name="Google Shape;447;p141"/>
          <p:cNvSpPr>
            <a:spLocks noGrp="1"/>
          </p:cNvSpPr>
          <p:nvPr>
            <p:ph type="pic" idx="3"/>
          </p:nvPr>
        </p:nvSpPr>
        <p:spPr>
          <a:xfrm>
            <a:off x="9087336" y="0"/>
            <a:ext cx="2271834" cy="2247901"/>
          </a:xfrm>
          <a:prstGeom prst="rect">
            <a:avLst/>
          </a:prstGeom>
          <a:solidFill>
            <a:srgbClr val="353535">
              <a:alpha val="10588"/>
            </a:srgbClr>
          </a:solidFill>
          <a:ln>
            <a:noFill/>
          </a:ln>
        </p:spPr>
      </p:sp>
      <p:sp>
        <p:nvSpPr>
          <p:cNvPr id="448" name="Google Shape;448;p141"/>
          <p:cNvSpPr>
            <a:spLocks noGrp="1"/>
          </p:cNvSpPr>
          <p:nvPr>
            <p:ph type="pic" idx="4"/>
          </p:nvPr>
        </p:nvSpPr>
        <p:spPr>
          <a:xfrm>
            <a:off x="6815502" y="0"/>
            <a:ext cx="2271834" cy="2247901"/>
          </a:xfrm>
          <a:prstGeom prst="rect">
            <a:avLst/>
          </a:prstGeom>
          <a:solidFill>
            <a:srgbClr val="353535">
              <a:alpha val="10588"/>
            </a:srgbClr>
          </a:solidFill>
          <a:ln>
            <a:noFill/>
          </a:ln>
        </p:spPr>
      </p:sp>
      <p:sp>
        <p:nvSpPr>
          <p:cNvPr id="449" name="Google Shape;449;p141"/>
          <p:cNvSpPr>
            <a:spLocks noGrp="1"/>
          </p:cNvSpPr>
          <p:nvPr>
            <p:ph type="pic" idx="5"/>
          </p:nvPr>
        </p:nvSpPr>
        <p:spPr>
          <a:xfrm>
            <a:off x="4543668" y="0"/>
            <a:ext cx="2271834" cy="2247901"/>
          </a:xfrm>
          <a:prstGeom prst="rect">
            <a:avLst/>
          </a:prstGeom>
          <a:solidFill>
            <a:srgbClr val="353535">
              <a:alpha val="10588"/>
            </a:srgbClr>
          </a:solidFill>
          <a:ln>
            <a:noFill/>
          </a:ln>
        </p:spPr>
      </p:sp>
      <p:sp>
        <p:nvSpPr>
          <p:cNvPr id="450" name="Google Shape;450;p141"/>
          <p:cNvSpPr>
            <a:spLocks noGrp="1"/>
          </p:cNvSpPr>
          <p:nvPr>
            <p:ph type="pic" idx="6"/>
          </p:nvPr>
        </p:nvSpPr>
        <p:spPr>
          <a:xfrm>
            <a:off x="2271834" y="0"/>
            <a:ext cx="2271834" cy="2247901"/>
          </a:xfrm>
          <a:prstGeom prst="rect">
            <a:avLst/>
          </a:prstGeom>
          <a:solidFill>
            <a:srgbClr val="353535">
              <a:alpha val="10588"/>
            </a:srgbClr>
          </a:solidFill>
          <a:ln>
            <a:noFill/>
          </a:ln>
        </p:spPr>
      </p:sp>
      <p:sp>
        <p:nvSpPr>
          <p:cNvPr id="451" name="Google Shape;451;p141"/>
          <p:cNvSpPr>
            <a:spLocks noGrp="1"/>
          </p:cNvSpPr>
          <p:nvPr>
            <p:ph type="pic" idx="7"/>
          </p:nvPr>
        </p:nvSpPr>
        <p:spPr>
          <a:xfrm>
            <a:off x="0" y="0"/>
            <a:ext cx="2271834" cy="2247901"/>
          </a:xfrm>
          <a:prstGeom prst="rect">
            <a:avLst/>
          </a:prstGeom>
          <a:solidFill>
            <a:srgbClr val="353535">
              <a:alpha val="10588"/>
            </a:srgbClr>
          </a:solidFill>
          <a:ln>
            <a:noFill/>
          </a:ln>
        </p:spPr>
      </p:sp>
      <p:sp>
        <p:nvSpPr>
          <p:cNvPr id="452" name="Google Shape;452;p141"/>
          <p:cNvSpPr>
            <a:spLocks noGrp="1"/>
          </p:cNvSpPr>
          <p:nvPr>
            <p:ph type="pic" idx="8"/>
          </p:nvPr>
        </p:nvSpPr>
        <p:spPr>
          <a:xfrm>
            <a:off x="9087336" y="2247901"/>
            <a:ext cx="2271834" cy="2247901"/>
          </a:xfrm>
          <a:prstGeom prst="rect">
            <a:avLst/>
          </a:prstGeom>
          <a:solidFill>
            <a:srgbClr val="353535">
              <a:alpha val="10588"/>
            </a:srgbClr>
          </a:solidFill>
          <a:ln>
            <a:noFill/>
          </a:ln>
        </p:spPr>
      </p:sp>
      <p:sp>
        <p:nvSpPr>
          <p:cNvPr id="453" name="Google Shape;453;p141"/>
          <p:cNvSpPr>
            <a:spLocks noGrp="1"/>
          </p:cNvSpPr>
          <p:nvPr>
            <p:ph type="pic" idx="9"/>
          </p:nvPr>
        </p:nvSpPr>
        <p:spPr>
          <a:xfrm>
            <a:off x="6815502" y="2247901"/>
            <a:ext cx="2271834" cy="2247901"/>
          </a:xfrm>
          <a:prstGeom prst="rect">
            <a:avLst/>
          </a:prstGeom>
          <a:solidFill>
            <a:srgbClr val="353535">
              <a:alpha val="10588"/>
            </a:srgbClr>
          </a:solidFill>
          <a:ln>
            <a:noFill/>
          </a:ln>
        </p:spPr>
      </p:sp>
      <p:sp>
        <p:nvSpPr>
          <p:cNvPr id="454" name="Google Shape;454;p141"/>
          <p:cNvSpPr>
            <a:spLocks noGrp="1"/>
          </p:cNvSpPr>
          <p:nvPr>
            <p:ph type="pic" idx="13"/>
          </p:nvPr>
        </p:nvSpPr>
        <p:spPr>
          <a:xfrm>
            <a:off x="4543668" y="2247901"/>
            <a:ext cx="2271834" cy="2247901"/>
          </a:xfrm>
          <a:prstGeom prst="rect">
            <a:avLst/>
          </a:prstGeom>
          <a:solidFill>
            <a:srgbClr val="353535">
              <a:alpha val="10588"/>
            </a:srgbClr>
          </a:solidFill>
          <a:ln>
            <a:noFill/>
          </a:ln>
        </p:spPr>
      </p:sp>
      <p:sp>
        <p:nvSpPr>
          <p:cNvPr id="455" name="Google Shape;455;p141"/>
          <p:cNvSpPr>
            <a:spLocks noGrp="1"/>
          </p:cNvSpPr>
          <p:nvPr>
            <p:ph type="pic" idx="14"/>
          </p:nvPr>
        </p:nvSpPr>
        <p:spPr>
          <a:xfrm>
            <a:off x="2271834" y="2247901"/>
            <a:ext cx="2271834" cy="2247901"/>
          </a:xfrm>
          <a:prstGeom prst="rect">
            <a:avLst/>
          </a:prstGeom>
          <a:solidFill>
            <a:srgbClr val="353535">
              <a:alpha val="10588"/>
            </a:srgbClr>
          </a:solidFill>
          <a:ln>
            <a:noFill/>
          </a:ln>
        </p:spPr>
      </p:sp>
      <p:sp>
        <p:nvSpPr>
          <p:cNvPr id="456" name="Google Shape;456;p141"/>
          <p:cNvSpPr>
            <a:spLocks noGrp="1"/>
          </p:cNvSpPr>
          <p:nvPr>
            <p:ph type="pic" idx="15"/>
          </p:nvPr>
        </p:nvSpPr>
        <p:spPr>
          <a:xfrm>
            <a:off x="0" y="2247901"/>
            <a:ext cx="2271834" cy="2247901"/>
          </a:xfrm>
          <a:prstGeom prst="rect">
            <a:avLst/>
          </a:prstGeom>
          <a:solidFill>
            <a:srgbClr val="353535">
              <a:alpha val="10588"/>
            </a:srgbClr>
          </a:solidFill>
          <a:ln>
            <a:noFill/>
          </a:ln>
        </p:spPr>
      </p:sp>
      <p:sp>
        <p:nvSpPr>
          <p:cNvPr id="457" name="Google Shape;457;p141"/>
          <p:cNvSpPr>
            <a:spLocks noGrp="1"/>
          </p:cNvSpPr>
          <p:nvPr>
            <p:ph type="pic" idx="16"/>
          </p:nvPr>
        </p:nvSpPr>
        <p:spPr>
          <a:xfrm>
            <a:off x="4543668" y="4495802"/>
            <a:ext cx="2271834" cy="2247901"/>
          </a:xfrm>
          <a:prstGeom prst="rect">
            <a:avLst/>
          </a:prstGeom>
          <a:solidFill>
            <a:srgbClr val="353535">
              <a:alpha val="10588"/>
            </a:srgbClr>
          </a:solidFill>
          <a:ln>
            <a:noFill/>
          </a:ln>
        </p:spPr>
      </p:sp>
      <p:sp>
        <p:nvSpPr>
          <p:cNvPr id="458" name="Google Shape;458;p141"/>
          <p:cNvSpPr>
            <a:spLocks noGrp="1"/>
          </p:cNvSpPr>
          <p:nvPr>
            <p:ph type="pic" idx="17"/>
          </p:nvPr>
        </p:nvSpPr>
        <p:spPr>
          <a:xfrm>
            <a:off x="2271834" y="4495802"/>
            <a:ext cx="2271834" cy="2247901"/>
          </a:xfrm>
          <a:prstGeom prst="rect">
            <a:avLst/>
          </a:prstGeom>
          <a:solidFill>
            <a:srgbClr val="353535">
              <a:alpha val="10588"/>
            </a:srgbClr>
          </a:solidFill>
          <a:ln>
            <a:noFill/>
          </a:ln>
        </p:spPr>
      </p:sp>
      <p:sp>
        <p:nvSpPr>
          <p:cNvPr id="459" name="Google Shape;459;p141"/>
          <p:cNvSpPr>
            <a:spLocks noGrp="1"/>
          </p:cNvSpPr>
          <p:nvPr>
            <p:ph type="pic" idx="18"/>
          </p:nvPr>
        </p:nvSpPr>
        <p:spPr>
          <a:xfrm>
            <a:off x="0" y="4495802"/>
            <a:ext cx="2271834" cy="2247901"/>
          </a:xfrm>
          <a:prstGeom prst="rect">
            <a:avLst/>
          </a:prstGeom>
          <a:solidFill>
            <a:srgbClr val="353535">
              <a:alpha val="10588"/>
            </a:srgbClr>
          </a:solidFill>
          <a:ln>
            <a:noFill/>
          </a:ln>
        </p:spPr>
      </p:sp>
      <p:sp>
        <p:nvSpPr>
          <p:cNvPr id="460" name="Google Shape;460;p141"/>
          <p:cNvSpPr>
            <a:spLocks noGrp="1"/>
          </p:cNvSpPr>
          <p:nvPr>
            <p:ph type="pic" idx="19"/>
          </p:nvPr>
        </p:nvSpPr>
        <p:spPr>
          <a:xfrm>
            <a:off x="0" y="6743703"/>
            <a:ext cx="2271834" cy="2247901"/>
          </a:xfrm>
          <a:prstGeom prst="rect">
            <a:avLst/>
          </a:prstGeom>
          <a:solidFill>
            <a:srgbClr val="353535">
              <a:alpha val="10588"/>
            </a:srgbClr>
          </a:solidFill>
          <a:ln>
            <a:noFill/>
          </a:ln>
        </p:spPr>
      </p:sp>
      <p:sp>
        <p:nvSpPr>
          <p:cNvPr id="461" name="Google Shape;461;p14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462" name="Google Shape;462;p14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463" name="Google Shape;463;p141"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19">
  <p:cSld name="19">
    <p:spTree>
      <p:nvGrpSpPr>
        <p:cNvPr id="1" name="Shape 464"/>
        <p:cNvGrpSpPr/>
        <p:nvPr/>
      </p:nvGrpSpPr>
      <p:grpSpPr>
        <a:xfrm>
          <a:off x="0" y="0"/>
          <a:ext cx="0" cy="0"/>
          <a:chOff x="0" y="0"/>
          <a:chExt cx="0" cy="0"/>
        </a:xfrm>
      </p:grpSpPr>
      <p:sp>
        <p:nvSpPr>
          <p:cNvPr id="465" name="Google Shape;465;p142"/>
          <p:cNvSpPr>
            <a:spLocks noGrp="1"/>
          </p:cNvSpPr>
          <p:nvPr>
            <p:ph type="pic" idx="2"/>
          </p:nvPr>
        </p:nvSpPr>
        <p:spPr>
          <a:xfrm>
            <a:off x="2076448" y="0"/>
            <a:ext cx="3975907" cy="10288588"/>
          </a:xfrm>
          <a:prstGeom prst="rect">
            <a:avLst/>
          </a:prstGeom>
          <a:solidFill>
            <a:srgbClr val="353535">
              <a:alpha val="10588"/>
            </a:srgbClr>
          </a:solidFill>
          <a:ln>
            <a:noFill/>
          </a:ln>
        </p:spPr>
      </p:sp>
      <p:sp>
        <p:nvSpPr>
          <p:cNvPr id="466" name="Google Shape;466;p142"/>
          <p:cNvSpPr>
            <a:spLocks noGrp="1"/>
          </p:cNvSpPr>
          <p:nvPr>
            <p:ph type="pic" idx="3"/>
          </p:nvPr>
        </p:nvSpPr>
        <p:spPr>
          <a:xfrm>
            <a:off x="6052354" y="0"/>
            <a:ext cx="3975907" cy="10288588"/>
          </a:xfrm>
          <a:prstGeom prst="rect">
            <a:avLst/>
          </a:prstGeom>
          <a:solidFill>
            <a:srgbClr val="353535">
              <a:alpha val="10588"/>
            </a:srgbClr>
          </a:solidFill>
          <a:ln>
            <a:noFill/>
          </a:ln>
        </p:spPr>
      </p:sp>
      <p:sp>
        <p:nvSpPr>
          <p:cNvPr id="467" name="Google Shape;467;p14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468" name="Google Shape;468;p14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469" name="Google Shape;469;p142"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20">
  <p:cSld name="20">
    <p:spTree>
      <p:nvGrpSpPr>
        <p:cNvPr id="1" name="Shape 470"/>
        <p:cNvGrpSpPr/>
        <p:nvPr/>
      </p:nvGrpSpPr>
      <p:grpSpPr>
        <a:xfrm>
          <a:off x="0" y="0"/>
          <a:ext cx="0" cy="0"/>
          <a:chOff x="0" y="0"/>
          <a:chExt cx="0" cy="0"/>
        </a:xfrm>
      </p:grpSpPr>
      <p:sp>
        <p:nvSpPr>
          <p:cNvPr id="471" name="Google Shape;471;p143"/>
          <p:cNvSpPr>
            <a:spLocks noGrp="1"/>
          </p:cNvSpPr>
          <p:nvPr>
            <p:ph type="pic" idx="2"/>
          </p:nvPr>
        </p:nvSpPr>
        <p:spPr>
          <a:xfrm>
            <a:off x="2457449" y="0"/>
            <a:ext cx="5485374" cy="10288588"/>
          </a:xfrm>
          <a:prstGeom prst="rect">
            <a:avLst/>
          </a:prstGeom>
          <a:solidFill>
            <a:srgbClr val="353535">
              <a:alpha val="10588"/>
            </a:srgbClr>
          </a:solidFill>
          <a:ln>
            <a:noFill/>
          </a:ln>
        </p:spPr>
      </p:sp>
      <p:sp>
        <p:nvSpPr>
          <p:cNvPr id="472" name="Google Shape;472;p143"/>
          <p:cNvSpPr>
            <a:spLocks noGrp="1"/>
          </p:cNvSpPr>
          <p:nvPr>
            <p:ph type="pic" idx="3"/>
          </p:nvPr>
        </p:nvSpPr>
        <p:spPr>
          <a:xfrm>
            <a:off x="0" y="0"/>
            <a:ext cx="2457448" cy="10288588"/>
          </a:xfrm>
          <a:prstGeom prst="rect">
            <a:avLst/>
          </a:prstGeom>
          <a:solidFill>
            <a:srgbClr val="353535">
              <a:alpha val="10588"/>
            </a:srgbClr>
          </a:solidFill>
          <a:ln>
            <a:noFill/>
          </a:ln>
        </p:spPr>
      </p:sp>
      <p:sp>
        <p:nvSpPr>
          <p:cNvPr id="473" name="Google Shape;473;p14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474" name="Google Shape;474;p14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475" name="Google Shape;475;p143" descr="A picture containing drawing&#10;&#10;Description automatically generated"/>
          <p:cNvPicPr preferRelativeResize="0"/>
          <p:nvPr/>
        </p:nvPicPr>
        <p:blipFill rotWithShape="1">
          <a:blip r:embed="rId2">
            <a:alphaModFix/>
          </a:blip>
          <a:srcRect/>
          <a:stretch/>
        </p:blipFill>
        <p:spPr>
          <a:xfrm>
            <a:off x="15541413" y="0"/>
            <a:ext cx="2746587" cy="2683239"/>
          </a:xfrm>
          <a:prstGeom prst="rect">
            <a:avLst/>
          </a:prstGeom>
          <a:noFill/>
          <a:ln>
            <a:noFill/>
          </a:ln>
        </p:spPr>
      </p:pic>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21">
  <p:cSld name="21">
    <p:spTree>
      <p:nvGrpSpPr>
        <p:cNvPr id="1" name="Shape 476"/>
        <p:cNvGrpSpPr/>
        <p:nvPr/>
      </p:nvGrpSpPr>
      <p:grpSpPr>
        <a:xfrm>
          <a:off x="0" y="0"/>
          <a:ext cx="0" cy="0"/>
          <a:chOff x="0" y="0"/>
          <a:chExt cx="0" cy="0"/>
        </a:xfrm>
      </p:grpSpPr>
      <p:sp>
        <p:nvSpPr>
          <p:cNvPr id="477" name="Google Shape;477;p144"/>
          <p:cNvSpPr>
            <a:spLocks noGrp="1"/>
          </p:cNvSpPr>
          <p:nvPr>
            <p:ph type="pic" idx="2"/>
          </p:nvPr>
        </p:nvSpPr>
        <p:spPr>
          <a:xfrm>
            <a:off x="0" y="0"/>
            <a:ext cx="7942823" cy="10288588"/>
          </a:xfrm>
          <a:prstGeom prst="rect">
            <a:avLst/>
          </a:prstGeom>
          <a:solidFill>
            <a:srgbClr val="353535">
              <a:alpha val="10588"/>
            </a:srgbClr>
          </a:solidFill>
          <a:ln>
            <a:noFill/>
          </a:ln>
        </p:spPr>
      </p:sp>
      <p:sp>
        <p:nvSpPr>
          <p:cNvPr id="478" name="Google Shape;478;p14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Open Sans"/>
                <a:ea typeface="Open Sans"/>
                <a:cs typeface="Open Sans"/>
                <a:sym typeface="Open Sans"/>
              </a:rPr>
              <a:t>‹#›</a:t>
            </a:fld>
            <a:endParaRPr sz="1600" b="0" i="0" u="none" strike="noStrike" cap="none">
              <a:solidFill>
                <a:srgbClr val="000000"/>
              </a:solidFill>
              <a:latin typeface="Open Sans"/>
              <a:ea typeface="Open Sans"/>
              <a:cs typeface="Open Sans"/>
              <a:sym typeface="Open Sans"/>
            </a:endParaRPr>
          </a:p>
        </p:txBody>
      </p:sp>
      <p:cxnSp>
        <p:nvCxnSpPr>
          <p:cNvPr id="479" name="Google Shape;479;p14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22">
  <p:cSld name="22">
    <p:spTree>
      <p:nvGrpSpPr>
        <p:cNvPr id="1" name="Shape 480"/>
        <p:cNvGrpSpPr/>
        <p:nvPr/>
      </p:nvGrpSpPr>
      <p:grpSpPr>
        <a:xfrm>
          <a:off x="0" y="0"/>
          <a:ext cx="0" cy="0"/>
          <a:chOff x="0" y="0"/>
          <a:chExt cx="0" cy="0"/>
        </a:xfrm>
      </p:grpSpPr>
      <p:sp>
        <p:nvSpPr>
          <p:cNvPr id="481" name="Google Shape;481;p145"/>
          <p:cNvSpPr>
            <a:spLocks noGrp="1"/>
          </p:cNvSpPr>
          <p:nvPr>
            <p:ph type="pic" idx="2"/>
          </p:nvPr>
        </p:nvSpPr>
        <p:spPr>
          <a:xfrm>
            <a:off x="8180310" y="0"/>
            <a:ext cx="10107690" cy="10288588"/>
          </a:xfrm>
          <a:prstGeom prst="rect">
            <a:avLst/>
          </a:prstGeom>
          <a:solidFill>
            <a:srgbClr val="353535">
              <a:alpha val="10588"/>
            </a:srgbClr>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theme" Target="../theme/theme2.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 Id="rId8" Type="http://schemas.openxmlformats.org/officeDocument/2006/relationships/slideLayout" Target="../slideLayouts/slideLayout48.xml"/><Relationship Id="rId3"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89.xml"/><Relationship Id="rId18" Type="http://schemas.openxmlformats.org/officeDocument/2006/relationships/slideLayout" Target="../slideLayouts/slideLayout94.xml"/><Relationship Id="rId26" Type="http://schemas.openxmlformats.org/officeDocument/2006/relationships/slideLayout" Target="../slideLayouts/slideLayout102.xml"/><Relationship Id="rId39" Type="http://schemas.openxmlformats.org/officeDocument/2006/relationships/slideLayout" Target="../slideLayouts/slideLayout115.xml"/><Relationship Id="rId21" Type="http://schemas.openxmlformats.org/officeDocument/2006/relationships/slideLayout" Target="../slideLayouts/slideLayout97.xml"/><Relationship Id="rId34" Type="http://schemas.openxmlformats.org/officeDocument/2006/relationships/slideLayout" Target="../slideLayouts/slideLayout110.xml"/><Relationship Id="rId42" Type="http://schemas.openxmlformats.org/officeDocument/2006/relationships/slideLayout" Target="../slideLayouts/slideLayout118.xml"/><Relationship Id="rId47" Type="http://schemas.openxmlformats.org/officeDocument/2006/relationships/slideLayout" Target="../slideLayouts/slideLayout123.xml"/><Relationship Id="rId7" Type="http://schemas.openxmlformats.org/officeDocument/2006/relationships/slideLayout" Target="../slideLayouts/slideLayout83.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29" Type="http://schemas.openxmlformats.org/officeDocument/2006/relationships/slideLayout" Target="../slideLayouts/slideLayout105.xml"/><Relationship Id="rId11" Type="http://schemas.openxmlformats.org/officeDocument/2006/relationships/slideLayout" Target="../slideLayouts/slideLayout87.xml"/><Relationship Id="rId24" Type="http://schemas.openxmlformats.org/officeDocument/2006/relationships/slideLayout" Target="../slideLayouts/slideLayout100.xml"/><Relationship Id="rId32" Type="http://schemas.openxmlformats.org/officeDocument/2006/relationships/slideLayout" Target="../slideLayouts/slideLayout108.xml"/><Relationship Id="rId37" Type="http://schemas.openxmlformats.org/officeDocument/2006/relationships/slideLayout" Target="../slideLayouts/slideLayout113.xml"/><Relationship Id="rId40" Type="http://schemas.openxmlformats.org/officeDocument/2006/relationships/slideLayout" Target="../slideLayouts/slideLayout116.xml"/><Relationship Id="rId45" Type="http://schemas.openxmlformats.org/officeDocument/2006/relationships/slideLayout" Target="../slideLayouts/slideLayout121.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23" Type="http://schemas.openxmlformats.org/officeDocument/2006/relationships/slideLayout" Target="../slideLayouts/slideLayout99.xml"/><Relationship Id="rId28" Type="http://schemas.openxmlformats.org/officeDocument/2006/relationships/slideLayout" Target="../slideLayouts/slideLayout104.xml"/><Relationship Id="rId36" Type="http://schemas.openxmlformats.org/officeDocument/2006/relationships/slideLayout" Target="../slideLayouts/slideLayout112.xml"/><Relationship Id="rId49" Type="http://schemas.openxmlformats.org/officeDocument/2006/relationships/theme" Target="../theme/theme3.xml"/><Relationship Id="rId10" Type="http://schemas.openxmlformats.org/officeDocument/2006/relationships/slideLayout" Target="../slideLayouts/slideLayout86.xml"/><Relationship Id="rId19" Type="http://schemas.openxmlformats.org/officeDocument/2006/relationships/slideLayout" Target="../slideLayouts/slideLayout95.xml"/><Relationship Id="rId31" Type="http://schemas.openxmlformats.org/officeDocument/2006/relationships/slideLayout" Target="../slideLayouts/slideLayout107.xml"/><Relationship Id="rId44" Type="http://schemas.openxmlformats.org/officeDocument/2006/relationships/slideLayout" Target="../slideLayouts/slideLayout120.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 Id="rId22" Type="http://schemas.openxmlformats.org/officeDocument/2006/relationships/slideLayout" Target="../slideLayouts/slideLayout98.xml"/><Relationship Id="rId27" Type="http://schemas.openxmlformats.org/officeDocument/2006/relationships/slideLayout" Target="../slideLayouts/slideLayout103.xml"/><Relationship Id="rId30" Type="http://schemas.openxmlformats.org/officeDocument/2006/relationships/slideLayout" Target="../slideLayouts/slideLayout106.xml"/><Relationship Id="rId35" Type="http://schemas.openxmlformats.org/officeDocument/2006/relationships/slideLayout" Target="../slideLayouts/slideLayout111.xml"/><Relationship Id="rId43" Type="http://schemas.openxmlformats.org/officeDocument/2006/relationships/slideLayout" Target="../slideLayouts/slideLayout119.xml"/><Relationship Id="rId48" Type="http://schemas.openxmlformats.org/officeDocument/2006/relationships/slideLayout" Target="../slideLayouts/slideLayout124.xml"/><Relationship Id="rId8" Type="http://schemas.openxmlformats.org/officeDocument/2006/relationships/slideLayout" Target="../slideLayouts/slideLayout84.xml"/><Relationship Id="rId3" Type="http://schemas.openxmlformats.org/officeDocument/2006/relationships/slideLayout" Target="../slideLayouts/slideLayout79.xml"/><Relationship Id="rId12" Type="http://schemas.openxmlformats.org/officeDocument/2006/relationships/slideLayout" Target="../slideLayouts/slideLayout88.xml"/><Relationship Id="rId17" Type="http://schemas.openxmlformats.org/officeDocument/2006/relationships/slideLayout" Target="../slideLayouts/slideLayout93.xml"/><Relationship Id="rId25" Type="http://schemas.openxmlformats.org/officeDocument/2006/relationships/slideLayout" Target="../slideLayouts/slideLayout101.xml"/><Relationship Id="rId33" Type="http://schemas.openxmlformats.org/officeDocument/2006/relationships/slideLayout" Target="../slideLayouts/slideLayout109.xml"/><Relationship Id="rId38" Type="http://schemas.openxmlformats.org/officeDocument/2006/relationships/slideLayout" Target="../slideLayouts/slideLayout114.xml"/><Relationship Id="rId46" Type="http://schemas.openxmlformats.org/officeDocument/2006/relationships/slideLayout" Target="../slideLayouts/slideLayout122.xml"/><Relationship Id="rId20" Type="http://schemas.openxmlformats.org/officeDocument/2006/relationships/slideLayout" Target="../slideLayouts/slideLayout96.xml"/><Relationship Id="rId41" Type="http://schemas.openxmlformats.org/officeDocument/2006/relationships/slideLayout" Target="../slideLayouts/slideLayout117.xml"/><Relationship Id="rId1" Type="http://schemas.openxmlformats.org/officeDocument/2006/relationships/slideLayout" Target="../slideLayouts/slideLayout77.xml"/><Relationship Id="rId6" Type="http://schemas.openxmlformats.org/officeDocument/2006/relationships/slideLayout" Target="../slideLayouts/slideLayout82.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37.xml"/><Relationship Id="rId18" Type="http://schemas.openxmlformats.org/officeDocument/2006/relationships/slideLayout" Target="../slideLayouts/slideLayout142.xml"/><Relationship Id="rId26" Type="http://schemas.openxmlformats.org/officeDocument/2006/relationships/slideLayout" Target="../slideLayouts/slideLayout150.xml"/><Relationship Id="rId39" Type="http://schemas.openxmlformats.org/officeDocument/2006/relationships/slideLayout" Target="../slideLayouts/slideLayout163.xml"/><Relationship Id="rId21" Type="http://schemas.openxmlformats.org/officeDocument/2006/relationships/slideLayout" Target="../slideLayouts/slideLayout145.xml"/><Relationship Id="rId34" Type="http://schemas.openxmlformats.org/officeDocument/2006/relationships/slideLayout" Target="../slideLayouts/slideLayout158.xml"/><Relationship Id="rId42" Type="http://schemas.openxmlformats.org/officeDocument/2006/relationships/slideLayout" Target="../slideLayouts/slideLayout166.xml"/><Relationship Id="rId47" Type="http://schemas.openxmlformats.org/officeDocument/2006/relationships/theme" Target="../theme/theme4.xml"/><Relationship Id="rId7" Type="http://schemas.openxmlformats.org/officeDocument/2006/relationships/slideLayout" Target="../slideLayouts/slideLayout131.xml"/><Relationship Id="rId2" Type="http://schemas.openxmlformats.org/officeDocument/2006/relationships/slideLayout" Target="../slideLayouts/slideLayout126.xml"/><Relationship Id="rId16" Type="http://schemas.openxmlformats.org/officeDocument/2006/relationships/slideLayout" Target="../slideLayouts/slideLayout140.xml"/><Relationship Id="rId29" Type="http://schemas.openxmlformats.org/officeDocument/2006/relationships/slideLayout" Target="../slideLayouts/slideLayout153.xml"/><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24" Type="http://schemas.openxmlformats.org/officeDocument/2006/relationships/slideLayout" Target="../slideLayouts/slideLayout148.xml"/><Relationship Id="rId32" Type="http://schemas.openxmlformats.org/officeDocument/2006/relationships/slideLayout" Target="../slideLayouts/slideLayout156.xml"/><Relationship Id="rId37" Type="http://schemas.openxmlformats.org/officeDocument/2006/relationships/slideLayout" Target="../slideLayouts/slideLayout161.xml"/><Relationship Id="rId40" Type="http://schemas.openxmlformats.org/officeDocument/2006/relationships/slideLayout" Target="../slideLayouts/slideLayout164.xml"/><Relationship Id="rId45" Type="http://schemas.openxmlformats.org/officeDocument/2006/relationships/slideLayout" Target="../slideLayouts/slideLayout169.xml"/><Relationship Id="rId5" Type="http://schemas.openxmlformats.org/officeDocument/2006/relationships/slideLayout" Target="../slideLayouts/slideLayout129.xml"/><Relationship Id="rId15" Type="http://schemas.openxmlformats.org/officeDocument/2006/relationships/slideLayout" Target="../slideLayouts/slideLayout139.xml"/><Relationship Id="rId23" Type="http://schemas.openxmlformats.org/officeDocument/2006/relationships/slideLayout" Target="../slideLayouts/slideLayout147.xml"/><Relationship Id="rId28" Type="http://schemas.openxmlformats.org/officeDocument/2006/relationships/slideLayout" Target="../slideLayouts/slideLayout152.xml"/><Relationship Id="rId36" Type="http://schemas.openxmlformats.org/officeDocument/2006/relationships/slideLayout" Target="../slideLayouts/slideLayout160.xml"/><Relationship Id="rId10" Type="http://schemas.openxmlformats.org/officeDocument/2006/relationships/slideLayout" Target="../slideLayouts/slideLayout134.xml"/><Relationship Id="rId19" Type="http://schemas.openxmlformats.org/officeDocument/2006/relationships/slideLayout" Target="../slideLayouts/slideLayout143.xml"/><Relationship Id="rId31" Type="http://schemas.openxmlformats.org/officeDocument/2006/relationships/slideLayout" Target="../slideLayouts/slideLayout155.xml"/><Relationship Id="rId44" Type="http://schemas.openxmlformats.org/officeDocument/2006/relationships/slideLayout" Target="../slideLayouts/slideLayout168.xml"/><Relationship Id="rId4" Type="http://schemas.openxmlformats.org/officeDocument/2006/relationships/slideLayout" Target="../slideLayouts/slideLayout128.xml"/><Relationship Id="rId9" Type="http://schemas.openxmlformats.org/officeDocument/2006/relationships/slideLayout" Target="../slideLayouts/slideLayout133.xml"/><Relationship Id="rId14" Type="http://schemas.openxmlformats.org/officeDocument/2006/relationships/slideLayout" Target="../slideLayouts/slideLayout138.xml"/><Relationship Id="rId22" Type="http://schemas.openxmlformats.org/officeDocument/2006/relationships/slideLayout" Target="../slideLayouts/slideLayout146.xml"/><Relationship Id="rId27" Type="http://schemas.openxmlformats.org/officeDocument/2006/relationships/slideLayout" Target="../slideLayouts/slideLayout151.xml"/><Relationship Id="rId30" Type="http://schemas.openxmlformats.org/officeDocument/2006/relationships/slideLayout" Target="../slideLayouts/slideLayout154.xml"/><Relationship Id="rId35" Type="http://schemas.openxmlformats.org/officeDocument/2006/relationships/slideLayout" Target="../slideLayouts/slideLayout159.xml"/><Relationship Id="rId43" Type="http://schemas.openxmlformats.org/officeDocument/2006/relationships/slideLayout" Target="../slideLayouts/slideLayout167.xml"/><Relationship Id="rId8" Type="http://schemas.openxmlformats.org/officeDocument/2006/relationships/slideLayout" Target="../slideLayouts/slideLayout132.xml"/><Relationship Id="rId3" Type="http://schemas.openxmlformats.org/officeDocument/2006/relationships/slideLayout" Target="../slideLayouts/slideLayout127.xml"/><Relationship Id="rId12" Type="http://schemas.openxmlformats.org/officeDocument/2006/relationships/slideLayout" Target="../slideLayouts/slideLayout136.xml"/><Relationship Id="rId17" Type="http://schemas.openxmlformats.org/officeDocument/2006/relationships/slideLayout" Target="../slideLayouts/slideLayout141.xml"/><Relationship Id="rId25" Type="http://schemas.openxmlformats.org/officeDocument/2006/relationships/slideLayout" Target="../slideLayouts/slideLayout149.xml"/><Relationship Id="rId33" Type="http://schemas.openxmlformats.org/officeDocument/2006/relationships/slideLayout" Target="../slideLayouts/slideLayout157.xml"/><Relationship Id="rId38" Type="http://schemas.openxmlformats.org/officeDocument/2006/relationships/slideLayout" Target="../slideLayouts/slideLayout162.xml"/><Relationship Id="rId46" Type="http://schemas.openxmlformats.org/officeDocument/2006/relationships/slideLayout" Target="../slideLayouts/slideLayout170.xml"/><Relationship Id="rId20" Type="http://schemas.openxmlformats.org/officeDocument/2006/relationships/slideLayout" Target="../slideLayouts/slideLayout144.xml"/><Relationship Id="rId41" Type="http://schemas.openxmlformats.org/officeDocument/2006/relationships/slideLayout" Target="../slideLayouts/slideLayout165.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83.xml"/><Relationship Id="rId18" Type="http://schemas.openxmlformats.org/officeDocument/2006/relationships/slideLayout" Target="../slideLayouts/slideLayout188.xml"/><Relationship Id="rId26" Type="http://schemas.openxmlformats.org/officeDocument/2006/relationships/slideLayout" Target="../slideLayouts/slideLayout196.xml"/><Relationship Id="rId39" Type="http://schemas.openxmlformats.org/officeDocument/2006/relationships/slideLayout" Target="../slideLayouts/slideLayout209.xml"/><Relationship Id="rId21" Type="http://schemas.openxmlformats.org/officeDocument/2006/relationships/slideLayout" Target="../slideLayouts/slideLayout191.xml"/><Relationship Id="rId34" Type="http://schemas.openxmlformats.org/officeDocument/2006/relationships/slideLayout" Target="../slideLayouts/slideLayout204.xml"/><Relationship Id="rId42" Type="http://schemas.openxmlformats.org/officeDocument/2006/relationships/slideLayout" Target="../slideLayouts/slideLayout212.xml"/><Relationship Id="rId7" Type="http://schemas.openxmlformats.org/officeDocument/2006/relationships/slideLayout" Target="../slideLayouts/slideLayout177.xml"/><Relationship Id="rId2" Type="http://schemas.openxmlformats.org/officeDocument/2006/relationships/slideLayout" Target="../slideLayouts/slideLayout172.xml"/><Relationship Id="rId16" Type="http://schemas.openxmlformats.org/officeDocument/2006/relationships/slideLayout" Target="../slideLayouts/slideLayout186.xml"/><Relationship Id="rId20" Type="http://schemas.openxmlformats.org/officeDocument/2006/relationships/slideLayout" Target="../slideLayouts/slideLayout190.xml"/><Relationship Id="rId29" Type="http://schemas.openxmlformats.org/officeDocument/2006/relationships/slideLayout" Target="../slideLayouts/slideLayout199.xml"/><Relationship Id="rId41" Type="http://schemas.openxmlformats.org/officeDocument/2006/relationships/slideLayout" Target="../slideLayouts/slideLayout211.xml"/><Relationship Id="rId1" Type="http://schemas.openxmlformats.org/officeDocument/2006/relationships/slideLayout" Target="../slideLayouts/slideLayout171.xml"/><Relationship Id="rId6" Type="http://schemas.openxmlformats.org/officeDocument/2006/relationships/slideLayout" Target="../slideLayouts/slideLayout176.xml"/><Relationship Id="rId11" Type="http://schemas.openxmlformats.org/officeDocument/2006/relationships/slideLayout" Target="../slideLayouts/slideLayout181.xml"/><Relationship Id="rId24" Type="http://schemas.openxmlformats.org/officeDocument/2006/relationships/slideLayout" Target="../slideLayouts/slideLayout194.xml"/><Relationship Id="rId32" Type="http://schemas.openxmlformats.org/officeDocument/2006/relationships/slideLayout" Target="../slideLayouts/slideLayout202.xml"/><Relationship Id="rId37" Type="http://schemas.openxmlformats.org/officeDocument/2006/relationships/slideLayout" Target="../slideLayouts/slideLayout207.xml"/><Relationship Id="rId40" Type="http://schemas.openxmlformats.org/officeDocument/2006/relationships/slideLayout" Target="../slideLayouts/slideLayout210.xml"/><Relationship Id="rId5" Type="http://schemas.openxmlformats.org/officeDocument/2006/relationships/slideLayout" Target="../slideLayouts/slideLayout175.xml"/><Relationship Id="rId15" Type="http://schemas.openxmlformats.org/officeDocument/2006/relationships/slideLayout" Target="../slideLayouts/slideLayout185.xml"/><Relationship Id="rId23" Type="http://schemas.openxmlformats.org/officeDocument/2006/relationships/slideLayout" Target="../slideLayouts/slideLayout193.xml"/><Relationship Id="rId28" Type="http://schemas.openxmlformats.org/officeDocument/2006/relationships/slideLayout" Target="../slideLayouts/slideLayout198.xml"/><Relationship Id="rId36" Type="http://schemas.openxmlformats.org/officeDocument/2006/relationships/slideLayout" Target="../slideLayouts/slideLayout206.xml"/><Relationship Id="rId10" Type="http://schemas.openxmlformats.org/officeDocument/2006/relationships/slideLayout" Target="../slideLayouts/slideLayout180.xml"/><Relationship Id="rId19" Type="http://schemas.openxmlformats.org/officeDocument/2006/relationships/slideLayout" Target="../slideLayouts/slideLayout189.xml"/><Relationship Id="rId31" Type="http://schemas.openxmlformats.org/officeDocument/2006/relationships/slideLayout" Target="../slideLayouts/slideLayout201.xml"/><Relationship Id="rId44" Type="http://schemas.openxmlformats.org/officeDocument/2006/relationships/theme" Target="../theme/theme5.xml"/><Relationship Id="rId4" Type="http://schemas.openxmlformats.org/officeDocument/2006/relationships/slideLayout" Target="../slideLayouts/slideLayout174.xml"/><Relationship Id="rId9" Type="http://schemas.openxmlformats.org/officeDocument/2006/relationships/slideLayout" Target="../slideLayouts/slideLayout179.xml"/><Relationship Id="rId14" Type="http://schemas.openxmlformats.org/officeDocument/2006/relationships/slideLayout" Target="../slideLayouts/slideLayout184.xml"/><Relationship Id="rId22" Type="http://schemas.openxmlformats.org/officeDocument/2006/relationships/slideLayout" Target="../slideLayouts/slideLayout192.xml"/><Relationship Id="rId27" Type="http://schemas.openxmlformats.org/officeDocument/2006/relationships/slideLayout" Target="../slideLayouts/slideLayout197.xml"/><Relationship Id="rId30" Type="http://schemas.openxmlformats.org/officeDocument/2006/relationships/slideLayout" Target="../slideLayouts/slideLayout200.xml"/><Relationship Id="rId35" Type="http://schemas.openxmlformats.org/officeDocument/2006/relationships/slideLayout" Target="../slideLayouts/slideLayout205.xml"/><Relationship Id="rId43" Type="http://schemas.openxmlformats.org/officeDocument/2006/relationships/slideLayout" Target="../slideLayouts/slideLayout213.xml"/><Relationship Id="rId8" Type="http://schemas.openxmlformats.org/officeDocument/2006/relationships/slideLayout" Target="../slideLayouts/slideLayout178.xml"/><Relationship Id="rId3" Type="http://schemas.openxmlformats.org/officeDocument/2006/relationships/slideLayout" Target="../slideLayouts/slideLayout173.xml"/><Relationship Id="rId12" Type="http://schemas.openxmlformats.org/officeDocument/2006/relationships/slideLayout" Target="../slideLayouts/slideLayout182.xml"/><Relationship Id="rId17" Type="http://schemas.openxmlformats.org/officeDocument/2006/relationships/slideLayout" Target="../slideLayouts/slideLayout187.xml"/><Relationship Id="rId25" Type="http://schemas.openxmlformats.org/officeDocument/2006/relationships/slideLayout" Target="../slideLayouts/slideLayout195.xml"/><Relationship Id="rId33" Type="http://schemas.openxmlformats.org/officeDocument/2006/relationships/slideLayout" Target="../slideLayouts/slideLayout203.xml"/><Relationship Id="rId38" Type="http://schemas.openxmlformats.org/officeDocument/2006/relationships/slideLayout" Target="../slideLayouts/slideLayout208.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2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
        <p:cNvGrpSpPr/>
        <p:nvPr/>
      </p:nvGrpSpPr>
      <p:grpSpPr>
        <a:xfrm>
          <a:off x="0" y="0"/>
          <a:ext cx="0" cy="0"/>
          <a:chOff x="0" y="0"/>
          <a:chExt cx="0" cy="0"/>
        </a:xfrm>
      </p:grpSpPr>
      <p:sp>
        <p:nvSpPr>
          <p:cNvPr id="10" name="Google Shape;10;p36"/>
          <p:cNvSpPr txBox="1"/>
          <p:nvPr/>
        </p:nvSpPr>
        <p:spPr>
          <a:xfrm>
            <a:off x="0" y="10136188"/>
            <a:ext cx="338138" cy="152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000000"/>
                </a:solidFill>
                <a:latin typeface="Calibri"/>
                <a:ea typeface="Calibri"/>
                <a:cs typeface="Calibri"/>
                <a:sym typeface="Calibri"/>
              </a:rPr>
              <a:t>Public</a:t>
            </a:r>
            <a:endParaRPr sz="1400" b="0" i="0" u="none" strike="noStrike" cap="none">
              <a:solidFill>
                <a:srgbClr val="000000"/>
              </a:solidFill>
              <a:latin typeface="Arial"/>
              <a:ea typeface="Arial"/>
              <a:cs typeface="Arial"/>
              <a:sym typeface="Arial"/>
            </a:endParaRPr>
          </a:p>
        </p:txBody>
      </p:sp>
      <p:sp>
        <p:nvSpPr>
          <p:cNvPr id="11" name="Google Shape;11;p36" descr="{&quot;HashCode&quot;:-45436510,&quot;Placement&quot;:&quot;Footer&quot;,&quot;Top&quot;:789.467957,&quot;Left&quot;:0.0,&quot;SlideWidth&quot;:1440,&quot;SlideHeight&quot;:810}"/>
          <p:cNvSpPr txBox="1"/>
          <p:nvPr/>
        </p:nvSpPr>
        <p:spPr>
          <a:xfrm>
            <a:off x="0" y="10026243"/>
            <a:ext cx="581126" cy="262344"/>
          </a:xfrm>
          <a:prstGeom prst="rect">
            <a:avLst/>
          </a:prstGeom>
          <a:noFill/>
          <a:ln>
            <a:noFill/>
          </a:ln>
        </p:spPr>
        <p:txBody>
          <a:bodyPr spcFirstLastPara="1" wrap="square" lIns="0" tIns="0" rIns="0" bIns="0" anchor="ctr" anchorCtr="1">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000000"/>
                </a:solidFill>
                <a:latin typeface="Calibri"/>
                <a:ea typeface="Calibri"/>
                <a:cs typeface="Calibri"/>
                <a:sym typeface="Calibri"/>
              </a:rPr>
              <a:t>Public</a:t>
            </a:r>
            <a:endParaRPr sz="1000" b="0" i="0" u="none" strike="noStrike" cap="none">
              <a:solidFill>
                <a:srgbClr val="000000"/>
              </a:solidFill>
              <a:latin typeface="Calibri"/>
              <a:ea typeface="Calibri"/>
              <a:cs typeface="Calibri"/>
              <a:sym typeface="Calibri"/>
            </a:endParaRPr>
          </a:p>
        </p:txBody>
      </p:sp>
      <p:sp>
        <p:nvSpPr>
          <p:cNvPr id="12" name="Google Shape;12;p36" descr="{&quot;HashCode&quot;:-45436510,&quot;Placement&quot;:&quot;Footer&quot;,&quot;Top&quot;:789.467957,&quot;Left&quot;:0.0,&quot;SlideWidth&quot;:1440,&quot;SlideHeight&quot;:810}"/>
          <p:cNvSpPr txBox="1"/>
          <p:nvPr/>
        </p:nvSpPr>
        <p:spPr>
          <a:xfrm>
            <a:off x="0" y="10026243"/>
            <a:ext cx="581126" cy="262344"/>
          </a:xfrm>
          <a:prstGeom prst="rect">
            <a:avLst/>
          </a:prstGeom>
          <a:noFill/>
          <a:ln>
            <a:noFill/>
          </a:ln>
        </p:spPr>
        <p:txBody>
          <a:bodyPr spcFirstLastPara="1" wrap="square" lIns="0" tIns="0" rIns="0" bIns="0" anchor="ctr" anchorCtr="1">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000000"/>
                </a:solidFill>
                <a:latin typeface="Calibri"/>
                <a:ea typeface="Calibri"/>
                <a:cs typeface="Calibri"/>
                <a:sym typeface="Calibri"/>
              </a:rPr>
              <a:t>Public</a:t>
            </a:r>
            <a:endParaRPr sz="1000" b="0" i="0" u="none" strike="noStrike" cap="none">
              <a:solidFill>
                <a:srgbClr val="000000"/>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24"/>
        <p:cNvGrpSpPr/>
        <p:nvPr/>
      </p:nvGrpSpPr>
      <p:grpSpPr>
        <a:xfrm>
          <a:off x="0" y="0"/>
          <a:ext cx="0" cy="0"/>
          <a:chOff x="0" y="0"/>
          <a:chExt cx="0" cy="0"/>
        </a:xfrm>
      </p:grpSpPr>
      <p:cxnSp>
        <p:nvCxnSpPr>
          <p:cNvPr id="225" name="Google Shape;225;p4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
        <p:nvSpPr>
          <p:cNvPr id="226" name="Google Shape;226;p4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rgbClr val="000000"/>
                </a:solidFill>
                <a:latin typeface="Montserrat"/>
                <a:ea typeface="Montserrat"/>
                <a:cs typeface="Montserrat"/>
                <a:sym typeface="Montserrat"/>
              </a:rPr>
              <a:t>‹#›</a:t>
            </a:fld>
            <a:endParaRPr sz="1600" b="0" i="0" u="none" strike="noStrike" cap="none">
              <a:solidFill>
                <a:srgbClr val="000000"/>
              </a:solidFill>
              <a:latin typeface="Montserrat"/>
              <a:ea typeface="Montserrat"/>
              <a:cs typeface="Montserrat"/>
              <a:sym typeface="Montserrat"/>
            </a:endParaRPr>
          </a:p>
        </p:txBody>
      </p:sp>
    </p:spTree>
  </p:cSld>
  <p:clrMap bg1="lt1" tx1="dk1" bg2="dk2"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 id="2147483713" r:id="rId24"/>
    <p:sldLayoutId id="2147483714" r:id="rId25"/>
    <p:sldLayoutId id="2147483715" r:id="rId26"/>
    <p:sldLayoutId id="2147483716" r:id="rId27"/>
    <p:sldLayoutId id="2147483717" r:id="rId28"/>
    <p:sldLayoutId id="2147483718" r:id="rId29"/>
    <p:sldLayoutId id="2147483719" r:id="rId30"/>
    <p:sldLayoutId id="2147483720" r:id="rId31"/>
    <p:sldLayoutId id="2147483721" r:id="rId32"/>
    <p:sldLayoutId id="2147483722" r:id="rId33"/>
    <p:sldLayoutId id="2147483723" r:id="rId34"/>
    <p:sldLayoutId id="2147483724" r:id="rId35"/>
    <p:sldLayoutId id="2147483725" r:id="rId3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61"/>
        <p:cNvGrpSpPr/>
        <p:nvPr/>
      </p:nvGrpSpPr>
      <p:grpSpPr>
        <a:xfrm>
          <a:off x="0" y="0"/>
          <a:ext cx="0" cy="0"/>
          <a:chOff x="0" y="0"/>
          <a:chExt cx="0" cy="0"/>
        </a:xfrm>
      </p:grpSpPr>
      <p:sp>
        <p:nvSpPr>
          <p:cNvPr id="362" name="Google Shape;362;p43"/>
          <p:cNvSpPr txBox="1"/>
          <p:nvPr/>
        </p:nvSpPr>
        <p:spPr>
          <a:xfrm>
            <a:off x="0" y="10136188"/>
            <a:ext cx="338138" cy="152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000000"/>
                </a:solidFill>
                <a:latin typeface="Calibri"/>
                <a:ea typeface="Calibri"/>
                <a:cs typeface="Calibri"/>
                <a:sym typeface="Calibri"/>
              </a:rPr>
              <a:t>Public</a:t>
            </a:r>
            <a:endParaRPr sz="14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 id="2147483744" r:id="rId18"/>
    <p:sldLayoutId id="2147483745" r:id="rId19"/>
    <p:sldLayoutId id="2147483746" r:id="rId20"/>
    <p:sldLayoutId id="2147483747" r:id="rId21"/>
    <p:sldLayoutId id="2147483748" r:id="rId22"/>
    <p:sldLayoutId id="2147483749" r:id="rId23"/>
    <p:sldLayoutId id="2147483750" r:id="rId24"/>
    <p:sldLayoutId id="2147483751" r:id="rId25"/>
    <p:sldLayoutId id="2147483752" r:id="rId26"/>
    <p:sldLayoutId id="2147483753" r:id="rId27"/>
    <p:sldLayoutId id="2147483754" r:id="rId28"/>
    <p:sldLayoutId id="2147483755" r:id="rId29"/>
    <p:sldLayoutId id="2147483756" r:id="rId30"/>
    <p:sldLayoutId id="2147483757" r:id="rId31"/>
    <p:sldLayoutId id="2147483758" r:id="rId32"/>
    <p:sldLayoutId id="2147483759" r:id="rId33"/>
    <p:sldLayoutId id="2147483760" r:id="rId34"/>
    <p:sldLayoutId id="2147483761" r:id="rId35"/>
    <p:sldLayoutId id="2147483762" r:id="rId36"/>
    <p:sldLayoutId id="2147483763" r:id="rId37"/>
    <p:sldLayoutId id="2147483764" r:id="rId38"/>
    <p:sldLayoutId id="2147483765" r:id="rId39"/>
    <p:sldLayoutId id="2147483766" r:id="rId40"/>
    <p:sldLayoutId id="2147483767" r:id="rId41"/>
    <p:sldLayoutId id="2147483768" r:id="rId42"/>
    <p:sldLayoutId id="2147483769" r:id="rId43"/>
    <p:sldLayoutId id="2147483770" r:id="rId44"/>
    <p:sldLayoutId id="2147483771" r:id="rId45"/>
    <p:sldLayoutId id="2147483772" r:id="rId46"/>
    <p:sldLayoutId id="2147483773" r:id="rId47"/>
    <p:sldLayoutId id="2147483774" r:id="rId4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04"/>
        <p:cNvGrpSpPr/>
        <p:nvPr/>
      </p:nvGrpSpPr>
      <p:grpSpPr>
        <a:xfrm>
          <a:off x="0" y="0"/>
          <a:ext cx="0" cy="0"/>
          <a:chOff x="0" y="0"/>
          <a:chExt cx="0" cy="0"/>
        </a:xfrm>
      </p:grpSpPr>
      <p:sp>
        <p:nvSpPr>
          <p:cNvPr id="605" name="Google Shape;605;p45"/>
          <p:cNvSpPr txBox="1"/>
          <p:nvPr/>
        </p:nvSpPr>
        <p:spPr>
          <a:xfrm>
            <a:off x="0" y="10136188"/>
            <a:ext cx="338138" cy="152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000000"/>
                </a:solidFill>
                <a:latin typeface="Calibri"/>
                <a:ea typeface="Calibri"/>
                <a:cs typeface="Calibri"/>
                <a:sym typeface="Calibri"/>
              </a:rPr>
              <a:t>Public</a:t>
            </a:r>
            <a:endParaRPr sz="14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 id="2147483788" r:id="rId13"/>
    <p:sldLayoutId id="2147483789" r:id="rId14"/>
    <p:sldLayoutId id="2147483790" r:id="rId15"/>
    <p:sldLayoutId id="2147483791" r:id="rId16"/>
    <p:sldLayoutId id="2147483792" r:id="rId17"/>
    <p:sldLayoutId id="2147483793" r:id="rId18"/>
    <p:sldLayoutId id="2147483794" r:id="rId19"/>
    <p:sldLayoutId id="2147483795" r:id="rId20"/>
    <p:sldLayoutId id="2147483796" r:id="rId21"/>
    <p:sldLayoutId id="2147483797" r:id="rId22"/>
    <p:sldLayoutId id="2147483798" r:id="rId23"/>
    <p:sldLayoutId id="2147483799" r:id="rId24"/>
    <p:sldLayoutId id="2147483800" r:id="rId25"/>
    <p:sldLayoutId id="2147483801" r:id="rId26"/>
    <p:sldLayoutId id="2147483802" r:id="rId27"/>
    <p:sldLayoutId id="2147483803" r:id="rId28"/>
    <p:sldLayoutId id="2147483804" r:id="rId29"/>
    <p:sldLayoutId id="2147483805" r:id="rId30"/>
    <p:sldLayoutId id="2147483806" r:id="rId31"/>
    <p:sldLayoutId id="2147483807" r:id="rId32"/>
    <p:sldLayoutId id="2147483808" r:id="rId33"/>
    <p:sldLayoutId id="2147483809" r:id="rId34"/>
    <p:sldLayoutId id="2147483810" r:id="rId35"/>
    <p:sldLayoutId id="2147483811" r:id="rId36"/>
    <p:sldLayoutId id="2147483812" r:id="rId37"/>
    <p:sldLayoutId id="2147483813" r:id="rId38"/>
    <p:sldLayoutId id="2147483814" r:id="rId39"/>
    <p:sldLayoutId id="2147483815" r:id="rId40"/>
    <p:sldLayoutId id="2147483816" r:id="rId41"/>
    <p:sldLayoutId id="2147483817" r:id="rId42"/>
    <p:sldLayoutId id="2147483818" r:id="rId43"/>
    <p:sldLayoutId id="2147483819" r:id="rId44"/>
    <p:sldLayoutId id="2147483820" r:id="rId45"/>
    <p:sldLayoutId id="2147483821" r:id="rId4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839"/>
        <p:cNvGrpSpPr/>
        <p:nvPr/>
      </p:nvGrpSpPr>
      <p:grpSpPr>
        <a:xfrm>
          <a:off x="0" y="0"/>
          <a:ext cx="0" cy="0"/>
          <a:chOff x="0" y="0"/>
          <a:chExt cx="0" cy="0"/>
        </a:xfrm>
      </p:grpSpPr>
      <p:sp>
        <p:nvSpPr>
          <p:cNvPr id="840" name="Google Shape;840;p50"/>
          <p:cNvSpPr txBox="1"/>
          <p:nvPr/>
        </p:nvSpPr>
        <p:spPr>
          <a:xfrm>
            <a:off x="0" y="10136188"/>
            <a:ext cx="338138" cy="152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000000"/>
                </a:solidFill>
                <a:latin typeface="Calibri"/>
                <a:ea typeface="Calibri"/>
                <a:cs typeface="Calibri"/>
                <a:sym typeface="Calibri"/>
              </a:rPr>
              <a:t>Public</a:t>
            </a:r>
            <a:endParaRPr sz="1400" b="0" i="0" u="none" strike="noStrike" cap="none">
              <a:solidFill>
                <a:srgbClr val="000000"/>
              </a:solidFill>
              <a:latin typeface="Arial"/>
              <a:ea typeface="Arial"/>
              <a:cs typeface="Arial"/>
              <a:sym typeface="Arial"/>
            </a:endParaRPr>
          </a:p>
        </p:txBody>
      </p:sp>
      <p:sp>
        <p:nvSpPr>
          <p:cNvPr id="841" name="Google Shape;841;p50" descr="{&quot;HashCode&quot;:-45436510,&quot;Placement&quot;:&quot;Footer&quot;,&quot;Top&quot;:789.467957,&quot;Left&quot;:0.0,&quot;SlideWidth&quot;:1440,&quot;SlideHeight&quot;:810}"/>
          <p:cNvSpPr txBox="1"/>
          <p:nvPr/>
        </p:nvSpPr>
        <p:spPr>
          <a:xfrm>
            <a:off x="0" y="10026243"/>
            <a:ext cx="581126" cy="262344"/>
          </a:xfrm>
          <a:prstGeom prst="rect">
            <a:avLst/>
          </a:prstGeom>
          <a:noFill/>
          <a:ln>
            <a:noFill/>
          </a:ln>
        </p:spPr>
        <p:txBody>
          <a:bodyPr spcFirstLastPara="1" wrap="square" lIns="0" tIns="0" rIns="0" bIns="0" anchor="ctr" anchorCtr="1">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000000"/>
                </a:solidFill>
                <a:latin typeface="Calibri"/>
                <a:ea typeface="Calibri"/>
                <a:cs typeface="Calibri"/>
                <a:sym typeface="Calibri"/>
              </a:rPr>
              <a:t>Public</a:t>
            </a:r>
            <a:endParaRPr sz="1000" b="0" i="0" u="none" strike="noStrike" cap="none">
              <a:solidFill>
                <a:srgbClr val="000000"/>
              </a:solidFill>
              <a:latin typeface="Calibri"/>
              <a:ea typeface="Calibri"/>
              <a:cs typeface="Calibri"/>
              <a:sym typeface="Calibri"/>
            </a:endParaRPr>
          </a:p>
        </p:txBody>
      </p:sp>
      <p:sp>
        <p:nvSpPr>
          <p:cNvPr id="842" name="Google Shape;842;p50" descr="{&quot;HashCode&quot;:-45436510,&quot;Placement&quot;:&quot;Footer&quot;,&quot;Top&quot;:789.467957,&quot;Left&quot;:0.0,&quot;SlideWidth&quot;:1440,&quot;SlideHeight&quot;:810}"/>
          <p:cNvSpPr txBox="1"/>
          <p:nvPr/>
        </p:nvSpPr>
        <p:spPr>
          <a:xfrm>
            <a:off x="0" y="10026243"/>
            <a:ext cx="581126" cy="262344"/>
          </a:xfrm>
          <a:prstGeom prst="rect">
            <a:avLst/>
          </a:prstGeom>
          <a:noFill/>
          <a:ln>
            <a:noFill/>
          </a:ln>
        </p:spPr>
        <p:txBody>
          <a:bodyPr spcFirstLastPara="1" wrap="square" lIns="0" tIns="0" rIns="0" bIns="0" anchor="ctr" anchorCtr="1">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000000"/>
                </a:solidFill>
                <a:latin typeface="Calibri"/>
                <a:ea typeface="Calibri"/>
                <a:cs typeface="Calibri"/>
                <a:sym typeface="Calibri"/>
              </a:rPr>
              <a:t>Public</a:t>
            </a:r>
            <a:endParaRPr sz="1000" b="0" i="0" u="none" strike="noStrike" cap="none">
              <a:solidFill>
                <a:srgbClr val="000000"/>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 id="2147483840" r:id="rId18"/>
    <p:sldLayoutId id="2147483841" r:id="rId19"/>
    <p:sldLayoutId id="2147483842" r:id="rId20"/>
    <p:sldLayoutId id="2147483843" r:id="rId21"/>
    <p:sldLayoutId id="2147483844" r:id="rId22"/>
    <p:sldLayoutId id="2147483845" r:id="rId23"/>
    <p:sldLayoutId id="2147483846" r:id="rId24"/>
    <p:sldLayoutId id="2147483847" r:id="rId25"/>
    <p:sldLayoutId id="2147483848" r:id="rId26"/>
    <p:sldLayoutId id="2147483849" r:id="rId27"/>
    <p:sldLayoutId id="2147483850" r:id="rId28"/>
    <p:sldLayoutId id="2147483851" r:id="rId29"/>
    <p:sldLayoutId id="2147483852" r:id="rId30"/>
    <p:sldLayoutId id="2147483853" r:id="rId31"/>
    <p:sldLayoutId id="2147483854" r:id="rId32"/>
    <p:sldLayoutId id="2147483855" r:id="rId33"/>
    <p:sldLayoutId id="2147483856" r:id="rId34"/>
    <p:sldLayoutId id="2147483857" r:id="rId35"/>
    <p:sldLayoutId id="2147483858" r:id="rId36"/>
    <p:sldLayoutId id="2147483859" r:id="rId37"/>
    <p:sldLayoutId id="2147483860" r:id="rId38"/>
    <p:sldLayoutId id="2147483861" r:id="rId39"/>
    <p:sldLayoutId id="2147483862" r:id="rId40"/>
    <p:sldLayoutId id="2147483863" r:id="rId41"/>
    <p:sldLayoutId id="2147483864" r:id="rId42"/>
    <p:sldLayoutId id="2147483865" r:id="rId4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068"/>
        <p:cNvGrpSpPr/>
        <p:nvPr/>
      </p:nvGrpSpPr>
      <p:grpSpPr>
        <a:xfrm>
          <a:off x="0" y="0"/>
          <a:ext cx="0" cy="0"/>
          <a:chOff x="0" y="0"/>
          <a:chExt cx="0" cy="0"/>
        </a:xfrm>
      </p:grpSpPr>
      <p:cxnSp>
        <p:nvCxnSpPr>
          <p:cNvPr id="1069" name="Google Shape;1069;p53"/>
          <p:cNvCxnSpPr/>
          <p:nvPr/>
        </p:nvCxnSpPr>
        <p:spPr>
          <a:xfrm rot="10800000" flipH="1">
            <a:off x="17568335" y="9352285"/>
            <a:ext cx="719667" cy="15389"/>
          </a:xfrm>
          <a:prstGeom prst="straightConnector1">
            <a:avLst/>
          </a:prstGeom>
          <a:noFill/>
          <a:ln w="15875" cap="flat" cmpd="sng">
            <a:solidFill>
              <a:schemeClr val="accent1"/>
            </a:solidFill>
            <a:prstDash val="solid"/>
            <a:miter lim="800000"/>
            <a:headEnd type="none" w="sm" len="sm"/>
            <a:tailEnd type="none" w="sm" len="sm"/>
          </a:ln>
        </p:spPr>
      </p:cxnSp>
      <p:sp>
        <p:nvSpPr>
          <p:cNvPr id="1070" name="Google Shape;1070;p53"/>
          <p:cNvSpPr txBox="1"/>
          <p:nvPr/>
        </p:nvSpPr>
        <p:spPr>
          <a:xfrm>
            <a:off x="16859165" y="9198397"/>
            <a:ext cx="660401" cy="312843"/>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433"/>
              <a:buFont typeface="Arial"/>
              <a:buNone/>
            </a:pPr>
            <a:fld id="{00000000-1234-1234-1234-123412341234}" type="slidenum">
              <a:rPr lang="en-GB" sz="1433" b="0" i="0" u="none" strike="noStrike" cap="none">
                <a:solidFill>
                  <a:srgbClr val="000000"/>
                </a:solidFill>
                <a:latin typeface="Montserrat"/>
                <a:ea typeface="Montserrat"/>
                <a:cs typeface="Montserrat"/>
                <a:sym typeface="Montserrat"/>
              </a:rPr>
              <a:t>‹#›</a:t>
            </a:fld>
            <a:endParaRPr sz="1433" b="0" i="0" u="none" strike="noStrike" cap="none">
              <a:solidFill>
                <a:srgbClr val="000000"/>
              </a:solidFill>
              <a:latin typeface="Montserrat"/>
              <a:ea typeface="Montserrat"/>
              <a:cs typeface="Montserrat"/>
              <a:sym typeface="Montserrat"/>
            </a:endParaRPr>
          </a:p>
        </p:txBody>
      </p:sp>
      <p:sp>
        <p:nvSpPr>
          <p:cNvPr id="1071" name="Google Shape;1071;p53" descr="{&quot;HashCode&quot;:-45436510,&quot;Placement&quot;:&quot;Footer&quot;,&quot;Top&quot;:645.343,&quot;Left&quot;:0.0,&quot;SlideWidth&quot;:1185,&quot;SlideHeight&quot;:666}"/>
          <p:cNvSpPr txBox="1"/>
          <p:nvPr/>
        </p:nvSpPr>
        <p:spPr>
          <a:xfrm>
            <a:off x="1" y="10035544"/>
            <a:ext cx="706178" cy="186974"/>
          </a:xfrm>
          <a:prstGeom prst="rect">
            <a:avLst/>
          </a:prstGeom>
          <a:noFill/>
          <a:ln>
            <a:noFill/>
          </a:ln>
        </p:spPr>
        <p:txBody>
          <a:bodyPr spcFirstLastPara="1" wrap="square" lIns="0" tIns="0" rIns="0" bIns="0" anchor="ctr" anchorCtr="1">
            <a:spAutoFit/>
          </a:bodyPr>
          <a:lstStyle/>
          <a:p>
            <a:pPr marL="0" marR="0" lvl="0" indent="0" algn="l" rtl="0">
              <a:lnSpc>
                <a:spcPct val="100000"/>
              </a:lnSpc>
              <a:spcBef>
                <a:spcPts val="0"/>
              </a:spcBef>
              <a:spcAft>
                <a:spcPts val="0"/>
              </a:spcAft>
              <a:buClr>
                <a:srgbClr val="000000"/>
              </a:buClr>
              <a:buSzPts val="1215"/>
              <a:buFont typeface="Arial"/>
              <a:buNone/>
            </a:pPr>
            <a:r>
              <a:rPr lang="en-GB" sz="1215" b="0" i="0" u="none" strike="noStrike" cap="none">
                <a:solidFill>
                  <a:srgbClr val="000000"/>
                </a:solidFill>
                <a:latin typeface="Calibri"/>
                <a:ea typeface="Calibri"/>
                <a:cs typeface="Calibri"/>
                <a:sym typeface="Calibri"/>
              </a:rPr>
              <a:t>Public</a:t>
            </a:r>
            <a:endParaRPr sz="14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867"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33.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14.xml"/><Relationship Id="rId1" Type="http://schemas.openxmlformats.org/officeDocument/2006/relationships/slideLayout" Target="../slideLayouts/slideLayout17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38.jpg"/></Relationships>
</file>

<file path=ppt/slides/_rels/slide17.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17.xml"/><Relationship Id="rId1" Type="http://schemas.openxmlformats.org/officeDocument/2006/relationships/slideLayout" Target="../slideLayouts/slideLayout12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19.xml"/><Relationship Id="rId1" Type="http://schemas.openxmlformats.org/officeDocument/2006/relationships/slideLayout" Target="../slideLayouts/slideLayout125.xml"/></Relationships>
</file>

<file path=ppt/slides/_rels/slide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20.xml"/><Relationship Id="rId1" Type="http://schemas.openxmlformats.org/officeDocument/2006/relationships/slideLayout" Target="../slideLayouts/slideLayout214.xml"/><Relationship Id="rId4" Type="http://schemas.openxmlformats.org/officeDocument/2006/relationships/image" Target="../media/image42.jpg"/></Relationships>
</file>

<file path=ppt/slides/_rels/slide21.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image" Target="../media/image49.jpg"/><Relationship Id="rId3" Type="http://schemas.openxmlformats.org/officeDocument/2006/relationships/image" Target="../media/image44.jpg"/><Relationship Id="rId7" Type="http://schemas.openxmlformats.org/officeDocument/2006/relationships/image" Target="../media/image48.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46.jpg"/><Relationship Id="rId4" Type="http://schemas.openxmlformats.org/officeDocument/2006/relationships/image" Target="../media/image45.jpg"/></Relationships>
</file>

<file path=ppt/slides/_rels/slide24.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24.xml"/><Relationship Id="rId1" Type="http://schemas.openxmlformats.org/officeDocument/2006/relationships/slideLayout" Target="../slideLayouts/slideLayout41.xml"/></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7.xml"/><Relationship Id="rId1" Type="http://schemas.openxmlformats.org/officeDocument/2006/relationships/slideLayout" Target="../slideLayouts/slideLayout17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8.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notesSlide" Target="../notesSlides/notesSlide28.xml"/><Relationship Id="rId1" Type="http://schemas.openxmlformats.org/officeDocument/2006/relationships/slideLayout" Target="../slideLayouts/slideLayout41.xml"/></Relationships>
</file>

<file path=ppt/slides/_rels/slide2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4.xml"/><Relationship Id="rId1" Type="http://schemas.openxmlformats.org/officeDocument/2006/relationships/slideLayout" Target="../slideLayouts/slideLayout41.xml"/></Relationships>
</file>

<file path=ppt/slides/_rels/slide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4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8.xml"/><Relationship Id="rId1" Type="http://schemas.openxmlformats.org/officeDocument/2006/relationships/slideLayout" Target="../slideLayouts/slideLayout77.xml"/></Relationships>
</file>

<file path=ppt/slides/_rels/slide9.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9.xml"/><Relationship Id="rId1" Type="http://schemas.openxmlformats.org/officeDocument/2006/relationships/slideLayout" Target="../slideLayouts/slideLayout1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78"/>
        <p:cNvGrpSpPr/>
        <p:nvPr/>
      </p:nvGrpSpPr>
      <p:grpSpPr>
        <a:xfrm>
          <a:off x="0" y="0"/>
          <a:ext cx="0" cy="0"/>
          <a:chOff x="0" y="0"/>
          <a:chExt cx="0" cy="0"/>
        </a:xfrm>
      </p:grpSpPr>
      <p:sp>
        <p:nvSpPr>
          <p:cNvPr id="1079" name="Google Shape;1079;p1"/>
          <p:cNvSpPr/>
          <p:nvPr/>
        </p:nvSpPr>
        <p:spPr>
          <a:xfrm>
            <a:off x="10846286" y="3144963"/>
            <a:ext cx="6287471" cy="44627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5400"/>
              <a:buFont typeface="Arial"/>
              <a:buNone/>
            </a:pPr>
            <a:r>
              <a:rPr lang="en-GB" sz="5400" b="1" i="0" u="none" strike="noStrike" cap="none">
                <a:solidFill>
                  <a:srgbClr val="F5333F"/>
                </a:solidFill>
                <a:latin typeface="Montserrat"/>
                <a:ea typeface="Montserrat"/>
                <a:cs typeface="Montserrat"/>
                <a:sym typeface="Montserrat"/>
              </a:rPr>
              <a:t>কমিউনিটি এনগেজমেন্ট অ্যান্ড অ্যাকাউন্ট্যাবিলিটি</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5400"/>
              <a:buFont typeface="Arial"/>
              <a:buNone/>
            </a:pPr>
            <a:endParaRPr sz="5400" b="1" i="0" u="none" strike="noStrike" cap="none">
              <a:solidFill>
                <a:srgbClr val="F5333F"/>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3600"/>
              <a:buFont typeface="Arial"/>
              <a:buNone/>
            </a:pPr>
            <a:r>
              <a:rPr lang="en-GB" sz="3600" b="1" i="0" u="none" strike="noStrike" cap="none">
                <a:solidFill>
                  <a:srgbClr val="0F2042"/>
                </a:solidFill>
                <a:latin typeface="Montserrat"/>
                <a:ea typeface="Montserrat"/>
                <a:cs typeface="Montserrat"/>
                <a:sym typeface="Montserrat"/>
              </a:rPr>
              <a:t>নেতৃবৃন্দের জন্য ব্রিফিং</a:t>
            </a:r>
            <a:endParaRPr sz="3600" b="1" i="0" u="none" strike="noStrike" cap="none">
              <a:solidFill>
                <a:srgbClr val="0F2042"/>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a:solidFill>
                <a:srgbClr val="0F2042"/>
              </a:solidFill>
              <a:latin typeface="Montserrat"/>
              <a:ea typeface="Montserrat"/>
              <a:cs typeface="Montserrat"/>
              <a:sym typeface="Montserrat"/>
            </a:endParaRPr>
          </a:p>
        </p:txBody>
      </p:sp>
      <p:pic>
        <p:nvPicPr>
          <p:cNvPr id="1080" name="Google Shape;1080;p1"/>
          <p:cNvPicPr preferRelativeResize="0"/>
          <p:nvPr/>
        </p:nvPicPr>
        <p:blipFill rotWithShape="1">
          <a:blip r:embed="rId3">
            <a:alphaModFix/>
          </a:blip>
          <a:srcRect/>
          <a:stretch/>
        </p:blipFill>
        <p:spPr>
          <a:xfrm>
            <a:off x="0" y="0"/>
            <a:ext cx="10288588" cy="1028858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64"/>
        <p:cNvGrpSpPr/>
        <p:nvPr/>
      </p:nvGrpSpPr>
      <p:grpSpPr>
        <a:xfrm>
          <a:off x="0" y="0"/>
          <a:ext cx="0" cy="0"/>
          <a:chOff x="0" y="0"/>
          <a:chExt cx="0" cy="0"/>
        </a:xfrm>
      </p:grpSpPr>
      <p:sp>
        <p:nvSpPr>
          <p:cNvPr id="1165" name="Google Shape;1165;p11"/>
          <p:cNvSpPr txBox="1"/>
          <p:nvPr/>
        </p:nvSpPr>
        <p:spPr>
          <a:xfrm>
            <a:off x="1961498" y="4014774"/>
            <a:ext cx="14364900" cy="2259600"/>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Clr>
                <a:srgbClr val="000000"/>
              </a:buClr>
              <a:buSzPts val="8800"/>
              <a:buFont typeface="Arial"/>
              <a:buNone/>
            </a:pPr>
            <a:r>
              <a:rPr lang="en-GB" sz="8800" b="1" i="0" u="none" strike="noStrike" cap="none">
                <a:solidFill>
                  <a:srgbClr val="F5333F"/>
                </a:solidFill>
                <a:latin typeface="Montserrat"/>
                <a:ea typeface="Montserrat"/>
                <a:cs typeface="Montserrat"/>
                <a:sym typeface="Montserrat"/>
              </a:rPr>
              <a:t>জবাবদিহিতার প্রতি আমাদের প্রতিশ্রুতি</a:t>
            </a:r>
            <a:endParaRPr sz="8800" b="0" i="0" u="none" strike="noStrike" cap="none">
              <a:solidFill>
                <a:srgbClr val="F5333F"/>
              </a:solidFill>
              <a:latin typeface="Roboto Black"/>
              <a:ea typeface="Roboto Black"/>
              <a:cs typeface="Roboto Black"/>
              <a:sym typeface="Roboto Black"/>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70"/>
        <p:cNvGrpSpPr/>
        <p:nvPr/>
      </p:nvGrpSpPr>
      <p:grpSpPr>
        <a:xfrm>
          <a:off x="0" y="0"/>
          <a:ext cx="0" cy="0"/>
          <a:chOff x="0" y="0"/>
          <a:chExt cx="0" cy="0"/>
        </a:xfrm>
      </p:grpSpPr>
      <p:pic>
        <p:nvPicPr>
          <p:cNvPr id="1171" name="Google Shape;1171;p12"/>
          <p:cNvPicPr preferRelativeResize="0"/>
          <p:nvPr/>
        </p:nvPicPr>
        <p:blipFill rotWithShape="1">
          <a:blip r:embed="rId3">
            <a:alphaModFix/>
          </a:blip>
          <a:srcRect l="8376" r="5563" b="36795"/>
          <a:stretch/>
        </p:blipFill>
        <p:spPr>
          <a:xfrm>
            <a:off x="11217338" y="3004736"/>
            <a:ext cx="7070662" cy="6974540"/>
          </a:xfrm>
          <a:prstGeom prst="rect">
            <a:avLst/>
          </a:prstGeom>
          <a:noFill/>
          <a:ln w="9525" cap="flat" cmpd="sng">
            <a:solidFill>
              <a:schemeClr val="dk1"/>
            </a:solidFill>
            <a:prstDash val="solid"/>
            <a:round/>
            <a:headEnd type="none" w="sm" len="sm"/>
            <a:tailEnd type="none" w="sm" len="sm"/>
          </a:ln>
        </p:spPr>
      </p:pic>
      <p:sp>
        <p:nvSpPr>
          <p:cNvPr id="1172" name="Google Shape;1172;p12"/>
          <p:cNvSpPr txBox="1"/>
          <p:nvPr/>
        </p:nvSpPr>
        <p:spPr>
          <a:xfrm>
            <a:off x="672031" y="952802"/>
            <a:ext cx="8346600" cy="1865400"/>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000000"/>
              </a:buClr>
              <a:buSzPts val="4800"/>
              <a:buFont typeface="Arial"/>
              <a:buNone/>
            </a:pPr>
            <a:r>
              <a:rPr lang="en-GB" sz="4800" b="1" i="0" u="none" strike="noStrike" cap="none">
                <a:solidFill>
                  <a:schemeClr val="dk2"/>
                </a:solidFill>
                <a:latin typeface="Montserrat"/>
                <a:ea typeface="Montserrat"/>
                <a:cs typeface="Montserrat"/>
                <a:sym typeface="Montserrat"/>
              </a:rPr>
              <a:t>রেড ক্রস রেড ক্রিসেন্ট-এর জবাবদিহিতা সংক্রান্ত প্রতিশ্রুতি</a:t>
            </a:r>
            <a:endParaRPr sz="1400" b="0" i="0" u="none" strike="noStrike" cap="none">
              <a:solidFill>
                <a:srgbClr val="000000"/>
              </a:solidFill>
              <a:latin typeface="Arial"/>
              <a:ea typeface="Arial"/>
              <a:cs typeface="Arial"/>
              <a:sym typeface="Arial"/>
            </a:endParaRPr>
          </a:p>
        </p:txBody>
      </p:sp>
      <p:sp>
        <p:nvSpPr>
          <p:cNvPr id="1173" name="Google Shape;1173;p12"/>
          <p:cNvSpPr txBox="1"/>
          <p:nvPr/>
        </p:nvSpPr>
        <p:spPr>
          <a:xfrm>
            <a:off x="672031" y="3487271"/>
            <a:ext cx="8346600" cy="521677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a:solidFill>
                  <a:schemeClr val="accent3"/>
                </a:solidFill>
                <a:latin typeface="Open Sans"/>
                <a:ea typeface="Open Sans"/>
                <a:cs typeface="Open Sans"/>
                <a:sym typeface="Open Sans"/>
              </a:rPr>
              <a:t>১। দুর্যোগ ব্যবস্থাপনায় রেড ক্রস রেড ক্রিসেন্ট মুভমেন্টের আচরণবিধি</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1" i="0" u="none" strike="noStrike" cap="none">
              <a:solidFill>
                <a:schemeClr val="accent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400"/>
              <a:buFont typeface="Arial"/>
              <a:buNone/>
            </a:pPr>
            <a:r>
              <a:rPr lang="en-GB" sz="2400" b="1" i="0" u="none" strike="noStrike" cap="none">
                <a:solidFill>
                  <a:schemeClr val="accent3"/>
                </a:solidFill>
                <a:latin typeface="Open Sans"/>
                <a:ea typeface="Open Sans"/>
                <a:cs typeface="Open Sans"/>
                <a:sym typeface="Open Sans"/>
              </a:rPr>
              <a:t>২। রেড ক্রস রেড ক্রিসেন্ট মানবিক সহায়তার নীতিমালা ও নিয়মাবলি</a:t>
            </a:r>
            <a:endParaRPr sz="2400" b="1" i="0" u="none" strike="noStrike" cap="none">
              <a:solidFill>
                <a:schemeClr val="accent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400"/>
              <a:buFont typeface="Arial"/>
              <a:buNone/>
            </a:pPr>
            <a:endParaRPr sz="2400" b="1" i="0" u="none" strike="noStrike" cap="none">
              <a:solidFill>
                <a:schemeClr val="accent3"/>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400"/>
              <a:buFont typeface="Arial"/>
              <a:buNone/>
            </a:pPr>
            <a:r>
              <a:rPr lang="en-GB" sz="2400" b="1" i="0" u="none" strike="noStrike" cap="none">
                <a:solidFill>
                  <a:schemeClr val="accent3"/>
                </a:solidFill>
                <a:latin typeface="Open Sans"/>
                <a:ea typeface="Open Sans"/>
                <a:cs typeface="Open Sans"/>
                <a:sym typeface="Open Sans"/>
              </a:rPr>
              <a:t>কমিউনিটি এনগেজমেন্ট অ্যান্ড অ্যাকাউন্ট্যাবিলিটির জন্য আন্দোলন-জুড়ে  গৃহীত প্রতিশ্রুতি- </a:t>
            </a:r>
            <a:endParaRPr sz="1400" b="0" i="0" u="none" strike="noStrike" cap="none">
              <a:solidFill>
                <a:srgbClr val="000000"/>
              </a:solidFill>
              <a:latin typeface="Arial"/>
              <a:ea typeface="Arial"/>
              <a:cs typeface="Arial"/>
              <a:sym typeface="Arial"/>
            </a:endParaRPr>
          </a:p>
          <a:p>
            <a:pPr marL="1144817" marR="0" lvl="1" indent="-457200" algn="l" rtl="0">
              <a:lnSpc>
                <a:spcPct val="100000"/>
              </a:lnSpc>
              <a:spcBef>
                <a:spcPts val="1800"/>
              </a:spcBef>
              <a:spcAft>
                <a:spcPts val="0"/>
              </a:spcAft>
              <a:buClr>
                <a:srgbClr val="FF0000"/>
              </a:buClr>
              <a:buSzPts val="2400"/>
              <a:buFont typeface="Arial"/>
              <a:buChar char="•"/>
            </a:pPr>
            <a:r>
              <a:rPr lang="en-GB" sz="2400" b="0" i="0" u="none" strike="noStrike" cap="none">
                <a:solidFill>
                  <a:schemeClr val="lt1"/>
                </a:solidFill>
                <a:latin typeface="Open Sans"/>
                <a:ea typeface="Open Sans"/>
                <a:cs typeface="Open Sans"/>
                <a:sym typeface="Open Sans"/>
              </a:rPr>
              <a:t>২০১৯ সালের প্রতিনিধি পরিষদে গৃহীত</a:t>
            </a:r>
            <a:endParaRPr sz="1400" b="0" i="0" u="none" strike="noStrike" cap="none">
              <a:solidFill>
                <a:srgbClr val="000000"/>
              </a:solidFill>
              <a:latin typeface="Arial"/>
              <a:ea typeface="Arial"/>
              <a:cs typeface="Arial"/>
              <a:sym typeface="Arial"/>
            </a:endParaRPr>
          </a:p>
          <a:p>
            <a:pPr marL="1144817" marR="0" lvl="1" indent="-457200" algn="l" rtl="0">
              <a:lnSpc>
                <a:spcPct val="100000"/>
              </a:lnSpc>
              <a:spcBef>
                <a:spcPts val="1800"/>
              </a:spcBef>
              <a:spcAft>
                <a:spcPts val="0"/>
              </a:spcAft>
              <a:buClr>
                <a:srgbClr val="FF0000"/>
              </a:buClr>
              <a:buSzPts val="2400"/>
              <a:buFont typeface="Arial"/>
              <a:buChar char="•"/>
            </a:pPr>
            <a:r>
              <a:rPr lang="en-GB" sz="2400" b="0" i="0" u="none" strike="noStrike" cap="none">
                <a:solidFill>
                  <a:schemeClr val="lt1"/>
                </a:solidFill>
                <a:latin typeface="Open Sans"/>
                <a:ea typeface="Open Sans"/>
                <a:cs typeface="Open Sans"/>
                <a:sym typeface="Open Sans"/>
              </a:rPr>
              <a:t>মুভমেন্টের প্রতিটি সদস্য এই প্রতিশ্রুতিগুলো রক্ষা করার জন্য দায়বদ্ধ</a:t>
            </a:r>
            <a:endParaRPr sz="1400" b="0" i="0" u="none" strike="noStrike" cap="none">
              <a:solidFill>
                <a:srgbClr val="000000"/>
              </a:solidFill>
              <a:latin typeface="Arial"/>
              <a:ea typeface="Arial"/>
              <a:cs typeface="Arial"/>
              <a:sym typeface="Arial"/>
            </a:endParaRPr>
          </a:p>
          <a:p>
            <a:pPr marL="1144817" marR="0" lvl="1" indent="-457200" algn="l" rtl="0">
              <a:lnSpc>
                <a:spcPct val="100000"/>
              </a:lnSpc>
              <a:spcBef>
                <a:spcPts val="1800"/>
              </a:spcBef>
              <a:spcAft>
                <a:spcPts val="0"/>
              </a:spcAft>
              <a:buClr>
                <a:srgbClr val="FF0000"/>
              </a:buClr>
              <a:buSzPts val="2400"/>
              <a:buFont typeface="Arial"/>
              <a:buChar char="•"/>
            </a:pPr>
            <a:r>
              <a:rPr lang="en-GB" sz="2400" b="0" i="0" u="none" strike="noStrike" cap="none">
                <a:solidFill>
                  <a:schemeClr val="lt1"/>
                </a:solidFill>
                <a:latin typeface="Open Sans"/>
                <a:ea typeface="Open Sans"/>
                <a:cs typeface="Open Sans"/>
                <a:sym typeface="Open Sans"/>
              </a:rPr>
              <a:t>সকল কর্মী ও স্বেচ্ছাসেবীদের জন্য প্রযোজ্য।</a:t>
            </a:r>
            <a:endParaRPr sz="1400" b="0" i="0" u="none" strike="noStrike" cap="none">
              <a:solidFill>
                <a:srgbClr val="000000"/>
              </a:solidFill>
              <a:latin typeface="Arial"/>
              <a:ea typeface="Arial"/>
              <a:cs typeface="Arial"/>
              <a:sym typeface="Arial"/>
            </a:endParaRPr>
          </a:p>
        </p:txBody>
      </p:sp>
      <p:pic>
        <p:nvPicPr>
          <p:cNvPr id="1174" name="Google Shape;1174;p12"/>
          <p:cNvPicPr preferRelativeResize="0"/>
          <p:nvPr/>
        </p:nvPicPr>
        <p:blipFill rotWithShape="1">
          <a:blip r:embed="rId4">
            <a:alphaModFix/>
          </a:blip>
          <a:srcRect/>
          <a:stretch/>
        </p:blipFill>
        <p:spPr>
          <a:xfrm>
            <a:off x="10494433" y="3487271"/>
            <a:ext cx="8516471" cy="5982158"/>
          </a:xfrm>
          <a:prstGeom prst="rect">
            <a:avLst/>
          </a:prstGeom>
          <a:noFill/>
          <a:ln>
            <a:noFill/>
          </a:ln>
        </p:spPr>
      </p:pic>
      <p:pic>
        <p:nvPicPr>
          <p:cNvPr id="1175" name="Google Shape;1175;p12"/>
          <p:cNvPicPr preferRelativeResize="0"/>
          <p:nvPr/>
        </p:nvPicPr>
        <p:blipFill rotWithShape="1">
          <a:blip r:embed="rId5">
            <a:alphaModFix/>
          </a:blip>
          <a:srcRect/>
          <a:stretch/>
        </p:blipFill>
        <p:spPr>
          <a:xfrm>
            <a:off x="10813318" y="1885502"/>
            <a:ext cx="6802651" cy="9164682"/>
          </a:xfrm>
          <a:prstGeom prst="rect">
            <a:avLst/>
          </a:prstGeom>
          <a:noFill/>
          <a:ln w="9525" cap="flat" cmpd="sng">
            <a:solidFill>
              <a:schemeClr val="dk2"/>
            </a:solidFill>
            <a:prstDash val="solid"/>
            <a:round/>
            <a:headEnd type="none" w="sm" len="sm"/>
            <a:tailEnd type="none" w="sm" len="s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7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7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7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7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7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7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7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7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7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7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80"/>
        <p:cNvGrpSpPr/>
        <p:nvPr/>
      </p:nvGrpSpPr>
      <p:grpSpPr>
        <a:xfrm>
          <a:off x="0" y="0"/>
          <a:ext cx="0" cy="0"/>
          <a:chOff x="0" y="0"/>
          <a:chExt cx="0" cy="0"/>
        </a:xfrm>
      </p:grpSpPr>
      <p:sp>
        <p:nvSpPr>
          <p:cNvPr id="1181" name="Google Shape;1181;p13"/>
          <p:cNvSpPr txBox="1"/>
          <p:nvPr/>
        </p:nvSpPr>
        <p:spPr>
          <a:xfrm>
            <a:off x="560162" y="2166423"/>
            <a:ext cx="10696200" cy="1274155"/>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33394B"/>
              </a:buClr>
              <a:buSzPts val="4800"/>
              <a:buFont typeface="Arial"/>
              <a:buNone/>
            </a:pPr>
            <a:r>
              <a:rPr lang="en-GB" sz="4800" b="1" i="0" u="none" strike="noStrike" cap="none">
                <a:solidFill>
                  <a:srgbClr val="33394B"/>
                </a:solidFill>
                <a:latin typeface="Montserrat"/>
                <a:ea typeface="Montserrat"/>
                <a:cs typeface="Montserrat"/>
                <a:sym typeface="Montserrat"/>
              </a:rPr>
              <a:t>সিইএ-র জন্য মুভমেন্ট-ব্যাপী প্রতিশ্রুতি সমূহ</a:t>
            </a:r>
            <a:endParaRPr sz="4800" b="0" i="0" u="none" strike="noStrike" cap="none">
              <a:solidFill>
                <a:srgbClr val="33394B"/>
              </a:solidFill>
              <a:latin typeface="Roboto Black"/>
              <a:ea typeface="Roboto Black"/>
              <a:cs typeface="Roboto Black"/>
              <a:sym typeface="Roboto Black"/>
            </a:endParaRPr>
          </a:p>
        </p:txBody>
      </p:sp>
      <p:sp>
        <p:nvSpPr>
          <p:cNvPr id="1182" name="Google Shape;1182;p13"/>
          <p:cNvSpPr txBox="1"/>
          <p:nvPr/>
        </p:nvSpPr>
        <p:spPr>
          <a:xfrm>
            <a:off x="560162" y="3712344"/>
            <a:ext cx="9585964" cy="637619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F5333F"/>
              </a:buClr>
              <a:buSzPts val="2400"/>
              <a:buFont typeface="Arial"/>
              <a:buNone/>
            </a:pPr>
            <a:r>
              <a:rPr lang="en-GB" sz="2400" b="1" i="0" u="none" strike="noStrike" cap="none">
                <a:solidFill>
                  <a:srgbClr val="F5333F"/>
                </a:solidFill>
                <a:latin typeface="Open Sans"/>
                <a:ea typeface="Open Sans"/>
                <a:cs typeface="Open Sans"/>
                <a:sym typeface="Open Sans"/>
              </a:rPr>
              <a:t>১ম প্রতিশ্রুতি:</a:t>
            </a:r>
            <a:r>
              <a:rPr lang="en-GB" sz="2400" b="0" i="0" u="none" strike="noStrike" cap="none">
                <a:solidFill>
                  <a:srgbClr val="F5333F"/>
                </a:solidFill>
                <a:latin typeface="Open Sans"/>
                <a:ea typeface="Open Sans"/>
                <a:cs typeface="Open Sans"/>
                <a:sym typeface="Open Sans"/>
              </a:rPr>
              <a:t> </a:t>
            </a:r>
            <a:r>
              <a:rPr lang="en-GB" sz="2400" b="1" i="0" u="none" strike="noStrike" cap="none">
                <a:solidFill>
                  <a:srgbClr val="000000"/>
                </a:solidFill>
                <a:latin typeface="Open Sans"/>
                <a:ea typeface="Open Sans"/>
                <a:cs typeface="Open Sans"/>
                <a:sym typeface="Open Sans"/>
              </a:rPr>
              <a:t> </a:t>
            </a:r>
            <a:r>
              <a:rPr lang="en-GB" sz="2400" b="1" i="0" u="none" strike="noStrike" cap="none">
                <a:solidFill>
                  <a:srgbClr val="3F3F3F"/>
                </a:solidFill>
                <a:latin typeface="Open Sans"/>
                <a:ea typeface="Open Sans"/>
                <a:cs typeface="Open Sans"/>
                <a:sym typeface="Open Sans"/>
              </a:rPr>
              <a:t>কমিউনিটি এনগেজমেন্ট অ্যান্ড অ্যাকাউন্ট্যাবিলিটিকে একীভূত করা।</a:t>
            </a:r>
            <a:endParaRPr sz="2400" b="0" i="0" u="none" strike="noStrike" cap="none">
              <a:solidFill>
                <a:srgbClr val="000000"/>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000000"/>
              </a:solidFill>
              <a:latin typeface="Open Sans"/>
              <a:ea typeface="Open Sans"/>
              <a:cs typeface="Open Sans"/>
              <a:sym typeface="Open Sans"/>
            </a:endParaRPr>
          </a:p>
          <a:p>
            <a:pPr marL="0" marR="0" lvl="0" indent="0" algn="l" rtl="0">
              <a:lnSpc>
                <a:spcPct val="100000"/>
              </a:lnSpc>
              <a:spcBef>
                <a:spcPts val="0"/>
              </a:spcBef>
              <a:spcAft>
                <a:spcPts val="0"/>
              </a:spcAft>
              <a:buClr>
                <a:srgbClr val="F5333F"/>
              </a:buClr>
              <a:buSzPts val="2400"/>
              <a:buFont typeface="Arial"/>
              <a:buNone/>
            </a:pPr>
            <a:r>
              <a:rPr lang="en-GB" sz="2400" b="1" i="0" u="none" strike="noStrike" cap="none">
                <a:solidFill>
                  <a:srgbClr val="F5333F"/>
                </a:solidFill>
                <a:latin typeface="Open Sans"/>
                <a:ea typeface="Open Sans"/>
                <a:cs typeface="Open Sans"/>
                <a:sym typeface="Open Sans"/>
              </a:rPr>
              <a:t>২য় </a:t>
            </a:r>
            <a:r>
              <a:rPr lang="en-GB" sz="2400" b="1" i="0" u="none" strike="noStrike" cap="none">
                <a:solidFill>
                  <a:schemeClr val="accent3"/>
                </a:solidFill>
                <a:latin typeface="Open Sans"/>
                <a:ea typeface="Open Sans"/>
                <a:cs typeface="Open Sans"/>
                <a:sym typeface="Open Sans"/>
              </a:rPr>
              <a:t>প্রতিশ্রুতি:</a:t>
            </a:r>
            <a:r>
              <a:rPr lang="en-GB" sz="2400" b="0" i="0" u="none" strike="noStrike" cap="none">
                <a:solidFill>
                  <a:srgbClr val="F5333F"/>
                </a:solidFill>
                <a:latin typeface="Open Sans"/>
                <a:ea typeface="Open Sans"/>
                <a:cs typeface="Open Sans"/>
                <a:sym typeface="Open Sans"/>
              </a:rPr>
              <a:t> </a:t>
            </a:r>
            <a:r>
              <a:rPr lang="en-GB" sz="2400" b="1" i="0" u="none" strike="noStrike" cap="none">
                <a:solidFill>
                  <a:srgbClr val="3F3F3F"/>
                </a:solidFill>
                <a:latin typeface="Open Sans"/>
                <a:ea typeface="Open Sans"/>
                <a:cs typeface="Open Sans"/>
                <a:sym typeface="Open Sans"/>
              </a:rPr>
              <a:t>প্রেক্ষাপট বোঝা</a:t>
            </a:r>
            <a:endParaRPr sz="2400" b="0" i="0" u="none" strike="noStrike" cap="none">
              <a:solidFill>
                <a:srgbClr val="000000"/>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400"/>
              <a:buFont typeface="Arial"/>
              <a:buNone/>
            </a:pPr>
            <a:r>
              <a:rPr lang="en-GB" sz="2400" b="0" i="0" u="none" strike="noStrike" cap="none">
                <a:solidFill>
                  <a:srgbClr val="000000"/>
                </a:solidFill>
                <a:latin typeface="Open Sans"/>
                <a:ea typeface="Open Sans"/>
                <a:cs typeface="Open Sans"/>
                <a:sym typeface="Open Sans"/>
              </a:rPr>
              <a:t> </a:t>
            </a:r>
            <a:endParaRPr sz="2400" b="0" i="0" u="none" strike="noStrike" cap="none">
              <a:solidFill>
                <a:srgbClr val="000000"/>
              </a:solidFill>
              <a:latin typeface="Open Sans"/>
              <a:ea typeface="Open Sans"/>
              <a:cs typeface="Open Sans"/>
              <a:sym typeface="Open Sans"/>
            </a:endParaRPr>
          </a:p>
          <a:p>
            <a:pPr marL="0" marR="0" lvl="0" indent="0" algn="l" rtl="0">
              <a:lnSpc>
                <a:spcPct val="100000"/>
              </a:lnSpc>
              <a:spcBef>
                <a:spcPts val="0"/>
              </a:spcBef>
              <a:spcAft>
                <a:spcPts val="0"/>
              </a:spcAft>
              <a:buClr>
                <a:srgbClr val="F5333F"/>
              </a:buClr>
              <a:buSzPts val="2400"/>
              <a:buFont typeface="Arial"/>
              <a:buNone/>
            </a:pPr>
            <a:r>
              <a:rPr lang="en-GB" sz="2400" b="1" i="0" u="none" strike="noStrike" cap="none">
                <a:solidFill>
                  <a:srgbClr val="F5333F"/>
                </a:solidFill>
                <a:latin typeface="Open Sans"/>
                <a:ea typeface="Open Sans"/>
                <a:cs typeface="Open Sans"/>
                <a:sym typeface="Open Sans"/>
              </a:rPr>
              <a:t>৩য় </a:t>
            </a:r>
            <a:r>
              <a:rPr lang="en-GB" sz="2400" b="1" i="0" u="none" strike="noStrike" cap="none">
                <a:solidFill>
                  <a:schemeClr val="accent3"/>
                </a:solidFill>
                <a:latin typeface="Open Sans"/>
                <a:ea typeface="Open Sans"/>
                <a:cs typeface="Open Sans"/>
                <a:sym typeface="Open Sans"/>
              </a:rPr>
              <a:t>প্রতিশ্রুতি:</a:t>
            </a:r>
            <a:r>
              <a:rPr lang="en-GB" sz="2400" b="1" i="0" u="none" strike="noStrike" cap="none">
                <a:solidFill>
                  <a:srgbClr val="F5333F"/>
                </a:solidFill>
                <a:latin typeface="Open Sans"/>
                <a:ea typeface="Open Sans"/>
                <a:cs typeface="Open Sans"/>
                <a:sym typeface="Open Sans"/>
              </a:rPr>
              <a:t> </a:t>
            </a:r>
            <a:r>
              <a:rPr lang="en-GB" sz="2400" b="1" i="0" u="none" strike="noStrike" cap="none">
                <a:solidFill>
                  <a:srgbClr val="3F3F3F"/>
                </a:solidFill>
                <a:latin typeface="Open Sans"/>
                <a:ea typeface="Open Sans"/>
                <a:cs typeface="Open Sans"/>
                <a:sym typeface="Open Sans"/>
              </a:rPr>
              <a:t>ব্যাপকতর অংশগ্রহণ</a:t>
            </a:r>
            <a:r>
              <a:rPr lang="en-GB" sz="2400" b="0" i="0" u="none" strike="noStrike" cap="none">
                <a:solidFill>
                  <a:srgbClr val="3F3F3F"/>
                </a:solidFill>
                <a:latin typeface="Open Sans"/>
                <a:ea typeface="Open Sans"/>
                <a:cs typeface="Open Sans"/>
                <a:sym typeface="Open Sans"/>
              </a:rPr>
              <a:t> </a:t>
            </a:r>
            <a:endParaRPr sz="2400" b="0" i="0" u="none" strike="noStrike" cap="none">
              <a:solidFill>
                <a:srgbClr val="000000"/>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400"/>
              <a:buFont typeface="Arial"/>
              <a:buNone/>
            </a:pPr>
            <a:r>
              <a:rPr lang="en-GB" sz="2400" b="0" i="0" u="none" strike="noStrike" cap="none">
                <a:solidFill>
                  <a:srgbClr val="000000"/>
                </a:solidFill>
                <a:latin typeface="Open Sans"/>
                <a:ea typeface="Open Sans"/>
                <a:cs typeface="Open Sans"/>
                <a:sym typeface="Open Sans"/>
              </a:rPr>
              <a:t> </a:t>
            </a:r>
            <a:endParaRPr sz="2400" b="0" i="0" u="none" strike="noStrike" cap="none">
              <a:solidFill>
                <a:srgbClr val="000000"/>
              </a:solidFill>
              <a:latin typeface="Open Sans"/>
              <a:ea typeface="Open Sans"/>
              <a:cs typeface="Open Sans"/>
              <a:sym typeface="Open Sans"/>
            </a:endParaRPr>
          </a:p>
          <a:p>
            <a:pPr marL="0" marR="0" lvl="0" indent="0" algn="l" rtl="0">
              <a:lnSpc>
                <a:spcPct val="100000"/>
              </a:lnSpc>
              <a:spcBef>
                <a:spcPts val="0"/>
              </a:spcBef>
              <a:spcAft>
                <a:spcPts val="0"/>
              </a:spcAft>
              <a:buClr>
                <a:srgbClr val="F5333F"/>
              </a:buClr>
              <a:buSzPts val="2400"/>
              <a:buFont typeface="Arial"/>
              <a:buNone/>
            </a:pPr>
            <a:r>
              <a:rPr lang="en-GB" sz="2400" b="1" i="0" u="none" strike="noStrike" cap="none">
                <a:solidFill>
                  <a:srgbClr val="F5333F"/>
                </a:solidFill>
                <a:latin typeface="Open Sans"/>
                <a:ea typeface="Open Sans"/>
                <a:cs typeface="Open Sans"/>
                <a:sym typeface="Open Sans"/>
              </a:rPr>
              <a:t>৪র্থ </a:t>
            </a:r>
            <a:r>
              <a:rPr lang="en-GB" sz="2400" b="1" i="0" u="none" strike="noStrike" cap="none">
                <a:solidFill>
                  <a:schemeClr val="accent3"/>
                </a:solidFill>
                <a:latin typeface="Open Sans"/>
                <a:ea typeface="Open Sans"/>
                <a:cs typeface="Open Sans"/>
                <a:sym typeface="Open Sans"/>
              </a:rPr>
              <a:t>প্রতিশ্রুতি:</a:t>
            </a:r>
            <a:r>
              <a:rPr lang="en-GB" sz="2400" b="0" i="0" u="none" strike="noStrike" cap="none">
                <a:solidFill>
                  <a:srgbClr val="000000"/>
                </a:solidFill>
                <a:latin typeface="Open Sans"/>
                <a:ea typeface="Open Sans"/>
                <a:cs typeface="Open Sans"/>
                <a:sym typeface="Open Sans"/>
              </a:rPr>
              <a:t> </a:t>
            </a:r>
            <a:r>
              <a:rPr lang="en-GB" sz="2400" b="1" i="0" u="none" strike="noStrike" cap="none">
                <a:solidFill>
                  <a:srgbClr val="3F3F3F"/>
                </a:solidFill>
                <a:latin typeface="Open Sans"/>
                <a:ea typeface="Open Sans"/>
                <a:cs typeface="Open Sans"/>
                <a:sym typeface="Open Sans"/>
              </a:rPr>
              <a:t>মতামত শোনা, তাতে সাড়া দেওয়া এবং তার ভিত্তিতে কাজ করা</a:t>
            </a:r>
            <a:endParaRPr sz="2400" b="0" i="0" u="none" strike="noStrike" cap="none">
              <a:solidFill>
                <a:srgbClr val="000000"/>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400"/>
              <a:buFont typeface="Arial"/>
              <a:buNone/>
            </a:pPr>
            <a:r>
              <a:rPr lang="en-GB" sz="2400" b="0" i="0" u="none" strike="noStrike" cap="none">
                <a:solidFill>
                  <a:srgbClr val="000000"/>
                </a:solidFill>
                <a:latin typeface="Open Sans"/>
                <a:ea typeface="Open Sans"/>
                <a:cs typeface="Open Sans"/>
                <a:sym typeface="Open Sans"/>
              </a:rPr>
              <a:t> </a:t>
            </a:r>
            <a:endParaRPr sz="2400" b="0" i="0" u="none" strike="noStrike" cap="none">
              <a:solidFill>
                <a:srgbClr val="000000"/>
              </a:solidFill>
              <a:latin typeface="Open Sans"/>
              <a:ea typeface="Open Sans"/>
              <a:cs typeface="Open Sans"/>
              <a:sym typeface="Open Sans"/>
            </a:endParaRPr>
          </a:p>
          <a:p>
            <a:pPr marL="0" marR="0" lvl="0" indent="0" algn="l" rtl="0">
              <a:lnSpc>
                <a:spcPct val="100000"/>
              </a:lnSpc>
              <a:spcBef>
                <a:spcPts val="0"/>
              </a:spcBef>
              <a:spcAft>
                <a:spcPts val="0"/>
              </a:spcAft>
              <a:buClr>
                <a:srgbClr val="F5333F"/>
              </a:buClr>
              <a:buSzPts val="2400"/>
              <a:buFont typeface="Arial"/>
              <a:buNone/>
            </a:pPr>
            <a:r>
              <a:rPr lang="en-GB" sz="2400" b="1" i="0" u="none" strike="noStrike" cap="none">
                <a:solidFill>
                  <a:srgbClr val="F5333F"/>
                </a:solidFill>
                <a:latin typeface="Open Sans"/>
                <a:ea typeface="Open Sans"/>
                <a:cs typeface="Open Sans"/>
                <a:sym typeface="Open Sans"/>
              </a:rPr>
              <a:t>৫ম </a:t>
            </a:r>
            <a:r>
              <a:rPr lang="en-GB" sz="2400" b="1" i="0" u="none" strike="noStrike" cap="none">
                <a:solidFill>
                  <a:schemeClr val="accent3"/>
                </a:solidFill>
                <a:latin typeface="Open Sans"/>
                <a:ea typeface="Open Sans"/>
                <a:cs typeface="Open Sans"/>
                <a:sym typeface="Open Sans"/>
              </a:rPr>
              <a:t>প্রতিশ্রুতি:</a:t>
            </a:r>
            <a:r>
              <a:rPr lang="en-GB" sz="2400" b="0" i="0" u="none" strike="noStrike" cap="none">
                <a:solidFill>
                  <a:srgbClr val="F5333F"/>
                </a:solidFill>
                <a:latin typeface="Open Sans"/>
                <a:ea typeface="Open Sans"/>
                <a:cs typeface="Open Sans"/>
                <a:sym typeface="Open Sans"/>
              </a:rPr>
              <a:t> </a:t>
            </a:r>
            <a:r>
              <a:rPr lang="en-GB" sz="2400" b="1" i="0" u="none" strike="noStrike" cap="none">
                <a:solidFill>
                  <a:srgbClr val="3F3F3F"/>
                </a:solidFill>
                <a:latin typeface="Open Sans"/>
                <a:ea typeface="Open Sans"/>
                <a:cs typeface="Open Sans"/>
                <a:sym typeface="Open Sans"/>
              </a:rPr>
              <a:t>অধিক স্বচ্ছতা </a:t>
            </a:r>
            <a:endParaRPr sz="2400" b="0" i="0" u="none" strike="noStrike" cap="none">
              <a:solidFill>
                <a:srgbClr val="000000"/>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400"/>
              <a:buFont typeface="Arial"/>
              <a:buNone/>
            </a:pPr>
            <a:r>
              <a:rPr lang="en-GB" sz="2400" b="0" i="0" u="none" strike="noStrike" cap="none">
                <a:solidFill>
                  <a:srgbClr val="000000"/>
                </a:solidFill>
                <a:latin typeface="Open Sans"/>
                <a:ea typeface="Open Sans"/>
                <a:cs typeface="Open Sans"/>
                <a:sym typeface="Open Sans"/>
              </a:rPr>
              <a:t> </a:t>
            </a:r>
            <a:endParaRPr sz="2400" b="0" i="0" u="none" strike="noStrike" cap="none">
              <a:solidFill>
                <a:srgbClr val="000000"/>
              </a:solidFill>
              <a:latin typeface="Open Sans"/>
              <a:ea typeface="Open Sans"/>
              <a:cs typeface="Open Sans"/>
              <a:sym typeface="Open Sans"/>
            </a:endParaRPr>
          </a:p>
          <a:p>
            <a:pPr marL="0" marR="0" lvl="0" indent="0" algn="l" rtl="0">
              <a:lnSpc>
                <a:spcPct val="100000"/>
              </a:lnSpc>
              <a:spcBef>
                <a:spcPts val="0"/>
              </a:spcBef>
              <a:spcAft>
                <a:spcPts val="0"/>
              </a:spcAft>
              <a:buClr>
                <a:srgbClr val="F5333F"/>
              </a:buClr>
              <a:buSzPts val="2400"/>
              <a:buFont typeface="Arial"/>
              <a:buNone/>
            </a:pPr>
            <a:r>
              <a:rPr lang="en-GB" sz="2400" b="1" i="0" u="none" strike="noStrike" cap="none">
                <a:solidFill>
                  <a:srgbClr val="F5333F"/>
                </a:solidFill>
                <a:latin typeface="Open Sans"/>
                <a:ea typeface="Open Sans"/>
                <a:cs typeface="Open Sans"/>
                <a:sym typeface="Open Sans"/>
              </a:rPr>
              <a:t>৬ষ্ঠ </a:t>
            </a:r>
            <a:r>
              <a:rPr lang="en-GB" sz="2400" b="1" i="0" u="none" strike="noStrike" cap="none">
                <a:solidFill>
                  <a:schemeClr val="accent3"/>
                </a:solidFill>
                <a:latin typeface="Open Sans"/>
                <a:ea typeface="Open Sans"/>
                <a:cs typeface="Open Sans"/>
                <a:sym typeface="Open Sans"/>
              </a:rPr>
              <a:t>প্রতিশ্রুতি:</a:t>
            </a:r>
            <a:r>
              <a:rPr lang="en-GB" sz="2400" b="0" i="0" u="none" strike="noStrike" cap="none">
                <a:solidFill>
                  <a:srgbClr val="F5333F"/>
                </a:solidFill>
                <a:latin typeface="Open Sans"/>
                <a:ea typeface="Open Sans"/>
                <a:cs typeface="Open Sans"/>
                <a:sym typeface="Open Sans"/>
              </a:rPr>
              <a:t> </a:t>
            </a:r>
            <a:r>
              <a:rPr lang="en-GB" sz="2400" b="1" i="0" u="none" strike="noStrike" cap="none">
                <a:solidFill>
                  <a:srgbClr val="3F3F3F"/>
                </a:solidFill>
                <a:latin typeface="Open Sans"/>
                <a:ea typeface="Open Sans"/>
                <a:cs typeface="Open Sans"/>
                <a:sym typeface="Open Sans"/>
              </a:rPr>
              <a:t>কমিউনিটি এনগেজমেন্ট অ্যান্ড অ্যাকাউন্ট্যাবিলিটির জন্য জ্ঞান, দক্ষতা ও পারদর্শিতা বৃদ্ধি করা</a:t>
            </a:r>
            <a:endParaRPr sz="2400" b="0" i="0" u="none" strike="noStrike" cap="none">
              <a:solidFill>
                <a:srgbClr val="000000"/>
              </a:solidFill>
              <a:latin typeface="Open Sans"/>
              <a:ea typeface="Open Sans"/>
              <a:cs typeface="Open Sans"/>
              <a:sym typeface="Open Sans"/>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rgbClr val="000000"/>
              </a:solidFill>
              <a:latin typeface="Open Sans"/>
              <a:ea typeface="Open Sans"/>
              <a:cs typeface="Open Sans"/>
              <a:sym typeface="Open Sans"/>
            </a:endParaRPr>
          </a:p>
          <a:p>
            <a:pPr marL="0" marR="0" lvl="0" indent="0" algn="l" rtl="0">
              <a:lnSpc>
                <a:spcPct val="100000"/>
              </a:lnSpc>
              <a:spcBef>
                <a:spcPts val="0"/>
              </a:spcBef>
              <a:spcAft>
                <a:spcPts val="0"/>
              </a:spcAft>
              <a:buClr>
                <a:srgbClr val="F5333F"/>
              </a:buClr>
              <a:buSzPts val="2400"/>
              <a:buFont typeface="Arial"/>
              <a:buNone/>
            </a:pPr>
            <a:r>
              <a:rPr lang="en-GB" sz="2400" b="1" i="0" u="none" strike="noStrike" cap="none">
                <a:solidFill>
                  <a:srgbClr val="F5333F"/>
                </a:solidFill>
                <a:latin typeface="Open Sans"/>
                <a:ea typeface="Open Sans"/>
                <a:cs typeface="Open Sans"/>
                <a:sym typeface="Open Sans"/>
              </a:rPr>
              <a:t>৭ম </a:t>
            </a:r>
            <a:r>
              <a:rPr lang="en-GB" sz="2400" b="1" i="0" u="none" strike="noStrike" cap="none">
                <a:solidFill>
                  <a:schemeClr val="accent3"/>
                </a:solidFill>
                <a:latin typeface="Open Sans"/>
                <a:ea typeface="Open Sans"/>
                <a:cs typeface="Open Sans"/>
                <a:sym typeface="Open Sans"/>
              </a:rPr>
              <a:t>প্রতিশ্রুতি:</a:t>
            </a:r>
            <a:r>
              <a:rPr lang="en-GB" sz="2400" b="0" i="0" u="none" strike="noStrike" cap="none">
                <a:solidFill>
                  <a:srgbClr val="F5333F"/>
                </a:solidFill>
                <a:latin typeface="Open Sans"/>
                <a:ea typeface="Open Sans"/>
                <a:cs typeface="Open Sans"/>
                <a:sym typeface="Open Sans"/>
              </a:rPr>
              <a:t> </a:t>
            </a:r>
            <a:r>
              <a:rPr lang="en-GB" sz="2400" b="1" i="0" u="none" strike="noStrike" cap="none">
                <a:solidFill>
                  <a:srgbClr val="3F3F3F"/>
                </a:solidFill>
                <a:latin typeface="Open Sans"/>
                <a:ea typeface="Open Sans"/>
                <a:cs typeface="Open Sans"/>
                <a:sym typeface="Open Sans"/>
              </a:rPr>
              <a:t>কমিউনিটি এনগেজমেন্ট অ্যান্ড অ্যাকাউন্ট্যাবিলিটির জন্য অভ্যন্তরীণ ও বাহ্যিক পন্থালোর সমন্বয় করা।</a:t>
            </a:r>
            <a:endParaRPr sz="2400" b="0" i="0" u="none" strike="noStrike" cap="none">
              <a:solidFill>
                <a:srgbClr val="000000"/>
              </a:solidFill>
              <a:latin typeface="Open Sans"/>
              <a:ea typeface="Open Sans"/>
              <a:cs typeface="Open Sans"/>
              <a:sym typeface="Open Sans"/>
            </a:endParaRPr>
          </a:p>
        </p:txBody>
      </p:sp>
      <p:pic>
        <p:nvPicPr>
          <p:cNvPr id="1183" name="Google Shape;1183;p13" descr="A picture containing tree, outdoor, grass, person&#10;&#10;Description automatically generated"/>
          <p:cNvPicPr preferRelativeResize="0">
            <a:picLocks noGrp="1"/>
          </p:cNvPicPr>
          <p:nvPr>
            <p:ph type="pic" idx="2"/>
          </p:nvPr>
        </p:nvPicPr>
        <p:blipFill rotWithShape="1">
          <a:blip r:embed="rId3">
            <a:alphaModFix/>
          </a:blip>
          <a:srcRect/>
          <a:stretch/>
        </p:blipFill>
        <p:spPr>
          <a:xfrm>
            <a:off x="10419906" y="0"/>
            <a:ext cx="7868093" cy="10288588"/>
          </a:xfrm>
          <a:prstGeom prst="rect">
            <a:avLst/>
          </a:prstGeom>
          <a:solidFill>
            <a:srgbClr val="353535">
              <a:alpha val="9803"/>
            </a:srgbClr>
          </a:solid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88"/>
        <p:cNvGrpSpPr/>
        <p:nvPr/>
      </p:nvGrpSpPr>
      <p:grpSpPr>
        <a:xfrm>
          <a:off x="0" y="0"/>
          <a:ext cx="0" cy="0"/>
          <a:chOff x="0" y="0"/>
          <a:chExt cx="0" cy="0"/>
        </a:xfrm>
      </p:grpSpPr>
      <p:pic>
        <p:nvPicPr>
          <p:cNvPr id="1189" name="Google Shape;1189;p14"/>
          <p:cNvPicPr preferRelativeResize="0"/>
          <p:nvPr/>
        </p:nvPicPr>
        <p:blipFill rotWithShape="1">
          <a:blip r:embed="rId3">
            <a:alphaModFix/>
          </a:blip>
          <a:srcRect t="108" b="15"/>
          <a:stretch/>
        </p:blipFill>
        <p:spPr>
          <a:xfrm>
            <a:off x="0" y="0"/>
            <a:ext cx="18288000" cy="10288588"/>
          </a:xfrm>
          <a:prstGeom prst="rect">
            <a:avLst/>
          </a:prstGeom>
          <a:noFill/>
          <a:ln>
            <a:noFill/>
          </a:ln>
        </p:spPr>
      </p:pic>
      <p:grpSp>
        <p:nvGrpSpPr>
          <p:cNvPr id="1190" name="Google Shape;1190;p14"/>
          <p:cNvGrpSpPr/>
          <p:nvPr/>
        </p:nvGrpSpPr>
        <p:grpSpPr>
          <a:xfrm>
            <a:off x="9006567" y="283200"/>
            <a:ext cx="9070800" cy="4367519"/>
            <a:chOff x="287110" y="6259457"/>
            <a:chExt cx="9070800" cy="4367519"/>
          </a:xfrm>
        </p:grpSpPr>
        <p:sp>
          <p:nvSpPr>
            <p:cNvPr id="1191" name="Google Shape;1191;p14"/>
            <p:cNvSpPr txBox="1"/>
            <p:nvPr/>
          </p:nvSpPr>
          <p:spPr>
            <a:xfrm>
              <a:off x="287110" y="6259457"/>
              <a:ext cx="9070800" cy="4367519"/>
            </a:xfrm>
            <a:prstGeom prst="rect">
              <a:avLst/>
            </a:prstGeom>
            <a:solidFill>
              <a:srgbClr val="2F2F2F"/>
            </a:solidFill>
            <a:ln>
              <a:noFill/>
            </a:ln>
          </p:spPr>
          <p:txBody>
            <a:bodyPr spcFirstLastPara="1" wrap="square" lIns="216000" tIns="72000" rIns="216000" bIns="108000" anchor="t" anchorCtr="0">
              <a:spAutoFit/>
            </a:bodyPr>
            <a:lstStyle/>
            <a:p>
              <a:pPr marL="0" marR="0" lvl="0" indent="0" algn="l" rtl="0">
                <a:lnSpc>
                  <a:spcPct val="100000"/>
                </a:lnSpc>
                <a:spcBef>
                  <a:spcPts val="0"/>
                </a:spcBef>
                <a:spcAft>
                  <a:spcPts val="0"/>
                </a:spcAft>
                <a:buClr>
                  <a:srgbClr val="000000"/>
                </a:buClr>
                <a:buSzPts val="2800"/>
                <a:buFont typeface="Arial"/>
                <a:buNone/>
              </a:pPr>
              <a:endParaRPr sz="2800" b="1" i="1" u="none" strike="noStrike" cap="none">
                <a:solidFill>
                  <a:schemeClr val="lt2"/>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2800"/>
                <a:buFont typeface="Arial"/>
                <a:buNone/>
              </a:pPr>
              <a:endParaRPr sz="2800" b="1" i="1" u="none" strike="noStrike" cap="none">
                <a:solidFill>
                  <a:schemeClr val="lt2"/>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2800"/>
                <a:buFont typeface="Arial"/>
                <a:buNone/>
              </a:pPr>
              <a:r>
                <a:rPr lang="en-GB" sz="2800" b="1" i="1" u="none" strike="noStrike" cap="none">
                  <a:solidFill>
                    <a:schemeClr val="lt2"/>
                  </a:solidFill>
                  <a:latin typeface="Montserrat"/>
                  <a:ea typeface="Montserrat"/>
                  <a:cs typeface="Montserrat"/>
                  <a:sym typeface="Montserrat"/>
                </a:rPr>
                <a:t>“এটি শুধুমাত্র সঠিক কাজই নয়, বরং জনগণের আস্থা – অর্থাৎ আমাদের কর্মী ও মুভমেন্টের প্রতি তাদের আস্থা - ধরে রাখার  এবং আমাদের কাজের প্রাসঙ্গিকতা নিশ্চিত করার একমাত্র উপায়।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1" i="1" u="none" strike="noStrike" cap="none">
                <a:solidFill>
                  <a:schemeClr val="lt2"/>
                </a:solidFill>
                <a:latin typeface="Montserrat"/>
                <a:ea typeface="Montserrat"/>
                <a:cs typeface="Montserrat"/>
                <a:sym typeface="Montserrat"/>
              </a:endParaRPr>
            </a:p>
            <a:p>
              <a:pPr marL="0" marR="0" lvl="0" indent="0" algn="r" rtl="0">
                <a:lnSpc>
                  <a:spcPct val="100000"/>
                </a:lnSpc>
                <a:spcBef>
                  <a:spcPts val="0"/>
                </a:spcBef>
                <a:spcAft>
                  <a:spcPts val="0"/>
                </a:spcAft>
                <a:buClr>
                  <a:schemeClr val="dk1"/>
                </a:buClr>
                <a:buSzPts val="1100"/>
                <a:buFont typeface="Arial"/>
                <a:buNone/>
              </a:pPr>
              <a:r>
                <a:rPr lang="en-GB" sz="2000" b="1" i="0" u="none" strike="noStrike" cap="none">
                  <a:solidFill>
                    <a:schemeClr val="lt2"/>
                  </a:solidFill>
                  <a:latin typeface="Montserrat"/>
                  <a:ea typeface="Montserrat"/>
                  <a:cs typeface="Montserrat"/>
                  <a:sym typeface="Montserrat"/>
                </a:rPr>
                <a:t>প্যাসকেলে মেইজ এবং মেরি ওয়ার্ন্টজ</a:t>
              </a:r>
              <a:endParaRPr sz="2000" b="1" i="0" u="none" strike="noStrike" cap="none">
                <a:solidFill>
                  <a:schemeClr val="lt2"/>
                </a:solidFill>
                <a:latin typeface="Montserrat"/>
                <a:ea typeface="Montserrat"/>
                <a:cs typeface="Montserrat"/>
                <a:sym typeface="Montserrat"/>
              </a:endParaRPr>
            </a:p>
            <a:p>
              <a:pPr marL="0" marR="0" lvl="0" indent="0" algn="r" rtl="0">
                <a:lnSpc>
                  <a:spcPct val="100000"/>
                </a:lnSpc>
                <a:spcBef>
                  <a:spcPts val="0"/>
                </a:spcBef>
                <a:spcAft>
                  <a:spcPts val="0"/>
                </a:spcAft>
                <a:buClr>
                  <a:schemeClr val="dk1"/>
                </a:buClr>
                <a:buSzPts val="1100"/>
                <a:buFont typeface="Arial"/>
                <a:buNone/>
              </a:pPr>
              <a:r>
                <a:rPr lang="en-GB" sz="2000" b="1" i="0" u="none" strike="noStrike" cap="none">
                  <a:solidFill>
                    <a:schemeClr val="lt2"/>
                  </a:solidFill>
                  <a:latin typeface="Montserrat"/>
                  <a:ea typeface="Montserrat"/>
                  <a:cs typeface="Montserrat"/>
                  <a:sym typeface="Montserrat"/>
                </a:rPr>
                <a:t>ডিরেক্টর, ডিজাস্টার এন্ড ক্রাইসিস, আইএফআরসি এবং ডেপুটি ডিরেক্টর অপারেশনস, আইসিআরসি</a:t>
              </a:r>
              <a:endParaRPr sz="2000" b="1" i="0" u="none" strike="noStrike" cap="none">
                <a:solidFill>
                  <a:schemeClr val="lt2"/>
                </a:solidFill>
                <a:latin typeface="Montserrat"/>
                <a:ea typeface="Montserrat"/>
                <a:cs typeface="Montserrat"/>
                <a:sym typeface="Montserrat"/>
              </a:endParaRPr>
            </a:p>
            <a:p>
              <a:pPr marL="0" marR="0" lvl="0" indent="0" algn="r" rtl="0">
                <a:lnSpc>
                  <a:spcPct val="100000"/>
                </a:lnSpc>
                <a:spcBef>
                  <a:spcPts val="0"/>
                </a:spcBef>
                <a:spcAft>
                  <a:spcPts val="0"/>
                </a:spcAft>
                <a:buClr>
                  <a:srgbClr val="000000"/>
                </a:buClr>
                <a:buSzPts val="2000"/>
                <a:buFont typeface="Arial"/>
                <a:buNone/>
              </a:pPr>
              <a:endParaRPr sz="2000" b="1" i="0" u="none" strike="noStrike" cap="none">
                <a:solidFill>
                  <a:schemeClr val="lt2"/>
                </a:solidFill>
                <a:latin typeface="Montserrat"/>
                <a:ea typeface="Montserrat"/>
                <a:cs typeface="Montserrat"/>
                <a:sym typeface="Montserrat"/>
              </a:endParaRPr>
            </a:p>
          </p:txBody>
        </p:sp>
        <p:sp>
          <p:nvSpPr>
            <p:cNvPr id="1192" name="Google Shape;1192;p14"/>
            <p:cNvSpPr/>
            <p:nvPr/>
          </p:nvSpPr>
          <p:spPr>
            <a:xfrm>
              <a:off x="559738" y="6360969"/>
              <a:ext cx="924272" cy="635346"/>
            </a:xfrm>
            <a:custGeom>
              <a:avLst/>
              <a:gdLst/>
              <a:ahLst/>
              <a:cxnLst/>
              <a:rect l="l" t="t" r="r" b="b"/>
              <a:pathLst>
                <a:path w="212256" h="179598" extrusionOk="0">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rgbClr val="D8D8D8">
                <a:alpha val="4980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accent5"/>
                </a:solidFill>
                <a:latin typeface="Arial"/>
                <a:ea typeface="Arial"/>
                <a:cs typeface="Arial"/>
                <a:sym typeface="Arial"/>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97"/>
        <p:cNvGrpSpPr/>
        <p:nvPr/>
      </p:nvGrpSpPr>
      <p:grpSpPr>
        <a:xfrm>
          <a:off x="0" y="0"/>
          <a:ext cx="0" cy="0"/>
          <a:chOff x="0" y="0"/>
          <a:chExt cx="0" cy="0"/>
        </a:xfrm>
      </p:grpSpPr>
      <p:sp>
        <p:nvSpPr>
          <p:cNvPr id="1198" name="Google Shape;1198;p15"/>
          <p:cNvSpPr txBox="1"/>
          <p:nvPr/>
        </p:nvSpPr>
        <p:spPr>
          <a:xfrm>
            <a:off x="831282" y="1105495"/>
            <a:ext cx="8022000" cy="1865086"/>
          </a:xfrm>
          <a:prstGeom prst="rect">
            <a:avLst/>
          </a:prstGeom>
          <a:noFill/>
          <a:ln>
            <a:noFill/>
          </a:ln>
        </p:spPr>
        <p:txBody>
          <a:bodyPr spcFirstLastPara="1" wrap="square" lIns="91425" tIns="45700" rIns="91425" bIns="45700" anchor="t" anchorCtr="0">
            <a:spAutoFit/>
          </a:bodyPr>
          <a:lstStyle/>
          <a:p>
            <a:pPr marL="0" marR="0" lvl="0" indent="0" algn="l" rtl="0">
              <a:lnSpc>
                <a:spcPct val="120000"/>
              </a:lnSpc>
              <a:spcBef>
                <a:spcPts val="0"/>
              </a:spcBef>
              <a:spcAft>
                <a:spcPts val="0"/>
              </a:spcAft>
              <a:buClr>
                <a:srgbClr val="33394B"/>
              </a:buClr>
              <a:buSzPts val="4800"/>
              <a:buFont typeface="Arial"/>
              <a:buNone/>
            </a:pPr>
            <a:r>
              <a:rPr lang="en-GB" sz="4800" b="1" i="0" u="none" strike="noStrike" cap="none">
                <a:solidFill>
                  <a:srgbClr val="33394B"/>
                </a:solidFill>
                <a:latin typeface="Montserrat"/>
                <a:ea typeface="Montserrat"/>
                <a:cs typeface="Montserrat"/>
                <a:sym typeface="Montserrat"/>
              </a:rPr>
              <a:t>মুভমেন্টের বাইরের পরিস্থিতি কী?</a:t>
            </a:r>
            <a:endParaRPr sz="4800" b="0" i="0" u="none" strike="noStrike" cap="none">
              <a:solidFill>
                <a:srgbClr val="33394B"/>
              </a:solidFill>
              <a:latin typeface="Roboto Black"/>
              <a:ea typeface="Roboto Black"/>
              <a:cs typeface="Roboto Black"/>
              <a:sym typeface="Roboto Black"/>
            </a:endParaRPr>
          </a:p>
        </p:txBody>
      </p:sp>
      <p:sp>
        <p:nvSpPr>
          <p:cNvPr id="1199" name="Google Shape;1199;p15"/>
          <p:cNvSpPr txBox="1"/>
          <p:nvPr/>
        </p:nvSpPr>
        <p:spPr>
          <a:xfrm>
            <a:off x="831282" y="3789532"/>
            <a:ext cx="7341000" cy="4924385"/>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rgbClr val="FF0000"/>
              </a:buClr>
              <a:buSzPts val="3200"/>
              <a:buFont typeface="Arial"/>
              <a:buChar char="•"/>
            </a:pPr>
            <a:r>
              <a:rPr lang="en-GB" sz="3200" b="0" i="0" u="none" strike="noStrike" cap="none">
                <a:solidFill>
                  <a:srgbClr val="3F3F3F"/>
                </a:solidFill>
                <a:latin typeface="Open Sans"/>
                <a:ea typeface="Open Sans"/>
                <a:cs typeface="Open Sans"/>
                <a:sym typeface="Open Sans"/>
              </a:rPr>
              <a:t>দি কোর হিউম্যানিটেরিয়ান স্ট্যান্ডার্ড (মানবিক সহায়তার মূল মানদণ্ড)</a:t>
            </a:r>
            <a:endParaRPr sz="2800" b="0" i="0" u="none" strike="noStrike" cap="none">
              <a:solidFill>
                <a:srgbClr val="3F3F3F"/>
              </a:solidFill>
              <a:latin typeface="Open Sans"/>
              <a:ea typeface="Open Sans"/>
              <a:cs typeface="Open Sans"/>
              <a:sym typeface="Open Sans"/>
            </a:endParaRPr>
          </a:p>
          <a:p>
            <a:pPr marL="457200" marR="0" lvl="0" indent="-457200" algn="l" rtl="0">
              <a:lnSpc>
                <a:spcPct val="100000"/>
              </a:lnSpc>
              <a:spcBef>
                <a:spcPts val="3600"/>
              </a:spcBef>
              <a:spcAft>
                <a:spcPts val="0"/>
              </a:spcAft>
              <a:buClr>
                <a:srgbClr val="FF0000"/>
              </a:buClr>
              <a:buSzPts val="3200"/>
              <a:buFont typeface="Arial"/>
              <a:buChar char="•"/>
            </a:pPr>
            <a:r>
              <a:rPr lang="en-GB" sz="3200" b="0" i="0" u="none" strike="noStrike" cap="none">
                <a:solidFill>
                  <a:srgbClr val="3F3F3F"/>
                </a:solidFill>
                <a:latin typeface="Open Sans"/>
                <a:ea typeface="Open Sans"/>
                <a:cs typeface="Open Sans"/>
                <a:sym typeface="Open Sans"/>
              </a:rPr>
              <a:t>আক্রান্তদের প্রতি জবাবদিহিতার জন্য আইএএসসি-র প্রতিশ্রুতি সমূহ</a:t>
            </a:r>
            <a:endParaRPr sz="1400" b="0" i="0" u="none" strike="noStrike" cap="none">
              <a:solidFill>
                <a:srgbClr val="000000"/>
              </a:solidFill>
              <a:latin typeface="Arial"/>
              <a:ea typeface="Arial"/>
              <a:cs typeface="Arial"/>
              <a:sym typeface="Arial"/>
            </a:endParaRPr>
          </a:p>
          <a:p>
            <a:pPr marL="457200" marR="0" lvl="0" indent="-457200" algn="l" rtl="0">
              <a:lnSpc>
                <a:spcPct val="100000"/>
              </a:lnSpc>
              <a:spcBef>
                <a:spcPts val="3600"/>
              </a:spcBef>
              <a:spcAft>
                <a:spcPts val="0"/>
              </a:spcAft>
              <a:buClr>
                <a:srgbClr val="FF0000"/>
              </a:buClr>
              <a:buSzPts val="3200"/>
              <a:buFont typeface="Arial"/>
              <a:buChar char="•"/>
            </a:pPr>
            <a:r>
              <a:rPr lang="en-GB" sz="3200" b="0" i="0" u="none" strike="noStrike" cap="none">
                <a:solidFill>
                  <a:srgbClr val="3F3F3F"/>
                </a:solidFill>
                <a:latin typeface="Open Sans"/>
                <a:ea typeface="Open Sans"/>
                <a:cs typeface="Open Sans"/>
                <a:sym typeface="Open Sans"/>
              </a:rPr>
              <a:t>গ্র্যান্ড বার্গেইন</a:t>
            </a:r>
            <a:endParaRPr sz="1400" b="0" i="0" u="none" strike="noStrike" cap="none">
              <a:solidFill>
                <a:srgbClr val="000000"/>
              </a:solidFill>
              <a:latin typeface="Arial"/>
              <a:ea typeface="Arial"/>
              <a:cs typeface="Arial"/>
              <a:sym typeface="Arial"/>
            </a:endParaRPr>
          </a:p>
          <a:p>
            <a:pPr marL="457200" marR="0" lvl="0" indent="-457200" algn="l" rtl="0">
              <a:lnSpc>
                <a:spcPct val="100000"/>
              </a:lnSpc>
              <a:spcBef>
                <a:spcPts val="3600"/>
              </a:spcBef>
              <a:spcAft>
                <a:spcPts val="0"/>
              </a:spcAft>
              <a:buClr>
                <a:srgbClr val="FF0000"/>
              </a:buClr>
              <a:buSzPts val="3200"/>
              <a:buFont typeface="Arial"/>
              <a:buChar char="•"/>
            </a:pPr>
            <a:r>
              <a:rPr lang="en-GB" sz="3200" b="0" i="0" u="none" strike="noStrike" cap="none">
                <a:solidFill>
                  <a:srgbClr val="3F3F3F"/>
                </a:solidFill>
                <a:latin typeface="Open Sans"/>
                <a:ea typeface="Open Sans"/>
                <a:cs typeface="Open Sans"/>
                <a:sym typeface="Open Sans"/>
              </a:rPr>
              <a:t>ওসিএইচএ-র যে চারটি বিষয় আপসযোগ্য নয়</a:t>
            </a:r>
            <a:endParaRPr sz="1400" b="0" i="0" u="none" strike="noStrike" cap="none">
              <a:solidFill>
                <a:srgbClr val="000000"/>
              </a:solidFill>
              <a:latin typeface="Arial"/>
              <a:ea typeface="Arial"/>
              <a:cs typeface="Arial"/>
              <a:sym typeface="Arial"/>
            </a:endParaRPr>
          </a:p>
        </p:txBody>
      </p:sp>
      <p:sp>
        <p:nvSpPr>
          <p:cNvPr id="1200" name="Google Shape;1200;p15"/>
          <p:cNvSpPr/>
          <p:nvPr/>
        </p:nvSpPr>
        <p:spPr>
          <a:xfrm>
            <a:off x="0" y="0"/>
            <a:ext cx="18288000" cy="457200"/>
          </a:xfrm>
          <a:prstGeom prst="rect">
            <a:avLst/>
          </a:prstGeom>
          <a:solidFill>
            <a:srgbClr val="F8F9FA"/>
          </a:solid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1F1F1F"/>
              </a:buClr>
              <a:buSzPts val="2100"/>
              <a:buFont typeface="Arial"/>
              <a:buNone/>
            </a:pPr>
            <a:r>
              <a:rPr lang="en-GB" sz="2100" b="0" i="0" u="none" strike="noStrike" cap="none">
                <a:solidFill>
                  <a:srgbClr val="1F1F1F"/>
                </a:solidFill>
                <a:latin typeface="Arial"/>
                <a:ea typeface="Arial"/>
                <a:cs typeface="Arial"/>
                <a:sym typeface="Arial"/>
              </a:rPr>
              <a:t>আলোচনা সাপেক্ষ</a:t>
            </a:r>
            <a:r>
              <a:rPr lang="en-GB" sz="1200" b="0" i="0" u="none" strike="noStrike" cap="none">
                <a:solidFill>
                  <a:schemeClr val="dk1"/>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p:txBody>
      </p:sp>
      <p:pic>
        <p:nvPicPr>
          <p:cNvPr id="1201" name="Google Shape;1201;p15" title="Tool_111.jpg"/>
          <p:cNvPicPr preferRelativeResize="0"/>
          <p:nvPr/>
        </p:nvPicPr>
        <p:blipFill rotWithShape="1">
          <a:blip r:embed="rId3">
            <a:alphaModFix/>
          </a:blip>
          <a:srcRect/>
          <a:stretch/>
        </p:blipFill>
        <p:spPr>
          <a:xfrm>
            <a:off x="9005682" y="609600"/>
            <a:ext cx="9129917" cy="8911477"/>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05"/>
        <p:cNvGrpSpPr/>
        <p:nvPr/>
      </p:nvGrpSpPr>
      <p:grpSpPr>
        <a:xfrm>
          <a:off x="0" y="0"/>
          <a:ext cx="0" cy="0"/>
          <a:chOff x="0" y="0"/>
          <a:chExt cx="0" cy="0"/>
        </a:xfrm>
      </p:grpSpPr>
      <p:sp>
        <p:nvSpPr>
          <p:cNvPr id="1206" name="Google Shape;1206;p16"/>
          <p:cNvSpPr txBox="1"/>
          <p:nvPr/>
        </p:nvSpPr>
        <p:spPr>
          <a:xfrm>
            <a:off x="1737986" y="3473087"/>
            <a:ext cx="14811900" cy="4426800"/>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Clr>
                <a:srgbClr val="000000"/>
              </a:buClr>
              <a:buSzPts val="8800"/>
              <a:buFont typeface="Arial"/>
              <a:buNone/>
            </a:pPr>
            <a:r>
              <a:rPr lang="en-GB" sz="8800" b="1" i="0" u="none" strike="noStrike" cap="none">
                <a:solidFill>
                  <a:srgbClr val="F5333F"/>
                </a:solidFill>
                <a:latin typeface="Montserrat"/>
                <a:ea typeface="Montserrat"/>
                <a:cs typeface="Montserrat"/>
                <a:sym typeface="Montserrat"/>
              </a:rPr>
              <a:t>শক্তিশালী জবাবদিহিতা আমাদের প্রতিষ্ঠানের জন্য কিভাবে লাভজনক হতে পারে?</a:t>
            </a:r>
            <a:endParaRPr sz="8800" b="0" i="0" u="none" strike="noStrike" cap="none">
              <a:solidFill>
                <a:srgbClr val="F5333F"/>
              </a:solidFill>
              <a:latin typeface="Roboto Black"/>
              <a:ea typeface="Roboto Black"/>
              <a:cs typeface="Roboto Black"/>
              <a:sym typeface="Roboto Black"/>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11"/>
        <p:cNvGrpSpPr/>
        <p:nvPr/>
      </p:nvGrpSpPr>
      <p:grpSpPr>
        <a:xfrm>
          <a:off x="0" y="0"/>
          <a:ext cx="0" cy="0"/>
          <a:chOff x="0" y="0"/>
          <a:chExt cx="0" cy="0"/>
        </a:xfrm>
      </p:grpSpPr>
      <p:sp>
        <p:nvSpPr>
          <p:cNvPr id="1212" name="Google Shape;1212;p17"/>
          <p:cNvSpPr txBox="1"/>
          <p:nvPr/>
        </p:nvSpPr>
        <p:spPr>
          <a:xfrm>
            <a:off x="484964" y="902830"/>
            <a:ext cx="8490000" cy="2290200"/>
          </a:xfrm>
          <a:prstGeom prst="rect">
            <a:avLst/>
          </a:prstGeom>
          <a:noFill/>
          <a:ln>
            <a:noFill/>
          </a:ln>
        </p:spPr>
        <p:txBody>
          <a:bodyPr spcFirstLastPara="1" wrap="square" lIns="91425" tIns="45700" rIns="91425" bIns="45700" anchor="t" anchorCtr="0">
            <a:spAutoFit/>
          </a:bodyPr>
          <a:lstStyle/>
          <a:p>
            <a:pPr marL="0" marR="0" lvl="0" indent="0" algn="l" rtl="0">
              <a:lnSpc>
                <a:spcPct val="99166"/>
              </a:lnSpc>
              <a:spcBef>
                <a:spcPts val="0"/>
              </a:spcBef>
              <a:spcAft>
                <a:spcPts val="0"/>
              </a:spcAft>
              <a:buClr>
                <a:srgbClr val="000000"/>
              </a:buClr>
              <a:buSzPts val="4800"/>
              <a:buFont typeface="Arial"/>
              <a:buNone/>
            </a:pPr>
            <a:r>
              <a:rPr lang="en-GB" sz="4800" b="1" i="0" u="none" strike="noStrike" cap="none">
                <a:solidFill>
                  <a:schemeClr val="dk2"/>
                </a:solidFill>
                <a:latin typeface="Montserrat"/>
                <a:ea typeface="Montserrat"/>
                <a:cs typeface="Montserrat"/>
                <a:sym typeface="Montserrat"/>
              </a:rPr>
              <a:t>কমিউনিটির শক্তিশালী সম্পৃক্ততার উপকারিতা</a:t>
            </a:r>
            <a:endParaRPr sz="1400" b="0" i="0" u="none" strike="noStrike" cap="none">
              <a:solidFill>
                <a:srgbClr val="000000"/>
              </a:solidFill>
              <a:latin typeface="Arial"/>
              <a:ea typeface="Arial"/>
              <a:cs typeface="Arial"/>
              <a:sym typeface="Arial"/>
            </a:endParaRPr>
          </a:p>
          <a:p>
            <a:pPr marL="0" marR="0" lvl="0" indent="0" algn="l" rtl="0">
              <a:lnSpc>
                <a:spcPct val="99166"/>
              </a:lnSpc>
              <a:spcBef>
                <a:spcPts val="0"/>
              </a:spcBef>
              <a:spcAft>
                <a:spcPts val="0"/>
              </a:spcAft>
              <a:buClr>
                <a:srgbClr val="000000"/>
              </a:buClr>
              <a:buSzPts val="4800"/>
              <a:buFont typeface="Arial"/>
              <a:buNone/>
            </a:pPr>
            <a:r>
              <a:rPr lang="en-GB" sz="4800" b="0" i="0" u="none" strike="noStrike" cap="none">
                <a:solidFill>
                  <a:schemeClr val="accent3"/>
                </a:solidFill>
                <a:latin typeface="Montserrat"/>
                <a:ea typeface="Montserrat"/>
                <a:cs typeface="Montserrat"/>
                <a:sym typeface="Montserrat"/>
              </a:rPr>
              <a:t>আলোচনা করুন …</a:t>
            </a:r>
            <a:endParaRPr sz="4800" b="0" i="0" u="none" strike="noStrike" cap="none">
              <a:solidFill>
                <a:schemeClr val="dk2"/>
              </a:solidFill>
              <a:latin typeface="Montserrat"/>
              <a:ea typeface="Montserrat"/>
              <a:cs typeface="Montserrat"/>
              <a:sym typeface="Montserrat"/>
            </a:endParaRPr>
          </a:p>
        </p:txBody>
      </p:sp>
      <p:sp>
        <p:nvSpPr>
          <p:cNvPr id="1213" name="Google Shape;1213;p17"/>
          <p:cNvSpPr txBox="1"/>
          <p:nvPr/>
        </p:nvSpPr>
        <p:spPr>
          <a:xfrm>
            <a:off x="484964" y="3336822"/>
            <a:ext cx="7546200" cy="72788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GB" sz="2800" b="0" i="0" u="none" strike="noStrike" cap="none">
                <a:solidFill>
                  <a:schemeClr val="lt1"/>
                </a:solidFill>
                <a:latin typeface="Open Sans"/>
                <a:ea typeface="Open Sans"/>
                <a:cs typeface="Open Sans"/>
                <a:sym typeface="Open Sans"/>
              </a:rPr>
              <a:t>১। কর্মসূচির গুণগত মান ও প্রভাবের উন্নতি</a:t>
            </a:r>
            <a:endParaRPr sz="2800" b="0" i="0" u="none" strike="noStrike" cap="none">
              <a:solidFill>
                <a:schemeClr val="lt1"/>
              </a:solidFill>
              <a:latin typeface="Open Sans"/>
              <a:ea typeface="Open Sans"/>
              <a:cs typeface="Open Sans"/>
              <a:sym typeface="Open Sans"/>
            </a:endParaRPr>
          </a:p>
          <a:p>
            <a:pPr marL="0" marR="0" lvl="0" indent="0" algn="l" rtl="0">
              <a:lnSpc>
                <a:spcPct val="100000"/>
              </a:lnSpc>
              <a:spcBef>
                <a:spcPts val="4200"/>
              </a:spcBef>
              <a:spcAft>
                <a:spcPts val="0"/>
              </a:spcAft>
              <a:buClr>
                <a:srgbClr val="000000"/>
              </a:buClr>
              <a:buSzPts val="2800"/>
              <a:buFont typeface="Arial"/>
              <a:buNone/>
            </a:pPr>
            <a:r>
              <a:rPr lang="en-GB" sz="2800" b="0" i="0" u="none" strike="noStrike" cap="none">
                <a:solidFill>
                  <a:schemeClr val="lt1"/>
                </a:solidFill>
                <a:latin typeface="Open Sans"/>
                <a:ea typeface="Open Sans"/>
                <a:cs typeface="Open Sans"/>
                <a:sym typeface="Open Sans"/>
              </a:rPr>
              <a:t>২। উন্নত কর্মদক্ষতা</a:t>
            </a:r>
            <a:endParaRPr sz="2800" b="0" i="0" u="none" strike="noStrike" cap="none">
              <a:solidFill>
                <a:srgbClr val="000000"/>
              </a:solidFill>
              <a:latin typeface="Arial"/>
              <a:ea typeface="Arial"/>
              <a:cs typeface="Arial"/>
              <a:sym typeface="Arial"/>
            </a:endParaRPr>
          </a:p>
          <a:p>
            <a:pPr marL="0" marR="0" lvl="0" indent="0" algn="l" rtl="0">
              <a:lnSpc>
                <a:spcPct val="100000"/>
              </a:lnSpc>
              <a:spcBef>
                <a:spcPts val="4200"/>
              </a:spcBef>
              <a:spcAft>
                <a:spcPts val="0"/>
              </a:spcAft>
              <a:buClr>
                <a:srgbClr val="000000"/>
              </a:buClr>
              <a:buSzPts val="2800"/>
              <a:buFont typeface="Arial"/>
              <a:buNone/>
            </a:pPr>
            <a:r>
              <a:rPr lang="en-GB" sz="2800" b="0" i="0" u="none" strike="noStrike" cap="none">
                <a:solidFill>
                  <a:schemeClr val="lt1"/>
                </a:solidFill>
                <a:latin typeface="Open Sans"/>
                <a:ea typeface="Open Sans"/>
                <a:cs typeface="Open Sans"/>
                <a:sym typeface="Open Sans"/>
              </a:rPr>
              <a:t>৩। সুনাম বৃদ্ধি</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4200"/>
              </a:spcBef>
              <a:spcAft>
                <a:spcPts val="0"/>
              </a:spcAft>
              <a:buClr>
                <a:srgbClr val="000000"/>
              </a:buClr>
              <a:buSzPts val="2800"/>
              <a:buFont typeface="Arial"/>
              <a:buNone/>
            </a:pPr>
            <a:r>
              <a:rPr lang="en-GB" sz="2800" b="0" i="0" u="none" strike="noStrike" cap="none">
                <a:solidFill>
                  <a:schemeClr val="lt1"/>
                </a:solidFill>
                <a:latin typeface="Open Sans"/>
                <a:ea typeface="Open Sans"/>
                <a:cs typeface="Open Sans"/>
                <a:sym typeface="Open Sans"/>
              </a:rPr>
              <a:t>৪। আস্থা, প্রবেশাধিকার এবং গ্রহণযোগ্যতা গড়ে তোলা।</a:t>
            </a:r>
            <a:endParaRPr sz="2800" b="0" i="0" u="none" strike="noStrike" cap="none">
              <a:solidFill>
                <a:srgbClr val="000000"/>
              </a:solidFill>
              <a:latin typeface="Arial"/>
              <a:ea typeface="Arial"/>
              <a:cs typeface="Arial"/>
              <a:sym typeface="Arial"/>
            </a:endParaRPr>
          </a:p>
          <a:p>
            <a:pPr marL="0" marR="0" lvl="0" indent="0" algn="l" rtl="0">
              <a:lnSpc>
                <a:spcPct val="100000"/>
              </a:lnSpc>
              <a:spcBef>
                <a:spcPts val="4200"/>
              </a:spcBef>
              <a:spcAft>
                <a:spcPts val="0"/>
              </a:spcAft>
              <a:buClr>
                <a:srgbClr val="000000"/>
              </a:buClr>
              <a:buSzPts val="2800"/>
              <a:buFont typeface="Arial"/>
              <a:buNone/>
            </a:pPr>
            <a:r>
              <a:rPr lang="en-GB" sz="2800" b="0" i="0" u="none" strike="noStrike" cap="none">
                <a:solidFill>
                  <a:schemeClr val="lt1"/>
                </a:solidFill>
                <a:latin typeface="Open Sans"/>
                <a:ea typeface="Open Sans"/>
                <a:cs typeface="Open Sans"/>
                <a:sym typeface="Open Sans"/>
              </a:rPr>
              <a:t>৫। আরও তহবিল আকর্ষণ করা</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4200"/>
              </a:spcBef>
              <a:spcAft>
                <a:spcPts val="0"/>
              </a:spcAft>
              <a:buClr>
                <a:srgbClr val="000000"/>
              </a:buClr>
              <a:buSzPts val="2800"/>
              <a:buFont typeface="Arial"/>
              <a:buNone/>
            </a:pPr>
            <a:r>
              <a:rPr lang="en-GB" sz="2800" b="0" i="0" u="none" strike="noStrike" cap="none">
                <a:solidFill>
                  <a:schemeClr val="lt1"/>
                </a:solidFill>
                <a:latin typeface="Open Sans"/>
                <a:ea typeface="Open Sans"/>
                <a:cs typeface="Open Sans"/>
                <a:sym typeface="Open Sans"/>
              </a:rPr>
              <a:t>৬। অন্তর্ভুক্তিকে উৎসাহিত করা</a:t>
            </a:r>
            <a:endParaRPr sz="2800" b="0" i="0" u="none" strike="noStrike" cap="none">
              <a:solidFill>
                <a:schemeClr val="lt1"/>
              </a:solidFill>
              <a:latin typeface="Open Sans"/>
              <a:ea typeface="Open Sans"/>
              <a:cs typeface="Open Sans"/>
              <a:sym typeface="Open Sans"/>
            </a:endParaRPr>
          </a:p>
          <a:p>
            <a:pPr marL="0" marR="0" lvl="0" indent="0" algn="l" rtl="0">
              <a:lnSpc>
                <a:spcPct val="100000"/>
              </a:lnSpc>
              <a:spcBef>
                <a:spcPts val="4200"/>
              </a:spcBef>
              <a:spcAft>
                <a:spcPts val="600"/>
              </a:spcAft>
              <a:buClr>
                <a:srgbClr val="000000"/>
              </a:buClr>
              <a:buSzPts val="2800"/>
              <a:buFont typeface="Arial"/>
              <a:buNone/>
            </a:pPr>
            <a:r>
              <a:rPr lang="en-GB" sz="2800" b="0" i="0" u="none" strike="noStrike" cap="none">
                <a:solidFill>
                  <a:schemeClr val="lt1"/>
                </a:solidFill>
                <a:latin typeface="Open Sans"/>
                <a:ea typeface="Open Sans"/>
                <a:cs typeface="Open Sans"/>
                <a:sym typeface="Open Sans"/>
              </a:rPr>
              <a:t>৭। আমাদের মুভমেন্টের প্রতিশ্রুতিগুলো রক্ষা করা।</a:t>
            </a:r>
            <a:endParaRPr sz="2800" b="0" i="0" u="none" strike="noStrike" cap="none">
              <a:solidFill>
                <a:schemeClr val="lt1"/>
              </a:solidFill>
              <a:latin typeface="Open Sans"/>
              <a:ea typeface="Open Sans"/>
              <a:cs typeface="Open Sans"/>
              <a:sym typeface="Open Sans"/>
            </a:endParaRPr>
          </a:p>
        </p:txBody>
      </p:sp>
      <p:pic>
        <p:nvPicPr>
          <p:cNvPr id="1214" name="Google Shape;1214;p17" descr="A group of people wearing matching outfits&#10;&#10;Description automatically generated with low confidence"/>
          <p:cNvPicPr preferRelativeResize="0"/>
          <p:nvPr/>
        </p:nvPicPr>
        <p:blipFill rotWithShape="1">
          <a:blip r:embed="rId3">
            <a:alphaModFix/>
          </a:blip>
          <a:srcRect t="-2"/>
          <a:stretch/>
        </p:blipFill>
        <p:spPr>
          <a:xfrm>
            <a:off x="8974964" y="4241358"/>
            <a:ext cx="9666514" cy="10288800"/>
          </a:xfrm>
          <a:prstGeom prst="rect">
            <a:avLst/>
          </a:prstGeom>
          <a:noFill/>
          <a:ln>
            <a:noFill/>
          </a:ln>
        </p:spPr>
      </p:pic>
      <p:pic>
        <p:nvPicPr>
          <p:cNvPr id="1215" name="Google Shape;1215;p17" title="Page_18-19-Tool1.jpg"/>
          <p:cNvPicPr preferRelativeResize="0"/>
          <p:nvPr/>
        </p:nvPicPr>
        <p:blipFill>
          <a:blip r:embed="rId4">
            <a:alphaModFix/>
          </a:blip>
          <a:stretch>
            <a:fillRect/>
          </a:stretch>
        </p:blipFill>
        <p:spPr>
          <a:xfrm>
            <a:off x="15126713" y="1849288"/>
            <a:ext cx="2809875" cy="9220200"/>
          </a:xfrm>
          <a:prstGeom prst="rect">
            <a:avLst/>
          </a:prstGeom>
          <a:noFill/>
          <a:ln>
            <a:noFill/>
          </a:ln>
        </p:spPr>
      </p:pic>
      <p:sp>
        <p:nvSpPr>
          <p:cNvPr id="1216" name="Google Shape;1216;p17"/>
          <p:cNvSpPr txBox="1"/>
          <p:nvPr/>
        </p:nvSpPr>
        <p:spPr>
          <a:xfrm>
            <a:off x="15414525" y="4429550"/>
            <a:ext cx="2340000" cy="608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000">
                <a:solidFill>
                  <a:schemeClr val="dk1"/>
                </a:solidFill>
              </a:rPr>
              <a:t>যারা মতামত দেন নি, তাদের তুলনায় যারা মতামত দিয়েছেন, তাদের মধ্যে ‘আমি সম্মানজনক ও মর্যাদাশীল আচরণ পেয়েছি’—এমনটা বলার সম্ভাবনা ছিল ৩.৫ গুণ বেশি। আবার যাদের সঙ্গে আলোচনা হয়নি, তাদের তুলনায় যাদের সঙ্গে আলোচনা করা হয়েছে, তাদের মধ্যে এমন অনুভূতি প্রকাশের সম্ভাবনা ছিল ৩.১ গুণ বেশি।</a:t>
            </a:r>
            <a:endParaRPr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1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1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1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21"/>
        <p:cNvGrpSpPr/>
        <p:nvPr/>
      </p:nvGrpSpPr>
      <p:grpSpPr>
        <a:xfrm>
          <a:off x="0" y="0"/>
          <a:ext cx="0" cy="0"/>
          <a:chOff x="0" y="0"/>
          <a:chExt cx="0" cy="0"/>
        </a:xfrm>
      </p:grpSpPr>
      <p:pic>
        <p:nvPicPr>
          <p:cNvPr id="1222" name="Google Shape;1222;p19"/>
          <p:cNvPicPr preferRelativeResize="0"/>
          <p:nvPr/>
        </p:nvPicPr>
        <p:blipFill rotWithShape="1">
          <a:blip r:embed="rId3">
            <a:alphaModFix/>
          </a:blip>
          <a:srcRect l="-895" r="-192"/>
          <a:stretch/>
        </p:blipFill>
        <p:spPr>
          <a:xfrm>
            <a:off x="-198831" y="0"/>
            <a:ext cx="18486831" cy="10288588"/>
          </a:xfrm>
          <a:prstGeom prst="rect">
            <a:avLst/>
          </a:prstGeom>
          <a:noFill/>
          <a:ln>
            <a:noFill/>
          </a:ln>
        </p:spPr>
      </p:pic>
      <p:sp>
        <p:nvSpPr>
          <p:cNvPr id="1223" name="Google Shape;1223;p19"/>
          <p:cNvSpPr txBox="1"/>
          <p:nvPr/>
        </p:nvSpPr>
        <p:spPr>
          <a:xfrm>
            <a:off x="6811145" y="6864354"/>
            <a:ext cx="11269800" cy="2931875"/>
          </a:xfrm>
          <a:prstGeom prst="rect">
            <a:avLst/>
          </a:prstGeom>
          <a:solidFill>
            <a:srgbClr val="2F2F2F"/>
          </a:solidFill>
          <a:ln>
            <a:noFill/>
          </a:ln>
        </p:spPr>
        <p:txBody>
          <a:bodyPr spcFirstLastPara="1" wrap="square" lIns="324000" tIns="324000" rIns="324000" bIns="3240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chemeClr val="lt2"/>
                </a:solidFill>
                <a:latin typeface="Montserrat"/>
                <a:ea typeface="Montserrat"/>
                <a:cs typeface="Montserrat"/>
                <a:sym typeface="Montserrat"/>
              </a:rPr>
              <a:t>অর্থ প্রদান </a:t>
            </a:r>
            <a:r>
              <a:rPr lang="en-GB" sz="2800" b="0" i="0" u="none" strike="noStrike" cap="none">
                <a:solidFill>
                  <a:schemeClr val="lt2"/>
                </a:solidFill>
                <a:latin typeface="Montserrat"/>
                <a:ea typeface="Montserrat"/>
                <a:cs typeface="Montserrat"/>
                <a:sym typeface="Montserrat"/>
              </a:rPr>
              <a:t>কর্মসূচি</a:t>
            </a:r>
            <a:r>
              <a:rPr lang="en-GB" sz="2800" b="1" i="0" u="none" strike="noStrike" cap="none">
                <a:solidFill>
                  <a:schemeClr val="lt2"/>
                </a:solidFill>
                <a:latin typeface="Montserrat"/>
                <a:ea typeface="Montserrat"/>
                <a:cs typeface="Montserrat"/>
                <a:sym typeface="Montserrat"/>
              </a:rPr>
              <a:t>, খরা সাড়াদান, কেনিয়া</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GB" sz="2400" b="0" i="0" u="none" strike="noStrike" cap="none">
                <a:solidFill>
                  <a:schemeClr val="lt2"/>
                </a:solidFill>
                <a:latin typeface="Montserrat"/>
                <a:ea typeface="Montserrat"/>
                <a:cs typeface="Montserrat"/>
                <a:sym typeface="Montserrat"/>
              </a:rPr>
              <a:t>এন্ডলাইন মূল্যায়ন থেকে জানা গেছে যে লক্ষ্য নির্ধারণের প্রক্রিয়ায় কমিউনিটির অংশগ্রহণ অর্থ </a:t>
            </a:r>
            <a:r>
              <a:rPr lang="en-GB" sz="2400" b="1" i="0" u="none" strike="noStrike" cap="none">
                <a:solidFill>
                  <a:schemeClr val="lt2"/>
                </a:solidFill>
                <a:latin typeface="Montserrat"/>
                <a:ea typeface="Montserrat"/>
                <a:cs typeface="Montserrat"/>
                <a:sym typeface="Montserrat"/>
              </a:rPr>
              <a:t>প্রদান</a:t>
            </a:r>
            <a:r>
              <a:rPr lang="en-GB" sz="2400" b="0" i="0" u="none" strike="noStrike" cap="none">
                <a:solidFill>
                  <a:schemeClr val="lt2"/>
                </a:solidFill>
                <a:latin typeface="Montserrat"/>
                <a:ea typeface="Montserrat"/>
                <a:cs typeface="Montserrat"/>
                <a:sym typeface="Montserrat"/>
              </a:rPr>
              <a:t> কর্মসূচির কার্যকারিতা এবং কর্মদক্ষতা বাড়িয়েছে। সেখানে সাক্ষাতকার দেওয়া লোকজনের মধ্যে ৯২% বলেছেন, কার্যক্রমটি কমিউনিটির সবচেয়ে অরক্ষিত বা দুর্বল মানুষদের সঠিকভাবে নির্বাচন করেছে। আর ৯৪% বলেছেন, মূল্যায়নের সময় তাদের এই প্রকল্প নিয়ে কোনো অভিযোগ ছিল না।</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227"/>
        <p:cNvGrpSpPr/>
        <p:nvPr/>
      </p:nvGrpSpPr>
      <p:grpSpPr>
        <a:xfrm>
          <a:off x="0" y="0"/>
          <a:ext cx="0" cy="0"/>
          <a:chOff x="0" y="0"/>
          <a:chExt cx="0" cy="0"/>
        </a:xfrm>
      </p:grpSpPr>
      <p:sp>
        <p:nvSpPr>
          <p:cNvPr id="1228" name="Google Shape;1228;p20"/>
          <p:cNvSpPr txBox="1"/>
          <p:nvPr/>
        </p:nvSpPr>
        <p:spPr>
          <a:xfrm>
            <a:off x="1961498" y="4003276"/>
            <a:ext cx="14364900" cy="2259040"/>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Clr>
                <a:srgbClr val="000000"/>
              </a:buClr>
              <a:buSzPts val="8800"/>
              <a:buFont typeface="Arial"/>
              <a:buNone/>
            </a:pPr>
            <a:r>
              <a:rPr lang="en-GB" sz="8800" b="1" i="0" u="none" strike="noStrike" cap="none">
                <a:solidFill>
                  <a:srgbClr val="F5333F"/>
                </a:solidFill>
                <a:latin typeface="Montserrat"/>
                <a:ea typeface="Montserrat"/>
                <a:cs typeface="Montserrat"/>
                <a:sym typeface="Montserrat"/>
              </a:rPr>
              <a:t>কমিউনিটিদের সম্পৃক্ত না করার ঝুঁকি</a:t>
            </a:r>
            <a:endParaRPr sz="8800" b="0" i="0" u="none" strike="noStrike" cap="none">
              <a:solidFill>
                <a:srgbClr val="F5333F"/>
              </a:solidFill>
              <a:latin typeface="Roboto Black"/>
              <a:ea typeface="Roboto Black"/>
              <a:cs typeface="Roboto Black"/>
              <a:sym typeface="Roboto Black"/>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233"/>
        <p:cNvGrpSpPr/>
        <p:nvPr/>
      </p:nvGrpSpPr>
      <p:grpSpPr>
        <a:xfrm>
          <a:off x="0" y="0"/>
          <a:ext cx="0" cy="0"/>
          <a:chOff x="0" y="0"/>
          <a:chExt cx="0" cy="0"/>
        </a:xfrm>
      </p:grpSpPr>
      <p:sp>
        <p:nvSpPr>
          <p:cNvPr id="1234" name="Google Shape;1234;p21"/>
          <p:cNvSpPr txBox="1"/>
          <p:nvPr/>
        </p:nvSpPr>
        <p:spPr>
          <a:xfrm>
            <a:off x="719845" y="563218"/>
            <a:ext cx="13250100" cy="1465200"/>
          </a:xfrm>
          <a:prstGeom prst="rect">
            <a:avLst/>
          </a:prstGeom>
          <a:noFill/>
          <a:ln>
            <a:noFill/>
          </a:ln>
        </p:spPr>
        <p:txBody>
          <a:bodyPr spcFirstLastPara="1" wrap="square" lIns="91425" tIns="45700" rIns="91425" bIns="45700" anchor="t" anchorCtr="0">
            <a:spAutoFit/>
          </a:bodyPr>
          <a:lstStyle/>
          <a:p>
            <a:pPr marL="0" marR="0" lvl="0" indent="0" algn="l" rtl="0">
              <a:lnSpc>
                <a:spcPct val="92916"/>
              </a:lnSpc>
              <a:spcBef>
                <a:spcPts val="0"/>
              </a:spcBef>
              <a:spcAft>
                <a:spcPts val="0"/>
              </a:spcAft>
              <a:buClr>
                <a:srgbClr val="33394B"/>
              </a:buClr>
              <a:buSzPts val="4800"/>
              <a:buFont typeface="Arial"/>
              <a:buNone/>
            </a:pPr>
            <a:r>
              <a:rPr lang="en-GB" sz="4800" b="1" i="0" u="none" strike="noStrike" cap="none">
                <a:solidFill>
                  <a:srgbClr val="33394B"/>
                </a:solidFill>
                <a:latin typeface="Montserrat"/>
                <a:ea typeface="Montserrat"/>
                <a:cs typeface="Montserrat"/>
                <a:sym typeface="Montserrat"/>
              </a:rPr>
              <a:t>আমরা কমিউনিটিদের সম্পৃক্ত না করলে কী হতে পারে?</a:t>
            </a:r>
            <a:endParaRPr sz="1400" b="0" i="0" u="none" strike="noStrike" cap="none">
              <a:solidFill>
                <a:srgbClr val="000000"/>
              </a:solidFill>
              <a:latin typeface="Arial"/>
              <a:ea typeface="Arial"/>
              <a:cs typeface="Arial"/>
              <a:sym typeface="Arial"/>
            </a:endParaRPr>
          </a:p>
        </p:txBody>
      </p:sp>
      <p:pic>
        <p:nvPicPr>
          <p:cNvPr id="1235" name="Google Shape;1235;p21" title="Page_22-23-Tool1.jpg"/>
          <p:cNvPicPr preferRelativeResize="0"/>
          <p:nvPr/>
        </p:nvPicPr>
        <p:blipFill rotWithShape="1">
          <a:blip r:embed="rId3">
            <a:alphaModFix/>
          </a:blip>
          <a:srcRect/>
          <a:stretch/>
        </p:blipFill>
        <p:spPr>
          <a:xfrm>
            <a:off x="152400" y="2180826"/>
            <a:ext cx="9670725" cy="7653574"/>
          </a:xfrm>
          <a:prstGeom prst="rect">
            <a:avLst/>
          </a:prstGeom>
          <a:noFill/>
          <a:ln>
            <a:noFill/>
          </a:ln>
        </p:spPr>
      </p:pic>
      <p:sp>
        <p:nvSpPr>
          <p:cNvPr id="1236" name="Google Shape;1236;p21"/>
          <p:cNvSpPr txBox="1"/>
          <p:nvPr/>
        </p:nvSpPr>
        <p:spPr>
          <a:xfrm>
            <a:off x="1298250" y="7581300"/>
            <a:ext cx="1555200" cy="678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800"/>
              <a:buFont typeface="Arial"/>
              <a:buNone/>
            </a:pPr>
            <a:r>
              <a:rPr lang="en-GB" sz="2800" b="1" i="0" u="none" strike="noStrike" cap="none">
                <a:solidFill>
                  <a:schemeClr val="lt2"/>
                </a:solidFill>
                <a:latin typeface="Arial"/>
                <a:ea typeface="Arial"/>
                <a:cs typeface="Arial"/>
                <a:sym typeface="Arial"/>
              </a:rPr>
              <a:t>২৬%</a:t>
            </a:r>
            <a:endParaRPr sz="1700" b="1" i="0" u="none" strike="noStrike" cap="none">
              <a:solidFill>
                <a:schemeClr val="lt2"/>
              </a:solidFill>
              <a:latin typeface="Arial"/>
              <a:ea typeface="Arial"/>
              <a:cs typeface="Arial"/>
              <a:sym typeface="Arial"/>
            </a:endParaRPr>
          </a:p>
        </p:txBody>
      </p:sp>
      <p:sp>
        <p:nvSpPr>
          <p:cNvPr id="1237" name="Google Shape;1237;p21"/>
          <p:cNvSpPr txBox="1"/>
          <p:nvPr/>
        </p:nvSpPr>
        <p:spPr>
          <a:xfrm>
            <a:off x="3444575" y="7581300"/>
            <a:ext cx="1555200" cy="678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chemeClr val="lt2"/>
                </a:solidFill>
                <a:latin typeface="Arial"/>
                <a:ea typeface="Arial"/>
                <a:cs typeface="Arial"/>
                <a:sym typeface="Arial"/>
              </a:rPr>
              <a:t>২৫%</a:t>
            </a:r>
            <a:endParaRPr sz="2800" b="1" i="0" u="none" strike="noStrike" cap="none">
              <a:solidFill>
                <a:schemeClr val="lt2"/>
              </a:solidFill>
              <a:latin typeface="Arial"/>
              <a:ea typeface="Arial"/>
              <a:cs typeface="Arial"/>
              <a:sym typeface="Arial"/>
            </a:endParaRPr>
          </a:p>
        </p:txBody>
      </p:sp>
      <p:sp>
        <p:nvSpPr>
          <p:cNvPr id="1238" name="Google Shape;1238;p21"/>
          <p:cNvSpPr txBox="1"/>
          <p:nvPr/>
        </p:nvSpPr>
        <p:spPr>
          <a:xfrm>
            <a:off x="5929850" y="7713750"/>
            <a:ext cx="1555200" cy="678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800"/>
              <a:buFont typeface="Arial"/>
              <a:buNone/>
            </a:pPr>
            <a:r>
              <a:rPr lang="en-GB" sz="2800" b="1" i="0" u="none" strike="noStrike" cap="none">
                <a:solidFill>
                  <a:schemeClr val="lt2"/>
                </a:solidFill>
                <a:latin typeface="Arial"/>
                <a:ea typeface="Arial"/>
                <a:cs typeface="Arial"/>
                <a:sym typeface="Arial"/>
              </a:rPr>
              <a:t>২৪%</a:t>
            </a:r>
            <a:endParaRPr sz="2800" b="1" i="0" u="none" strike="noStrike" cap="none">
              <a:solidFill>
                <a:schemeClr val="lt2"/>
              </a:solidFill>
              <a:latin typeface="Arial"/>
              <a:ea typeface="Arial"/>
              <a:cs typeface="Arial"/>
              <a:sym typeface="Arial"/>
            </a:endParaRPr>
          </a:p>
        </p:txBody>
      </p:sp>
      <p:sp>
        <p:nvSpPr>
          <p:cNvPr id="1239" name="Google Shape;1239;p21"/>
          <p:cNvSpPr txBox="1"/>
          <p:nvPr/>
        </p:nvSpPr>
        <p:spPr>
          <a:xfrm>
            <a:off x="7936600" y="7713750"/>
            <a:ext cx="1555200" cy="678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chemeClr val="lt2"/>
                </a:solidFill>
                <a:latin typeface="Arial"/>
                <a:ea typeface="Arial"/>
                <a:cs typeface="Arial"/>
                <a:sym typeface="Arial"/>
              </a:rPr>
              <a:t>১৯%</a:t>
            </a:r>
            <a:endParaRPr sz="2800" b="1" i="0" u="none" strike="noStrike" cap="none">
              <a:solidFill>
                <a:schemeClr val="lt2"/>
              </a:solidFill>
              <a:latin typeface="Arial"/>
              <a:ea typeface="Arial"/>
              <a:cs typeface="Arial"/>
              <a:sym typeface="Arial"/>
            </a:endParaRPr>
          </a:p>
        </p:txBody>
      </p:sp>
      <p:sp>
        <p:nvSpPr>
          <p:cNvPr id="1240" name="Google Shape;1240;p21"/>
          <p:cNvSpPr txBox="1"/>
          <p:nvPr/>
        </p:nvSpPr>
        <p:spPr>
          <a:xfrm>
            <a:off x="819725" y="8658000"/>
            <a:ext cx="1635000" cy="757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500"/>
              <a:buFont typeface="Arial"/>
              <a:buNone/>
            </a:pPr>
            <a:r>
              <a:rPr lang="en-GB" sz="2500" b="0" i="0" u="none" strike="noStrike" cap="none">
                <a:solidFill>
                  <a:schemeClr val="dk1"/>
                </a:solidFill>
                <a:latin typeface="Arial"/>
                <a:ea typeface="Arial"/>
                <a:cs typeface="Arial"/>
                <a:sym typeface="Arial"/>
              </a:rPr>
              <a:t>একদম না</a:t>
            </a:r>
            <a:endParaRPr sz="1400" b="0" i="0" u="none" strike="noStrike" cap="none">
              <a:solidFill>
                <a:srgbClr val="000000"/>
              </a:solidFill>
              <a:latin typeface="Arial"/>
              <a:ea typeface="Arial"/>
              <a:cs typeface="Arial"/>
              <a:sym typeface="Arial"/>
            </a:endParaRPr>
          </a:p>
        </p:txBody>
      </p:sp>
      <p:sp>
        <p:nvSpPr>
          <p:cNvPr id="1241" name="Google Shape;1241;p21"/>
          <p:cNvSpPr txBox="1"/>
          <p:nvPr/>
        </p:nvSpPr>
        <p:spPr>
          <a:xfrm>
            <a:off x="3013000" y="8737800"/>
            <a:ext cx="2313000" cy="678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500"/>
              <a:buFont typeface="Arial"/>
              <a:buNone/>
            </a:pPr>
            <a:r>
              <a:rPr lang="en-GB" sz="2500" b="0" i="0" u="none" strike="noStrike" cap="none">
                <a:solidFill>
                  <a:schemeClr val="dk1"/>
                </a:solidFill>
                <a:latin typeface="Arial"/>
                <a:ea typeface="Arial"/>
                <a:cs typeface="Arial"/>
                <a:sym typeface="Arial"/>
              </a:rPr>
              <a:t>খুব একটা না</a:t>
            </a:r>
            <a:endParaRPr sz="1400" b="0" i="0" u="none" strike="noStrike" cap="none">
              <a:solidFill>
                <a:srgbClr val="000000"/>
              </a:solidFill>
              <a:latin typeface="Arial"/>
              <a:ea typeface="Arial"/>
              <a:cs typeface="Arial"/>
              <a:sym typeface="Arial"/>
            </a:endParaRPr>
          </a:p>
        </p:txBody>
      </p:sp>
      <p:sp>
        <p:nvSpPr>
          <p:cNvPr id="1242" name="Google Shape;1242;p21"/>
          <p:cNvSpPr txBox="1"/>
          <p:nvPr/>
        </p:nvSpPr>
        <p:spPr>
          <a:xfrm>
            <a:off x="5605075" y="8737800"/>
            <a:ext cx="1635000" cy="917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500"/>
              <a:buFont typeface="Arial"/>
              <a:buNone/>
            </a:pPr>
            <a:r>
              <a:rPr lang="en-GB" sz="2500" b="0" i="0" u="none" strike="noStrike" cap="none">
                <a:solidFill>
                  <a:schemeClr val="dk1"/>
                </a:solidFill>
                <a:latin typeface="Arial"/>
                <a:ea typeface="Arial"/>
                <a:cs typeface="Arial"/>
                <a:sym typeface="Arial"/>
              </a:rPr>
              <a:t>কিছুটা</a:t>
            </a:r>
            <a:endParaRPr sz="1400" b="0" i="0" u="none" strike="noStrike" cap="none">
              <a:solidFill>
                <a:srgbClr val="000000"/>
              </a:solidFill>
              <a:latin typeface="Arial"/>
              <a:ea typeface="Arial"/>
              <a:cs typeface="Arial"/>
              <a:sym typeface="Arial"/>
            </a:endParaRPr>
          </a:p>
        </p:txBody>
      </p:sp>
      <p:sp>
        <p:nvSpPr>
          <p:cNvPr id="1243" name="Google Shape;1243;p21"/>
          <p:cNvSpPr txBox="1"/>
          <p:nvPr/>
        </p:nvSpPr>
        <p:spPr>
          <a:xfrm>
            <a:off x="7519150" y="8737800"/>
            <a:ext cx="1834500" cy="917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500"/>
              <a:buFont typeface="Arial"/>
              <a:buNone/>
            </a:pPr>
            <a:r>
              <a:rPr lang="en-GB" sz="2500" b="0" i="0" u="none" strike="noStrike" cap="none">
                <a:solidFill>
                  <a:schemeClr val="dk1"/>
                </a:solidFill>
                <a:latin typeface="Arial"/>
                <a:ea typeface="Arial"/>
                <a:cs typeface="Arial"/>
                <a:sym typeface="Arial"/>
              </a:rPr>
              <a:t>বেশিরভাগ ক্ষেত্রে হ্যাঁ</a:t>
            </a:r>
            <a:endParaRPr sz="1400" b="0" i="0" u="none" strike="noStrike" cap="none">
              <a:solidFill>
                <a:srgbClr val="000000"/>
              </a:solidFill>
              <a:latin typeface="Arial"/>
              <a:ea typeface="Arial"/>
              <a:cs typeface="Arial"/>
              <a:sym typeface="Arial"/>
            </a:endParaRPr>
          </a:p>
        </p:txBody>
      </p:sp>
      <p:sp>
        <p:nvSpPr>
          <p:cNvPr id="1244" name="Google Shape;1244;p21"/>
          <p:cNvSpPr txBox="1"/>
          <p:nvPr/>
        </p:nvSpPr>
        <p:spPr>
          <a:xfrm>
            <a:off x="1298250" y="3114925"/>
            <a:ext cx="7756200" cy="1156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3100"/>
              <a:buFont typeface="Arial"/>
              <a:buNone/>
            </a:pPr>
            <a:r>
              <a:rPr lang="en-GB" sz="3100" b="1" i="0" u="none" strike="noStrike" cap="none">
                <a:solidFill>
                  <a:schemeClr val="dk1"/>
                </a:solidFill>
                <a:latin typeface="Arial"/>
                <a:ea typeface="Arial"/>
                <a:cs typeface="Arial"/>
                <a:sym typeface="Arial"/>
              </a:rPr>
              <a:t>আপনি যে সহায়তা পান তা কি আপনার প্রধান প্রয়োজনগুলো পূরণ করে?</a:t>
            </a:r>
            <a:endParaRPr sz="2000" b="1"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84"/>
        <p:cNvGrpSpPr/>
        <p:nvPr/>
      </p:nvGrpSpPr>
      <p:grpSpPr>
        <a:xfrm>
          <a:off x="0" y="0"/>
          <a:ext cx="0" cy="0"/>
          <a:chOff x="0" y="0"/>
          <a:chExt cx="0" cy="0"/>
        </a:xfrm>
      </p:grpSpPr>
      <p:sp>
        <p:nvSpPr>
          <p:cNvPr id="1085" name="Google Shape;1085;p2"/>
          <p:cNvSpPr txBox="1"/>
          <p:nvPr/>
        </p:nvSpPr>
        <p:spPr>
          <a:xfrm>
            <a:off x="8180438" y="4002343"/>
            <a:ext cx="8850300" cy="5856948"/>
          </a:xfrm>
          <a:prstGeom prst="rect">
            <a:avLst/>
          </a:prstGeom>
          <a:noFill/>
          <a:ln>
            <a:noFill/>
          </a:ln>
        </p:spPr>
        <p:txBody>
          <a:bodyPr spcFirstLastPara="1" wrap="square" lIns="91425" tIns="45700" rIns="91425" bIns="45700" anchor="t" anchorCtr="0">
            <a:spAutoFit/>
          </a:bodyPr>
          <a:lstStyle/>
          <a:p>
            <a:pPr marL="342900" marR="0" lvl="1" indent="-342900" algn="l" rtl="0">
              <a:lnSpc>
                <a:spcPct val="135000"/>
              </a:lnSpc>
              <a:spcBef>
                <a:spcPts val="0"/>
              </a:spcBef>
              <a:spcAft>
                <a:spcPts val="0"/>
              </a:spcAft>
              <a:buClr>
                <a:srgbClr val="FF0000"/>
              </a:buClr>
              <a:buSzPts val="2800"/>
              <a:buFont typeface="Arial"/>
              <a:buChar char="•"/>
            </a:pPr>
            <a:r>
              <a:rPr lang="en-GB" sz="2800" b="0" i="0" u="none" strike="noStrike" cap="none">
                <a:solidFill>
                  <a:schemeClr val="lt1"/>
                </a:solidFill>
                <a:latin typeface="Open Sans"/>
                <a:ea typeface="Open Sans"/>
                <a:cs typeface="Open Sans"/>
                <a:sym typeface="Open Sans"/>
              </a:rPr>
              <a:t>কমিউনিটি এনগেজমেন্ট অ্যান্ড অ্যাকাউন্ট্যাবিলিটি কী?</a:t>
            </a:r>
            <a:endParaRPr sz="1400" b="0" i="0" u="none" strike="noStrike" cap="none">
              <a:solidFill>
                <a:srgbClr val="000000"/>
              </a:solidFill>
              <a:latin typeface="Arial"/>
              <a:ea typeface="Arial"/>
              <a:cs typeface="Arial"/>
              <a:sym typeface="Arial"/>
            </a:endParaRPr>
          </a:p>
          <a:p>
            <a:pPr marL="342900" marR="0" lvl="1" indent="-342900" algn="l" rtl="0">
              <a:lnSpc>
                <a:spcPct val="135000"/>
              </a:lnSpc>
              <a:spcBef>
                <a:spcPts val="2400"/>
              </a:spcBef>
              <a:spcAft>
                <a:spcPts val="0"/>
              </a:spcAft>
              <a:buClr>
                <a:srgbClr val="FF0000"/>
              </a:buClr>
              <a:buSzPts val="2800"/>
              <a:buFont typeface="Arial"/>
              <a:buChar char="•"/>
            </a:pPr>
            <a:r>
              <a:rPr lang="en-GB" sz="2800" b="0" i="0" u="none" strike="noStrike" cap="none">
                <a:solidFill>
                  <a:schemeClr val="lt1"/>
                </a:solidFill>
                <a:latin typeface="Open Sans"/>
                <a:ea typeface="Open Sans"/>
                <a:cs typeface="Open Sans"/>
                <a:sym typeface="Open Sans"/>
              </a:rPr>
              <a:t>সিইএ-র প্রতি মুভমেন্ট-ব্যাপী প্রতিশ্রুতি সমূহ</a:t>
            </a:r>
            <a:endParaRPr sz="2800" b="0" i="0" u="none" strike="noStrike" cap="none">
              <a:solidFill>
                <a:schemeClr val="lt1"/>
              </a:solidFill>
              <a:latin typeface="Open Sans"/>
              <a:ea typeface="Open Sans"/>
              <a:cs typeface="Open Sans"/>
              <a:sym typeface="Open Sans"/>
            </a:endParaRPr>
          </a:p>
          <a:p>
            <a:pPr marL="342900" marR="0" lvl="1" indent="-342900" algn="l" rtl="0">
              <a:lnSpc>
                <a:spcPct val="135000"/>
              </a:lnSpc>
              <a:spcBef>
                <a:spcPts val="2400"/>
              </a:spcBef>
              <a:spcAft>
                <a:spcPts val="0"/>
              </a:spcAft>
              <a:buClr>
                <a:srgbClr val="FF0000"/>
              </a:buClr>
              <a:buSzPts val="2800"/>
              <a:buFont typeface="Arial"/>
              <a:buChar char="•"/>
            </a:pPr>
            <a:r>
              <a:rPr lang="en-GB" sz="2800" b="0" i="0" u="none" strike="noStrike" cap="none">
                <a:solidFill>
                  <a:schemeClr val="lt1"/>
                </a:solidFill>
                <a:latin typeface="Open Sans"/>
                <a:ea typeface="Open Sans"/>
                <a:cs typeface="Open Sans"/>
                <a:sym typeface="Open Sans"/>
              </a:rPr>
              <a:t>এটি আমাদের সংস্থার জন্য কিভাবে লাভজনক হতে পারে?</a:t>
            </a:r>
            <a:endParaRPr sz="1400" b="0" i="0" u="none" strike="noStrike" cap="none">
              <a:solidFill>
                <a:srgbClr val="000000"/>
              </a:solidFill>
              <a:latin typeface="Arial"/>
              <a:ea typeface="Arial"/>
              <a:cs typeface="Arial"/>
              <a:sym typeface="Arial"/>
            </a:endParaRPr>
          </a:p>
          <a:p>
            <a:pPr marL="342900" marR="0" lvl="1" indent="-342900" algn="l" rtl="0">
              <a:lnSpc>
                <a:spcPct val="135000"/>
              </a:lnSpc>
              <a:spcBef>
                <a:spcPts val="2400"/>
              </a:spcBef>
              <a:spcAft>
                <a:spcPts val="0"/>
              </a:spcAft>
              <a:buClr>
                <a:srgbClr val="FF0000"/>
              </a:buClr>
              <a:buSzPts val="2800"/>
              <a:buFont typeface="Arial"/>
              <a:buChar char="•"/>
            </a:pPr>
            <a:r>
              <a:rPr lang="en-GB" sz="2800" b="0" i="0" u="none" strike="noStrike" cap="none">
                <a:solidFill>
                  <a:schemeClr val="lt1"/>
                </a:solidFill>
                <a:latin typeface="Open Sans"/>
                <a:ea typeface="Open Sans"/>
                <a:cs typeface="Open Sans"/>
                <a:sym typeface="Open Sans"/>
              </a:rPr>
              <a:t>কমিউনিটির এনগেজমেন্টে বিনিয়োগ না করার ঝুঁকি</a:t>
            </a:r>
            <a:endParaRPr sz="1400" b="0" i="0" u="none" strike="noStrike" cap="none">
              <a:solidFill>
                <a:srgbClr val="000000"/>
              </a:solidFill>
              <a:latin typeface="Arial"/>
              <a:ea typeface="Arial"/>
              <a:cs typeface="Arial"/>
              <a:sym typeface="Arial"/>
            </a:endParaRPr>
          </a:p>
          <a:p>
            <a:pPr marL="342900" marR="0" lvl="1" indent="-342900" algn="l" rtl="0">
              <a:lnSpc>
                <a:spcPct val="135000"/>
              </a:lnSpc>
              <a:spcBef>
                <a:spcPts val="2400"/>
              </a:spcBef>
              <a:spcAft>
                <a:spcPts val="0"/>
              </a:spcAft>
              <a:buClr>
                <a:srgbClr val="FF0000"/>
              </a:buClr>
              <a:buSzPts val="2800"/>
              <a:buFont typeface="Arial"/>
              <a:buChar char="•"/>
            </a:pPr>
            <a:r>
              <a:rPr lang="en-GB" sz="2800" b="0" i="0" u="none" strike="noStrike" cap="none">
                <a:solidFill>
                  <a:schemeClr val="lt1"/>
                </a:solidFill>
                <a:latin typeface="Open Sans"/>
                <a:ea typeface="Open Sans"/>
                <a:cs typeface="Open Sans"/>
                <a:sym typeface="Open Sans"/>
              </a:rPr>
              <a:t>জবাবদিহিতা কীভাবে বৃদ্ধি করা যায়</a:t>
            </a:r>
            <a:endParaRPr sz="1400" b="0" i="0" u="none" strike="noStrike" cap="none">
              <a:solidFill>
                <a:srgbClr val="000000"/>
              </a:solidFill>
              <a:latin typeface="Arial"/>
              <a:ea typeface="Arial"/>
              <a:cs typeface="Arial"/>
              <a:sym typeface="Arial"/>
            </a:endParaRPr>
          </a:p>
          <a:p>
            <a:pPr marL="342900" marR="0" lvl="1" indent="-342900" algn="l" rtl="0">
              <a:lnSpc>
                <a:spcPct val="135000"/>
              </a:lnSpc>
              <a:spcBef>
                <a:spcPts val="2400"/>
              </a:spcBef>
              <a:spcAft>
                <a:spcPts val="1200"/>
              </a:spcAft>
              <a:buClr>
                <a:srgbClr val="FF0000"/>
              </a:buClr>
              <a:buSzPts val="2800"/>
              <a:buFont typeface="Arial"/>
              <a:buChar char="•"/>
            </a:pPr>
            <a:r>
              <a:rPr lang="en-GB" sz="2800" b="0" i="0" u="none" strike="noStrike" cap="none">
                <a:solidFill>
                  <a:schemeClr val="lt1"/>
                </a:solidFill>
                <a:latin typeface="Open Sans"/>
                <a:ea typeface="Open Sans"/>
                <a:cs typeface="Open Sans"/>
                <a:sym typeface="Open Sans"/>
              </a:rPr>
              <a:t>নেতৃত্বের গুরুত্ব</a:t>
            </a:r>
            <a:endParaRPr sz="1400" b="0" i="0" u="none" strike="noStrike" cap="none">
              <a:solidFill>
                <a:srgbClr val="000000"/>
              </a:solidFill>
              <a:latin typeface="Arial"/>
              <a:ea typeface="Arial"/>
              <a:cs typeface="Arial"/>
              <a:sym typeface="Arial"/>
            </a:endParaRPr>
          </a:p>
        </p:txBody>
      </p:sp>
      <p:sp>
        <p:nvSpPr>
          <p:cNvPr id="1086" name="Google Shape;1086;p2"/>
          <p:cNvSpPr txBox="1"/>
          <p:nvPr/>
        </p:nvSpPr>
        <p:spPr>
          <a:xfrm>
            <a:off x="8180438" y="1879112"/>
            <a:ext cx="8092500" cy="1647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GB" sz="4800" b="1" i="0" u="none" strike="noStrike" cap="none">
                <a:solidFill>
                  <a:schemeClr val="dk2"/>
                </a:solidFill>
                <a:latin typeface="Montserrat"/>
                <a:ea typeface="Montserrat"/>
                <a:cs typeface="Montserrat"/>
                <a:sym typeface="Montserrat"/>
              </a:rPr>
              <a:t>সিইএ ব্রিফিং</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600"/>
              </a:spcBef>
              <a:spcAft>
                <a:spcPts val="0"/>
              </a:spcAft>
              <a:buClr>
                <a:srgbClr val="000000"/>
              </a:buClr>
              <a:buSzPts val="4800"/>
              <a:buFont typeface="Arial"/>
              <a:buNone/>
            </a:pPr>
            <a:r>
              <a:rPr lang="en-GB" sz="4800" b="0" i="0" u="none" strike="noStrike" cap="none">
                <a:solidFill>
                  <a:schemeClr val="accent3"/>
                </a:solidFill>
                <a:latin typeface="Montserrat"/>
                <a:ea typeface="Montserrat"/>
                <a:cs typeface="Montserrat"/>
                <a:sym typeface="Montserrat"/>
              </a:rPr>
              <a:t>এই সেশনের বিষয়বস্তু</a:t>
            </a:r>
            <a:endParaRPr sz="4800" b="0" i="0" u="none" strike="noStrike" cap="none">
              <a:solidFill>
                <a:schemeClr val="accent3"/>
              </a:solidFill>
              <a:latin typeface="Montserrat"/>
              <a:ea typeface="Montserrat"/>
              <a:cs typeface="Montserrat"/>
              <a:sym typeface="Montserrat"/>
            </a:endParaRPr>
          </a:p>
        </p:txBody>
      </p:sp>
      <p:pic>
        <p:nvPicPr>
          <p:cNvPr id="1087" name="Google Shape;1087;p2" descr="A group of men wearing white robes&#10;&#10;Description automatically generated"/>
          <p:cNvPicPr preferRelativeResize="0"/>
          <p:nvPr/>
        </p:nvPicPr>
        <p:blipFill rotWithShape="1">
          <a:blip r:embed="rId3">
            <a:alphaModFix/>
          </a:blip>
          <a:srcRect/>
          <a:stretch/>
        </p:blipFill>
        <p:spPr>
          <a:xfrm>
            <a:off x="0" y="1588"/>
            <a:ext cx="7213600" cy="102870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8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8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8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8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8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8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Shape 1249"/>
        <p:cNvGrpSpPr/>
        <p:nvPr/>
      </p:nvGrpSpPr>
      <p:grpSpPr>
        <a:xfrm>
          <a:off x="0" y="0"/>
          <a:ext cx="0" cy="0"/>
          <a:chOff x="0" y="0"/>
          <a:chExt cx="0" cy="0"/>
        </a:xfrm>
      </p:grpSpPr>
      <p:sp>
        <p:nvSpPr>
          <p:cNvPr id="1250" name="Google Shape;1250;p22"/>
          <p:cNvSpPr txBox="1"/>
          <p:nvPr/>
        </p:nvSpPr>
        <p:spPr>
          <a:xfrm>
            <a:off x="486100" y="4563674"/>
            <a:ext cx="7316495" cy="1986360"/>
          </a:xfrm>
          <a:prstGeom prst="rect">
            <a:avLst/>
          </a:prstGeom>
          <a:noFill/>
          <a:ln>
            <a:noFill/>
          </a:ln>
        </p:spPr>
        <p:txBody>
          <a:bodyPr spcFirstLastPara="1" wrap="square" lIns="111100" tIns="55550" rIns="111100" bIns="55550" anchor="ctr" anchorCtr="0">
            <a:normAutofit/>
          </a:bodyPr>
          <a:lstStyle/>
          <a:p>
            <a:pPr marL="0" marR="0" lvl="0" indent="0" algn="l" rtl="0">
              <a:lnSpc>
                <a:spcPct val="90000"/>
              </a:lnSpc>
              <a:spcBef>
                <a:spcPts val="0"/>
              </a:spcBef>
              <a:spcAft>
                <a:spcPts val="0"/>
              </a:spcAft>
              <a:buClr>
                <a:schemeClr val="lt2"/>
              </a:buClr>
              <a:buSzPts val="5346"/>
              <a:buFont typeface="Arial"/>
              <a:buNone/>
            </a:pPr>
            <a:r>
              <a:rPr lang="en-GB" sz="5346" b="1" i="0" u="none" strike="noStrike" cap="none">
                <a:solidFill>
                  <a:schemeClr val="lt2"/>
                </a:solidFill>
                <a:latin typeface="Open Sans"/>
                <a:ea typeface="Open Sans"/>
                <a:cs typeface="Open Sans"/>
                <a:sym typeface="Open Sans"/>
              </a:rPr>
              <a:t>অনাস্থার ফলাফল...</a:t>
            </a:r>
            <a:endParaRPr sz="5346" b="1" i="0" u="none" strike="noStrike" cap="none">
              <a:solidFill>
                <a:srgbClr val="FFFFFF"/>
              </a:solidFill>
              <a:latin typeface="Open Sans"/>
              <a:ea typeface="Open Sans"/>
              <a:cs typeface="Open Sans"/>
              <a:sym typeface="Open Sans"/>
            </a:endParaRPr>
          </a:p>
        </p:txBody>
      </p:sp>
      <p:sp>
        <p:nvSpPr>
          <p:cNvPr id="1251" name="Google Shape;1251;p22"/>
          <p:cNvSpPr txBox="1"/>
          <p:nvPr/>
        </p:nvSpPr>
        <p:spPr>
          <a:xfrm>
            <a:off x="486098" y="940747"/>
            <a:ext cx="6367160" cy="2583641"/>
          </a:xfrm>
          <a:prstGeom prst="rect">
            <a:avLst/>
          </a:prstGeom>
          <a:noFill/>
          <a:ln>
            <a:noFill/>
          </a:ln>
        </p:spPr>
        <p:txBody>
          <a:bodyPr spcFirstLastPara="1" wrap="square" lIns="111100" tIns="55550" rIns="111100" bIns="55550" anchor="t" anchorCtr="0">
            <a:normAutofit/>
          </a:bodyPr>
          <a:lstStyle/>
          <a:p>
            <a:pPr marL="0" marR="0" lvl="0" indent="0" algn="l" rtl="0">
              <a:lnSpc>
                <a:spcPct val="90000"/>
              </a:lnSpc>
              <a:spcBef>
                <a:spcPts val="0"/>
              </a:spcBef>
              <a:spcAft>
                <a:spcPts val="0"/>
              </a:spcAft>
              <a:buClr>
                <a:srgbClr val="FFFFFF"/>
              </a:buClr>
              <a:buSzPts val="3159"/>
              <a:buFont typeface="Arial"/>
              <a:buNone/>
            </a:pPr>
            <a:r>
              <a:rPr lang="en-GB" sz="3159" b="1" i="0" u="none" strike="noStrike" cap="none">
                <a:solidFill>
                  <a:srgbClr val="FFFFFF"/>
                </a:solidFill>
                <a:latin typeface="Open Sans"/>
                <a:ea typeface="Open Sans"/>
                <a:cs typeface="Open Sans"/>
                <a:sym typeface="Open Sans"/>
              </a:rPr>
              <a:t>এপ্রিল ২০২০ – আইভরি কোস্ট:</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1074"/>
              </a:spcBef>
              <a:spcAft>
                <a:spcPts val="0"/>
              </a:spcAft>
              <a:buClr>
                <a:srgbClr val="FFFFFF"/>
              </a:buClr>
              <a:buSzPts val="3159"/>
              <a:buFont typeface="Arial"/>
              <a:buNone/>
            </a:pPr>
            <a:r>
              <a:rPr lang="en-GB" sz="3159" b="0" i="0" u="none" strike="noStrike" cap="none">
                <a:solidFill>
                  <a:srgbClr val="FFFFFF"/>
                </a:solidFill>
                <a:latin typeface="Open Sans"/>
                <a:ea typeface="Open Sans"/>
                <a:cs typeface="Open Sans"/>
                <a:sym typeface="Open Sans"/>
              </a:rPr>
              <a:t>বিক্ষোভকারীরা আবিদজানে একটি করোনাভাইরাস কেন্দ্র ভেঙে ফেলে, কারণ এটি তাদের বাসস্থানের বেশি কাছে ছিল।</a:t>
            </a:r>
            <a:endParaRPr sz="1400" b="0" i="0" u="none" strike="noStrike" cap="none">
              <a:solidFill>
                <a:srgbClr val="000000"/>
              </a:solidFill>
              <a:latin typeface="Arial"/>
              <a:ea typeface="Arial"/>
              <a:cs typeface="Arial"/>
              <a:sym typeface="Arial"/>
            </a:endParaRPr>
          </a:p>
        </p:txBody>
      </p:sp>
      <p:sp>
        <p:nvSpPr>
          <p:cNvPr id="1252" name="Google Shape;1252;p22"/>
          <p:cNvSpPr/>
          <p:nvPr/>
        </p:nvSpPr>
        <p:spPr>
          <a:xfrm flipH="1">
            <a:off x="7400234" y="5929"/>
            <a:ext cx="9731183" cy="4550522"/>
          </a:xfrm>
          <a:custGeom>
            <a:avLst/>
            <a:gdLst/>
            <a:ahLst/>
            <a:cxnLst/>
            <a:rect l="l" t="t" r="r" b="b"/>
            <a:pathLst>
              <a:path w="6488456" h="3036711" extrusionOk="0">
                <a:moveTo>
                  <a:pt x="0" y="0"/>
                </a:moveTo>
                <a:lnTo>
                  <a:pt x="6488456" y="0"/>
                </a:lnTo>
                <a:lnTo>
                  <a:pt x="6482686" y="114279"/>
                </a:lnTo>
                <a:cubicBezTo>
                  <a:pt x="6315984" y="1755766"/>
                  <a:pt x="4929697" y="3036711"/>
                  <a:pt x="3244228" y="3036711"/>
                </a:cubicBezTo>
                <a:cubicBezTo>
                  <a:pt x="1558760" y="3036711"/>
                  <a:pt x="172473" y="1755766"/>
                  <a:pt x="5771" y="114279"/>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2187"/>
              <a:buFont typeface="Arial"/>
              <a:buNone/>
            </a:pPr>
            <a:endParaRPr sz="2187" b="0" i="0" u="none" strike="noStrike" cap="none">
              <a:solidFill>
                <a:srgbClr val="3F3F3F"/>
              </a:solidFill>
              <a:latin typeface="Calibri"/>
              <a:ea typeface="Calibri"/>
              <a:cs typeface="Calibri"/>
              <a:sym typeface="Calibri"/>
            </a:endParaRPr>
          </a:p>
        </p:txBody>
      </p:sp>
      <p:pic>
        <p:nvPicPr>
          <p:cNvPr id="1253" name="Google Shape;1253;p22" descr="A picture containing person, building, man, ramp&#10;&#10;Description automatically generated"/>
          <p:cNvPicPr preferRelativeResize="0">
            <a:picLocks noGrp="1"/>
          </p:cNvPicPr>
          <p:nvPr>
            <p:ph type="pic" idx="2"/>
          </p:nvPr>
        </p:nvPicPr>
        <p:blipFill rotWithShape="1">
          <a:blip r:embed="rId3">
            <a:alphaModFix/>
          </a:blip>
          <a:srcRect r="-1"/>
          <a:stretch/>
        </p:blipFill>
        <p:spPr>
          <a:xfrm>
            <a:off x="7714637" y="5932"/>
            <a:ext cx="9102372" cy="4255424"/>
          </a:xfrm>
          <a:prstGeom prst="rect">
            <a:avLst/>
          </a:prstGeom>
          <a:solidFill>
            <a:schemeClr val="dk1">
              <a:alpha val="10588"/>
            </a:schemeClr>
          </a:solidFill>
          <a:ln>
            <a:noFill/>
          </a:ln>
        </p:spPr>
      </p:pic>
      <p:sp>
        <p:nvSpPr>
          <p:cNvPr id="1254" name="Google Shape;1254;p22"/>
          <p:cNvSpPr/>
          <p:nvPr/>
        </p:nvSpPr>
        <p:spPr>
          <a:xfrm flipH="1">
            <a:off x="10490777" y="4352722"/>
            <a:ext cx="7795814" cy="5929940"/>
          </a:xfrm>
          <a:custGeom>
            <a:avLst/>
            <a:gdLst/>
            <a:ahLst/>
            <a:cxnLst/>
            <a:rect l="l" t="t" r="r" b="b"/>
            <a:pathLst>
              <a:path w="5198011" h="3957242" extrusionOk="0">
                <a:moveTo>
                  <a:pt x="1942747" y="0"/>
                </a:moveTo>
                <a:cubicBezTo>
                  <a:pt x="3740580" y="0"/>
                  <a:pt x="5198011" y="1457431"/>
                  <a:pt x="5198011" y="3255264"/>
                </a:cubicBezTo>
                <a:cubicBezTo>
                  <a:pt x="5198011" y="3479993"/>
                  <a:pt x="5175239" y="3699404"/>
                  <a:pt x="5131876" y="3911314"/>
                </a:cubicBezTo>
                <a:lnTo>
                  <a:pt x="5120066" y="3957242"/>
                </a:lnTo>
                <a:lnTo>
                  <a:pt x="0" y="3957242"/>
                </a:lnTo>
                <a:lnTo>
                  <a:pt x="0" y="647700"/>
                </a:lnTo>
                <a:lnTo>
                  <a:pt x="122698" y="555948"/>
                </a:lnTo>
                <a:cubicBezTo>
                  <a:pt x="642241" y="204951"/>
                  <a:pt x="1268560" y="0"/>
                  <a:pt x="1942747" y="0"/>
                </a:cubicBezTo>
                <a:close/>
              </a:path>
            </a:pathLst>
          </a:custGeom>
          <a:solidFill>
            <a:schemeClr val="lt1">
              <a:alpha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2187"/>
              <a:buFont typeface="Arial"/>
              <a:buNone/>
            </a:pPr>
            <a:endParaRPr sz="2187" b="0" i="0" u="none" strike="noStrike" cap="none">
              <a:solidFill>
                <a:srgbClr val="3F3F3F"/>
              </a:solidFill>
              <a:latin typeface="Calibri"/>
              <a:ea typeface="Calibri"/>
              <a:cs typeface="Calibri"/>
              <a:sym typeface="Calibri"/>
            </a:endParaRPr>
          </a:p>
        </p:txBody>
      </p:sp>
      <p:pic>
        <p:nvPicPr>
          <p:cNvPr id="1255" name="Google Shape;1255;p22" descr="Netherlands: Anti-curfew riots shake Dutch society | Europe| News and  current affairs from around the continent | DW | 27.01.2021"/>
          <p:cNvPicPr preferRelativeResize="0"/>
          <p:nvPr/>
        </p:nvPicPr>
        <p:blipFill rotWithShape="1">
          <a:blip r:embed="rId4">
            <a:alphaModFix/>
          </a:blip>
          <a:srcRect/>
          <a:stretch/>
        </p:blipFill>
        <p:spPr>
          <a:xfrm>
            <a:off x="10785626" y="4688426"/>
            <a:ext cx="7500966" cy="5594232"/>
          </a:xfrm>
          <a:custGeom>
            <a:avLst/>
            <a:gdLst/>
            <a:ahLst/>
            <a:cxnLst/>
            <a:rect l="l" t="t" r="r" b="b"/>
            <a:pathLst>
              <a:path w="5001415" h="3733214" extrusionOk="0">
                <a:moveTo>
                  <a:pt x="3044952" y="0"/>
                </a:moveTo>
                <a:cubicBezTo>
                  <a:pt x="3780687" y="0"/>
                  <a:pt x="4455477" y="260939"/>
                  <a:pt x="4981824" y="695319"/>
                </a:cubicBezTo>
                <a:lnTo>
                  <a:pt x="5001415" y="713124"/>
                </a:lnTo>
                <a:lnTo>
                  <a:pt x="5001415" y="3733214"/>
                </a:lnTo>
                <a:lnTo>
                  <a:pt x="81043" y="3733214"/>
                </a:lnTo>
                <a:lnTo>
                  <a:pt x="61862" y="3658617"/>
                </a:lnTo>
                <a:cubicBezTo>
                  <a:pt x="21301" y="3460397"/>
                  <a:pt x="0" y="3255162"/>
                  <a:pt x="0" y="3044952"/>
                </a:cubicBezTo>
                <a:cubicBezTo>
                  <a:pt x="0" y="1363271"/>
                  <a:pt x="1363271" y="0"/>
                  <a:pt x="3044952" y="0"/>
                </a:cubicBezTo>
                <a:close/>
              </a:path>
            </a:pathLst>
          </a:custGeom>
          <a:noFill/>
          <a:ln>
            <a:noFill/>
          </a:ln>
        </p:spPr>
      </p:pic>
      <p:sp>
        <p:nvSpPr>
          <p:cNvPr id="1256" name="Google Shape;1256;p22"/>
          <p:cNvSpPr txBox="1"/>
          <p:nvPr/>
        </p:nvSpPr>
        <p:spPr>
          <a:xfrm>
            <a:off x="4138979" y="8543620"/>
            <a:ext cx="6802200" cy="1159500"/>
          </a:xfrm>
          <a:prstGeom prst="rect">
            <a:avLst/>
          </a:prstGeom>
          <a:noFill/>
          <a:ln>
            <a:noFill/>
          </a:ln>
        </p:spPr>
        <p:txBody>
          <a:bodyPr spcFirstLastPara="1" wrap="square" lIns="111100" tIns="55550" rIns="111100" bIns="55550" anchor="t" anchorCtr="0">
            <a:spAutoFit/>
          </a:bodyPr>
          <a:lstStyle/>
          <a:p>
            <a:pPr marL="0" marR="0" lvl="0" indent="0" algn="l" rtl="0">
              <a:lnSpc>
                <a:spcPct val="100000"/>
              </a:lnSpc>
              <a:spcBef>
                <a:spcPts val="0"/>
              </a:spcBef>
              <a:spcAft>
                <a:spcPts val="0"/>
              </a:spcAft>
              <a:buClr>
                <a:srgbClr val="FFFFFF"/>
              </a:buClr>
              <a:buSzPts val="3402"/>
              <a:buFont typeface="Arial"/>
              <a:buNone/>
            </a:pPr>
            <a:r>
              <a:rPr lang="en-GB" sz="3402" b="1" i="0" u="none" strike="noStrike" cap="none">
                <a:solidFill>
                  <a:srgbClr val="FFFFFF"/>
                </a:solidFill>
                <a:latin typeface="Open Sans"/>
                <a:ea typeface="Open Sans"/>
                <a:cs typeface="Open Sans"/>
                <a:sym typeface="Open Sans"/>
              </a:rPr>
              <a:t>জানুয়ারী ২০২১ - নেদারল্যান্ডস:</a:t>
            </a:r>
            <a:endParaRPr sz="3402" b="1" i="0" u="none" strike="noStrike" cap="none">
              <a:solidFill>
                <a:srgbClr val="FFFFFF"/>
              </a:solidFill>
              <a:latin typeface="Open Sans"/>
              <a:ea typeface="Open Sans"/>
              <a:cs typeface="Open Sans"/>
              <a:sym typeface="Open Sans"/>
            </a:endParaRPr>
          </a:p>
          <a:p>
            <a:pPr marL="0" marR="0" lvl="0" indent="0" algn="l" rtl="0">
              <a:lnSpc>
                <a:spcPct val="100000"/>
              </a:lnSpc>
              <a:spcBef>
                <a:spcPts val="0"/>
              </a:spcBef>
              <a:spcAft>
                <a:spcPts val="0"/>
              </a:spcAft>
              <a:buClr>
                <a:srgbClr val="FFFFFF"/>
              </a:buClr>
              <a:buSzPts val="3402"/>
              <a:buFont typeface="Arial"/>
              <a:buNone/>
            </a:pPr>
            <a:r>
              <a:rPr lang="en-GB" sz="3402" b="0" i="0" u="none" strike="noStrike" cap="none">
                <a:solidFill>
                  <a:srgbClr val="FFFFFF"/>
                </a:solidFill>
                <a:latin typeface="Open Sans"/>
                <a:ea typeface="Open Sans"/>
                <a:cs typeface="Open Sans"/>
                <a:sym typeface="Open Sans"/>
              </a:rPr>
              <a:t>কারফিউ বিরোধী দাঙ্গা।</a:t>
            </a:r>
            <a:endParaRPr sz="3402" b="0" i="0" u="none" strike="noStrike" cap="none">
              <a:solidFill>
                <a:srgbClr val="FFFFFF"/>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Shape 1261"/>
        <p:cNvGrpSpPr/>
        <p:nvPr/>
      </p:nvGrpSpPr>
      <p:grpSpPr>
        <a:xfrm>
          <a:off x="0" y="0"/>
          <a:ext cx="0" cy="0"/>
          <a:chOff x="0" y="0"/>
          <a:chExt cx="0" cy="0"/>
        </a:xfrm>
      </p:grpSpPr>
      <p:pic>
        <p:nvPicPr>
          <p:cNvPr id="1262" name="Google Shape;1262;p23" descr="A picture containing person, outdoor&#10;&#10;Description automatically generated"/>
          <p:cNvPicPr preferRelativeResize="0">
            <a:picLocks noGrp="1"/>
          </p:cNvPicPr>
          <p:nvPr>
            <p:ph type="pic" idx="2"/>
          </p:nvPr>
        </p:nvPicPr>
        <p:blipFill rotWithShape="1">
          <a:blip r:embed="rId3">
            <a:alphaModFix/>
          </a:blip>
          <a:srcRect/>
          <a:stretch/>
        </p:blipFill>
        <p:spPr>
          <a:xfrm>
            <a:off x="7955280" y="0"/>
            <a:ext cx="10332720" cy="10288588"/>
          </a:xfrm>
          <a:prstGeom prst="rect">
            <a:avLst/>
          </a:prstGeom>
          <a:solidFill>
            <a:srgbClr val="353535">
              <a:alpha val="9803"/>
            </a:srgbClr>
          </a:solidFill>
          <a:ln>
            <a:noFill/>
          </a:ln>
        </p:spPr>
      </p:pic>
      <p:sp>
        <p:nvSpPr>
          <p:cNvPr id="1263" name="Google Shape;1263;p23"/>
          <p:cNvSpPr txBox="1">
            <a:spLocks noGrp="1"/>
          </p:cNvSpPr>
          <p:nvPr>
            <p:ph type="title"/>
          </p:nvPr>
        </p:nvSpPr>
        <p:spPr>
          <a:xfrm>
            <a:off x="784860" y="2464358"/>
            <a:ext cx="6035664" cy="1503315"/>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2"/>
              </a:buClr>
              <a:buSzPts val="4800"/>
              <a:buFont typeface="Montserrat"/>
              <a:buNone/>
            </a:pPr>
            <a:r>
              <a:rPr lang="en-GB" sz="4800" b="1" i="0" u="none" strike="noStrike" cap="none">
                <a:solidFill>
                  <a:schemeClr val="dk2"/>
                </a:solidFill>
                <a:latin typeface="Montserrat"/>
                <a:ea typeface="Montserrat"/>
                <a:cs typeface="Montserrat"/>
                <a:sym typeface="Montserrat"/>
              </a:rPr>
              <a:t>দলগত আলোচনা</a:t>
            </a:r>
            <a:endParaRPr sz="4800" b="1" i="0" u="none" strike="noStrike" cap="none">
              <a:solidFill>
                <a:schemeClr val="dk2"/>
              </a:solidFill>
              <a:latin typeface="Montserrat"/>
              <a:ea typeface="Montserrat"/>
              <a:cs typeface="Montserrat"/>
              <a:sym typeface="Montserrat"/>
            </a:endParaRPr>
          </a:p>
          <a:p>
            <a:pPr marL="0" marR="0" lvl="0" indent="0" algn="l" rtl="0">
              <a:lnSpc>
                <a:spcPct val="90000"/>
              </a:lnSpc>
              <a:spcBef>
                <a:spcPts val="0"/>
              </a:spcBef>
              <a:spcAft>
                <a:spcPts val="0"/>
              </a:spcAft>
              <a:buClr>
                <a:schemeClr val="dk2"/>
              </a:buClr>
              <a:buSzPts val="4800"/>
              <a:buFont typeface="Montserrat"/>
              <a:buNone/>
            </a:pPr>
            <a:r>
              <a:rPr lang="en-GB" sz="4800" b="1" i="0" u="none" strike="noStrike" cap="none">
                <a:solidFill>
                  <a:schemeClr val="dk2"/>
                </a:solidFill>
                <a:latin typeface="Montserrat"/>
                <a:ea typeface="Montserrat"/>
                <a:cs typeface="Montserrat"/>
                <a:sym typeface="Montserrat"/>
              </a:rPr>
              <a:t>(৫ মিনিট)</a:t>
            </a:r>
            <a:endParaRPr sz="1400" b="0" i="0" u="none" strike="noStrike" cap="none">
              <a:solidFill>
                <a:srgbClr val="000000"/>
              </a:solidFill>
              <a:latin typeface="Arial"/>
              <a:ea typeface="Arial"/>
              <a:cs typeface="Arial"/>
              <a:sym typeface="Arial"/>
            </a:endParaRPr>
          </a:p>
        </p:txBody>
      </p:sp>
      <p:sp>
        <p:nvSpPr>
          <p:cNvPr id="1264" name="Google Shape;1264;p23"/>
          <p:cNvSpPr txBox="1">
            <a:spLocks noGrp="1"/>
          </p:cNvSpPr>
          <p:nvPr>
            <p:ph type="body" idx="1"/>
          </p:nvPr>
        </p:nvSpPr>
        <p:spPr>
          <a:xfrm>
            <a:off x="784860" y="4389986"/>
            <a:ext cx="6530340" cy="5898602"/>
          </a:xfrm>
          <a:prstGeom prst="rect">
            <a:avLst/>
          </a:prstGeom>
          <a:noFill/>
          <a:ln>
            <a:noFill/>
          </a:ln>
        </p:spPr>
        <p:txBody>
          <a:bodyPr spcFirstLastPara="1" wrap="square" lIns="91425" tIns="45700" rIns="91425" bIns="45700" anchor="t" anchorCtr="0">
            <a:noAutofit/>
          </a:bodyPr>
          <a:lstStyle/>
          <a:p>
            <a:pPr marL="457200" marR="0" lvl="0" indent="-457200" algn="l" rtl="0">
              <a:lnSpc>
                <a:spcPct val="131538"/>
              </a:lnSpc>
              <a:spcBef>
                <a:spcPts val="0"/>
              </a:spcBef>
              <a:spcAft>
                <a:spcPts val="0"/>
              </a:spcAft>
              <a:buClr>
                <a:schemeClr val="dk1"/>
              </a:buClr>
              <a:buSzPts val="2800"/>
              <a:buFont typeface="Arial"/>
              <a:buChar char="•"/>
            </a:pPr>
            <a:r>
              <a:rPr lang="en-GB" sz="2600" b="0" i="0" u="none" strike="noStrike" cap="none">
                <a:solidFill>
                  <a:schemeClr val="dk1"/>
                </a:solidFill>
                <a:latin typeface="Open Sans"/>
                <a:ea typeface="Open Sans"/>
                <a:cs typeface="Open Sans"/>
                <a:sym typeface="Open Sans"/>
              </a:rPr>
              <a:t>একটি সময়ের কথা চিন্তা করুন যখন কমিউনিটির সাথে সম্পৃক্ততার অভাব আপনার প্রতিষ্ঠানের জন্য সমস্যার কারণ হয়ে দাঁড়িয়েছিল।</a:t>
            </a:r>
            <a:endParaRPr sz="2600" b="0" i="0" u="none" strike="noStrike" cap="none">
              <a:solidFill>
                <a:schemeClr val="dk1"/>
              </a:solidFill>
              <a:latin typeface="Open Sans"/>
              <a:ea typeface="Open Sans"/>
              <a:cs typeface="Open Sans"/>
              <a:sym typeface="Open Sans"/>
            </a:endParaRPr>
          </a:p>
          <a:p>
            <a:pPr marL="0" marR="0" lvl="0" indent="0" algn="l" rtl="0">
              <a:lnSpc>
                <a:spcPct val="131538"/>
              </a:lnSpc>
              <a:spcBef>
                <a:spcPts val="0"/>
              </a:spcBef>
              <a:spcAft>
                <a:spcPts val="0"/>
              </a:spcAft>
              <a:buClr>
                <a:srgbClr val="000000"/>
              </a:buClr>
              <a:buSzPts val="2600"/>
              <a:buFont typeface="Arial"/>
              <a:buNone/>
            </a:pPr>
            <a:endParaRPr sz="2600" b="0" i="0" u="none" strike="noStrike" cap="none">
              <a:solidFill>
                <a:schemeClr val="dk1"/>
              </a:solidFill>
              <a:latin typeface="Open Sans"/>
              <a:ea typeface="Open Sans"/>
              <a:cs typeface="Open Sans"/>
              <a:sym typeface="Open Sans"/>
            </a:endParaRPr>
          </a:p>
          <a:p>
            <a:pPr marL="457200" marR="0" lvl="0" indent="-457200" algn="l" rtl="0">
              <a:lnSpc>
                <a:spcPct val="100000"/>
              </a:lnSpc>
              <a:spcBef>
                <a:spcPts val="0"/>
              </a:spcBef>
              <a:spcAft>
                <a:spcPts val="0"/>
              </a:spcAft>
              <a:buClr>
                <a:schemeClr val="dk1"/>
              </a:buClr>
              <a:buSzPts val="2800"/>
              <a:buFont typeface="Arial"/>
              <a:buChar char="•"/>
            </a:pPr>
            <a:r>
              <a:rPr lang="en-GB" sz="2600" b="0" i="0" u="none" strike="noStrike" cap="none">
                <a:solidFill>
                  <a:schemeClr val="dk1"/>
                </a:solidFill>
                <a:latin typeface="Open Sans"/>
                <a:ea typeface="Open Sans"/>
                <a:cs typeface="Open Sans"/>
                <a:sym typeface="Open Sans"/>
              </a:rPr>
              <a:t>আপনার পাশে বসা ব্যক্তির সঙ্গে কথা বলুন...</a:t>
            </a:r>
            <a:endParaRPr sz="2600" b="0" i="0" u="none" strike="noStrike" cap="none">
              <a:solidFill>
                <a:srgbClr val="000000"/>
              </a:solidFill>
              <a:latin typeface="Open Sans"/>
              <a:ea typeface="Open Sans"/>
              <a:cs typeface="Open Sans"/>
              <a:sym typeface="Open Sans"/>
            </a:endParaRPr>
          </a:p>
          <a:p>
            <a:pPr marL="1028700" marR="0" lvl="1" indent="-342900" algn="l" rtl="0">
              <a:lnSpc>
                <a:spcPct val="100000"/>
              </a:lnSpc>
              <a:spcBef>
                <a:spcPts val="1800"/>
              </a:spcBef>
              <a:spcAft>
                <a:spcPts val="0"/>
              </a:spcAft>
              <a:buClr>
                <a:srgbClr val="FF0000"/>
              </a:buClr>
              <a:buSzPts val="2800"/>
              <a:buFont typeface="Arial"/>
              <a:buChar char="•"/>
            </a:pPr>
            <a:r>
              <a:rPr lang="en-GB" sz="2600" b="0" i="0" u="none" strike="noStrike" cap="none">
                <a:solidFill>
                  <a:srgbClr val="FF0000"/>
                </a:solidFill>
                <a:latin typeface="Open Sans"/>
                <a:ea typeface="Open Sans"/>
                <a:cs typeface="Open Sans"/>
                <a:sym typeface="Open Sans"/>
              </a:rPr>
              <a:t>সম্পৃক্ততার অভাব কেন ছিল?</a:t>
            </a:r>
            <a:endParaRPr sz="2600" b="0" i="0" u="none" strike="noStrike" cap="none">
              <a:solidFill>
                <a:srgbClr val="000000"/>
              </a:solidFill>
              <a:latin typeface="Open Sans"/>
              <a:ea typeface="Open Sans"/>
              <a:cs typeface="Open Sans"/>
              <a:sym typeface="Open Sans"/>
            </a:endParaRPr>
          </a:p>
          <a:p>
            <a:pPr marL="1028700" marR="0" lvl="1" indent="-342900" algn="l" rtl="0">
              <a:lnSpc>
                <a:spcPct val="100000"/>
              </a:lnSpc>
              <a:spcBef>
                <a:spcPts val="1800"/>
              </a:spcBef>
              <a:spcAft>
                <a:spcPts val="0"/>
              </a:spcAft>
              <a:buClr>
                <a:srgbClr val="FF0000"/>
              </a:buClr>
              <a:buSzPts val="2800"/>
              <a:buFont typeface="Arial"/>
              <a:buChar char="•"/>
            </a:pPr>
            <a:r>
              <a:rPr lang="en-GB" sz="2600" b="0" i="0" u="none" strike="noStrike" cap="none">
                <a:solidFill>
                  <a:srgbClr val="FF0000"/>
                </a:solidFill>
                <a:latin typeface="Open Sans"/>
                <a:ea typeface="Open Sans"/>
                <a:cs typeface="Open Sans"/>
                <a:sym typeface="Open Sans"/>
              </a:rPr>
              <a:t>এর পরিণতি কী ছিল?</a:t>
            </a:r>
            <a:endParaRPr sz="2600" b="0" i="0" u="none" strike="noStrike" cap="none">
              <a:solidFill>
                <a:srgbClr val="000000"/>
              </a:solidFill>
              <a:latin typeface="Open Sans"/>
              <a:ea typeface="Open Sans"/>
              <a:cs typeface="Open Sans"/>
              <a:sym typeface="Open Sans"/>
            </a:endParaRPr>
          </a:p>
          <a:p>
            <a:pPr marL="1028700" marR="0" lvl="1" indent="-342900" algn="l" rtl="0">
              <a:lnSpc>
                <a:spcPct val="100000"/>
              </a:lnSpc>
              <a:spcBef>
                <a:spcPts val="1800"/>
              </a:spcBef>
              <a:spcAft>
                <a:spcPts val="1800"/>
              </a:spcAft>
              <a:buClr>
                <a:srgbClr val="FF0000"/>
              </a:buClr>
              <a:buSzPts val="2800"/>
              <a:buFont typeface="Arial"/>
              <a:buChar char="•"/>
            </a:pPr>
            <a:r>
              <a:rPr lang="en-GB" sz="2600" b="0" i="0" u="none" strike="noStrike" cap="none">
                <a:solidFill>
                  <a:srgbClr val="FF0000"/>
                </a:solidFill>
                <a:latin typeface="Open Sans"/>
                <a:ea typeface="Open Sans"/>
                <a:cs typeface="Open Sans"/>
                <a:sym typeface="Open Sans"/>
              </a:rPr>
              <a:t>কোন জিনিসটা অন্যভাবে করা যেত?</a:t>
            </a:r>
            <a:endParaRPr sz="2600" b="0" i="0" u="none" strike="noStrike" cap="none">
              <a:solidFill>
                <a:srgbClr val="000000"/>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268"/>
        <p:cNvGrpSpPr/>
        <p:nvPr/>
      </p:nvGrpSpPr>
      <p:grpSpPr>
        <a:xfrm>
          <a:off x="0" y="0"/>
          <a:ext cx="0" cy="0"/>
          <a:chOff x="0" y="0"/>
          <a:chExt cx="0" cy="0"/>
        </a:xfrm>
      </p:grpSpPr>
      <p:sp>
        <p:nvSpPr>
          <p:cNvPr id="1269" name="Google Shape;1269;p24"/>
          <p:cNvSpPr txBox="1"/>
          <p:nvPr/>
        </p:nvSpPr>
        <p:spPr>
          <a:xfrm>
            <a:off x="1961498" y="4014774"/>
            <a:ext cx="14364900" cy="2259600"/>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Clr>
                <a:srgbClr val="000000"/>
              </a:buClr>
              <a:buSzPts val="8800"/>
              <a:buFont typeface="Arial"/>
              <a:buNone/>
            </a:pPr>
            <a:r>
              <a:rPr lang="en-GB" sz="8800" b="1" i="0" u="none" strike="noStrike" cap="none">
                <a:solidFill>
                  <a:srgbClr val="F5333F"/>
                </a:solidFill>
                <a:latin typeface="Montserrat"/>
                <a:ea typeface="Montserrat"/>
                <a:cs typeface="Montserrat"/>
                <a:sym typeface="Montserrat"/>
              </a:rPr>
              <a:t>জবাবদিহিতা উন্নত করার উপায় কী?</a:t>
            </a:r>
            <a:endParaRPr sz="8800" b="0" i="0" u="none" strike="noStrike" cap="none">
              <a:solidFill>
                <a:srgbClr val="F5333F"/>
              </a:solidFill>
              <a:latin typeface="Roboto Black"/>
              <a:ea typeface="Roboto Black"/>
              <a:cs typeface="Roboto Black"/>
              <a:sym typeface="Roboto Black"/>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274"/>
        <p:cNvGrpSpPr/>
        <p:nvPr/>
      </p:nvGrpSpPr>
      <p:grpSpPr>
        <a:xfrm>
          <a:off x="0" y="0"/>
          <a:ext cx="0" cy="0"/>
          <a:chOff x="0" y="0"/>
          <a:chExt cx="0" cy="0"/>
        </a:xfrm>
      </p:grpSpPr>
      <p:sp>
        <p:nvSpPr>
          <p:cNvPr id="1275" name="Google Shape;1275;p25"/>
          <p:cNvSpPr txBox="1"/>
          <p:nvPr/>
        </p:nvSpPr>
        <p:spPr>
          <a:xfrm>
            <a:off x="487872" y="787455"/>
            <a:ext cx="11568000" cy="757200"/>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000000"/>
              </a:buClr>
              <a:buSzPts val="5400"/>
              <a:buFont typeface="Arial"/>
              <a:buNone/>
            </a:pPr>
            <a:r>
              <a:rPr lang="en-GB" sz="5400" b="1" i="0" u="none" strike="noStrike" cap="none">
                <a:solidFill>
                  <a:schemeClr val="dk2"/>
                </a:solidFill>
                <a:latin typeface="Montserrat"/>
                <a:ea typeface="Montserrat"/>
                <a:cs typeface="Montserrat"/>
                <a:sym typeface="Montserrat"/>
              </a:rPr>
              <a:t>জবাবদিহিতার পথে বাধা</a:t>
            </a:r>
            <a:endParaRPr sz="5400" b="0" i="0" u="none" strike="noStrike" cap="none">
              <a:solidFill>
                <a:schemeClr val="dk2"/>
              </a:solidFill>
              <a:latin typeface="Roboto Black"/>
              <a:ea typeface="Roboto Black"/>
              <a:cs typeface="Roboto Black"/>
              <a:sym typeface="Roboto Black"/>
            </a:endParaRPr>
          </a:p>
        </p:txBody>
      </p:sp>
      <p:sp>
        <p:nvSpPr>
          <p:cNvPr id="1276" name="Google Shape;1276;p25"/>
          <p:cNvSpPr/>
          <p:nvPr/>
        </p:nvSpPr>
        <p:spPr>
          <a:xfrm>
            <a:off x="482285" y="2571750"/>
            <a:ext cx="1878532" cy="1878532"/>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77" name="Google Shape;1277;p25"/>
          <p:cNvSpPr/>
          <p:nvPr/>
        </p:nvSpPr>
        <p:spPr>
          <a:xfrm>
            <a:off x="482285" y="5284686"/>
            <a:ext cx="1878532" cy="1878532"/>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78" name="Google Shape;1278;p25"/>
          <p:cNvSpPr/>
          <p:nvPr/>
        </p:nvSpPr>
        <p:spPr>
          <a:xfrm>
            <a:off x="430776" y="7991793"/>
            <a:ext cx="1878532" cy="1878532"/>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79" name="Google Shape;1279;p25"/>
          <p:cNvSpPr/>
          <p:nvPr/>
        </p:nvSpPr>
        <p:spPr>
          <a:xfrm>
            <a:off x="9639632" y="2571750"/>
            <a:ext cx="1878532" cy="1878532"/>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80" name="Google Shape;1280;p25"/>
          <p:cNvSpPr txBox="1"/>
          <p:nvPr/>
        </p:nvSpPr>
        <p:spPr>
          <a:xfrm>
            <a:off x="2727731" y="3175300"/>
            <a:ext cx="6203193"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chemeClr val="lt1"/>
                </a:solidFill>
                <a:latin typeface="Open Sans"/>
                <a:ea typeface="Open Sans"/>
                <a:cs typeface="Open Sans"/>
                <a:sym typeface="Open Sans"/>
              </a:rPr>
              <a:t>মানুষ সিইএ-কে ভালোভাবে বোঝেনা</a:t>
            </a:r>
            <a:endParaRPr sz="2800" b="1" i="0" u="none" strike="noStrike" cap="none">
              <a:solidFill>
                <a:schemeClr val="lt1"/>
              </a:solidFill>
              <a:latin typeface="Open Sans"/>
              <a:ea typeface="Open Sans"/>
              <a:cs typeface="Open Sans"/>
              <a:sym typeface="Open Sans"/>
            </a:endParaRPr>
          </a:p>
        </p:txBody>
      </p:sp>
      <p:sp>
        <p:nvSpPr>
          <p:cNvPr id="1281" name="Google Shape;1281;p25"/>
          <p:cNvSpPr txBox="1"/>
          <p:nvPr/>
        </p:nvSpPr>
        <p:spPr>
          <a:xfrm>
            <a:off x="2727731" y="5943501"/>
            <a:ext cx="6374189"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000000"/>
                </a:solidFill>
                <a:latin typeface="Arial"/>
                <a:ea typeface="Arial"/>
                <a:cs typeface="Arial"/>
                <a:sym typeface="Arial"/>
              </a:rPr>
              <a:t>সিইএ-কে অগ্রাধিকার দেওয়া হয় না</a:t>
            </a:r>
            <a:endParaRPr sz="2800" b="1" i="0" u="none" strike="noStrike" cap="none">
              <a:solidFill>
                <a:schemeClr val="lt1"/>
              </a:solidFill>
              <a:latin typeface="Open Sans"/>
              <a:ea typeface="Open Sans"/>
              <a:cs typeface="Open Sans"/>
              <a:sym typeface="Open Sans"/>
            </a:endParaRPr>
          </a:p>
        </p:txBody>
      </p:sp>
      <p:sp>
        <p:nvSpPr>
          <p:cNvPr id="1282" name="Google Shape;1282;p25"/>
          <p:cNvSpPr txBox="1"/>
          <p:nvPr/>
        </p:nvSpPr>
        <p:spPr>
          <a:xfrm>
            <a:off x="2910420" y="8322277"/>
            <a:ext cx="5502600" cy="13849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chemeClr val="lt1"/>
                </a:solidFill>
                <a:latin typeface="Open Sans"/>
                <a:ea typeface="Open Sans"/>
                <a:cs typeface="Open Sans"/>
                <a:sym typeface="Open Sans"/>
              </a:rPr>
              <a:t>সিইএ-র দিকনির্দেশনা দেওয়ার জন্য কর্মকৌশল বা নীতির অভাব</a:t>
            </a:r>
            <a:endParaRPr sz="2800" b="1" i="0" u="none" strike="noStrike" cap="none">
              <a:solidFill>
                <a:schemeClr val="lt1"/>
              </a:solidFill>
              <a:latin typeface="Open Sans"/>
              <a:ea typeface="Open Sans"/>
              <a:cs typeface="Open Sans"/>
              <a:sym typeface="Open Sans"/>
            </a:endParaRPr>
          </a:p>
        </p:txBody>
      </p:sp>
      <p:sp>
        <p:nvSpPr>
          <p:cNvPr id="1283" name="Google Shape;1283;p25"/>
          <p:cNvSpPr txBox="1"/>
          <p:nvPr/>
        </p:nvSpPr>
        <p:spPr>
          <a:xfrm>
            <a:off x="12055876" y="2923058"/>
            <a:ext cx="6232200" cy="954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chemeClr val="lt1"/>
                </a:solidFill>
                <a:latin typeface="Open Sans"/>
                <a:ea typeface="Open Sans"/>
                <a:cs typeface="Open Sans"/>
                <a:sym typeface="Open Sans"/>
              </a:rPr>
              <a:t>সিইএ-এর জন্য ঠিকমতো বাজেট বা সম্পদ রাখা হয় না</a:t>
            </a:r>
            <a:endParaRPr sz="2800" b="1" i="0" u="none" strike="noStrike" cap="none">
              <a:solidFill>
                <a:schemeClr val="lt1"/>
              </a:solidFill>
              <a:latin typeface="Open Sans"/>
              <a:ea typeface="Open Sans"/>
              <a:cs typeface="Open Sans"/>
              <a:sym typeface="Open Sans"/>
            </a:endParaRPr>
          </a:p>
        </p:txBody>
      </p:sp>
      <p:pic>
        <p:nvPicPr>
          <p:cNvPr id="1284" name="Google Shape;1284;p25" descr="A picture containing game&#10;&#10;Description automatically generated"/>
          <p:cNvPicPr preferRelativeResize="0"/>
          <p:nvPr/>
        </p:nvPicPr>
        <p:blipFill rotWithShape="1">
          <a:blip r:embed="rId3">
            <a:alphaModFix/>
          </a:blip>
          <a:srcRect/>
          <a:stretch/>
        </p:blipFill>
        <p:spPr>
          <a:xfrm>
            <a:off x="885684" y="8256254"/>
            <a:ext cx="1033746" cy="1190762"/>
          </a:xfrm>
          <a:prstGeom prst="rect">
            <a:avLst/>
          </a:prstGeom>
          <a:noFill/>
          <a:ln>
            <a:noFill/>
          </a:ln>
        </p:spPr>
      </p:pic>
      <p:pic>
        <p:nvPicPr>
          <p:cNvPr id="1285" name="Google Shape;1285;p25" descr="A picture containing drawing, room&#10;&#10;Description automatically generated"/>
          <p:cNvPicPr preferRelativeResize="0"/>
          <p:nvPr/>
        </p:nvPicPr>
        <p:blipFill rotWithShape="1">
          <a:blip r:embed="rId4">
            <a:alphaModFix/>
          </a:blip>
          <a:srcRect/>
          <a:stretch/>
        </p:blipFill>
        <p:spPr>
          <a:xfrm>
            <a:off x="10029125" y="2867481"/>
            <a:ext cx="1156512" cy="1156512"/>
          </a:xfrm>
          <a:prstGeom prst="rect">
            <a:avLst/>
          </a:prstGeom>
          <a:noFill/>
          <a:ln>
            <a:noFill/>
          </a:ln>
        </p:spPr>
      </p:pic>
      <p:pic>
        <p:nvPicPr>
          <p:cNvPr id="1286" name="Google Shape;1286;p25"/>
          <p:cNvPicPr preferRelativeResize="0"/>
          <p:nvPr/>
        </p:nvPicPr>
        <p:blipFill rotWithShape="1">
          <a:blip r:embed="rId5">
            <a:alphaModFix/>
          </a:blip>
          <a:srcRect/>
          <a:stretch/>
        </p:blipFill>
        <p:spPr>
          <a:xfrm>
            <a:off x="849199" y="2901717"/>
            <a:ext cx="1126037" cy="1196837"/>
          </a:xfrm>
          <a:prstGeom prst="rect">
            <a:avLst/>
          </a:prstGeom>
          <a:noFill/>
          <a:ln>
            <a:noFill/>
          </a:ln>
        </p:spPr>
      </p:pic>
      <p:pic>
        <p:nvPicPr>
          <p:cNvPr id="1287" name="Google Shape;1287;p25"/>
          <p:cNvPicPr preferRelativeResize="0"/>
          <p:nvPr/>
        </p:nvPicPr>
        <p:blipFill rotWithShape="1">
          <a:blip r:embed="rId6">
            <a:alphaModFix/>
          </a:blip>
          <a:srcRect/>
          <a:stretch/>
        </p:blipFill>
        <p:spPr>
          <a:xfrm rot="1392465">
            <a:off x="722632" y="5590161"/>
            <a:ext cx="1404439" cy="1278981"/>
          </a:xfrm>
          <a:prstGeom prst="rect">
            <a:avLst/>
          </a:prstGeom>
          <a:noFill/>
          <a:ln>
            <a:noFill/>
          </a:ln>
        </p:spPr>
      </p:pic>
      <p:sp>
        <p:nvSpPr>
          <p:cNvPr id="1288" name="Google Shape;1288;p25"/>
          <p:cNvSpPr txBox="1"/>
          <p:nvPr/>
        </p:nvSpPr>
        <p:spPr>
          <a:xfrm>
            <a:off x="12055875" y="5672787"/>
            <a:ext cx="5749839"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chemeClr val="lt1"/>
                </a:solidFill>
                <a:latin typeface="Open Sans"/>
                <a:ea typeface="Open Sans"/>
                <a:cs typeface="Open Sans"/>
                <a:sym typeface="Open Sans"/>
              </a:rPr>
              <a:t>কাঠামো ও নিয়ম-কানুন অনমনীয়</a:t>
            </a:r>
            <a:endParaRPr sz="1400" b="0" i="0" u="none" strike="noStrike" cap="none">
              <a:solidFill>
                <a:srgbClr val="000000"/>
              </a:solidFill>
              <a:latin typeface="Arial"/>
              <a:ea typeface="Arial"/>
              <a:cs typeface="Arial"/>
              <a:sym typeface="Arial"/>
            </a:endParaRPr>
          </a:p>
        </p:txBody>
      </p:sp>
      <p:sp>
        <p:nvSpPr>
          <p:cNvPr id="1289" name="Google Shape;1289;p25"/>
          <p:cNvSpPr txBox="1"/>
          <p:nvPr/>
        </p:nvSpPr>
        <p:spPr>
          <a:xfrm>
            <a:off x="12055876" y="8379895"/>
            <a:ext cx="5801348" cy="95406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chemeClr val="lt1"/>
                </a:solidFill>
                <a:latin typeface="Open Sans"/>
                <a:ea typeface="Open Sans"/>
                <a:cs typeface="Open Sans"/>
                <a:sym typeface="Open Sans"/>
              </a:rPr>
              <a:t>ঐতিহ্যগত ক্ষমতার বিন্যাস ও প্রয়োগ</a:t>
            </a:r>
            <a:endParaRPr sz="1400" b="0" i="0" u="none" strike="noStrike" cap="none">
              <a:solidFill>
                <a:srgbClr val="000000"/>
              </a:solidFill>
              <a:latin typeface="Arial"/>
              <a:ea typeface="Arial"/>
              <a:cs typeface="Arial"/>
              <a:sym typeface="Arial"/>
            </a:endParaRPr>
          </a:p>
        </p:txBody>
      </p:sp>
      <p:sp>
        <p:nvSpPr>
          <p:cNvPr id="1290" name="Google Shape;1290;p25"/>
          <p:cNvSpPr/>
          <p:nvPr/>
        </p:nvSpPr>
        <p:spPr>
          <a:xfrm>
            <a:off x="9639632" y="5284686"/>
            <a:ext cx="1878532" cy="1878532"/>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91" name="Google Shape;1291;p25"/>
          <p:cNvSpPr/>
          <p:nvPr/>
        </p:nvSpPr>
        <p:spPr>
          <a:xfrm>
            <a:off x="9639632" y="7997622"/>
            <a:ext cx="1878532" cy="1878532"/>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1292" name="Google Shape;1292;p25" descr="A picture containing drawing&#10;&#10;Description automatically generated"/>
          <p:cNvPicPr preferRelativeResize="0"/>
          <p:nvPr/>
        </p:nvPicPr>
        <p:blipFill rotWithShape="1">
          <a:blip r:embed="rId7">
            <a:alphaModFix/>
          </a:blip>
          <a:srcRect/>
          <a:stretch/>
        </p:blipFill>
        <p:spPr>
          <a:xfrm>
            <a:off x="9859657" y="5615314"/>
            <a:ext cx="1470661" cy="1160630"/>
          </a:xfrm>
          <a:prstGeom prst="rect">
            <a:avLst/>
          </a:prstGeom>
          <a:noFill/>
          <a:ln>
            <a:noFill/>
          </a:ln>
        </p:spPr>
      </p:pic>
      <p:pic>
        <p:nvPicPr>
          <p:cNvPr id="1293" name="Google Shape;1293;p25" descr="A close up of a logo&#10;&#10;Description automatically generated"/>
          <p:cNvPicPr preferRelativeResize="0"/>
          <p:nvPr/>
        </p:nvPicPr>
        <p:blipFill rotWithShape="1">
          <a:blip r:embed="rId8">
            <a:alphaModFix/>
          </a:blip>
          <a:srcRect/>
          <a:stretch/>
        </p:blipFill>
        <p:spPr>
          <a:xfrm>
            <a:off x="10052944" y="8251480"/>
            <a:ext cx="1157173" cy="1171888"/>
          </a:xfrm>
          <a:prstGeom prst="rect">
            <a:avLst/>
          </a:prstGeom>
          <a:noFill/>
          <a:ln>
            <a:noFill/>
          </a:ln>
        </p:spPr>
      </p:pic>
      <p:sp>
        <p:nvSpPr>
          <p:cNvPr id="1294" name="Google Shape;1294;p25"/>
          <p:cNvSpPr txBox="1"/>
          <p:nvPr/>
        </p:nvSpPr>
        <p:spPr>
          <a:xfrm>
            <a:off x="14630400" y="11292840"/>
            <a:ext cx="18473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7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8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8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7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8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8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7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8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8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7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8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8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8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29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29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28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291"/>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299"/>
        <p:cNvGrpSpPr/>
        <p:nvPr/>
      </p:nvGrpSpPr>
      <p:grpSpPr>
        <a:xfrm>
          <a:off x="0" y="0"/>
          <a:ext cx="0" cy="0"/>
          <a:chOff x="0" y="0"/>
          <a:chExt cx="0" cy="0"/>
        </a:xfrm>
      </p:grpSpPr>
      <p:pic>
        <p:nvPicPr>
          <p:cNvPr id="1300" name="Google Shape;1300;p26" descr="A picture containing person, outdoor, sky, crowd&#10;&#10;Description automatically generated"/>
          <p:cNvPicPr preferRelativeResize="0"/>
          <p:nvPr/>
        </p:nvPicPr>
        <p:blipFill rotWithShape="1">
          <a:blip r:embed="rId3">
            <a:alphaModFix/>
          </a:blip>
          <a:srcRect l="-2"/>
          <a:stretch/>
        </p:blipFill>
        <p:spPr>
          <a:xfrm>
            <a:off x="0" y="0"/>
            <a:ext cx="18288000" cy="10288588"/>
          </a:xfrm>
          <a:prstGeom prst="rect">
            <a:avLst/>
          </a:prstGeom>
          <a:noFill/>
          <a:ln>
            <a:noFill/>
          </a:ln>
        </p:spPr>
      </p:pic>
      <p:sp>
        <p:nvSpPr>
          <p:cNvPr id="1301" name="Google Shape;1301;p26"/>
          <p:cNvSpPr/>
          <p:nvPr/>
        </p:nvSpPr>
        <p:spPr>
          <a:xfrm>
            <a:off x="293252" y="7399436"/>
            <a:ext cx="9076189" cy="3754200"/>
          </a:xfrm>
          <a:prstGeom prst="rect">
            <a:avLst/>
          </a:prstGeom>
          <a:solidFill>
            <a:srgbClr val="232B3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02" name="Google Shape;1302;p26"/>
          <p:cNvSpPr/>
          <p:nvPr/>
        </p:nvSpPr>
        <p:spPr>
          <a:xfrm>
            <a:off x="604157" y="6764090"/>
            <a:ext cx="924272" cy="635346"/>
          </a:xfrm>
          <a:custGeom>
            <a:avLst/>
            <a:gdLst/>
            <a:ahLst/>
            <a:cxnLst/>
            <a:rect l="l" t="t" r="r" b="b"/>
            <a:pathLst>
              <a:path w="212256" h="179598" extrusionOk="0">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rgbClr val="F2F2F2">
              <a:alpha val="4980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accent5"/>
              </a:solidFill>
              <a:latin typeface="Arial"/>
              <a:ea typeface="Arial"/>
              <a:cs typeface="Arial"/>
              <a:sym typeface="Arial"/>
            </a:endParaRPr>
          </a:p>
        </p:txBody>
      </p:sp>
      <p:sp>
        <p:nvSpPr>
          <p:cNvPr id="1303" name="Google Shape;1303;p26"/>
          <p:cNvSpPr txBox="1"/>
          <p:nvPr/>
        </p:nvSpPr>
        <p:spPr>
          <a:xfrm>
            <a:off x="504741" y="7614246"/>
            <a:ext cx="8788500" cy="39702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GB" sz="2800" b="1" i="1" u="none" strike="noStrike" cap="none">
                <a:solidFill>
                  <a:schemeClr val="lt2"/>
                </a:solidFill>
                <a:latin typeface="Montserrat"/>
                <a:ea typeface="Montserrat"/>
                <a:cs typeface="Montserrat"/>
                <a:sym typeface="Montserrat"/>
              </a:rPr>
              <a:t>“সিইএ হলো কর্মসূচি প্রণয়নের  অদেখা কিন্তু একটি খুবই গুরুত্বপূর্ণ দিক। চারদিকে যখন কর্মসূচির হিসাব-নিকাশই বড় কথা, তখন দাতাদের সামনে সিইএ-কে কীভাবে সংখ্যায়  প্রকাশ করা যায়? সিইএ-কে অতটা দেখা যায় না, ছুঁয়েও বোঝা যায় না। কিন্তু সত্যি বলতে, এটাই সেই জিনিস যা পুরো কর্মসূচি কে একসাথে ধরে রাখে—যেমন বাড়ি বানাতে কেবল ইট থাকলেই হয় না, সেগুলো জোড়া লাগানোর জন্য সিমেন্টও লাগে।”</a:t>
            </a:r>
            <a:r>
              <a:rPr lang="en-GB" sz="2800" b="0" i="0" u="none" strike="noStrike" cap="none">
                <a:solidFill>
                  <a:srgbClr val="000000"/>
                </a:solidFill>
                <a:latin typeface="Montserrat"/>
                <a:ea typeface="Montserrat"/>
                <a:cs typeface="Montserrat"/>
                <a:sym typeface="Montserrat"/>
              </a:rPr>
              <a:t>”</a:t>
            </a:r>
            <a:endParaRPr sz="2800" b="0" i="0" u="none" strike="noStrike" cap="none">
              <a:solidFill>
                <a:srgbClr val="000000"/>
              </a:solidFill>
              <a:latin typeface="Montserrat"/>
              <a:ea typeface="Montserrat"/>
              <a:cs typeface="Montserrat"/>
              <a:sym typeface="Montserra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08"/>
        <p:cNvGrpSpPr/>
        <p:nvPr/>
      </p:nvGrpSpPr>
      <p:grpSpPr>
        <a:xfrm>
          <a:off x="0" y="0"/>
          <a:ext cx="0" cy="0"/>
          <a:chOff x="0" y="0"/>
          <a:chExt cx="0" cy="0"/>
        </a:xfrm>
      </p:grpSpPr>
      <p:sp>
        <p:nvSpPr>
          <p:cNvPr id="1309" name="Google Shape;1309;p27"/>
          <p:cNvSpPr/>
          <p:nvPr/>
        </p:nvSpPr>
        <p:spPr>
          <a:xfrm>
            <a:off x="599599" y="6239435"/>
            <a:ext cx="17088802" cy="329083"/>
          </a:xfrm>
          <a:prstGeom prst="rect">
            <a:avLst/>
          </a:prstGeom>
          <a:gradFill>
            <a:gsLst>
              <a:gs pos="0">
                <a:schemeClr val="accent5"/>
              </a:gs>
              <a:gs pos="34000">
                <a:schemeClr val="accent4"/>
              </a:gs>
              <a:gs pos="70000">
                <a:schemeClr val="accent5"/>
              </a:gs>
              <a:gs pos="100000">
                <a:schemeClr val="accent4"/>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10" name="Google Shape;1310;p27"/>
          <p:cNvSpPr/>
          <p:nvPr/>
        </p:nvSpPr>
        <p:spPr>
          <a:xfrm>
            <a:off x="2221534" y="6042169"/>
            <a:ext cx="731911" cy="72608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3600" b="1" i="0" u="none" strike="noStrike" cap="none">
                <a:solidFill>
                  <a:schemeClr val="lt2"/>
                </a:solidFill>
                <a:latin typeface="Montserrat"/>
                <a:ea typeface="Montserrat"/>
                <a:cs typeface="Montserrat"/>
                <a:sym typeface="Montserrat"/>
              </a:rPr>
              <a:t>১</a:t>
            </a:r>
            <a:endParaRPr sz="3600" b="1" i="0" u="none" strike="noStrike" cap="none">
              <a:solidFill>
                <a:schemeClr val="lt2"/>
              </a:solidFill>
              <a:latin typeface="Montserrat"/>
              <a:ea typeface="Montserrat"/>
              <a:cs typeface="Montserrat"/>
              <a:sym typeface="Montserrat"/>
            </a:endParaRPr>
          </a:p>
        </p:txBody>
      </p:sp>
      <p:sp>
        <p:nvSpPr>
          <p:cNvPr id="1311" name="Google Shape;1311;p27"/>
          <p:cNvSpPr/>
          <p:nvPr/>
        </p:nvSpPr>
        <p:spPr>
          <a:xfrm>
            <a:off x="6639168" y="6046578"/>
            <a:ext cx="731911" cy="726080"/>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3600" b="1" i="0" u="none" strike="noStrike" cap="none">
                <a:solidFill>
                  <a:schemeClr val="lt2"/>
                </a:solidFill>
                <a:latin typeface="Montserrat"/>
                <a:ea typeface="Montserrat"/>
                <a:cs typeface="Montserrat"/>
                <a:sym typeface="Montserrat"/>
              </a:rPr>
              <a:t>২</a:t>
            </a:r>
            <a:endParaRPr sz="3600" b="1" i="0" u="none" strike="noStrike" cap="none">
              <a:solidFill>
                <a:schemeClr val="lt2"/>
              </a:solidFill>
              <a:latin typeface="Montserrat"/>
              <a:ea typeface="Montserrat"/>
              <a:cs typeface="Montserrat"/>
              <a:sym typeface="Montserrat"/>
            </a:endParaRPr>
          </a:p>
        </p:txBody>
      </p:sp>
      <p:sp>
        <p:nvSpPr>
          <p:cNvPr id="1312" name="Google Shape;1312;p27"/>
          <p:cNvSpPr/>
          <p:nvPr/>
        </p:nvSpPr>
        <p:spPr>
          <a:xfrm>
            <a:off x="11098564" y="6046578"/>
            <a:ext cx="731911" cy="72608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3600" b="1" i="0" u="none" strike="noStrike" cap="none">
                <a:solidFill>
                  <a:schemeClr val="lt2"/>
                </a:solidFill>
                <a:latin typeface="Montserrat"/>
                <a:ea typeface="Montserrat"/>
                <a:cs typeface="Montserrat"/>
                <a:sym typeface="Montserrat"/>
              </a:rPr>
              <a:t>৩</a:t>
            </a:r>
            <a:endParaRPr sz="3600" b="1" i="0" u="none" strike="noStrike" cap="none">
              <a:solidFill>
                <a:schemeClr val="lt2"/>
              </a:solidFill>
              <a:latin typeface="Montserrat"/>
              <a:ea typeface="Montserrat"/>
              <a:cs typeface="Montserrat"/>
              <a:sym typeface="Montserrat"/>
            </a:endParaRPr>
          </a:p>
        </p:txBody>
      </p:sp>
      <p:sp>
        <p:nvSpPr>
          <p:cNvPr id="1313" name="Google Shape;1313;p27"/>
          <p:cNvSpPr/>
          <p:nvPr/>
        </p:nvSpPr>
        <p:spPr>
          <a:xfrm>
            <a:off x="15370765" y="6042169"/>
            <a:ext cx="731911" cy="726080"/>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3600" b="1" i="0" u="none" strike="noStrike" cap="none">
                <a:solidFill>
                  <a:schemeClr val="lt2"/>
                </a:solidFill>
                <a:latin typeface="Montserrat"/>
                <a:ea typeface="Montserrat"/>
                <a:cs typeface="Montserrat"/>
                <a:sym typeface="Montserrat"/>
              </a:rPr>
              <a:t>৪</a:t>
            </a:r>
            <a:endParaRPr sz="3600" b="1" i="0" u="none" strike="noStrike" cap="none">
              <a:solidFill>
                <a:schemeClr val="lt2"/>
              </a:solidFill>
              <a:latin typeface="Montserrat"/>
              <a:ea typeface="Montserrat"/>
              <a:cs typeface="Montserrat"/>
              <a:sym typeface="Montserrat"/>
            </a:endParaRPr>
          </a:p>
        </p:txBody>
      </p:sp>
      <p:sp>
        <p:nvSpPr>
          <p:cNvPr id="1314" name="Google Shape;1314;p27"/>
          <p:cNvSpPr txBox="1"/>
          <p:nvPr/>
        </p:nvSpPr>
        <p:spPr>
          <a:xfrm>
            <a:off x="599599" y="727250"/>
            <a:ext cx="13896600" cy="683400"/>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000000"/>
              </a:buClr>
              <a:buSzPts val="4800"/>
              <a:buFont typeface="Arial"/>
              <a:buNone/>
            </a:pPr>
            <a:r>
              <a:rPr lang="en-GB" sz="4800" b="1" i="0" u="none" strike="noStrike" cap="none">
                <a:solidFill>
                  <a:schemeClr val="dk2"/>
                </a:solidFill>
                <a:latin typeface="Montserrat"/>
                <a:ea typeface="Montserrat"/>
                <a:cs typeface="Montserrat"/>
                <a:sym typeface="Montserrat"/>
              </a:rPr>
              <a:t>সিইএ-র প্রাতিষ্ঠানিকীকরণের মূল পদক্ষেপ সমূহ।</a:t>
            </a:r>
            <a:endParaRPr sz="1400" b="0" i="0" u="none" strike="noStrike" cap="none">
              <a:solidFill>
                <a:srgbClr val="000000"/>
              </a:solidFill>
              <a:latin typeface="Arial"/>
              <a:ea typeface="Arial"/>
              <a:cs typeface="Arial"/>
              <a:sym typeface="Arial"/>
            </a:endParaRPr>
          </a:p>
        </p:txBody>
      </p:sp>
      <p:sp>
        <p:nvSpPr>
          <p:cNvPr id="1315" name="Google Shape;1315;p27"/>
          <p:cNvSpPr txBox="1"/>
          <p:nvPr/>
        </p:nvSpPr>
        <p:spPr>
          <a:xfrm>
            <a:off x="742927" y="7011764"/>
            <a:ext cx="3689100" cy="1412654"/>
          </a:xfrm>
          <a:prstGeom prst="rect">
            <a:avLst/>
          </a:prstGeom>
          <a:noFill/>
          <a:ln>
            <a:noFill/>
          </a:ln>
        </p:spPr>
        <p:txBody>
          <a:bodyPr spcFirstLastPara="1" wrap="square" lIns="91425" tIns="45700" rIns="91425" bIns="45700" anchor="t" anchorCtr="0">
            <a:spAutoFit/>
          </a:bodyPr>
          <a:lstStyle/>
          <a:p>
            <a:pPr marL="0" marR="0" lvl="0" indent="0" algn="ctr" rtl="0">
              <a:lnSpc>
                <a:spcPct val="110000"/>
              </a:lnSpc>
              <a:spcBef>
                <a:spcPts val="0"/>
              </a:spcBef>
              <a:spcAft>
                <a:spcPts val="0"/>
              </a:spcAft>
              <a:buClr>
                <a:srgbClr val="000000"/>
              </a:buClr>
              <a:buSzPts val="2800"/>
              <a:buFont typeface="Arial"/>
              <a:buNone/>
            </a:pPr>
            <a:r>
              <a:rPr lang="en-GB" sz="2600" b="0" i="0" u="none" strike="noStrike" cap="none">
                <a:solidFill>
                  <a:schemeClr val="lt1"/>
                </a:solidFill>
                <a:latin typeface="Open Sans"/>
                <a:ea typeface="Open Sans"/>
                <a:cs typeface="Open Sans"/>
                <a:sym typeface="Open Sans"/>
              </a:rPr>
              <a:t>সকল পর্যায়ে সিইএ এর বোঝাপড়া এবং সক্ষমতা বৃদ্ধি করা।</a:t>
            </a:r>
            <a:endParaRPr sz="2600" b="0" i="0" u="none" strike="noStrike" cap="none">
              <a:solidFill>
                <a:srgbClr val="000000"/>
              </a:solidFill>
              <a:latin typeface="Arial"/>
              <a:ea typeface="Arial"/>
              <a:cs typeface="Arial"/>
              <a:sym typeface="Arial"/>
            </a:endParaRPr>
          </a:p>
        </p:txBody>
      </p:sp>
      <p:sp>
        <p:nvSpPr>
          <p:cNvPr id="1316" name="Google Shape;1316;p27"/>
          <p:cNvSpPr txBox="1"/>
          <p:nvPr/>
        </p:nvSpPr>
        <p:spPr>
          <a:xfrm>
            <a:off x="4807703" y="7011764"/>
            <a:ext cx="4394700" cy="1852775"/>
          </a:xfrm>
          <a:prstGeom prst="rect">
            <a:avLst/>
          </a:prstGeom>
          <a:noFill/>
          <a:ln>
            <a:noFill/>
          </a:ln>
        </p:spPr>
        <p:txBody>
          <a:bodyPr spcFirstLastPara="1" wrap="square" lIns="91425" tIns="45700" rIns="91425" bIns="45700" anchor="t" anchorCtr="0">
            <a:spAutoFit/>
          </a:bodyPr>
          <a:lstStyle/>
          <a:p>
            <a:pPr marL="0" marR="0" lvl="0" indent="0" algn="ctr" rtl="0">
              <a:lnSpc>
                <a:spcPct val="110000"/>
              </a:lnSpc>
              <a:spcBef>
                <a:spcPts val="0"/>
              </a:spcBef>
              <a:spcAft>
                <a:spcPts val="0"/>
              </a:spcAft>
              <a:buClr>
                <a:srgbClr val="000000"/>
              </a:buClr>
              <a:buSzPts val="2800"/>
              <a:buFont typeface="Arial"/>
              <a:buNone/>
            </a:pPr>
            <a:r>
              <a:rPr lang="en-GB" sz="2600" b="0" i="0" u="none" strike="noStrike" cap="none">
                <a:solidFill>
                  <a:schemeClr val="lt1"/>
                </a:solidFill>
                <a:latin typeface="Open Sans"/>
                <a:ea typeface="Open Sans"/>
                <a:cs typeface="Open Sans"/>
                <a:sym typeface="Open Sans"/>
              </a:rPr>
              <a:t>সিইএ জোরদার করা ও প্রাতিষ্ঠানিকীকরণের জন্য তহবিল এবং কর্মীসহ সংস্থান বরাদ্দ করা।</a:t>
            </a:r>
            <a:endParaRPr sz="2600" b="0" i="0" u="none" strike="noStrike" cap="none">
              <a:solidFill>
                <a:srgbClr val="000000"/>
              </a:solidFill>
              <a:latin typeface="Arial"/>
              <a:ea typeface="Arial"/>
              <a:cs typeface="Arial"/>
              <a:sym typeface="Arial"/>
            </a:endParaRPr>
          </a:p>
        </p:txBody>
      </p:sp>
      <p:sp>
        <p:nvSpPr>
          <p:cNvPr id="1317" name="Google Shape;1317;p27"/>
          <p:cNvSpPr txBox="1"/>
          <p:nvPr/>
        </p:nvSpPr>
        <p:spPr>
          <a:xfrm>
            <a:off x="9619957" y="7013751"/>
            <a:ext cx="3689100" cy="2733015"/>
          </a:xfrm>
          <a:prstGeom prst="rect">
            <a:avLst/>
          </a:prstGeom>
          <a:noFill/>
          <a:ln>
            <a:noFill/>
          </a:ln>
        </p:spPr>
        <p:txBody>
          <a:bodyPr spcFirstLastPara="1" wrap="square" lIns="91425" tIns="45700" rIns="91425" bIns="45700" anchor="t" anchorCtr="0">
            <a:spAutoFit/>
          </a:bodyPr>
          <a:lstStyle/>
          <a:p>
            <a:pPr marL="0" marR="0" lvl="0" indent="0" algn="ctr" rtl="0">
              <a:lnSpc>
                <a:spcPct val="110000"/>
              </a:lnSpc>
              <a:spcBef>
                <a:spcPts val="0"/>
              </a:spcBef>
              <a:spcAft>
                <a:spcPts val="0"/>
              </a:spcAft>
              <a:buClr>
                <a:srgbClr val="000000"/>
              </a:buClr>
              <a:buSzPts val="2800"/>
              <a:buFont typeface="Arial"/>
              <a:buNone/>
            </a:pPr>
            <a:r>
              <a:rPr lang="en-GB" sz="2600" b="0" i="0" u="none" strike="noStrike" cap="none">
                <a:solidFill>
                  <a:schemeClr val="lt1"/>
                </a:solidFill>
                <a:latin typeface="Open Sans"/>
                <a:ea typeface="Open Sans"/>
                <a:cs typeface="Open Sans"/>
                <a:sym typeface="Open Sans"/>
              </a:rPr>
              <a:t>সিইএ কে কর্মকৌশল, মূল্যবোধ, পরিকল্পনা, নীতি এবং টুল একীভূত করা, যাতে এটি কাজ করার একটি আদর্শ পদ্ধতি হয়ে ওঠে।</a:t>
            </a:r>
            <a:endParaRPr sz="2600" b="0" i="0" u="none" strike="noStrike" cap="none">
              <a:solidFill>
                <a:srgbClr val="000000"/>
              </a:solidFill>
              <a:latin typeface="Arial"/>
              <a:ea typeface="Arial"/>
              <a:cs typeface="Arial"/>
              <a:sym typeface="Arial"/>
            </a:endParaRPr>
          </a:p>
        </p:txBody>
      </p:sp>
      <p:sp>
        <p:nvSpPr>
          <p:cNvPr id="1318" name="Google Shape;1318;p27"/>
          <p:cNvSpPr txBox="1"/>
          <p:nvPr/>
        </p:nvSpPr>
        <p:spPr>
          <a:xfrm>
            <a:off x="13732304" y="7011764"/>
            <a:ext cx="4008900" cy="2292895"/>
          </a:xfrm>
          <a:prstGeom prst="rect">
            <a:avLst/>
          </a:prstGeom>
          <a:noFill/>
          <a:ln>
            <a:noFill/>
          </a:ln>
        </p:spPr>
        <p:txBody>
          <a:bodyPr spcFirstLastPara="1" wrap="square" lIns="91425" tIns="45700" rIns="91425" bIns="45700" anchor="t" anchorCtr="0">
            <a:spAutoFit/>
          </a:bodyPr>
          <a:lstStyle/>
          <a:p>
            <a:pPr marL="0" marR="0" lvl="0" indent="0" algn="ctr" rtl="0">
              <a:lnSpc>
                <a:spcPct val="110000"/>
              </a:lnSpc>
              <a:spcBef>
                <a:spcPts val="0"/>
              </a:spcBef>
              <a:spcAft>
                <a:spcPts val="0"/>
              </a:spcAft>
              <a:buClr>
                <a:srgbClr val="000000"/>
              </a:buClr>
              <a:buSzPts val="2800"/>
              <a:buFont typeface="Arial"/>
              <a:buNone/>
            </a:pPr>
            <a:r>
              <a:rPr lang="en-GB" sz="2600" b="0" i="0" u="none" strike="noStrike" cap="none">
                <a:solidFill>
                  <a:schemeClr val="lt1"/>
                </a:solidFill>
                <a:latin typeface="Open Sans"/>
                <a:ea typeface="Open Sans"/>
                <a:cs typeface="Open Sans"/>
                <a:sym typeface="Open Sans"/>
              </a:rPr>
              <a:t>সংবেদনশীল অভিযোগ ব্যবস্থাপনার প্রক্রিয়া সহ একটি কমিউনিটির মতামত জানানোর ব্যবস্থা স্থাপন করা।</a:t>
            </a:r>
            <a:endParaRPr sz="2600" b="0" i="0" u="none" strike="noStrike" cap="none">
              <a:solidFill>
                <a:srgbClr val="000000"/>
              </a:solidFill>
              <a:latin typeface="Arial"/>
              <a:ea typeface="Arial"/>
              <a:cs typeface="Arial"/>
              <a:sym typeface="Arial"/>
            </a:endParaRPr>
          </a:p>
        </p:txBody>
      </p:sp>
      <p:pic>
        <p:nvPicPr>
          <p:cNvPr id="1319" name="Google Shape;1319;p27" descr="A picture containing icon&#10;&#10;Description automatically generated"/>
          <p:cNvPicPr preferRelativeResize="0"/>
          <p:nvPr/>
        </p:nvPicPr>
        <p:blipFill rotWithShape="1">
          <a:blip r:embed="rId3">
            <a:alphaModFix/>
          </a:blip>
          <a:srcRect/>
          <a:stretch/>
        </p:blipFill>
        <p:spPr>
          <a:xfrm>
            <a:off x="599599" y="2492187"/>
            <a:ext cx="3975782" cy="3186852"/>
          </a:xfrm>
          <a:prstGeom prst="ellipse">
            <a:avLst/>
          </a:prstGeom>
          <a:noFill/>
          <a:ln>
            <a:noFill/>
          </a:ln>
        </p:spPr>
      </p:pic>
      <p:pic>
        <p:nvPicPr>
          <p:cNvPr id="1320" name="Google Shape;1320;p27" descr="A picture containing text&#10;&#10;Description automatically generated"/>
          <p:cNvPicPr preferRelativeResize="0"/>
          <p:nvPr/>
        </p:nvPicPr>
        <p:blipFill rotWithShape="1">
          <a:blip r:embed="rId4">
            <a:alphaModFix/>
          </a:blip>
          <a:srcRect/>
          <a:stretch/>
        </p:blipFill>
        <p:spPr>
          <a:xfrm>
            <a:off x="4866249" y="2492187"/>
            <a:ext cx="4277751" cy="3186852"/>
          </a:xfrm>
          <a:prstGeom prst="ellipse">
            <a:avLst/>
          </a:prstGeom>
          <a:noFill/>
          <a:ln>
            <a:noFill/>
          </a:ln>
        </p:spPr>
      </p:pic>
      <p:pic>
        <p:nvPicPr>
          <p:cNvPr id="1321" name="Google Shape;1321;p27" descr="A picture containing text&#10;&#10;Description automatically generated"/>
          <p:cNvPicPr preferRelativeResize="0"/>
          <p:nvPr/>
        </p:nvPicPr>
        <p:blipFill rotWithShape="1">
          <a:blip r:embed="rId5">
            <a:alphaModFix/>
          </a:blip>
          <a:srcRect/>
          <a:stretch/>
        </p:blipFill>
        <p:spPr>
          <a:xfrm>
            <a:off x="9528617" y="2492186"/>
            <a:ext cx="3871807" cy="3186853"/>
          </a:xfrm>
          <a:prstGeom prst="ellipse">
            <a:avLst/>
          </a:prstGeom>
          <a:noFill/>
          <a:ln>
            <a:noFill/>
          </a:ln>
        </p:spPr>
      </p:pic>
      <p:pic>
        <p:nvPicPr>
          <p:cNvPr id="1322" name="Google Shape;1322;p27" descr="Diagram&#10;&#10;Description automatically generated"/>
          <p:cNvPicPr preferRelativeResize="0"/>
          <p:nvPr/>
        </p:nvPicPr>
        <p:blipFill rotWithShape="1">
          <a:blip r:embed="rId6">
            <a:alphaModFix/>
          </a:blip>
          <a:srcRect/>
          <a:stretch/>
        </p:blipFill>
        <p:spPr>
          <a:xfrm>
            <a:off x="13785041" y="2492187"/>
            <a:ext cx="3903360" cy="3186853"/>
          </a:xfrm>
          <a:prstGeom prst="ellipse">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27"/>
        <p:cNvGrpSpPr/>
        <p:nvPr/>
      </p:nvGrpSpPr>
      <p:grpSpPr>
        <a:xfrm>
          <a:off x="0" y="0"/>
          <a:ext cx="0" cy="0"/>
          <a:chOff x="0" y="0"/>
          <a:chExt cx="0" cy="0"/>
        </a:xfrm>
      </p:grpSpPr>
      <p:pic>
        <p:nvPicPr>
          <p:cNvPr id="1328" name="Google Shape;1328;p28"/>
          <p:cNvPicPr preferRelativeResize="0"/>
          <p:nvPr/>
        </p:nvPicPr>
        <p:blipFill rotWithShape="1">
          <a:blip r:embed="rId3">
            <a:alphaModFix/>
          </a:blip>
          <a:srcRect/>
          <a:stretch/>
        </p:blipFill>
        <p:spPr>
          <a:xfrm>
            <a:off x="-1" y="0"/>
            <a:ext cx="18341317" cy="10288588"/>
          </a:xfrm>
          <a:prstGeom prst="rect">
            <a:avLst/>
          </a:prstGeom>
          <a:noFill/>
          <a:ln>
            <a:noFill/>
          </a:ln>
        </p:spPr>
      </p:pic>
      <p:grpSp>
        <p:nvGrpSpPr>
          <p:cNvPr id="1329" name="Google Shape;1329;p28"/>
          <p:cNvGrpSpPr/>
          <p:nvPr/>
        </p:nvGrpSpPr>
        <p:grpSpPr>
          <a:xfrm>
            <a:off x="191385" y="5613991"/>
            <a:ext cx="10100931" cy="4708227"/>
            <a:chOff x="9791701" y="5648546"/>
            <a:chExt cx="9543484" cy="4708227"/>
          </a:xfrm>
        </p:grpSpPr>
        <p:sp>
          <p:nvSpPr>
            <p:cNvPr id="1330" name="Google Shape;1330;p28"/>
            <p:cNvSpPr/>
            <p:nvPr/>
          </p:nvSpPr>
          <p:spPr>
            <a:xfrm>
              <a:off x="9791701" y="5648546"/>
              <a:ext cx="9543484" cy="4525741"/>
            </a:xfrm>
            <a:prstGeom prst="rect">
              <a:avLst/>
            </a:prstGeom>
            <a:solidFill>
              <a:srgbClr val="232B3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3F3F3F"/>
                </a:solidFill>
                <a:latin typeface="Calibri"/>
                <a:ea typeface="Calibri"/>
                <a:cs typeface="Calibri"/>
                <a:sym typeface="Calibri"/>
              </a:endParaRPr>
            </a:p>
          </p:txBody>
        </p:sp>
        <p:sp>
          <p:nvSpPr>
            <p:cNvPr id="1331" name="Google Shape;1331;p28"/>
            <p:cNvSpPr/>
            <p:nvPr/>
          </p:nvSpPr>
          <p:spPr>
            <a:xfrm>
              <a:off x="10134862" y="5981966"/>
              <a:ext cx="922607" cy="671172"/>
            </a:xfrm>
            <a:custGeom>
              <a:avLst/>
              <a:gdLst/>
              <a:ahLst/>
              <a:cxnLst/>
              <a:rect l="l" t="t" r="r" b="b"/>
              <a:pathLst>
                <a:path w="212256" h="179598" extrusionOk="0">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rgbClr val="F2F2F2">
                <a:alpha val="4980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452250"/>
                </a:solidFill>
                <a:latin typeface="Calibri"/>
                <a:ea typeface="Calibri"/>
                <a:cs typeface="Calibri"/>
                <a:sym typeface="Calibri"/>
              </a:endParaRPr>
            </a:p>
          </p:txBody>
        </p:sp>
        <p:sp>
          <p:nvSpPr>
            <p:cNvPr id="1332" name="Google Shape;1332;p28"/>
            <p:cNvSpPr txBox="1"/>
            <p:nvPr/>
          </p:nvSpPr>
          <p:spPr>
            <a:xfrm>
              <a:off x="10134862" y="6801994"/>
              <a:ext cx="8939700" cy="355477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FFFF"/>
                </a:buClr>
                <a:buSzPts val="2800"/>
                <a:buFont typeface="Arial"/>
                <a:buNone/>
              </a:pPr>
              <a:r>
                <a:rPr lang="en-GB" sz="2800" b="1" i="1" u="none" strike="noStrike" cap="none">
                  <a:solidFill>
                    <a:srgbClr val="FFFFFF"/>
                  </a:solidFill>
                  <a:latin typeface="Montserrat"/>
                  <a:ea typeface="Montserrat"/>
                  <a:cs typeface="Montserrat"/>
                  <a:sym typeface="Montserrat"/>
                </a:rPr>
                <a:t>“আমরা অফিসে বসে সমস্যা নিয়ে চিন্তা করতাম এবং সমাধানের চেষ্টা করতাম। কিন্তু যখন আমরা কমিউনিটির কাছে গেলাম, তখন বুঝতে পারলাম যে তাদের সবচেয়ে জরুরী প্রয়োজনগুলো আমাদের ধারণার চেয়ে ভিন্ন। আগে আমরা কমিউনিটির সদস্যদের সুবিধাভোগী হিসেবে দেখতাম, কিন্তু এখন আমরা জানি যে তারা আসলে আমাদের অংশীদার এবং সক্রিয় অংশগ্রহণকারী।”  </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600"/>
                </a:spcBef>
                <a:spcAft>
                  <a:spcPts val="0"/>
                </a:spcAft>
                <a:buClr>
                  <a:srgbClr val="FFFFFF"/>
                </a:buClr>
                <a:buSzPts val="2400"/>
                <a:buFont typeface="Arial"/>
                <a:buNone/>
              </a:pPr>
              <a:r>
                <a:rPr lang="en-GB" sz="2400" b="0" i="0" u="none" strike="noStrike" cap="none">
                  <a:solidFill>
                    <a:srgbClr val="FFFFFF"/>
                  </a:solidFill>
                  <a:latin typeface="Montserrat"/>
                  <a:ea typeface="Montserrat"/>
                  <a:cs typeface="Montserrat"/>
                  <a:sym typeface="Montserrat"/>
                </a:rPr>
                <a:t>বুরুন্ডি রেড ক্রস শাখার সচিব</a:t>
              </a:r>
              <a:endParaRPr sz="2400" b="0" i="0" u="none" strike="noStrike" cap="none">
                <a:solidFill>
                  <a:srgbClr val="FFFFFF"/>
                </a:solidFill>
                <a:latin typeface="Montserrat"/>
                <a:ea typeface="Montserrat"/>
                <a:cs typeface="Montserrat"/>
                <a:sym typeface="Montserrat"/>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37"/>
        <p:cNvGrpSpPr/>
        <p:nvPr/>
      </p:nvGrpSpPr>
      <p:grpSpPr>
        <a:xfrm>
          <a:off x="0" y="0"/>
          <a:ext cx="0" cy="0"/>
          <a:chOff x="0" y="0"/>
          <a:chExt cx="0" cy="0"/>
        </a:xfrm>
      </p:grpSpPr>
      <p:sp>
        <p:nvSpPr>
          <p:cNvPr id="1338" name="Google Shape;1338;p29"/>
          <p:cNvSpPr/>
          <p:nvPr/>
        </p:nvSpPr>
        <p:spPr>
          <a:xfrm>
            <a:off x="1180828" y="3431361"/>
            <a:ext cx="2796115" cy="2715926"/>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39" name="Google Shape;1339;p29"/>
          <p:cNvSpPr/>
          <p:nvPr/>
        </p:nvSpPr>
        <p:spPr>
          <a:xfrm>
            <a:off x="5432649" y="3431361"/>
            <a:ext cx="2796115" cy="2715926"/>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40" name="Google Shape;1340;p29"/>
          <p:cNvSpPr/>
          <p:nvPr/>
        </p:nvSpPr>
        <p:spPr>
          <a:xfrm>
            <a:off x="9752922" y="3431361"/>
            <a:ext cx="2796115" cy="2715926"/>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41" name="Google Shape;1341;p29"/>
          <p:cNvSpPr/>
          <p:nvPr/>
        </p:nvSpPr>
        <p:spPr>
          <a:xfrm>
            <a:off x="14004743" y="3433843"/>
            <a:ext cx="2796115" cy="2715926"/>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42" name="Google Shape;1342;p29"/>
          <p:cNvSpPr/>
          <p:nvPr/>
        </p:nvSpPr>
        <p:spPr>
          <a:xfrm>
            <a:off x="2406323" y="6636083"/>
            <a:ext cx="13176000" cy="92277"/>
          </a:xfrm>
          <a:prstGeom prst="rect">
            <a:avLst/>
          </a:prstGeom>
          <a:gradFill>
            <a:gsLst>
              <a:gs pos="0">
                <a:schemeClr val="accent5"/>
              </a:gs>
              <a:gs pos="34000">
                <a:schemeClr val="accent4"/>
              </a:gs>
              <a:gs pos="70000">
                <a:schemeClr val="accent5"/>
              </a:gs>
              <a:gs pos="100000">
                <a:schemeClr val="accent4"/>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43" name="Google Shape;1343;p29"/>
          <p:cNvSpPr/>
          <p:nvPr/>
        </p:nvSpPr>
        <p:spPr>
          <a:xfrm>
            <a:off x="2396938" y="6491077"/>
            <a:ext cx="382290" cy="38229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44" name="Google Shape;1344;p29"/>
          <p:cNvSpPr/>
          <p:nvPr/>
        </p:nvSpPr>
        <p:spPr>
          <a:xfrm>
            <a:off x="6686349" y="6491077"/>
            <a:ext cx="382290" cy="382290"/>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45" name="Google Shape;1345;p29"/>
          <p:cNvSpPr/>
          <p:nvPr/>
        </p:nvSpPr>
        <p:spPr>
          <a:xfrm>
            <a:off x="10981551" y="6491077"/>
            <a:ext cx="382290" cy="38229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46" name="Google Shape;1346;p29"/>
          <p:cNvSpPr/>
          <p:nvPr/>
        </p:nvSpPr>
        <p:spPr>
          <a:xfrm>
            <a:off x="15279054" y="6491077"/>
            <a:ext cx="382290" cy="382290"/>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47" name="Google Shape;1347;p29"/>
          <p:cNvSpPr txBox="1"/>
          <p:nvPr/>
        </p:nvSpPr>
        <p:spPr>
          <a:xfrm>
            <a:off x="654508" y="471382"/>
            <a:ext cx="16606200" cy="831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GB" sz="4800" b="1" i="0" u="none" strike="noStrike" cap="none">
                <a:solidFill>
                  <a:schemeClr val="dk2"/>
                </a:solidFill>
                <a:latin typeface="Montserrat"/>
                <a:ea typeface="Montserrat"/>
                <a:cs typeface="Montserrat"/>
                <a:sym typeface="Montserrat"/>
              </a:rPr>
              <a:t>নেতৃত্বের মাধ্যমে জবাবদিহিতা বৃদ্ধি করার প্রক্রিয়া কী?</a:t>
            </a:r>
            <a:endParaRPr sz="1400" b="0" i="0" u="none" strike="noStrike" cap="none">
              <a:solidFill>
                <a:schemeClr val="dk2"/>
              </a:solidFill>
              <a:latin typeface="Arial"/>
              <a:ea typeface="Arial"/>
              <a:cs typeface="Arial"/>
              <a:sym typeface="Arial"/>
            </a:endParaRPr>
          </a:p>
        </p:txBody>
      </p:sp>
      <p:sp>
        <p:nvSpPr>
          <p:cNvPr id="1348" name="Google Shape;1348;p29"/>
          <p:cNvSpPr txBox="1"/>
          <p:nvPr/>
        </p:nvSpPr>
        <p:spPr>
          <a:xfrm>
            <a:off x="940258" y="7405167"/>
            <a:ext cx="3295800" cy="1988196"/>
          </a:xfrm>
          <a:prstGeom prst="rect">
            <a:avLst/>
          </a:prstGeom>
          <a:noFill/>
          <a:ln>
            <a:noFill/>
          </a:ln>
        </p:spPr>
        <p:txBody>
          <a:bodyPr spcFirstLastPara="1" wrap="square" lIns="91425" tIns="45700" rIns="91425" bIns="45700" anchor="t" anchorCtr="0">
            <a:spAutoFit/>
          </a:bodyPr>
          <a:lstStyle/>
          <a:p>
            <a:pPr marL="0" marR="0" lvl="0" indent="0" algn="ctr" rtl="0">
              <a:lnSpc>
                <a:spcPct val="110000"/>
              </a:lnSpc>
              <a:spcBef>
                <a:spcPts val="0"/>
              </a:spcBef>
              <a:spcAft>
                <a:spcPts val="0"/>
              </a:spcAft>
              <a:buClr>
                <a:srgbClr val="000000"/>
              </a:buClr>
              <a:buSzPts val="2800"/>
              <a:buFont typeface="Arial"/>
              <a:buNone/>
            </a:pPr>
            <a:r>
              <a:rPr lang="en-GB" sz="2800" b="1" i="0" u="none" strike="noStrike" cap="none">
                <a:solidFill>
                  <a:schemeClr val="lt1"/>
                </a:solidFill>
                <a:latin typeface="Open Sans"/>
                <a:ea typeface="Open Sans"/>
                <a:cs typeface="Open Sans"/>
                <a:sym typeface="Open Sans"/>
              </a:rPr>
              <a:t>জবাবদিহিতার </a:t>
            </a:r>
            <a:r>
              <a:rPr lang="en-GB" sz="2800" b="1" i="0" u="none" strike="noStrike" cap="none">
                <a:solidFill>
                  <a:schemeClr val="accent3"/>
                </a:solidFill>
                <a:latin typeface="Open Sans"/>
                <a:ea typeface="Open Sans"/>
                <a:cs typeface="Open Sans"/>
                <a:sym typeface="Open Sans"/>
              </a:rPr>
              <a:t>অনুকরণীয় আদর্শ হওয়া</a:t>
            </a:r>
            <a:endParaRPr sz="1400" b="0" i="0" u="none" strike="noStrike" cap="none">
              <a:solidFill>
                <a:srgbClr val="000000"/>
              </a:solidFill>
              <a:latin typeface="Arial"/>
              <a:ea typeface="Arial"/>
              <a:cs typeface="Arial"/>
              <a:sym typeface="Arial"/>
            </a:endParaRPr>
          </a:p>
          <a:p>
            <a:pPr marL="0" marR="0" lvl="0" indent="0" algn="ctr" rtl="0">
              <a:lnSpc>
                <a:spcPct val="110000"/>
              </a:lnSpc>
              <a:spcBef>
                <a:spcPts val="0"/>
              </a:spcBef>
              <a:spcAft>
                <a:spcPts val="0"/>
              </a:spcAft>
              <a:buClr>
                <a:srgbClr val="000000"/>
              </a:buClr>
              <a:buSzPts val="2800"/>
              <a:buFont typeface="Arial"/>
              <a:buNone/>
            </a:pPr>
            <a:endParaRPr sz="2800" b="1" i="0" u="none" strike="noStrike" cap="none">
              <a:solidFill>
                <a:schemeClr val="lt1"/>
              </a:solidFill>
              <a:latin typeface="Open Sans"/>
              <a:ea typeface="Open Sans"/>
              <a:cs typeface="Open Sans"/>
              <a:sym typeface="Open Sans"/>
            </a:endParaRPr>
          </a:p>
        </p:txBody>
      </p:sp>
      <p:sp>
        <p:nvSpPr>
          <p:cNvPr id="1349" name="Google Shape;1349;p29"/>
          <p:cNvSpPr txBox="1"/>
          <p:nvPr/>
        </p:nvSpPr>
        <p:spPr>
          <a:xfrm>
            <a:off x="4913105" y="7426245"/>
            <a:ext cx="3926100" cy="1514220"/>
          </a:xfrm>
          <a:prstGeom prst="rect">
            <a:avLst/>
          </a:prstGeom>
          <a:noFill/>
          <a:ln>
            <a:noFill/>
          </a:ln>
        </p:spPr>
        <p:txBody>
          <a:bodyPr spcFirstLastPara="1" wrap="square" lIns="91425" tIns="45700" rIns="91425" bIns="45700" anchor="t" anchorCtr="0">
            <a:spAutoFit/>
          </a:bodyPr>
          <a:lstStyle/>
          <a:p>
            <a:pPr marL="0" marR="0" lvl="0" indent="0" algn="ctr" rtl="0">
              <a:lnSpc>
                <a:spcPct val="110000"/>
              </a:lnSpc>
              <a:spcBef>
                <a:spcPts val="0"/>
              </a:spcBef>
              <a:spcAft>
                <a:spcPts val="0"/>
              </a:spcAft>
              <a:buClr>
                <a:srgbClr val="000000"/>
              </a:buClr>
              <a:buSzPts val="2800"/>
              <a:buFont typeface="Arial"/>
              <a:buNone/>
            </a:pPr>
            <a:r>
              <a:rPr lang="en-GB" sz="2800" b="1" i="0" u="none" strike="noStrike" cap="none">
                <a:solidFill>
                  <a:schemeClr val="lt1"/>
                </a:solidFill>
                <a:latin typeface="Open Sans"/>
                <a:ea typeface="Open Sans"/>
                <a:cs typeface="Open Sans"/>
                <a:sym typeface="Open Sans"/>
              </a:rPr>
              <a:t>কমিউনিটির দৃষ্টিকোণকে</a:t>
            </a:r>
            <a:endParaRPr sz="1400" b="0" i="0" u="none" strike="noStrike" cap="none">
              <a:solidFill>
                <a:srgbClr val="000000"/>
              </a:solidFill>
              <a:latin typeface="Arial"/>
              <a:ea typeface="Arial"/>
              <a:cs typeface="Arial"/>
              <a:sym typeface="Arial"/>
            </a:endParaRPr>
          </a:p>
          <a:p>
            <a:pPr marL="0" marR="0" lvl="0" indent="0" algn="ctr" rtl="0">
              <a:lnSpc>
                <a:spcPct val="110000"/>
              </a:lnSpc>
              <a:spcBef>
                <a:spcPts val="0"/>
              </a:spcBef>
              <a:spcAft>
                <a:spcPts val="0"/>
              </a:spcAft>
              <a:buClr>
                <a:srgbClr val="000000"/>
              </a:buClr>
              <a:buSzPts val="2800"/>
              <a:buFont typeface="Arial"/>
              <a:buNone/>
            </a:pPr>
            <a:r>
              <a:rPr lang="en-GB" sz="2800" b="1" i="0" u="none" strike="noStrike" cap="none">
                <a:solidFill>
                  <a:schemeClr val="accent3"/>
                </a:solidFill>
                <a:latin typeface="Open Sans"/>
                <a:ea typeface="Open Sans"/>
                <a:cs typeface="Open Sans"/>
                <a:sym typeface="Open Sans"/>
              </a:rPr>
              <a:t>গুরুত্ব দেওয়া </a:t>
            </a:r>
            <a:endParaRPr sz="1400" b="0" i="0" u="none" strike="noStrike" cap="none">
              <a:solidFill>
                <a:srgbClr val="000000"/>
              </a:solidFill>
              <a:latin typeface="Arial"/>
              <a:ea typeface="Arial"/>
              <a:cs typeface="Arial"/>
              <a:sym typeface="Arial"/>
            </a:endParaRPr>
          </a:p>
        </p:txBody>
      </p:sp>
      <p:sp>
        <p:nvSpPr>
          <p:cNvPr id="1350" name="Google Shape;1350;p29"/>
          <p:cNvSpPr txBox="1"/>
          <p:nvPr/>
        </p:nvSpPr>
        <p:spPr>
          <a:xfrm>
            <a:off x="9519080" y="7405167"/>
            <a:ext cx="3295800" cy="1514220"/>
          </a:xfrm>
          <a:prstGeom prst="rect">
            <a:avLst/>
          </a:prstGeom>
          <a:noFill/>
          <a:ln>
            <a:noFill/>
          </a:ln>
        </p:spPr>
        <p:txBody>
          <a:bodyPr spcFirstLastPara="1" wrap="square" lIns="91425" tIns="45700" rIns="91425" bIns="45700" anchor="t" anchorCtr="0">
            <a:spAutoFit/>
          </a:bodyPr>
          <a:lstStyle/>
          <a:p>
            <a:pPr marL="0" marR="0" lvl="0" indent="0" algn="ctr" rtl="0">
              <a:lnSpc>
                <a:spcPct val="110000"/>
              </a:lnSpc>
              <a:spcBef>
                <a:spcPts val="0"/>
              </a:spcBef>
              <a:spcAft>
                <a:spcPts val="0"/>
              </a:spcAft>
              <a:buClr>
                <a:srgbClr val="000000"/>
              </a:buClr>
              <a:buSzPts val="2800"/>
              <a:buFont typeface="Arial"/>
              <a:buNone/>
            </a:pPr>
            <a:r>
              <a:rPr lang="en-GB" sz="2800" b="1" i="0" u="none" strike="noStrike" cap="none">
                <a:solidFill>
                  <a:schemeClr val="lt1"/>
                </a:solidFill>
                <a:latin typeface="Open Sans"/>
                <a:ea typeface="Open Sans"/>
                <a:cs typeface="Open Sans"/>
                <a:sym typeface="Open Sans"/>
              </a:rPr>
              <a:t>জবাবদিহিতার প্রক্রিয়াতে</a:t>
            </a:r>
            <a:endParaRPr sz="1400" b="0" i="0" u="none" strike="noStrike" cap="none">
              <a:solidFill>
                <a:srgbClr val="000000"/>
              </a:solidFill>
              <a:latin typeface="Arial"/>
              <a:ea typeface="Arial"/>
              <a:cs typeface="Arial"/>
              <a:sym typeface="Arial"/>
            </a:endParaRPr>
          </a:p>
          <a:p>
            <a:pPr marL="0" marR="0" lvl="0" indent="0" algn="ctr" rtl="0">
              <a:lnSpc>
                <a:spcPct val="110000"/>
              </a:lnSpc>
              <a:spcBef>
                <a:spcPts val="0"/>
              </a:spcBef>
              <a:spcAft>
                <a:spcPts val="0"/>
              </a:spcAft>
              <a:buClr>
                <a:srgbClr val="000000"/>
              </a:buClr>
              <a:buSzPts val="2800"/>
              <a:buFont typeface="Arial"/>
              <a:buNone/>
            </a:pPr>
            <a:r>
              <a:rPr lang="en-GB" sz="2800" b="1" i="0" u="none" strike="noStrike" cap="none">
                <a:solidFill>
                  <a:schemeClr val="accent3"/>
                </a:solidFill>
                <a:latin typeface="Open Sans"/>
                <a:ea typeface="Open Sans"/>
                <a:cs typeface="Open Sans"/>
                <a:sym typeface="Open Sans"/>
              </a:rPr>
              <a:t>সম্পৃক্ত হওয়া </a:t>
            </a:r>
            <a:endParaRPr sz="1400" b="0" i="0" u="none" strike="noStrike" cap="none">
              <a:solidFill>
                <a:srgbClr val="000000"/>
              </a:solidFill>
              <a:latin typeface="Arial"/>
              <a:ea typeface="Arial"/>
              <a:cs typeface="Arial"/>
              <a:sym typeface="Arial"/>
            </a:endParaRPr>
          </a:p>
        </p:txBody>
      </p:sp>
      <p:sp>
        <p:nvSpPr>
          <p:cNvPr id="1351" name="Google Shape;1351;p29"/>
          <p:cNvSpPr txBox="1"/>
          <p:nvPr/>
        </p:nvSpPr>
        <p:spPr>
          <a:xfrm>
            <a:off x="13679569" y="7426245"/>
            <a:ext cx="3581400" cy="1514220"/>
          </a:xfrm>
          <a:prstGeom prst="rect">
            <a:avLst/>
          </a:prstGeom>
          <a:noFill/>
          <a:ln>
            <a:noFill/>
          </a:ln>
        </p:spPr>
        <p:txBody>
          <a:bodyPr spcFirstLastPara="1" wrap="square" lIns="91425" tIns="45700" rIns="91425" bIns="45700" anchor="t" anchorCtr="0">
            <a:spAutoFit/>
          </a:bodyPr>
          <a:lstStyle/>
          <a:p>
            <a:pPr marL="0" marR="0" lvl="0" indent="0" algn="ctr" rtl="0">
              <a:lnSpc>
                <a:spcPct val="110000"/>
              </a:lnSpc>
              <a:spcBef>
                <a:spcPts val="0"/>
              </a:spcBef>
              <a:spcAft>
                <a:spcPts val="0"/>
              </a:spcAft>
              <a:buClr>
                <a:srgbClr val="000000"/>
              </a:buClr>
              <a:buSzPts val="2800"/>
              <a:buFont typeface="Arial"/>
              <a:buNone/>
            </a:pPr>
            <a:r>
              <a:rPr lang="en-GB" sz="2800" b="1" i="0" u="none" strike="noStrike" cap="none">
                <a:solidFill>
                  <a:schemeClr val="lt1"/>
                </a:solidFill>
                <a:latin typeface="Open Sans"/>
                <a:ea typeface="Open Sans"/>
                <a:cs typeface="Open Sans"/>
                <a:sym typeface="Open Sans"/>
              </a:rPr>
              <a:t>জবাবদিহিতার উদ্যোগ সমূহে </a:t>
            </a:r>
            <a:endParaRPr sz="1400" b="0" i="0" u="none" strike="noStrike" cap="none">
              <a:solidFill>
                <a:srgbClr val="000000"/>
              </a:solidFill>
              <a:latin typeface="Arial"/>
              <a:ea typeface="Arial"/>
              <a:cs typeface="Arial"/>
              <a:sym typeface="Arial"/>
            </a:endParaRPr>
          </a:p>
          <a:p>
            <a:pPr marL="0" marR="0" lvl="0" indent="0" algn="ctr" rtl="0">
              <a:lnSpc>
                <a:spcPct val="110000"/>
              </a:lnSpc>
              <a:spcBef>
                <a:spcPts val="0"/>
              </a:spcBef>
              <a:spcAft>
                <a:spcPts val="0"/>
              </a:spcAft>
              <a:buClr>
                <a:srgbClr val="000000"/>
              </a:buClr>
              <a:buSzPts val="2800"/>
              <a:buFont typeface="Arial"/>
              <a:buNone/>
            </a:pPr>
            <a:r>
              <a:rPr lang="en-GB" sz="2800" b="1" i="0" u="none" strike="noStrike" cap="none">
                <a:solidFill>
                  <a:schemeClr val="accent3"/>
                </a:solidFill>
                <a:latin typeface="Open Sans"/>
                <a:ea typeface="Open Sans"/>
                <a:cs typeface="Open Sans"/>
                <a:sym typeface="Open Sans"/>
              </a:rPr>
              <a:t>সংস্থান যোগানো</a:t>
            </a:r>
            <a:endParaRPr sz="1400" b="0" i="0" u="none" strike="noStrike" cap="none">
              <a:solidFill>
                <a:srgbClr val="000000"/>
              </a:solidFill>
              <a:latin typeface="Arial"/>
              <a:ea typeface="Arial"/>
              <a:cs typeface="Arial"/>
              <a:sym typeface="Arial"/>
            </a:endParaRPr>
          </a:p>
        </p:txBody>
      </p:sp>
      <p:pic>
        <p:nvPicPr>
          <p:cNvPr id="1352" name="Google Shape;1352;p29"/>
          <p:cNvPicPr preferRelativeResize="0"/>
          <p:nvPr/>
        </p:nvPicPr>
        <p:blipFill rotWithShape="1">
          <a:blip r:embed="rId3">
            <a:alphaModFix/>
          </a:blip>
          <a:srcRect/>
          <a:stretch/>
        </p:blipFill>
        <p:spPr>
          <a:xfrm>
            <a:off x="406400" y="2604903"/>
            <a:ext cx="4363366" cy="4363366"/>
          </a:xfrm>
          <a:prstGeom prst="rect">
            <a:avLst/>
          </a:prstGeom>
          <a:noFill/>
          <a:ln>
            <a:noFill/>
          </a:ln>
        </p:spPr>
      </p:pic>
      <p:pic>
        <p:nvPicPr>
          <p:cNvPr id="1353" name="Google Shape;1353;p29" descr="A picture containing game, shirt&#10;&#10;Description automatically generated"/>
          <p:cNvPicPr preferRelativeResize="0"/>
          <p:nvPr/>
        </p:nvPicPr>
        <p:blipFill rotWithShape="1">
          <a:blip r:embed="rId4">
            <a:alphaModFix/>
          </a:blip>
          <a:srcRect/>
          <a:stretch/>
        </p:blipFill>
        <p:spPr>
          <a:xfrm>
            <a:off x="8982539" y="2775901"/>
            <a:ext cx="4363366" cy="4363366"/>
          </a:xfrm>
          <a:prstGeom prst="rect">
            <a:avLst/>
          </a:prstGeom>
          <a:noFill/>
          <a:ln>
            <a:noFill/>
          </a:ln>
        </p:spPr>
      </p:pic>
      <p:grpSp>
        <p:nvGrpSpPr>
          <p:cNvPr id="1354" name="Google Shape;1354;p29"/>
          <p:cNvGrpSpPr/>
          <p:nvPr/>
        </p:nvGrpSpPr>
        <p:grpSpPr>
          <a:xfrm>
            <a:off x="5375598" y="3286033"/>
            <a:ext cx="3001108" cy="3001108"/>
            <a:chOff x="9144000" y="3423138"/>
            <a:chExt cx="3915508" cy="3915508"/>
          </a:xfrm>
        </p:grpSpPr>
        <p:sp>
          <p:nvSpPr>
            <p:cNvPr id="1355" name="Google Shape;1355;p29"/>
            <p:cNvSpPr/>
            <p:nvPr/>
          </p:nvSpPr>
          <p:spPr>
            <a:xfrm>
              <a:off x="9144000" y="3423138"/>
              <a:ext cx="3915508" cy="3915508"/>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1356" name="Google Shape;1356;p29" descr="A picture containing shirt&#10;&#10;Description automatically generated"/>
            <p:cNvPicPr preferRelativeResize="0"/>
            <p:nvPr/>
          </p:nvPicPr>
          <p:blipFill rotWithShape="1">
            <a:blip r:embed="rId5">
              <a:alphaModFix/>
            </a:blip>
            <a:srcRect/>
            <a:stretch/>
          </p:blipFill>
          <p:spPr>
            <a:xfrm>
              <a:off x="9331570" y="3681046"/>
              <a:ext cx="3540369" cy="3399693"/>
            </a:xfrm>
            <a:prstGeom prst="rect">
              <a:avLst/>
            </a:prstGeom>
            <a:noFill/>
            <a:ln>
              <a:noFill/>
            </a:ln>
          </p:spPr>
        </p:pic>
      </p:grpSp>
      <p:pic>
        <p:nvPicPr>
          <p:cNvPr id="1357" name="Google Shape;1357;p29" descr="A picture containing drawing, room&#10;&#10;Description automatically generated"/>
          <p:cNvPicPr preferRelativeResize="0"/>
          <p:nvPr/>
        </p:nvPicPr>
        <p:blipFill rotWithShape="1">
          <a:blip r:embed="rId6">
            <a:alphaModFix/>
          </a:blip>
          <a:srcRect/>
          <a:stretch/>
        </p:blipFill>
        <p:spPr>
          <a:xfrm>
            <a:off x="14445187" y="3828974"/>
            <a:ext cx="1915225" cy="19152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62"/>
        <p:cNvGrpSpPr/>
        <p:nvPr/>
      </p:nvGrpSpPr>
      <p:grpSpPr>
        <a:xfrm>
          <a:off x="0" y="0"/>
          <a:ext cx="0" cy="0"/>
          <a:chOff x="0" y="0"/>
          <a:chExt cx="0" cy="0"/>
        </a:xfrm>
      </p:grpSpPr>
      <p:sp>
        <p:nvSpPr>
          <p:cNvPr id="1363" name="Google Shape;1363;p30"/>
          <p:cNvSpPr/>
          <p:nvPr/>
        </p:nvSpPr>
        <p:spPr>
          <a:xfrm>
            <a:off x="8719458" y="5910942"/>
            <a:ext cx="9111342" cy="3763787"/>
          </a:xfrm>
          <a:prstGeom prst="rect">
            <a:avLst/>
          </a:prstGeom>
          <a:solidFill>
            <a:srgbClr val="232B3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3F3F3F"/>
              </a:solidFill>
              <a:latin typeface="Calibri"/>
              <a:ea typeface="Calibri"/>
              <a:cs typeface="Calibri"/>
              <a:sym typeface="Calibri"/>
            </a:endParaRPr>
          </a:p>
        </p:txBody>
      </p:sp>
      <p:sp>
        <p:nvSpPr>
          <p:cNvPr id="1364" name="Google Shape;1364;p30"/>
          <p:cNvSpPr/>
          <p:nvPr/>
        </p:nvSpPr>
        <p:spPr>
          <a:xfrm>
            <a:off x="9176658" y="6093335"/>
            <a:ext cx="1315307" cy="1112932"/>
          </a:xfrm>
          <a:custGeom>
            <a:avLst/>
            <a:gdLst/>
            <a:ahLst/>
            <a:cxnLst/>
            <a:rect l="l" t="t" r="r" b="b"/>
            <a:pathLst>
              <a:path w="212256" h="179598" extrusionOk="0">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rgbClr val="F2F2F2">
              <a:alpha val="4980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452250"/>
              </a:solidFill>
              <a:latin typeface="Calibri"/>
              <a:ea typeface="Calibri"/>
              <a:cs typeface="Calibri"/>
              <a:sym typeface="Calibri"/>
            </a:endParaRPr>
          </a:p>
        </p:txBody>
      </p:sp>
      <p:pic>
        <p:nvPicPr>
          <p:cNvPr id="1365" name="Google Shape;1365;p30" descr="Two people looking at a cell phone&#10;&#10;Description automatically generated with low confidence"/>
          <p:cNvPicPr preferRelativeResize="0"/>
          <p:nvPr/>
        </p:nvPicPr>
        <p:blipFill rotWithShape="1">
          <a:blip r:embed="rId3">
            <a:alphaModFix/>
          </a:blip>
          <a:srcRect/>
          <a:stretch/>
        </p:blipFill>
        <p:spPr>
          <a:xfrm>
            <a:off x="0" y="-1"/>
            <a:ext cx="18288000" cy="10288589"/>
          </a:xfrm>
          <a:prstGeom prst="rect">
            <a:avLst/>
          </a:prstGeom>
          <a:noFill/>
          <a:ln>
            <a:noFill/>
          </a:ln>
        </p:spPr>
      </p:pic>
      <p:sp>
        <p:nvSpPr>
          <p:cNvPr id="1366" name="Google Shape;1366;p30"/>
          <p:cNvSpPr/>
          <p:nvPr/>
        </p:nvSpPr>
        <p:spPr>
          <a:xfrm>
            <a:off x="261258" y="6528391"/>
            <a:ext cx="9265514" cy="3453267"/>
          </a:xfrm>
          <a:prstGeom prst="rect">
            <a:avLst/>
          </a:prstGeom>
          <a:solidFill>
            <a:srgbClr val="232B3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67" name="Google Shape;1367;p30"/>
          <p:cNvSpPr/>
          <p:nvPr/>
        </p:nvSpPr>
        <p:spPr>
          <a:xfrm>
            <a:off x="674318" y="6764954"/>
            <a:ext cx="1119365" cy="729624"/>
          </a:xfrm>
          <a:custGeom>
            <a:avLst/>
            <a:gdLst/>
            <a:ahLst/>
            <a:cxnLst/>
            <a:rect l="l" t="t" r="r" b="b"/>
            <a:pathLst>
              <a:path w="212256" h="179598" extrusionOk="0">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rgbClr val="F2F2F2">
              <a:alpha val="4980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accent5"/>
              </a:solidFill>
              <a:latin typeface="Arial"/>
              <a:ea typeface="Arial"/>
              <a:cs typeface="Arial"/>
              <a:sym typeface="Arial"/>
            </a:endParaRPr>
          </a:p>
        </p:txBody>
      </p:sp>
      <p:sp>
        <p:nvSpPr>
          <p:cNvPr id="1368" name="Google Shape;1368;p30"/>
          <p:cNvSpPr txBox="1"/>
          <p:nvPr/>
        </p:nvSpPr>
        <p:spPr>
          <a:xfrm>
            <a:off x="532009" y="7556846"/>
            <a:ext cx="8842500" cy="267761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GB" sz="2800" b="1" i="1" u="none" strike="noStrike" cap="none">
                <a:solidFill>
                  <a:schemeClr val="lt2"/>
                </a:solidFill>
                <a:latin typeface="Montserrat"/>
                <a:ea typeface="Montserrat"/>
                <a:cs typeface="Montserrat"/>
                <a:sym typeface="Montserrat"/>
              </a:rPr>
              <a:t>“যখন ঊর্ধ্বতন ব্যবস্থাপনা টিম, একদিনের জন্য হলেও, সিইএ আলোচনায় অংশ নেয়, তখন এটি মানুষের কাছে আরও গুরুত্ব পায়। নেতৃবৃন্দের অংশগ্রহণ একটি স্পষ্ট বার্তা প্রদান করে যে এটি একটি গুরুত্বপূর্ণ বিষয় এবং এ থেকে পালানোর সুযোগ নেই।</a:t>
            </a:r>
            <a:r>
              <a:rPr lang="en-GB" sz="2800" b="1" i="1" u="none" strike="noStrike" cap="none">
                <a:solidFill>
                  <a:schemeClr val="lt2"/>
                </a:solidFill>
                <a:latin typeface="Arial"/>
                <a:ea typeface="Arial"/>
                <a:cs typeface="Arial"/>
                <a:sym typeface="Arial"/>
              </a:rPr>
              <a:t>”</a:t>
            </a:r>
            <a:r>
              <a:rPr lang="en-GB" sz="2800" b="0" i="0" u="none" strike="noStrike" cap="none">
                <a:solidFill>
                  <a:srgbClr val="000000"/>
                </a:solidFill>
                <a:latin typeface="Arial"/>
                <a:ea typeface="Arial"/>
                <a:cs typeface="Arial"/>
                <a:sym typeface="Arial"/>
              </a:rPr>
              <a:t>”</a:t>
            </a:r>
            <a:endParaRPr sz="2800" b="0" i="0" u="none" strike="noStrike" cap="non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73"/>
        <p:cNvGrpSpPr/>
        <p:nvPr/>
      </p:nvGrpSpPr>
      <p:grpSpPr>
        <a:xfrm>
          <a:off x="0" y="0"/>
          <a:ext cx="0" cy="0"/>
          <a:chOff x="0" y="0"/>
          <a:chExt cx="0" cy="0"/>
        </a:xfrm>
      </p:grpSpPr>
      <p:sp>
        <p:nvSpPr>
          <p:cNvPr id="1374" name="Google Shape;1374;p31"/>
          <p:cNvSpPr txBox="1"/>
          <p:nvPr/>
        </p:nvSpPr>
        <p:spPr>
          <a:xfrm>
            <a:off x="492116" y="798175"/>
            <a:ext cx="13226100" cy="683400"/>
          </a:xfrm>
          <a:prstGeom prst="rect">
            <a:avLst/>
          </a:prstGeom>
          <a:noFill/>
          <a:ln>
            <a:noFill/>
          </a:ln>
        </p:spPr>
        <p:txBody>
          <a:bodyPr spcFirstLastPara="1" wrap="square" lIns="91425" tIns="45700" rIns="91425" bIns="45700" anchor="t" anchorCtr="0">
            <a:spAutoFit/>
          </a:bodyPr>
          <a:lstStyle/>
          <a:p>
            <a:pPr marL="0" marR="0" lvl="0" indent="0" algn="l" rtl="0">
              <a:lnSpc>
                <a:spcPct val="80000"/>
              </a:lnSpc>
              <a:spcBef>
                <a:spcPts val="0"/>
              </a:spcBef>
              <a:spcAft>
                <a:spcPts val="0"/>
              </a:spcAft>
              <a:buClr>
                <a:srgbClr val="000000"/>
              </a:buClr>
              <a:buSzPts val="4800"/>
              <a:buFont typeface="Arial"/>
              <a:buNone/>
            </a:pPr>
            <a:r>
              <a:rPr lang="en-GB" sz="4800" b="1" i="0" u="none" strike="noStrike" cap="none">
                <a:solidFill>
                  <a:schemeClr val="dk2"/>
                </a:solidFill>
                <a:latin typeface="Montserrat"/>
                <a:ea typeface="Montserrat"/>
                <a:cs typeface="Montserrat"/>
                <a:sym typeface="Montserrat"/>
              </a:rPr>
              <a:t>সিইএ তে বিনিয়োগের প্রভাবে।</a:t>
            </a:r>
            <a:endParaRPr sz="4800" b="0" i="0" u="none" strike="noStrike" cap="none">
              <a:solidFill>
                <a:schemeClr val="dk2"/>
              </a:solidFill>
              <a:latin typeface="Roboto Black"/>
              <a:ea typeface="Roboto Black"/>
              <a:cs typeface="Roboto Black"/>
              <a:sym typeface="Roboto Black"/>
            </a:endParaRPr>
          </a:p>
        </p:txBody>
      </p:sp>
      <p:sp>
        <p:nvSpPr>
          <p:cNvPr id="1375" name="Google Shape;1375;p31"/>
          <p:cNvSpPr txBox="1"/>
          <p:nvPr/>
        </p:nvSpPr>
        <p:spPr>
          <a:xfrm>
            <a:off x="492116" y="1993390"/>
            <a:ext cx="16359000" cy="954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GB" sz="2800" b="0" i="0" u="none" strike="noStrike" cap="none">
                <a:solidFill>
                  <a:srgbClr val="3F3F3F"/>
                </a:solidFill>
                <a:latin typeface="Open Sans"/>
                <a:ea typeface="Open Sans"/>
                <a:cs typeface="Open Sans"/>
                <a:sym typeface="Open Sans"/>
              </a:rPr>
              <a:t>২০১৬ থেকে ২০২০ সালের মধ্যে, আইএফআরসি আফ্রিকা অঞ্চলে সিইএ কর্মীদের সংখ্যা ১ থেকে ১৪-এ উন্নীত করেছে, যেখানে কার্যক্রমে নিবেদিত কর্মীরাও অন্তর্ভুক্ত রয়েছে। এর ফলে যে প্রভাব দেখতে পাওয়া যায় ...</a:t>
            </a:r>
            <a:endParaRPr sz="1200" b="0" i="0" u="none" strike="noStrike" cap="none">
              <a:solidFill>
                <a:srgbClr val="000000"/>
              </a:solidFill>
              <a:latin typeface="Arial"/>
              <a:ea typeface="Arial"/>
              <a:cs typeface="Arial"/>
              <a:sym typeface="Arial"/>
            </a:endParaRPr>
          </a:p>
        </p:txBody>
      </p:sp>
      <p:pic>
        <p:nvPicPr>
          <p:cNvPr id="1376" name="Google Shape;1376;p31"/>
          <p:cNvPicPr preferRelativeResize="0"/>
          <p:nvPr/>
        </p:nvPicPr>
        <p:blipFill rotWithShape="1">
          <a:blip r:embed="rId3">
            <a:alphaModFix/>
          </a:blip>
          <a:srcRect l="2676" b="22214"/>
          <a:stretch/>
        </p:blipFill>
        <p:spPr>
          <a:xfrm>
            <a:off x="959300" y="3184075"/>
            <a:ext cx="16969475" cy="5334350"/>
          </a:xfrm>
          <a:prstGeom prst="rect">
            <a:avLst/>
          </a:prstGeom>
          <a:noFill/>
          <a:ln>
            <a:noFill/>
          </a:ln>
        </p:spPr>
      </p:pic>
      <p:sp>
        <p:nvSpPr>
          <p:cNvPr id="1377" name="Google Shape;1377;p31"/>
          <p:cNvSpPr txBox="1"/>
          <p:nvPr/>
        </p:nvSpPr>
        <p:spPr>
          <a:xfrm>
            <a:off x="959300" y="8598175"/>
            <a:ext cx="3349800" cy="954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000"/>
              <a:buFont typeface="Arial"/>
              <a:buNone/>
            </a:pPr>
            <a:r>
              <a:rPr lang="en-GB" sz="2000" b="0" i="0" u="none" strike="noStrike" cap="none">
                <a:solidFill>
                  <a:schemeClr val="dk1"/>
                </a:solidFill>
                <a:latin typeface="Arial"/>
                <a:ea typeface="Arial"/>
                <a:cs typeface="Arial"/>
                <a:sym typeface="Arial"/>
              </a:rPr>
              <a:t>সিইএ প্রাতিষ্ঠানিকীকরণে সহায়তা পাওয়া ন্যাশনাল সোসাইটি (NS)-এর সংখ্যা</a:t>
            </a:r>
            <a:endParaRPr sz="2000" b="0" i="0" u="none" strike="noStrike" cap="none">
              <a:solidFill>
                <a:srgbClr val="000000"/>
              </a:solidFill>
              <a:latin typeface="Arial"/>
              <a:ea typeface="Arial"/>
              <a:cs typeface="Arial"/>
              <a:sym typeface="Arial"/>
            </a:endParaRPr>
          </a:p>
        </p:txBody>
      </p:sp>
      <p:sp>
        <p:nvSpPr>
          <p:cNvPr id="1378" name="Google Shape;1378;p31"/>
          <p:cNvSpPr txBox="1"/>
          <p:nvPr/>
        </p:nvSpPr>
        <p:spPr>
          <a:xfrm>
            <a:off x="4887300" y="8578250"/>
            <a:ext cx="2372700" cy="1256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GB" sz="2000" b="0" i="0" u="none" strike="noStrike" cap="none">
                <a:solidFill>
                  <a:schemeClr val="dk1"/>
                </a:solidFill>
                <a:latin typeface="Arial"/>
                <a:ea typeface="Arial"/>
                <a:cs typeface="Arial"/>
                <a:sym typeface="Arial"/>
              </a:rPr>
              <a:t>সহায়তা পাওয়া কার্যক্রমের সংখ্যা</a:t>
            </a:r>
            <a:endParaRPr sz="2000" b="0" i="0" u="none" strike="noStrike" cap="none">
              <a:solidFill>
                <a:srgbClr val="000000"/>
              </a:solidFill>
              <a:latin typeface="Arial"/>
              <a:ea typeface="Arial"/>
              <a:cs typeface="Arial"/>
              <a:sym typeface="Arial"/>
            </a:endParaRPr>
          </a:p>
        </p:txBody>
      </p:sp>
      <p:sp>
        <p:nvSpPr>
          <p:cNvPr id="1379" name="Google Shape;1379;p31"/>
          <p:cNvSpPr txBox="1"/>
          <p:nvPr/>
        </p:nvSpPr>
        <p:spPr>
          <a:xfrm>
            <a:off x="7977850" y="8598175"/>
            <a:ext cx="2811300" cy="1036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000"/>
              <a:buFont typeface="Arial"/>
              <a:buNone/>
            </a:pPr>
            <a:r>
              <a:rPr lang="en-GB" sz="2000" b="0" i="0" u="none" strike="noStrike" cap="none">
                <a:solidFill>
                  <a:schemeClr val="dk1"/>
                </a:solidFill>
                <a:latin typeface="Arial"/>
                <a:ea typeface="Arial"/>
                <a:cs typeface="Arial"/>
                <a:sym typeface="Arial"/>
              </a:rPr>
              <a:t>মতামত জানানোর ব্যবস্থা থাকা ন্যাশনাল সোসাইটির শতকরা হার</a:t>
            </a:r>
            <a:endParaRPr sz="2000" b="0" i="0" u="none" strike="noStrike" cap="none">
              <a:solidFill>
                <a:srgbClr val="000000"/>
              </a:solidFill>
              <a:latin typeface="Arial"/>
              <a:ea typeface="Arial"/>
              <a:cs typeface="Arial"/>
              <a:sym typeface="Arial"/>
            </a:endParaRPr>
          </a:p>
        </p:txBody>
      </p:sp>
      <p:sp>
        <p:nvSpPr>
          <p:cNvPr id="1380" name="Google Shape;1380;p31"/>
          <p:cNvSpPr txBox="1"/>
          <p:nvPr/>
        </p:nvSpPr>
        <p:spPr>
          <a:xfrm>
            <a:off x="11088350" y="8558300"/>
            <a:ext cx="3409500" cy="1316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000"/>
              <a:buFont typeface="Arial"/>
              <a:buNone/>
            </a:pPr>
            <a:r>
              <a:rPr lang="en-GB" sz="2000" b="0" i="0" u="none" strike="noStrike" cap="none">
                <a:solidFill>
                  <a:schemeClr val="dk1"/>
                </a:solidFill>
                <a:latin typeface="Arial"/>
                <a:ea typeface="Arial"/>
                <a:cs typeface="Arial"/>
                <a:sym typeface="Arial"/>
              </a:rPr>
              <a:t>সিইএ প্রশিক্ষণে অংশ নেওয়া ন্যাশনাল সোসাইটির সংখ্যা</a:t>
            </a:r>
            <a:endParaRPr sz="2000" b="0" i="0" u="none" strike="noStrike" cap="none">
              <a:solidFill>
                <a:srgbClr val="000000"/>
              </a:solidFill>
              <a:latin typeface="Arial"/>
              <a:ea typeface="Arial"/>
              <a:cs typeface="Arial"/>
              <a:sym typeface="Arial"/>
            </a:endParaRPr>
          </a:p>
        </p:txBody>
      </p:sp>
      <p:sp>
        <p:nvSpPr>
          <p:cNvPr id="1381" name="Google Shape;1381;p31"/>
          <p:cNvSpPr txBox="1"/>
          <p:nvPr/>
        </p:nvSpPr>
        <p:spPr>
          <a:xfrm>
            <a:off x="14617575" y="8518425"/>
            <a:ext cx="2911200" cy="1316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000"/>
              <a:buFont typeface="Arial"/>
              <a:buNone/>
            </a:pPr>
            <a:r>
              <a:rPr lang="en-GB" sz="2000" b="0" i="0" u="none" strike="noStrike" cap="none">
                <a:solidFill>
                  <a:schemeClr val="dk1"/>
                </a:solidFill>
                <a:latin typeface="Arial"/>
                <a:ea typeface="Arial"/>
                <a:cs typeface="Arial"/>
                <a:sym typeface="Arial"/>
              </a:rPr>
              <a:t>সিইএ-র জন্য মনোনীত ফোকাল পয়েন্ট থাকা ন্যাশনাল সোসাইটির সংখ্যা</a:t>
            </a:r>
            <a:endParaRPr sz="2000" b="0" i="0" u="none" strike="noStrike" cap="none">
              <a:solidFill>
                <a:srgbClr val="000000"/>
              </a:solidFill>
              <a:latin typeface="Arial"/>
              <a:ea typeface="Arial"/>
              <a:cs typeface="Arial"/>
              <a:sym typeface="Arial"/>
            </a:endParaRPr>
          </a:p>
        </p:txBody>
      </p:sp>
      <p:sp>
        <p:nvSpPr>
          <p:cNvPr id="1382" name="Google Shape;1382;p31"/>
          <p:cNvSpPr txBox="1"/>
          <p:nvPr/>
        </p:nvSpPr>
        <p:spPr>
          <a:xfrm>
            <a:off x="8070450" y="9634975"/>
            <a:ext cx="1555200" cy="518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500"/>
              <a:buFont typeface="Arial"/>
              <a:buNone/>
            </a:pPr>
            <a:r>
              <a:rPr lang="en-GB" sz="2500" b="1" i="0" u="none" strike="noStrike" cap="none">
                <a:solidFill>
                  <a:schemeClr val="dk1"/>
                </a:solidFill>
                <a:latin typeface="Arial"/>
                <a:ea typeface="Arial"/>
                <a:cs typeface="Arial"/>
                <a:sym typeface="Arial"/>
              </a:rPr>
              <a:t>* ২০১৬</a:t>
            </a:r>
            <a:endParaRPr sz="2500" b="1" i="0" u="none" strike="noStrike" cap="none">
              <a:solidFill>
                <a:srgbClr val="000000"/>
              </a:solidFill>
              <a:latin typeface="Arial"/>
              <a:ea typeface="Arial"/>
              <a:cs typeface="Arial"/>
              <a:sym typeface="Arial"/>
            </a:endParaRPr>
          </a:p>
        </p:txBody>
      </p:sp>
      <p:sp>
        <p:nvSpPr>
          <p:cNvPr id="1383" name="Google Shape;1383;p31"/>
          <p:cNvSpPr txBox="1"/>
          <p:nvPr/>
        </p:nvSpPr>
        <p:spPr>
          <a:xfrm>
            <a:off x="9625650" y="9552475"/>
            <a:ext cx="1555200" cy="518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500"/>
              <a:buFont typeface="Arial"/>
              <a:buNone/>
            </a:pPr>
            <a:r>
              <a:rPr lang="en-GB" sz="2500" b="1" i="0" u="none" strike="noStrike" cap="none">
                <a:solidFill>
                  <a:srgbClr val="01C8C3"/>
                </a:solidFill>
                <a:latin typeface="Arial"/>
                <a:ea typeface="Arial"/>
                <a:cs typeface="Arial"/>
                <a:sym typeface="Arial"/>
              </a:rPr>
              <a:t>* ২০২০</a:t>
            </a:r>
            <a:endParaRPr sz="2500" b="1" i="0" u="none" strike="noStrike" cap="none">
              <a:solidFill>
                <a:srgbClr val="01C8C3"/>
              </a:solidFill>
              <a:latin typeface="Arial"/>
              <a:ea typeface="Arial"/>
              <a:cs typeface="Arial"/>
              <a:sym typeface="Arial"/>
            </a:endParaRPr>
          </a:p>
        </p:txBody>
      </p:sp>
      <p:sp>
        <p:nvSpPr>
          <p:cNvPr id="1384" name="Google Shape;1384;p31"/>
          <p:cNvSpPr txBox="1"/>
          <p:nvPr/>
        </p:nvSpPr>
        <p:spPr>
          <a:xfrm>
            <a:off x="261425" y="3184075"/>
            <a:ext cx="538500" cy="54048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৪৫</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900"/>
              <a:buFont typeface="Arial"/>
              <a:buNone/>
            </a:pPr>
            <a:endParaRPr sz="19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৪০</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2100"/>
              <a:buFont typeface="Arial"/>
              <a:buNone/>
            </a:pPr>
            <a:endParaRPr sz="21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৩৫</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2300"/>
              <a:buFont typeface="Arial"/>
              <a:buNone/>
            </a:pPr>
            <a:endParaRPr sz="23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৩০</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2200"/>
              <a:buFont typeface="Arial"/>
              <a:buNone/>
            </a:pPr>
            <a:endParaRPr sz="22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২৫</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2300"/>
              <a:buFont typeface="Arial"/>
              <a:buNone/>
            </a:pPr>
            <a:endParaRPr sz="23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২০</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2400"/>
              <a:buFont typeface="Arial"/>
              <a:buNone/>
            </a:pPr>
            <a:endParaRPr sz="2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১৫</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2300"/>
              <a:buFont typeface="Arial"/>
              <a:buNone/>
            </a:pPr>
            <a:endParaRPr sz="23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১০</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2500"/>
              <a:buFont typeface="Arial"/>
              <a:buNone/>
            </a:pPr>
            <a:endParaRPr sz="25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০৫</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2300"/>
              <a:buFont typeface="Arial"/>
              <a:buNone/>
            </a:pPr>
            <a:endParaRPr sz="23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০</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1"/>
        <p:cNvGrpSpPr/>
        <p:nvPr/>
      </p:nvGrpSpPr>
      <p:grpSpPr>
        <a:xfrm>
          <a:off x="0" y="0"/>
          <a:ext cx="0" cy="0"/>
          <a:chOff x="0" y="0"/>
          <a:chExt cx="0" cy="0"/>
        </a:xfrm>
      </p:grpSpPr>
      <p:sp>
        <p:nvSpPr>
          <p:cNvPr id="1092" name="Google Shape;1092;p3"/>
          <p:cNvSpPr txBox="1"/>
          <p:nvPr/>
        </p:nvSpPr>
        <p:spPr>
          <a:xfrm>
            <a:off x="1961498" y="4551150"/>
            <a:ext cx="14364900" cy="1176000"/>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Clr>
                <a:srgbClr val="000000"/>
              </a:buClr>
              <a:buSzPts val="8800"/>
              <a:buFont typeface="Arial"/>
              <a:buNone/>
            </a:pPr>
            <a:r>
              <a:rPr lang="en-GB" sz="8800" b="1" i="0" u="none" strike="noStrike" cap="none">
                <a:solidFill>
                  <a:srgbClr val="F5333F"/>
                </a:solidFill>
                <a:latin typeface="Montserrat"/>
                <a:ea typeface="Montserrat"/>
                <a:cs typeface="Montserrat"/>
                <a:sym typeface="Montserrat"/>
              </a:rPr>
              <a:t>সিইএ </a:t>
            </a:r>
            <a:r>
              <a:rPr lang="en-GB" sz="8800" b="1">
                <a:solidFill>
                  <a:srgbClr val="F5333F"/>
                </a:solidFill>
                <a:latin typeface="Montserrat"/>
                <a:ea typeface="Montserrat"/>
                <a:cs typeface="Montserrat"/>
                <a:sym typeface="Montserrat"/>
              </a:rPr>
              <a:t>কী</a:t>
            </a:r>
            <a:r>
              <a:rPr lang="en-GB" sz="8800" b="1" i="0" u="none" strike="noStrike" cap="none">
                <a:solidFill>
                  <a:srgbClr val="F5333F"/>
                </a:solidFill>
                <a:latin typeface="Montserrat"/>
                <a:ea typeface="Montserrat"/>
                <a:cs typeface="Montserrat"/>
                <a:sym typeface="Montserrat"/>
              </a:rPr>
              <a:t>?</a:t>
            </a:r>
            <a:endParaRPr sz="8800" b="0" i="0" u="none" strike="noStrike" cap="none">
              <a:solidFill>
                <a:srgbClr val="F5333F"/>
              </a:solidFill>
              <a:latin typeface="Roboto Black"/>
              <a:ea typeface="Roboto Black"/>
              <a:cs typeface="Roboto Black"/>
              <a:sym typeface="Roboto Black"/>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88"/>
        <p:cNvGrpSpPr/>
        <p:nvPr/>
      </p:nvGrpSpPr>
      <p:grpSpPr>
        <a:xfrm>
          <a:off x="0" y="0"/>
          <a:ext cx="0" cy="0"/>
          <a:chOff x="0" y="0"/>
          <a:chExt cx="0" cy="0"/>
        </a:xfrm>
      </p:grpSpPr>
      <p:sp>
        <p:nvSpPr>
          <p:cNvPr id="1389" name="Google Shape;1389;p32"/>
          <p:cNvSpPr txBox="1"/>
          <p:nvPr/>
        </p:nvSpPr>
        <p:spPr>
          <a:xfrm>
            <a:off x="1961498" y="4014774"/>
            <a:ext cx="14364900" cy="1176000"/>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Clr>
                <a:srgbClr val="000000"/>
              </a:buClr>
              <a:buSzPts val="8800"/>
              <a:buFont typeface="Arial"/>
              <a:buNone/>
            </a:pPr>
            <a:r>
              <a:rPr lang="en-GB" sz="8800" b="1" i="0" u="none" strike="noStrike" cap="none">
                <a:solidFill>
                  <a:srgbClr val="F5333F"/>
                </a:solidFill>
                <a:latin typeface="Montserrat"/>
                <a:ea typeface="Montserrat"/>
                <a:cs typeface="Montserrat"/>
                <a:sym typeface="Montserrat"/>
              </a:rPr>
              <a:t>আলোচনা</a:t>
            </a:r>
            <a:endParaRPr sz="8800" b="0" i="0" u="none" strike="noStrike" cap="none">
              <a:solidFill>
                <a:srgbClr val="F5333F"/>
              </a:solidFill>
              <a:latin typeface="Roboto Black"/>
              <a:ea typeface="Roboto Black"/>
              <a:cs typeface="Roboto Black"/>
              <a:sym typeface="Roboto Black"/>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94"/>
        <p:cNvGrpSpPr/>
        <p:nvPr/>
      </p:nvGrpSpPr>
      <p:grpSpPr>
        <a:xfrm>
          <a:off x="0" y="0"/>
          <a:ext cx="0" cy="0"/>
          <a:chOff x="0" y="0"/>
          <a:chExt cx="0" cy="0"/>
        </a:xfrm>
      </p:grpSpPr>
      <p:sp>
        <p:nvSpPr>
          <p:cNvPr id="1395" name="Google Shape;1395;p33"/>
          <p:cNvSpPr txBox="1"/>
          <p:nvPr/>
        </p:nvSpPr>
        <p:spPr>
          <a:xfrm>
            <a:off x="3022089" y="1748676"/>
            <a:ext cx="14505300" cy="1717800"/>
          </a:xfrm>
          <a:prstGeom prst="rect">
            <a:avLst/>
          </a:prstGeom>
          <a:noFill/>
          <a:ln>
            <a:noFill/>
          </a:ln>
        </p:spPr>
        <p:txBody>
          <a:bodyPr spcFirstLastPara="1" wrap="square" lIns="91425" tIns="45700" rIns="91425" bIns="45700" anchor="t" anchorCtr="0">
            <a:spAutoFit/>
          </a:bodyPr>
          <a:lstStyle/>
          <a:p>
            <a:pPr marL="0" marR="0" lvl="0" indent="0" algn="l" rtl="0">
              <a:lnSpc>
                <a:spcPct val="128332"/>
              </a:lnSpc>
              <a:spcBef>
                <a:spcPts val="0"/>
              </a:spcBef>
              <a:spcAft>
                <a:spcPts val="0"/>
              </a:spcAft>
              <a:buClr>
                <a:srgbClr val="000000"/>
              </a:buClr>
              <a:buSzPts val="4800"/>
              <a:buFont typeface="Arial"/>
              <a:buNone/>
            </a:pPr>
            <a:r>
              <a:rPr lang="en-GB" sz="4800" b="1" i="0" u="none" strike="noStrike" cap="none">
                <a:solidFill>
                  <a:schemeClr val="dk2"/>
                </a:solidFill>
                <a:latin typeface="Montserrat"/>
                <a:ea typeface="Montserrat"/>
                <a:cs typeface="Montserrat"/>
                <a:sym typeface="Montserrat"/>
              </a:rPr>
              <a:t>দলগত আলোচনা</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4400"/>
              <a:buFont typeface="Arial"/>
              <a:buNone/>
            </a:pPr>
            <a:r>
              <a:rPr lang="en-GB" sz="4400" b="1" i="0" u="none" strike="noStrike" cap="none">
                <a:solidFill>
                  <a:schemeClr val="accent3"/>
                </a:solidFill>
                <a:latin typeface="Montserrat"/>
                <a:ea typeface="Montserrat"/>
                <a:cs typeface="Montserrat"/>
                <a:sym typeface="Montserrat"/>
              </a:rPr>
              <a:t>আমাদের সংস্থায় জবাবদিহিতা বৃদ্ধি করা।</a:t>
            </a:r>
            <a:endParaRPr sz="1200" b="0" i="0" u="none" strike="noStrike" cap="none">
              <a:solidFill>
                <a:srgbClr val="000000"/>
              </a:solidFill>
              <a:latin typeface="Arial"/>
              <a:ea typeface="Arial"/>
              <a:cs typeface="Arial"/>
              <a:sym typeface="Arial"/>
            </a:endParaRPr>
          </a:p>
        </p:txBody>
      </p:sp>
      <p:grpSp>
        <p:nvGrpSpPr>
          <p:cNvPr id="1396" name="Google Shape;1396;p33"/>
          <p:cNvGrpSpPr/>
          <p:nvPr/>
        </p:nvGrpSpPr>
        <p:grpSpPr>
          <a:xfrm>
            <a:off x="0" y="1139734"/>
            <a:ext cx="3253990" cy="2932801"/>
            <a:chOff x="9331835" y="263026"/>
            <a:chExt cx="4363366" cy="4363366"/>
          </a:xfrm>
        </p:grpSpPr>
        <p:sp>
          <p:nvSpPr>
            <p:cNvPr id="1397" name="Google Shape;1397;p33"/>
            <p:cNvSpPr/>
            <p:nvPr/>
          </p:nvSpPr>
          <p:spPr>
            <a:xfrm>
              <a:off x="10012964" y="944155"/>
              <a:ext cx="3001108" cy="3001108"/>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398" name="Google Shape;1398;p33"/>
            <p:cNvPicPr preferRelativeResize="0"/>
            <p:nvPr/>
          </p:nvPicPr>
          <p:blipFill rotWithShape="1">
            <a:blip r:embed="rId3">
              <a:alphaModFix/>
            </a:blip>
            <a:srcRect/>
            <a:stretch/>
          </p:blipFill>
          <p:spPr>
            <a:xfrm>
              <a:off x="9331835" y="263026"/>
              <a:ext cx="4363366" cy="4363366"/>
            </a:xfrm>
            <a:prstGeom prst="rect">
              <a:avLst/>
            </a:prstGeom>
            <a:noFill/>
            <a:ln>
              <a:noFill/>
            </a:ln>
          </p:spPr>
        </p:pic>
      </p:grpSp>
      <p:sp>
        <p:nvSpPr>
          <p:cNvPr id="1399" name="Google Shape;1399;p33"/>
          <p:cNvSpPr txBox="1"/>
          <p:nvPr/>
        </p:nvSpPr>
        <p:spPr>
          <a:xfrm>
            <a:off x="2746036" y="4406194"/>
            <a:ext cx="13671000" cy="4745811"/>
          </a:xfrm>
          <a:prstGeom prst="rect">
            <a:avLst/>
          </a:prstGeom>
          <a:noFill/>
          <a:ln>
            <a:noFill/>
          </a:ln>
        </p:spPr>
        <p:txBody>
          <a:bodyPr spcFirstLastPara="1" wrap="square" lIns="91425" tIns="45700" rIns="91425" bIns="45700" anchor="t" anchorCtr="0">
            <a:spAutoFit/>
          </a:bodyPr>
          <a:lstStyle/>
          <a:p>
            <a:pPr marL="0" marR="0" lvl="0" indent="0" algn="l" rtl="0">
              <a:lnSpc>
                <a:spcPct val="114374"/>
              </a:lnSpc>
              <a:spcBef>
                <a:spcPts val="0"/>
              </a:spcBef>
              <a:spcAft>
                <a:spcPts val="0"/>
              </a:spcAft>
              <a:buClr>
                <a:srgbClr val="000000"/>
              </a:buClr>
              <a:buSzPts val="3200"/>
              <a:buFont typeface="Arial"/>
              <a:buNone/>
            </a:pPr>
            <a:r>
              <a:rPr lang="en-GB" sz="3200" b="1" i="0" u="none" strike="noStrike" cap="none">
                <a:solidFill>
                  <a:schemeClr val="lt1"/>
                </a:solidFill>
                <a:latin typeface="Open Sans"/>
                <a:ea typeface="Open Sans"/>
                <a:cs typeface="Open Sans"/>
                <a:sym typeface="Open Sans"/>
              </a:rPr>
              <a:t>১। আমাদের প্রতিষ্ঠান জবাবদিহিতা জোরদার করতে কোন কোন প্রতিবন্ধকতার সম্মুখীন হয়?</a:t>
            </a:r>
            <a:endParaRPr sz="1400" b="0" i="0" u="none" strike="noStrike" cap="none">
              <a:solidFill>
                <a:srgbClr val="000000"/>
              </a:solidFill>
              <a:latin typeface="Arial"/>
              <a:ea typeface="Arial"/>
              <a:cs typeface="Arial"/>
              <a:sym typeface="Arial"/>
            </a:endParaRPr>
          </a:p>
          <a:p>
            <a:pPr marL="0" marR="0" lvl="0" indent="0" algn="l" rtl="0">
              <a:lnSpc>
                <a:spcPct val="114374"/>
              </a:lnSpc>
              <a:spcBef>
                <a:spcPts val="7200"/>
              </a:spcBef>
              <a:spcAft>
                <a:spcPts val="0"/>
              </a:spcAft>
              <a:buClr>
                <a:srgbClr val="000000"/>
              </a:buClr>
              <a:buSzPts val="3200"/>
              <a:buFont typeface="Arial"/>
              <a:buNone/>
            </a:pPr>
            <a:r>
              <a:rPr lang="en-GB" sz="3200" b="1" i="0" u="none" strike="noStrike" cap="none">
                <a:solidFill>
                  <a:schemeClr val="lt1"/>
                </a:solidFill>
                <a:latin typeface="Open Sans"/>
                <a:ea typeface="Open Sans"/>
                <a:cs typeface="Open Sans"/>
                <a:sym typeface="Open Sans"/>
              </a:rPr>
              <a:t>২। আমাদের এগুলো অতিক্রম করার জন্য কী করতে হবে?</a:t>
            </a:r>
            <a:endParaRPr sz="1400" b="0" i="0" u="none" strike="noStrike" cap="none">
              <a:solidFill>
                <a:srgbClr val="000000"/>
              </a:solidFill>
              <a:latin typeface="Arial"/>
              <a:ea typeface="Arial"/>
              <a:cs typeface="Arial"/>
              <a:sym typeface="Arial"/>
            </a:endParaRPr>
          </a:p>
          <a:p>
            <a:pPr marL="0" marR="0" lvl="0" indent="0" algn="l" rtl="0">
              <a:lnSpc>
                <a:spcPct val="114374"/>
              </a:lnSpc>
              <a:spcBef>
                <a:spcPts val="7200"/>
              </a:spcBef>
              <a:spcAft>
                <a:spcPts val="0"/>
              </a:spcAft>
              <a:buClr>
                <a:srgbClr val="000000"/>
              </a:buClr>
              <a:buSzPts val="3200"/>
              <a:buFont typeface="Arial"/>
              <a:buNone/>
            </a:pPr>
            <a:r>
              <a:rPr lang="en-GB" sz="3200" b="1" i="0" u="none" strike="noStrike" cap="none">
                <a:solidFill>
                  <a:schemeClr val="lt1"/>
                </a:solidFill>
                <a:latin typeface="Open Sans"/>
                <a:ea typeface="Open Sans"/>
                <a:cs typeface="Open Sans"/>
                <a:sym typeface="Open Sans"/>
              </a:rPr>
              <a:t>৩। এটিকে সামনের দিকে চালিত করতে নেতৃত্বের ভূমিকা কী? আর কে কে জড়িত থাকা দরকার?</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403"/>
        <p:cNvGrpSpPr/>
        <p:nvPr/>
      </p:nvGrpSpPr>
      <p:grpSpPr>
        <a:xfrm>
          <a:off x="0" y="0"/>
          <a:ext cx="0" cy="0"/>
          <a:chOff x="0" y="0"/>
          <a:chExt cx="0" cy="0"/>
        </a:xfrm>
      </p:grpSpPr>
      <p:sp>
        <p:nvSpPr>
          <p:cNvPr id="1404" name="Google Shape;1404;p34"/>
          <p:cNvSpPr txBox="1"/>
          <p:nvPr/>
        </p:nvSpPr>
        <p:spPr>
          <a:xfrm>
            <a:off x="1961498" y="1346946"/>
            <a:ext cx="14364900" cy="1176000"/>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Clr>
                <a:srgbClr val="F5333F"/>
              </a:buClr>
              <a:buSzPts val="8800"/>
              <a:buFont typeface="Arial"/>
              <a:buNone/>
            </a:pPr>
            <a:r>
              <a:rPr lang="en-GB" sz="8800" b="1" i="0" u="none" strike="noStrike" cap="none">
                <a:solidFill>
                  <a:srgbClr val="F5333F"/>
                </a:solidFill>
                <a:latin typeface="Montserrat"/>
                <a:ea typeface="Montserrat"/>
                <a:cs typeface="Montserrat"/>
                <a:sym typeface="Montserrat"/>
              </a:rPr>
              <a:t>সমাপনী চিন্তা</a:t>
            </a:r>
            <a:endParaRPr sz="8800" b="0" i="0" u="none" strike="noStrike" cap="none">
              <a:solidFill>
                <a:srgbClr val="F5333F"/>
              </a:solidFill>
              <a:latin typeface="Roboto Black"/>
              <a:ea typeface="Roboto Black"/>
              <a:cs typeface="Roboto Black"/>
              <a:sym typeface="Roboto Black"/>
            </a:endParaRPr>
          </a:p>
        </p:txBody>
      </p:sp>
      <p:sp>
        <p:nvSpPr>
          <p:cNvPr id="1405" name="Google Shape;1405;p34"/>
          <p:cNvSpPr txBox="1"/>
          <p:nvPr/>
        </p:nvSpPr>
        <p:spPr>
          <a:xfrm>
            <a:off x="692742" y="3336281"/>
            <a:ext cx="17212500" cy="7317347"/>
          </a:xfrm>
          <a:prstGeom prst="rect">
            <a:avLst/>
          </a:prstGeom>
          <a:noFill/>
          <a:ln>
            <a:noFill/>
          </a:ln>
        </p:spPr>
        <p:txBody>
          <a:bodyPr spcFirstLastPara="1" wrap="square" lIns="91425" tIns="45700" rIns="91425" bIns="45700" anchor="t" anchorCtr="0">
            <a:spAutoFit/>
          </a:bodyPr>
          <a:lstStyle/>
          <a:p>
            <a:pPr marL="891659" marR="0" lvl="0" indent="-685891" algn="l" rtl="0">
              <a:lnSpc>
                <a:spcPct val="100000"/>
              </a:lnSpc>
              <a:spcBef>
                <a:spcPts val="0"/>
              </a:spcBef>
              <a:spcAft>
                <a:spcPts val="0"/>
              </a:spcAft>
              <a:buClr>
                <a:srgbClr val="F5333F"/>
              </a:buClr>
              <a:buSzPts val="3200"/>
              <a:buFont typeface="Arial"/>
              <a:buChar char="●"/>
            </a:pPr>
            <a:r>
              <a:rPr lang="en-GB" sz="3200" b="1" i="0" u="none" strike="noStrike" cap="none">
                <a:solidFill>
                  <a:srgbClr val="F5333F"/>
                </a:solidFill>
                <a:latin typeface="Open Sans"/>
                <a:ea typeface="Open Sans"/>
                <a:cs typeface="Open Sans"/>
                <a:sym typeface="Open Sans"/>
              </a:rPr>
              <a:t>কমিউনিটি এনগেজমেন্ট অ্যান্ড অ্যাকাউন্ট্যাবিলিটির অগ্রগতির জন্য বিনিয়োগের প্রয়োজন হয়।</a:t>
            </a:r>
            <a:endParaRPr sz="1400" b="0" i="0" u="none" strike="noStrike" cap="none">
              <a:solidFill>
                <a:srgbClr val="000000"/>
              </a:solidFill>
              <a:latin typeface="Arial"/>
              <a:ea typeface="Arial"/>
              <a:cs typeface="Arial"/>
              <a:sym typeface="Arial"/>
            </a:endParaRPr>
          </a:p>
          <a:p>
            <a:pPr marL="893385" marR="0" lvl="1" indent="0" algn="l" rtl="0">
              <a:lnSpc>
                <a:spcPct val="100000"/>
              </a:lnSpc>
              <a:spcBef>
                <a:spcPts val="2700"/>
              </a:spcBef>
              <a:spcAft>
                <a:spcPts val="0"/>
              </a:spcAft>
              <a:buClr>
                <a:srgbClr val="FFFFFF"/>
              </a:buClr>
              <a:buSzPts val="2400"/>
              <a:buFont typeface="Arial"/>
              <a:buNone/>
            </a:pPr>
            <a:r>
              <a:rPr lang="en-GB" sz="2400" b="1" i="0" u="none" strike="noStrike" cap="none">
                <a:solidFill>
                  <a:srgbClr val="FFFFFF"/>
                </a:solidFill>
                <a:latin typeface="Open Sans"/>
                <a:ea typeface="Open Sans"/>
                <a:cs typeface="Open Sans"/>
                <a:sym typeface="Open Sans"/>
              </a:rPr>
              <a:t>জনবল ও অর্থ ছাড়া আমাদের কাজের পদ্ধতিতে সিইএ প্রাতিষ্ঠানিকীকরণ করা যাবে না।</a:t>
            </a:r>
            <a:endParaRPr sz="1400" b="0" i="0" u="none" strike="noStrike" cap="none">
              <a:solidFill>
                <a:srgbClr val="000000"/>
              </a:solidFill>
              <a:latin typeface="Arial"/>
              <a:ea typeface="Arial"/>
              <a:cs typeface="Arial"/>
              <a:sym typeface="Arial"/>
            </a:endParaRPr>
          </a:p>
          <a:p>
            <a:pPr marL="891659" marR="0" lvl="0" indent="-685891" algn="l" rtl="0">
              <a:lnSpc>
                <a:spcPct val="100000"/>
              </a:lnSpc>
              <a:spcBef>
                <a:spcPts val="2700"/>
              </a:spcBef>
              <a:spcAft>
                <a:spcPts val="0"/>
              </a:spcAft>
              <a:buClr>
                <a:srgbClr val="F5333F"/>
              </a:buClr>
              <a:buSzPts val="3200"/>
              <a:buFont typeface="Arial"/>
              <a:buChar char="●"/>
            </a:pPr>
            <a:r>
              <a:rPr lang="en-GB" sz="3200" b="1" i="0" u="none" strike="noStrike" cap="none">
                <a:solidFill>
                  <a:srgbClr val="F5333F"/>
                </a:solidFill>
                <a:latin typeface="Open Sans"/>
                <a:ea typeface="Open Sans"/>
                <a:cs typeface="Open Sans"/>
                <a:sym typeface="Open Sans"/>
              </a:rPr>
              <a:t>কমিউনিটি এনগেজমেন্ট অ্যান্ড অ্যাকাউন্ট্যাবিলিটি আমাদের কাজের গুণগত মান ও প্রভাবকে উন্নত করে।</a:t>
            </a:r>
            <a:endParaRPr sz="2400" b="1" i="0" u="none" strike="noStrike" cap="none">
              <a:solidFill>
                <a:srgbClr val="FFFFFF"/>
              </a:solidFill>
              <a:latin typeface="Open Sans"/>
              <a:ea typeface="Open Sans"/>
              <a:cs typeface="Open Sans"/>
              <a:sym typeface="Open Sans"/>
            </a:endParaRPr>
          </a:p>
          <a:p>
            <a:pPr marL="893385" marR="0" lvl="1" indent="0" algn="l" rtl="0">
              <a:lnSpc>
                <a:spcPct val="100000"/>
              </a:lnSpc>
              <a:spcBef>
                <a:spcPts val="2700"/>
              </a:spcBef>
              <a:spcAft>
                <a:spcPts val="0"/>
              </a:spcAft>
              <a:buClr>
                <a:srgbClr val="FFFFFF"/>
              </a:buClr>
              <a:buSzPts val="2400"/>
              <a:buFont typeface="Arial"/>
              <a:buNone/>
            </a:pPr>
            <a:r>
              <a:rPr lang="en-GB" sz="2400" b="1" i="0" u="none" strike="noStrike" cap="none">
                <a:solidFill>
                  <a:srgbClr val="FFFFFF"/>
                </a:solidFill>
                <a:latin typeface="Open Sans"/>
                <a:ea typeface="Open Sans"/>
                <a:cs typeface="Open Sans"/>
                <a:sym typeface="Open Sans"/>
              </a:rPr>
              <a:t>সিইএ একটি সাশ্রয়ী বিনিয়োগ, যা আমাদের কাজকে আরও দক্ষ, কার্যকর, টেকসই এবং নিরাপদ করে তোলে।</a:t>
            </a:r>
            <a:endParaRPr sz="2400" b="1" i="0" u="none" strike="noStrike" cap="none">
              <a:solidFill>
                <a:srgbClr val="FFFFFF"/>
              </a:solidFill>
              <a:latin typeface="Open Sans"/>
              <a:ea typeface="Open Sans"/>
              <a:cs typeface="Open Sans"/>
              <a:sym typeface="Open Sans"/>
            </a:endParaRPr>
          </a:p>
          <a:p>
            <a:pPr marL="893385" marR="0" lvl="1" indent="0" algn="l" rtl="0">
              <a:lnSpc>
                <a:spcPct val="100000"/>
              </a:lnSpc>
              <a:spcBef>
                <a:spcPts val="2700"/>
              </a:spcBef>
              <a:spcAft>
                <a:spcPts val="0"/>
              </a:spcAft>
              <a:buClr>
                <a:srgbClr val="000000"/>
              </a:buClr>
              <a:buSzPts val="2400"/>
              <a:buFont typeface="Arial"/>
              <a:buNone/>
            </a:pPr>
            <a:endParaRPr sz="2400" b="1" i="0" u="none" strike="noStrike" cap="none">
              <a:solidFill>
                <a:srgbClr val="FFFFFF"/>
              </a:solidFill>
              <a:latin typeface="Open Sans"/>
              <a:ea typeface="Open Sans"/>
              <a:cs typeface="Open Sans"/>
              <a:sym typeface="Open Sans"/>
            </a:endParaRPr>
          </a:p>
          <a:p>
            <a:pPr marL="891659" marR="0" lvl="0" indent="-685891" algn="l" rtl="0">
              <a:lnSpc>
                <a:spcPct val="100000"/>
              </a:lnSpc>
              <a:spcBef>
                <a:spcPts val="2700"/>
              </a:spcBef>
              <a:spcAft>
                <a:spcPts val="0"/>
              </a:spcAft>
              <a:buClr>
                <a:srgbClr val="F5333F"/>
              </a:buClr>
              <a:buSzPts val="3200"/>
              <a:buFont typeface="Arial"/>
              <a:buChar char="●"/>
            </a:pPr>
            <a:r>
              <a:rPr lang="en-GB" sz="3200" b="1" i="0" u="none" strike="noStrike" cap="none">
                <a:solidFill>
                  <a:srgbClr val="F5333F"/>
                </a:solidFill>
                <a:latin typeface="Open Sans"/>
                <a:ea typeface="Open Sans"/>
                <a:cs typeface="Open Sans"/>
                <a:sym typeface="Open Sans"/>
              </a:rPr>
              <a:t>কমিউনিটি এনগেজমেন্ট অ্যান্ড অ্যাকাউন্ট্যাবিলিটি আরো শক্তিশালী করা আমাদের সকলের দায়িত্ব।</a:t>
            </a:r>
            <a:endParaRPr sz="1400" b="0" i="0" u="none" strike="noStrike" cap="none">
              <a:solidFill>
                <a:srgbClr val="000000"/>
              </a:solidFill>
              <a:latin typeface="Arial"/>
              <a:ea typeface="Arial"/>
              <a:cs typeface="Arial"/>
              <a:sym typeface="Arial"/>
            </a:endParaRPr>
          </a:p>
          <a:p>
            <a:pPr marL="893385" marR="0" lvl="1" indent="0" algn="l" rtl="0">
              <a:lnSpc>
                <a:spcPct val="100000"/>
              </a:lnSpc>
              <a:spcBef>
                <a:spcPts val="2700"/>
              </a:spcBef>
              <a:spcAft>
                <a:spcPts val="0"/>
              </a:spcAft>
              <a:buClr>
                <a:srgbClr val="FFFFFF"/>
              </a:buClr>
              <a:buSzPts val="2400"/>
              <a:buFont typeface="Arial"/>
              <a:buNone/>
            </a:pPr>
            <a:r>
              <a:rPr lang="en-GB" sz="2400" b="1" i="0" u="none" strike="noStrike" cap="none">
                <a:solidFill>
                  <a:srgbClr val="FFFFFF"/>
                </a:solidFill>
                <a:latin typeface="Open Sans"/>
                <a:ea typeface="Open Sans"/>
                <a:cs typeface="Open Sans"/>
                <a:sym typeface="Open Sans"/>
              </a:rPr>
              <a:t>মুভমেন্টের প্রতিটি সদস্যকে আমাদের জবাবদিহিতা বৃদ্ধি করার দায়িত্ব গ্রহণ করতে হবে।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2700"/>
              </a:spcBef>
              <a:spcAft>
                <a:spcPts val="0"/>
              </a:spcAft>
              <a:buClr>
                <a:srgbClr val="F5333F"/>
              </a:buClr>
              <a:buSzPts val="2400"/>
              <a:buFont typeface="Arial"/>
              <a:buNone/>
            </a:pPr>
            <a:endParaRPr sz="2400" b="1" i="0" u="none" strike="noStrike" cap="none">
              <a:solidFill>
                <a:srgbClr val="FFFFFF"/>
              </a:solidFill>
              <a:latin typeface="Open Sans"/>
              <a:ea typeface="Open Sans"/>
              <a:cs typeface="Open Sans"/>
              <a:sym typeface="Open Sans"/>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409"/>
        <p:cNvGrpSpPr/>
        <p:nvPr/>
      </p:nvGrpSpPr>
      <p:grpSpPr>
        <a:xfrm>
          <a:off x="0" y="0"/>
          <a:ext cx="0" cy="0"/>
          <a:chOff x="0" y="0"/>
          <a:chExt cx="0" cy="0"/>
        </a:xfrm>
      </p:grpSpPr>
      <p:sp>
        <p:nvSpPr>
          <p:cNvPr id="1410" name="Google Shape;1410;p35"/>
          <p:cNvSpPr txBox="1"/>
          <p:nvPr/>
        </p:nvSpPr>
        <p:spPr>
          <a:xfrm>
            <a:off x="1961498" y="4556461"/>
            <a:ext cx="14364900" cy="1176000"/>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Clr>
                <a:srgbClr val="000000"/>
              </a:buClr>
              <a:buSzPts val="8800"/>
              <a:buFont typeface="Arial"/>
              <a:buNone/>
            </a:pPr>
            <a:r>
              <a:rPr lang="en-GB" sz="8800" b="1" i="0" u="none" strike="noStrike" cap="none">
                <a:solidFill>
                  <a:srgbClr val="F5333F"/>
                </a:solidFill>
                <a:latin typeface="Montserrat"/>
                <a:ea typeface="Montserrat"/>
                <a:cs typeface="Montserrat"/>
                <a:sym typeface="Montserrat"/>
              </a:rPr>
              <a:t>ধন্যবাদ</a:t>
            </a:r>
            <a:endParaRPr sz="8800" b="0" i="0" u="none" strike="noStrike" cap="none">
              <a:solidFill>
                <a:srgbClr val="F5333F"/>
              </a:solidFill>
              <a:latin typeface="Roboto Black"/>
              <a:ea typeface="Roboto Black"/>
              <a:cs typeface="Roboto Black"/>
              <a:sym typeface="Roboto Black"/>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7"/>
        <p:cNvGrpSpPr/>
        <p:nvPr/>
      </p:nvGrpSpPr>
      <p:grpSpPr>
        <a:xfrm>
          <a:off x="0" y="0"/>
          <a:ext cx="0" cy="0"/>
          <a:chOff x="0" y="0"/>
          <a:chExt cx="0" cy="0"/>
        </a:xfrm>
      </p:grpSpPr>
      <p:pic>
        <p:nvPicPr>
          <p:cNvPr id="1098" name="Google Shape;1098;p4" descr="A picture containing person, outdoor&#10;&#10;Description automatically generated"/>
          <p:cNvPicPr preferRelativeResize="0"/>
          <p:nvPr/>
        </p:nvPicPr>
        <p:blipFill rotWithShape="1">
          <a:blip r:embed="rId3">
            <a:alphaModFix/>
          </a:blip>
          <a:srcRect/>
          <a:stretch/>
        </p:blipFill>
        <p:spPr>
          <a:xfrm>
            <a:off x="0" y="0"/>
            <a:ext cx="18288000" cy="10288588"/>
          </a:xfrm>
          <a:prstGeom prst="rect">
            <a:avLst/>
          </a:prstGeom>
          <a:noFill/>
          <a:ln>
            <a:noFill/>
          </a:ln>
        </p:spPr>
      </p:pic>
      <p:sp>
        <p:nvSpPr>
          <p:cNvPr id="1099" name="Google Shape;1099;p4"/>
          <p:cNvSpPr txBox="1"/>
          <p:nvPr/>
        </p:nvSpPr>
        <p:spPr>
          <a:xfrm>
            <a:off x="10742025" y="6275724"/>
            <a:ext cx="7002600" cy="29238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FFFF"/>
              </a:buClr>
              <a:buSzPts val="2800"/>
              <a:buFont typeface="Arial"/>
              <a:buNone/>
            </a:pPr>
            <a:r>
              <a:rPr lang="en-GB" sz="2300" b="1" i="1" u="none" strike="noStrike" cap="none">
                <a:solidFill>
                  <a:srgbClr val="FFFFFF"/>
                </a:solidFill>
                <a:latin typeface="Montserrat"/>
                <a:ea typeface="Montserrat"/>
                <a:cs typeface="Montserrat"/>
                <a:sym typeface="Montserrat"/>
              </a:rPr>
              <a:t>আস্থা হলো একমাত্র জিনিস, যা যেটার ওপর মানবিক সহায়তাকারীরা সব সময় ভরসা করে এসেছে এবং সম্ভবত তারা  এটিকে অবধারিত বলে ধরে নিয়েছেন। এই আস্থা আবার ফিরে পেতে হলে, আমাদের মন দিয়ে শুনতে হবে, আর সেই অনুযায়ী কাজ করতে হবে। মানুষের জীবনে প্রভাব ফেলে এমন সিদ্ধান্তে অংশ নিতে তাদের সক্ষম হওয়া দরকার।</a:t>
            </a:r>
            <a:endParaRPr sz="2300" b="0" i="0" u="none" strike="noStrike" cap="none">
              <a:solidFill>
                <a:srgbClr val="000000"/>
              </a:solidFill>
              <a:latin typeface="Arial"/>
              <a:ea typeface="Arial"/>
              <a:cs typeface="Arial"/>
              <a:sym typeface="Arial"/>
            </a:endParaRPr>
          </a:p>
        </p:txBody>
      </p:sp>
      <p:sp>
        <p:nvSpPr>
          <p:cNvPr id="1100" name="Google Shape;1100;p4"/>
          <p:cNvSpPr txBox="1"/>
          <p:nvPr/>
        </p:nvSpPr>
        <p:spPr>
          <a:xfrm>
            <a:off x="13028100" y="9416066"/>
            <a:ext cx="4618800" cy="92340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chemeClr val="dk1"/>
              </a:buClr>
              <a:buSzPts val="1100"/>
              <a:buFont typeface="Arial"/>
              <a:buNone/>
            </a:pPr>
            <a:r>
              <a:rPr lang="en-GB" sz="1800" b="1" i="0" u="none" strike="noStrike" cap="none">
                <a:solidFill>
                  <a:srgbClr val="FFFFFF"/>
                </a:solidFill>
                <a:latin typeface="Montserrat"/>
                <a:ea typeface="Montserrat"/>
                <a:cs typeface="Montserrat"/>
                <a:sym typeface="Montserrat"/>
              </a:rPr>
              <a:t>ফ্রান্সেসকো রোকা</a:t>
            </a:r>
            <a:endParaRPr sz="1800" b="1" i="0" u="none" strike="noStrike" cap="none">
              <a:solidFill>
                <a:srgbClr val="FFFFFF"/>
              </a:solidFill>
              <a:latin typeface="Montserrat"/>
              <a:ea typeface="Montserrat"/>
              <a:cs typeface="Montserrat"/>
              <a:sym typeface="Montserrat"/>
            </a:endParaRPr>
          </a:p>
          <a:p>
            <a:pPr marL="0" marR="0" lvl="0" indent="0" algn="r" rtl="0">
              <a:lnSpc>
                <a:spcPct val="100000"/>
              </a:lnSpc>
              <a:spcBef>
                <a:spcPts val="0"/>
              </a:spcBef>
              <a:spcAft>
                <a:spcPts val="0"/>
              </a:spcAft>
              <a:buClr>
                <a:schemeClr val="dk1"/>
              </a:buClr>
              <a:buSzPts val="1100"/>
              <a:buFont typeface="Arial"/>
              <a:buNone/>
            </a:pPr>
            <a:r>
              <a:rPr lang="en-GB" sz="1800" b="1" i="0" u="none" strike="noStrike" cap="none">
                <a:solidFill>
                  <a:srgbClr val="FFFFFF"/>
                </a:solidFill>
                <a:latin typeface="Montserrat"/>
                <a:ea typeface="Montserrat"/>
                <a:cs typeface="Montserrat"/>
                <a:sym typeface="Montserrat"/>
              </a:rPr>
              <a:t>সভাপতি, আইএফআরসি</a:t>
            </a:r>
            <a:endParaRPr sz="1800" b="1" i="0" u="none" strike="noStrike" cap="none">
              <a:solidFill>
                <a:srgbClr val="FFFFFF"/>
              </a:solidFill>
              <a:latin typeface="Montserrat"/>
              <a:ea typeface="Montserrat"/>
              <a:cs typeface="Montserrat"/>
              <a:sym typeface="Montserrat"/>
            </a:endParaRPr>
          </a:p>
          <a:p>
            <a:pPr marL="0" marR="0" lvl="0" indent="0" algn="r" rtl="0">
              <a:lnSpc>
                <a:spcPct val="100000"/>
              </a:lnSpc>
              <a:spcBef>
                <a:spcPts val="0"/>
              </a:spcBef>
              <a:spcAft>
                <a:spcPts val="0"/>
              </a:spcAft>
              <a:buClr>
                <a:srgbClr val="FFFFFF"/>
              </a:buClr>
              <a:buSzPts val="1800"/>
              <a:buFont typeface="Arial"/>
              <a:buNone/>
            </a:pPr>
            <a:endParaRPr sz="1800" b="1" i="0" u="none" strike="noStrike" cap="none">
              <a:solidFill>
                <a:srgbClr val="FFFFFF"/>
              </a:solidFill>
              <a:latin typeface="Montserrat"/>
              <a:ea typeface="Montserrat"/>
              <a:cs typeface="Montserrat"/>
              <a:sym typeface="Montserrat"/>
            </a:endParaRPr>
          </a:p>
        </p:txBody>
      </p:sp>
      <p:sp>
        <p:nvSpPr>
          <p:cNvPr id="1101" name="Google Shape;1101;p4"/>
          <p:cNvSpPr/>
          <p:nvPr/>
        </p:nvSpPr>
        <p:spPr>
          <a:xfrm>
            <a:off x="9341650" y="6477085"/>
            <a:ext cx="1315307" cy="1112932"/>
          </a:xfrm>
          <a:custGeom>
            <a:avLst/>
            <a:gdLst/>
            <a:ahLst/>
            <a:cxnLst/>
            <a:rect l="l" t="t" r="r" b="b"/>
            <a:pathLst>
              <a:path w="212256" h="179598" extrusionOk="0">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chemeClr val="lt2">
              <a:alpha val="49803"/>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rgbClr val="45225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06"/>
        <p:cNvGrpSpPr/>
        <p:nvPr/>
      </p:nvGrpSpPr>
      <p:grpSpPr>
        <a:xfrm>
          <a:off x="0" y="0"/>
          <a:ext cx="0" cy="0"/>
          <a:chOff x="0" y="0"/>
          <a:chExt cx="0" cy="0"/>
        </a:xfrm>
      </p:grpSpPr>
      <p:pic>
        <p:nvPicPr>
          <p:cNvPr id="1107" name="Google Shape;1107;p5" title="PPT_1_Updated.jpg"/>
          <p:cNvPicPr preferRelativeResize="0"/>
          <p:nvPr/>
        </p:nvPicPr>
        <p:blipFill rotWithShape="1">
          <a:blip r:embed="rId3">
            <a:alphaModFix/>
          </a:blip>
          <a:srcRect/>
          <a:stretch/>
        </p:blipFill>
        <p:spPr>
          <a:xfrm>
            <a:off x="625375" y="1632376"/>
            <a:ext cx="14887551" cy="669862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12"/>
        <p:cNvGrpSpPr/>
        <p:nvPr/>
      </p:nvGrpSpPr>
      <p:grpSpPr>
        <a:xfrm>
          <a:off x="0" y="0"/>
          <a:ext cx="0" cy="0"/>
          <a:chOff x="0" y="0"/>
          <a:chExt cx="0" cy="0"/>
        </a:xfrm>
      </p:grpSpPr>
      <p:sp>
        <p:nvSpPr>
          <p:cNvPr id="1113" name="Google Shape;1113;p7"/>
          <p:cNvSpPr/>
          <p:nvPr/>
        </p:nvSpPr>
        <p:spPr>
          <a:xfrm>
            <a:off x="1180828" y="3145611"/>
            <a:ext cx="2796115" cy="2715926"/>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14" name="Google Shape;1114;p7"/>
          <p:cNvSpPr/>
          <p:nvPr/>
        </p:nvSpPr>
        <p:spPr>
          <a:xfrm>
            <a:off x="5432649" y="3145611"/>
            <a:ext cx="2796115" cy="2715926"/>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15" name="Google Shape;1115;p7"/>
          <p:cNvSpPr/>
          <p:nvPr/>
        </p:nvSpPr>
        <p:spPr>
          <a:xfrm>
            <a:off x="9752922" y="3145611"/>
            <a:ext cx="2796115" cy="2715926"/>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16" name="Google Shape;1116;p7"/>
          <p:cNvSpPr/>
          <p:nvPr/>
        </p:nvSpPr>
        <p:spPr>
          <a:xfrm>
            <a:off x="14004743" y="3148093"/>
            <a:ext cx="2796115" cy="2715926"/>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17" name="Google Shape;1117;p7"/>
          <p:cNvSpPr/>
          <p:nvPr/>
        </p:nvSpPr>
        <p:spPr>
          <a:xfrm>
            <a:off x="2406323" y="6350333"/>
            <a:ext cx="13176000" cy="92277"/>
          </a:xfrm>
          <a:prstGeom prst="rect">
            <a:avLst/>
          </a:prstGeom>
          <a:gradFill>
            <a:gsLst>
              <a:gs pos="0">
                <a:schemeClr val="accent5"/>
              </a:gs>
              <a:gs pos="34000">
                <a:schemeClr val="accent4"/>
              </a:gs>
              <a:gs pos="70000">
                <a:schemeClr val="accent5"/>
              </a:gs>
              <a:gs pos="100000">
                <a:schemeClr val="accent4"/>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18" name="Google Shape;1118;p7"/>
          <p:cNvSpPr/>
          <p:nvPr/>
        </p:nvSpPr>
        <p:spPr>
          <a:xfrm>
            <a:off x="2396938" y="6205327"/>
            <a:ext cx="382290" cy="38229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19" name="Google Shape;1119;p7"/>
          <p:cNvSpPr/>
          <p:nvPr/>
        </p:nvSpPr>
        <p:spPr>
          <a:xfrm>
            <a:off x="6686349" y="6205327"/>
            <a:ext cx="382290" cy="382290"/>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20" name="Google Shape;1120;p7"/>
          <p:cNvSpPr/>
          <p:nvPr/>
        </p:nvSpPr>
        <p:spPr>
          <a:xfrm>
            <a:off x="10981551" y="6205327"/>
            <a:ext cx="382290" cy="38229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21" name="Google Shape;1121;p7"/>
          <p:cNvSpPr/>
          <p:nvPr/>
        </p:nvSpPr>
        <p:spPr>
          <a:xfrm>
            <a:off x="15279054" y="6205327"/>
            <a:ext cx="382290" cy="382290"/>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22" name="Google Shape;1122;p7"/>
          <p:cNvSpPr txBox="1"/>
          <p:nvPr/>
        </p:nvSpPr>
        <p:spPr>
          <a:xfrm>
            <a:off x="940258" y="482683"/>
            <a:ext cx="13896600" cy="1569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GB" sz="4800" b="1" i="0" u="none" strike="noStrike" cap="none">
                <a:solidFill>
                  <a:schemeClr val="dk2"/>
                </a:solidFill>
                <a:latin typeface="Montserrat"/>
                <a:ea typeface="Montserrat"/>
                <a:cs typeface="Montserrat"/>
                <a:sym typeface="Montserrat"/>
              </a:rPr>
              <a:t>কোনটা কমিউনিটি এনগেজমেন্ট অ্যান্ড অ্যাকাউন্ট্যাবিলিটি </a:t>
            </a:r>
            <a:r>
              <a:rPr lang="en-GB" sz="4800" b="1" i="0" u="none" strike="noStrike" cap="none">
                <a:solidFill>
                  <a:srgbClr val="F5333F"/>
                </a:solidFill>
                <a:latin typeface="Montserrat"/>
                <a:ea typeface="Montserrat"/>
                <a:cs typeface="Montserrat"/>
                <a:sym typeface="Montserrat"/>
              </a:rPr>
              <a:t>নয়</a:t>
            </a:r>
            <a:r>
              <a:rPr lang="en-GB" sz="4800" b="1" i="0" u="none" strike="noStrike" cap="none">
                <a:solidFill>
                  <a:schemeClr val="dk2"/>
                </a:solidFill>
                <a:latin typeface="Montserrat"/>
                <a:ea typeface="Montserrat"/>
                <a:cs typeface="Montserrat"/>
                <a:sym typeface="Montserrat"/>
              </a:rPr>
              <a:t>...</a:t>
            </a:r>
            <a:endParaRPr sz="1400" b="0" i="0" u="none" strike="noStrike" cap="none">
              <a:solidFill>
                <a:srgbClr val="000000"/>
              </a:solidFill>
              <a:latin typeface="Arial"/>
              <a:ea typeface="Arial"/>
              <a:cs typeface="Arial"/>
              <a:sym typeface="Arial"/>
            </a:endParaRPr>
          </a:p>
        </p:txBody>
      </p:sp>
      <p:sp>
        <p:nvSpPr>
          <p:cNvPr id="1123" name="Google Shape;1123;p7"/>
          <p:cNvSpPr txBox="1"/>
          <p:nvPr/>
        </p:nvSpPr>
        <p:spPr>
          <a:xfrm>
            <a:off x="940258" y="7119417"/>
            <a:ext cx="3295800" cy="2489872"/>
          </a:xfrm>
          <a:prstGeom prst="rect">
            <a:avLst/>
          </a:prstGeom>
          <a:noFill/>
          <a:ln>
            <a:noFill/>
          </a:ln>
        </p:spPr>
        <p:txBody>
          <a:bodyPr spcFirstLastPara="1" wrap="square" lIns="91425" tIns="45700" rIns="91425" bIns="45700" anchor="t" anchorCtr="0">
            <a:spAutoFit/>
          </a:bodyPr>
          <a:lstStyle/>
          <a:p>
            <a:pPr marL="0" marR="0" lvl="0" indent="0" algn="ctr" rtl="0">
              <a:lnSpc>
                <a:spcPct val="110000"/>
              </a:lnSpc>
              <a:spcBef>
                <a:spcPts val="0"/>
              </a:spcBef>
              <a:spcAft>
                <a:spcPts val="0"/>
              </a:spcAft>
              <a:buClr>
                <a:srgbClr val="000000"/>
              </a:buClr>
              <a:buSzPts val="2800"/>
              <a:buFont typeface="Arial"/>
              <a:buNone/>
            </a:pPr>
            <a:r>
              <a:rPr lang="en-GB" sz="2800" b="1" i="0" u="none" strike="noStrike" cap="none">
                <a:solidFill>
                  <a:schemeClr val="lt1"/>
                </a:solidFill>
                <a:latin typeface="Open Sans"/>
                <a:ea typeface="Open Sans"/>
                <a:cs typeface="Open Sans"/>
                <a:sym typeface="Open Sans"/>
              </a:rPr>
              <a:t>নতুন কিছু</a:t>
            </a:r>
            <a:endParaRPr sz="1400" b="0" i="0" u="none" strike="noStrike" cap="none">
              <a:solidFill>
                <a:srgbClr val="000000"/>
              </a:solidFill>
              <a:latin typeface="Arial"/>
              <a:ea typeface="Arial"/>
              <a:cs typeface="Arial"/>
              <a:sym typeface="Arial"/>
            </a:endParaRPr>
          </a:p>
          <a:p>
            <a:pPr marL="0" marR="0" lvl="0" indent="0" algn="ctr" rtl="0">
              <a:lnSpc>
                <a:spcPct val="110000"/>
              </a:lnSpc>
              <a:spcBef>
                <a:spcPts val="1800"/>
              </a:spcBef>
              <a:spcAft>
                <a:spcPts val="0"/>
              </a:spcAft>
              <a:buClr>
                <a:srgbClr val="000000"/>
              </a:buClr>
              <a:buSzPts val="2000"/>
              <a:buFont typeface="Arial"/>
              <a:buNone/>
            </a:pPr>
            <a:r>
              <a:rPr lang="en-GB" sz="2000" b="0" i="1" u="none" strike="noStrike" cap="none">
                <a:solidFill>
                  <a:schemeClr val="lt1"/>
                </a:solidFill>
                <a:latin typeface="Open Sans"/>
                <a:ea typeface="Open Sans"/>
                <a:cs typeface="Open Sans"/>
                <a:sym typeface="Open Sans"/>
              </a:rPr>
              <a:t>আমরা সবসময়ই কমিউনিটিদের সম্পৃক্ত করে এসেছি,কিন্তু যত ভালভাবে করা উচিৎ ছিল— সবসময় সেভাবে করতে পারি না।</a:t>
            </a:r>
            <a:endParaRPr sz="2800" b="0" i="1" u="none" strike="noStrike" cap="none">
              <a:solidFill>
                <a:schemeClr val="lt1"/>
              </a:solidFill>
              <a:latin typeface="Open Sans"/>
              <a:ea typeface="Open Sans"/>
              <a:cs typeface="Open Sans"/>
              <a:sym typeface="Open Sans"/>
            </a:endParaRPr>
          </a:p>
        </p:txBody>
      </p:sp>
      <p:sp>
        <p:nvSpPr>
          <p:cNvPr id="1124" name="Google Shape;1124;p7"/>
          <p:cNvSpPr txBox="1"/>
          <p:nvPr/>
        </p:nvSpPr>
        <p:spPr>
          <a:xfrm>
            <a:off x="4913105" y="7140495"/>
            <a:ext cx="3926100" cy="2209795"/>
          </a:xfrm>
          <a:prstGeom prst="rect">
            <a:avLst/>
          </a:prstGeom>
          <a:noFill/>
          <a:ln>
            <a:noFill/>
          </a:ln>
        </p:spPr>
        <p:txBody>
          <a:bodyPr spcFirstLastPara="1" wrap="square" lIns="91425" tIns="45700" rIns="91425" bIns="45700" anchor="t" anchorCtr="0">
            <a:spAutoFit/>
          </a:bodyPr>
          <a:lstStyle/>
          <a:p>
            <a:pPr marL="0" marR="0" lvl="0" indent="0" algn="ctr" rtl="0">
              <a:lnSpc>
                <a:spcPct val="110000"/>
              </a:lnSpc>
              <a:spcBef>
                <a:spcPts val="0"/>
              </a:spcBef>
              <a:spcAft>
                <a:spcPts val="0"/>
              </a:spcAft>
              <a:buClr>
                <a:srgbClr val="000000"/>
              </a:buClr>
              <a:buSzPts val="2800"/>
              <a:buFont typeface="Arial"/>
              <a:buNone/>
            </a:pPr>
            <a:r>
              <a:rPr lang="en-GB" sz="2800" b="1" i="0" u="none" strike="noStrike" cap="none">
                <a:solidFill>
                  <a:schemeClr val="lt1"/>
                </a:solidFill>
                <a:latin typeface="Open Sans"/>
                <a:ea typeface="Open Sans"/>
                <a:cs typeface="Open Sans"/>
                <a:sym typeface="Open Sans"/>
              </a:rPr>
              <a:t>একটি পৃথক কর্মসূচি বা কার্যক্রম</a:t>
            </a:r>
            <a:endParaRPr sz="1400" b="0" i="0" u="none" strike="noStrike" cap="none">
              <a:solidFill>
                <a:srgbClr val="000000"/>
              </a:solidFill>
              <a:latin typeface="Arial"/>
              <a:ea typeface="Arial"/>
              <a:cs typeface="Arial"/>
              <a:sym typeface="Arial"/>
            </a:endParaRPr>
          </a:p>
          <a:p>
            <a:pPr marL="0" marR="0" lvl="0" indent="0" algn="ctr" rtl="0">
              <a:lnSpc>
                <a:spcPct val="110000"/>
              </a:lnSpc>
              <a:spcBef>
                <a:spcPts val="1200"/>
              </a:spcBef>
              <a:spcAft>
                <a:spcPts val="0"/>
              </a:spcAft>
              <a:buClr>
                <a:srgbClr val="000000"/>
              </a:buClr>
              <a:buSzPts val="2000"/>
              <a:buFont typeface="Arial"/>
              <a:buNone/>
            </a:pPr>
            <a:r>
              <a:rPr lang="en-GB" sz="2000" b="0" i="1" u="none" strike="noStrike" cap="none">
                <a:solidFill>
                  <a:schemeClr val="lt1"/>
                </a:solidFill>
                <a:latin typeface="Open Sans"/>
                <a:ea typeface="Open Sans"/>
                <a:cs typeface="Open Sans"/>
                <a:sym typeface="Open Sans"/>
              </a:rPr>
              <a:t>এটি একটি কাজ করার পদ্ধতি যা সকল কর্মসূচি এবং কার্যক্রমের অংশ হওয়া উচিৎ।</a:t>
            </a:r>
            <a:endParaRPr sz="1400" b="0" i="0" u="none" strike="noStrike" cap="none">
              <a:solidFill>
                <a:srgbClr val="000000"/>
              </a:solidFill>
              <a:latin typeface="Arial"/>
              <a:ea typeface="Arial"/>
              <a:cs typeface="Arial"/>
              <a:sym typeface="Arial"/>
            </a:endParaRPr>
          </a:p>
        </p:txBody>
      </p:sp>
      <p:sp>
        <p:nvSpPr>
          <p:cNvPr id="1125" name="Google Shape;1125;p7"/>
          <p:cNvSpPr txBox="1"/>
          <p:nvPr/>
        </p:nvSpPr>
        <p:spPr>
          <a:xfrm>
            <a:off x="9519080" y="7119417"/>
            <a:ext cx="3295800" cy="2074374"/>
          </a:xfrm>
          <a:prstGeom prst="rect">
            <a:avLst/>
          </a:prstGeom>
          <a:noFill/>
          <a:ln>
            <a:noFill/>
          </a:ln>
        </p:spPr>
        <p:txBody>
          <a:bodyPr spcFirstLastPara="1" wrap="square" lIns="91425" tIns="45700" rIns="91425" bIns="45700" anchor="t" anchorCtr="0">
            <a:spAutoFit/>
          </a:bodyPr>
          <a:lstStyle/>
          <a:p>
            <a:pPr marL="0" marR="0" lvl="0" indent="0" algn="ctr" rtl="0">
              <a:lnSpc>
                <a:spcPct val="110000"/>
              </a:lnSpc>
              <a:spcBef>
                <a:spcPts val="0"/>
              </a:spcBef>
              <a:spcAft>
                <a:spcPts val="0"/>
              </a:spcAft>
              <a:buClr>
                <a:srgbClr val="000000"/>
              </a:buClr>
              <a:buSzPts val="2800"/>
              <a:buFont typeface="Arial"/>
              <a:buNone/>
            </a:pPr>
            <a:r>
              <a:rPr lang="en-GB" sz="2800" b="1" i="0" u="none" strike="noStrike" cap="none">
                <a:solidFill>
                  <a:schemeClr val="lt1"/>
                </a:solidFill>
                <a:latin typeface="Open Sans"/>
                <a:ea typeface="Open Sans"/>
                <a:cs typeface="Open Sans"/>
                <a:sym typeface="Open Sans"/>
              </a:rPr>
              <a:t>একজনের দায়িত্ব</a:t>
            </a:r>
            <a:endParaRPr sz="1400" b="0" i="0" u="none" strike="noStrike" cap="none">
              <a:solidFill>
                <a:srgbClr val="000000"/>
              </a:solidFill>
              <a:latin typeface="Arial"/>
              <a:ea typeface="Arial"/>
              <a:cs typeface="Arial"/>
              <a:sym typeface="Arial"/>
            </a:endParaRPr>
          </a:p>
          <a:p>
            <a:pPr marL="0" marR="0" lvl="0" indent="0" algn="ctr" rtl="0">
              <a:lnSpc>
                <a:spcPct val="110000"/>
              </a:lnSpc>
              <a:spcBef>
                <a:spcPts val="1200"/>
              </a:spcBef>
              <a:spcAft>
                <a:spcPts val="0"/>
              </a:spcAft>
              <a:buClr>
                <a:srgbClr val="000000"/>
              </a:buClr>
              <a:buSzPts val="2000"/>
              <a:buFont typeface="Arial"/>
              <a:buNone/>
            </a:pPr>
            <a:r>
              <a:rPr lang="en-GB" sz="2000" b="0" i="1" u="none" strike="noStrike" cap="none">
                <a:solidFill>
                  <a:schemeClr val="lt1"/>
                </a:solidFill>
                <a:latin typeface="Open Sans"/>
                <a:ea typeface="Open Sans"/>
                <a:cs typeface="Open Sans"/>
                <a:sym typeface="Open Sans"/>
              </a:rPr>
              <a:t>কমিউনিটিগুলোকে আমাদের কাজে সঠিকভাবে সম্পৃক্ত করাটা আমাদের সকলের দায়িত্ব।</a:t>
            </a:r>
            <a:endParaRPr sz="1400" b="0" i="0" u="none" strike="noStrike" cap="none">
              <a:solidFill>
                <a:srgbClr val="000000"/>
              </a:solidFill>
              <a:latin typeface="Arial"/>
              <a:ea typeface="Arial"/>
              <a:cs typeface="Arial"/>
              <a:sym typeface="Arial"/>
            </a:endParaRPr>
          </a:p>
        </p:txBody>
      </p:sp>
      <p:sp>
        <p:nvSpPr>
          <p:cNvPr id="1126" name="Google Shape;1126;p7"/>
          <p:cNvSpPr txBox="1"/>
          <p:nvPr/>
        </p:nvSpPr>
        <p:spPr>
          <a:xfrm>
            <a:off x="13679569" y="7140495"/>
            <a:ext cx="3581400" cy="2428317"/>
          </a:xfrm>
          <a:prstGeom prst="rect">
            <a:avLst/>
          </a:prstGeom>
          <a:noFill/>
          <a:ln>
            <a:noFill/>
          </a:ln>
        </p:spPr>
        <p:txBody>
          <a:bodyPr spcFirstLastPara="1" wrap="square" lIns="91425" tIns="45700" rIns="91425" bIns="45700" anchor="t" anchorCtr="0">
            <a:spAutoFit/>
          </a:bodyPr>
          <a:lstStyle/>
          <a:p>
            <a:pPr marL="0" marR="0" lvl="0" indent="0" algn="ctr" rtl="0">
              <a:lnSpc>
                <a:spcPct val="110000"/>
              </a:lnSpc>
              <a:spcBef>
                <a:spcPts val="0"/>
              </a:spcBef>
              <a:spcAft>
                <a:spcPts val="0"/>
              </a:spcAft>
              <a:buClr>
                <a:srgbClr val="000000"/>
              </a:buClr>
              <a:buSzPts val="2800"/>
              <a:buFont typeface="Arial"/>
              <a:buNone/>
            </a:pPr>
            <a:r>
              <a:rPr lang="en-GB" sz="2600" b="1" i="0" u="none" strike="noStrike" cap="none">
                <a:solidFill>
                  <a:schemeClr val="lt1"/>
                </a:solidFill>
                <a:latin typeface="Open Sans"/>
                <a:ea typeface="Open Sans"/>
                <a:cs typeface="Open Sans"/>
                <a:sym typeface="Open Sans"/>
              </a:rPr>
              <a:t>অতিরিক্ত বোঝা, কিংবা দায় মেটানোর কয়াজ</a:t>
            </a:r>
            <a:endParaRPr sz="2600" b="1" i="0" u="none" strike="noStrike" cap="none">
              <a:solidFill>
                <a:schemeClr val="lt1"/>
              </a:solidFill>
              <a:latin typeface="Open Sans"/>
              <a:ea typeface="Open Sans"/>
              <a:cs typeface="Open Sans"/>
              <a:sym typeface="Open Sans"/>
            </a:endParaRPr>
          </a:p>
          <a:p>
            <a:pPr marL="0" marR="0" lvl="0" indent="0" algn="ctr" rtl="0">
              <a:lnSpc>
                <a:spcPct val="110000"/>
              </a:lnSpc>
              <a:spcBef>
                <a:spcPts val="0"/>
              </a:spcBef>
              <a:spcAft>
                <a:spcPts val="0"/>
              </a:spcAft>
              <a:buClr>
                <a:srgbClr val="000000"/>
              </a:buClr>
              <a:buSzPts val="2800"/>
              <a:buFont typeface="Arial"/>
              <a:buNone/>
            </a:pPr>
            <a:r>
              <a:rPr lang="en-GB" sz="2000" b="1" i="1" u="none" strike="noStrike" cap="none">
                <a:solidFill>
                  <a:schemeClr val="lt1"/>
                </a:solidFill>
                <a:latin typeface="Open Sans"/>
                <a:ea typeface="Open Sans"/>
                <a:cs typeface="Open Sans"/>
                <a:sym typeface="Open Sans"/>
              </a:rPr>
              <a:t>এটা আমাদের কাজের গুণমান ও প্রভাবের জন্য অত্যন্ত গুরুত্বপূর্ণ।</a:t>
            </a:r>
            <a:endParaRPr sz="2000" b="0" i="1" u="none" strike="noStrike" cap="none">
              <a:solidFill>
                <a:srgbClr val="000000"/>
              </a:solidFill>
              <a:latin typeface="Arial"/>
              <a:ea typeface="Arial"/>
              <a:cs typeface="Arial"/>
              <a:sym typeface="Arial"/>
            </a:endParaRPr>
          </a:p>
        </p:txBody>
      </p:sp>
      <p:pic>
        <p:nvPicPr>
          <p:cNvPr id="1127" name="Google Shape;1127;p7" descr="Logo&#10;&#10;Description automatically generated"/>
          <p:cNvPicPr preferRelativeResize="0"/>
          <p:nvPr/>
        </p:nvPicPr>
        <p:blipFill rotWithShape="1">
          <a:blip r:embed="rId3">
            <a:alphaModFix/>
          </a:blip>
          <a:srcRect/>
          <a:stretch/>
        </p:blipFill>
        <p:spPr>
          <a:xfrm>
            <a:off x="1580442" y="3469277"/>
            <a:ext cx="2051480" cy="1992646"/>
          </a:xfrm>
          <a:prstGeom prst="rect">
            <a:avLst/>
          </a:prstGeom>
          <a:noFill/>
          <a:ln>
            <a:noFill/>
          </a:ln>
        </p:spPr>
      </p:pic>
      <p:pic>
        <p:nvPicPr>
          <p:cNvPr id="1128" name="Google Shape;1128;p7" descr="A picture containing text, sign&#10;&#10;Description automatically generated"/>
          <p:cNvPicPr preferRelativeResize="0"/>
          <p:nvPr/>
        </p:nvPicPr>
        <p:blipFill rotWithShape="1">
          <a:blip r:embed="rId4">
            <a:alphaModFix/>
          </a:blip>
          <a:srcRect/>
          <a:stretch/>
        </p:blipFill>
        <p:spPr>
          <a:xfrm>
            <a:off x="14256945" y="3366321"/>
            <a:ext cx="2291710" cy="2225986"/>
          </a:xfrm>
          <a:prstGeom prst="rect">
            <a:avLst/>
          </a:prstGeom>
          <a:noFill/>
          <a:ln>
            <a:noFill/>
          </a:ln>
        </p:spPr>
      </p:pic>
      <p:pic>
        <p:nvPicPr>
          <p:cNvPr id="1129" name="Google Shape;1129;p7" descr="Icon&#10;&#10;Description automatically generated"/>
          <p:cNvPicPr preferRelativeResize="0"/>
          <p:nvPr/>
        </p:nvPicPr>
        <p:blipFill rotWithShape="1">
          <a:blip r:embed="rId5">
            <a:alphaModFix/>
          </a:blip>
          <a:srcRect/>
          <a:stretch/>
        </p:blipFill>
        <p:spPr>
          <a:xfrm>
            <a:off x="5877000" y="3547237"/>
            <a:ext cx="1968116" cy="1911673"/>
          </a:xfrm>
          <a:prstGeom prst="rect">
            <a:avLst/>
          </a:prstGeom>
          <a:noFill/>
          <a:ln>
            <a:noFill/>
          </a:ln>
        </p:spPr>
      </p:pic>
      <p:pic>
        <p:nvPicPr>
          <p:cNvPr id="1130" name="Google Shape;1130;p7" descr="Icon&#10;&#10;Description automatically generated"/>
          <p:cNvPicPr preferRelativeResize="0"/>
          <p:nvPr/>
        </p:nvPicPr>
        <p:blipFill rotWithShape="1">
          <a:blip r:embed="rId6">
            <a:alphaModFix/>
          </a:blip>
          <a:srcRect/>
          <a:stretch/>
        </p:blipFill>
        <p:spPr>
          <a:xfrm>
            <a:off x="10079507" y="3446297"/>
            <a:ext cx="2187560" cy="212482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35"/>
        <p:cNvGrpSpPr/>
        <p:nvPr/>
      </p:nvGrpSpPr>
      <p:grpSpPr>
        <a:xfrm>
          <a:off x="0" y="0"/>
          <a:ext cx="0" cy="0"/>
          <a:chOff x="0" y="0"/>
          <a:chExt cx="0" cy="0"/>
        </a:xfrm>
      </p:grpSpPr>
      <p:sp>
        <p:nvSpPr>
          <p:cNvPr id="1136" name="Google Shape;1136;p8"/>
          <p:cNvSpPr txBox="1">
            <a:spLocks noGrp="1"/>
          </p:cNvSpPr>
          <p:nvPr>
            <p:ph type="title"/>
          </p:nvPr>
        </p:nvSpPr>
        <p:spPr>
          <a:xfrm>
            <a:off x="525086" y="704001"/>
            <a:ext cx="17237075" cy="1501775"/>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2"/>
              </a:buClr>
              <a:buSzPts val="4800"/>
              <a:buFont typeface="Montserrat"/>
              <a:buNone/>
            </a:pPr>
            <a:r>
              <a:rPr lang="en-GB" sz="4800" b="1" i="0" u="none" strike="noStrike" cap="none">
                <a:solidFill>
                  <a:schemeClr val="lt2"/>
                </a:solidFill>
                <a:latin typeface="Montserrat"/>
                <a:ea typeface="Montserrat"/>
                <a:cs typeface="Montserrat"/>
                <a:sym typeface="Montserrat"/>
              </a:rPr>
              <a:t>আলাদা নাম - একই লক্ষ্য</a:t>
            </a:r>
            <a:endParaRPr sz="1400" b="0" i="0" u="none" strike="noStrike" cap="none">
              <a:solidFill>
                <a:srgbClr val="000000"/>
              </a:solidFill>
              <a:latin typeface="Arial"/>
              <a:ea typeface="Arial"/>
              <a:cs typeface="Arial"/>
              <a:sym typeface="Arial"/>
            </a:endParaRPr>
          </a:p>
        </p:txBody>
      </p:sp>
      <p:sp>
        <p:nvSpPr>
          <p:cNvPr id="1137" name="Google Shape;1137;p8"/>
          <p:cNvSpPr txBox="1"/>
          <p:nvPr/>
        </p:nvSpPr>
        <p:spPr>
          <a:xfrm>
            <a:off x="525086" y="2769364"/>
            <a:ext cx="8433600" cy="12930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600"/>
              <a:buFont typeface="Arial"/>
              <a:buNone/>
            </a:pPr>
            <a:r>
              <a:rPr lang="en-GB" sz="2600" b="1" i="0" u="none" strike="noStrike" cap="none">
                <a:solidFill>
                  <a:srgbClr val="01C8C3"/>
                </a:solidFill>
                <a:latin typeface="Open Sans"/>
                <a:ea typeface="Open Sans"/>
                <a:cs typeface="Open Sans"/>
                <a:sym typeface="Open Sans"/>
              </a:rPr>
              <a:t>কমিউনিটি এনগেজমেন্ট এন্ড একাউন্টিবিলিটি (সিইএ/CEA)</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600"/>
              <a:buFont typeface="Arial"/>
              <a:buNone/>
            </a:pPr>
            <a:endParaRPr sz="2600" b="0" i="0" u="none" strike="noStrike" cap="none">
              <a:solidFill>
                <a:srgbClr val="01C8C3"/>
              </a:solidFill>
              <a:latin typeface="Open Sans"/>
              <a:ea typeface="Open Sans"/>
              <a:cs typeface="Open Sans"/>
              <a:sym typeface="Open Sans"/>
            </a:endParaRPr>
          </a:p>
        </p:txBody>
      </p:sp>
      <p:sp>
        <p:nvSpPr>
          <p:cNvPr id="1138" name="Google Shape;1138;p8"/>
          <p:cNvSpPr txBox="1"/>
          <p:nvPr/>
        </p:nvSpPr>
        <p:spPr>
          <a:xfrm>
            <a:off x="593921" y="3825877"/>
            <a:ext cx="8618100" cy="12930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600"/>
              <a:buFont typeface="Arial"/>
              <a:buNone/>
            </a:pPr>
            <a:r>
              <a:rPr lang="en-GB" sz="2600" b="1" i="0" u="none" strike="noStrike" cap="none">
                <a:solidFill>
                  <a:srgbClr val="01C8C3"/>
                </a:solidFill>
                <a:latin typeface="Open Sans"/>
                <a:ea typeface="Open Sans"/>
                <a:cs typeface="Open Sans"/>
                <a:sym typeface="Open Sans"/>
              </a:rPr>
              <a:t> একাউন্টিবিলিটি টু এফেক্টেড পিপল/পপুলেশন্স (এএপি/AAP)</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600"/>
              <a:buFont typeface="Arial"/>
              <a:buNone/>
            </a:pPr>
            <a:endParaRPr sz="2600" b="0" i="0" u="none" strike="noStrike" cap="none">
              <a:solidFill>
                <a:srgbClr val="01C8C3"/>
              </a:solidFill>
              <a:latin typeface="Open Sans"/>
              <a:ea typeface="Open Sans"/>
              <a:cs typeface="Open Sans"/>
              <a:sym typeface="Open Sans"/>
            </a:endParaRPr>
          </a:p>
        </p:txBody>
      </p:sp>
      <p:sp>
        <p:nvSpPr>
          <p:cNvPr id="1139" name="Google Shape;1139;p8"/>
          <p:cNvSpPr txBox="1"/>
          <p:nvPr/>
        </p:nvSpPr>
        <p:spPr>
          <a:xfrm>
            <a:off x="621546" y="7599457"/>
            <a:ext cx="7480200" cy="12930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600"/>
              <a:buFont typeface="Arial"/>
              <a:buNone/>
            </a:pPr>
            <a:r>
              <a:rPr lang="en-GB" sz="2600" b="1" i="0" u="none" strike="noStrike" cap="none">
                <a:solidFill>
                  <a:schemeClr val="accent3"/>
                </a:solidFill>
                <a:latin typeface="Open Sans"/>
                <a:ea typeface="Open Sans"/>
                <a:cs typeface="Open Sans"/>
                <a:sym typeface="Open Sans"/>
              </a:rPr>
              <a:t>কমিউনিকেশন ফর ডেভেলপমেন্ট (সিফোরডি/(C4D)</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600"/>
              <a:buFont typeface="Arial"/>
              <a:buNone/>
            </a:pPr>
            <a:endParaRPr sz="2600" b="0" i="0" u="none" strike="noStrike" cap="none">
              <a:solidFill>
                <a:schemeClr val="accent3"/>
              </a:solidFill>
              <a:latin typeface="Open Sans"/>
              <a:ea typeface="Open Sans"/>
              <a:cs typeface="Open Sans"/>
              <a:sym typeface="Open Sans"/>
            </a:endParaRPr>
          </a:p>
        </p:txBody>
      </p:sp>
      <p:sp>
        <p:nvSpPr>
          <p:cNvPr id="1140" name="Google Shape;1140;p8"/>
          <p:cNvSpPr txBox="1"/>
          <p:nvPr/>
        </p:nvSpPr>
        <p:spPr>
          <a:xfrm>
            <a:off x="621546" y="6122600"/>
            <a:ext cx="9017100" cy="12930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600"/>
              <a:buFont typeface="Arial"/>
              <a:buNone/>
            </a:pPr>
            <a:r>
              <a:rPr lang="en-GB" sz="2600" b="1" i="0" u="none" strike="noStrike" cap="none">
                <a:solidFill>
                  <a:schemeClr val="accent3"/>
                </a:solidFill>
                <a:latin typeface="Open Sans"/>
                <a:ea typeface="Open Sans"/>
                <a:cs typeface="Open Sans"/>
                <a:sym typeface="Open Sans"/>
              </a:rPr>
              <a:t>রিস্ক কমিউনিকেশন এন্ড কমিউনিটি এনগেজমেন্ট (আরসিসিই/RCCE)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600"/>
              <a:buFont typeface="Arial"/>
              <a:buNone/>
            </a:pPr>
            <a:endParaRPr sz="2600" b="0" i="0" u="none" strike="noStrike" cap="none">
              <a:solidFill>
                <a:schemeClr val="accent3"/>
              </a:solidFill>
              <a:latin typeface="Open Sans"/>
              <a:ea typeface="Open Sans"/>
              <a:cs typeface="Open Sans"/>
              <a:sym typeface="Open Sans"/>
            </a:endParaRPr>
          </a:p>
        </p:txBody>
      </p:sp>
      <p:sp>
        <p:nvSpPr>
          <p:cNvPr id="1141" name="Google Shape;1141;p8"/>
          <p:cNvSpPr txBox="1"/>
          <p:nvPr/>
        </p:nvSpPr>
        <p:spPr>
          <a:xfrm>
            <a:off x="621547" y="5362994"/>
            <a:ext cx="9017100" cy="89251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600"/>
              <a:buFont typeface="Arial"/>
              <a:buNone/>
            </a:pPr>
            <a:r>
              <a:rPr lang="en-GB" sz="2600" b="1" i="0" u="none" strike="noStrike" cap="none">
                <a:solidFill>
                  <a:srgbClr val="01C8C3"/>
                </a:solidFill>
                <a:latin typeface="Open Sans"/>
                <a:ea typeface="Open Sans"/>
                <a:cs typeface="Open Sans"/>
                <a:sym typeface="Open Sans"/>
              </a:rPr>
              <a:t>কমিউনিকেশন</a:t>
            </a:r>
            <a:r>
              <a:rPr lang="en-GB" sz="2600" b="1" i="0" u="none" strike="noStrike" cap="none" dirty="0">
                <a:solidFill>
                  <a:srgbClr val="01C8C3"/>
                </a:solidFill>
                <a:latin typeface="Open Sans"/>
                <a:ea typeface="Open Sans"/>
                <a:cs typeface="Open Sans"/>
                <a:sym typeface="Open Sans"/>
              </a:rPr>
              <a:t> </a:t>
            </a:r>
            <a:r>
              <a:rPr lang="en-GB" sz="2600" b="1" i="0" u="none" strike="noStrike" cap="none" dirty="0" err="1">
                <a:solidFill>
                  <a:srgbClr val="01C8C3"/>
                </a:solidFill>
                <a:latin typeface="Open Sans"/>
                <a:ea typeface="Open Sans"/>
                <a:cs typeface="Open Sans"/>
                <a:sym typeface="Open Sans"/>
              </a:rPr>
              <a:t>উইথ</a:t>
            </a:r>
            <a:r>
              <a:rPr lang="en-GB" sz="2600" b="1" i="0" u="none" strike="noStrike" cap="none" dirty="0">
                <a:solidFill>
                  <a:srgbClr val="01C8C3"/>
                </a:solidFill>
                <a:latin typeface="Open Sans"/>
                <a:ea typeface="Open Sans"/>
                <a:cs typeface="Open Sans"/>
                <a:sym typeface="Open Sans"/>
              </a:rPr>
              <a:t> </a:t>
            </a:r>
            <a:r>
              <a:rPr lang="en-GB" sz="2600" b="1" i="0" u="none" strike="noStrike" cap="none" dirty="0" err="1">
                <a:solidFill>
                  <a:srgbClr val="01C8C3"/>
                </a:solidFill>
                <a:latin typeface="Open Sans"/>
                <a:ea typeface="Open Sans"/>
                <a:cs typeface="Open Sans"/>
                <a:sym typeface="Open Sans"/>
              </a:rPr>
              <a:t>কমিউনিটিস</a:t>
            </a:r>
            <a:r>
              <a:rPr lang="en-GB" sz="2600" b="1" i="0" u="none" strike="noStrike" cap="none" dirty="0">
                <a:solidFill>
                  <a:srgbClr val="01C8C3"/>
                </a:solidFill>
                <a:latin typeface="Open Sans"/>
                <a:ea typeface="Open Sans"/>
                <a:cs typeface="Open Sans"/>
                <a:sym typeface="Open Sans"/>
              </a:rPr>
              <a:t> (</a:t>
            </a:r>
            <a:r>
              <a:rPr lang="en-GB" sz="2600" b="1" i="0" u="none" strike="noStrike" cap="none" dirty="0" err="1">
                <a:solidFill>
                  <a:srgbClr val="01C8C3"/>
                </a:solidFill>
                <a:latin typeface="Open Sans"/>
                <a:ea typeface="Open Sans"/>
                <a:cs typeface="Open Sans"/>
                <a:sym typeface="Open Sans"/>
              </a:rPr>
              <a:t>সিডব্লিউসি</a:t>
            </a:r>
            <a:r>
              <a:rPr lang="en-GB" sz="2600" b="1" i="0" u="none" strike="noStrike" cap="none" dirty="0">
                <a:solidFill>
                  <a:srgbClr val="01C8C3"/>
                </a:solidFill>
                <a:latin typeface="Open Sans"/>
                <a:ea typeface="Open Sans"/>
                <a:cs typeface="Open Sans"/>
                <a:sym typeface="Open Sans"/>
              </a:rPr>
              <a:t>/CWC)</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600"/>
              <a:buFont typeface="Arial"/>
              <a:buNone/>
            </a:pPr>
            <a:endParaRPr sz="2600" b="0" i="0" u="none" strike="noStrike" cap="none" dirty="0">
              <a:solidFill>
                <a:srgbClr val="01C8C3"/>
              </a:solidFill>
              <a:latin typeface="Open Sans"/>
              <a:ea typeface="Open Sans"/>
              <a:cs typeface="Open Sans"/>
              <a:sym typeface="Open Sans"/>
            </a:endParaRPr>
          </a:p>
        </p:txBody>
      </p:sp>
      <p:sp>
        <p:nvSpPr>
          <p:cNvPr id="1142" name="Google Shape;1142;p8"/>
          <p:cNvSpPr/>
          <p:nvPr/>
        </p:nvSpPr>
        <p:spPr>
          <a:xfrm>
            <a:off x="9752848" y="2707807"/>
            <a:ext cx="431800" cy="6059862"/>
          </a:xfrm>
          <a:prstGeom prst="rightBrace">
            <a:avLst>
              <a:gd name="adj1" fmla="val 8333"/>
              <a:gd name="adj2" fmla="val 50000"/>
            </a:avLst>
          </a:prstGeom>
          <a:noFill/>
          <a:ln w="19050"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600"/>
              <a:buFont typeface="Arial"/>
              <a:buNone/>
            </a:pPr>
            <a:endParaRPr sz="2600" b="0" i="0" u="none" strike="noStrike" cap="none">
              <a:solidFill>
                <a:schemeClr val="dk1"/>
              </a:solidFill>
              <a:latin typeface="Open Sans"/>
              <a:ea typeface="Open Sans"/>
              <a:cs typeface="Open Sans"/>
              <a:sym typeface="Open Sans"/>
            </a:endParaRPr>
          </a:p>
        </p:txBody>
      </p:sp>
      <p:sp>
        <p:nvSpPr>
          <p:cNvPr id="1143" name="Google Shape;1143;p8"/>
          <p:cNvSpPr txBox="1"/>
          <p:nvPr/>
        </p:nvSpPr>
        <p:spPr>
          <a:xfrm>
            <a:off x="10978691" y="3045013"/>
            <a:ext cx="6111000" cy="249295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600"/>
              <a:buFont typeface="Arial"/>
              <a:buNone/>
            </a:pPr>
            <a:r>
              <a:rPr lang="en-GB" sz="2600" b="0" i="0" u="none" strike="noStrike" cap="none">
                <a:solidFill>
                  <a:srgbClr val="01C8C3"/>
                </a:solidFill>
                <a:latin typeface="Open Sans"/>
                <a:ea typeface="Open Sans"/>
                <a:cs typeface="Open Sans"/>
                <a:sym typeface="Open Sans"/>
              </a:rPr>
              <a:t>কমিউনিটির অর্থপূর্ণ অংশগ্রহণ,  সততার ভিত্তিতে উন্মুক্ত যোগাযোগ, এবং মতামত  শোনা, ও সেই অনুযায়ী পদক্ষেপ নেওয়ার ব্যবস্থা ব্যবহার করার মাধ্যমে আমরা সেবা গ্রহীতাদের প্রতি আমাদের জবাবদিহিতা উন্নত করতে পারি।</a:t>
            </a:r>
            <a:endParaRPr sz="1400" b="0" i="0" u="none" strike="noStrike" cap="none">
              <a:solidFill>
                <a:srgbClr val="000000"/>
              </a:solidFill>
              <a:latin typeface="Arial"/>
              <a:ea typeface="Arial"/>
              <a:cs typeface="Arial"/>
              <a:sym typeface="Arial"/>
            </a:endParaRPr>
          </a:p>
        </p:txBody>
      </p:sp>
      <p:sp>
        <p:nvSpPr>
          <p:cNvPr id="1144" name="Google Shape;1144;p8"/>
          <p:cNvSpPr/>
          <p:nvPr/>
        </p:nvSpPr>
        <p:spPr>
          <a:xfrm>
            <a:off x="10345771" y="6139941"/>
            <a:ext cx="431800" cy="2670410"/>
          </a:xfrm>
          <a:prstGeom prst="rightBrace">
            <a:avLst>
              <a:gd name="adj1" fmla="val 0"/>
              <a:gd name="adj2" fmla="val 50000"/>
            </a:avLst>
          </a:prstGeom>
          <a:noFill/>
          <a:ln w="19050"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600"/>
              <a:buFont typeface="Arial"/>
              <a:buNone/>
            </a:pPr>
            <a:endParaRPr sz="2600" b="0" i="0" u="none" strike="noStrike" cap="none">
              <a:solidFill>
                <a:schemeClr val="dk1"/>
              </a:solidFill>
              <a:latin typeface="Open Sans"/>
              <a:ea typeface="Open Sans"/>
              <a:cs typeface="Open Sans"/>
              <a:sym typeface="Open Sans"/>
            </a:endParaRPr>
          </a:p>
        </p:txBody>
      </p:sp>
      <p:sp>
        <p:nvSpPr>
          <p:cNvPr id="1145" name="Google Shape;1145;p8"/>
          <p:cNvSpPr txBox="1"/>
          <p:nvPr/>
        </p:nvSpPr>
        <p:spPr>
          <a:xfrm>
            <a:off x="10942693" y="6428726"/>
            <a:ext cx="6111000" cy="20934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2600"/>
              <a:buFont typeface="Arial"/>
              <a:buNone/>
            </a:pPr>
            <a:r>
              <a:rPr lang="en-GB" sz="2600" b="0" i="0" u="none" strike="noStrike" cap="none">
                <a:solidFill>
                  <a:schemeClr val="accent3"/>
                </a:solidFill>
                <a:latin typeface="Open Sans"/>
                <a:ea typeface="Open Sans"/>
                <a:cs typeface="Open Sans"/>
                <a:sym typeface="Open Sans"/>
              </a:rPr>
              <a:t>উপরের মতোই, স্বাস্থ্য কার্যক্রম বা মহামারির সময় ইতিবাচক ও স্বাস্থ্যকর আচরণকে উৎসাহিত করতে যোগাযোগ এবং অংশগ্রহণমূলক পন্থার ব্যবহারকে গুরুত্ব দিয়ে</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50"/>
        <p:cNvGrpSpPr/>
        <p:nvPr/>
      </p:nvGrpSpPr>
      <p:grpSpPr>
        <a:xfrm>
          <a:off x="0" y="0"/>
          <a:ext cx="0" cy="0"/>
          <a:chOff x="0" y="0"/>
          <a:chExt cx="0" cy="0"/>
        </a:xfrm>
      </p:grpSpPr>
      <p:pic>
        <p:nvPicPr>
          <p:cNvPr id="1151" name="Google Shape;1151;p9"/>
          <p:cNvPicPr preferRelativeResize="0">
            <a:picLocks noGrp="1"/>
          </p:cNvPicPr>
          <p:nvPr>
            <p:ph type="pic" idx="2"/>
          </p:nvPr>
        </p:nvPicPr>
        <p:blipFill rotWithShape="1">
          <a:blip r:embed="rId3">
            <a:alphaModFix/>
          </a:blip>
          <a:srcRect/>
          <a:stretch/>
        </p:blipFill>
        <p:spPr>
          <a:xfrm>
            <a:off x="0" y="0"/>
            <a:ext cx="7942823" cy="10288588"/>
          </a:xfrm>
          <a:prstGeom prst="rect">
            <a:avLst/>
          </a:prstGeom>
          <a:solidFill>
            <a:srgbClr val="353535">
              <a:alpha val="9803"/>
            </a:srgbClr>
          </a:solidFill>
          <a:ln>
            <a:noFill/>
          </a:ln>
        </p:spPr>
      </p:pic>
      <p:sp>
        <p:nvSpPr>
          <p:cNvPr id="1152" name="Google Shape;1152;p9"/>
          <p:cNvSpPr txBox="1"/>
          <p:nvPr/>
        </p:nvSpPr>
        <p:spPr>
          <a:xfrm>
            <a:off x="8538050" y="1689625"/>
            <a:ext cx="7630500" cy="15696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GB" sz="4800" b="1" i="0" u="none" strike="noStrike" cap="none">
                <a:solidFill>
                  <a:schemeClr val="dk2"/>
                </a:solidFill>
                <a:latin typeface="Montserrat"/>
                <a:ea typeface="Montserrat"/>
                <a:cs typeface="Montserrat"/>
                <a:sym typeface="Montserrat"/>
              </a:rPr>
              <a:t>বাস্তব প্রয়োগে কমিউনিটি এনগেজমেন্ট</a:t>
            </a:r>
            <a:endParaRPr sz="4800" b="0" i="0" u="none" strike="noStrike" cap="none">
              <a:solidFill>
                <a:schemeClr val="accent4"/>
              </a:solidFill>
              <a:latin typeface="Roboto Black"/>
              <a:ea typeface="Roboto Black"/>
              <a:cs typeface="Roboto Black"/>
              <a:sym typeface="Roboto Black"/>
            </a:endParaRPr>
          </a:p>
        </p:txBody>
      </p:sp>
      <p:sp>
        <p:nvSpPr>
          <p:cNvPr id="1153" name="Google Shape;1153;p9"/>
          <p:cNvSpPr txBox="1"/>
          <p:nvPr/>
        </p:nvSpPr>
        <p:spPr>
          <a:xfrm>
            <a:off x="8538059" y="3483493"/>
            <a:ext cx="8920200" cy="680182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FF0000"/>
              </a:buClr>
              <a:buSzPts val="2200"/>
              <a:buFont typeface="Arial"/>
              <a:buChar char="•"/>
            </a:pPr>
            <a:r>
              <a:rPr lang="en-GB" sz="2400" b="1" i="0" u="none" strike="noStrike" cap="none">
                <a:solidFill>
                  <a:srgbClr val="FF0000"/>
                </a:solidFill>
                <a:latin typeface="Open Sans"/>
                <a:ea typeface="Open Sans"/>
                <a:cs typeface="Open Sans"/>
                <a:sym typeface="Open Sans"/>
              </a:rPr>
              <a:t>অংশগ্রহণ: </a:t>
            </a:r>
            <a:r>
              <a:rPr lang="en-GB" sz="2400" b="0" i="0" u="none" strike="noStrike" cap="none">
                <a:solidFill>
                  <a:schemeClr val="lt1"/>
                </a:solidFill>
                <a:latin typeface="Open Sans"/>
                <a:ea typeface="Open Sans"/>
                <a:cs typeface="Open Sans"/>
                <a:sym typeface="Open Sans"/>
              </a:rPr>
              <a:t>কমিউনিটি প্রকল্প কমিটিগুলো কর্মসূচি এবং সাড়াদানের পরিকল্পনা করবে, পাশাপাশি একত্রে গুরুত্বপূর্ণ সিদ্ধান্তগুলো নিবে</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2400"/>
              </a:spcBef>
              <a:spcAft>
                <a:spcPts val="0"/>
              </a:spcAft>
              <a:buClr>
                <a:srgbClr val="FF0000"/>
              </a:buClr>
              <a:buSzPts val="2200"/>
              <a:buFont typeface="Arial"/>
              <a:buChar char="•"/>
            </a:pPr>
            <a:r>
              <a:rPr lang="en-GB" sz="2400" b="1" i="0" u="none" strike="noStrike" cap="none">
                <a:solidFill>
                  <a:srgbClr val="FF0000"/>
                </a:solidFill>
                <a:latin typeface="Open Sans"/>
                <a:ea typeface="Open Sans"/>
                <a:cs typeface="Open Sans"/>
                <a:sym typeface="Open Sans"/>
              </a:rPr>
              <a:t>ফিডব্যাক ব্যবস্থা: </a:t>
            </a:r>
            <a:r>
              <a:rPr lang="en-GB" sz="2400" b="0" i="0" u="none" strike="noStrike" cap="none">
                <a:solidFill>
                  <a:schemeClr val="lt1"/>
                </a:solidFill>
                <a:latin typeface="Open Sans"/>
                <a:ea typeface="Open Sans"/>
                <a:cs typeface="Open Sans"/>
                <a:sym typeface="Open Sans"/>
              </a:rPr>
              <a:t>নগদ ও ভাউচার সহায়তা পাওয়ার সুযোগ সম্পর্কিত প্রশ্নের উত্তর দেওয়ার জন্য একটি টেলিফোন হটলাইন।</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2400"/>
              </a:spcBef>
              <a:spcAft>
                <a:spcPts val="0"/>
              </a:spcAft>
              <a:buClr>
                <a:srgbClr val="FF0000"/>
              </a:buClr>
              <a:buSzPts val="2200"/>
              <a:buFont typeface="Arial"/>
              <a:buChar char="•"/>
            </a:pPr>
            <a:r>
              <a:rPr lang="en-GB" sz="2400" b="1" i="0" u="none" strike="noStrike" cap="none">
                <a:solidFill>
                  <a:srgbClr val="FF0000"/>
                </a:solidFill>
                <a:latin typeface="Open Sans"/>
                <a:ea typeface="Open Sans"/>
                <a:cs typeface="Open Sans"/>
                <a:sym typeface="Open Sans"/>
              </a:rPr>
              <a:t>উন্মুক্ত ও আন্তরিক যোগাযোগ: </a:t>
            </a:r>
            <a:r>
              <a:rPr lang="en-GB" sz="2400" b="0" i="0" u="none" strike="noStrike" cap="none">
                <a:solidFill>
                  <a:schemeClr val="lt1"/>
                </a:solidFill>
                <a:latin typeface="Open Sans"/>
                <a:ea typeface="Open Sans"/>
                <a:cs typeface="Open Sans"/>
                <a:sym typeface="Open Sans"/>
              </a:rPr>
              <a:t>কমিউনিটির সঙ্গে একটি সভা আয়োজন করা হবে, যেখানে কর্মসূচির পরিচিতি এবং মানুষ কী সহায়তার প্রত্যাশা করতে পারে তা ব্যাখ্যা করা হবে।</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2400"/>
              </a:spcBef>
              <a:spcAft>
                <a:spcPts val="0"/>
              </a:spcAft>
              <a:buClr>
                <a:srgbClr val="FF0000"/>
              </a:buClr>
              <a:buSzPts val="2200"/>
              <a:buFont typeface="Arial"/>
              <a:buChar char="•"/>
            </a:pPr>
            <a:r>
              <a:rPr lang="en-GB" sz="2400" b="1" i="0" u="none" strike="noStrike" cap="none">
                <a:solidFill>
                  <a:srgbClr val="FF0000"/>
                </a:solidFill>
                <a:latin typeface="Open Sans"/>
                <a:ea typeface="Open Sans"/>
                <a:cs typeface="Open Sans"/>
                <a:sym typeface="Open Sans"/>
              </a:rPr>
              <a:t>কমিউনিটি বিষয়ে ধারণা:</a:t>
            </a:r>
            <a:r>
              <a:rPr lang="en-GB" sz="2400" b="0" i="0" u="none" strike="noStrike" cap="none">
                <a:solidFill>
                  <a:schemeClr val="lt1"/>
                </a:solidFill>
                <a:latin typeface="Open Sans"/>
                <a:ea typeface="Open Sans"/>
                <a:cs typeface="Open Sans"/>
                <a:sym typeface="Open Sans"/>
              </a:rPr>
              <a:t> অর্থনৈতিক, রাজনৈতিক, সামাজিক এবং সাংস্কৃতিক পরিস্থিতি সম্পর্কে জানতে একটি প্রেক্ষাপট বিশ্লেষণ পরিচালনা করা।</a:t>
            </a:r>
            <a:endParaRPr sz="2400" b="1" i="0" u="none" strike="noStrike" cap="none">
              <a:solidFill>
                <a:srgbClr val="FF0000"/>
              </a:solidFill>
              <a:latin typeface="Open Sans"/>
              <a:ea typeface="Open Sans"/>
              <a:cs typeface="Open Sans"/>
              <a:sym typeface="Open Sans"/>
            </a:endParaRPr>
          </a:p>
          <a:p>
            <a:pPr marL="342900" marR="0" lvl="0" indent="-342900" algn="l" rtl="0">
              <a:lnSpc>
                <a:spcPct val="100000"/>
              </a:lnSpc>
              <a:spcBef>
                <a:spcPts val="2400"/>
              </a:spcBef>
              <a:spcAft>
                <a:spcPts val="2400"/>
              </a:spcAft>
              <a:buClr>
                <a:srgbClr val="FF0000"/>
              </a:buClr>
              <a:buSzPts val="2200"/>
              <a:buFont typeface="Arial"/>
              <a:buChar char="•"/>
            </a:pPr>
            <a:r>
              <a:rPr lang="en-GB" sz="2400" b="1" i="0" u="none" strike="noStrike" cap="none">
                <a:solidFill>
                  <a:srgbClr val="FF0000"/>
                </a:solidFill>
                <a:latin typeface="Open Sans"/>
                <a:ea typeface="Open Sans"/>
                <a:cs typeface="Open Sans"/>
                <a:sym typeface="Open Sans"/>
              </a:rPr>
              <a:t>মহামারীর সময় ঝুঁকি অবহিতকরণ: </a:t>
            </a:r>
            <a:r>
              <a:rPr lang="en-GB" sz="2400" b="0" i="0" u="none" strike="noStrike" cap="none">
                <a:solidFill>
                  <a:schemeClr val="lt1"/>
                </a:solidFill>
                <a:latin typeface="Open Sans"/>
                <a:ea typeface="Open Sans"/>
                <a:cs typeface="Open Sans"/>
                <a:sym typeface="Open Sans"/>
              </a:rPr>
              <a:t>কোনও একটি রোগ সম্পর্কে মানুষের ধারণা ও বিশ্বাস ট্র্যাক করে, স্বাস্থ্য তথ্য ও পন্থায় সেই তথ্য ব্যবহার করা।</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5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5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5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5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5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58"/>
        <p:cNvGrpSpPr/>
        <p:nvPr/>
      </p:nvGrpSpPr>
      <p:grpSpPr>
        <a:xfrm>
          <a:off x="0" y="0"/>
          <a:ext cx="0" cy="0"/>
          <a:chOff x="0" y="0"/>
          <a:chExt cx="0" cy="0"/>
        </a:xfrm>
      </p:grpSpPr>
      <p:pic>
        <p:nvPicPr>
          <p:cNvPr id="1159" name="Google Shape;1159;p10"/>
          <p:cNvPicPr preferRelativeResize="0"/>
          <p:nvPr/>
        </p:nvPicPr>
        <p:blipFill rotWithShape="1">
          <a:blip r:embed="rId3">
            <a:alphaModFix/>
          </a:blip>
          <a:srcRect t="28" b="80"/>
          <a:stretch/>
        </p:blipFill>
        <p:spPr>
          <a:xfrm>
            <a:off x="0" y="-283779"/>
            <a:ext cx="18291419" cy="10572367"/>
          </a:xfrm>
          <a:prstGeom prst="rect">
            <a:avLst/>
          </a:prstGeom>
          <a:noFill/>
          <a:ln>
            <a:noFill/>
          </a:ln>
        </p:spPr>
      </p:pic>
      <p:sp>
        <p:nvSpPr>
          <p:cNvPr id="1160" name="Google Shape;1160;p10"/>
          <p:cNvSpPr txBox="1"/>
          <p:nvPr/>
        </p:nvSpPr>
        <p:spPr>
          <a:xfrm>
            <a:off x="10249786" y="6381275"/>
            <a:ext cx="7782900" cy="4101426"/>
          </a:xfrm>
          <a:prstGeom prst="rect">
            <a:avLst/>
          </a:prstGeom>
          <a:solidFill>
            <a:srgbClr val="2F2F2F"/>
          </a:solidFill>
          <a:ln>
            <a:noFill/>
          </a:ln>
        </p:spPr>
        <p:txBody>
          <a:bodyPr spcFirstLastPara="1" wrap="square" lIns="324000" tIns="324000" rIns="324000" bIns="324000"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n-GB" sz="2800" b="1" i="0" u="none" strike="noStrike" cap="none">
                <a:solidFill>
                  <a:schemeClr val="lt2"/>
                </a:solidFill>
                <a:latin typeface="Montserrat"/>
                <a:ea typeface="Montserrat"/>
                <a:cs typeface="Montserrat"/>
                <a:sym typeface="Montserrat"/>
              </a:rPr>
              <a:t>ইবোলা সাড়াদান, ডিআরসি</a:t>
            </a:r>
            <a:endParaRPr sz="2800" b="1" i="0" u="none" strike="noStrike" cap="none">
              <a:solidFill>
                <a:schemeClr val="lt2"/>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1100"/>
              <a:buFont typeface="Arial"/>
              <a:buNone/>
            </a:pPr>
            <a:r>
              <a:rPr lang="en-GB" sz="2800" b="0" i="0" u="none" strike="noStrike" cap="none">
                <a:solidFill>
                  <a:schemeClr val="lt2"/>
                </a:solidFill>
                <a:latin typeface="Montserrat"/>
                <a:ea typeface="Montserrat"/>
                <a:cs typeface="Montserrat"/>
                <a:sym typeface="Montserrat"/>
              </a:rPr>
              <a:t>রেড ক্রসের নিরাপদ ও সম্মানজনক দাফন (SDB) গ্রহণে শুরুতে যেভাবে ৭৯% মানুষ অস্বীকৃতি জানিয়েছিল, সময়ের সাথে কমিউনিটি এনগেজমেন্টের ফলে সেই হার নেমে এসেছিল মাত্র ৮%-এ। কমিউনিটিতে এসডিবি-র এই গ্রহণযোগ্যতা ছাড়া ইবোলার সংক্রমণ থামানো সম্ভব হতো না।</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Custom 3">
      <a:dk1>
        <a:srgbClr val="000000"/>
      </a:dk1>
      <a:lt1>
        <a:srgbClr val="3F3F3F"/>
      </a:lt1>
      <a:dk2>
        <a:srgbClr val="33394B"/>
      </a:dk2>
      <a:lt2>
        <a:srgbClr val="FFFFFF"/>
      </a:lt2>
      <a:accent1>
        <a:srgbClr val="452250"/>
      </a:accent1>
      <a:accent2>
        <a:srgbClr val="E8E8E8"/>
      </a:accent2>
      <a:accent3>
        <a:srgbClr val="F5333F"/>
      </a:accent3>
      <a:accent4>
        <a:srgbClr val="F5333F"/>
      </a:accent4>
      <a:accent5>
        <a:srgbClr val="452250"/>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6_Office Theme">
  <a:themeElements>
    <a:clrScheme name="Custom 3">
      <a:dk1>
        <a:srgbClr val="000000"/>
      </a:dk1>
      <a:lt1>
        <a:srgbClr val="3F3F3F"/>
      </a:lt1>
      <a:dk2>
        <a:srgbClr val="33394B"/>
      </a:dk2>
      <a:lt2>
        <a:srgbClr val="FFFFFF"/>
      </a:lt2>
      <a:accent1>
        <a:srgbClr val="452250"/>
      </a:accent1>
      <a:accent2>
        <a:srgbClr val="E8E8E8"/>
      </a:accent2>
      <a:accent3>
        <a:srgbClr val="F5333F"/>
      </a:accent3>
      <a:accent4>
        <a:srgbClr val="F5333F"/>
      </a:accent4>
      <a:accent5>
        <a:srgbClr val="452250"/>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9714</Words>
  <Application>Microsoft Office PowerPoint</Application>
  <PresentationFormat>Custom</PresentationFormat>
  <Paragraphs>550</Paragraphs>
  <Slides>33</Slides>
  <Notes>33</Notes>
  <HiddenSlides>1</HiddenSlides>
  <MMClips>0</MMClips>
  <ScaleCrop>false</ScaleCrop>
  <HeadingPairs>
    <vt:vector size="6" baseType="variant">
      <vt:variant>
        <vt:lpstr>Fonts Used</vt:lpstr>
      </vt:variant>
      <vt:variant>
        <vt:i4>12</vt:i4>
      </vt:variant>
      <vt:variant>
        <vt:lpstr>Theme</vt:lpstr>
      </vt:variant>
      <vt:variant>
        <vt:i4>6</vt:i4>
      </vt:variant>
      <vt:variant>
        <vt:lpstr>Slide Titles</vt:lpstr>
      </vt:variant>
      <vt:variant>
        <vt:i4>33</vt:i4>
      </vt:variant>
    </vt:vector>
  </HeadingPairs>
  <TitlesOfParts>
    <vt:vector size="51" baseType="lpstr">
      <vt:lpstr>Roboto Black</vt:lpstr>
      <vt:lpstr>Montserrat SemiBold</vt:lpstr>
      <vt:lpstr>Poppins</vt:lpstr>
      <vt:lpstr>Mangal</vt:lpstr>
      <vt:lpstr>Times New Roman</vt:lpstr>
      <vt:lpstr>Noto Sans Symbols</vt:lpstr>
      <vt:lpstr>Roboto</vt:lpstr>
      <vt:lpstr>Open Sans</vt:lpstr>
      <vt:lpstr>Montserrat</vt:lpstr>
      <vt:lpstr>Arial</vt:lpstr>
      <vt:lpstr>Garamond</vt:lpstr>
      <vt:lpstr>Calibri</vt:lpstr>
      <vt:lpstr>Office Theme</vt:lpstr>
      <vt:lpstr>3_Office Theme</vt:lpstr>
      <vt:lpstr>2_Office Theme</vt:lpstr>
      <vt:lpstr>7_Office Theme</vt:lpstr>
      <vt:lpstr>1_Office Theme</vt:lpstr>
      <vt:lpstr>6_Office Theme</vt:lpstr>
      <vt:lpstr>PowerPoint Presentation</vt:lpstr>
      <vt:lpstr>PowerPoint Presentation</vt:lpstr>
      <vt:lpstr>PowerPoint Presentation</vt:lpstr>
      <vt:lpstr>PowerPoint Presentation</vt:lpstr>
      <vt:lpstr>PowerPoint Presentation</vt:lpstr>
      <vt:lpstr>PowerPoint Presentation</vt:lpstr>
      <vt:lpstr>আলাদা নাম - একই লক্ষ্য</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দলগত আলোচনা (৫ মিনিট)</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Omnispace Limited</cp:lastModifiedBy>
  <cp:revision>1</cp:revision>
  <dcterms:modified xsi:type="dcterms:W3CDTF">2025-05-15T10:54:05Z</dcterms:modified>
</cp:coreProperties>
</file>