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6"/>
    <p:sldMasterId id="2147483685"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y="10288575" cx="18288000"/>
  <p:notesSz cx="6858000" cy="9144000"/>
  <p:embeddedFontLst>
    <p:embeddedFont>
      <p:font typeface="Montserrat SemiBold"/>
      <p:regular r:id="rId28"/>
      <p:bold r:id="rId29"/>
      <p:italic r:id="rId30"/>
      <p:boldItalic r:id="rId31"/>
    </p:embeddedFont>
    <p:embeddedFont>
      <p:font typeface="Roboto"/>
      <p:regular r:id="rId32"/>
      <p:bold r:id="rId33"/>
      <p:italic r:id="rId34"/>
      <p:boldItalic r:id="rId35"/>
    </p:embeddedFont>
    <p:embeddedFont>
      <p:font typeface="Montserrat"/>
      <p:regular r:id="rId36"/>
      <p:bold r:id="rId37"/>
      <p:italic r:id="rId38"/>
      <p:boldItalic r:id="rId39"/>
    </p:embeddedFont>
    <p:embeddedFont>
      <p:font typeface="Open Sans"/>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44" roundtripDataSignature="AMtx7mgmMPu0zfPnEW6bLOZ+FUbr89YbAw=="/>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bir Ahmed Pias"/>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774C106-D953-48A8-BB75-1CEDA12DF7E7}">
  <a:tblStyle styleId="{5774C106-D953-48A8-BB75-1CEDA12DF7E7}"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CE51E78D-A75F-44A4-8A75-CFA273EA8651}"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7E8"/>
          </a:solidFill>
        </a:fill>
      </a:tcStyle>
    </a:wholeTbl>
    <a:band1H>
      <a:tcTxStyle b="off" i="off"/>
      <a:tcStyle>
        <a:fill>
          <a:solidFill>
            <a:srgbClr val="CECBCF"/>
          </a:solidFill>
        </a:fill>
      </a:tcStyle>
    </a:band1H>
    <a:band2H>
      <a:tcTxStyle b="off" i="off"/>
    </a:band2H>
    <a:band1V>
      <a:tcTxStyle b="off" i="off"/>
      <a:tcStyle>
        <a:fill>
          <a:solidFill>
            <a:srgbClr val="CECBCF"/>
          </a:solidFill>
        </a:fill>
      </a:tcStyle>
    </a:band1V>
    <a:band2V>
      <a:tcTxStyle b="off" i="off"/>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40" Type="http://schemas.openxmlformats.org/officeDocument/2006/relationships/font" Target="fonts/OpenSans-regular.fntdata"/><Relationship Id="rId20" Type="http://schemas.openxmlformats.org/officeDocument/2006/relationships/slide" Target="slides/slide12.xml"/><Relationship Id="rId42" Type="http://schemas.openxmlformats.org/officeDocument/2006/relationships/font" Target="fonts/OpenSans-italic.fntdata"/><Relationship Id="rId41" Type="http://schemas.openxmlformats.org/officeDocument/2006/relationships/font" Target="fonts/OpenSans-bold.fntdata"/><Relationship Id="rId22" Type="http://schemas.openxmlformats.org/officeDocument/2006/relationships/slide" Target="slides/slide14.xml"/><Relationship Id="rId44" Type="http://customschemas.google.com/relationships/presentationmetadata" Target="metadata"/><Relationship Id="rId21" Type="http://schemas.openxmlformats.org/officeDocument/2006/relationships/slide" Target="slides/slide13.xml"/><Relationship Id="rId43" Type="http://schemas.openxmlformats.org/officeDocument/2006/relationships/font" Target="fonts/OpenSans-boldItalic.fntdata"/><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MontserratSemiBold-regular.fntdata"/><Relationship Id="rId27" Type="http://schemas.openxmlformats.org/officeDocument/2006/relationships/slide" Target="slides/slide19.xml"/><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font" Target="fonts/MontserratSemiBold-bold.fntdata"/><Relationship Id="rId7" Type="http://schemas.openxmlformats.org/officeDocument/2006/relationships/slideMaster" Target="slideMasters/slideMaster2.xml"/><Relationship Id="rId8" Type="http://schemas.openxmlformats.org/officeDocument/2006/relationships/notesMaster" Target="notesMasters/notesMaster1.xml"/><Relationship Id="rId31" Type="http://schemas.openxmlformats.org/officeDocument/2006/relationships/font" Target="fonts/MontserratSemiBold-boldItalic.fntdata"/><Relationship Id="rId30" Type="http://schemas.openxmlformats.org/officeDocument/2006/relationships/font" Target="fonts/MontserratSemiBold-italic.fntdata"/><Relationship Id="rId11" Type="http://schemas.openxmlformats.org/officeDocument/2006/relationships/slide" Target="slides/slide3.xml"/><Relationship Id="rId33" Type="http://schemas.openxmlformats.org/officeDocument/2006/relationships/font" Target="fonts/Roboto-bold.fntdata"/><Relationship Id="rId10" Type="http://schemas.openxmlformats.org/officeDocument/2006/relationships/slide" Target="slides/slide2.xml"/><Relationship Id="rId32" Type="http://schemas.openxmlformats.org/officeDocument/2006/relationships/font" Target="fonts/Roboto-regular.fntdata"/><Relationship Id="rId13" Type="http://schemas.openxmlformats.org/officeDocument/2006/relationships/slide" Target="slides/slide5.xml"/><Relationship Id="rId35" Type="http://schemas.openxmlformats.org/officeDocument/2006/relationships/font" Target="fonts/Roboto-boldItalic.fntdata"/><Relationship Id="rId12" Type="http://schemas.openxmlformats.org/officeDocument/2006/relationships/slide" Target="slides/slide4.xml"/><Relationship Id="rId34" Type="http://schemas.openxmlformats.org/officeDocument/2006/relationships/font" Target="fonts/Roboto-italic.fntdata"/><Relationship Id="rId15" Type="http://schemas.openxmlformats.org/officeDocument/2006/relationships/slide" Target="slides/slide7.xml"/><Relationship Id="rId37" Type="http://schemas.openxmlformats.org/officeDocument/2006/relationships/font" Target="fonts/Montserrat-bold.fntdata"/><Relationship Id="rId14" Type="http://schemas.openxmlformats.org/officeDocument/2006/relationships/slide" Target="slides/slide6.xml"/><Relationship Id="rId36" Type="http://schemas.openxmlformats.org/officeDocument/2006/relationships/font" Target="fonts/Montserrat-regular.fntdata"/><Relationship Id="rId17" Type="http://schemas.openxmlformats.org/officeDocument/2006/relationships/slide" Target="slides/slide9.xml"/><Relationship Id="rId39" Type="http://schemas.openxmlformats.org/officeDocument/2006/relationships/font" Target="fonts/Montserrat-boldItalic.fntdata"/><Relationship Id="rId16" Type="http://schemas.openxmlformats.org/officeDocument/2006/relationships/slide" Target="slides/slide8.xml"/><Relationship Id="rId38" Type="http://schemas.openxmlformats.org/officeDocument/2006/relationships/font" Target="fonts/Montserrat-italic.fntdata"/><Relationship Id="rId19" Type="http://schemas.openxmlformats.org/officeDocument/2006/relationships/slide" Target="slides/slide11.xml"/><Relationship Id="rId18"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4-08T10:13:44.777">
    <p:pos x="501" y="2847"/>
    <p:text>No idea what this is.</p:text>
    <p:extLst>
      <p:ext uri="{C676402C-5697-4E1C-873F-D02D1690AC5C}">
        <p15:threadingInfo timeZoneBias="0"/>
      </p:ext>
      <p:ext uri="http://customooxmlschemas.google.com/">
        <go:slidesCustomData xmlns:go="http://customooxmlschemas.google.com/" commentPostId="AAABfskv54g"/>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1pPr>
            <a:lvl2pPr indent="-228600" lvl="1" marL="9144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2pPr>
            <a:lvl3pPr indent="-228600" lvl="2" marL="13716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3pPr>
            <a:lvl4pPr indent="-228600" lvl="3" marL="18288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4pPr>
            <a:lvl5pPr indent="-228600" lvl="4" marL="22860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2" name="Google Shape;362;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5"/>
              <a:buFont typeface="Arial"/>
              <a:buNone/>
            </a:pPr>
            <a:r>
              <a:t/>
            </a:r>
            <a:endParaRPr/>
          </a:p>
        </p:txBody>
      </p:sp>
      <p:sp>
        <p:nvSpPr>
          <p:cNvPr id="363" name="Google Shape;363;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p1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6" name="Google Shape;46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সঞ্চালকের জন্য নোট</a:t>
            </a:r>
            <a:endParaRPr/>
          </a:p>
          <a:p>
            <a:pPr indent="0" lvl="0" marL="0" rtl="0" algn="l">
              <a:lnSpc>
                <a:spcPct val="100000"/>
              </a:lnSpc>
              <a:spcBef>
                <a:spcPts val="0"/>
              </a:spcBef>
              <a:spcAft>
                <a:spcPts val="0"/>
              </a:spcAft>
              <a:buSzPts val="1400"/>
              <a:buNone/>
            </a:pPr>
            <a:r>
              <a:t/>
            </a:r>
            <a:endParaRPr b="0" i="0" sz="2000" u="none" cap="none" strike="noStrike">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b="0" i="0" lang="en-US" sz="2000" u="none" cap="none" strike="noStrike">
                <a:solidFill>
                  <a:srgbClr val="535550"/>
                </a:solidFill>
                <a:latin typeface="Montserrat"/>
                <a:ea typeface="Montserrat"/>
                <a:cs typeface="Montserrat"/>
                <a:sym typeface="Montserrat"/>
              </a:rPr>
              <a:t>সহায়ক/বাধা প্রদানকারী শক্তি</a:t>
            </a:r>
            <a:r>
              <a:rPr b="0" lang="en-US" sz="2000"/>
              <a:t> </a:t>
            </a:r>
            <a:r>
              <a:rPr lang="en-US" sz="2000"/>
              <a:t>বিশ্লেষণের প্রাথমিক পর্যায়ে, অংশগ্রহণকারীরা স্লাইডে দেওয়া টেবিলটি পূর্ণ করবে, যা থ্রি-বক্স এক্সারসাইজ নামে পরিচিত।</a:t>
            </a:r>
            <a:endParaRPr/>
          </a:p>
          <a:p>
            <a:pPr indent="-342900" lvl="0" marL="571500" rtl="0" algn="l">
              <a:lnSpc>
                <a:spcPct val="100000"/>
              </a:lnSpc>
              <a:spcBef>
                <a:spcPts val="542"/>
              </a:spcBef>
              <a:spcAft>
                <a:spcPts val="0"/>
              </a:spcAft>
              <a:buSzPts val="1400"/>
              <a:buFont typeface="Arial"/>
              <a:buChar char="•"/>
            </a:pPr>
            <a:r>
              <a:rPr lang="en-US" sz="2000"/>
              <a:t>কোন বিষয়গুলো </a:t>
            </a:r>
            <a:r>
              <a:rPr b="1" lang="en-US" sz="2000"/>
              <a:t>বর্তমানে</a:t>
            </a:r>
            <a:r>
              <a:rPr lang="en-US" sz="2000"/>
              <a:t> কমিউনিটির প্রতি জবাবদিহিতার একটি শক্তিশালী নিয়মতান্ত্রিক পন্থা অবলম্বন করতে ন্যাশনাল সোসাইটিগুলোকে সহায়তা করছে বা বাধা দিচ্ছে, তা দলগুলো আলোচনা করবে। জোর দিয়ে বলুন যে, শক্তিশালী জবাবদিহিতাকে সমর্থন করতে কী করা উচিৎ, তা নয়, বরং শক্তিশালী জবাবদিহিতাকে সমর্থন করতে এই মুহূর্তে কী কার্যকর আছে, তা এই অনুশীলনটি জানতে চাচ্ছে। এগুলি নীতিমালা, কর্মী পদ, তহবিল, অংশীদারদের সহায়তা এবং কর্মীদের প্রতিশ্রুতিবদ্ধতাও হতে পারে। </a:t>
            </a:r>
            <a:endParaRPr sz="2000"/>
          </a:p>
          <a:p>
            <a:pPr indent="-342900" lvl="0" marL="571500" rtl="0" algn="l">
              <a:lnSpc>
                <a:spcPct val="100000"/>
              </a:lnSpc>
              <a:spcBef>
                <a:spcPts val="542"/>
              </a:spcBef>
              <a:spcAft>
                <a:spcPts val="0"/>
              </a:spcAft>
              <a:buSzPts val="1400"/>
              <a:buFont typeface="Arial"/>
              <a:buChar char="•"/>
            </a:pPr>
            <a:r>
              <a:rPr lang="en-US" sz="2000"/>
              <a:t>এর পরে, দলগুলোকে আলোচনা করতে হবে যে সিইএ এর প্রতি আরও প্রাতিষ্ঠানিকীকৃত দৃষ্টিভঙ্গি গ্রহণে ন্যাশনাল সোসাইটিগুলোকে কী কী বিষয়গুলি বাধা দিচ্ছে বা প্রতিরোধ করছে। এটি মূর্ত বিষয় হতে পারে, যেমন নীতিমালার অনুপস্থিতি, সীমিত অর্থায়ন, বিশেষভাবে নিয়োজিত কর্মী পদ না থাকা; অথবা মূর্ত বিষয় হতে পারে, যেমন জ্ঞান, প্রশিক্ষণের অনুপস্থিতি, অথবা নেতৃত্ব ও কর্মীরা এটিকে গুরুত্বপূর্ণ মনে না করা।</a:t>
            </a:r>
            <a:endParaRPr/>
          </a:p>
          <a:p>
            <a:pPr indent="-342900" lvl="0" marL="571500" marR="0" rtl="0" algn="l">
              <a:lnSpc>
                <a:spcPct val="100000"/>
              </a:lnSpc>
              <a:spcBef>
                <a:spcPts val="542"/>
              </a:spcBef>
              <a:spcAft>
                <a:spcPts val="0"/>
              </a:spcAft>
              <a:buClr>
                <a:srgbClr val="000000"/>
              </a:buClr>
              <a:buSzPts val="1400"/>
              <a:buFont typeface="Arial"/>
              <a:buChar char="•"/>
            </a:pPr>
            <a:r>
              <a:rPr lang="en-US" sz="1800">
                <a:solidFill>
                  <a:srgbClr val="000000"/>
                </a:solidFill>
                <a:latin typeface="Open Sans"/>
                <a:ea typeface="Open Sans"/>
                <a:cs typeface="Open Sans"/>
                <a:sym typeface="Open Sans"/>
              </a:rPr>
              <a:t>দলগত কাজের শেষ ১০-১৫ মিনিটে, সঞ্চালকের প্রতিটি দলের কাছে গিয়ে ন্যাশনাল সোসাইটির ভেতরে সিইএ-র একটি বলিষ্ঠতর, আরো প্রাতিষ্ঠানিকীকৃত পন্থার পথে প্রধান তিনটি অগ্রাধিকারযোগ্য বাধাকে চিহ্নিত করতে বলবেন। দলগুলোর সেই বাধাগুলোকে অগ্রাধিকার দিতে হবে, যেগুলো সমাধান হলে ন্যাশনাল সোসাইটিতে সিইএ-র প্রাতিষ্ঠানিকীকরণের উপর সবচেয়ে ইতিবাচক প্রভাব পড়বে।</a:t>
            </a:r>
            <a:endParaRPr b="0" i="0" sz="2000" u="none" cap="none" strike="noStrike">
              <a:solidFill>
                <a:schemeClr val="dk1"/>
              </a:solidFill>
              <a:latin typeface="Arial"/>
              <a:ea typeface="Arial"/>
              <a:cs typeface="Arial"/>
              <a:sym typeface="Arial"/>
            </a:endParaRPr>
          </a:p>
          <a:p>
            <a:pPr indent="-342900" lvl="0" marL="571500" rtl="0" algn="l">
              <a:lnSpc>
                <a:spcPct val="100000"/>
              </a:lnSpc>
              <a:spcBef>
                <a:spcPts val="542"/>
              </a:spcBef>
              <a:spcAft>
                <a:spcPts val="0"/>
              </a:spcAft>
              <a:buSzPts val="1400"/>
              <a:buFont typeface="Arial"/>
              <a:buChar char="•"/>
            </a:pPr>
            <a:r>
              <a:rPr lang="en-US" sz="2000"/>
              <a:t>এক্সারসাইজ নিয়ে কারও কোন প্রশ্ন থাকলে, তা জিজ্ঞাসা করতে বলুন।</a:t>
            </a:r>
            <a:r>
              <a:rPr b="0" i="0" lang="en-US" sz="2000" u="none" cap="none" strike="noStrike">
                <a:solidFill>
                  <a:schemeClr val="dk1"/>
                </a:solidFill>
                <a:latin typeface="Arial"/>
                <a:ea typeface="Arial"/>
                <a:cs typeface="Arial"/>
                <a:sym typeface="Arial"/>
              </a:rPr>
              <a:t> </a:t>
            </a:r>
            <a:endParaRPr/>
          </a:p>
          <a:p>
            <a:pPr indent="0" lvl="0" marL="0" rtl="0" algn="l">
              <a:lnSpc>
                <a:spcPct val="100000"/>
              </a:lnSpc>
              <a:spcBef>
                <a:spcPts val="0"/>
              </a:spcBef>
              <a:spcAft>
                <a:spcPts val="0"/>
              </a:spcAft>
              <a:buSzPts val="1400"/>
              <a:buNone/>
            </a:pPr>
            <a:r>
              <a:t/>
            </a:r>
            <a:endParaRPr/>
          </a:p>
        </p:txBody>
      </p:sp>
      <p:sp>
        <p:nvSpPr>
          <p:cNvPr id="467" name="Google Shape;467;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t/>
            </a:r>
            <a:endParaRPr/>
          </a:p>
        </p:txBody>
      </p:sp>
      <p:sp>
        <p:nvSpPr>
          <p:cNvPr id="476" name="Google Shape;476;p13: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14: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 name="Google Shape;481;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সঞ্চালকের জন্য নোট</a:t>
            </a:r>
            <a:endParaRPr/>
          </a:p>
          <a:p>
            <a:pPr indent="0" lvl="0" marL="0" rtl="0" algn="l">
              <a:lnSpc>
                <a:spcPct val="100000"/>
              </a:lnSpc>
              <a:spcBef>
                <a:spcPts val="0"/>
              </a:spcBef>
              <a:spcAft>
                <a:spcPts val="0"/>
              </a:spcAft>
              <a:buSzPts val="1400"/>
              <a:buNone/>
            </a:pPr>
            <a:r>
              <a:t/>
            </a:r>
            <a:endParaRPr b="1"/>
          </a:p>
          <a:p>
            <a:pPr indent="0" lvl="0" marL="0" marR="0" rtl="0" algn="l">
              <a:lnSpc>
                <a:spcPct val="100000"/>
              </a:lnSpc>
              <a:spcBef>
                <a:spcPts val="0"/>
              </a:spcBef>
              <a:spcAft>
                <a:spcPts val="0"/>
              </a:spcAft>
              <a:buClr>
                <a:srgbClr val="000000"/>
              </a:buClr>
              <a:buSzPts val="1400"/>
              <a:buFont typeface="Arial"/>
              <a:buNone/>
            </a:pPr>
            <a:r>
              <a:rPr lang="en-US"/>
              <a:t>দলগুলো গঠন করে তাদেরকে সহায়ক ও বাধাদানকারী শক্তির বিশ্লেষণ করতে বলুন। সবাইকে একত্রে বসে আলোচনা করতে উৎসাহ দিন। প্রতিটি দলে আগে থেকে তৈরি করা ফ্লিপ চার্ট বা ছাপানো ওয়ার্কশিট বিতরণ করুন। প্রতিটি দল থেকে একজনকে নোট নেওয়ার দায়িত্ব দিন। সেই ব্যক্তি ফ্লিপ চার্টটি পূরণ করবেন।</a:t>
            </a:r>
            <a:endParaRPr b="1"/>
          </a:p>
        </p:txBody>
      </p:sp>
      <p:sp>
        <p:nvSpPr>
          <p:cNvPr id="482" name="Google Shape;482;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rPr b="1" lang="en-US"/>
              <a:t>সঞ্চালকের জন্য নোট</a:t>
            </a:r>
            <a:endParaRPr/>
          </a:p>
          <a:p>
            <a:pPr indent="-254000" lvl="0" marL="342900" rtl="0" algn="l">
              <a:lnSpc>
                <a:spcPct val="100000"/>
              </a:lnSpc>
              <a:spcBef>
                <a:spcPts val="542"/>
              </a:spcBef>
              <a:spcAft>
                <a:spcPts val="0"/>
              </a:spcAft>
              <a:buSzPts val="1400"/>
              <a:buFont typeface="Arial"/>
              <a:buNone/>
            </a:pPr>
            <a:r>
              <a:t/>
            </a:r>
            <a:endParaRPr/>
          </a:p>
          <a:p>
            <a:pPr indent="-342900" lvl="0" marL="571500" rtl="0" algn="l">
              <a:lnSpc>
                <a:spcPct val="100000"/>
              </a:lnSpc>
              <a:spcBef>
                <a:spcPts val="542"/>
              </a:spcBef>
              <a:spcAft>
                <a:spcPts val="0"/>
              </a:spcAft>
              <a:buSzPts val="1400"/>
              <a:buFont typeface="Arial"/>
              <a:buChar char="•"/>
            </a:pPr>
            <a:r>
              <a:rPr lang="en-US" sz="2000"/>
              <a:t>দলগুলো এখন তাদের অগ্রাধিকার দেওয়া সিইএ-র তিনটি প্রধান বাধা দেখবে এবং প্রতিটি বাধার কারণ ও ন্যাশনাল সোসাইটির উপর এর ফলাফল বা প্রভাব নিয়ে আলোচনা করবে। সাহায্য করার জন্য স্লাইডে একটি উদাহরণ দেওয়া হয়েছে। কিছু কারণ ও প্রভাব সম্ভবত একটির ভেতরে আরেকটি জড়িয়ে থাকতে পারে, এবং বিভিন্ন বাধার জন্য কাছাকাছি ধরনের কারণ ও প্রভাবও দেখা যেতে পারে। এটি হলে সমস্যা নেই, এবং তা দেখায় যে ন্যাশনাল সোসাইটির ভেতরে বিভিন্ন শক্তি বা উপাদান কীভাবে একসাথে কাজ করে।</a:t>
            </a:r>
            <a:endParaRPr/>
          </a:p>
          <a:p>
            <a:pPr indent="-342900" lvl="0" marL="571500" rtl="0" algn="l">
              <a:lnSpc>
                <a:spcPct val="100000"/>
              </a:lnSpc>
              <a:spcBef>
                <a:spcPts val="542"/>
              </a:spcBef>
              <a:spcAft>
                <a:spcPts val="0"/>
              </a:spcAft>
              <a:buSzPts val="1400"/>
              <a:buFont typeface="Arial"/>
              <a:buChar char="•"/>
            </a:pPr>
            <a:r>
              <a:rPr lang="en-US" sz="2000"/>
              <a:t>এরপর, প্রতিষ্ঠানের ভেতরে সিইএ-র প্রতিটি বাধার জন্য সম্ভাব্য বিকল্প বা সমাধান নিয়ে আলোচনা করা উচিত, যা সেই বাধাগুলো সমাধান বা মোকাবেলা করতে সাহায্য করবে। এরপর চিহ্নিত করতে হবে যে সমাধানটি বাস্তবায়ন নিশ্চিত করার জন্য কাকে এবং কোন সম্পদগুলি প্রয়োজন হবে। সম্পদের তালিকা করার সময় দলগুলোকে সুনির্দিষ্ট হতে হবে। উদাহরণস্বরূপ,শুধু  'তহবিল' বলার পরিবর্তে তাদের ব্যাখ্যা করতে হবে যে কোন উদ্দেশ্যে তহবিলের প্রয়োজন, অথবা 'কর্মী' বলার পরিবর্তে তাদের উল্লেখ করতে হবে যে কোন পদের জন্য এবং কোথায় কর্মী দরকার।</a:t>
            </a:r>
            <a:r>
              <a:rPr b="0" i="0" lang="en-US" sz="2000" u="none" cap="none" strike="noStrike">
                <a:solidFill>
                  <a:schemeClr val="dk1"/>
                </a:solidFill>
                <a:latin typeface="Arial"/>
                <a:ea typeface="Arial"/>
                <a:cs typeface="Arial"/>
                <a:sym typeface="Arial"/>
              </a:rPr>
              <a:t> </a:t>
            </a:r>
            <a:endParaRPr/>
          </a:p>
          <a:p>
            <a:pPr indent="-342900" lvl="0" marL="571500" rtl="0" algn="l">
              <a:lnSpc>
                <a:spcPct val="100000"/>
              </a:lnSpc>
              <a:spcBef>
                <a:spcPts val="542"/>
              </a:spcBef>
              <a:spcAft>
                <a:spcPts val="0"/>
              </a:spcAft>
              <a:buSzPts val="1400"/>
              <a:buFont typeface="Arial"/>
              <a:buChar char="•"/>
            </a:pPr>
            <a:r>
              <a:rPr lang="en-US" sz="2000"/>
              <a:t>সবার কাছে আগের মতো একই দলে ফিরে যাওয়ার জন্য অনুরোধ করুন এবং আগে থেকে তৈরি করা একটি </a:t>
            </a:r>
            <a:r>
              <a:rPr b="0" i="0" lang="en-US" sz="2000" u="none" cap="none" strike="noStrike">
                <a:solidFill>
                  <a:srgbClr val="535550"/>
                </a:solidFill>
                <a:latin typeface="Montserrat"/>
                <a:ea typeface="Montserrat"/>
                <a:cs typeface="Montserrat"/>
                <a:sym typeface="Montserrat"/>
              </a:rPr>
              <a:t>সহায়ক/বাধা প্রদানকারী শক্তির </a:t>
            </a:r>
            <a:r>
              <a:rPr lang="en-US" sz="2000"/>
              <a:t>বিশ্লেষণের দ্বিতীয় পর্যায়ের ফ্লিপ চার্ট বিতরণ করুন, অথবা তারা প্রতিটি দলের জন্য ছাপানো ওয়ার্কশীট ব্যবহার করতে পারে। দলের একজন সদস্যকে নোট নেওয়ার দায়িত্ব নিতে হবে এবং ফ্লিপ চার্টটি পূরণ করতে হবে।</a:t>
            </a:r>
            <a:endParaRPr/>
          </a:p>
          <a:p>
            <a:pPr indent="0" lvl="0" marL="0" rtl="0" algn="l">
              <a:lnSpc>
                <a:spcPct val="100000"/>
              </a:lnSpc>
              <a:spcBef>
                <a:spcPts val="542"/>
              </a:spcBef>
              <a:spcAft>
                <a:spcPts val="0"/>
              </a:spcAft>
              <a:buSzPts val="1400"/>
              <a:buNone/>
            </a:pPr>
            <a:r>
              <a:t/>
            </a:r>
            <a:endParaRPr/>
          </a:p>
        </p:txBody>
      </p:sp>
      <p:sp>
        <p:nvSpPr>
          <p:cNvPr id="504" name="Google Shape;504;p15: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16: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1" name="Google Shape;51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t/>
            </a:r>
            <a:endParaRPr/>
          </a:p>
        </p:txBody>
      </p:sp>
      <p:sp>
        <p:nvSpPr>
          <p:cNvPr id="512" name="Google Shape;512;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17: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7" name="Google Shape;517;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8" name="Google Shape;518;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t/>
            </a:r>
            <a:endParaRPr/>
          </a:p>
        </p:txBody>
      </p:sp>
      <p:sp>
        <p:nvSpPr>
          <p:cNvPr id="531" name="Google Shape;531;p18: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p19: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9" name="Google Shape;539;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1800"/>
              <a:buFont typeface="Arial"/>
              <a:buNone/>
            </a:pPr>
            <a:r>
              <a:rPr b="1" lang="en-US" sz="1800">
                <a:solidFill>
                  <a:srgbClr val="F5333F"/>
                </a:solidFill>
              </a:rPr>
              <a:t>বক্তাদের জন্য নোট</a:t>
            </a:r>
            <a:r>
              <a:rPr b="1" lang="en-US" sz="1800">
                <a:solidFill>
                  <a:srgbClr val="F5333F"/>
                </a:solidFill>
                <a:latin typeface="Arial"/>
                <a:ea typeface="Arial"/>
                <a:cs typeface="Arial"/>
                <a:sym typeface="Arial"/>
              </a:rPr>
              <a:t> </a:t>
            </a:r>
            <a:endParaRPr/>
          </a:p>
          <a:p>
            <a:pPr indent="0" lvl="0" marL="0" rtl="0" algn="l">
              <a:lnSpc>
                <a:spcPct val="100000"/>
              </a:lnSpc>
              <a:spcBef>
                <a:spcPts val="542"/>
              </a:spcBef>
              <a:spcAft>
                <a:spcPts val="0"/>
              </a:spcAft>
              <a:buSzPts val="1400"/>
              <a:buNone/>
            </a:pPr>
            <a:r>
              <a:t/>
            </a:r>
            <a:endParaRPr/>
          </a:p>
          <a:p>
            <a:pPr indent="0" lvl="0" marL="0" rtl="0" algn="l">
              <a:lnSpc>
                <a:spcPct val="100000"/>
              </a:lnSpc>
              <a:spcBef>
                <a:spcPts val="540"/>
              </a:spcBef>
              <a:spcAft>
                <a:spcPts val="0"/>
              </a:spcAft>
              <a:buSzPts val="1400"/>
              <a:buNone/>
            </a:pPr>
            <a:r>
              <a:rPr lang="en-US"/>
              <a:t>এখন আমি আমাদের চিহ্নিত প্রধান সহায়ক এবং বাধাগুলোর সারসংক্ষেপ উপস্থাপন করব। এই বাধা এবং সক্ষমকারী বিষয়গুলির বেশিরভাগই কমিউনিটির অংশগ্রহণের বাইরেও বিস্তৃত প্রভাব ফেলে, ফলে স্বাস্থ্য কর্মসূচি প্রণয়ন, সুরক্ষা, লিঙ্গ এবং অন্তর্ভুক্তি বা আরো শক্তিশালী পরিবিক্ষণ ও শিক্ষার মতো অন্যান্য খাতের অগ্রগতিতে সহায়তা বা বাধা দেওয়ার ক্ষেত্রেও সেগুলির ভূমিকা রয়েছে।</a:t>
            </a:r>
            <a:endParaRPr/>
          </a:p>
        </p:txBody>
      </p:sp>
      <p:sp>
        <p:nvSpPr>
          <p:cNvPr id="540" name="Google Shape;540;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p20: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5" name="Google Shape;545;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6" name="Google Shape;546;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p2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4" name="Google Shape;554;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2000"/>
              <a:buFont typeface="Arial"/>
              <a:buNone/>
            </a:pPr>
            <a:r>
              <a:rPr b="1" lang="en-US" sz="2000">
                <a:solidFill>
                  <a:srgbClr val="F5333F"/>
                </a:solidFill>
              </a:rPr>
              <a:t>বক্তাদের জন্য নোট</a:t>
            </a:r>
            <a:r>
              <a:rPr b="1" lang="en-US" sz="2000">
                <a:solidFill>
                  <a:srgbClr val="F5333F"/>
                </a:solidFill>
                <a:latin typeface="Arial"/>
                <a:ea typeface="Arial"/>
                <a:cs typeface="Arial"/>
                <a:sym typeface="Arial"/>
              </a:rPr>
              <a:t> </a:t>
            </a:r>
            <a:endParaRPr/>
          </a:p>
          <a:p>
            <a:pPr indent="0" lvl="0" marL="0" rtl="0" algn="l">
              <a:lnSpc>
                <a:spcPct val="100000"/>
              </a:lnSpc>
              <a:spcBef>
                <a:spcPts val="542"/>
              </a:spcBef>
              <a:spcAft>
                <a:spcPts val="0"/>
              </a:spcAft>
              <a:buSzPts val="1400"/>
              <a:buNone/>
            </a:pPr>
            <a:r>
              <a:t/>
            </a:r>
            <a:endParaRPr/>
          </a:p>
          <a:p>
            <a:pPr indent="0" lvl="0" marL="0" rtl="0" algn="l">
              <a:lnSpc>
                <a:spcPct val="100000"/>
              </a:lnSpc>
              <a:spcBef>
                <a:spcPts val="540"/>
              </a:spcBef>
              <a:spcAft>
                <a:spcPts val="0"/>
              </a:spcAft>
              <a:buSzPts val="1400"/>
              <a:buNone/>
            </a:pPr>
            <a:r>
              <a:rPr lang="en-US"/>
              <a:t>কারো কোনো প্রশ্ন আছে কিনা জিজ্ঞাসা করুন।</a:t>
            </a:r>
            <a:endParaRPr/>
          </a:p>
        </p:txBody>
      </p:sp>
      <p:sp>
        <p:nvSpPr>
          <p:cNvPr id="555" name="Google Shape;555;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9" name="Google Shape;369;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1200"/>
              </a:spcBef>
              <a:spcAft>
                <a:spcPts val="0"/>
              </a:spcAft>
              <a:buClr>
                <a:srgbClr val="CF1C21"/>
              </a:buClr>
              <a:buSzPts val="2790"/>
              <a:buFont typeface="Noto Sans Symbols"/>
              <a:buNone/>
            </a:pPr>
            <a:r>
              <a:rPr b="1" lang="en-US" sz="1800">
                <a:solidFill>
                  <a:srgbClr val="F5333F"/>
                </a:solidFill>
              </a:rPr>
              <a:t>সঞ্চালকের জন্য নোট</a:t>
            </a:r>
            <a:endParaRPr/>
          </a:p>
          <a:p>
            <a:pPr indent="0" lvl="0" marL="0" marR="0" rtl="0" algn="l">
              <a:lnSpc>
                <a:spcPct val="110000"/>
              </a:lnSpc>
              <a:spcBef>
                <a:spcPts val="1200"/>
              </a:spcBef>
              <a:spcAft>
                <a:spcPts val="0"/>
              </a:spcAft>
              <a:buClr>
                <a:srgbClr val="CF1C21"/>
              </a:buClr>
              <a:buSzPts val="2790"/>
              <a:buFont typeface="Noto Sans Symbols"/>
              <a:buNone/>
            </a:pPr>
            <a:r>
              <a:t/>
            </a:r>
            <a:endParaRPr b="1" i="0" sz="1800" u="none" cap="none" strike="noStrike">
              <a:solidFill>
                <a:srgbClr val="F5333F"/>
              </a:solidFill>
              <a:latin typeface="Arial"/>
              <a:ea typeface="Arial"/>
              <a:cs typeface="Arial"/>
              <a:sym typeface="Arial"/>
            </a:endParaRPr>
          </a:p>
          <a:p>
            <a:pPr indent="0" lvl="0" marL="0" marR="0" rtl="0" algn="l">
              <a:lnSpc>
                <a:spcPct val="110000"/>
              </a:lnSpc>
              <a:spcBef>
                <a:spcPts val="1200"/>
              </a:spcBef>
              <a:spcAft>
                <a:spcPts val="0"/>
              </a:spcAft>
              <a:buClr>
                <a:srgbClr val="CF1C21"/>
              </a:buClr>
              <a:buSzPts val="2790"/>
              <a:buFont typeface="Noto Sans Symbols"/>
              <a:buNone/>
            </a:pPr>
            <a:r>
              <a:rPr lang="en-US" sz="2000"/>
              <a:t>স্ব-মূল্যায়ন এবং পরিকল্পনা কর্মশালাটির উদ্দেশ্য তুলে ধরুন</a:t>
            </a:r>
            <a:r>
              <a:rPr b="0" i="0" lang="en-US" sz="2000" u="none" cap="none" strike="noStrike">
                <a:solidFill>
                  <a:schemeClr val="dk1"/>
                </a:solidFill>
                <a:latin typeface="Arial"/>
                <a:ea typeface="Arial"/>
                <a:cs typeface="Arial"/>
                <a:sym typeface="Arial"/>
              </a:rPr>
              <a:t>:</a:t>
            </a:r>
            <a:endParaRPr/>
          </a:p>
          <a:p>
            <a:pPr indent="-342900" lvl="0" marL="571500" rtl="0" algn="l">
              <a:lnSpc>
                <a:spcPct val="100000"/>
              </a:lnSpc>
              <a:spcBef>
                <a:spcPts val="542"/>
              </a:spcBef>
              <a:spcAft>
                <a:spcPts val="0"/>
              </a:spcAft>
              <a:buSzPts val="1400"/>
              <a:buFont typeface="Arial"/>
              <a:buChar char="•"/>
            </a:pPr>
            <a:r>
              <a:rPr lang="en-US" sz="2000"/>
              <a:t>কমিউনিটির প্রতি জবাবদিহিতা বজায় রাখতে কোন বিষয়গুলি সহায়তা করছে, আর পাশাপাশি, সাংগঠনিক পর্যায়ে যেসব বাধা রয়েছে, সেগুলো কী, আর কীভাবে দূর করা যায়, ন্যাশনাল সোসাইটিগুলোকে তা বুঝতে সাহায্য করা।</a:t>
            </a:r>
            <a:endParaRPr/>
          </a:p>
          <a:p>
            <a:pPr indent="-342900" lvl="0" marL="571500" rtl="0" algn="l">
              <a:lnSpc>
                <a:spcPct val="100000"/>
              </a:lnSpc>
              <a:spcBef>
                <a:spcPts val="542"/>
              </a:spcBef>
              <a:spcAft>
                <a:spcPts val="0"/>
              </a:spcAft>
              <a:buSzPts val="1400"/>
              <a:buFont typeface="Arial"/>
              <a:buChar char="•"/>
            </a:pPr>
            <a:r>
              <a:rPr lang="en-US" sz="2000"/>
              <a:t>সাংগঠনিক পর্যায়ে, আর কর্মসূচি ও কার্যক্রমের ভেতরে ন্যাশনাল সোসাইটি কত ভালভাবে সিইএ-র জন্য ১৮টি ন্যূনতম পদক্ষেপগুলি পূরণ করছে তা দেখতে একটি সেলফ-এসেসমেন্ট অনুশীলন পরিচালনা করুন।</a:t>
            </a:r>
            <a:endParaRPr/>
          </a:p>
          <a:p>
            <a:pPr indent="-342900" lvl="0" marL="571500" rtl="0" algn="l">
              <a:lnSpc>
                <a:spcPct val="100000"/>
              </a:lnSpc>
              <a:spcBef>
                <a:spcPts val="542"/>
              </a:spcBef>
              <a:spcAft>
                <a:spcPts val="0"/>
              </a:spcAft>
              <a:buSzPts val="1400"/>
              <a:buFont typeface="Arial"/>
              <a:buChar char="•"/>
            </a:pPr>
            <a:r>
              <a:rPr lang="en-US" sz="2000"/>
              <a:t>সাংগঠনিক পর্যায়ে, আর কর্মসূচি ও কার্যক্রমের ভেতরে সিইএ (কমিউনিটি এনগেজমেন্ট অ্যান্ড অ্যাকাউন্টেবিলিটি) শক্তিশালী করার জন্য ন্যাশনাল সোসাইটিকে যে কাজকর্ম বাস্তবায়ন করতে হবে, সেগুলি নির্ধারণ করে কিছু কর্মপরিকল্পনা তৈরি করতে এই মূল্যায়ন অনুশীলনটিকে ব্যবহার করুন। এই পরিকল্পনায় উল্লেখ থাকবে, যে কে এই কাজটি এগিয়ে নিতে পারে এবং কী কী সম্পদের প্রয়োজন হবে।</a:t>
            </a:r>
            <a:endParaRPr sz="2000"/>
          </a:p>
          <a:p>
            <a:pPr indent="-342900" lvl="0" marL="571500" rtl="0" algn="l">
              <a:lnSpc>
                <a:spcPct val="100000"/>
              </a:lnSpc>
              <a:spcBef>
                <a:spcPts val="542"/>
              </a:spcBef>
              <a:spcAft>
                <a:spcPts val="0"/>
              </a:spcAft>
              <a:buSzPts val="1400"/>
              <a:buFont typeface="Arial"/>
              <a:buChar char="•"/>
            </a:pPr>
            <a:r>
              <a:rPr lang="en-US" sz="2000"/>
              <a:t>কর্মশালার পর, ন্যাশনাল সোসাইটির জন্য একটি সিইএ কর্মকৌশল এবং/অথবা কর্মপরিকল্পনা তৈরি করতে স্ব-মূল্যায়ন, </a:t>
            </a:r>
            <a:r>
              <a:rPr b="0" i="0" lang="en-US" sz="2000" u="none" cap="none" strike="noStrike">
                <a:solidFill>
                  <a:schemeClr val="lt1"/>
                </a:solidFill>
                <a:latin typeface="Montserrat"/>
                <a:ea typeface="Montserrat"/>
                <a:cs typeface="Montserrat"/>
                <a:sym typeface="Montserrat"/>
              </a:rPr>
              <a:t>সহায়ক/বাধা প্রদানকারী শক্তির </a:t>
            </a:r>
            <a:r>
              <a:rPr lang="en-US" sz="2000"/>
              <a:t>বিশ্লেষণ এবং কর্মপরিকল্পনা সমূহের সাহায্য নেওয়া যেতে পারে।</a:t>
            </a:r>
            <a:endParaRPr/>
          </a:p>
          <a:p>
            <a:pPr indent="0" lvl="0" marL="0" rtl="0" algn="l">
              <a:lnSpc>
                <a:spcPct val="100000"/>
              </a:lnSpc>
              <a:spcBef>
                <a:spcPts val="1742"/>
              </a:spcBef>
              <a:spcAft>
                <a:spcPts val="0"/>
              </a:spcAft>
              <a:buSzPts val="1400"/>
              <a:buNone/>
            </a:pPr>
            <a:r>
              <a:t/>
            </a:r>
            <a:endParaRPr/>
          </a:p>
        </p:txBody>
      </p:sp>
      <p:sp>
        <p:nvSpPr>
          <p:cNvPr id="370" name="Google Shape;370;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3: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 name="Google Shape;39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542"/>
              </a:spcBef>
              <a:spcAft>
                <a:spcPts val="0"/>
              </a:spcAft>
              <a:buSzPts val="1400"/>
              <a:buNone/>
            </a:pPr>
            <a:r>
              <a:rPr b="1" lang="en-US"/>
              <a:t>সঞ্চালকের জন্য নোট</a:t>
            </a:r>
            <a:endParaRPr/>
          </a:p>
          <a:p>
            <a:pPr indent="-228600" lvl="0" marL="457200" marR="0" rtl="0" algn="l">
              <a:lnSpc>
                <a:spcPct val="100000"/>
              </a:lnSpc>
              <a:spcBef>
                <a:spcPts val="542"/>
              </a:spcBef>
              <a:spcAft>
                <a:spcPts val="0"/>
              </a:spcAft>
              <a:buSzPts val="1400"/>
              <a:buNone/>
            </a:pPr>
            <a:r>
              <a:t/>
            </a:r>
            <a:endParaRPr/>
          </a:p>
          <a:p>
            <a:pPr indent="-285750" lvl="0" marL="285750" marR="0" rtl="0" algn="l">
              <a:lnSpc>
                <a:spcPct val="100000"/>
              </a:lnSpc>
              <a:spcBef>
                <a:spcPts val="542"/>
              </a:spcBef>
              <a:spcAft>
                <a:spcPts val="0"/>
              </a:spcAft>
              <a:buClr>
                <a:srgbClr val="000000"/>
              </a:buClr>
              <a:buSzPts val="1400"/>
              <a:buFont typeface="Arial"/>
              <a:buChar char="•"/>
            </a:pPr>
            <a:r>
              <a:rPr lang="en-US"/>
              <a:t>এই চিত্রটিতে প্রধান কমিউনিটি এনগেজমেন্ট অ্যান্ড অ্যাকাউন্টেবিলিটি পন্থাগুলি এবং সেগুলি কীভাবে সেবা গ্রহীতাদের প্রতি জবাবদিহিতা বজায় রাখতে আমাদের সহায়তা করতে পারে তা উপস্থাপন করা হয়েছে।</a:t>
            </a:r>
            <a:endParaRPr/>
          </a:p>
          <a:p>
            <a:pPr indent="-342900" lvl="0" marL="342900" marR="0" rtl="0" algn="l">
              <a:lnSpc>
                <a:spcPct val="100000"/>
              </a:lnSpc>
              <a:spcBef>
                <a:spcPts val="542"/>
              </a:spcBef>
              <a:spcAft>
                <a:spcPts val="0"/>
              </a:spcAft>
              <a:buClr>
                <a:srgbClr val="000000"/>
              </a:buClr>
              <a:buSzPts val="1400"/>
              <a:buFont typeface="Arial"/>
              <a:buChar char="•"/>
            </a:pPr>
            <a:r>
              <a:rPr lang="en-US"/>
              <a:t>জবাবদিহিতার মানে হলো আমরা যে সহায়তা দিই, তা প্রাসঙ্গিক, দরকারি এবং সময়পযোগী, যা মানুষের প্রয়োজন মেটায়</a:t>
            </a:r>
            <a:endParaRPr/>
          </a:p>
          <a:p>
            <a:pPr indent="-342900" lvl="0" marL="342900" marR="0" rtl="0" algn="l">
              <a:lnSpc>
                <a:spcPct val="100000"/>
              </a:lnSpc>
              <a:spcBef>
                <a:spcPts val="542"/>
              </a:spcBef>
              <a:spcAft>
                <a:spcPts val="0"/>
              </a:spcAft>
              <a:buClr>
                <a:srgbClr val="000000"/>
              </a:buClr>
              <a:buSzPts val="1400"/>
              <a:buFont typeface="Arial"/>
              <a:buChar char="•"/>
            </a:pPr>
            <a:r>
              <a:rPr lang="en-US"/>
              <a:t>আমাদের কর্মসূচি ও কার্যক্রমগুলো কমিউনিটির প্রয়োজন ও অগ্রাধিকার সমূহ দ্বারা চালিত হয়, এবং তারা সেগুলির পরিকল্পনা ও ব্যবস্থাপনায় সক্রিয়ভাবে অংশগ্রহণ করে।</a:t>
            </a:r>
            <a:endParaRPr/>
          </a:p>
          <a:p>
            <a:pPr indent="-285750" lvl="0" marL="285750" marR="0" rtl="0" algn="l">
              <a:lnSpc>
                <a:spcPct val="100000"/>
              </a:lnSpc>
              <a:spcBef>
                <a:spcPts val="542"/>
              </a:spcBef>
              <a:spcAft>
                <a:spcPts val="0"/>
              </a:spcAft>
              <a:buClr>
                <a:srgbClr val="000000"/>
              </a:buClr>
              <a:buSzPts val="1400"/>
              <a:buChar char="•"/>
            </a:pPr>
            <a:r>
              <a:rPr lang="en-US"/>
              <a:t>আমরা কমিউনিটির সদস্যদের সাথে মর্যাদা ও সম্মানসূচক আচরণ করি এবং তাদেরকে মূল্যবান জ্ঞান ও সক্ষমতা সম্পন্ন সমান অংশীদার হিসেবে দেখি।</a:t>
            </a:r>
            <a:endParaRPr/>
          </a:p>
          <a:p>
            <a:pPr indent="-342900" lvl="0" marL="342900" marR="0" rtl="0" algn="l">
              <a:lnSpc>
                <a:spcPct val="100000"/>
              </a:lnSpc>
              <a:spcBef>
                <a:spcPts val="542"/>
              </a:spcBef>
              <a:spcAft>
                <a:spcPts val="0"/>
              </a:spcAft>
              <a:buClr>
                <a:srgbClr val="000000"/>
              </a:buClr>
              <a:buSzPts val="1400"/>
              <a:buFont typeface="Arial"/>
              <a:buChar char="•"/>
            </a:pPr>
            <a:r>
              <a:rPr lang="en-US"/>
              <a:t>আমরা যেসব কমিউনিটির সঙ্গে কাজ করছি, সেগুলোর পরিস্থিতি আমরা ভালোভাবে বুঝতে পারি এবং নিশ্চিত করি যে আমাদের সহায়তা পদক্ষেপের ফলে কোনো নেতিবাচক প্রভাব - যেমন ত্রাণ বিতরণের কারণে স্থানীয় বাজারের ক্ষতি বা বিভিন্ন গোষ্ঠীর মধ্যে উত্তেজনা বৃদ্ধির মত ঘটনা -  যাতে সৃষ্টি না হয়।</a:t>
            </a:r>
            <a:endParaRPr/>
          </a:p>
          <a:p>
            <a:pPr indent="0" lvl="0" marL="0" rtl="0" algn="l">
              <a:lnSpc>
                <a:spcPct val="100000"/>
              </a:lnSpc>
              <a:spcBef>
                <a:spcPts val="542"/>
              </a:spcBef>
              <a:spcAft>
                <a:spcPts val="0"/>
              </a:spcAft>
              <a:buSzPts val="1400"/>
              <a:buNone/>
            </a:pPr>
            <a:r>
              <a:t/>
            </a:r>
            <a:endParaRPr/>
          </a:p>
        </p:txBody>
      </p:sp>
      <p:sp>
        <p:nvSpPr>
          <p:cNvPr id="393" name="Google Shape;39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p5: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9" name="Google Shape;39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1800"/>
              <a:buFont typeface="Arial"/>
              <a:buNone/>
            </a:pPr>
            <a:r>
              <a:rPr b="1" lang="en-US" sz="1800">
                <a:solidFill>
                  <a:srgbClr val="F5333F"/>
                </a:solidFill>
              </a:rPr>
              <a:t>সঞ্চালকের জন্য নোট</a:t>
            </a:r>
            <a:r>
              <a:rPr b="1" lang="en-US" sz="1800">
                <a:solidFill>
                  <a:srgbClr val="F5333F"/>
                </a:solidFill>
                <a:latin typeface="Arial"/>
                <a:ea typeface="Arial"/>
                <a:cs typeface="Arial"/>
                <a:sym typeface="Arial"/>
              </a:rPr>
              <a:t> </a:t>
            </a:r>
            <a:endParaRPr/>
          </a:p>
          <a:p>
            <a:pPr indent="0" lvl="0" marL="0" marR="0" rtl="0" algn="l">
              <a:lnSpc>
                <a:spcPct val="100000"/>
              </a:lnSpc>
              <a:spcBef>
                <a:spcPts val="540"/>
              </a:spcBef>
              <a:spcAft>
                <a:spcPts val="0"/>
              </a:spcAft>
              <a:buClr>
                <a:schemeClr val="dk1"/>
              </a:buClr>
              <a:buSzPts val="1800"/>
              <a:buFont typeface="Arial"/>
              <a:buNone/>
            </a:pPr>
            <a:r>
              <a:t/>
            </a:r>
            <a:endParaRPr b="1" sz="1800">
              <a:solidFill>
                <a:srgbClr val="F5333F"/>
              </a:solidFill>
              <a:latin typeface="Arial"/>
              <a:ea typeface="Arial"/>
              <a:cs typeface="Arial"/>
              <a:sym typeface="Arial"/>
            </a:endParaRPr>
          </a:p>
          <a:p>
            <a:pPr indent="-285750" lvl="0" marL="285750" marR="0" rtl="0" algn="l">
              <a:lnSpc>
                <a:spcPct val="100000"/>
              </a:lnSpc>
              <a:spcBef>
                <a:spcPts val="540"/>
              </a:spcBef>
              <a:spcAft>
                <a:spcPts val="0"/>
              </a:spcAft>
              <a:buClr>
                <a:srgbClr val="F5333F"/>
              </a:buClr>
              <a:buSzPts val="1800"/>
              <a:buFont typeface="Arial"/>
              <a:buChar char="•"/>
            </a:pPr>
            <a:r>
              <a:rPr lang="en-US" sz="1800">
                <a:solidFill>
                  <a:srgbClr val="F5333F"/>
                </a:solidFill>
              </a:rPr>
              <a:t>অংশগ্রহণকারীদের পাশের ব্যক্তির সঙ্গে স্লাইডে থাকা প্রশ্নগুলো নিয়ে আলোচনা করতে বলুন এবং তাদের ৫ মিনিট সময় দিন।</a:t>
            </a:r>
            <a:endParaRPr/>
          </a:p>
          <a:p>
            <a:pPr indent="-285750" lvl="0" marL="285750" marR="0" rtl="0" algn="l">
              <a:lnSpc>
                <a:spcPct val="100000"/>
              </a:lnSpc>
              <a:spcBef>
                <a:spcPts val="540"/>
              </a:spcBef>
              <a:spcAft>
                <a:spcPts val="0"/>
              </a:spcAft>
              <a:buClr>
                <a:srgbClr val="F5333F"/>
              </a:buClr>
              <a:buSzPts val="1800"/>
              <a:buFont typeface="Arial"/>
              <a:buChar char="•"/>
            </a:pPr>
            <a:r>
              <a:rPr lang="en-US" sz="1800">
                <a:solidFill>
                  <a:srgbClr val="F5333F"/>
                </a:solidFill>
              </a:rPr>
              <a:t>প্রথমে প্রত্যেককে বলুন, যাতে যে যার সঙ্গে কথা বলছিল, সে তাকে পরিচয় করিয়ে দেয়, এবং অন্য মানুষটির বলা একটি বিষয়ে কথা সবাইকে জানায়, যা তাদের অবাক করেছে বা যার সাথে তারা সত্যিই একমত হয়েছে</a:t>
            </a:r>
            <a:r>
              <a:rPr b="0" lang="en-US" sz="1800">
                <a:solidFill>
                  <a:srgbClr val="F5333F"/>
                </a:solidFill>
                <a:latin typeface="Arial"/>
                <a:ea typeface="Arial"/>
                <a:cs typeface="Arial"/>
                <a:sym typeface="Arial"/>
              </a:rPr>
              <a:t> – </a:t>
            </a:r>
            <a:r>
              <a:rPr lang="en-US" sz="1800">
                <a:solidFill>
                  <a:srgbClr val="F5333F"/>
                </a:solidFill>
              </a:rPr>
              <a:t>লোকেদের দ্রুত এটি করতে বলুন</a:t>
            </a:r>
            <a:r>
              <a:rPr b="0" lang="en-US" sz="1800">
                <a:solidFill>
                  <a:srgbClr val="F5333F"/>
                </a:solidFill>
                <a:latin typeface="Arial"/>
                <a:ea typeface="Arial"/>
                <a:cs typeface="Arial"/>
                <a:sym typeface="Arial"/>
              </a:rPr>
              <a:t>  </a:t>
            </a:r>
            <a:endParaRPr/>
          </a:p>
          <a:p>
            <a:pPr indent="0" lvl="0" marL="0" rtl="0" algn="l">
              <a:lnSpc>
                <a:spcPct val="100000"/>
              </a:lnSpc>
              <a:spcBef>
                <a:spcPts val="542"/>
              </a:spcBef>
              <a:spcAft>
                <a:spcPts val="0"/>
              </a:spcAft>
              <a:buSzPts val="1400"/>
              <a:buNone/>
            </a:pPr>
            <a:r>
              <a:t/>
            </a:r>
            <a:endParaRPr/>
          </a:p>
        </p:txBody>
      </p:sp>
      <p:sp>
        <p:nvSpPr>
          <p:cNvPr id="400" name="Google Shape;40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t/>
            </a:r>
            <a:endParaRPr/>
          </a:p>
        </p:txBody>
      </p:sp>
      <p:sp>
        <p:nvSpPr>
          <p:cNvPr id="420" name="Google Shape;420;p6: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7: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5" name="Google Shape;42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1800"/>
              <a:buFont typeface="Arial"/>
              <a:buNone/>
            </a:pPr>
            <a:r>
              <a:rPr b="1" lang="en-US" sz="1800">
                <a:solidFill>
                  <a:srgbClr val="F5333F"/>
                </a:solidFill>
              </a:rPr>
              <a:t>বক্তাদের জন্য নোট</a:t>
            </a:r>
            <a:r>
              <a:rPr b="1" lang="en-US" sz="1800">
                <a:solidFill>
                  <a:srgbClr val="F5333F"/>
                </a:solidFill>
                <a:latin typeface="Arial"/>
                <a:ea typeface="Arial"/>
                <a:cs typeface="Arial"/>
                <a:sym typeface="Arial"/>
              </a:rPr>
              <a:t> </a:t>
            </a:r>
            <a:endParaRPr/>
          </a:p>
          <a:p>
            <a:pPr indent="0" lvl="0" marL="0" rtl="0" algn="l">
              <a:lnSpc>
                <a:spcPct val="100000"/>
              </a:lnSpc>
              <a:spcBef>
                <a:spcPts val="542"/>
              </a:spcBef>
              <a:spcAft>
                <a:spcPts val="0"/>
              </a:spcAft>
              <a:buSzPts val="1400"/>
              <a:buNone/>
            </a:pPr>
            <a:r>
              <a:t/>
            </a:r>
            <a:endParaRPr/>
          </a:p>
        </p:txBody>
      </p:sp>
      <p:sp>
        <p:nvSpPr>
          <p:cNvPr id="426" name="Google Shape;42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8: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1" name="Google Shape;43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2000"/>
              <a:buFont typeface="Arial"/>
              <a:buNone/>
            </a:pPr>
            <a:r>
              <a:rPr b="1" lang="en-US" sz="2000">
                <a:solidFill>
                  <a:srgbClr val="F5333F"/>
                </a:solidFill>
              </a:rPr>
              <a:t>সঞ্চালকের জন্য নোট</a:t>
            </a:r>
            <a:r>
              <a:rPr b="1" lang="en-US" sz="2000">
                <a:solidFill>
                  <a:srgbClr val="F5333F"/>
                </a:solidFill>
                <a:latin typeface="Arial"/>
                <a:ea typeface="Arial"/>
                <a:cs typeface="Arial"/>
                <a:sym typeface="Arial"/>
              </a:rPr>
              <a:t> </a:t>
            </a:r>
            <a:endParaRPr b="0" i="0" sz="1804"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F5333F"/>
              </a:buClr>
              <a:buSzPts val="2000"/>
              <a:buFont typeface="Arial"/>
              <a:buNone/>
            </a:pPr>
            <a:r>
              <a:t/>
            </a:r>
            <a:endParaRPr b="0" i="0" sz="1804"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F5333F"/>
              </a:buClr>
              <a:buSzPts val="2000"/>
              <a:buFont typeface="Arial"/>
              <a:buNone/>
            </a:pPr>
            <a:r>
              <a:rPr b="0" i="0" lang="en-US" sz="2000" u="none" cap="none" strike="noStrike">
                <a:solidFill>
                  <a:schemeClr val="lt1"/>
                </a:solidFill>
                <a:latin typeface="Montserrat"/>
                <a:ea typeface="Montserrat"/>
                <a:cs typeface="Montserrat"/>
                <a:sym typeface="Montserrat"/>
              </a:rPr>
              <a:t>এই বিষয়গুলি ব্যাখ্যা করার মাধ্যমে সহায়ক/বাধা প্রদানকারী শক্তির </a:t>
            </a:r>
            <a:r>
              <a:rPr lang="en-US" sz="2000"/>
              <a:t>বিশ্লেষণ পদ্ধতিটির পরিচয় দিন </a:t>
            </a:r>
            <a:r>
              <a:rPr b="0" i="0" lang="en-US" sz="2000" u="none" cap="none" strike="noStrike">
                <a:solidFill>
                  <a:schemeClr val="dk1"/>
                </a:solidFill>
                <a:latin typeface="Arial"/>
                <a:ea typeface="Arial"/>
                <a:cs typeface="Arial"/>
                <a:sym typeface="Arial"/>
              </a:rPr>
              <a:t>:</a:t>
            </a:r>
            <a:endParaRPr/>
          </a:p>
          <a:p>
            <a:pPr indent="-342900" lvl="0" marL="571500" rtl="0" algn="l">
              <a:lnSpc>
                <a:spcPct val="100000"/>
              </a:lnSpc>
              <a:spcBef>
                <a:spcPts val="542"/>
              </a:spcBef>
              <a:spcAft>
                <a:spcPts val="0"/>
              </a:spcAft>
              <a:buSzPts val="1400"/>
              <a:buFont typeface="Arial"/>
              <a:buChar char="•"/>
            </a:pPr>
            <a:r>
              <a:rPr lang="en-US" sz="2000"/>
              <a:t>সহায়ক/বাধা প্রদানকারী শক্তির বিশ্লেষণ হলো শান্তি বিনির্মাণের ক্ষেত্রটিতে ব্যবহৃত একটি পন্থা, যা থেকে বোঝা যায় যে দ্বন্দ্ব কী কী বিষয় দ্বারা চালিত হচ্ছে।</a:t>
            </a:r>
            <a:endParaRPr/>
          </a:p>
          <a:p>
            <a:pPr indent="-342900" lvl="0" marL="571500" rtl="0" algn="l">
              <a:lnSpc>
                <a:spcPct val="100000"/>
              </a:lnSpc>
              <a:spcBef>
                <a:spcPts val="542"/>
              </a:spcBef>
              <a:spcAft>
                <a:spcPts val="0"/>
              </a:spcAft>
              <a:buSzPts val="1400"/>
              <a:buFont typeface="Arial"/>
              <a:buChar char="•"/>
            </a:pPr>
            <a:r>
              <a:rPr lang="en-US" sz="2000"/>
              <a:t>কমিউনিটির প্রতি আরও শক্তিশালীভাবে জবাবদিহিতা বজায় রাখতে কোন কোন বিষয়গুলি ন্যাশনাল সোসাইটিকে সহায়তা বা সক্ষম করছে, এবং কোন কোন বিষয় তাদের সিইএ-র একটি আরো নিয়মতান্ত্রিক ও নির্ভরযোগ্য (প্রাতিষ্ঠানিকীকৃত পন্থা) অবলম্বন করতে বাধা দিচ্ছে বা প্রতিরোধ করছে, তা বোঝার জন্য এই কর্মশালাটিতে </a:t>
            </a:r>
            <a:r>
              <a:rPr b="0" i="0" lang="en-US" sz="2000" u="none" cap="none" strike="noStrike">
                <a:solidFill>
                  <a:schemeClr val="lt1"/>
                </a:solidFill>
                <a:latin typeface="Montserrat"/>
                <a:ea typeface="Montserrat"/>
                <a:cs typeface="Montserrat"/>
                <a:sym typeface="Montserrat"/>
              </a:rPr>
              <a:t>সহায়ক/বাধা প্রদানকারী শক্তি </a:t>
            </a:r>
            <a:r>
              <a:rPr lang="en-US" sz="2000"/>
              <a:t>বিশ্লেষণ ব্যবহার করা হবে।</a:t>
            </a:r>
            <a:endParaRPr/>
          </a:p>
          <a:p>
            <a:pPr indent="-342900" lvl="0" marL="571500" rtl="0" algn="l">
              <a:lnSpc>
                <a:spcPct val="100000"/>
              </a:lnSpc>
              <a:spcBef>
                <a:spcPts val="542"/>
              </a:spcBef>
              <a:spcAft>
                <a:spcPts val="0"/>
              </a:spcAft>
              <a:buSzPts val="1400"/>
              <a:buFont typeface="Arial"/>
              <a:buChar char="•"/>
            </a:pPr>
            <a:r>
              <a:rPr lang="en-US" sz="2000"/>
              <a:t>নির্দিষ্ট কর্মসূচি বা কার্যক্রমের মধ্যে কি ঘটছে তাতে নয়, বরং এই অনুশীলনটি ন্যাশনাল সোসাইটির সাংগঠনিক স্তরের দিকে মনোযোগ দেয় (এটি কর্মশালার পরের দিকে আলোচনা করা হবে)। তাই অংশগ্রহণকারীদের ভাবতে হবে যে, ন্যাশনাল সোসাইটির কাজ করার উপায়গুলিতে সিইএ প্রাতিষ্ঠানিকীকরণ করা হয়েছে এমন একটি শক্তিশালী, নিয়মতান্ত্রিক এবং নির্ভরযোগ্য পন্থা অবলম্বনে কী কী বিষয়গুলি ন্যাশনাল সোসাইটিকে সহায়তা করে বা বাধা দেয়।</a:t>
            </a:r>
            <a:endParaRPr/>
          </a:p>
          <a:p>
            <a:pPr indent="-342900" lvl="0" marL="571500" rtl="0" algn="l">
              <a:lnSpc>
                <a:spcPct val="100000"/>
              </a:lnSpc>
              <a:spcBef>
                <a:spcPts val="542"/>
              </a:spcBef>
              <a:spcAft>
                <a:spcPts val="0"/>
              </a:spcAft>
              <a:buSzPts val="1400"/>
              <a:buFont typeface="Arial"/>
              <a:buChar char="•"/>
            </a:pPr>
            <a:r>
              <a:rPr lang="en-US" sz="2000"/>
              <a:t>সিইএ কৌশল তৈরির জন্য সহায়ক/বাধা প্রদানকারী শক্তির বিশ্লেষণ কর্মশালাটি মুভমেন্টের আফ্রিকা অঞ্চলে ব্যবহার করা হয়েছিল। পরবর্তী স্লাইডে বুরুন্ডি রেড ক্রসের একটি শাখার ছবি দেখান, যাতে দেখা যাচ্ছে যে তারা অনুশীলনে অংশ নিচ্ছে। এটি যে সকল কর্মী এবং স্বেচ্ছাসেবীদের জন্য উপযোগী একটি সহজ ও কার্যকর পন্থা, তা তুলে ধরুন।</a:t>
            </a:r>
            <a:endParaRPr/>
          </a:p>
          <a:p>
            <a:pPr indent="-228282" lvl="0" marL="342900" rtl="0" algn="l">
              <a:lnSpc>
                <a:spcPct val="100000"/>
              </a:lnSpc>
              <a:spcBef>
                <a:spcPts val="542"/>
              </a:spcBef>
              <a:spcAft>
                <a:spcPts val="0"/>
              </a:spcAft>
              <a:buClr>
                <a:schemeClr val="dk1"/>
              </a:buClr>
              <a:buSzPts val="1805"/>
              <a:buFont typeface="Arial"/>
              <a:buNone/>
            </a:pPr>
            <a:r>
              <a:t/>
            </a:r>
            <a:endParaRPr/>
          </a:p>
        </p:txBody>
      </p:sp>
      <p:sp>
        <p:nvSpPr>
          <p:cNvPr id="432" name="Google Shape;432;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9: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7" name="Google Shape;447;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1800"/>
              <a:buFont typeface="Arial"/>
              <a:buNone/>
            </a:pPr>
            <a:r>
              <a:rPr b="1" lang="en-US" sz="1800">
                <a:solidFill>
                  <a:srgbClr val="F5333F"/>
                </a:solidFill>
              </a:rPr>
              <a:t>বক্তাদের জন্য নোট</a:t>
            </a:r>
            <a:r>
              <a:rPr b="1" lang="en-US" sz="1800">
                <a:solidFill>
                  <a:srgbClr val="F5333F"/>
                </a:solidFill>
                <a:latin typeface="Arial"/>
                <a:ea typeface="Arial"/>
                <a:cs typeface="Arial"/>
                <a:sym typeface="Arial"/>
              </a:rPr>
              <a:t> </a:t>
            </a:r>
            <a:endParaRPr/>
          </a:p>
          <a:p>
            <a:pPr indent="0" lvl="0" marL="0" rtl="0" algn="l">
              <a:lnSpc>
                <a:spcPct val="100000"/>
              </a:lnSpc>
              <a:spcBef>
                <a:spcPts val="542"/>
              </a:spcBef>
              <a:spcAft>
                <a:spcPts val="0"/>
              </a:spcAft>
              <a:buSzPts val="1400"/>
              <a:buNone/>
            </a:pPr>
            <a:r>
              <a:t/>
            </a:r>
            <a:endParaRPr/>
          </a:p>
          <a:p>
            <a:pPr indent="-342900" lvl="0" marL="342900" rtl="0" algn="l">
              <a:lnSpc>
                <a:spcPct val="100000"/>
              </a:lnSpc>
              <a:spcBef>
                <a:spcPts val="540"/>
              </a:spcBef>
              <a:spcAft>
                <a:spcPts val="0"/>
              </a:spcAft>
              <a:buSzPts val="1400"/>
              <a:buFont typeface="Arial"/>
              <a:buChar char="-"/>
            </a:pPr>
            <a:r>
              <a:rPr lang="en-US"/>
              <a:t>বুরুন্ডি রেড ক্রস শাখার টিম একটি সহায়ক/বাধা প্রদানকারী শক্তির বিশ্লেষণ পূরণ করছে।</a:t>
            </a:r>
            <a:endParaRPr/>
          </a:p>
          <a:p>
            <a:pPr indent="-342900" lvl="0" marL="342900" rtl="0" algn="l">
              <a:lnSpc>
                <a:spcPct val="100000"/>
              </a:lnSpc>
              <a:spcBef>
                <a:spcPts val="540"/>
              </a:spcBef>
              <a:spcAft>
                <a:spcPts val="0"/>
              </a:spcAft>
              <a:buSzPts val="1400"/>
              <a:buFont typeface="Arial"/>
              <a:buChar char="-"/>
            </a:pPr>
            <a:r>
              <a:rPr lang="en-US"/>
              <a:t>ফলস্বরূপ আফ্রিকার সিইএ কর্মকৌশল তৈরি হয়</a:t>
            </a:r>
            <a:endParaRPr/>
          </a:p>
        </p:txBody>
      </p:sp>
      <p:sp>
        <p:nvSpPr>
          <p:cNvPr id="448" name="Google Shape;44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1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4" name="Google Shape;45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2800">
                <a:solidFill>
                  <a:srgbClr val="F5333F"/>
                </a:solidFill>
              </a:rPr>
              <a:t>সঞ্চালকের জন্য নোট</a:t>
            </a:r>
            <a:r>
              <a:rPr b="1" lang="en-US" sz="2800">
                <a:solidFill>
                  <a:srgbClr val="F5333F"/>
                </a:solidFill>
                <a:latin typeface="Arial"/>
                <a:ea typeface="Arial"/>
                <a:cs typeface="Arial"/>
                <a:sym typeface="Arial"/>
              </a:rPr>
              <a:t> </a:t>
            </a:r>
            <a:endParaRPr b="0" sz="2800">
              <a:solidFill>
                <a:srgbClr val="F5333F"/>
              </a:solidFill>
              <a:latin typeface="Arial"/>
              <a:ea typeface="Arial"/>
              <a:cs typeface="Arial"/>
              <a:sym typeface="Arial"/>
            </a:endParaRPr>
          </a:p>
          <a:p>
            <a:pPr indent="0" lvl="0" marL="0" rtl="0" algn="l">
              <a:lnSpc>
                <a:spcPct val="100000"/>
              </a:lnSpc>
              <a:spcBef>
                <a:spcPts val="2640"/>
              </a:spcBef>
              <a:spcAft>
                <a:spcPts val="0"/>
              </a:spcAft>
              <a:buSzPts val="1400"/>
              <a:buNone/>
            </a:pPr>
            <a:r>
              <a:t/>
            </a:r>
            <a:endParaRPr b="1" sz="2800">
              <a:solidFill>
                <a:srgbClr val="F5333F"/>
              </a:solidFill>
              <a:latin typeface="Arial"/>
              <a:ea typeface="Arial"/>
              <a:cs typeface="Arial"/>
              <a:sym typeface="Arial"/>
            </a:endParaRPr>
          </a:p>
          <a:p>
            <a:pPr indent="-342900" lvl="0" marL="342900" rtl="0" algn="l">
              <a:lnSpc>
                <a:spcPct val="100000"/>
              </a:lnSpc>
              <a:spcBef>
                <a:spcPts val="2400"/>
              </a:spcBef>
              <a:spcAft>
                <a:spcPts val="0"/>
              </a:spcAft>
              <a:buClr>
                <a:schemeClr val="dk1"/>
              </a:buClr>
              <a:buSzPts val="2000"/>
              <a:buFont typeface="Arial"/>
              <a:buChar char="•"/>
            </a:pPr>
            <a:r>
              <a:rPr lang="en-US" sz="2000"/>
              <a:t>এই স্লাইডের উদ্দেশ্য হলো, সিইএ প্রাতিষ্ঠানিকীকরণ বলতে কী বোঝায় এবং এই প্রক্রিয়ার পক্ষে ও বিপক্ষের অনুঘটকগুলোর মানে কী, সেটা যে সকল অংশগ্রহণকারীরা সম্পূর্ণভাবে বুঝতে পেরেছে, তা নিশ্চিত করা।</a:t>
            </a:r>
            <a:endParaRPr/>
          </a:p>
          <a:p>
            <a:pPr indent="0" lvl="0" marL="0" rtl="0" algn="l">
              <a:lnSpc>
                <a:spcPct val="100000"/>
              </a:lnSpc>
              <a:spcBef>
                <a:spcPts val="600"/>
              </a:spcBef>
              <a:spcAft>
                <a:spcPts val="0"/>
              </a:spcAft>
              <a:buSzPts val="1400"/>
              <a:buNone/>
            </a:pPr>
            <a:r>
              <a:t/>
            </a:r>
            <a:endParaRPr sz="2000"/>
          </a:p>
          <a:p>
            <a:pPr indent="-342900" lvl="0" marL="342900" marR="0" rtl="0" algn="l">
              <a:lnSpc>
                <a:spcPct val="100000"/>
              </a:lnSpc>
              <a:spcBef>
                <a:spcPts val="541"/>
              </a:spcBef>
              <a:spcAft>
                <a:spcPts val="0"/>
              </a:spcAft>
              <a:buClr>
                <a:schemeClr val="dk1"/>
              </a:buClr>
              <a:buSzPts val="1804"/>
              <a:buFont typeface="Arial"/>
              <a:buChar char="•"/>
            </a:pPr>
            <a:r>
              <a:rPr b="1" lang="en-US"/>
              <a:t>কমিউনিটি এনগেজমেন্ট অ্যান্ড অ্যাকাউন্টিবিলিটিকে </a:t>
            </a:r>
            <a:r>
              <a:rPr b="1" lang="en-US" sz="1800"/>
              <a:t>প্রাতিষ্ঠানিকীকরণ</a:t>
            </a:r>
            <a:r>
              <a:rPr b="1" lang="en-US"/>
              <a:t> করার মানে হলো </a:t>
            </a:r>
            <a:r>
              <a:rPr b="0" i="0" lang="en-US" sz="2000" u="none" cap="none" strike="noStrike">
                <a:solidFill>
                  <a:schemeClr val="dk1"/>
                </a:solidFill>
                <a:latin typeface="Open Sans"/>
                <a:ea typeface="Open Sans"/>
                <a:cs typeface="Open Sans"/>
                <a:sym typeface="Open Sans"/>
              </a:rPr>
              <a:t>এটিকে প্রতিষ্ঠানের মৌলিক চরিত্র বা স্বাভাবিক কাজকর্মের অংশ </a:t>
            </a:r>
            <a:r>
              <a:rPr lang="en-US" sz="2000">
                <a:solidFill>
                  <a:schemeClr val="dk1"/>
                </a:solidFill>
                <a:latin typeface="Open Sans"/>
                <a:ea typeface="Open Sans"/>
                <a:cs typeface="Open Sans"/>
                <a:sym typeface="Open Sans"/>
              </a:rPr>
              <a:t>বানিয়ে ফেলা</a:t>
            </a:r>
            <a:r>
              <a:rPr lang="en-US"/>
              <a:t>। এর মানে হলো </a:t>
            </a:r>
            <a:r>
              <a:rPr b="0" i="0" lang="en-US" sz="2000" u="none" cap="none" strike="noStrike">
                <a:solidFill>
                  <a:schemeClr val="dk1"/>
                </a:solidFill>
                <a:latin typeface="Open Sans"/>
                <a:ea typeface="Open Sans"/>
                <a:cs typeface="Open Sans"/>
                <a:sym typeface="Open Sans"/>
              </a:rPr>
              <a:t>কর্মকৌশল, নীতি, পরিকল্পনা এবং কাজ করার উপায়ের মধ্যে সিইএ-কে একীভূত করা</a:t>
            </a:r>
            <a:r>
              <a:rPr lang="en-US"/>
              <a:t>, যতক্ষণ না এটি </a:t>
            </a:r>
            <a:r>
              <a:rPr b="0" i="0" lang="en-US" sz="2000" u="none" cap="none" strike="noStrike">
                <a:solidFill>
                  <a:schemeClr val="dk1"/>
                </a:solidFill>
                <a:latin typeface="Open Sans"/>
                <a:ea typeface="Open Sans"/>
                <a:cs typeface="Open Sans"/>
                <a:sym typeface="Open Sans"/>
              </a:rPr>
              <a:t>কর্মসূচি চক্র বা দুর্যোগ সাড়াদানের প্রতিটি পর্যায়ে প্রতিটি কাজকর্মের একটি অনুমানযোগ্য ও নিয়মতান্ত্রিক অংশ </a:t>
            </a:r>
            <a:r>
              <a:rPr lang="en-US"/>
              <a:t>হয়ে ওঠে। এই লক্ষ্য অর্জনের জন্য, পর্যাপ্ত তহবিল ও কর্মীদের সময় বরাদ্দ করে এবং নেতৃত্বের সমর্থন সহ কমিউনিটির প্রতি জবাবদিহিতা বলিষ্ঠকরণকে ন্যাশনাল সোসাইটির সাংগঠনিক অগ্রাধিকার হিসেবে বিবেচনা করা উচিৎ।</a:t>
            </a:r>
            <a:endParaRPr/>
          </a:p>
          <a:p>
            <a:pPr indent="-228282" lvl="0" marL="342900" marR="0" rtl="0" algn="l">
              <a:lnSpc>
                <a:spcPct val="100000"/>
              </a:lnSpc>
              <a:spcBef>
                <a:spcPts val="542"/>
              </a:spcBef>
              <a:spcAft>
                <a:spcPts val="0"/>
              </a:spcAft>
              <a:buClr>
                <a:schemeClr val="dk1"/>
              </a:buClr>
              <a:buSzPts val="1805"/>
              <a:buFont typeface="Arial"/>
              <a:buNone/>
            </a:pPr>
            <a:r>
              <a:t/>
            </a:r>
            <a:endParaRPr sz="1804">
              <a:solidFill>
                <a:schemeClr val="dk1"/>
              </a:solidFill>
              <a:latin typeface="Arial"/>
              <a:ea typeface="Arial"/>
              <a:cs typeface="Arial"/>
              <a:sym typeface="Arial"/>
            </a:endParaRPr>
          </a:p>
          <a:p>
            <a:pPr indent="-342900" lvl="0" marL="342900" marR="0" rtl="0" algn="l">
              <a:lnSpc>
                <a:spcPct val="100000"/>
              </a:lnSpc>
              <a:spcBef>
                <a:spcPts val="541"/>
              </a:spcBef>
              <a:spcAft>
                <a:spcPts val="0"/>
              </a:spcAft>
              <a:buClr>
                <a:schemeClr val="dk1"/>
              </a:buClr>
              <a:buSzPts val="1804"/>
              <a:buFont typeface="Arial"/>
              <a:buChar char="•"/>
            </a:pPr>
            <a:r>
              <a:rPr b="1" lang="en-US"/>
              <a:t>ফ্যাক্টর হল সেই উপাদানগুলি, যা একটি সংগঠনের মধ্যে বিদ্যমান এবং ন্যাশনাল সোসাইটিগুলোকে জবাবদিহিতা বজায় রাখতে সহায়তা করে অথবা বাধা দেয়। </a:t>
            </a:r>
            <a:r>
              <a:rPr lang="en-US"/>
              <a:t>এগুলো হতে পারে দৃশ্যমান, যেমন নীতি, তহবিল, কর্মীদের পদ, ম্যানুয়াল, অথবা অদৃশ্য, যেমন সাংগঠনিক সংস্কৃতি, কর্মীদের মনোভাব ও আচরণ, এবং সংগঠনের বিভিন্ন গোষ্ঠীদের মধ্যে সম্পর্ক, অর্থাৎ নেতৃত্ব ও কর্মীদের বা কর্মী ও স্বেচ্ছাসেবীদের মধ্যে সম্পর্ক।</a:t>
            </a:r>
            <a:endParaRPr/>
          </a:p>
        </p:txBody>
      </p:sp>
      <p:sp>
        <p:nvSpPr>
          <p:cNvPr id="455" name="Google Shape;45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4.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3" name="Shape 13"/>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
  <p:cSld name="13">
    <p:spTree>
      <p:nvGrpSpPr>
        <p:cNvPr id="34" name="Shape 34"/>
        <p:cNvGrpSpPr/>
        <p:nvPr/>
      </p:nvGrpSpPr>
      <p:grpSpPr>
        <a:xfrm>
          <a:off x="0" y="0"/>
          <a:ext cx="0" cy="0"/>
          <a:chOff x="0" y="0"/>
          <a:chExt cx="0" cy="0"/>
        </a:xfrm>
      </p:grpSpPr>
      <p:sp>
        <p:nvSpPr>
          <p:cNvPr id="35" name="Google Shape;35;p34"/>
          <p:cNvSpPr/>
          <p:nvPr>
            <p:ph idx="2" type="pic"/>
          </p:nvPr>
        </p:nvSpPr>
        <p:spPr>
          <a:xfrm flipH="1">
            <a:off x="-1" y="0"/>
            <a:ext cx="14712019" cy="4511040"/>
          </a:xfrm>
          <a:prstGeom prst="rect">
            <a:avLst/>
          </a:prstGeom>
          <a:solidFill>
            <a:srgbClr val="353535">
              <a:alpha val="10196"/>
            </a:srgbClr>
          </a:solidFill>
          <a:ln>
            <a:noFill/>
          </a:ln>
        </p:spPr>
      </p:sp>
      <p:pic>
        <p:nvPicPr>
          <p:cNvPr descr="A picture containing drawing&#10;&#10;Description automatically generated" id="36" name="Google Shape;36;p34"/>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
  <p:cSld name="14">
    <p:spTree>
      <p:nvGrpSpPr>
        <p:cNvPr id="37" name="Shape 37"/>
        <p:cNvGrpSpPr/>
        <p:nvPr/>
      </p:nvGrpSpPr>
      <p:grpSpPr>
        <a:xfrm>
          <a:off x="0" y="0"/>
          <a:ext cx="0" cy="0"/>
          <a:chOff x="0" y="0"/>
          <a:chExt cx="0" cy="0"/>
        </a:xfrm>
      </p:grpSpPr>
      <p:sp>
        <p:nvSpPr>
          <p:cNvPr id="38" name="Google Shape;38;p35"/>
          <p:cNvSpPr/>
          <p:nvPr>
            <p:ph idx="2" type="pic"/>
          </p:nvPr>
        </p:nvSpPr>
        <p:spPr>
          <a:xfrm>
            <a:off x="1553028" y="0"/>
            <a:ext cx="16734972" cy="5379495"/>
          </a:xfrm>
          <a:prstGeom prst="rect">
            <a:avLst/>
          </a:prstGeom>
          <a:solidFill>
            <a:srgbClr val="353535">
              <a:alpha val="10196"/>
            </a:srgbClr>
          </a:solidFill>
          <a:ln>
            <a:noFill/>
          </a:ln>
        </p:spPr>
      </p:sp>
      <p:pic>
        <p:nvPicPr>
          <p:cNvPr descr="A picture containing drawing&#10;&#10;Description automatically generated" id="39" name="Google Shape;39;p35"/>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
  <p:cSld name="15">
    <p:spTree>
      <p:nvGrpSpPr>
        <p:cNvPr id="40" name="Shape 40"/>
        <p:cNvGrpSpPr/>
        <p:nvPr/>
      </p:nvGrpSpPr>
      <p:grpSpPr>
        <a:xfrm>
          <a:off x="0" y="0"/>
          <a:ext cx="0" cy="0"/>
          <a:chOff x="0" y="0"/>
          <a:chExt cx="0" cy="0"/>
        </a:xfrm>
      </p:grpSpPr>
      <p:sp>
        <p:nvSpPr>
          <p:cNvPr id="41" name="Google Shape;41;p36"/>
          <p:cNvSpPr/>
          <p:nvPr>
            <p:ph idx="2" type="pic"/>
          </p:nvPr>
        </p:nvSpPr>
        <p:spPr>
          <a:xfrm>
            <a:off x="0" y="0"/>
            <a:ext cx="9601200" cy="10288588"/>
          </a:xfrm>
          <a:prstGeom prst="rect">
            <a:avLst/>
          </a:prstGeom>
          <a:solidFill>
            <a:srgbClr val="353535">
              <a:alpha val="10196"/>
            </a:srgbClr>
          </a:solidFill>
          <a:ln>
            <a:noFill/>
          </a:ln>
        </p:spPr>
      </p:sp>
      <p:pic>
        <p:nvPicPr>
          <p:cNvPr descr="A picture containing drawing&#10;&#10;Description automatically generated" id="42" name="Google Shape;42;p36"/>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5">
  <p:cSld name="1_15">
    <p:spTree>
      <p:nvGrpSpPr>
        <p:cNvPr id="43" name="Shape 43"/>
        <p:cNvGrpSpPr/>
        <p:nvPr/>
      </p:nvGrpSpPr>
      <p:grpSpPr>
        <a:xfrm>
          <a:off x="0" y="0"/>
          <a:ext cx="0" cy="0"/>
          <a:chOff x="0" y="0"/>
          <a:chExt cx="0" cy="0"/>
        </a:xfrm>
      </p:grpSpPr>
      <p:sp>
        <p:nvSpPr>
          <p:cNvPr id="44" name="Google Shape;44;p37"/>
          <p:cNvSpPr/>
          <p:nvPr>
            <p:ph idx="2" type="pic"/>
          </p:nvPr>
        </p:nvSpPr>
        <p:spPr>
          <a:xfrm>
            <a:off x="0" y="2317897"/>
            <a:ext cx="10994065" cy="6868633"/>
          </a:xfrm>
          <a:prstGeom prst="rect">
            <a:avLst/>
          </a:prstGeom>
          <a:solidFill>
            <a:srgbClr val="353535">
              <a:alpha val="10196"/>
            </a:srgbClr>
          </a:solidFill>
          <a:ln>
            <a:noFill/>
          </a:ln>
        </p:spPr>
      </p:sp>
      <p:pic>
        <p:nvPicPr>
          <p:cNvPr descr="A picture containing drawing&#10;&#10;Description automatically generated" id="45" name="Google Shape;45;p37"/>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
  <p:cSld name="16">
    <p:spTree>
      <p:nvGrpSpPr>
        <p:cNvPr id="46" name="Shape 46"/>
        <p:cNvGrpSpPr/>
        <p:nvPr/>
      </p:nvGrpSpPr>
      <p:grpSpPr>
        <a:xfrm>
          <a:off x="0" y="0"/>
          <a:ext cx="0" cy="0"/>
          <a:chOff x="0" y="0"/>
          <a:chExt cx="0" cy="0"/>
        </a:xfrm>
      </p:grpSpPr>
      <p:sp>
        <p:nvSpPr>
          <p:cNvPr id="47" name="Google Shape;47;p38"/>
          <p:cNvSpPr/>
          <p:nvPr>
            <p:ph idx="2" type="pic"/>
          </p:nvPr>
        </p:nvSpPr>
        <p:spPr>
          <a:xfrm>
            <a:off x="0" y="0"/>
            <a:ext cx="6698918" cy="6698919"/>
          </a:xfrm>
          <a:prstGeom prst="rect">
            <a:avLst/>
          </a:prstGeom>
          <a:solidFill>
            <a:srgbClr val="353535">
              <a:alpha val="10196"/>
            </a:srgbClr>
          </a:solidFill>
          <a:ln>
            <a:noFill/>
          </a:ln>
        </p:spPr>
      </p:sp>
      <p:sp>
        <p:nvSpPr>
          <p:cNvPr id="48" name="Google Shape;48;p38"/>
          <p:cNvSpPr/>
          <p:nvPr>
            <p:ph idx="3" type="pic"/>
          </p:nvPr>
        </p:nvSpPr>
        <p:spPr>
          <a:xfrm>
            <a:off x="4279192" y="4287009"/>
            <a:ext cx="4798110" cy="4798111"/>
          </a:xfrm>
          <a:prstGeom prst="rect">
            <a:avLst/>
          </a:prstGeom>
          <a:solidFill>
            <a:srgbClr val="353535">
              <a:alpha val="10196"/>
            </a:srgbClr>
          </a:solidFill>
          <a:ln>
            <a:noFill/>
          </a:ln>
        </p:spPr>
      </p:sp>
      <p:pic>
        <p:nvPicPr>
          <p:cNvPr descr="A picture containing drawing&#10;&#10;Description automatically generated" id="49" name="Google Shape;49;p38"/>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
  <p:cSld name="17">
    <p:spTree>
      <p:nvGrpSpPr>
        <p:cNvPr id="50" name="Shape 50"/>
        <p:cNvGrpSpPr/>
        <p:nvPr/>
      </p:nvGrpSpPr>
      <p:grpSpPr>
        <a:xfrm>
          <a:off x="0" y="0"/>
          <a:ext cx="0" cy="0"/>
          <a:chOff x="0" y="0"/>
          <a:chExt cx="0" cy="0"/>
        </a:xfrm>
      </p:grpSpPr>
      <p:sp>
        <p:nvSpPr>
          <p:cNvPr id="51" name="Google Shape;51;p39"/>
          <p:cNvSpPr/>
          <p:nvPr>
            <p:ph idx="2" type="pic"/>
          </p:nvPr>
        </p:nvSpPr>
        <p:spPr>
          <a:xfrm>
            <a:off x="6907700" y="3429529"/>
            <a:ext cx="3466042" cy="3429529"/>
          </a:xfrm>
          <a:prstGeom prst="rect">
            <a:avLst/>
          </a:prstGeom>
          <a:solidFill>
            <a:srgbClr val="353535">
              <a:alpha val="10196"/>
            </a:srgbClr>
          </a:solidFill>
          <a:ln>
            <a:noFill/>
          </a:ln>
        </p:spPr>
      </p:sp>
      <p:sp>
        <p:nvSpPr>
          <p:cNvPr id="52" name="Google Shape;52;p39"/>
          <p:cNvSpPr/>
          <p:nvPr>
            <p:ph idx="3" type="pic"/>
          </p:nvPr>
        </p:nvSpPr>
        <p:spPr>
          <a:xfrm>
            <a:off x="-24384" y="0"/>
            <a:ext cx="3466042" cy="3429529"/>
          </a:xfrm>
          <a:prstGeom prst="rect">
            <a:avLst/>
          </a:prstGeom>
          <a:solidFill>
            <a:srgbClr val="353535">
              <a:alpha val="10196"/>
            </a:srgbClr>
          </a:solidFill>
          <a:ln>
            <a:noFill/>
          </a:ln>
        </p:spPr>
      </p:sp>
      <p:sp>
        <p:nvSpPr>
          <p:cNvPr id="53" name="Google Shape;53;p39"/>
          <p:cNvSpPr/>
          <p:nvPr>
            <p:ph idx="4" type="pic"/>
          </p:nvPr>
        </p:nvSpPr>
        <p:spPr>
          <a:xfrm>
            <a:off x="3441658" y="3429529"/>
            <a:ext cx="3466042" cy="3429529"/>
          </a:xfrm>
          <a:prstGeom prst="rect">
            <a:avLst/>
          </a:prstGeom>
          <a:solidFill>
            <a:srgbClr val="353535">
              <a:alpha val="10196"/>
            </a:srgbClr>
          </a:solidFill>
          <a:ln>
            <a:noFill/>
          </a:ln>
        </p:spPr>
      </p:sp>
      <p:sp>
        <p:nvSpPr>
          <p:cNvPr id="54" name="Google Shape;54;p39"/>
          <p:cNvSpPr/>
          <p:nvPr>
            <p:ph idx="5" type="pic"/>
          </p:nvPr>
        </p:nvSpPr>
        <p:spPr>
          <a:xfrm>
            <a:off x="-24384" y="3429529"/>
            <a:ext cx="3466042" cy="3429529"/>
          </a:xfrm>
          <a:prstGeom prst="rect">
            <a:avLst/>
          </a:prstGeom>
          <a:solidFill>
            <a:srgbClr val="353535">
              <a:alpha val="10196"/>
            </a:srgbClr>
          </a:solidFill>
          <a:ln>
            <a:noFill/>
          </a:ln>
        </p:spPr>
      </p:sp>
      <p:sp>
        <p:nvSpPr>
          <p:cNvPr id="55" name="Google Shape;55;p39"/>
          <p:cNvSpPr/>
          <p:nvPr>
            <p:ph idx="6" type="pic"/>
          </p:nvPr>
        </p:nvSpPr>
        <p:spPr>
          <a:xfrm>
            <a:off x="3441658" y="6859059"/>
            <a:ext cx="3466042" cy="3429529"/>
          </a:xfrm>
          <a:prstGeom prst="rect">
            <a:avLst/>
          </a:prstGeom>
          <a:solidFill>
            <a:srgbClr val="353535">
              <a:alpha val="10196"/>
            </a:srgbClr>
          </a:solidFill>
          <a:ln>
            <a:noFill/>
          </a:ln>
        </p:spPr>
      </p:sp>
      <p:sp>
        <p:nvSpPr>
          <p:cNvPr id="56" name="Google Shape;56;p39"/>
          <p:cNvSpPr/>
          <p:nvPr>
            <p:ph idx="7" type="pic"/>
          </p:nvPr>
        </p:nvSpPr>
        <p:spPr>
          <a:xfrm>
            <a:off x="-24384" y="6859059"/>
            <a:ext cx="3466042" cy="3429529"/>
          </a:xfrm>
          <a:prstGeom prst="rect">
            <a:avLst/>
          </a:prstGeom>
          <a:solidFill>
            <a:srgbClr val="353535">
              <a:alpha val="10196"/>
            </a:srgbClr>
          </a:solidFill>
          <a:ln>
            <a:noFill/>
          </a:ln>
        </p:spPr>
      </p:sp>
      <p:pic>
        <p:nvPicPr>
          <p:cNvPr descr="A picture containing drawing&#10;&#10;Description automatically generated" id="57" name="Google Shape;57;p39"/>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8">
  <p:cSld name="18">
    <p:spTree>
      <p:nvGrpSpPr>
        <p:cNvPr id="58" name="Shape 58"/>
        <p:cNvGrpSpPr/>
        <p:nvPr/>
      </p:nvGrpSpPr>
      <p:grpSpPr>
        <a:xfrm>
          <a:off x="0" y="0"/>
          <a:ext cx="0" cy="0"/>
          <a:chOff x="0" y="0"/>
          <a:chExt cx="0" cy="0"/>
        </a:xfrm>
      </p:grpSpPr>
      <p:sp>
        <p:nvSpPr>
          <p:cNvPr id="59" name="Google Shape;59;p40"/>
          <p:cNvSpPr/>
          <p:nvPr>
            <p:ph idx="2" type="pic"/>
          </p:nvPr>
        </p:nvSpPr>
        <p:spPr>
          <a:xfrm>
            <a:off x="11359170" y="0"/>
            <a:ext cx="2271834" cy="2247901"/>
          </a:xfrm>
          <a:prstGeom prst="rect">
            <a:avLst/>
          </a:prstGeom>
          <a:solidFill>
            <a:srgbClr val="353535">
              <a:alpha val="10196"/>
            </a:srgbClr>
          </a:solidFill>
          <a:ln>
            <a:noFill/>
          </a:ln>
        </p:spPr>
      </p:sp>
      <p:sp>
        <p:nvSpPr>
          <p:cNvPr id="60" name="Google Shape;60;p40"/>
          <p:cNvSpPr/>
          <p:nvPr>
            <p:ph idx="3" type="pic"/>
          </p:nvPr>
        </p:nvSpPr>
        <p:spPr>
          <a:xfrm>
            <a:off x="9087336" y="0"/>
            <a:ext cx="2271834" cy="2247901"/>
          </a:xfrm>
          <a:prstGeom prst="rect">
            <a:avLst/>
          </a:prstGeom>
          <a:solidFill>
            <a:srgbClr val="353535">
              <a:alpha val="10196"/>
            </a:srgbClr>
          </a:solidFill>
          <a:ln>
            <a:noFill/>
          </a:ln>
        </p:spPr>
      </p:sp>
      <p:sp>
        <p:nvSpPr>
          <p:cNvPr id="61" name="Google Shape;61;p40"/>
          <p:cNvSpPr/>
          <p:nvPr>
            <p:ph idx="4" type="pic"/>
          </p:nvPr>
        </p:nvSpPr>
        <p:spPr>
          <a:xfrm>
            <a:off x="6815502" y="0"/>
            <a:ext cx="2271834" cy="2247901"/>
          </a:xfrm>
          <a:prstGeom prst="rect">
            <a:avLst/>
          </a:prstGeom>
          <a:solidFill>
            <a:srgbClr val="353535">
              <a:alpha val="10196"/>
            </a:srgbClr>
          </a:solidFill>
          <a:ln>
            <a:noFill/>
          </a:ln>
        </p:spPr>
      </p:sp>
      <p:sp>
        <p:nvSpPr>
          <p:cNvPr id="62" name="Google Shape;62;p40"/>
          <p:cNvSpPr/>
          <p:nvPr>
            <p:ph idx="5" type="pic"/>
          </p:nvPr>
        </p:nvSpPr>
        <p:spPr>
          <a:xfrm>
            <a:off x="4543668" y="0"/>
            <a:ext cx="2271834" cy="2247901"/>
          </a:xfrm>
          <a:prstGeom prst="rect">
            <a:avLst/>
          </a:prstGeom>
          <a:solidFill>
            <a:srgbClr val="353535">
              <a:alpha val="10196"/>
            </a:srgbClr>
          </a:solidFill>
          <a:ln>
            <a:noFill/>
          </a:ln>
        </p:spPr>
      </p:sp>
      <p:sp>
        <p:nvSpPr>
          <p:cNvPr id="63" name="Google Shape;63;p40"/>
          <p:cNvSpPr/>
          <p:nvPr>
            <p:ph idx="6" type="pic"/>
          </p:nvPr>
        </p:nvSpPr>
        <p:spPr>
          <a:xfrm>
            <a:off x="2271834" y="0"/>
            <a:ext cx="2271834" cy="2247901"/>
          </a:xfrm>
          <a:prstGeom prst="rect">
            <a:avLst/>
          </a:prstGeom>
          <a:solidFill>
            <a:srgbClr val="353535">
              <a:alpha val="10196"/>
            </a:srgbClr>
          </a:solidFill>
          <a:ln>
            <a:noFill/>
          </a:ln>
        </p:spPr>
      </p:sp>
      <p:sp>
        <p:nvSpPr>
          <p:cNvPr id="64" name="Google Shape;64;p40"/>
          <p:cNvSpPr/>
          <p:nvPr>
            <p:ph idx="7" type="pic"/>
          </p:nvPr>
        </p:nvSpPr>
        <p:spPr>
          <a:xfrm>
            <a:off x="0" y="0"/>
            <a:ext cx="2271834" cy="2247901"/>
          </a:xfrm>
          <a:prstGeom prst="rect">
            <a:avLst/>
          </a:prstGeom>
          <a:solidFill>
            <a:srgbClr val="353535">
              <a:alpha val="10196"/>
            </a:srgbClr>
          </a:solidFill>
          <a:ln>
            <a:noFill/>
          </a:ln>
        </p:spPr>
      </p:sp>
      <p:sp>
        <p:nvSpPr>
          <p:cNvPr id="65" name="Google Shape;65;p40"/>
          <p:cNvSpPr/>
          <p:nvPr>
            <p:ph idx="8" type="pic"/>
          </p:nvPr>
        </p:nvSpPr>
        <p:spPr>
          <a:xfrm>
            <a:off x="9087336" y="2247901"/>
            <a:ext cx="2271834" cy="2247901"/>
          </a:xfrm>
          <a:prstGeom prst="rect">
            <a:avLst/>
          </a:prstGeom>
          <a:solidFill>
            <a:srgbClr val="353535">
              <a:alpha val="10196"/>
            </a:srgbClr>
          </a:solidFill>
          <a:ln>
            <a:noFill/>
          </a:ln>
        </p:spPr>
      </p:sp>
      <p:sp>
        <p:nvSpPr>
          <p:cNvPr id="66" name="Google Shape;66;p40"/>
          <p:cNvSpPr/>
          <p:nvPr>
            <p:ph idx="9" type="pic"/>
          </p:nvPr>
        </p:nvSpPr>
        <p:spPr>
          <a:xfrm>
            <a:off x="6815502" y="2247901"/>
            <a:ext cx="2271834" cy="2247901"/>
          </a:xfrm>
          <a:prstGeom prst="rect">
            <a:avLst/>
          </a:prstGeom>
          <a:solidFill>
            <a:srgbClr val="353535">
              <a:alpha val="10196"/>
            </a:srgbClr>
          </a:solidFill>
          <a:ln>
            <a:noFill/>
          </a:ln>
        </p:spPr>
      </p:sp>
      <p:sp>
        <p:nvSpPr>
          <p:cNvPr id="67" name="Google Shape;67;p40"/>
          <p:cNvSpPr/>
          <p:nvPr>
            <p:ph idx="13" type="pic"/>
          </p:nvPr>
        </p:nvSpPr>
        <p:spPr>
          <a:xfrm>
            <a:off x="4543668" y="2247901"/>
            <a:ext cx="2271834" cy="2247901"/>
          </a:xfrm>
          <a:prstGeom prst="rect">
            <a:avLst/>
          </a:prstGeom>
          <a:solidFill>
            <a:srgbClr val="353535">
              <a:alpha val="10196"/>
            </a:srgbClr>
          </a:solidFill>
          <a:ln>
            <a:noFill/>
          </a:ln>
        </p:spPr>
      </p:sp>
      <p:sp>
        <p:nvSpPr>
          <p:cNvPr id="68" name="Google Shape;68;p40"/>
          <p:cNvSpPr/>
          <p:nvPr>
            <p:ph idx="14" type="pic"/>
          </p:nvPr>
        </p:nvSpPr>
        <p:spPr>
          <a:xfrm>
            <a:off x="2271834" y="2247901"/>
            <a:ext cx="2271834" cy="2247901"/>
          </a:xfrm>
          <a:prstGeom prst="rect">
            <a:avLst/>
          </a:prstGeom>
          <a:solidFill>
            <a:srgbClr val="353535">
              <a:alpha val="10196"/>
            </a:srgbClr>
          </a:solidFill>
          <a:ln>
            <a:noFill/>
          </a:ln>
        </p:spPr>
      </p:sp>
      <p:sp>
        <p:nvSpPr>
          <p:cNvPr id="69" name="Google Shape;69;p40"/>
          <p:cNvSpPr/>
          <p:nvPr>
            <p:ph idx="15" type="pic"/>
          </p:nvPr>
        </p:nvSpPr>
        <p:spPr>
          <a:xfrm>
            <a:off x="0" y="2247901"/>
            <a:ext cx="2271834" cy="2247901"/>
          </a:xfrm>
          <a:prstGeom prst="rect">
            <a:avLst/>
          </a:prstGeom>
          <a:solidFill>
            <a:srgbClr val="353535">
              <a:alpha val="10196"/>
            </a:srgbClr>
          </a:solidFill>
          <a:ln>
            <a:noFill/>
          </a:ln>
        </p:spPr>
      </p:sp>
      <p:sp>
        <p:nvSpPr>
          <p:cNvPr id="70" name="Google Shape;70;p40"/>
          <p:cNvSpPr/>
          <p:nvPr>
            <p:ph idx="16" type="pic"/>
          </p:nvPr>
        </p:nvSpPr>
        <p:spPr>
          <a:xfrm>
            <a:off x="4543668" y="4495802"/>
            <a:ext cx="2271834" cy="2247901"/>
          </a:xfrm>
          <a:prstGeom prst="rect">
            <a:avLst/>
          </a:prstGeom>
          <a:solidFill>
            <a:srgbClr val="353535">
              <a:alpha val="10196"/>
            </a:srgbClr>
          </a:solidFill>
          <a:ln>
            <a:noFill/>
          </a:ln>
        </p:spPr>
      </p:sp>
      <p:sp>
        <p:nvSpPr>
          <p:cNvPr id="71" name="Google Shape;71;p40"/>
          <p:cNvSpPr/>
          <p:nvPr>
            <p:ph idx="17" type="pic"/>
          </p:nvPr>
        </p:nvSpPr>
        <p:spPr>
          <a:xfrm>
            <a:off x="2271834" y="4495802"/>
            <a:ext cx="2271834" cy="2247901"/>
          </a:xfrm>
          <a:prstGeom prst="rect">
            <a:avLst/>
          </a:prstGeom>
          <a:solidFill>
            <a:srgbClr val="353535">
              <a:alpha val="10196"/>
            </a:srgbClr>
          </a:solidFill>
          <a:ln>
            <a:noFill/>
          </a:ln>
        </p:spPr>
      </p:sp>
      <p:sp>
        <p:nvSpPr>
          <p:cNvPr id="72" name="Google Shape;72;p40"/>
          <p:cNvSpPr/>
          <p:nvPr>
            <p:ph idx="18" type="pic"/>
          </p:nvPr>
        </p:nvSpPr>
        <p:spPr>
          <a:xfrm>
            <a:off x="0" y="4495802"/>
            <a:ext cx="2271834" cy="2247901"/>
          </a:xfrm>
          <a:prstGeom prst="rect">
            <a:avLst/>
          </a:prstGeom>
          <a:solidFill>
            <a:srgbClr val="353535">
              <a:alpha val="10196"/>
            </a:srgbClr>
          </a:solidFill>
          <a:ln>
            <a:noFill/>
          </a:ln>
        </p:spPr>
      </p:sp>
      <p:sp>
        <p:nvSpPr>
          <p:cNvPr id="73" name="Google Shape;73;p40"/>
          <p:cNvSpPr/>
          <p:nvPr>
            <p:ph idx="19" type="pic"/>
          </p:nvPr>
        </p:nvSpPr>
        <p:spPr>
          <a:xfrm>
            <a:off x="0" y="6743703"/>
            <a:ext cx="2271834" cy="2247901"/>
          </a:xfrm>
          <a:prstGeom prst="rect">
            <a:avLst/>
          </a:prstGeom>
          <a:solidFill>
            <a:srgbClr val="353535">
              <a:alpha val="10196"/>
            </a:srgbClr>
          </a:solidFill>
          <a:ln>
            <a:noFill/>
          </a:ln>
        </p:spPr>
      </p:sp>
      <p:pic>
        <p:nvPicPr>
          <p:cNvPr descr="A picture containing drawing&#10;&#10;Description automatically generated" id="74" name="Google Shape;74;p40"/>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9">
  <p:cSld name="19">
    <p:spTree>
      <p:nvGrpSpPr>
        <p:cNvPr id="75" name="Shape 75"/>
        <p:cNvGrpSpPr/>
        <p:nvPr/>
      </p:nvGrpSpPr>
      <p:grpSpPr>
        <a:xfrm>
          <a:off x="0" y="0"/>
          <a:ext cx="0" cy="0"/>
          <a:chOff x="0" y="0"/>
          <a:chExt cx="0" cy="0"/>
        </a:xfrm>
      </p:grpSpPr>
      <p:sp>
        <p:nvSpPr>
          <p:cNvPr id="76" name="Google Shape;76;p41"/>
          <p:cNvSpPr/>
          <p:nvPr>
            <p:ph idx="2" type="pic"/>
          </p:nvPr>
        </p:nvSpPr>
        <p:spPr>
          <a:xfrm>
            <a:off x="2076448" y="0"/>
            <a:ext cx="3975907" cy="10288588"/>
          </a:xfrm>
          <a:prstGeom prst="rect">
            <a:avLst/>
          </a:prstGeom>
          <a:solidFill>
            <a:srgbClr val="353535">
              <a:alpha val="10196"/>
            </a:srgbClr>
          </a:solidFill>
          <a:ln>
            <a:noFill/>
          </a:ln>
        </p:spPr>
      </p:sp>
      <p:sp>
        <p:nvSpPr>
          <p:cNvPr id="77" name="Google Shape;77;p41"/>
          <p:cNvSpPr/>
          <p:nvPr>
            <p:ph idx="3" type="pic"/>
          </p:nvPr>
        </p:nvSpPr>
        <p:spPr>
          <a:xfrm>
            <a:off x="6052354" y="0"/>
            <a:ext cx="3975907" cy="10288588"/>
          </a:xfrm>
          <a:prstGeom prst="rect">
            <a:avLst/>
          </a:prstGeom>
          <a:solidFill>
            <a:srgbClr val="353535">
              <a:alpha val="10196"/>
            </a:srgbClr>
          </a:solidFill>
          <a:ln>
            <a:noFill/>
          </a:ln>
        </p:spPr>
      </p:sp>
      <p:pic>
        <p:nvPicPr>
          <p:cNvPr descr="A picture containing drawing&#10;&#10;Description automatically generated" id="78" name="Google Shape;78;p41"/>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0">
  <p:cSld name="20">
    <p:spTree>
      <p:nvGrpSpPr>
        <p:cNvPr id="79" name="Shape 79"/>
        <p:cNvGrpSpPr/>
        <p:nvPr/>
      </p:nvGrpSpPr>
      <p:grpSpPr>
        <a:xfrm>
          <a:off x="0" y="0"/>
          <a:ext cx="0" cy="0"/>
          <a:chOff x="0" y="0"/>
          <a:chExt cx="0" cy="0"/>
        </a:xfrm>
      </p:grpSpPr>
      <p:sp>
        <p:nvSpPr>
          <p:cNvPr id="80" name="Google Shape;80;p42"/>
          <p:cNvSpPr/>
          <p:nvPr>
            <p:ph idx="2" type="pic"/>
          </p:nvPr>
        </p:nvSpPr>
        <p:spPr>
          <a:xfrm>
            <a:off x="2457449" y="0"/>
            <a:ext cx="5485374" cy="10288588"/>
          </a:xfrm>
          <a:prstGeom prst="rect">
            <a:avLst/>
          </a:prstGeom>
          <a:solidFill>
            <a:srgbClr val="353535">
              <a:alpha val="10196"/>
            </a:srgbClr>
          </a:solidFill>
          <a:ln>
            <a:noFill/>
          </a:ln>
        </p:spPr>
      </p:sp>
      <p:sp>
        <p:nvSpPr>
          <p:cNvPr id="81" name="Google Shape;81;p42"/>
          <p:cNvSpPr/>
          <p:nvPr>
            <p:ph idx="3" type="pic"/>
          </p:nvPr>
        </p:nvSpPr>
        <p:spPr>
          <a:xfrm>
            <a:off x="0" y="0"/>
            <a:ext cx="2457448" cy="10288588"/>
          </a:xfrm>
          <a:prstGeom prst="rect">
            <a:avLst/>
          </a:prstGeom>
          <a:solidFill>
            <a:srgbClr val="353535">
              <a:alpha val="10196"/>
            </a:srgbClr>
          </a:solidFill>
          <a:ln>
            <a:noFill/>
          </a:ln>
        </p:spPr>
      </p:sp>
      <p:pic>
        <p:nvPicPr>
          <p:cNvPr descr="A picture containing drawing&#10;&#10;Description automatically generated" id="82" name="Google Shape;82;p42"/>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2">
  <p:cSld name="22">
    <p:spTree>
      <p:nvGrpSpPr>
        <p:cNvPr id="83" name="Shape 83"/>
        <p:cNvGrpSpPr/>
        <p:nvPr/>
      </p:nvGrpSpPr>
      <p:grpSpPr>
        <a:xfrm>
          <a:off x="0" y="0"/>
          <a:ext cx="0" cy="0"/>
          <a:chOff x="0" y="0"/>
          <a:chExt cx="0" cy="0"/>
        </a:xfrm>
      </p:grpSpPr>
      <p:sp>
        <p:nvSpPr>
          <p:cNvPr id="84" name="Google Shape;84;p43"/>
          <p:cNvSpPr/>
          <p:nvPr>
            <p:ph idx="2" type="pic"/>
          </p:nvPr>
        </p:nvSpPr>
        <p:spPr>
          <a:xfrm>
            <a:off x="8180310" y="0"/>
            <a:ext cx="10107690" cy="10288588"/>
          </a:xfrm>
          <a:prstGeom prst="rect">
            <a:avLst/>
          </a:prstGeom>
          <a:solidFill>
            <a:srgbClr val="353535">
              <a:alpha val="10196"/>
            </a:srgbClr>
          </a:solidFill>
          <a:ln>
            <a:noFill/>
          </a:ln>
        </p:spPr>
      </p:sp>
      <p:pic>
        <p:nvPicPr>
          <p:cNvPr descr="A picture containing drawing&#10;&#10;Description automatically generated" id="85" name="Google Shape;85;p43"/>
          <p:cNvPicPr preferRelativeResize="0"/>
          <p:nvPr/>
        </p:nvPicPr>
        <p:blipFill rotWithShape="1">
          <a:blip r:embed="rId2">
            <a:alphaModFix/>
          </a:blip>
          <a:srcRect b="0" l="0" r="0" t="0"/>
          <a:stretch/>
        </p:blipFill>
        <p:spPr>
          <a:xfrm>
            <a:off x="0" y="29980"/>
            <a:ext cx="3847684" cy="17364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
  <p:cSld name="55">
    <p:spTree>
      <p:nvGrpSpPr>
        <p:cNvPr id="14" name="Shape 14"/>
        <p:cNvGrpSpPr/>
        <p:nvPr/>
      </p:nvGrpSpPr>
      <p:grpSpPr>
        <a:xfrm>
          <a:off x="0" y="0"/>
          <a:ext cx="0" cy="0"/>
          <a:chOff x="0" y="0"/>
          <a:chExt cx="0" cy="0"/>
        </a:xfrm>
      </p:grpSpPr>
      <p:sp>
        <p:nvSpPr>
          <p:cNvPr id="15" name="Google Shape;15;p24"/>
          <p:cNvSpPr/>
          <p:nvPr>
            <p:ph idx="2" type="pic"/>
          </p:nvPr>
        </p:nvSpPr>
        <p:spPr>
          <a:xfrm>
            <a:off x="9523978" y="3282109"/>
            <a:ext cx="3449405" cy="3449403"/>
          </a:xfrm>
          <a:prstGeom prst="rect">
            <a:avLst/>
          </a:prstGeom>
          <a:solidFill>
            <a:srgbClr val="353535">
              <a:alpha val="10196"/>
            </a:srgbClr>
          </a:solidFill>
          <a:ln>
            <a:noFill/>
          </a:ln>
        </p:spPr>
      </p:sp>
      <p:sp>
        <p:nvSpPr>
          <p:cNvPr id="16" name="Google Shape;16;p24"/>
          <p:cNvSpPr/>
          <p:nvPr>
            <p:ph idx="3" type="pic"/>
          </p:nvPr>
        </p:nvSpPr>
        <p:spPr>
          <a:xfrm>
            <a:off x="5314618" y="3282109"/>
            <a:ext cx="3449405" cy="3449403"/>
          </a:xfrm>
          <a:prstGeom prst="rect">
            <a:avLst/>
          </a:prstGeom>
          <a:solidFill>
            <a:srgbClr val="353535">
              <a:alpha val="10196"/>
            </a:srgbClr>
          </a:solid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
  <p:cSld name="24">
    <p:spTree>
      <p:nvGrpSpPr>
        <p:cNvPr id="86" name="Shape 86"/>
        <p:cNvGrpSpPr/>
        <p:nvPr/>
      </p:nvGrpSpPr>
      <p:grpSpPr>
        <a:xfrm>
          <a:off x="0" y="0"/>
          <a:ext cx="0" cy="0"/>
          <a:chOff x="0" y="0"/>
          <a:chExt cx="0" cy="0"/>
        </a:xfrm>
      </p:grpSpPr>
      <p:sp>
        <p:nvSpPr>
          <p:cNvPr id="87" name="Google Shape;87;p44"/>
          <p:cNvSpPr/>
          <p:nvPr>
            <p:ph idx="2" type="pic"/>
          </p:nvPr>
        </p:nvSpPr>
        <p:spPr>
          <a:xfrm>
            <a:off x="0" y="0"/>
            <a:ext cx="14831526" cy="10288588"/>
          </a:xfrm>
          <a:prstGeom prst="rect">
            <a:avLst/>
          </a:prstGeom>
          <a:solidFill>
            <a:srgbClr val="353535">
              <a:alpha val="10196"/>
            </a:srgbClr>
          </a:solidFill>
          <a:ln>
            <a:noFill/>
          </a:ln>
        </p:spPr>
      </p:sp>
      <p:pic>
        <p:nvPicPr>
          <p:cNvPr descr="A picture containing drawing&#10;&#10;Description automatically generated" id="88" name="Google Shape;88;p44"/>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
  <p:cSld name="25">
    <p:spTree>
      <p:nvGrpSpPr>
        <p:cNvPr id="89" name="Shape 89"/>
        <p:cNvGrpSpPr/>
        <p:nvPr/>
      </p:nvGrpSpPr>
      <p:grpSpPr>
        <a:xfrm>
          <a:off x="0" y="0"/>
          <a:ext cx="0" cy="0"/>
          <a:chOff x="0" y="0"/>
          <a:chExt cx="0" cy="0"/>
        </a:xfrm>
      </p:grpSpPr>
      <p:sp>
        <p:nvSpPr>
          <p:cNvPr id="90" name="Google Shape;90;p45"/>
          <p:cNvSpPr/>
          <p:nvPr>
            <p:ph idx="2" type="pic"/>
          </p:nvPr>
        </p:nvSpPr>
        <p:spPr>
          <a:xfrm>
            <a:off x="-1" y="0"/>
            <a:ext cx="11799269" cy="10288588"/>
          </a:xfrm>
          <a:prstGeom prst="rect">
            <a:avLst/>
          </a:prstGeom>
          <a:solidFill>
            <a:srgbClr val="353535">
              <a:alpha val="10196"/>
            </a:srgbClr>
          </a:solidFill>
          <a:ln>
            <a:noFill/>
          </a:ln>
        </p:spPr>
      </p:sp>
      <p:pic>
        <p:nvPicPr>
          <p:cNvPr descr="A picture containing drawing&#10;&#10;Description automatically generated" id="91" name="Google Shape;91;p45"/>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6">
  <p:cSld name="26">
    <p:spTree>
      <p:nvGrpSpPr>
        <p:cNvPr id="92" name="Shape 92"/>
        <p:cNvGrpSpPr/>
        <p:nvPr/>
      </p:nvGrpSpPr>
      <p:grpSpPr>
        <a:xfrm>
          <a:off x="0" y="0"/>
          <a:ext cx="0" cy="0"/>
          <a:chOff x="0" y="0"/>
          <a:chExt cx="0" cy="0"/>
        </a:xfrm>
      </p:grpSpPr>
      <p:sp>
        <p:nvSpPr>
          <p:cNvPr id="93" name="Google Shape;93;p46"/>
          <p:cNvSpPr/>
          <p:nvPr>
            <p:ph idx="2" type="pic"/>
          </p:nvPr>
        </p:nvSpPr>
        <p:spPr>
          <a:xfrm>
            <a:off x="10460736" y="2301970"/>
            <a:ext cx="7827263" cy="7986618"/>
          </a:xfrm>
          <a:prstGeom prst="rect">
            <a:avLst/>
          </a:prstGeom>
          <a:solidFill>
            <a:srgbClr val="353535">
              <a:alpha val="10196"/>
            </a:srgbClr>
          </a:solidFill>
          <a:ln>
            <a:noFill/>
          </a:ln>
        </p:spPr>
      </p:sp>
      <p:pic>
        <p:nvPicPr>
          <p:cNvPr descr="A picture containing drawing&#10;&#10;Description automatically generated" id="94" name="Google Shape;94;p46"/>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7">
  <p:cSld name="27">
    <p:spTree>
      <p:nvGrpSpPr>
        <p:cNvPr id="95" name="Shape 95"/>
        <p:cNvGrpSpPr/>
        <p:nvPr/>
      </p:nvGrpSpPr>
      <p:grpSpPr>
        <a:xfrm>
          <a:off x="0" y="0"/>
          <a:ext cx="0" cy="0"/>
          <a:chOff x="0" y="0"/>
          <a:chExt cx="0" cy="0"/>
        </a:xfrm>
      </p:grpSpPr>
      <p:sp>
        <p:nvSpPr>
          <p:cNvPr id="96" name="Google Shape;96;p47"/>
          <p:cNvSpPr/>
          <p:nvPr>
            <p:ph idx="2" type="pic"/>
          </p:nvPr>
        </p:nvSpPr>
        <p:spPr>
          <a:xfrm>
            <a:off x="9570720" y="1700378"/>
            <a:ext cx="8717279" cy="8588210"/>
          </a:xfrm>
          <a:prstGeom prst="rect">
            <a:avLst/>
          </a:prstGeom>
          <a:solidFill>
            <a:srgbClr val="353535">
              <a:alpha val="10196"/>
            </a:srgbClr>
          </a:solidFill>
          <a:ln>
            <a:noFill/>
          </a:ln>
        </p:spPr>
      </p:sp>
      <p:pic>
        <p:nvPicPr>
          <p:cNvPr descr="A picture containing drawing&#10;&#10;Description automatically generated" id="97" name="Google Shape;97;p47"/>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8">
  <p:cSld name="28">
    <p:spTree>
      <p:nvGrpSpPr>
        <p:cNvPr id="98" name="Shape 98"/>
        <p:cNvGrpSpPr/>
        <p:nvPr/>
      </p:nvGrpSpPr>
      <p:grpSpPr>
        <a:xfrm>
          <a:off x="0" y="0"/>
          <a:ext cx="0" cy="0"/>
          <a:chOff x="0" y="0"/>
          <a:chExt cx="0" cy="0"/>
        </a:xfrm>
      </p:grpSpPr>
      <p:sp>
        <p:nvSpPr>
          <p:cNvPr id="99" name="Google Shape;99;p48"/>
          <p:cNvSpPr/>
          <p:nvPr>
            <p:ph idx="2" type="pic"/>
          </p:nvPr>
        </p:nvSpPr>
        <p:spPr>
          <a:xfrm>
            <a:off x="8655168" y="3482292"/>
            <a:ext cx="5777441" cy="5788744"/>
          </a:xfrm>
          <a:prstGeom prst="rect">
            <a:avLst/>
          </a:prstGeom>
          <a:solidFill>
            <a:srgbClr val="353535">
              <a:alpha val="10196"/>
            </a:srgbClr>
          </a:solidFill>
          <a:ln>
            <a:noFill/>
          </a:ln>
        </p:spPr>
      </p:sp>
      <p:sp>
        <p:nvSpPr>
          <p:cNvPr id="100" name="Google Shape;100;p48"/>
          <p:cNvSpPr/>
          <p:nvPr>
            <p:ph idx="3" type="pic"/>
          </p:nvPr>
        </p:nvSpPr>
        <p:spPr>
          <a:xfrm>
            <a:off x="11334720" y="0"/>
            <a:ext cx="6953280" cy="10288588"/>
          </a:xfrm>
          <a:prstGeom prst="rect">
            <a:avLst/>
          </a:prstGeom>
          <a:solidFill>
            <a:srgbClr val="353535">
              <a:alpha val="10196"/>
            </a:srgbClr>
          </a:solidFill>
          <a:ln>
            <a:noFill/>
          </a:ln>
        </p:spPr>
      </p:sp>
      <p:pic>
        <p:nvPicPr>
          <p:cNvPr descr="A picture containing drawing&#10;&#10;Description automatically generated" id="101" name="Google Shape;101;p48"/>
          <p:cNvPicPr preferRelativeResize="0"/>
          <p:nvPr/>
        </p:nvPicPr>
        <p:blipFill rotWithShape="1">
          <a:blip r:embed="rId2">
            <a:alphaModFix/>
          </a:blip>
          <a:srcRect b="0" l="0" r="0" t="0"/>
          <a:stretch/>
        </p:blipFill>
        <p:spPr>
          <a:xfrm>
            <a:off x="0" y="29980"/>
            <a:ext cx="3847684" cy="1736484"/>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0">
  <p:cSld name="30">
    <p:spTree>
      <p:nvGrpSpPr>
        <p:cNvPr id="102" name="Shape 102"/>
        <p:cNvGrpSpPr/>
        <p:nvPr/>
      </p:nvGrpSpPr>
      <p:grpSpPr>
        <a:xfrm>
          <a:off x="0" y="0"/>
          <a:ext cx="0" cy="0"/>
          <a:chOff x="0" y="0"/>
          <a:chExt cx="0" cy="0"/>
        </a:xfrm>
      </p:grpSpPr>
      <p:sp>
        <p:nvSpPr>
          <p:cNvPr id="103" name="Google Shape;103;p49"/>
          <p:cNvSpPr/>
          <p:nvPr>
            <p:ph idx="2" type="pic"/>
          </p:nvPr>
        </p:nvSpPr>
        <p:spPr>
          <a:xfrm>
            <a:off x="0" y="0"/>
            <a:ext cx="13279983" cy="10288588"/>
          </a:xfrm>
          <a:prstGeom prst="rect">
            <a:avLst/>
          </a:prstGeom>
          <a:solidFill>
            <a:srgbClr val="353535">
              <a:alpha val="10196"/>
            </a:srgbClr>
          </a:solidFill>
          <a:ln>
            <a:noFill/>
          </a:ln>
        </p:spPr>
      </p:sp>
      <p:pic>
        <p:nvPicPr>
          <p:cNvPr descr="A picture containing drawing&#10;&#10;Description automatically generated" id="104" name="Google Shape;104;p49"/>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
  <p:cSld name="31">
    <p:spTree>
      <p:nvGrpSpPr>
        <p:cNvPr id="105" name="Shape 105"/>
        <p:cNvGrpSpPr/>
        <p:nvPr/>
      </p:nvGrpSpPr>
      <p:grpSpPr>
        <a:xfrm>
          <a:off x="0" y="0"/>
          <a:ext cx="0" cy="0"/>
          <a:chOff x="0" y="0"/>
          <a:chExt cx="0" cy="0"/>
        </a:xfrm>
      </p:grpSpPr>
      <p:sp>
        <p:nvSpPr>
          <p:cNvPr id="106" name="Google Shape;106;p50"/>
          <p:cNvSpPr/>
          <p:nvPr>
            <p:ph idx="2" type="pic"/>
          </p:nvPr>
        </p:nvSpPr>
        <p:spPr>
          <a:xfrm>
            <a:off x="5008008" y="0"/>
            <a:ext cx="13279992" cy="10288588"/>
          </a:xfrm>
          <a:prstGeom prst="rect">
            <a:avLst/>
          </a:prstGeom>
          <a:solidFill>
            <a:srgbClr val="353535">
              <a:alpha val="10196"/>
            </a:srgbClr>
          </a:solidFill>
          <a:ln>
            <a:noFill/>
          </a:ln>
        </p:spPr>
      </p:sp>
      <p:pic>
        <p:nvPicPr>
          <p:cNvPr descr="A picture containing drawing&#10;&#10;Description automatically generated" id="107" name="Google Shape;107;p50"/>
          <p:cNvPicPr preferRelativeResize="0"/>
          <p:nvPr/>
        </p:nvPicPr>
        <p:blipFill rotWithShape="1">
          <a:blip r:embed="rId2">
            <a:alphaModFix/>
          </a:blip>
          <a:srcRect b="0" l="0" r="0" t="0"/>
          <a:stretch/>
        </p:blipFill>
        <p:spPr>
          <a:xfrm>
            <a:off x="0" y="29980"/>
            <a:ext cx="3847684" cy="1736484"/>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2">
  <p:cSld name="32">
    <p:spTree>
      <p:nvGrpSpPr>
        <p:cNvPr id="108" name="Shape 108"/>
        <p:cNvGrpSpPr/>
        <p:nvPr/>
      </p:nvGrpSpPr>
      <p:grpSpPr>
        <a:xfrm>
          <a:off x="0" y="0"/>
          <a:ext cx="0" cy="0"/>
          <a:chOff x="0" y="0"/>
          <a:chExt cx="0" cy="0"/>
        </a:xfrm>
      </p:grpSpPr>
      <p:sp>
        <p:nvSpPr>
          <p:cNvPr id="109" name="Google Shape;109;p51"/>
          <p:cNvSpPr/>
          <p:nvPr>
            <p:ph idx="2" type="pic"/>
          </p:nvPr>
        </p:nvSpPr>
        <p:spPr>
          <a:xfrm>
            <a:off x="-17244" y="0"/>
            <a:ext cx="16075035" cy="10288588"/>
          </a:xfrm>
          <a:prstGeom prst="rect">
            <a:avLst/>
          </a:prstGeom>
          <a:solidFill>
            <a:srgbClr val="353535">
              <a:alpha val="10196"/>
            </a:srgbClr>
          </a:solidFill>
          <a:ln>
            <a:noFill/>
          </a:ln>
        </p:spPr>
      </p:sp>
      <p:pic>
        <p:nvPicPr>
          <p:cNvPr descr="A picture containing drawing&#10;&#10;Description automatically generated" id="110" name="Google Shape;110;p51"/>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3">
  <p:cSld name="33">
    <p:spTree>
      <p:nvGrpSpPr>
        <p:cNvPr id="111" name="Shape 111"/>
        <p:cNvGrpSpPr/>
        <p:nvPr/>
      </p:nvGrpSpPr>
      <p:grpSpPr>
        <a:xfrm>
          <a:off x="0" y="0"/>
          <a:ext cx="0" cy="0"/>
          <a:chOff x="0" y="0"/>
          <a:chExt cx="0" cy="0"/>
        </a:xfrm>
      </p:grpSpPr>
      <p:sp>
        <p:nvSpPr>
          <p:cNvPr id="112" name="Google Shape;112;p52"/>
          <p:cNvSpPr/>
          <p:nvPr>
            <p:ph idx="2" type="pic"/>
          </p:nvPr>
        </p:nvSpPr>
        <p:spPr>
          <a:xfrm>
            <a:off x="4797506" y="0"/>
            <a:ext cx="16075035" cy="10288588"/>
          </a:xfrm>
          <a:prstGeom prst="rect">
            <a:avLst/>
          </a:prstGeom>
          <a:solidFill>
            <a:srgbClr val="353535">
              <a:alpha val="10196"/>
            </a:srgbClr>
          </a:solidFill>
          <a:ln>
            <a:noFill/>
          </a:ln>
        </p:spPr>
      </p:sp>
      <p:pic>
        <p:nvPicPr>
          <p:cNvPr descr="A picture containing drawing&#10;&#10;Description automatically generated" id="113" name="Google Shape;113;p52"/>
          <p:cNvPicPr preferRelativeResize="0"/>
          <p:nvPr/>
        </p:nvPicPr>
        <p:blipFill rotWithShape="1">
          <a:blip r:embed="rId2">
            <a:alphaModFix/>
          </a:blip>
          <a:srcRect b="0" l="0" r="0" t="0"/>
          <a:stretch/>
        </p:blipFill>
        <p:spPr>
          <a:xfrm>
            <a:off x="0" y="29980"/>
            <a:ext cx="3847684" cy="1736484"/>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4">
  <p:cSld name="34">
    <p:spTree>
      <p:nvGrpSpPr>
        <p:cNvPr id="114" name="Shape 114"/>
        <p:cNvGrpSpPr/>
        <p:nvPr/>
      </p:nvGrpSpPr>
      <p:grpSpPr>
        <a:xfrm>
          <a:off x="0" y="0"/>
          <a:ext cx="0" cy="0"/>
          <a:chOff x="0" y="0"/>
          <a:chExt cx="0" cy="0"/>
        </a:xfrm>
      </p:grpSpPr>
      <p:sp>
        <p:nvSpPr>
          <p:cNvPr id="115" name="Google Shape;115;p53"/>
          <p:cNvSpPr/>
          <p:nvPr>
            <p:ph idx="2" type="pic"/>
          </p:nvPr>
        </p:nvSpPr>
        <p:spPr>
          <a:xfrm>
            <a:off x="1818975" y="0"/>
            <a:ext cx="6662002" cy="10288588"/>
          </a:xfrm>
          <a:prstGeom prst="rect">
            <a:avLst/>
          </a:prstGeom>
          <a:solidFill>
            <a:srgbClr val="353535">
              <a:alpha val="10196"/>
            </a:srgbClr>
          </a:solidFill>
          <a:ln>
            <a:noFill/>
          </a:ln>
        </p:spPr>
      </p:sp>
      <p:pic>
        <p:nvPicPr>
          <p:cNvPr descr="A picture containing drawing&#10;&#10;Description automatically generated" id="116" name="Google Shape;116;p53"/>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1">
  <p:cSld name="21">
    <p:spTree>
      <p:nvGrpSpPr>
        <p:cNvPr id="17" name="Shape 17"/>
        <p:cNvGrpSpPr/>
        <p:nvPr/>
      </p:nvGrpSpPr>
      <p:grpSpPr>
        <a:xfrm>
          <a:off x="0" y="0"/>
          <a:ext cx="0" cy="0"/>
          <a:chOff x="0" y="0"/>
          <a:chExt cx="0" cy="0"/>
        </a:xfrm>
      </p:grpSpPr>
      <p:sp>
        <p:nvSpPr>
          <p:cNvPr id="18" name="Google Shape;18;p25"/>
          <p:cNvSpPr/>
          <p:nvPr>
            <p:ph idx="2" type="pic"/>
          </p:nvPr>
        </p:nvSpPr>
        <p:spPr>
          <a:xfrm>
            <a:off x="0" y="0"/>
            <a:ext cx="7942823" cy="10288588"/>
          </a:xfrm>
          <a:prstGeom prst="rect">
            <a:avLst/>
          </a:prstGeom>
          <a:solidFill>
            <a:srgbClr val="353535">
              <a:alpha val="10196"/>
            </a:srgbClr>
          </a:solidFill>
          <a:ln>
            <a:noFill/>
          </a:ln>
        </p:spPr>
      </p:sp>
      <p:pic>
        <p:nvPicPr>
          <p:cNvPr descr="A picture containing drawing&#10;&#10;Description automatically generated" id="19" name="Google Shape;19;p25"/>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
  <p:cSld name="35">
    <p:spTree>
      <p:nvGrpSpPr>
        <p:cNvPr id="117" name="Shape 117"/>
        <p:cNvGrpSpPr/>
        <p:nvPr/>
      </p:nvGrpSpPr>
      <p:grpSpPr>
        <a:xfrm>
          <a:off x="0" y="0"/>
          <a:ext cx="0" cy="0"/>
          <a:chOff x="0" y="0"/>
          <a:chExt cx="0" cy="0"/>
        </a:xfrm>
      </p:grpSpPr>
      <p:sp>
        <p:nvSpPr>
          <p:cNvPr id="118" name="Google Shape;118;p54"/>
          <p:cNvSpPr/>
          <p:nvPr>
            <p:ph idx="2" type="pic"/>
          </p:nvPr>
        </p:nvSpPr>
        <p:spPr>
          <a:xfrm>
            <a:off x="1237024" y="1307392"/>
            <a:ext cx="7696540" cy="7673803"/>
          </a:xfrm>
          <a:prstGeom prst="rect">
            <a:avLst/>
          </a:prstGeom>
          <a:solidFill>
            <a:srgbClr val="353535">
              <a:alpha val="10196"/>
            </a:srgbClr>
          </a:solidFill>
          <a:ln>
            <a:noFill/>
          </a:ln>
        </p:spPr>
      </p:sp>
      <p:pic>
        <p:nvPicPr>
          <p:cNvPr descr="A picture containing drawing&#10;&#10;Description automatically generated" id="119" name="Google Shape;119;p54"/>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
  <p:cSld name="36">
    <p:spTree>
      <p:nvGrpSpPr>
        <p:cNvPr id="120" name="Shape 120"/>
        <p:cNvGrpSpPr/>
        <p:nvPr/>
      </p:nvGrpSpPr>
      <p:grpSpPr>
        <a:xfrm>
          <a:off x="0" y="0"/>
          <a:ext cx="0" cy="0"/>
          <a:chOff x="0" y="0"/>
          <a:chExt cx="0" cy="0"/>
        </a:xfrm>
      </p:grpSpPr>
      <p:sp>
        <p:nvSpPr>
          <p:cNvPr id="121" name="Google Shape;121;p55"/>
          <p:cNvSpPr/>
          <p:nvPr>
            <p:ph idx="2" type="pic"/>
          </p:nvPr>
        </p:nvSpPr>
        <p:spPr>
          <a:xfrm>
            <a:off x="9401366" y="1401961"/>
            <a:ext cx="7507277" cy="7518587"/>
          </a:xfrm>
          <a:prstGeom prst="rect">
            <a:avLst/>
          </a:prstGeom>
          <a:solidFill>
            <a:srgbClr val="353535">
              <a:alpha val="10196"/>
            </a:srgbClr>
          </a:solidFill>
          <a:ln>
            <a:noFill/>
          </a:ln>
        </p:spPr>
      </p:sp>
      <p:pic>
        <p:nvPicPr>
          <p:cNvPr descr="A picture containing drawing&#10;&#10;Description automatically generated" id="122" name="Google Shape;122;p55"/>
          <p:cNvPicPr preferRelativeResize="0"/>
          <p:nvPr/>
        </p:nvPicPr>
        <p:blipFill rotWithShape="1">
          <a:blip r:embed="rId2">
            <a:alphaModFix/>
          </a:blip>
          <a:srcRect b="0" l="0" r="0" t="0"/>
          <a:stretch/>
        </p:blipFill>
        <p:spPr>
          <a:xfrm>
            <a:off x="0" y="29980"/>
            <a:ext cx="3847684" cy="1736484"/>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
  <p:cSld name="37">
    <p:spTree>
      <p:nvGrpSpPr>
        <p:cNvPr id="123" name="Shape 123"/>
        <p:cNvGrpSpPr/>
        <p:nvPr/>
      </p:nvGrpSpPr>
      <p:grpSpPr>
        <a:xfrm>
          <a:off x="0" y="0"/>
          <a:ext cx="0" cy="0"/>
          <a:chOff x="0" y="0"/>
          <a:chExt cx="0" cy="0"/>
        </a:xfrm>
      </p:grpSpPr>
      <p:sp>
        <p:nvSpPr>
          <p:cNvPr id="124" name="Google Shape;124;p56"/>
          <p:cNvSpPr/>
          <p:nvPr>
            <p:ph idx="2" type="pic"/>
          </p:nvPr>
        </p:nvSpPr>
        <p:spPr>
          <a:xfrm>
            <a:off x="9311054" y="1311513"/>
            <a:ext cx="7687902" cy="7699484"/>
          </a:xfrm>
          <a:prstGeom prst="rect">
            <a:avLst/>
          </a:prstGeom>
          <a:solidFill>
            <a:srgbClr val="353535">
              <a:alpha val="10196"/>
            </a:srgbClr>
          </a:solidFill>
          <a:ln>
            <a:noFill/>
          </a:ln>
        </p:spPr>
      </p:sp>
      <p:pic>
        <p:nvPicPr>
          <p:cNvPr descr="A picture containing drawing&#10;&#10;Description automatically generated" id="125" name="Google Shape;125;p56"/>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8">
  <p:cSld name="38">
    <p:spTree>
      <p:nvGrpSpPr>
        <p:cNvPr id="126" name="Shape 126"/>
        <p:cNvGrpSpPr/>
        <p:nvPr/>
      </p:nvGrpSpPr>
      <p:grpSpPr>
        <a:xfrm>
          <a:off x="0" y="0"/>
          <a:ext cx="0" cy="0"/>
          <a:chOff x="0" y="0"/>
          <a:chExt cx="0" cy="0"/>
        </a:xfrm>
      </p:grpSpPr>
      <p:sp>
        <p:nvSpPr>
          <p:cNvPr id="127" name="Google Shape;127;p57"/>
          <p:cNvSpPr/>
          <p:nvPr>
            <p:ph idx="2" type="pic"/>
          </p:nvPr>
        </p:nvSpPr>
        <p:spPr>
          <a:xfrm>
            <a:off x="2188966" y="2589863"/>
            <a:ext cx="5107185" cy="5108862"/>
          </a:xfrm>
          <a:prstGeom prst="rect">
            <a:avLst/>
          </a:prstGeom>
          <a:solidFill>
            <a:srgbClr val="353535">
              <a:alpha val="10196"/>
            </a:srgbClr>
          </a:solidFill>
          <a:ln>
            <a:noFill/>
          </a:ln>
        </p:spPr>
      </p:sp>
      <p:pic>
        <p:nvPicPr>
          <p:cNvPr descr="A picture containing drawing&#10;&#10;Description automatically generated" id="128" name="Google Shape;128;p57"/>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9">
  <p:cSld name="49">
    <p:spTree>
      <p:nvGrpSpPr>
        <p:cNvPr id="129" name="Shape 129"/>
        <p:cNvGrpSpPr/>
        <p:nvPr/>
      </p:nvGrpSpPr>
      <p:grpSpPr>
        <a:xfrm>
          <a:off x="0" y="0"/>
          <a:ext cx="0" cy="0"/>
          <a:chOff x="0" y="0"/>
          <a:chExt cx="0" cy="0"/>
        </a:xfrm>
      </p:grpSpPr>
      <p:sp>
        <p:nvSpPr>
          <p:cNvPr id="130" name="Google Shape;130;p58"/>
          <p:cNvSpPr/>
          <p:nvPr>
            <p:ph idx="2" type="pic"/>
          </p:nvPr>
        </p:nvSpPr>
        <p:spPr>
          <a:xfrm>
            <a:off x="1751932" y="3612397"/>
            <a:ext cx="1971656" cy="1973190"/>
          </a:xfrm>
          <a:prstGeom prst="rect">
            <a:avLst/>
          </a:prstGeom>
          <a:solidFill>
            <a:schemeClr val="dk1">
              <a:alpha val="10196"/>
            </a:schemeClr>
          </a:solidFill>
          <a:ln>
            <a:noFill/>
          </a:ln>
        </p:spPr>
      </p:sp>
      <p:sp>
        <p:nvSpPr>
          <p:cNvPr id="131" name="Google Shape;131;p58"/>
          <p:cNvSpPr/>
          <p:nvPr>
            <p:ph idx="3" type="pic"/>
          </p:nvPr>
        </p:nvSpPr>
        <p:spPr>
          <a:xfrm>
            <a:off x="6041343" y="3612397"/>
            <a:ext cx="1971656" cy="1973190"/>
          </a:xfrm>
          <a:prstGeom prst="rect">
            <a:avLst/>
          </a:prstGeom>
          <a:solidFill>
            <a:schemeClr val="dk1">
              <a:alpha val="10196"/>
            </a:schemeClr>
          </a:solidFill>
          <a:ln>
            <a:noFill/>
          </a:ln>
        </p:spPr>
      </p:sp>
      <p:sp>
        <p:nvSpPr>
          <p:cNvPr id="132" name="Google Shape;132;p58"/>
          <p:cNvSpPr/>
          <p:nvPr>
            <p:ph idx="4" type="pic"/>
          </p:nvPr>
        </p:nvSpPr>
        <p:spPr>
          <a:xfrm>
            <a:off x="10336545" y="3612397"/>
            <a:ext cx="1971656" cy="1973190"/>
          </a:xfrm>
          <a:prstGeom prst="rect">
            <a:avLst/>
          </a:prstGeom>
          <a:solidFill>
            <a:schemeClr val="dk1">
              <a:alpha val="10196"/>
            </a:schemeClr>
          </a:solidFill>
          <a:ln>
            <a:noFill/>
          </a:ln>
        </p:spPr>
      </p:sp>
      <p:sp>
        <p:nvSpPr>
          <p:cNvPr id="133" name="Google Shape;133;p58"/>
          <p:cNvSpPr/>
          <p:nvPr>
            <p:ph idx="5" type="pic"/>
          </p:nvPr>
        </p:nvSpPr>
        <p:spPr>
          <a:xfrm>
            <a:off x="14634816" y="3612397"/>
            <a:ext cx="1971656" cy="1973190"/>
          </a:xfrm>
          <a:prstGeom prst="rect">
            <a:avLst/>
          </a:prstGeom>
          <a:solidFill>
            <a:schemeClr val="dk1">
              <a:alpha val="10196"/>
            </a:schemeClr>
          </a:solidFill>
          <a:ln>
            <a:noFill/>
          </a:ln>
        </p:spPr>
      </p:sp>
      <p:pic>
        <p:nvPicPr>
          <p:cNvPr descr="A picture containing drawing&#10;&#10;Description automatically generated" id="134" name="Google Shape;134;p58"/>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1">
  <p:cSld name="101">
    <p:spTree>
      <p:nvGrpSpPr>
        <p:cNvPr id="135" name="Shape 135"/>
        <p:cNvGrpSpPr/>
        <p:nvPr/>
      </p:nvGrpSpPr>
      <p:grpSpPr>
        <a:xfrm>
          <a:off x="0" y="0"/>
          <a:ext cx="0" cy="0"/>
          <a:chOff x="0" y="0"/>
          <a:chExt cx="0" cy="0"/>
        </a:xfrm>
      </p:grpSpPr>
      <p:sp>
        <p:nvSpPr>
          <p:cNvPr id="136" name="Google Shape;136;p59"/>
          <p:cNvSpPr/>
          <p:nvPr>
            <p:ph idx="2" type="pic"/>
          </p:nvPr>
        </p:nvSpPr>
        <p:spPr>
          <a:xfrm>
            <a:off x="0" y="0"/>
            <a:ext cx="5144294" cy="5144294"/>
          </a:xfrm>
          <a:prstGeom prst="rect">
            <a:avLst/>
          </a:prstGeom>
          <a:solidFill>
            <a:srgbClr val="353535">
              <a:alpha val="10196"/>
            </a:srgbClr>
          </a:solidFill>
          <a:ln>
            <a:noFill/>
          </a:ln>
        </p:spPr>
      </p:sp>
      <p:sp>
        <p:nvSpPr>
          <p:cNvPr id="137" name="Google Shape;137;p59"/>
          <p:cNvSpPr/>
          <p:nvPr>
            <p:ph idx="3" type="pic"/>
          </p:nvPr>
        </p:nvSpPr>
        <p:spPr>
          <a:xfrm>
            <a:off x="0" y="5144294"/>
            <a:ext cx="5144294" cy="5144294"/>
          </a:xfrm>
          <a:prstGeom prst="rect">
            <a:avLst/>
          </a:prstGeom>
          <a:solidFill>
            <a:srgbClr val="353535">
              <a:alpha val="10196"/>
            </a:srgbClr>
          </a:solidFill>
          <a:ln>
            <a:noFill/>
          </a:ln>
        </p:spPr>
      </p:sp>
      <p:sp>
        <p:nvSpPr>
          <p:cNvPr id="138" name="Google Shape;138;p59"/>
          <p:cNvSpPr/>
          <p:nvPr>
            <p:ph idx="4" type="pic"/>
          </p:nvPr>
        </p:nvSpPr>
        <p:spPr>
          <a:xfrm>
            <a:off x="5144294" y="0"/>
            <a:ext cx="5144294" cy="5144294"/>
          </a:xfrm>
          <a:prstGeom prst="rect">
            <a:avLst/>
          </a:prstGeom>
          <a:solidFill>
            <a:srgbClr val="353535">
              <a:alpha val="10196"/>
            </a:srgbClr>
          </a:solidFill>
          <a:ln>
            <a:noFill/>
          </a:ln>
        </p:spPr>
      </p:sp>
      <p:sp>
        <p:nvSpPr>
          <p:cNvPr id="139" name="Google Shape;139;p59"/>
          <p:cNvSpPr/>
          <p:nvPr>
            <p:ph idx="5" type="pic"/>
          </p:nvPr>
        </p:nvSpPr>
        <p:spPr>
          <a:xfrm>
            <a:off x="5144294" y="5144294"/>
            <a:ext cx="5144294" cy="5144294"/>
          </a:xfrm>
          <a:prstGeom prst="rect">
            <a:avLst/>
          </a:prstGeom>
          <a:solidFill>
            <a:srgbClr val="353535">
              <a:alpha val="10196"/>
            </a:srgbClr>
          </a:solidFill>
          <a:ln>
            <a:noFill/>
          </a:ln>
        </p:spPr>
      </p:sp>
      <p:sp>
        <p:nvSpPr>
          <p:cNvPr id="140" name="Google Shape;140;p59"/>
          <p:cNvSpPr/>
          <p:nvPr>
            <p:ph idx="6" type="pic"/>
          </p:nvPr>
        </p:nvSpPr>
        <p:spPr>
          <a:xfrm>
            <a:off x="10288588" y="0"/>
            <a:ext cx="7999412" cy="5144294"/>
          </a:xfrm>
          <a:prstGeom prst="rect">
            <a:avLst/>
          </a:prstGeom>
          <a:solidFill>
            <a:srgbClr val="353535">
              <a:alpha val="10196"/>
            </a:srgbClr>
          </a:solidFill>
          <a:ln>
            <a:no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标题和内容">
  <p:cSld name="标题和内容">
    <p:spTree>
      <p:nvGrpSpPr>
        <p:cNvPr id="141" name="Shape 141"/>
        <p:cNvGrpSpPr/>
        <p:nvPr/>
      </p:nvGrpSpPr>
      <p:grpSpPr>
        <a:xfrm>
          <a:off x="0" y="0"/>
          <a:ext cx="0" cy="0"/>
          <a:chOff x="0" y="0"/>
          <a:chExt cx="0" cy="0"/>
        </a:xfrm>
      </p:grpSpPr>
      <p:sp>
        <p:nvSpPr>
          <p:cNvPr id="142" name="Google Shape;142;p60"/>
          <p:cNvSpPr/>
          <p:nvPr/>
        </p:nvSpPr>
        <p:spPr>
          <a:xfrm>
            <a:off x="0" y="3640846"/>
            <a:ext cx="18288000" cy="6647744"/>
          </a:xfrm>
          <a:custGeom>
            <a:rect b="b" l="l" r="r" t="t"/>
            <a:pathLst>
              <a:path extrusionOk="0" h="4431145" w="9144000">
                <a:moveTo>
                  <a:pt x="0" y="0"/>
                </a:moveTo>
                <a:cubicBezTo>
                  <a:pt x="665399" y="762209"/>
                  <a:pt x="1434980" y="1458693"/>
                  <a:pt x="2286817" y="2064940"/>
                </a:cubicBezTo>
                <a:cubicBezTo>
                  <a:pt x="4374993" y="3551080"/>
                  <a:pt x="6813587" y="4392563"/>
                  <a:pt x="9144000" y="4431142"/>
                </a:cubicBezTo>
                <a:lnTo>
                  <a:pt x="9144000" y="4431143"/>
                </a:lnTo>
                <a:lnTo>
                  <a:pt x="9143998" y="4431145"/>
                </a:lnTo>
                <a:lnTo>
                  <a:pt x="0" y="4431145"/>
                </a:lnTo>
                <a:close/>
              </a:path>
            </a:pathLst>
          </a:custGeom>
          <a:solidFill>
            <a:srgbClr val="E7E3D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nvGrpSpPr>
          <p:cNvPr id="143" name="Google Shape;143;p60"/>
          <p:cNvGrpSpPr/>
          <p:nvPr/>
        </p:nvGrpSpPr>
        <p:grpSpPr>
          <a:xfrm>
            <a:off x="308583" y="467744"/>
            <a:ext cx="2000930" cy="1379350"/>
            <a:chOff x="115148" y="402460"/>
            <a:chExt cx="1000465" cy="919425"/>
          </a:xfrm>
        </p:grpSpPr>
        <p:sp>
          <p:nvSpPr>
            <p:cNvPr id="144" name="Google Shape;144;p60"/>
            <p:cNvSpPr/>
            <p:nvPr/>
          </p:nvSpPr>
          <p:spPr>
            <a:xfrm>
              <a:off x="115148" y="423335"/>
              <a:ext cx="629401" cy="629401"/>
            </a:xfrm>
            <a:prstGeom prst="ellipse">
              <a:avLst/>
            </a:prstGeom>
            <a:solidFill>
              <a:srgbClr val="A5D66B"/>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5" name="Google Shape;145;p60"/>
            <p:cNvSpPr/>
            <p:nvPr/>
          </p:nvSpPr>
          <p:spPr>
            <a:xfrm>
              <a:off x="179512" y="692696"/>
              <a:ext cx="573103" cy="573103"/>
            </a:xfrm>
            <a:prstGeom prst="ellipse">
              <a:avLst/>
            </a:prstGeom>
            <a:solidFill>
              <a:srgbClr val="F4823B"/>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6" name="Google Shape;146;p60"/>
            <p:cNvSpPr/>
            <p:nvPr/>
          </p:nvSpPr>
          <p:spPr>
            <a:xfrm rot="-2283256">
              <a:off x="454002" y="660274"/>
              <a:ext cx="550463" cy="550463"/>
            </a:xfrm>
            <a:prstGeom prst="ellipse">
              <a:avLst/>
            </a:prstGeom>
            <a:solidFill>
              <a:srgbClr val="FFC936"/>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7" name="Google Shape;147;p60"/>
            <p:cNvSpPr/>
            <p:nvPr/>
          </p:nvSpPr>
          <p:spPr>
            <a:xfrm rot="-2283256">
              <a:off x="404498" y="485634"/>
              <a:ext cx="411920" cy="411920"/>
            </a:xfrm>
            <a:prstGeom prst="ellipse">
              <a:avLst/>
            </a:prstGeom>
            <a:solidFill>
              <a:srgbClr val="4CB8FF"/>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0">
  <p:cSld name="40">
    <p:spTree>
      <p:nvGrpSpPr>
        <p:cNvPr id="150" name="Shape 150"/>
        <p:cNvGrpSpPr/>
        <p:nvPr/>
      </p:nvGrpSpPr>
      <p:grpSpPr>
        <a:xfrm>
          <a:off x="0" y="0"/>
          <a:ext cx="0" cy="0"/>
          <a:chOff x="0" y="0"/>
          <a:chExt cx="0" cy="0"/>
        </a:xfrm>
      </p:grpSpPr>
      <p:sp>
        <p:nvSpPr>
          <p:cNvPr id="151" name="Google Shape;151;p29"/>
          <p:cNvSpPr/>
          <p:nvPr>
            <p:ph idx="2" type="pic"/>
          </p:nvPr>
        </p:nvSpPr>
        <p:spPr>
          <a:xfrm>
            <a:off x="702734" y="2263699"/>
            <a:ext cx="8156496" cy="5561868"/>
          </a:xfrm>
          <a:prstGeom prst="rect">
            <a:avLst/>
          </a:prstGeom>
          <a:solidFill>
            <a:srgbClr val="353535">
              <a:alpha val="10196"/>
            </a:srgbClr>
          </a:solidFill>
          <a:ln>
            <a:noFill/>
          </a:ln>
        </p:spPr>
      </p:sp>
      <p:sp>
        <p:nvSpPr>
          <p:cNvPr id="152" name="Google Shape;152;p29"/>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53" name="Google Shape;153;p29"/>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sp>
        <p:nvSpPr>
          <p:cNvPr id="154" name="Google Shape;154;p29"/>
          <p:cNvSpPr/>
          <p:nvPr>
            <p:ph idx="3" type="pic"/>
          </p:nvPr>
        </p:nvSpPr>
        <p:spPr>
          <a:xfrm>
            <a:off x="9411837" y="2263699"/>
            <a:ext cx="8156496" cy="5561868"/>
          </a:xfrm>
          <a:prstGeom prst="rect">
            <a:avLst/>
          </a:prstGeom>
          <a:solidFill>
            <a:srgbClr val="353535">
              <a:alpha val="10196"/>
            </a:srgbClr>
          </a:solidFill>
          <a:ln>
            <a:noFill/>
          </a:ln>
        </p:spPr>
      </p:sp>
      <p:pic>
        <p:nvPicPr>
          <p:cNvPr descr="A picture containing drawing&#10;&#10;Description automatically generated" id="155" name="Google Shape;155;p29"/>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4">
  <p:cSld name="04">
    <p:spTree>
      <p:nvGrpSpPr>
        <p:cNvPr id="156" name="Shape 156"/>
        <p:cNvGrpSpPr/>
        <p:nvPr/>
      </p:nvGrpSpPr>
      <p:grpSpPr>
        <a:xfrm>
          <a:off x="0" y="0"/>
          <a:ext cx="0" cy="0"/>
          <a:chOff x="0" y="0"/>
          <a:chExt cx="0" cy="0"/>
        </a:xfrm>
      </p:grpSpPr>
      <p:sp>
        <p:nvSpPr>
          <p:cNvPr id="157" name="Google Shape;157;p61"/>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58" name="Google Shape;158;p61"/>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159" name="Google Shape;159;p61"/>
          <p:cNvPicPr preferRelativeResize="0"/>
          <p:nvPr/>
        </p:nvPicPr>
        <p:blipFill rotWithShape="1">
          <a:blip r:embed="rId2">
            <a:alphaModFix/>
          </a:blip>
          <a:srcRect b="0" l="0" r="0" t="0"/>
          <a:stretch/>
        </p:blipFill>
        <p:spPr>
          <a:xfrm>
            <a:off x="15661532" y="1"/>
            <a:ext cx="2626469" cy="2566287"/>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4">
  <p:cSld name="34">
    <p:spTree>
      <p:nvGrpSpPr>
        <p:cNvPr id="160" name="Shape 160"/>
        <p:cNvGrpSpPr/>
        <p:nvPr/>
      </p:nvGrpSpPr>
      <p:grpSpPr>
        <a:xfrm>
          <a:off x="0" y="0"/>
          <a:ext cx="0" cy="0"/>
          <a:chOff x="0" y="0"/>
          <a:chExt cx="0" cy="0"/>
        </a:xfrm>
      </p:grpSpPr>
      <p:sp>
        <p:nvSpPr>
          <p:cNvPr id="161" name="Google Shape;161;p62"/>
          <p:cNvSpPr/>
          <p:nvPr>
            <p:ph idx="2" type="pic"/>
          </p:nvPr>
        </p:nvSpPr>
        <p:spPr>
          <a:xfrm>
            <a:off x="1818975" y="0"/>
            <a:ext cx="6662002" cy="10288588"/>
          </a:xfrm>
          <a:prstGeom prst="rect">
            <a:avLst/>
          </a:prstGeom>
          <a:solidFill>
            <a:srgbClr val="353535">
              <a:alpha val="10196"/>
            </a:srgbClr>
          </a:solidFill>
          <a:ln>
            <a:noFill/>
          </a:ln>
        </p:spPr>
      </p:sp>
      <p:sp>
        <p:nvSpPr>
          <p:cNvPr id="162" name="Google Shape;162;p62"/>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63" name="Google Shape;163;p62"/>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164" name="Google Shape;164;p62"/>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bg>
      <p:bgPr>
        <a:solidFill>
          <a:srgbClr val="242D38"/>
        </a:solidFill>
      </p:bgPr>
    </p:bg>
    <p:spTree>
      <p:nvGrpSpPr>
        <p:cNvPr id="20" name="Shape 20"/>
        <p:cNvGrpSpPr/>
        <p:nvPr/>
      </p:nvGrpSpPr>
      <p:grpSpPr>
        <a:xfrm>
          <a:off x="0" y="0"/>
          <a:ext cx="0" cy="0"/>
          <a:chOff x="0" y="0"/>
          <a:chExt cx="0" cy="0"/>
        </a:xfrm>
      </p:grpSpPr>
      <p:sp>
        <p:nvSpPr>
          <p:cNvPr id="21" name="Google Shape;21;p26"/>
          <p:cNvSpPr txBox="1"/>
          <p:nvPr>
            <p:ph idx="1" type="body"/>
          </p:nvPr>
        </p:nvSpPr>
        <p:spPr>
          <a:xfrm>
            <a:off x="3827462" y="2656682"/>
            <a:ext cx="10633075" cy="2487612"/>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90000"/>
              </a:lnSpc>
              <a:spcBef>
                <a:spcPts val="1500"/>
              </a:spcBef>
              <a:spcAft>
                <a:spcPts val="0"/>
              </a:spcAft>
              <a:buClr>
                <a:srgbClr val="F5333F"/>
              </a:buClr>
              <a:buSzPts val="8800"/>
              <a:buFont typeface="Arial"/>
              <a:buNone/>
              <a:defRPr b="1" i="0" sz="8800" u="none" cap="none" strike="noStrike">
                <a:solidFill>
                  <a:srgbClr val="F5333F"/>
                </a:solidFill>
                <a:latin typeface="Arial"/>
                <a:ea typeface="Arial"/>
                <a:cs typeface="Arial"/>
                <a:sym typeface="Arial"/>
              </a:defRPr>
            </a:lvl1pPr>
            <a:lvl2pPr indent="-457200" lvl="1" marL="914400" marR="0" rtl="0" algn="l">
              <a:lnSpc>
                <a:spcPct val="90000"/>
              </a:lnSpc>
              <a:spcBef>
                <a:spcPts val="750"/>
              </a:spcBef>
              <a:spcAft>
                <a:spcPts val="0"/>
              </a:spcAft>
              <a:buClr>
                <a:schemeClr val="dk1"/>
              </a:buClr>
              <a:buSzPts val="3600"/>
              <a:buFont typeface="Arial"/>
              <a:buChar char="•"/>
              <a:defRPr b="0" i="0" sz="3600" u="none" cap="none" strike="noStrike">
                <a:solidFill>
                  <a:schemeClr val="dk1"/>
                </a:solidFill>
                <a:latin typeface="Arial"/>
                <a:ea typeface="Arial"/>
                <a:cs typeface="Arial"/>
                <a:sym typeface="Arial"/>
              </a:defRPr>
            </a:lvl2pPr>
            <a:lvl3pPr indent="-419100" lvl="2" marL="1371600" marR="0" rtl="0" algn="l">
              <a:lnSpc>
                <a:spcPct val="90000"/>
              </a:lnSpc>
              <a:spcBef>
                <a:spcPts val="750"/>
              </a:spcBef>
              <a:spcAft>
                <a:spcPts val="0"/>
              </a:spcAft>
              <a:buClr>
                <a:schemeClr val="dk1"/>
              </a:buClr>
              <a:buSzPts val="3000"/>
              <a:buFont typeface="Arial"/>
              <a:buChar char="•"/>
              <a:defRPr b="0" i="0" sz="3000" u="none" cap="none" strike="noStrike">
                <a:solidFill>
                  <a:schemeClr val="dk1"/>
                </a:solidFill>
                <a:latin typeface="Arial"/>
                <a:ea typeface="Arial"/>
                <a:cs typeface="Arial"/>
                <a:sym typeface="Arial"/>
              </a:defRPr>
            </a:lvl3pPr>
            <a:lvl4pPr indent="-400050" lvl="3" marL="1828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4pPr>
            <a:lvl5pPr indent="-400050" lvl="4" marL="22860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5pPr>
            <a:lvl6pPr indent="-400050" lvl="5" marL="27432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6pPr>
            <a:lvl7pPr indent="-400050" lvl="6" marL="32004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7pPr>
            <a:lvl8pPr indent="-400050" lvl="7" marL="36576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8pPr>
            <a:lvl9pPr indent="-400050" lvl="8" marL="4114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9pPr>
          </a:lstStyle>
          <a:p/>
        </p:txBody>
      </p:sp>
      <p:sp>
        <p:nvSpPr>
          <p:cNvPr id="22" name="Google Shape;22;p26"/>
          <p:cNvSpPr txBox="1"/>
          <p:nvPr>
            <p:ph idx="2" type="body"/>
          </p:nvPr>
        </p:nvSpPr>
        <p:spPr>
          <a:xfrm>
            <a:off x="3827462" y="5464065"/>
            <a:ext cx="10633075" cy="1468437"/>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90000"/>
              </a:lnSpc>
              <a:spcBef>
                <a:spcPts val="1500"/>
              </a:spcBef>
              <a:spcAft>
                <a:spcPts val="0"/>
              </a:spcAft>
              <a:buClr>
                <a:schemeClr val="lt2"/>
              </a:buClr>
              <a:buSzPts val="4200"/>
              <a:buFont typeface="Arial"/>
              <a:buNone/>
              <a:defRPr b="1" i="0" sz="4200" u="none" cap="none" strike="noStrike">
                <a:solidFill>
                  <a:schemeClr val="lt2"/>
                </a:solidFill>
                <a:latin typeface="Arial"/>
                <a:ea typeface="Arial"/>
                <a:cs typeface="Arial"/>
                <a:sym typeface="Arial"/>
              </a:defRPr>
            </a:lvl1pPr>
            <a:lvl2pPr indent="-457200" lvl="1" marL="914400" marR="0" rtl="0" algn="l">
              <a:lnSpc>
                <a:spcPct val="90000"/>
              </a:lnSpc>
              <a:spcBef>
                <a:spcPts val="750"/>
              </a:spcBef>
              <a:spcAft>
                <a:spcPts val="0"/>
              </a:spcAft>
              <a:buClr>
                <a:schemeClr val="dk1"/>
              </a:buClr>
              <a:buSzPts val="3600"/>
              <a:buFont typeface="Arial"/>
              <a:buChar char="•"/>
              <a:defRPr b="0" i="0" sz="3600" u="none" cap="none" strike="noStrike">
                <a:solidFill>
                  <a:schemeClr val="dk1"/>
                </a:solidFill>
                <a:latin typeface="Arial"/>
                <a:ea typeface="Arial"/>
                <a:cs typeface="Arial"/>
                <a:sym typeface="Arial"/>
              </a:defRPr>
            </a:lvl2pPr>
            <a:lvl3pPr indent="-419100" lvl="2" marL="1371600" marR="0" rtl="0" algn="l">
              <a:lnSpc>
                <a:spcPct val="90000"/>
              </a:lnSpc>
              <a:spcBef>
                <a:spcPts val="750"/>
              </a:spcBef>
              <a:spcAft>
                <a:spcPts val="0"/>
              </a:spcAft>
              <a:buClr>
                <a:schemeClr val="dk1"/>
              </a:buClr>
              <a:buSzPts val="3000"/>
              <a:buFont typeface="Arial"/>
              <a:buChar char="•"/>
              <a:defRPr b="0" i="0" sz="3000" u="none" cap="none" strike="noStrike">
                <a:solidFill>
                  <a:schemeClr val="dk1"/>
                </a:solidFill>
                <a:latin typeface="Arial"/>
                <a:ea typeface="Arial"/>
                <a:cs typeface="Arial"/>
                <a:sym typeface="Arial"/>
              </a:defRPr>
            </a:lvl3pPr>
            <a:lvl4pPr indent="-400050" lvl="3" marL="1828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4pPr>
            <a:lvl5pPr indent="-400050" lvl="4" marL="22860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5pPr>
            <a:lvl6pPr indent="-400050" lvl="5" marL="27432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6pPr>
            <a:lvl7pPr indent="-400050" lvl="6" marL="32004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7pPr>
            <a:lvl8pPr indent="-400050" lvl="7" marL="36576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8pPr>
            <a:lvl9pPr indent="-400050" lvl="8" marL="4114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3">
  <p:cSld name="03">
    <p:bg>
      <p:bgPr>
        <a:solidFill>
          <a:srgbClr val="011E41"/>
        </a:solidFill>
      </p:bgPr>
    </p:bg>
    <p:spTree>
      <p:nvGrpSpPr>
        <p:cNvPr id="165" name="Shape 165"/>
        <p:cNvGrpSpPr/>
        <p:nvPr/>
      </p:nvGrpSpPr>
      <p:grpSpPr>
        <a:xfrm>
          <a:off x="0" y="0"/>
          <a:ext cx="0" cy="0"/>
          <a:chOff x="0" y="0"/>
          <a:chExt cx="0" cy="0"/>
        </a:xfrm>
      </p:grpSpPr>
      <p:sp>
        <p:nvSpPr>
          <p:cNvPr id="166" name="Google Shape;166;p63"/>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lt2"/>
                </a:solidFill>
                <a:latin typeface="Open Sans"/>
                <a:ea typeface="Open Sans"/>
                <a:cs typeface="Open Sans"/>
                <a:sym typeface="Open Sans"/>
              </a:rPr>
              <a:t>‹#›</a:t>
            </a:fld>
            <a:endParaRPr b="0" i="0" sz="1600" u="none" cap="none" strike="noStrike">
              <a:solidFill>
                <a:schemeClr val="lt2"/>
              </a:solidFill>
              <a:latin typeface="Open Sans"/>
              <a:ea typeface="Open Sans"/>
              <a:cs typeface="Open Sans"/>
              <a:sym typeface="Open Sans"/>
            </a:endParaRPr>
          </a:p>
        </p:txBody>
      </p:sp>
      <p:cxnSp>
        <p:nvCxnSpPr>
          <p:cNvPr id="167" name="Google Shape;167;p63"/>
          <p:cNvCxnSpPr/>
          <p:nvPr/>
        </p:nvCxnSpPr>
        <p:spPr>
          <a:xfrm flipH="1" rot="10800000">
            <a:off x="17568333" y="9352284"/>
            <a:ext cx="719667" cy="15389"/>
          </a:xfrm>
          <a:prstGeom prst="straightConnector1">
            <a:avLst/>
          </a:prstGeom>
          <a:noFill/>
          <a:ln cap="flat" cmpd="sng" w="15875">
            <a:solidFill>
              <a:schemeClr val="lt2"/>
            </a:solidFill>
            <a:prstDash val="solid"/>
            <a:miter lim="800000"/>
            <a:headEnd len="sm" w="sm" type="none"/>
            <a:tailEnd len="sm" w="sm" type="none"/>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1">
  <p:cSld name="21">
    <p:spTree>
      <p:nvGrpSpPr>
        <p:cNvPr id="168" name="Shape 168"/>
        <p:cNvGrpSpPr/>
        <p:nvPr/>
      </p:nvGrpSpPr>
      <p:grpSpPr>
        <a:xfrm>
          <a:off x="0" y="0"/>
          <a:ext cx="0" cy="0"/>
          <a:chOff x="0" y="0"/>
          <a:chExt cx="0" cy="0"/>
        </a:xfrm>
      </p:grpSpPr>
      <p:sp>
        <p:nvSpPr>
          <p:cNvPr id="169" name="Google Shape;169;p64"/>
          <p:cNvSpPr/>
          <p:nvPr>
            <p:ph idx="2" type="pic"/>
          </p:nvPr>
        </p:nvSpPr>
        <p:spPr>
          <a:xfrm>
            <a:off x="0" y="0"/>
            <a:ext cx="7942823" cy="10288588"/>
          </a:xfrm>
          <a:prstGeom prst="rect">
            <a:avLst/>
          </a:prstGeom>
          <a:solidFill>
            <a:srgbClr val="353535">
              <a:alpha val="10196"/>
            </a:srgbClr>
          </a:solidFill>
          <a:ln>
            <a:noFill/>
          </a:ln>
        </p:spPr>
      </p:sp>
      <p:sp>
        <p:nvSpPr>
          <p:cNvPr id="170" name="Google Shape;170;p64"/>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71" name="Google Shape;171;p64"/>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172" name="Google Shape;172;p64"/>
          <p:cNvPicPr preferRelativeResize="0"/>
          <p:nvPr/>
        </p:nvPicPr>
        <p:blipFill rotWithShape="1">
          <a:blip r:embed="rId2">
            <a:alphaModFix/>
          </a:blip>
          <a:srcRect b="0" l="0" r="0" t="0"/>
          <a:stretch/>
        </p:blipFill>
        <p:spPr>
          <a:xfrm>
            <a:off x="15661532" y="1"/>
            <a:ext cx="2626469" cy="2566287"/>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6">
  <p:cSld name="26">
    <p:spTree>
      <p:nvGrpSpPr>
        <p:cNvPr id="173" name="Shape 173"/>
        <p:cNvGrpSpPr/>
        <p:nvPr/>
      </p:nvGrpSpPr>
      <p:grpSpPr>
        <a:xfrm>
          <a:off x="0" y="0"/>
          <a:ext cx="0" cy="0"/>
          <a:chOff x="0" y="0"/>
          <a:chExt cx="0" cy="0"/>
        </a:xfrm>
      </p:grpSpPr>
      <p:sp>
        <p:nvSpPr>
          <p:cNvPr id="174" name="Google Shape;174;p65"/>
          <p:cNvSpPr/>
          <p:nvPr>
            <p:ph idx="2" type="pic"/>
          </p:nvPr>
        </p:nvSpPr>
        <p:spPr>
          <a:xfrm>
            <a:off x="10460736" y="2301970"/>
            <a:ext cx="7827263" cy="7986618"/>
          </a:xfrm>
          <a:prstGeom prst="rect">
            <a:avLst/>
          </a:prstGeom>
          <a:solidFill>
            <a:srgbClr val="353535">
              <a:alpha val="10196"/>
            </a:srgbClr>
          </a:solidFill>
          <a:ln>
            <a:noFill/>
          </a:ln>
        </p:spPr>
      </p:sp>
      <p:sp>
        <p:nvSpPr>
          <p:cNvPr id="175" name="Google Shape;175;p65"/>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76" name="Google Shape;176;p65"/>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5">
  <p:cSld name="05">
    <p:spTree>
      <p:nvGrpSpPr>
        <p:cNvPr id="177" name="Shape 177"/>
        <p:cNvGrpSpPr/>
        <p:nvPr/>
      </p:nvGrpSpPr>
      <p:grpSpPr>
        <a:xfrm>
          <a:off x="0" y="0"/>
          <a:ext cx="0" cy="0"/>
          <a:chOff x="0" y="0"/>
          <a:chExt cx="0" cy="0"/>
        </a:xfrm>
      </p:grpSpPr>
      <p:sp>
        <p:nvSpPr>
          <p:cNvPr id="178" name="Google Shape;178;p66"/>
          <p:cNvSpPr/>
          <p:nvPr>
            <p:ph idx="2" type="pic"/>
          </p:nvPr>
        </p:nvSpPr>
        <p:spPr>
          <a:xfrm>
            <a:off x="0" y="0"/>
            <a:ext cx="18288000" cy="10288588"/>
          </a:xfrm>
          <a:prstGeom prst="rect">
            <a:avLst/>
          </a:prstGeom>
          <a:solidFill>
            <a:srgbClr val="353535">
              <a:alpha val="10196"/>
            </a:srgbClr>
          </a:solidFill>
          <a:ln>
            <a:noFill/>
          </a:ln>
        </p:spPr>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6">
  <p:cSld name="06">
    <p:spTree>
      <p:nvGrpSpPr>
        <p:cNvPr id="179" name="Shape 179"/>
        <p:cNvGrpSpPr/>
        <p:nvPr/>
      </p:nvGrpSpPr>
      <p:grpSpPr>
        <a:xfrm>
          <a:off x="0" y="0"/>
          <a:ext cx="0" cy="0"/>
          <a:chOff x="0" y="0"/>
          <a:chExt cx="0" cy="0"/>
        </a:xfrm>
      </p:grpSpPr>
      <p:sp>
        <p:nvSpPr>
          <p:cNvPr id="180" name="Google Shape;180;p67"/>
          <p:cNvSpPr/>
          <p:nvPr>
            <p:ph idx="2" type="pic"/>
          </p:nvPr>
        </p:nvSpPr>
        <p:spPr>
          <a:xfrm>
            <a:off x="0" y="0"/>
            <a:ext cx="18288000" cy="10288588"/>
          </a:xfrm>
          <a:prstGeom prst="rect">
            <a:avLst/>
          </a:prstGeom>
          <a:solidFill>
            <a:srgbClr val="353535">
              <a:alpha val="10196"/>
            </a:srgbClr>
          </a:solidFill>
          <a:ln>
            <a:noFill/>
          </a:ln>
        </p:spPr>
      </p:sp>
      <p:sp>
        <p:nvSpPr>
          <p:cNvPr id="181" name="Google Shape;181;p67"/>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82" name="Google Shape;182;p67"/>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183" name="Google Shape;183;p67"/>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8">
  <p:cSld name="08">
    <p:spTree>
      <p:nvGrpSpPr>
        <p:cNvPr id="184" name="Shape 184"/>
        <p:cNvGrpSpPr/>
        <p:nvPr/>
      </p:nvGrpSpPr>
      <p:grpSpPr>
        <a:xfrm>
          <a:off x="0" y="0"/>
          <a:ext cx="0" cy="0"/>
          <a:chOff x="0" y="0"/>
          <a:chExt cx="0" cy="0"/>
        </a:xfrm>
      </p:grpSpPr>
      <p:sp>
        <p:nvSpPr>
          <p:cNvPr id="185" name="Google Shape;185;p68"/>
          <p:cNvSpPr/>
          <p:nvPr>
            <p:ph idx="2" type="pic"/>
          </p:nvPr>
        </p:nvSpPr>
        <p:spPr>
          <a:xfrm>
            <a:off x="0" y="0"/>
            <a:ext cx="18288000" cy="10288588"/>
          </a:xfrm>
          <a:prstGeom prst="rect">
            <a:avLst/>
          </a:prstGeom>
          <a:solidFill>
            <a:srgbClr val="353535">
              <a:alpha val="10196"/>
            </a:srgbClr>
          </a:solidFill>
          <a:ln>
            <a:noFill/>
          </a:ln>
        </p:spPr>
      </p:sp>
      <p:sp>
        <p:nvSpPr>
          <p:cNvPr id="186" name="Google Shape;186;p68"/>
          <p:cNvSpPr/>
          <p:nvPr/>
        </p:nvSpPr>
        <p:spPr>
          <a:xfrm rot="-2700000">
            <a:off x="12735456" y="7087331"/>
            <a:ext cx="8322977" cy="411333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87" name="Google Shape;187;p68"/>
          <p:cNvSpPr/>
          <p:nvPr/>
        </p:nvSpPr>
        <p:spPr>
          <a:xfrm rot="-2700000">
            <a:off x="-2493619" y="-545547"/>
            <a:ext cx="7580100" cy="3625588"/>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A picture containing drawing&#10;&#10;Description automatically generated" id="188" name="Google Shape;188;p68"/>
          <p:cNvPicPr preferRelativeResize="0"/>
          <p:nvPr/>
        </p:nvPicPr>
        <p:blipFill rotWithShape="1">
          <a:blip r:embed="rId2">
            <a:alphaModFix/>
          </a:blip>
          <a:srcRect b="0" l="0" r="0" t="0"/>
          <a:stretch/>
        </p:blipFill>
        <p:spPr>
          <a:xfrm>
            <a:off x="0" y="0"/>
            <a:ext cx="2746587" cy="2683239"/>
          </a:xfrm>
          <a:prstGeom prst="rect">
            <a:avLst/>
          </a:prstGeom>
          <a:noFill/>
          <a:ln>
            <a:noFill/>
          </a:ln>
        </p:spPr>
      </p:pic>
      <p:sp>
        <p:nvSpPr>
          <p:cNvPr id="189" name="Google Shape;189;p68"/>
          <p:cNvSpPr txBox="1"/>
          <p:nvPr>
            <p:ph type="title"/>
          </p:nvPr>
        </p:nvSpPr>
        <p:spPr>
          <a:xfrm>
            <a:off x="6974958" y="5805497"/>
            <a:ext cx="10167255" cy="2490076"/>
          </a:xfrm>
          <a:prstGeom prst="rect">
            <a:avLst/>
          </a:prstGeom>
          <a:noFill/>
          <a:ln>
            <a:noFill/>
          </a:ln>
        </p:spPr>
        <p:txBody>
          <a:bodyPr anchorCtr="0" anchor="t" bIns="45700" lIns="91425" spcFirstLastPara="1" rIns="91425" wrap="square" tIns="45700">
            <a:noAutofit/>
          </a:bodyPr>
          <a:lstStyle>
            <a:lvl1pPr lvl="0" marR="0" rtl="0" algn="r">
              <a:lnSpc>
                <a:spcPct val="80000"/>
              </a:lnSpc>
              <a:spcBef>
                <a:spcPts val="0"/>
              </a:spcBef>
              <a:spcAft>
                <a:spcPts val="0"/>
              </a:spcAft>
              <a:buClr>
                <a:srgbClr val="F5333F"/>
              </a:buClr>
              <a:buSzPts val="6600"/>
              <a:buFont typeface="Montserrat"/>
              <a:buNone/>
              <a:defRPr b="1" i="0" sz="6600" u="none" cap="none" strike="noStrike">
                <a:solidFill>
                  <a:srgbClr val="F5333F"/>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90" name="Google Shape;190;p68"/>
          <p:cNvSpPr txBox="1"/>
          <p:nvPr/>
        </p:nvSpPr>
        <p:spPr>
          <a:xfrm>
            <a:off x="11942955" y="9036862"/>
            <a:ext cx="5199258" cy="461665"/>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2400"/>
              <a:buFont typeface="Arial"/>
              <a:buNone/>
            </a:pPr>
            <a:r>
              <a:rPr b="1" i="0" lang="en-US" sz="2400" u="none" cap="none" strike="noStrike">
                <a:solidFill>
                  <a:srgbClr val="011E41"/>
                </a:solidFill>
                <a:latin typeface="Montserrat SemiBold"/>
                <a:ea typeface="Montserrat SemiBold"/>
                <a:cs typeface="Montserrat SemiBold"/>
                <a:sym typeface="Montserrat SemiBold"/>
              </a:rPr>
              <a:t>27 March 2022</a:t>
            </a:r>
            <a:endParaRPr b="1" i="0" sz="2400" u="none" cap="none" strike="noStrik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9">
  <p:cSld name="09">
    <p:bg>
      <p:bgPr>
        <a:solidFill>
          <a:srgbClr val="011E41"/>
        </a:solidFill>
      </p:bgPr>
    </p:bg>
    <p:spTree>
      <p:nvGrpSpPr>
        <p:cNvPr id="191" name="Shape 191"/>
        <p:cNvGrpSpPr/>
        <p:nvPr/>
      </p:nvGrpSpPr>
      <p:grpSpPr>
        <a:xfrm>
          <a:off x="0" y="0"/>
          <a:ext cx="0" cy="0"/>
          <a:chOff x="0" y="0"/>
          <a:chExt cx="0" cy="0"/>
        </a:xfrm>
      </p:grpSpPr>
      <p:pic>
        <p:nvPicPr>
          <p:cNvPr descr="A picture containing drawing&#10;&#10;Description automatically generated" id="192" name="Google Shape;192;p69"/>
          <p:cNvPicPr preferRelativeResize="0"/>
          <p:nvPr/>
        </p:nvPicPr>
        <p:blipFill rotWithShape="1">
          <a:blip r:embed="rId2">
            <a:alphaModFix/>
          </a:blip>
          <a:srcRect b="0" l="0" r="0" t="0"/>
          <a:stretch/>
        </p:blipFill>
        <p:spPr>
          <a:xfrm>
            <a:off x="0" y="0"/>
            <a:ext cx="2746587" cy="2683239"/>
          </a:xfrm>
          <a:prstGeom prst="rect">
            <a:avLst/>
          </a:prstGeom>
          <a:noFill/>
          <a:ln>
            <a:noFill/>
          </a:ln>
        </p:spPr>
      </p:pic>
      <p:sp>
        <p:nvSpPr>
          <p:cNvPr id="193" name="Google Shape;193;p69"/>
          <p:cNvSpPr txBox="1"/>
          <p:nvPr>
            <p:ph type="title"/>
          </p:nvPr>
        </p:nvSpPr>
        <p:spPr>
          <a:xfrm>
            <a:off x="6974958" y="5805497"/>
            <a:ext cx="10167255" cy="2490076"/>
          </a:xfrm>
          <a:prstGeom prst="rect">
            <a:avLst/>
          </a:prstGeom>
          <a:noFill/>
          <a:ln>
            <a:noFill/>
          </a:ln>
        </p:spPr>
        <p:txBody>
          <a:bodyPr anchorCtr="0" anchor="t" bIns="45700" lIns="91425" spcFirstLastPara="1" rIns="91425" wrap="square" tIns="45700">
            <a:noAutofit/>
          </a:bodyPr>
          <a:lstStyle>
            <a:lvl1pPr lvl="0" marR="0" rtl="0" algn="r">
              <a:lnSpc>
                <a:spcPct val="80000"/>
              </a:lnSpc>
              <a:spcBef>
                <a:spcPts val="0"/>
              </a:spcBef>
              <a:spcAft>
                <a:spcPts val="0"/>
              </a:spcAft>
              <a:buClr>
                <a:srgbClr val="F5333F"/>
              </a:buClr>
              <a:buSzPts val="6600"/>
              <a:buFont typeface="Montserrat"/>
              <a:buNone/>
              <a:defRPr b="1" i="0" sz="6600" u="none" cap="none" strike="noStrike">
                <a:solidFill>
                  <a:srgbClr val="F5333F"/>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94" name="Google Shape;194;p69"/>
          <p:cNvSpPr txBox="1"/>
          <p:nvPr/>
        </p:nvSpPr>
        <p:spPr>
          <a:xfrm>
            <a:off x="11942955" y="9036862"/>
            <a:ext cx="5199258" cy="461665"/>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2400"/>
              <a:buFont typeface="Arial"/>
              <a:buNone/>
            </a:pPr>
            <a:r>
              <a:rPr b="1" i="0" lang="en-US" sz="2400" u="none" cap="none" strike="noStrike">
                <a:solidFill>
                  <a:schemeClr val="lt2"/>
                </a:solidFill>
                <a:latin typeface="Montserrat SemiBold"/>
                <a:ea typeface="Montserrat SemiBold"/>
                <a:cs typeface="Montserrat SemiBold"/>
                <a:sym typeface="Montserrat SemiBold"/>
              </a:rPr>
              <a:t>27 March 2022</a:t>
            </a:r>
            <a:endParaRPr b="1" i="0" sz="2400" u="none" cap="none" strike="noStrike">
              <a:solidFill>
                <a:schemeClr val="lt2"/>
              </a:solidFill>
              <a:latin typeface="Montserrat SemiBold"/>
              <a:ea typeface="Montserrat SemiBold"/>
              <a:cs typeface="Montserrat SemiBold"/>
              <a:sym typeface="Montserrat SemiBo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7">
  <p:cSld name="07">
    <p:spTree>
      <p:nvGrpSpPr>
        <p:cNvPr id="195" name="Shape 195"/>
        <p:cNvGrpSpPr/>
        <p:nvPr/>
      </p:nvGrpSpPr>
      <p:grpSpPr>
        <a:xfrm>
          <a:off x="0" y="0"/>
          <a:ext cx="0" cy="0"/>
          <a:chOff x="0" y="0"/>
          <a:chExt cx="0" cy="0"/>
        </a:xfrm>
      </p:grpSpPr>
      <p:sp>
        <p:nvSpPr>
          <p:cNvPr id="196" name="Google Shape;196;p70"/>
          <p:cNvSpPr/>
          <p:nvPr>
            <p:ph idx="2" type="pic"/>
          </p:nvPr>
        </p:nvSpPr>
        <p:spPr>
          <a:xfrm>
            <a:off x="0" y="0"/>
            <a:ext cx="18288000" cy="10288588"/>
          </a:xfrm>
          <a:prstGeom prst="rect">
            <a:avLst/>
          </a:prstGeom>
          <a:solidFill>
            <a:srgbClr val="353535">
              <a:alpha val="10196"/>
            </a:srgbClr>
          </a:solidFill>
          <a:ln>
            <a:noFill/>
          </a:ln>
        </p:spPr>
      </p:sp>
      <p:sp>
        <p:nvSpPr>
          <p:cNvPr id="197" name="Google Shape;197;p70"/>
          <p:cNvSpPr/>
          <p:nvPr/>
        </p:nvSpPr>
        <p:spPr>
          <a:xfrm rot="-2700000">
            <a:off x="-4975069" y="2029188"/>
            <a:ext cx="17752544" cy="3778950"/>
          </a:xfrm>
          <a:prstGeom prst="rect">
            <a:avLst/>
          </a:prstGeom>
          <a:solidFill>
            <a:srgbClr val="011E4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98" name="Google Shape;198;p70"/>
          <p:cNvSpPr/>
          <p:nvPr/>
        </p:nvSpPr>
        <p:spPr>
          <a:xfrm rot="-2700000">
            <a:off x="12735456" y="7087331"/>
            <a:ext cx="8322977" cy="411333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A sign in the dark&#10;&#10;Description automatically generated" id="199" name="Google Shape;199;p70"/>
          <p:cNvPicPr preferRelativeResize="0"/>
          <p:nvPr/>
        </p:nvPicPr>
        <p:blipFill rotWithShape="1">
          <a:blip r:embed="rId2">
            <a:alphaModFix/>
          </a:blip>
          <a:srcRect b="0" l="0" r="0" t="0"/>
          <a:stretch/>
        </p:blipFill>
        <p:spPr>
          <a:xfrm>
            <a:off x="-2665378" y="-7435166"/>
            <a:ext cx="20236810" cy="20236810"/>
          </a:xfrm>
          <a:prstGeom prst="rect">
            <a:avLst/>
          </a:prstGeom>
          <a:noFill/>
          <a:ln>
            <a:noFill/>
          </a:ln>
        </p:spPr>
      </p:pic>
      <p:sp>
        <p:nvSpPr>
          <p:cNvPr id="200" name="Google Shape;200;p70"/>
          <p:cNvSpPr/>
          <p:nvPr/>
        </p:nvSpPr>
        <p:spPr>
          <a:xfrm rot="-2700000">
            <a:off x="-2493619" y="-545547"/>
            <a:ext cx="7580100" cy="3625588"/>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A picture containing drawing&#10;&#10;Description automatically generated" id="201" name="Google Shape;201;p70"/>
          <p:cNvPicPr preferRelativeResize="0"/>
          <p:nvPr/>
        </p:nvPicPr>
        <p:blipFill rotWithShape="1">
          <a:blip r:embed="rId3">
            <a:alphaModFix/>
          </a:blip>
          <a:srcRect b="0" l="0" r="0" t="0"/>
          <a:stretch/>
        </p:blipFill>
        <p:spPr>
          <a:xfrm>
            <a:off x="0" y="0"/>
            <a:ext cx="2746587" cy="2683239"/>
          </a:xfrm>
          <a:prstGeom prst="rect">
            <a:avLst/>
          </a:prstGeom>
          <a:noFill/>
          <a:ln>
            <a:noFill/>
          </a:ln>
        </p:spPr>
      </p:pic>
      <p:sp>
        <p:nvSpPr>
          <p:cNvPr id="202" name="Google Shape;202;p70"/>
          <p:cNvSpPr txBox="1"/>
          <p:nvPr>
            <p:ph type="title"/>
          </p:nvPr>
        </p:nvSpPr>
        <p:spPr>
          <a:xfrm>
            <a:off x="6974958" y="5805497"/>
            <a:ext cx="10167255" cy="2490076"/>
          </a:xfrm>
          <a:prstGeom prst="rect">
            <a:avLst/>
          </a:prstGeom>
          <a:noFill/>
          <a:ln>
            <a:noFill/>
          </a:ln>
        </p:spPr>
        <p:txBody>
          <a:bodyPr anchorCtr="0" anchor="t" bIns="45700" lIns="91425" spcFirstLastPara="1" rIns="91425" wrap="square" tIns="45700">
            <a:noAutofit/>
          </a:bodyPr>
          <a:lstStyle>
            <a:lvl1pPr lvl="0" marR="0" rtl="0" algn="r">
              <a:lnSpc>
                <a:spcPct val="80000"/>
              </a:lnSpc>
              <a:spcBef>
                <a:spcPts val="0"/>
              </a:spcBef>
              <a:spcAft>
                <a:spcPts val="0"/>
              </a:spcAft>
              <a:buClr>
                <a:srgbClr val="F5333F"/>
              </a:buClr>
              <a:buSzPts val="6600"/>
              <a:buFont typeface="Montserrat"/>
              <a:buNone/>
              <a:defRPr b="1" i="0" sz="6600" u="none" cap="none" strike="noStrike">
                <a:solidFill>
                  <a:srgbClr val="F5333F"/>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03" name="Google Shape;203;p70"/>
          <p:cNvSpPr txBox="1"/>
          <p:nvPr/>
        </p:nvSpPr>
        <p:spPr>
          <a:xfrm>
            <a:off x="11942955" y="9036862"/>
            <a:ext cx="5199258" cy="461665"/>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2400"/>
              <a:buFont typeface="Arial"/>
              <a:buNone/>
            </a:pPr>
            <a:r>
              <a:rPr b="1" i="0" lang="en-US" sz="2400" u="none" cap="none" strike="noStrike">
                <a:solidFill>
                  <a:srgbClr val="011E41"/>
                </a:solidFill>
                <a:latin typeface="Montserrat SemiBold"/>
                <a:ea typeface="Montserrat SemiBold"/>
                <a:cs typeface="Montserrat SemiBold"/>
                <a:sym typeface="Montserrat SemiBold"/>
              </a:rPr>
              <a:t>27 March 2022</a:t>
            </a:r>
            <a:endParaRPr b="1" i="0" sz="2400" u="none" cap="none" strike="noStrik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
  <p:cSld name="10">
    <p:spTree>
      <p:nvGrpSpPr>
        <p:cNvPr id="204" name="Shape 204"/>
        <p:cNvGrpSpPr/>
        <p:nvPr/>
      </p:nvGrpSpPr>
      <p:grpSpPr>
        <a:xfrm>
          <a:off x="0" y="0"/>
          <a:ext cx="0" cy="0"/>
          <a:chOff x="0" y="0"/>
          <a:chExt cx="0" cy="0"/>
        </a:xfrm>
      </p:grpSpPr>
      <p:sp>
        <p:nvSpPr>
          <p:cNvPr id="205" name="Google Shape;205;p71"/>
          <p:cNvSpPr/>
          <p:nvPr>
            <p:ph idx="2" type="pic"/>
          </p:nvPr>
        </p:nvSpPr>
        <p:spPr>
          <a:xfrm>
            <a:off x="383056" y="338143"/>
            <a:ext cx="17521895" cy="9625008"/>
          </a:xfrm>
          <a:prstGeom prst="rect">
            <a:avLst/>
          </a:prstGeom>
          <a:solidFill>
            <a:srgbClr val="353535">
              <a:alpha val="10196"/>
            </a:srgbClr>
          </a:solidFill>
          <a:ln>
            <a:noFill/>
          </a:ln>
        </p:spPr>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
  <p:cSld name="11">
    <p:spTree>
      <p:nvGrpSpPr>
        <p:cNvPr id="206" name="Shape 206"/>
        <p:cNvGrpSpPr/>
        <p:nvPr/>
      </p:nvGrpSpPr>
      <p:grpSpPr>
        <a:xfrm>
          <a:off x="0" y="0"/>
          <a:ext cx="0" cy="0"/>
          <a:chOff x="0" y="0"/>
          <a:chExt cx="0" cy="0"/>
        </a:xfrm>
      </p:grpSpPr>
      <p:sp>
        <p:nvSpPr>
          <p:cNvPr id="207" name="Google Shape;207;p72"/>
          <p:cNvSpPr/>
          <p:nvPr>
            <p:ph idx="2" type="pic"/>
          </p:nvPr>
        </p:nvSpPr>
        <p:spPr>
          <a:xfrm>
            <a:off x="1935145" y="3120406"/>
            <a:ext cx="5715000" cy="5715000"/>
          </a:xfrm>
          <a:prstGeom prst="rect">
            <a:avLst/>
          </a:prstGeom>
          <a:solidFill>
            <a:srgbClr val="353535">
              <a:alpha val="10196"/>
            </a:srgbClr>
          </a:solidFill>
          <a:ln>
            <a:noFill/>
          </a:ln>
        </p:spPr>
      </p:sp>
      <p:sp>
        <p:nvSpPr>
          <p:cNvPr id="208" name="Google Shape;208;p72"/>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09" name="Google Shape;209;p72"/>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10" name="Google Shape;210;p72"/>
          <p:cNvPicPr preferRelativeResize="0"/>
          <p:nvPr/>
        </p:nvPicPr>
        <p:blipFill rotWithShape="1">
          <a:blip r:embed="rId2">
            <a:alphaModFix/>
          </a:blip>
          <a:srcRect b="0" l="0" r="0" t="0"/>
          <a:stretch/>
        </p:blipFill>
        <p:spPr>
          <a:xfrm>
            <a:off x="15661532" y="1"/>
            <a:ext cx="2626469" cy="256628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4">
  <p:cSld name="04">
    <p:spTree>
      <p:nvGrpSpPr>
        <p:cNvPr id="23" name="Shape 23"/>
        <p:cNvGrpSpPr/>
        <p:nvPr/>
      </p:nvGrpSpPr>
      <p:grpSpPr>
        <a:xfrm>
          <a:off x="0" y="0"/>
          <a:ext cx="0" cy="0"/>
          <a:chOff x="0" y="0"/>
          <a:chExt cx="0" cy="0"/>
        </a:xfrm>
      </p:grpSpPr>
      <p:pic>
        <p:nvPicPr>
          <p:cNvPr descr="A picture containing drawing&#10;&#10;Description automatically generated" id="24" name="Google Shape;24;p27"/>
          <p:cNvPicPr preferRelativeResize="0"/>
          <p:nvPr/>
        </p:nvPicPr>
        <p:blipFill rotWithShape="1">
          <a:blip r:embed="rId2">
            <a:alphaModFix/>
          </a:blip>
          <a:srcRect b="0" l="0" r="0" t="0"/>
          <a:stretch/>
        </p:blipFill>
        <p:spPr>
          <a:xfrm>
            <a:off x="14433606" y="14992"/>
            <a:ext cx="3847684" cy="1736484"/>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
  <p:cSld name="12">
    <p:spTree>
      <p:nvGrpSpPr>
        <p:cNvPr id="211" name="Shape 211"/>
        <p:cNvGrpSpPr/>
        <p:nvPr/>
      </p:nvGrpSpPr>
      <p:grpSpPr>
        <a:xfrm>
          <a:off x="0" y="0"/>
          <a:ext cx="0" cy="0"/>
          <a:chOff x="0" y="0"/>
          <a:chExt cx="0" cy="0"/>
        </a:xfrm>
      </p:grpSpPr>
      <p:sp>
        <p:nvSpPr>
          <p:cNvPr id="212" name="Google Shape;212;p73"/>
          <p:cNvSpPr/>
          <p:nvPr>
            <p:ph idx="2" type="pic"/>
          </p:nvPr>
        </p:nvSpPr>
        <p:spPr>
          <a:xfrm>
            <a:off x="1610782" y="2576586"/>
            <a:ext cx="6363725" cy="6363727"/>
          </a:xfrm>
          <a:prstGeom prst="rect">
            <a:avLst/>
          </a:prstGeom>
          <a:solidFill>
            <a:srgbClr val="353535">
              <a:alpha val="10196"/>
            </a:srgbClr>
          </a:solidFill>
          <a:ln>
            <a:noFill/>
          </a:ln>
        </p:spPr>
      </p:sp>
      <p:sp>
        <p:nvSpPr>
          <p:cNvPr id="213" name="Google Shape;213;p73"/>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14" name="Google Shape;214;p73"/>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15" name="Google Shape;215;p73"/>
          <p:cNvPicPr preferRelativeResize="0"/>
          <p:nvPr/>
        </p:nvPicPr>
        <p:blipFill rotWithShape="1">
          <a:blip r:embed="rId2">
            <a:alphaModFix/>
          </a:blip>
          <a:srcRect b="0" l="0" r="0" t="0"/>
          <a:stretch/>
        </p:blipFill>
        <p:spPr>
          <a:xfrm>
            <a:off x="15661532" y="1"/>
            <a:ext cx="2626469" cy="2566287"/>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
  <p:cSld name="13">
    <p:spTree>
      <p:nvGrpSpPr>
        <p:cNvPr id="216" name="Shape 216"/>
        <p:cNvGrpSpPr/>
        <p:nvPr/>
      </p:nvGrpSpPr>
      <p:grpSpPr>
        <a:xfrm>
          <a:off x="0" y="0"/>
          <a:ext cx="0" cy="0"/>
          <a:chOff x="0" y="0"/>
          <a:chExt cx="0" cy="0"/>
        </a:xfrm>
      </p:grpSpPr>
      <p:sp>
        <p:nvSpPr>
          <p:cNvPr id="217" name="Google Shape;217;p74"/>
          <p:cNvSpPr/>
          <p:nvPr>
            <p:ph idx="2" type="pic"/>
          </p:nvPr>
        </p:nvSpPr>
        <p:spPr>
          <a:xfrm flipH="1">
            <a:off x="-1" y="0"/>
            <a:ext cx="14712019" cy="4511040"/>
          </a:xfrm>
          <a:prstGeom prst="rect">
            <a:avLst/>
          </a:prstGeom>
          <a:solidFill>
            <a:srgbClr val="353535">
              <a:alpha val="10196"/>
            </a:srgbClr>
          </a:solidFill>
          <a:ln>
            <a:noFill/>
          </a:ln>
        </p:spPr>
      </p:sp>
      <p:sp>
        <p:nvSpPr>
          <p:cNvPr id="218" name="Google Shape;218;p74"/>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19" name="Google Shape;219;p74"/>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20" name="Google Shape;220;p74"/>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
  <p:cSld name="14">
    <p:spTree>
      <p:nvGrpSpPr>
        <p:cNvPr id="221" name="Shape 221"/>
        <p:cNvGrpSpPr/>
        <p:nvPr/>
      </p:nvGrpSpPr>
      <p:grpSpPr>
        <a:xfrm>
          <a:off x="0" y="0"/>
          <a:ext cx="0" cy="0"/>
          <a:chOff x="0" y="0"/>
          <a:chExt cx="0" cy="0"/>
        </a:xfrm>
      </p:grpSpPr>
      <p:sp>
        <p:nvSpPr>
          <p:cNvPr id="222" name="Google Shape;222;p75"/>
          <p:cNvSpPr/>
          <p:nvPr>
            <p:ph idx="2" type="pic"/>
          </p:nvPr>
        </p:nvSpPr>
        <p:spPr>
          <a:xfrm>
            <a:off x="1553028" y="0"/>
            <a:ext cx="16734972" cy="5379495"/>
          </a:xfrm>
          <a:prstGeom prst="rect">
            <a:avLst/>
          </a:prstGeom>
          <a:solidFill>
            <a:srgbClr val="353535">
              <a:alpha val="10196"/>
            </a:srgbClr>
          </a:solidFill>
          <a:ln>
            <a:noFill/>
          </a:ln>
        </p:spPr>
      </p:sp>
      <p:sp>
        <p:nvSpPr>
          <p:cNvPr id="223" name="Google Shape;223;p75"/>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24" name="Google Shape;224;p75"/>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25" name="Google Shape;225;p75"/>
          <p:cNvPicPr preferRelativeResize="0"/>
          <p:nvPr/>
        </p:nvPicPr>
        <p:blipFill rotWithShape="1">
          <a:blip r:embed="rId2">
            <a:alphaModFix/>
          </a:blip>
          <a:srcRect b="0" l="0" r="0" t="0"/>
          <a:stretch/>
        </p:blipFill>
        <p:spPr>
          <a:xfrm>
            <a:off x="0" y="0"/>
            <a:ext cx="2746587" cy="2683239"/>
          </a:xfrm>
          <a:prstGeom prst="rect">
            <a:avLst/>
          </a:prstGeom>
          <a:noFill/>
          <a:ln>
            <a:noFill/>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
  <p:cSld name="15">
    <p:spTree>
      <p:nvGrpSpPr>
        <p:cNvPr id="226" name="Shape 226"/>
        <p:cNvGrpSpPr/>
        <p:nvPr/>
      </p:nvGrpSpPr>
      <p:grpSpPr>
        <a:xfrm>
          <a:off x="0" y="0"/>
          <a:ext cx="0" cy="0"/>
          <a:chOff x="0" y="0"/>
          <a:chExt cx="0" cy="0"/>
        </a:xfrm>
      </p:grpSpPr>
      <p:sp>
        <p:nvSpPr>
          <p:cNvPr id="227" name="Google Shape;227;p76"/>
          <p:cNvSpPr/>
          <p:nvPr>
            <p:ph idx="2" type="pic"/>
          </p:nvPr>
        </p:nvSpPr>
        <p:spPr>
          <a:xfrm>
            <a:off x="0" y="0"/>
            <a:ext cx="9601200" cy="10288588"/>
          </a:xfrm>
          <a:prstGeom prst="rect">
            <a:avLst/>
          </a:prstGeom>
          <a:solidFill>
            <a:srgbClr val="353535">
              <a:alpha val="10196"/>
            </a:srgbClr>
          </a:solidFill>
          <a:ln>
            <a:noFill/>
          </a:ln>
        </p:spPr>
      </p:sp>
      <p:sp>
        <p:nvSpPr>
          <p:cNvPr id="228" name="Google Shape;228;p76"/>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29" name="Google Shape;229;p76"/>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30" name="Google Shape;230;p76"/>
          <p:cNvPicPr preferRelativeResize="0"/>
          <p:nvPr/>
        </p:nvPicPr>
        <p:blipFill rotWithShape="1">
          <a:blip r:embed="rId2">
            <a:alphaModFix/>
          </a:blip>
          <a:srcRect b="0" l="0" r="0" t="0"/>
          <a:stretch/>
        </p:blipFill>
        <p:spPr>
          <a:xfrm>
            <a:off x="15661532" y="1"/>
            <a:ext cx="2626469" cy="2566287"/>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
  <p:cSld name="16">
    <p:spTree>
      <p:nvGrpSpPr>
        <p:cNvPr id="231" name="Shape 231"/>
        <p:cNvGrpSpPr/>
        <p:nvPr/>
      </p:nvGrpSpPr>
      <p:grpSpPr>
        <a:xfrm>
          <a:off x="0" y="0"/>
          <a:ext cx="0" cy="0"/>
          <a:chOff x="0" y="0"/>
          <a:chExt cx="0" cy="0"/>
        </a:xfrm>
      </p:grpSpPr>
      <p:sp>
        <p:nvSpPr>
          <p:cNvPr id="232" name="Google Shape;232;p77"/>
          <p:cNvSpPr/>
          <p:nvPr>
            <p:ph idx="2" type="pic"/>
          </p:nvPr>
        </p:nvSpPr>
        <p:spPr>
          <a:xfrm>
            <a:off x="0" y="0"/>
            <a:ext cx="6698918" cy="6698919"/>
          </a:xfrm>
          <a:prstGeom prst="rect">
            <a:avLst/>
          </a:prstGeom>
          <a:solidFill>
            <a:srgbClr val="353535">
              <a:alpha val="10196"/>
            </a:srgbClr>
          </a:solidFill>
          <a:ln>
            <a:noFill/>
          </a:ln>
        </p:spPr>
      </p:sp>
      <p:sp>
        <p:nvSpPr>
          <p:cNvPr id="233" name="Google Shape;233;p77"/>
          <p:cNvSpPr/>
          <p:nvPr>
            <p:ph idx="3" type="pic"/>
          </p:nvPr>
        </p:nvSpPr>
        <p:spPr>
          <a:xfrm>
            <a:off x="4279192" y="4287009"/>
            <a:ext cx="4798110" cy="4798111"/>
          </a:xfrm>
          <a:prstGeom prst="rect">
            <a:avLst/>
          </a:prstGeom>
          <a:solidFill>
            <a:srgbClr val="353535">
              <a:alpha val="10196"/>
            </a:srgbClr>
          </a:solidFill>
          <a:ln>
            <a:noFill/>
          </a:ln>
        </p:spPr>
      </p:sp>
      <p:sp>
        <p:nvSpPr>
          <p:cNvPr id="234" name="Google Shape;234;p77"/>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35" name="Google Shape;235;p77"/>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36" name="Google Shape;236;p77"/>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
  <p:cSld name="17">
    <p:spTree>
      <p:nvGrpSpPr>
        <p:cNvPr id="237" name="Shape 237"/>
        <p:cNvGrpSpPr/>
        <p:nvPr/>
      </p:nvGrpSpPr>
      <p:grpSpPr>
        <a:xfrm>
          <a:off x="0" y="0"/>
          <a:ext cx="0" cy="0"/>
          <a:chOff x="0" y="0"/>
          <a:chExt cx="0" cy="0"/>
        </a:xfrm>
      </p:grpSpPr>
      <p:sp>
        <p:nvSpPr>
          <p:cNvPr id="238" name="Google Shape;238;p78"/>
          <p:cNvSpPr/>
          <p:nvPr>
            <p:ph idx="2" type="pic"/>
          </p:nvPr>
        </p:nvSpPr>
        <p:spPr>
          <a:xfrm>
            <a:off x="6907700" y="3429529"/>
            <a:ext cx="3466042" cy="3429529"/>
          </a:xfrm>
          <a:prstGeom prst="rect">
            <a:avLst/>
          </a:prstGeom>
          <a:solidFill>
            <a:srgbClr val="353535">
              <a:alpha val="10196"/>
            </a:srgbClr>
          </a:solidFill>
          <a:ln>
            <a:noFill/>
          </a:ln>
        </p:spPr>
      </p:sp>
      <p:sp>
        <p:nvSpPr>
          <p:cNvPr id="239" name="Google Shape;239;p78"/>
          <p:cNvSpPr/>
          <p:nvPr>
            <p:ph idx="3" type="pic"/>
          </p:nvPr>
        </p:nvSpPr>
        <p:spPr>
          <a:xfrm>
            <a:off x="-24384" y="0"/>
            <a:ext cx="3466042" cy="3429529"/>
          </a:xfrm>
          <a:prstGeom prst="rect">
            <a:avLst/>
          </a:prstGeom>
          <a:solidFill>
            <a:srgbClr val="353535">
              <a:alpha val="10196"/>
            </a:srgbClr>
          </a:solidFill>
          <a:ln>
            <a:noFill/>
          </a:ln>
        </p:spPr>
      </p:sp>
      <p:sp>
        <p:nvSpPr>
          <p:cNvPr id="240" name="Google Shape;240;p78"/>
          <p:cNvSpPr/>
          <p:nvPr>
            <p:ph idx="4" type="pic"/>
          </p:nvPr>
        </p:nvSpPr>
        <p:spPr>
          <a:xfrm>
            <a:off x="3441658" y="3429529"/>
            <a:ext cx="3466042" cy="3429529"/>
          </a:xfrm>
          <a:prstGeom prst="rect">
            <a:avLst/>
          </a:prstGeom>
          <a:solidFill>
            <a:srgbClr val="353535">
              <a:alpha val="10196"/>
            </a:srgbClr>
          </a:solidFill>
          <a:ln>
            <a:noFill/>
          </a:ln>
        </p:spPr>
      </p:sp>
      <p:sp>
        <p:nvSpPr>
          <p:cNvPr id="241" name="Google Shape;241;p78"/>
          <p:cNvSpPr/>
          <p:nvPr>
            <p:ph idx="5" type="pic"/>
          </p:nvPr>
        </p:nvSpPr>
        <p:spPr>
          <a:xfrm>
            <a:off x="-24384" y="3429529"/>
            <a:ext cx="3466042" cy="3429529"/>
          </a:xfrm>
          <a:prstGeom prst="rect">
            <a:avLst/>
          </a:prstGeom>
          <a:solidFill>
            <a:srgbClr val="353535">
              <a:alpha val="10196"/>
            </a:srgbClr>
          </a:solidFill>
          <a:ln>
            <a:noFill/>
          </a:ln>
        </p:spPr>
      </p:sp>
      <p:sp>
        <p:nvSpPr>
          <p:cNvPr id="242" name="Google Shape;242;p78"/>
          <p:cNvSpPr/>
          <p:nvPr>
            <p:ph idx="6" type="pic"/>
          </p:nvPr>
        </p:nvSpPr>
        <p:spPr>
          <a:xfrm>
            <a:off x="3441658" y="6859059"/>
            <a:ext cx="3466042" cy="3429529"/>
          </a:xfrm>
          <a:prstGeom prst="rect">
            <a:avLst/>
          </a:prstGeom>
          <a:solidFill>
            <a:srgbClr val="353535">
              <a:alpha val="10196"/>
            </a:srgbClr>
          </a:solidFill>
          <a:ln>
            <a:noFill/>
          </a:ln>
        </p:spPr>
      </p:sp>
      <p:sp>
        <p:nvSpPr>
          <p:cNvPr id="243" name="Google Shape;243;p78"/>
          <p:cNvSpPr/>
          <p:nvPr>
            <p:ph idx="7" type="pic"/>
          </p:nvPr>
        </p:nvSpPr>
        <p:spPr>
          <a:xfrm>
            <a:off x="-24384" y="6859059"/>
            <a:ext cx="3466042" cy="3429529"/>
          </a:xfrm>
          <a:prstGeom prst="rect">
            <a:avLst/>
          </a:prstGeom>
          <a:solidFill>
            <a:srgbClr val="353535">
              <a:alpha val="10196"/>
            </a:srgbClr>
          </a:solidFill>
          <a:ln>
            <a:noFill/>
          </a:ln>
        </p:spPr>
      </p:sp>
      <p:sp>
        <p:nvSpPr>
          <p:cNvPr id="244" name="Google Shape;244;p78"/>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45" name="Google Shape;245;p78"/>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46" name="Google Shape;246;p78"/>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8">
  <p:cSld name="18">
    <p:spTree>
      <p:nvGrpSpPr>
        <p:cNvPr id="247" name="Shape 247"/>
        <p:cNvGrpSpPr/>
        <p:nvPr/>
      </p:nvGrpSpPr>
      <p:grpSpPr>
        <a:xfrm>
          <a:off x="0" y="0"/>
          <a:ext cx="0" cy="0"/>
          <a:chOff x="0" y="0"/>
          <a:chExt cx="0" cy="0"/>
        </a:xfrm>
      </p:grpSpPr>
      <p:sp>
        <p:nvSpPr>
          <p:cNvPr id="248" name="Google Shape;248;p79"/>
          <p:cNvSpPr/>
          <p:nvPr>
            <p:ph idx="2" type="pic"/>
          </p:nvPr>
        </p:nvSpPr>
        <p:spPr>
          <a:xfrm>
            <a:off x="11359170" y="0"/>
            <a:ext cx="2271834" cy="2247901"/>
          </a:xfrm>
          <a:prstGeom prst="rect">
            <a:avLst/>
          </a:prstGeom>
          <a:solidFill>
            <a:srgbClr val="353535">
              <a:alpha val="10196"/>
            </a:srgbClr>
          </a:solidFill>
          <a:ln>
            <a:noFill/>
          </a:ln>
        </p:spPr>
      </p:sp>
      <p:sp>
        <p:nvSpPr>
          <p:cNvPr id="249" name="Google Shape;249;p79"/>
          <p:cNvSpPr/>
          <p:nvPr>
            <p:ph idx="3" type="pic"/>
          </p:nvPr>
        </p:nvSpPr>
        <p:spPr>
          <a:xfrm>
            <a:off x="9087336" y="0"/>
            <a:ext cx="2271834" cy="2247901"/>
          </a:xfrm>
          <a:prstGeom prst="rect">
            <a:avLst/>
          </a:prstGeom>
          <a:solidFill>
            <a:srgbClr val="353535">
              <a:alpha val="10196"/>
            </a:srgbClr>
          </a:solidFill>
          <a:ln>
            <a:noFill/>
          </a:ln>
        </p:spPr>
      </p:sp>
      <p:sp>
        <p:nvSpPr>
          <p:cNvPr id="250" name="Google Shape;250;p79"/>
          <p:cNvSpPr/>
          <p:nvPr>
            <p:ph idx="4" type="pic"/>
          </p:nvPr>
        </p:nvSpPr>
        <p:spPr>
          <a:xfrm>
            <a:off x="6815502" y="0"/>
            <a:ext cx="2271834" cy="2247901"/>
          </a:xfrm>
          <a:prstGeom prst="rect">
            <a:avLst/>
          </a:prstGeom>
          <a:solidFill>
            <a:srgbClr val="353535">
              <a:alpha val="10196"/>
            </a:srgbClr>
          </a:solidFill>
          <a:ln>
            <a:noFill/>
          </a:ln>
        </p:spPr>
      </p:sp>
      <p:sp>
        <p:nvSpPr>
          <p:cNvPr id="251" name="Google Shape;251;p79"/>
          <p:cNvSpPr/>
          <p:nvPr>
            <p:ph idx="5" type="pic"/>
          </p:nvPr>
        </p:nvSpPr>
        <p:spPr>
          <a:xfrm>
            <a:off x="4543668" y="0"/>
            <a:ext cx="2271834" cy="2247901"/>
          </a:xfrm>
          <a:prstGeom prst="rect">
            <a:avLst/>
          </a:prstGeom>
          <a:solidFill>
            <a:srgbClr val="353535">
              <a:alpha val="10196"/>
            </a:srgbClr>
          </a:solidFill>
          <a:ln>
            <a:noFill/>
          </a:ln>
        </p:spPr>
      </p:sp>
      <p:sp>
        <p:nvSpPr>
          <p:cNvPr id="252" name="Google Shape;252;p79"/>
          <p:cNvSpPr/>
          <p:nvPr>
            <p:ph idx="6" type="pic"/>
          </p:nvPr>
        </p:nvSpPr>
        <p:spPr>
          <a:xfrm>
            <a:off x="2271834" y="0"/>
            <a:ext cx="2271834" cy="2247901"/>
          </a:xfrm>
          <a:prstGeom prst="rect">
            <a:avLst/>
          </a:prstGeom>
          <a:solidFill>
            <a:srgbClr val="353535">
              <a:alpha val="10196"/>
            </a:srgbClr>
          </a:solidFill>
          <a:ln>
            <a:noFill/>
          </a:ln>
        </p:spPr>
      </p:sp>
      <p:sp>
        <p:nvSpPr>
          <p:cNvPr id="253" name="Google Shape;253;p79"/>
          <p:cNvSpPr/>
          <p:nvPr>
            <p:ph idx="7" type="pic"/>
          </p:nvPr>
        </p:nvSpPr>
        <p:spPr>
          <a:xfrm>
            <a:off x="0" y="0"/>
            <a:ext cx="2271834" cy="2247901"/>
          </a:xfrm>
          <a:prstGeom prst="rect">
            <a:avLst/>
          </a:prstGeom>
          <a:solidFill>
            <a:srgbClr val="353535">
              <a:alpha val="10196"/>
            </a:srgbClr>
          </a:solidFill>
          <a:ln>
            <a:noFill/>
          </a:ln>
        </p:spPr>
      </p:sp>
      <p:sp>
        <p:nvSpPr>
          <p:cNvPr id="254" name="Google Shape;254;p79"/>
          <p:cNvSpPr/>
          <p:nvPr>
            <p:ph idx="8" type="pic"/>
          </p:nvPr>
        </p:nvSpPr>
        <p:spPr>
          <a:xfrm>
            <a:off x="9087336" y="2247901"/>
            <a:ext cx="2271834" cy="2247901"/>
          </a:xfrm>
          <a:prstGeom prst="rect">
            <a:avLst/>
          </a:prstGeom>
          <a:solidFill>
            <a:srgbClr val="353535">
              <a:alpha val="10196"/>
            </a:srgbClr>
          </a:solidFill>
          <a:ln>
            <a:noFill/>
          </a:ln>
        </p:spPr>
      </p:sp>
      <p:sp>
        <p:nvSpPr>
          <p:cNvPr id="255" name="Google Shape;255;p79"/>
          <p:cNvSpPr/>
          <p:nvPr>
            <p:ph idx="9" type="pic"/>
          </p:nvPr>
        </p:nvSpPr>
        <p:spPr>
          <a:xfrm>
            <a:off x="6815502" y="2247901"/>
            <a:ext cx="2271834" cy="2247901"/>
          </a:xfrm>
          <a:prstGeom prst="rect">
            <a:avLst/>
          </a:prstGeom>
          <a:solidFill>
            <a:srgbClr val="353535">
              <a:alpha val="10196"/>
            </a:srgbClr>
          </a:solidFill>
          <a:ln>
            <a:noFill/>
          </a:ln>
        </p:spPr>
      </p:sp>
      <p:sp>
        <p:nvSpPr>
          <p:cNvPr id="256" name="Google Shape;256;p79"/>
          <p:cNvSpPr/>
          <p:nvPr>
            <p:ph idx="13" type="pic"/>
          </p:nvPr>
        </p:nvSpPr>
        <p:spPr>
          <a:xfrm>
            <a:off x="4543668" y="2247901"/>
            <a:ext cx="2271834" cy="2247901"/>
          </a:xfrm>
          <a:prstGeom prst="rect">
            <a:avLst/>
          </a:prstGeom>
          <a:solidFill>
            <a:srgbClr val="353535">
              <a:alpha val="10196"/>
            </a:srgbClr>
          </a:solidFill>
          <a:ln>
            <a:noFill/>
          </a:ln>
        </p:spPr>
      </p:sp>
      <p:sp>
        <p:nvSpPr>
          <p:cNvPr id="257" name="Google Shape;257;p79"/>
          <p:cNvSpPr/>
          <p:nvPr>
            <p:ph idx="14" type="pic"/>
          </p:nvPr>
        </p:nvSpPr>
        <p:spPr>
          <a:xfrm>
            <a:off x="2271834" y="2247901"/>
            <a:ext cx="2271834" cy="2247901"/>
          </a:xfrm>
          <a:prstGeom prst="rect">
            <a:avLst/>
          </a:prstGeom>
          <a:solidFill>
            <a:srgbClr val="353535">
              <a:alpha val="10196"/>
            </a:srgbClr>
          </a:solidFill>
          <a:ln>
            <a:noFill/>
          </a:ln>
        </p:spPr>
      </p:sp>
      <p:sp>
        <p:nvSpPr>
          <p:cNvPr id="258" name="Google Shape;258;p79"/>
          <p:cNvSpPr/>
          <p:nvPr>
            <p:ph idx="15" type="pic"/>
          </p:nvPr>
        </p:nvSpPr>
        <p:spPr>
          <a:xfrm>
            <a:off x="0" y="2247901"/>
            <a:ext cx="2271834" cy="2247901"/>
          </a:xfrm>
          <a:prstGeom prst="rect">
            <a:avLst/>
          </a:prstGeom>
          <a:solidFill>
            <a:srgbClr val="353535">
              <a:alpha val="10196"/>
            </a:srgbClr>
          </a:solidFill>
          <a:ln>
            <a:noFill/>
          </a:ln>
        </p:spPr>
      </p:sp>
      <p:sp>
        <p:nvSpPr>
          <p:cNvPr id="259" name="Google Shape;259;p79"/>
          <p:cNvSpPr/>
          <p:nvPr>
            <p:ph idx="16" type="pic"/>
          </p:nvPr>
        </p:nvSpPr>
        <p:spPr>
          <a:xfrm>
            <a:off x="4543668" y="4495802"/>
            <a:ext cx="2271834" cy="2247901"/>
          </a:xfrm>
          <a:prstGeom prst="rect">
            <a:avLst/>
          </a:prstGeom>
          <a:solidFill>
            <a:srgbClr val="353535">
              <a:alpha val="10196"/>
            </a:srgbClr>
          </a:solidFill>
          <a:ln>
            <a:noFill/>
          </a:ln>
        </p:spPr>
      </p:sp>
      <p:sp>
        <p:nvSpPr>
          <p:cNvPr id="260" name="Google Shape;260;p79"/>
          <p:cNvSpPr/>
          <p:nvPr>
            <p:ph idx="17" type="pic"/>
          </p:nvPr>
        </p:nvSpPr>
        <p:spPr>
          <a:xfrm>
            <a:off x="2271834" y="4495802"/>
            <a:ext cx="2271834" cy="2247901"/>
          </a:xfrm>
          <a:prstGeom prst="rect">
            <a:avLst/>
          </a:prstGeom>
          <a:solidFill>
            <a:srgbClr val="353535">
              <a:alpha val="10196"/>
            </a:srgbClr>
          </a:solidFill>
          <a:ln>
            <a:noFill/>
          </a:ln>
        </p:spPr>
      </p:sp>
      <p:sp>
        <p:nvSpPr>
          <p:cNvPr id="261" name="Google Shape;261;p79"/>
          <p:cNvSpPr/>
          <p:nvPr>
            <p:ph idx="18" type="pic"/>
          </p:nvPr>
        </p:nvSpPr>
        <p:spPr>
          <a:xfrm>
            <a:off x="0" y="4495802"/>
            <a:ext cx="2271834" cy="2247901"/>
          </a:xfrm>
          <a:prstGeom prst="rect">
            <a:avLst/>
          </a:prstGeom>
          <a:solidFill>
            <a:srgbClr val="353535">
              <a:alpha val="10196"/>
            </a:srgbClr>
          </a:solidFill>
          <a:ln>
            <a:noFill/>
          </a:ln>
        </p:spPr>
      </p:sp>
      <p:sp>
        <p:nvSpPr>
          <p:cNvPr id="262" name="Google Shape;262;p79"/>
          <p:cNvSpPr/>
          <p:nvPr>
            <p:ph idx="19" type="pic"/>
          </p:nvPr>
        </p:nvSpPr>
        <p:spPr>
          <a:xfrm>
            <a:off x="0" y="6743703"/>
            <a:ext cx="2271834" cy="2247901"/>
          </a:xfrm>
          <a:prstGeom prst="rect">
            <a:avLst/>
          </a:prstGeom>
          <a:solidFill>
            <a:srgbClr val="353535">
              <a:alpha val="10196"/>
            </a:srgbClr>
          </a:solidFill>
          <a:ln>
            <a:noFill/>
          </a:ln>
        </p:spPr>
      </p:sp>
      <p:sp>
        <p:nvSpPr>
          <p:cNvPr id="263" name="Google Shape;263;p79"/>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64" name="Google Shape;264;p79"/>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65" name="Google Shape;265;p79"/>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9">
  <p:cSld name="19">
    <p:spTree>
      <p:nvGrpSpPr>
        <p:cNvPr id="266" name="Shape 266"/>
        <p:cNvGrpSpPr/>
        <p:nvPr/>
      </p:nvGrpSpPr>
      <p:grpSpPr>
        <a:xfrm>
          <a:off x="0" y="0"/>
          <a:ext cx="0" cy="0"/>
          <a:chOff x="0" y="0"/>
          <a:chExt cx="0" cy="0"/>
        </a:xfrm>
      </p:grpSpPr>
      <p:sp>
        <p:nvSpPr>
          <p:cNvPr id="267" name="Google Shape;267;p80"/>
          <p:cNvSpPr/>
          <p:nvPr>
            <p:ph idx="2" type="pic"/>
          </p:nvPr>
        </p:nvSpPr>
        <p:spPr>
          <a:xfrm>
            <a:off x="2076448" y="0"/>
            <a:ext cx="3975907" cy="10288588"/>
          </a:xfrm>
          <a:prstGeom prst="rect">
            <a:avLst/>
          </a:prstGeom>
          <a:solidFill>
            <a:srgbClr val="353535">
              <a:alpha val="10196"/>
            </a:srgbClr>
          </a:solidFill>
          <a:ln>
            <a:noFill/>
          </a:ln>
        </p:spPr>
      </p:sp>
      <p:sp>
        <p:nvSpPr>
          <p:cNvPr id="268" name="Google Shape;268;p80"/>
          <p:cNvSpPr/>
          <p:nvPr>
            <p:ph idx="3" type="pic"/>
          </p:nvPr>
        </p:nvSpPr>
        <p:spPr>
          <a:xfrm>
            <a:off x="6052354" y="0"/>
            <a:ext cx="3975907" cy="10288588"/>
          </a:xfrm>
          <a:prstGeom prst="rect">
            <a:avLst/>
          </a:prstGeom>
          <a:solidFill>
            <a:srgbClr val="353535">
              <a:alpha val="10196"/>
            </a:srgbClr>
          </a:solidFill>
          <a:ln>
            <a:noFill/>
          </a:ln>
        </p:spPr>
      </p:sp>
      <p:sp>
        <p:nvSpPr>
          <p:cNvPr id="269" name="Google Shape;269;p80"/>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70" name="Google Shape;270;p80"/>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71" name="Google Shape;271;p80"/>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0">
  <p:cSld name="20">
    <p:spTree>
      <p:nvGrpSpPr>
        <p:cNvPr id="272" name="Shape 272"/>
        <p:cNvGrpSpPr/>
        <p:nvPr/>
      </p:nvGrpSpPr>
      <p:grpSpPr>
        <a:xfrm>
          <a:off x="0" y="0"/>
          <a:ext cx="0" cy="0"/>
          <a:chOff x="0" y="0"/>
          <a:chExt cx="0" cy="0"/>
        </a:xfrm>
      </p:grpSpPr>
      <p:sp>
        <p:nvSpPr>
          <p:cNvPr id="273" name="Google Shape;273;p81"/>
          <p:cNvSpPr/>
          <p:nvPr>
            <p:ph idx="2" type="pic"/>
          </p:nvPr>
        </p:nvSpPr>
        <p:spPr>
          <a:xfrm>
            <a:off x="2457449" y="0"/>
            <a:ext cx="5485374" cy="10288588"/>
          </a:xfrm>
          <a:prstGeom prst="rect">
            <a:avLst/>
          </a:prstGeom>
          <a:solidFill>
            <a:srgbClr val="353535">
              <a:alpha val="10196"/>
            </a:srgbClr>
          </a:solidFill>
          <a:ln>
            <a:noFill/>
          </a:ln>
        </p:spPr>
      </p:sp>
      <p:sp>
        <p:nvSpPr>
          <p:cNvPr id="274" name="Google Shape;274;p81"/>
          <p:cNvSpPr/>
          <p:nvPr>
            <p:ph idx="3" type="pic"/>
          </p:nvPr>
        </p:nvSpPr>
        <p:spPr>
          <a:xfrm>
            <a:off x="0" y="0"/>
            <a:ext cx="2457448" cy="10288588"/>
          </a:xfrm>
          <a:prstGeom prst="rect">
            <a:avLst/>
          </a:prstGeom>
          <a:solidFill>
            <a:srgbClr val="353535">
              <a:alpha val="10196"/>
            </a:srgbClr>
          </a:solidFill>
          <a:ln>
            <a:noFill/>
          </a:ln>
        </p:spPr>
      </p:sp>
      <p:sp>
        <p:nvSpPr>
          <p:cNvPr id="275" name="Google Shape;275;p81"/>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76" name="Google Shape;276;p81"/>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77" name="Google Shape;277;p81"/>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2">
  <p:cSld name="22">
    <p:spTree>
      <p:nvGrpSpPr>
        <p:cNvPr id="278" name="Shape 278"/>
        <p:cNvGrpSpPr/>
        <p:nvPr/>
      </p:nvGrpSpPr>
      <p:grpSpPr>
        <a:xfrm>
          <a:off x="0" y="0"/>
          <a:ext cx="0" cy="0"/>
          <a:chOff x="0" y="0"/>
          <a:chExt cx="0" cy="0"/>
        </a:xfrm>
      </p:grpSpPr>
      <p:sp>
        <p:nvSpPr>
          <p:cNvPr id="279" name="Google Shape;279;p82"/>
          <p:cNvSpPr/>
          <p:nvPr>
            <p:ph idx="2" type="pic"/>
          </p:nvPr>
        </p:nvSpPr>
        <p:spPr>
          <a:xfrm>
            <a:off x="8180310" y="0"/>
            <a:ext cx="10107690" cy="10288588"/>
          </a:xfrm>
          <a:prstGeom prst="rect">
            <a:avLst/>
          </a:prstGeom>
          <a:solidFill>
            <a:srgbClr val="353535">
              <a:alpha val="10196"/>
            </a:srgbClr>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3">
  <p:cSld name="03">
    <p:spTree>
      <p:nvGrpSpPr>
        <p:cNvPr id="25" name="Shape 25"/>
        <p:cNvGrpSpPr/>
        <p:nvPr/>
      </p:nvGrpSpPr>
      <p:grpSpPr>
        <a:xfrm>
          <a:off x="0" y="0"/>
          <a:ext cx="0" cy="0"/>
          <a:chOff x="0" y="0"/>
          <a:chExt cx="0" cy="0"/>
        </a:xfrm>
      </p:grpSpPr>
      <p:pic>
        <p:nvPicPr>
          <p:cNvPr descr="A picture containing drawing&#10;&#10;Description automatically generated" id="26" name="Google Shape;26;p30"/>
          <p:cNvPicPr preferRelativeResize="0"/>
          <p:nvPr/>
        </p:nvPicPr>
        <p:blipFill rotWithShape="1">
          <a:blip r:embed="rId2">
            <a:alphaModFix/>
          </a:blip>
          <a:srcRect b="0" l="0" r="0" t="0"/>
          <a:stretch/>
        </p:blipFill>
        <p:spPr>
          <a:xfrm>
            <a:off x="0" y="29980"/>
            <a:ext cx="3847684" cy="1736484"/>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3">
  <p:cSld name="23">
    <p:spTree>
      <p:nvGrpSpPr>
        <p:cNvPr id="280" name="Shape 280"/>
        <p:cNvGrpSpPr/>
        <p:nvPr/>
      </p:nvGrpSpPr>
      <p:grpSpPr>
        <a:xfrm>
          <a:off x="0" y="0"/>
          <a:ext cx="0" cy="0"/>
          <a:chOff x="0" y="0"/>
          <a:chExt cx="0" cy="0"/>
        </a:xfrm>
      </p:grpSpPr>
      <p:sp>
        <p:nvSpPr>
          <p:cNvPr id="281" name="Google Shape;281;p83"/>
          <p:cNvSpPr/>
          <p:nvPr>
            <p:ph idx="2" type="pic"/>
          </p:nvPr>
        </p:nvSpPr>
        <p:spPr>
          <a:xfrm>
            <a:off x="7841126" y="0"/>
            <a:ext cx="10446874" cy="10288588"/>
          </a:xfrm>
          <a:prstGeom prst="rect">
            <a:avLst/>
          </a:prstGeom>
          <a:solidFill>
            <a:srgbClr val="353535">
              <a:alpha val="10196"/>
            </a:srgbClr>
          </a:solidFill>
          <a:ln>
            <a:noFill/>
          </a:ln>
        </p:spPr>
      </p:sp>
      <p:pic>
        <p:nvPicPr>
          <p:cNvPr id="282" name="Google Shape;282;p83"/>
          <p:cNvPicPr preferRelativeResize="0"/>
          <p:nvPr/>
        </p:nvPicPr>
        <p:blipFill rotWithShape="1">
          <a:blip r:embed="rId2">
            <a:alphaModFix/>
          </a:blip>
          <a:srcRect b="0" l="0" r="0" t="0"/>
          <a:stretch/>
        </p:blipFill>
        <p:spPr>
          <a:xfrm>
            <a:off x="0" y="0"/>
            <a:ext cx="3843130" cy="1881626"/>
          </a:xfrm>
          <a:prstGeom prst="rect">
            <a:avLst/>
          </a:prstGeom>
          <a:noFill/>
          <a:ln>
            <a:noFill/>
          </a:ln>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
  <p:cSld name="24">
    <p:spTree>
      <p:nvGrpSpPr>
        <p:cNvPr id="283" name="Shape 283"/>
        <p:cNvGrpSpPr/>
        <p:nvPr/>
      </p:nvGrpSpPr>
      <p:grpSpPr>
        <a:xfrm>
          <a:off x="0" y="0"/>
          <a:ext cx="0" cy="0"/>
          <a:chOff x="0" y="0"/>
          <a:chExt cx="0" cy="0"/>
        </a:xfrm>
      </p:grpSpPr>
      <p:sp>
        <p:nvSpPr>
          <p:cNvPr id="284" name="Google Shape;284;p84"/>
          <p:cNvSpPr/>
          <p:nvPr>
            <p:ph idx="2" type="pic"/>
          </p:nvPr>
        </p:nvSpPr>
        <p:spPr>
          <a:xfrm>
            <a:off x="0" y="0"/>
            <a:ext cx="14831526" cy="10288588"/>
          </a:xfrm>
          <a:prstGeom prst="rect">
            <a:avLst/>
          </a:prstGeom>
          <a:solidFill>
            <a:srgbClr val="353535">
              <a:alpha val="10196"/>
            </a:srgbClr>
          </a:solidFill>
          <a:ln>
            <a:noFill/>
          </a:ln>
        </p:spPr>
      </p:sp>
      <p:sp>
        <p:nvSpPr>
          <p:cNvPr id="285" name="Google Shape;285;p84"/>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86" name="Google Shape;286;p84"/>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87" name="Google Shape;287;p84"/>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
  <p:cSld name="25">
    <p:spTree>
      <p:nvGrpSpPr>
        <p:cNvPr id="288" name="Shape 288"/>
        <p:cNvGrpSpPr/>
        <p:nvPr/>
      </p:nvGrpSpPr>
      <p:grpSpPr>
        <a:xfrm>
          <a:off x="0" y="0"/>
          <a:ext cx="0" cy="0"/>
          <a:chOff x="0" y="0"/>
          <a:chExt cx="0" cy="0"/>
        </a:xfrm>
      </p:grpSpPr>
      <p:sp>
        <p:nvSpPr>
          <p:cNvPr id="289" name="Google Shape;289;p85"/>
          <p:cNvSpPr/>
          <p:nvPr>
            <p:ph idx="2" type="pic"/>
          </p:nvPr>
        </p:nvSpPr>
        <p:spPr>
          <a:xfrm>
            <a:off x="-1" y="0"/>
            <a:ext cx="11799269" cy="10288588"/>
          </a:xfrm>
          <a:prstGeom prst="rect">
            <a:avLst/>
          </a:prstGeom>
          <a:solidFill>
            <a:srgbClr val="353535">
              <a:alpha val="10196"/>
            </a:srgbClr>
          </a:solidFill>
          <a:ln>
            <a:noFill/>
          </a:ln>
        </p:spPr>
      </p:sp>
      <p:sp>
        <p:nvSpPr>
          <p:cNvPr id="290" name="Google Shape;290;p85"/>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91" name="Google Shape;291;p85"/>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292" name="Google Shape;292;p85"/>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7">
  <p:cSld name="27">
    <p:spTree>
      <p:nvGrpSpPr>
        <p:cNvPr id="293" name="Shape 293"/>
        <p:cNvGrpSpPr/>
        <p:nvPr/>
      </p:nvGrpSpPr>
      <p:grpSpPr>
        <a:xfrm>
          <a:off x="0" y="0"/>
          <a:ext cx="0" cy="0"/>
          <a:chOff x="0" y="0"/>
          <a:chExt cx="0" cy="0"/>
        </a:xfrm>
      </p:grpSpPr>
      <p:sp>
        <p:nvSpPr>
          <p:cNvPr id="294" name="Google Shape;294;p86"/>
          <p:cNvSpPr/>
          <p:nvPr>
            <p:ph idx="2" type="pic"/>
          </p:nvPr>
        </p:nvSpPr>
        <p:spPr>
          <a:xfrm>
            <a:off x="9570720" y="1700378"/>
            <a:ext cx="8717279" cy="8588210"/>
          </a:xfrm>
          <a:prstGeom prst="rect">
            <a:avLst/>
          </a:prstGeom>
          <a:solidFill>
            <a:srgbClr val="353535">
              <a:alpha val="10196"/>
            </a:srgbClr>
          </a:solidFill>
          <a:ln>
            <a:noFill/>
          </a:ln>
        </p:spPr>
      </p:sp>
      <p:sp>
        <p:nvSpPr>
          <p:cNvPr id="295" name="Google Shape;295;p86"/>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296" name="Google Shape;296;p86"/>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8">
  <p:cSld name="28">
    <p:spTree>
      <p:nvGrpSpPr>
        <p:cNvPr id="297" name="Shape 297"/>
        <p:cNvGrpSpPr/>
        <p:nvPr/>
      </p:nvGrpSpPr>
      <p:grpSpPr>
        <a:xfrm>
          <a:off x="0" y="0"/>
          <a:ext cx="0" cy="0"/>
          <a:chOff x="0" y="0"/>
          <a:chExt cx="0" cy="0"/>
        </a:xfrm>
      </p:grpSpPr>
      <p:sp>
        <p:nvSpPr>
          <p:cNvPr id="298" name="Google Shape;298;p87"/>
          <p:cNvSpPr/>
          <p:nvPr>
            <p:ph idx="2" type="pic"/>
          </p:nvPr>
        </p:nvSpPr>
        <p:spPr>
          <a:xfrm>
            <a:off x="8655168" y="3482292"/>
            <a:ext cx="5777441" cy="5788744"/>
          </a:xfrm>
          <a:prstGeom prst="rect">
            <a:avLst/>
          </a:prstGeom>
          <a:solidFill>
            <a:srgbClr val="353535">
              <a:alpha val="10196"/>
            </a:srgbClr>
          </a:solidFill>
          <a:ln>
            <a:noFill/>
          </a:ln>
        </p:spPr>
      </p:sp>
      <p:sp>
        <p:nvSpPr>
          <p:cNvPr id="299" name="Google Shape;299;p87"/>
          <p:cNvSpPr/>
          <p:nvPr>
            <p:ph idx="3" type="pic"/>
          </p:nvPr>
        </p:nvSpPr>
        <p:spPr>
          <a:xfrm>
            <a:off x="11334720" y="0"/>
            <a:ext cx="6953280" cy="10288588"/>
          </a:xfrm>
          <a:prstGeom prst="rect">
            <a:avLst/>
          </a:prstGeom>
          <a:solidFill>
            <a:srgbClr val="353535">
              <a:alpha val="10196"/>
            </a:srgbClr>
          </a:solidFill>
          <a:ln>
            <a:noFill/>
          </a:ln>
        </p:spPr>
      </p:sp>
      <p:sp>
        <p:nvSpPr>
          <p:cNvPr id="300" name="Google Shape;300;p87"/>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01" name="Google Shape;301;p87"/>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02" name="Google Shape;302;p87"/>
          <p:cNvPicPr preferRelativeResize="0"/>
          <p:nvPr/>
        </p:nvPicPr>
        <p:blipFill rotWithShape="1">
          <a:blip r:embed="rId2">
            <a:alphaModFix/>
          </a:blip>
          <a:srcRect b="0" l="0" r="0" t="0"/>
          <a:stretch/>
        </p:blipFill>
        <p:spPr>
          <a:xfrm>
            <a:off x="0" y="0"/>
            <a:ext cx="2746587" cy="2683239"/>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9">
  <p:cSld name="29">
    <p:spTree>
      <p:nvGrpSpPr>
        <p:cNvPr id="303" name="Shape 303"/>
        <p:cNvGrpSpPr/>
        <p:nvPr/>
      </p:nvGrpSpPr>
      <p:grpSpPr>
        <a:xfrm>
          <a:off x="0" y="0"/>
          <a:ext cx="0" cy="0"/>
          <a:chOff x="0" y="0"/>
          <a:chExt cx="0" cy="0"/>
        </a:xfrm>
      </p:grpSpPr>
      <p:sp>
        <p:nvSpPr>
          <p:cNvPr id="304" name="Google Shape;304;p88"/>
          <p:cNvSpPr/>
          <p:nvPr>
            <p:ph idx="2" type="pic"/>
          </p:nvPr>
        </p:nvSpPr>
        <p:spPr>
          <a:xfrm>
            <a:off x="11334720" y="0"/>
            <a:ext cx="6953280" cy="10288588"/>
          </a:xfrm>
          <a:prstGeom prst="rect">
            <a:avLst/>
          </a:prstGeom>
          <a:solidFill>
            <a:srgbClr val="353535">
              <a:alpha val="10196"/>
            </a:srgbClr>
          </a:solidFill>
          <a:ln>
            <a:noFill/>
          </a:ln>
        </p:spPr>
      </p:sp>
      <p:sp>
        <p:nvSpPr>
          <p:cNvPr id="305" name="Google Shape;305;p88"/>
          <p:cNvSpPr/>
          <p:nvPr>
            <p:ph idx="3" type="pic"/>
          </p:nvPr>
        </p:nvSpPr>
        <p:spPr>
          <a:xfrm>
            <a:off x="8937817" y="3459679"/>
            <a:ext cx="5212135" cy="5845278"/>
          </a:xfrm>
          <a:prstGeom prst="rect">
            <a:avLst/>
          </a:prstGeom>
          <a:solidFill>
            <a:srgbClr val="353535">
              <a:alpha val="10196"/>
            </a:srgbClr>
          </a:solidFill>
          <a:ln>
            <a:noFill/>
          </a:ln>
        </p:spPr>
      </p:sp>
      <p:sp>
        <p:nvSpPr>
          <p:cNvPr id="306" name="Google Shape;306;p88"/>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07" name="Google Shape;307;p88"/>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08" name="Google Shape;308;p88"/>
          <p:cNvPicPr preferRelativeResize="0"/>
          <p:nvPr/>
        </p:nvPicPr>
        <p:blipFill rotWithShape="1">
          <a:blip r:embed="rId2">
            <a:alphaModFix/>
          </a:blip>
          <a:srcRect b="0" l="0" r="0" t="0"/>
          <a:stretch/>
        </p:blipFill>
        <p:spPr>
          <a:xfrm>
            <a:off x="0" y="0"/>
            <a:ext cx="2746587" cy="2683239"/>
          </a:xfrm>
          <a:prstGeom prst="rect">
            <a:avLst/>
          </a:prstGeom>
          <a:noFill/>
          <a:ln>
            <a:noFill/>
          </a:ln>
        </p:spPr>
      </p:pic>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0">
  <p:cSld name="30">
    <p:spTree>
      <p:nvGrpSpPr>
        <p:cNvPr id="309" name="Shape 309"/>
        <p:cNvGrpSpPr/>
        <p:nvPr/>
      </p:nvGrpSpPr>
      <p:grpSpPr>
        <a:xfrm>
          <a:off x="0" y="0"/>
          <a:ext cx="0" cy="0"/>
          <a:chOff x="0" y="0"/>
          <a:chExt cx="0" cy="0"/>
        </a:xfrm>
      </p:grpSpPr>
      <p:sp>
        <p:nvSpPr>
          <p:cNvPr id="310" name="Google Shape;310;p89"/>
          <p:cNvSpPr/>
          <p:nvPr>
            <p:ph idx="2" type="pic"/>
          </p:nvPr>
        </p:nvSpPr>
        <p:spPr>
          <a:xfrm>
            <a:off x="0" y="0"/>
            <a:ext cx="13279983" cy="10288588"/>
          </a:xfrm>
          <a:prstGeom prst="rect">
            <a:avLst/>
          </a:prstGeom>
          <a:solidFill>
            <a:srgbClr val="353535">
              <a:alpha val="10196"/>
            </a:srgbClr>
          </a:solidFill>
          <a:ln>
            <a:noFill/>
          </a:ln>
        </p:spPr>
      </p:sp>
      <p:sp>
        <p:nvSpPr>
          <p:cNvPr id="311" name="Google Shape;311;p89"/>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12" name="Google Shape;312;p89"/>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13" name="Google Shape;313;p89"/>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
  <p:cSld name="31">
    <p:spTree>
      <p:nvGrpSpPr>
        <p:cNvPr id="314" name="Shape 314"/>
        <p:cNvGrpSpPr/>
        <p:nvPr/>
      </p:nvGrpSpPr>
      <p:grpSpPr>
        <a:xfrm>
          <a:off x="0" y="0"/>
          <a:ext cx="0" cy="0"/>
          <a:chOff x="0" y="0"/>
          <a:chExt cx="0" cy="0"/>
        </a:xfrm>
      </p:grpSpPr>
      <p:sp>
        <p:nvSpPr>
          <p:cNvPr id="315" name="Google Shape;315;p90"/>
          <p:cNvSpPr/>
          <p:nvPr>
            <p:ph idx="2" type="pic"/>
          </p:nvPr>
        </p:nvSpPr>
        <p:spPr>
          <a:xfrm>
            <a:off x="5008008" y="0"/>
            <a:ext cx="13279991" cy="10288588"/>
          </a:xfrm>
          <a:prstGeom prst="rect">
            <a:avLst/>
          </a:prstGeom>
          <a:solidFill>
            <a:srgbClr val="353535">
              <a:alpha val="10196"/>
            </a:srgbClr>
          </a:solidFill>
          <a:ln>
            <a:noFill/>
          </a:ln>
        </p:spPr>
      </p:sp>
      <p:sp>
        <p:nvSpPr>
          <p:cNvPr id="316" name="Google Shape;316;p90"/>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17" name="Google Shape;317;p90"/>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18" name="Google Shape;318;p90"/>
          <p:cNvPicPr preferRelativeResize="0"/>
          <p:nvPr/>
        </p:nvPicPr>
        <p:blipFill rotWithShape="1">
          <a:blip r:embed="rId2">
            <a:alphaModFix/>
          </a:blip>
          <a:srcRect b="0" l="0" r="0" t="0"/>
          <a:stretch/>
        </p:blipFill>
        <p:spPr>
          <a:xfrm>
            <a:off x="0" y="0"/>
            <a:ext cx="2746587" cy="2683239"/>
          </a:xfrm>
          <a:prstGeom prst="rect">
            <a:avLst/>
          </a:prstGeom>
          <a:noFill/>
          <a:ln>
            <a:noFill/>
          </a:ln>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2">
  <p:cSld name="32">
    <p:spTree>
      <p:nvGrpSpPr>
        <p:cNvPr id="319" name="Shape 319"/>
        <p:cNvGrpSpPr/>
        <p:nvPr/>
      </p:nvGrpSpPr>
      <p:grpSpPr>
        <a:xfrm>
          <a:off x="0" y="0"/>
          <a:ext cx="0" cy="0"/>
          <a:chOff x="0" y="0"/>
          <a:chExt cx="0" cy="0"/>
        </a:xfrm>
      </p:grpSpPr>
      <p:sp>
        <p:nvSpPr>
          <p:cNvPr id="320" name="Google Shape;320;p91"/>
          <p:cNvSpPr/>
          <p:nvPr>
            <p:ph idx="2" type="pic"/>
          </p:nvPr>
        </p:nvSpPr>
        <p:spPr>
          <a:xfrm>
            <a:off x="-17244" y="0"/>
            <a:ext cx="16075035" cy="10288588"/>
          </a:xfrm>
          <a:prstGeom prst="rect">
            <a:avLst/>
          </a:prstGeom>
          <a:solidFill>
            <a:srgbClr val="353535">
              <a:alpha val="10196"/>
            </a:srgbClr>
          </a:solidFill>
          <a:ln>
            <a:noFill/>
          </a:ln>
        </p:spPr>
      </p:sp>
      <p:sp>
        <p:nvSpPr>
          <p:cNvPr id="321" name="Google Shape;321;p91"/>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22" name="Google Shape;322;p91"/>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23" name="Google Shape;323;p91"/>
          <p:cNvPicPr preferRelativeResize="0"/>
          <p:nvPr/>
        </p:nvPicPr>
        <p:blipFill rotWithShape="1">
          <a:blip r:embed="rId2">
            <a:alphaModFix/>
          </a:blip>
          <a:srcRect b="0" l="0" r="0" t="0"/>
          <a:stretch/>
        </p:blipFill>
        <p:spPr>
          <a:xfrm>
            <a:off x="0" y="0"/>
            <a:ext cx="2746587" cy="2683239"/>
          </a:xfrm>
          <a:prstGeom prst="rect">
            <a:avLst/>
          </a:prstGeom>
          <a:noFill/>
          <a:ln>
            <a:noFill/>
          </a:ln>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3">
  <p:cSld name="33">
    <p:spTree>
      <p:nvGrpSpPr>
        <p:cNvPr id="324" name="Shape 324"/>
        <p:cNvGrpSpPr/>
        <p:nvPr/>
      </p:nvGrpSpPr>
      <p:grpSpPr>
        <a:xfrm>
          <a:off x="0" y="0"/>
          <a:ext cx="0" cy="0"/>
          <a:chOff x="0" y="0"/>
          <a:chExt cx="0" cy="0"/>
        </a:xfrm>
      </p:grpSpPr>
      <p:sp>
        <p:nvSpPr>
          <p:cNvPr id="325" name="Google Shape;325;p92"/>
          <p:cNvSpPr/>
          <p:nvPr>
            <p:ph idx="2" type="pic"/>
          </p:nvPr>
        </p:nvSpPr>
        <p:spPr>
          <a:xfrm>
            <a:off x="4797506" y="0"/>
            <a:ext cx="16075035" cy="10288588"/>
          </a:xfrm>
          <a:prstGeom prst="rect">
            <a:avLst/>
          </a:prstGeom>
          <a:solidFill>
            <a:srgbClr val="353535">
              <a:alpha val="10196"/>
            </a:srgbClr>
          </a:solidFill>
          <a:ln>
            <a:noFill/>
          </a:ln>
        </p:spPr>
      </p:sp>
      <p:sp>
        <p:nvSpPr>
          <p:cNvPr id="326" name="Google Shape;326;p92"/>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27" name="Google Shape;327;p92"/>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28" name="Google Shape;328;p92"/>
          <p:cNvPicPr preferRelativeResize="0"/>
          <p:nvPr/>
        </p:nvPicPr>
        <p:blipFill rotWithShape="1">
          <a:blip r:embed="rId2">
            <a:alphaModFix/>
          </a:blip>
          <a:srcRect b="0" l="0" r="0" t="0"/>
          <a:stretch/>
        </p:blipFill>
        <p:spPr>
          <a:xfrm>
            <a:off x="0" y="0"/>
            <a:ext cx="2746587" cy="268323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5">
  <p:cSld name="05">
    <p:spTree>
      <p:nvGrpSpPr>
        <p:cNvPr id="27" name="Shape 27"/>
        <p:cNvGrpSpPr/>
        <p:nvPr/>
      </p:nvGrpSpPr>
      <p:grpSpPr>
        <a:xfrm>
          <a:off x="0" y="0"/>
          <a:ext cx="0" cy="0"/>
          <a:chOff x="0" y="0"/>
          <a:chExt cx="0" cy="0"/>
        </a:xfrm>
      </p:grpSpPr>
      <p:sp>
        <p:nvSpPr>
          <p:cNvPr id="28" name="Google Shape;28;p31"/>
          <p:cNvSpPr/>
          <p:nvPr>
            <p:ph idx="2" type="pic"/>
          </p:nvPr>
        </p:nvSpPr>
        <p:spPr>
          <a:xfrm>
            <a:off x="0" y="0"/>
            <a:ext cx="18288001" cy="10288588"/>
          </a:xfrm>
          <a:prstGeom prst="rect">
            <a:avLst/>
          </a:prstGeom>
          <a:solidFill>
            <a:srgbClr val="353535">
              <a:alpha val="10196"/>
            </a:srgbClr>
          </a:solidFill>
          <a:ln>
            <a:noFill/>
          </a:ln>
        </p:spPr>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
  <p:cSld name="35">
    <p:spTree>
      <p:nvGrpSpPr>
        <p:cNvPr id="329" name="Shape 329"/>
        <p:cNvGrpSpPr/>
        <p:nvPr/>
      </p:nvGrpSpPr>
      <p:grpSpPr>
        <a:xfrm>
          <a:off x="0" y="0"/>
          <a:ext cx="0" cy="0"/>
          <a:chOff x="0" y="0"/>
          <a:chExt cx="0" cy="0"/>
        </a:xfrm>
      </p:grpSpPr>
      <p:sp>
        <p:nvSpPr>
          <p:cNvPr id="330" name="Google Shape;330;p93"/>
          <p:cNvSpPr/>
          <p:nvPr>
            <p:ph idx="2" type="pic"/>
          </p:nvPr>
        </p:nvSpPr>
        <p:spPr>
          <a:xfrm>
            <a:off x="1237024" y="1307392"/>
            <a:ext cx="7696540" cy="7673803"/>
          </a:xfrm>
          <a:prstGeom prst="rect">
            <a:avLst/>
          </a:prstGeom>
          <a:solidFill>
            <a:srgbClr val="353535">
              <a:alpha val="10196"/>
            </a:srgbClr>
          </a:solidFill>
          <a:ln>
            <a:noFill/>
          </a:ln>
        </p:spPr>
      </p:sp>
      <p:sp>
        <p:nvSpPr>
          <p:cNvPr id="331" name="Google Shape;331;p93"/>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32" name="Google Shape;332;p93"/>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33" name="Google Shape;333;p93"/>
          <p:cNvPicPr preferRelativeResize="0"/>
          <p:nvPr/>
        </p:nvPicPr>
        <p:blipFill rotWithShape="1">
          <a:blip r:embed="rId2">
            <a:alphaModFix/>
          </a:blip>
          <a:srcRect b="0" l="0" r="0" t="0"/>
          <a:stretch/>
        </p:blipFill>
        <p:spPr>
          <a:xfrm>
            <a:off x="0" y="0"/>
            <a:ext cx="2746587" cy="2683239"/>
          </a:xfrm>
          <a:prstGeom prst="rect">
            <a:avLst/>
          </a:prstGeom>
          <a:noFill/>
          <a:ln>
            <a:noFill/>
          </a:ln>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
  <p:cSld name="37">
    <p:spTree>
      <p:nvGrpSpPr>
        <p:cNvPr id="334" name="Shape 334"/>
        <p:cNvGrpSpPr/>
        <p:nvPr/>
      </p:nvGrpSpPr>
      <p:grpSpPr>
        <a:xfrm>
          <a:off x="0" y="0"/>
          <a:ext cx="0" cy="0"/>
          <a:chOff x="0" y="0"/>
          <a:chExt cx="0" cy="0"/>
        </a:xfrm>
      </p:grpSpPr>
      <p:sp>
        <p:nvSpPr>
          <p:cNvPr id="335" name="Google Shape;335;p94"/>
          <p:cNvSpPr/>
          <p:nvPr>
            <p:ph idx="2" type="pic"/>
          </p:nvPr>
        </p:nvSpPr>
        <p:spPr>
          <a:xfrm>
            <a:off x="9311054" y="1311513"/>
            <a:ext cx="7687902" cy="7699484"/>
          </a:xfrm>
          <a:prstGeom prst="rect">
            <a:avLst/>
          </a:prstGeom>
          <a:solidFill>
            <a:srgbClr val="353535">
              <a:alpha val="10196"/>
            </a:srgbClr>
          </a:solidFill>
          <a:ln>
            <a:noFill/>
          </a:ln>
        </p:spPr>
      </p:sp>
      <p:sp>
        <p:nvSpPr>
          <p:cNvPr id="336" name="Google Shape;336;p94"/>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37" name="Google Shape;337;p94"/>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8">
  <p:cSld name="38">
    <p:spTree>
      <p:nvGrpSpPr>
        <p:cNvPr id="338" name="Shape 338"/>
        <p:cNvGrpSpPr/>
        <p:nvPr/>
      </p:nvGrpSpPr>
      <p:grpSpPr>
        <a:xfrm>
          <a:off x="0" y="0"/>
          <a:ext cx="0" cy="0"/>
          <a:chOff x="0" y="0"/>
          <a:chExt cx="0" cy="0"/>
        </a:xfrm>
      </p:grpSpPr>
      <p:sp>
        <p:nvSpPr>
          <p:cNvPr id="339" name="Google Shape;339;p95"/>
          <p:cNvSpPr/>
          <p:nvPr>
            <p:ph idx="2" type="pic"/>
          </p:nvPr>
        </p:nvSpPr>
        <p:spPr>
          <a:xfrm>
            <a:off x="2188966" y="2589863"/>
            <a:ext cx="5107185" cy="5108862"/>
          </a:xfrm>
          <a:prstGeom prst="rect">
            <a:avLst/>
          </a:prstGeom>
          <a:solidFill>
            <a:srgbClr val="353535">
              <a:alpha val="10196"/>
            </a:srgbClr>
          </a:solidFill>
          <a:ln>
            <a:noFill/>
          </a:ln>
        </p:spPr>
      </p:sp>
      <p:sp>
        <p:nvSpPr>
          <p:cNvPr id="340" name="Google Shape;340;p95"/>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41" name="Google Shape;341;p95"/>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342" name="Google Shape;342;p95"/>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1">
  <p:cSld name="101">
    <p:spTree>
      <p:nvGrpSpPr>
        <p:cNvPr id="343" name="Shape 343"/>
        <p:cNvGrpSpPr/>
        <p:nvPr/>
      </p:nvGrpSpPr>
      <p:grpSpPr>
        <a:xfrm>
          <a:off x="0" y="0"/>
          <a:ext cx="0" cy="0"/>
          <a:chOff x="0" y="0"/>
          <a:chExt cx="0" cy="0"/>
        </a:xfrm>
      </p:grpSpPr>
      <p:sp>
        <p:nvSpPr>
          <p:cNvPr id="344" name="Google Shape;344;p96"/>
          <p:cNvSpPr/>
          <p:nvPr>
            <p:ph idx="2" type="pic"/>
          </p:nvPr>
        </p:nvSpPr>
        <p:spPr>
          <a:xfrm>
            <a:off x="0" y="0"/>
            <a:ext cx="5144294" cy="5144294"/>
          </a:xfrm>
          <a:prstGeom prst="rect">
            <a:avLst/>
          </a:prstGeom>
          <a:solidFill>
            <a:srgbClr val="353535">
              <a:alpha val="10196"/>
            </a:srgbClr>
          </a:solidFill>
          <a:ln>
            <a:noFill/>
          </a:ln>
        </p:spPr>
      </p:sp>
      <p:sp>
        <p:nvSpPr>
          <p:cNvPr id="345" name="Google Shape;345;p96"/>
          <p:cNvSpPr/>
          <p:nvPr>
            <p:ph idx="3" type="pic"/>
          </p:nvPr>
        </p:nvSpPr>
        <p:spPr>
          <a:xfrm>
            <a:off x="0" y="5144294"/>
            <a:ext cx="5144294" cy="5144294"/>
          </a:xfrm>
          <a:prstGeom prst="rect">
            <a:avLst/>
          </a:prstGeom>
          <a:solidFill>
            <a:srgbClr val="353535">
              <a:alpha val="10196"/>
            </a:srgbClr>
          </a:solidFill>
          <a:ln>
            <a:noFill/>
          </a:ln>
        </p:spPr>
      </p:sp>
      <p:sp>
        <p:nvSpPr>
          <p:cNvPr id="346" name="Google Shape;346;p96"/>
          <p:cNvSpPr/>
          <p:nvPr>
            <p:ph idx="4" type="pic"/>
          </p:nvPr>
        </p:nvSpPr>
        <p:spPr>
          <a:xfrm>
            <a:off x="5144294" y="0"/>
            <a:ext cx="5144294" cy="5144294"/>
          </a:xfrm>
          <a:prstGeom prst="rect">
            <a:avLst/>
          </a:prstGeom>
          <a:solidFill>
            <a:srgbClr val="353535">
              <a:alpha val="10196"/>
            </a:srgbClr>
          </a:solidFill>
          <a:ln>
            <a:noFill/>
          </a:ln>
        </p:spPr>
      </p:sp>
      <p:sp>
        <p:nvSpPr>
          <p:cNvPr id="347" name="Google Shape;347;p96"/>
          <p:cNvSpPr/>
          <p:nvPr>
            <p:ph idx="5" type="pic"/>
          </p:nvPr>
        </p:nvSpPr>
        <p:spPr>
          <a:xfrm>
            <a:off x="5144294" y="5144294"/>
            <a:ext cx="5144294" cy="5144294"/>
          </a:xfrm>
          <a:prstGeom prst="rect">
            <a:avLst/>
          </a:prstGeom>
          <a:solidFill>
            <a:srgbClr val="353535">
              <a:alpha val="10196"/>
            </a:srgbClr>
          </a:solidFill>
          <a:ln>
            <a:noFill/>
          </a:ln>
        </p:spPr>
      </p:sp>
      <p:sp>
        <p:nvSpPr>
          <p:cNvPr id="348" name="Google Shape;348;p96"/>
          <p:cNvSpPr/>
          <p:nvPr>
            <p:ph idx="6" type="pic"/>
          </p:nvPr>
        </p:nvSpPr>
        <p:spPr>
          <a:xfrm>
            <a:off x="10288588" y="0"/>
            <a:ext cx="7999412" cy="5144294"/>
          </a:xfrm>
          <a:prstGeom prst="rect">
            <a:avLst/>
          </a:prstGeom>
          <a:solidFill>
            <a:srgbClr val="353535">
              <a:alpha val="10196"/>
            </a:srgbClr>
          </a:solidFill>
          <a:ln>
            <a:noFill/>
          </a:ln>
        </p:spPr>
      </p:sp>
      <p:sp>
        <p:nvSpPr>
          <p:cNvPr id="349" name="Google Shape;349;p96"/>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350" name="Google Shape;350;p96"/>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slide">
  <p:cSld name="Textslide">
    <p:spTree>
      <p:nvGrpSpPr>
        <p:cNvPr id="351" name="Shape 351"/>
        <p:cNvGrpSpPr/>
        <p:nvPr/>
      </p:nvGrpSpPr>
      <p:grpSpPr>
        <a:xfrm>
          <a:off x="0" y="0"/>
          <a:ext cx="0" cy="0"/>
          <a:chOff x="0" y="0"/>
          <a:chExt cx="0" cy="0"/>
        </a:xfrm>
      </p:grpSpPr>
      <p:sp>
        <p:nvSpPr>
          <p:cNvPr id="352" name="Google Shape;352;p97"/>
          <p:cNvSpPr/>
          <p:nvPr/>
        </p:nvSpPr>
        <p:spPr>
          <a:xfrm>
            <a:off x="360000" y="360056"/>
            <a:ext cx="17568000" cy="8583725"/>
          </a:xfrm>
          <a:prstGeom prst="rect">
            <a:avLst/>
          </a:prstGeom>
          <a:solidFill>
            <a:schemeClr val="lt2">
              <a:alpha val="47843"/>
            </a:schemeClr>
          </a:solidFill>
          <a:ln>
            <a:noFill/>
          </a:ln>
        </p:spPr>
        <p:txBody>
          <a:bodyPr anchorCtr="0" anchor="ctr" bIns="68550" lIns="137125" spcFirstLastPara="1" rIns="137125" wrap="square" tIns="68550">
            <a:noAutofit/>
          </a:bodyPr>
          <a:lstStyle/>
          <a:p>
            <a:pPr indent="0" lvl="0" marL="0" marR="0" rtl="0" algn="ctr">
              <a:lnSpc>
                <a:spcPct val="100000"/>
              </a:lnSpc>
              <a:spcBef>
                <a:spcPts val="0"/>
              </a:spcBef>
              <a:spcAft>
                <a:spcPts val="0"/>
              </a:spcAft>
              <a:buClr>
                <a:schemeClr val="dk1"/>
              </a:buClr>
              <a:buSzPts val="3600"/>
              <a:buFont typeface="Calibri"/>
              <a:buNone/>
            </a:pPr>
            <a:r>
              <a:t/>
            </a:r>
            <a:endParaRPr b="0" i="0" sz="3600" u="none" cap="none" strike="noStrike">
              <a:solidFill>
                <a:schemeClr val="lt1"/>
              </a:solidFill>
              <a:latin typeface="Calibri"/>
              <a:ea typeface="Calibri"/>
              <a:cs typeface="Calibri"/>
              <a:sym typeface="Calibri"/>
            </a:endParaRPr>
          </a:p>
        </p:txBody>
      </p:sp>
      <p:sp>
        <p:nvSpPr>
          <p:cNvPr id="353" name="Google Shape;353;p97"/>
          <p:cNvSpPr txBox="1"/>
          <p:nvPr>
            <p:ph type="title"/>
          </p:nvPr>
        </p:nvSpPr>
        <p:spPr>
          <a:xfrm>
            <a:off x="914400" y="664781"/>
            <a:ext cx="16459200" cy="1714765"/>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009999"/>
              </a:buClr>
              <a:buSzPts val="4800"/>
              <a:buFont typeface="Roboto"/>
              <a:buNone/>
              <a:defRPr b="1" i="0" sz="7200" u="none" cap="none" strike="noStrike">
                <a:solidFill>
                  <a:schemeClr val="dk1"/>
                </a:solidFill>
                <a:latin typeface="Roboto"/>
                <a:ea typeface="Roboto"/>
                <a:cs typeface="Roboto"/>
                <a:sym typeface="Robot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54" name="Google Shape;354;p97"/>
          <p:cNvSpPr txBox="1"/>
          <p:nvPr>
            <p:ph idx="1" type="subTitle"/>
          </p:nvPr>
        </p:nvSpPr>
        <p:spPr>
          <a:xfrm>
            <a:off x="935389" y="2512662"/>
            <a:ext cx="16438211" cy="588618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500"/>
              </a:spcBef>
              <a:spcAft>
                <a:spcPts val="0"/>
              </a:spcAft>
              <a:buClr>
                <a:schemeClr val="dk1"/>
              </a:buClr>
              <a:buSzPts val="3200"/>
              <a:buFont typeface="Arial"/>
              <a:buNone/>
              <a:defRPr b="0" i="0" sz="4800" u="none" cap="none" strike="noStrike">
                <a:solidFill>
                  <a:schemeClr val="dk1"/>
                </a:solidFill>
                <a:latin typeface="Roboto"/>
                <a:ea typeface="Roboto"/>
                <a:cs typeface="Roboto"/>
                <a:sym typeface="Roboto"/>
              </a:defRPr>
            </a:lvl1pPr>
            <a:lvl2pPr lvl="1" marR="0" rtl="0" algn="ctr">
              <a:lnSpc>
                <a:spcPct val="90000"/>
              </a:lnSpc>
              <a:spcBef>
                <a:spcPts val="750"/>
              </a:spcBef>
              <a:spcAft>
                <a:spcPts val="0"/>
              </a:spcAft>
              <a:buClr>
                <a:srgbClr val="888888"/>
              </a:buClr>
              <a:buSzPts val="2400"/>
              <a:buFont typeface="Arial"/>
              <a:buNone/>
              <a:defRPr b="0" i="0" sz="3600" u="none" cap="none" strike="noStrike">
                <a:solidFill>
                  <a:srgbClr val="888888"/>
                </a:solidFill>
                <a:latin typeface="Calibri"/>
                <a:ea typeface="Calibri"/>
                <a:cs typeface="Calibri"/>
                <a:sym typeface="Calibri"/>
              </a:defRPr>
            </a:lvl2pPr>
            <a:lvl3pPr lvl="2" marR="0" rtl="0" algn="ctr">
              <a:lnSpc>
                <a:spcPct val="90000"/>
              </a:lnSpc>
              <a:spcBef>
                <a:spcPts val="750"/>
              </a:spcBef>
              <a:spcAft>
                <a:spcPts val="0"/>
              </a:spcAft>
              <a:buClr>
                <a:srgbClr val="888888"/>
              </a:buClr>
              <a:buSzPts val="2000"/>
              <a:buFont typeface="Arial"/>
              <a:buNone/>
              <a:defRPr b="0" i="0" sz="3000" u="none" cap="none" strike="noStrike">
                <a:solidFill>
                  <a:srgbClr val="888888"/>
                </a:solidFill>
                <a:latin typeface="Calibri"/>
                <a:ea typeface="Calibri"/>
                <a:cs typeface="Calibri"/>
                <a:sym typeface="Calibri"/>
              </a:defRPr>
            </a:lvl3pPr>
            <a:lvl4pPr lvl="3" marR="0" rtl="0" algn="ctr">
              <a:lnSpc>
                <a:spcPct val="90000"/>
              </a:lnSpc>
              <a:spcBef>
                <a:spcPts val="750"/>
              </a:spcBef>
              <a:spcAft>
                <a:spcPts val="0"/>
              </a:spcAft>
              <a:buClr>
                <a:srgbClr val="888888"/>
              </a:buClr>
              <a:buSzPts val="1800"/>
              <a:buFont typeface="Arial"/>
              <a:buNone/>
              <a:defRPr b="0" i="0" sz="2700" u="none" cap="none" strike="noStrike">
                <a:solidFill>
                  <a:srgbClr val="888888"/>
                </a:solidFill>
                <a:latin typeface="Calibri"/>
                <a:ea typeface="Calibri"/>
                <a:cs typeface="Calibri"/>
                <a:sym typeface="Calibri"/>
              </a:defRPr>
            </a:lvl4pPr>
            <a:lvl5pPr lvl="4" marR="0" rtl="0" algn="ctr">
              <a:lnSpc>
                <a:spcPct val="90000"/>
              </a:lnSpc>
              <a:spcBef>
                <a:spcPts val="750"/>
              </a:spcBef>
              <a:spcAft>
                <a:spcPts val="0"/>
              </a:spcAft>
              <a:buClr>
                <a:srgbClr val="888888"/>
              </a:buClr>
              <a:buSzPts val="1800"/>
              <a:buFont typeface="Arial"/>
              <a:buNone/>
              <a:defRPr b="0" i="0" sz="2700" u="none" cap="none" strike="noStrike">
                <a:solidFill>
                  <a:srgbClr val="888888"/>
                </a:solidFill>
                <a:latin typeface="Calibri"/>
                <a:ea typeface="Calibri"/>
                <a:cs typeface="Calibri"/>
                <a:sym typeface="Calibri"/>
              </a:defRPr>
            </a:lvl5pPr>
            <a:lvl6pPr lvl="5" marR="0" rtl="0" algn="ctr">
              <a:lnSpc>
                <a:spcPct val="90000"/>
              </a:lnSpc>
              <a:spcBef>
                <a:spcPts val="750"/>
              </a:spcBef>
              <a:spcAft>
                <a:spcPts val="0"/>
              </a:spcAft>
              <a:buClr>
                <a:srgbClr val="888888"/>
              </a:buClr>
              <a:buSzPts val="1800"/>
              <a:buFont typeface="Arial"/>
              <a:buNone/>
              <a:defRPr b="0" i="0" sz="2700" u="none" cap="none" strike="noStrike">
                <a:solidFill>
                  <a:srgbClr val="888888"/>
                </a:solidFill>
                <a:latin typeface="Calibri"/>
                <a:ea typeface="Calibri"/>
                <a:cs typeface="Calibri"/>
                <a:sym typeface="Calibri"/>
              </a:defRPr>
            </a:lvl6pPr>
            <a:lvl7pPr lvl="6" marR="0" rtl="0" algn="ctr">
              <a:lnSpc>
                <a:spcPct val="90000"/>
              </a:lnSpc>
              <a:spcBef>
                <a:spcPts val="750"/>
              </a:spcBef>
              <a:spcAft>
                <a:spcPts val="0"/>
              </a:spcAft>
              <a:buClr>
                <a:srgbClr val="888888"/>
              </a:buClr>
              <a:buSzPts val="1800"/>
              <a:buFont typeface="Arial"/>
              <a:buNone/>
              <a:defRPr b="0" i="0" sz="2700" u="none" cap="none" strike="noStrike">
                <a:solidFill>
                  <a:srgbClr val="888888"/>
                </a:solidFill>
                <a:latin typeface="Calibri"/>
                <a:ea typeface="Calibri"/>
                <a:cs typeface="Calibri"/>
                <a:sym typeface="Calibri"/>
              </a:defRPr>
            </a:lvl7pPr>
            <a:lvl8pPr lvl="7" marR="0" rtl="0" algn="ctr">
              <a:lnSpc>
                <a:spcPct val="90000"/>
              </a:lnSpc>
              <a:spcBef>
                <a:spcPts val="750"/>
              </a:spcBef>
              <a:spcAft>
                <a:spcPts val="0"/>
              </a:spcAft>
              <a:buClr>
                <a:srgbClr val="888888"/>
              </a:buClr>
              <a:buSzPts val="1800"/>
              <a:buFont typeface="Arial"/>
              <a:buNone/>
              <a:defRPr b="0" i="0" sz="2700" u="none" cap="none" strike="noStrike">
                <a:solidFill>
                  <a:srgbClr val="888888"/>
                </a:solidFill>
                <a:latin typeface="Calibri"/>
                <a:ea typeface="Calibri"/>
                <a:cs typeface="Calibri"/>
                <a:sym typeface="Calibri"/>
              </a:defRPr>
            </a:lvl8pPr>
            <a:lvl9pPr lvl="8" marR="0" rtl="0" algn="ctr">
              <a:lnSpc>
                <a:spcPct val="90000"/>
              </a:lnSpc>
              <a:spcBef>
                <a:spcPts val="750"/>
              </a:spcBef>
              <a:spcAft>
                <a:spcPts val="0"/>
              </a:spcAft>
              <a:buClr>
                <a:srgbClr val="888888"/>
              </a:buClr>
              <a:buSzPts val="1800"/>
              <a:buFont typeface="Arial"/>
              <a:buNone/>
              <a:defRPr b="0" i="0" sz="2700" u="none" cap="none" strike="noStrike">
                <a:solidFill>
                  <a:srgbClr val="888888"/>
                </a:solidFill>
                <a:latin typeface="Calibri"/>
                <a:ea typeface="Calibri"/>
                <a:cs typeface="Calibri"/>
                <a:sym typeface="Calibri"/>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extslide">
  <p:cSld name="1_Textslide">
    <p:spTree>
      <p:nvGrpSpPr>
        <p:cNvPr id="355" name="Shape 355"/>
        <p:cNvGrpSpPr/>
        <p:nvPr/>
      </p:nvGrpSpPr>
      <p:grpSpPr>
        <a:xfrm>
          <a:off x="0" y="0"/>
          <a:ext cx="0" cy="0"/>
          <a:chOff x="0" y="0"/>
          <a:chExt cx="0" cy="0"/>
        </a:xfrm>
      </p:grpSpPr>
      <p:sp>
        <p:nvSpPr>
          <p:cNvPr id="356" name="Google Shape;356;p98"/>
          <p:cNvSpPr/>
          <p:nvPr/>
        </p:nvSpPr>
        <p:spPr>
          <a:xfrm>
            <a:off x="360000" y="360056"/>
            <a:ext cx="17568000" cy="8583725"/>
          </a:xfrm>
          <a:prstGeom prst="rect">
            <a:avLst/>
          </a:prstGeom>
          <a:solidFill>
            <a:schemeClr val="lt2">
              <a:alpha val="48235"/>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t/>
            </a:r>
            <a:endParaRPr b="0" i="0" sz="3600" u="none" cap="none" strike="noStrike">
              <a:solidFill>
                <a:schemeClr val="lt1"/>
              </a:solidFill>
              <a:latin typeface="Calibri"/>
              <a:ea typeface="Calibri"/>
              <a:cs typeface="Calibri"/>
              <a:sym typeface="Calibri"/>
            </a:endParaRPr>
          </a:p>
        </p:txBody>
      </p:sp>
      <p:sp>
        <p:nvSpPr>
          <p:cNvPr id="357" name="Google Shape;357;p98"/>
          <p:cNvSpPr txBox="1"/>
          <p:nvPr>
            <p:ph type="title"/>
          </p:nvPr>
        </p:nvSpPr>
        <p:spPr>
          <a:xfrm>
            <a:off x="914400" y="664781"/>
            <a:ext cx="16459200" cy="171476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chemeClr val="dk1"/>
              </a:buClr>
              <a:buSzPts val="7200"/>
              <a:buFont typeface="Roboto"/>
              <a:buNone/>
              <a:defRPr b="1" i="0" sz="7200" u="none" cap="none" strike="noStrike">
                <a:solidFill>
                  <a:schemeClr val="dk1"/>
                </a:solidFill>
                <a:latin typeface="Roboto"/>
                <a:ea typeface="Roboto"/>
                <a:cs typeface="Roboto"/>
                <a:sym typeface="Roboto"/>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58" name="Google Shape;358;p98"/>
          <p:cNvSpPr txBox="1"/>
          <p:nvPr>
            <p:ph idx="1" type="subTitle"/>
          </p:nvPr>
        </p:nvSpPr>
        <p:spPr>
          <a:xfrm>
            <a:off x="935389" y="2512662"/>
            <a:ext cx="16438211" cy="588618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500"/>
              </a:spcBef>
              <a:spcAft>
                <a:spcPts val="0"/>
              </a:spcAft>
              <a:buClr>
                <a:schemeClr val="dk1"/>
              </a:buClr>
              <a:buSzPts val="4800"/>
              <a:buFont typeface="Arial"/>
              <a:buNone/>
              <a:defRPr b="0" i="0" sz="4800" u="none" cap="none" strike="noStrike">
                <a:solidFill>
                  <a:schemeClr val="dk1"/>
                </a:solidFill>
                <a:latin typeface="Roboto"/>
                <a:ea typeface="Roboto"/>
                <a:cs typeface="Roboto"/>
                <a:sym typeface="Roboto"/>
              </a:defRPr>
            </a:lvl1pPr>
            <a:lvl2pPr lvl="1" marR="0" rtl="0" algn="ctr">
              <a:lnSpc>
                <a:spcPct val="90000"/>
              </a:lnSpc>
              <a:spcBef>
                <a:spcPts val="750"/>
              </a:spcBef>
              <a:spcAft>
                <a:spcPts val="0"/>
              </a:spcAft>
              <a:buClr>
                <a:srgbClr val="888888"/>
              </a:buClr>
              <a:buSzPts val="3600"/>
              <a:buFont typeface="Arial"/>
              <a:buNone/>
              <a:defRPr b="0" i="0" sz="3600" u="none" cap="none" strike="noStrike">
                <a:solidFill>
                  <a:srgbClr val="888888"/>
                </a:solidFill>
                <a:latin typeface="Calibri"/>
                <a:ea typeface="Calibri"/>
                <a:cs typeface="Calibri"/>
                <a:sym typeface="Calibri"/>
              </a:defRPr>
            </a:lvl2pPr>
            <a:lvl3pPr lvl="2" marR="0" rtl="0" algn="ctr">
              <a:lnSpc>
                <a:spcPct val="90000"/>
              </a:lnSpc>
              <a:spcBef>
                <a:spcPts val="750"/>
              </a:spcBef>
              <a:spcAft>
                <a:spcPts val="0"/>
              </a:spcAft>
              <a:buClr>
                <a:srgbClr val="888888"/>
              </a:buClr>
              <a:buSzPts val="3000"/>
              <a:buFont typeface="Arial"/>
              <a:buNone/>
              <a:defRPr b="0" i="0" sz="3000" u="none" cap="none" strike="noStrike">
                <a:solidFill>
                  <a:srgbClr val="888888"/>
                </a:solidFill>
                <a:latin typeface="Calibri"/>
                <a:ea typeface="Calibri"/>
                <a:cs typeface="Calibri"/>
                <a:sym typeface="Calibri"/>
              </a:defRPr>
            </a:lvl3pPr>
            <a:lvl4pPr lvl="3" marR="0" rtl="0" algn="ctr">
              <a:lnSpc>
                <a:spcPct val="90000"/>
              </a:lnSpc>
              <a:spcBef>
                <a:spcPts val="750"/>
              </a:spcBef>
              <a:spcAft>
                <a:spcPts val="0"/>
              </a:spcAft>
              <a:buClr>
                <a:srgbClr val="888888"/>
              </a:buClr>
              <a:buSzPts val="2700"/>
              <a:buFont typeface="Arial"/>
              <a:buNone/>
              <a:defRPr b="0" i="0" sz="2700" u="none" cap="none" strike="noStrike">
                <a:solidFill>
                  <a:srgbClr val="888888"/>
                </a:solidFill>
                <a:latin typeface="Calibri"/>
                <a:ea typeface="Calibri"/>
                <a:cs typeface="Calibri"/>
                <a:sym typeface="Calibri"/>
              </a:defRPr>
            </a:lvl4pPr>
            <a:lvl5pPr lvl="4" marR="0" rtl="0" algn="ctr">
              <a:lnSpc>
                <a:spcPct val="90000"/>
              </a:lnSpc>
              <a:spcBef>
                <a:spcPts val="750"/>
              </a:spcBef>
              <a:spcAft>
                <a:spcPts val="0"/>
              </a:spcAft>
              <a:buClr>
                <a:srgbClr val="888888"/>
              </a:buClr>
              <a:buSzPts val="2700"/>
              <a:buFont typeface="Arial"/>
              <a:buNone/>
              <a:defRPr b="0" i="0" sz="2700" u="none" cap="none" strike="noStrike">
                <a:solidFill>
                  <a:srgbClr val="888888"/>
                </a:solidFill>
                <a:latin typeface="Calibri"/>
                <a:ea typeface="Calibri"/>
                <a:cs typeface="Calibri"/>
                <a:sym typeface="Calibri"/>
              </a:defRPr>
            </a:lvl5pPr>
            <a:lvl6pPr lvl="5" marR="0" rtl="0" algn="ctr">
              <a:lnSpc>
                <a:spcPct val="90000"/>
              </a:lnSpc>
              <a:spcBef>
                <a:spcPts val="750"/>
              </a:spcBef>
              <a:spcAft>
                <a:spcPts val="0"/>
              </a:spcAft>
              <a:buClr>
                <a:srgbClr val="888888"/>
              </a:buClr>
              <a:buSzPts val="2700"/>
              <a:buFont typeface="Arial"/>
              <a:buNone/>
              <a:defRPr b="0" i="0" sz="2700" u="none" cap="none" strike="noStrike">
                <a:solidFill>
                  <a:srgbClr val="888888"/>
                </a:solidFill>
                <a:latin typeface="Calibri"/>
                <a:ea typeface="Calibri"/>
                <a:cs typeface="Calibri"/>
                <a:sym typeface="Calibri"/>
              </a:defRPr>
            </a:lvl6pPr>
            <a:lvl7pPr lvl="6" marR="0" rtl="0" algn="ctr">
              <a:lnSpc>
                <a:spcPct val="90000"/>
              </a:lnSpc>
              <a:spcBef>
                <a:spcPts val="750"/>
              </a:spcBef>
              <a:spcAft>
                <a:spcPts val="0"/>
              </a:spcAft>
              <a:buClr>
                <a:srgbClr val="888888"/>
              </a:buClr>
              <a:buSzPts val="2700"/>
              <a:buFont typeface="Arial"/>
              <a:buNone/>
              <a:defRPr b="0" i="0" sz="2700" u="none" cap="none" strike="noStrike">
                <a:solidFill>
                  <a:srgbClr val="888888"/>
                </a:solidFill>
                <a:latin typeface="Calibri"/>
                <a:ea typeface="Calibri"/>
                <a:cs typeface="Calibri"/>
                <a:sym typeface="Calibri"/>
              </a:defRPr>
            </a:lvl7pPr>
            <a:lvl8pPr lvl="7" marR="0" rtl="0" algn="ctr">
              <a:lnSpc>
                <a:spcPct val="90000"/>
              </a:lnSpc>
              <a:spcBef>
                <a:spcPts val="750"/>
              </a:spcBef>
              <a:spcAft>
                <a:spcPts val="0"/>
              </a:spcAft>
              <a:buClr>
                <a:srgbClr val="888888"/>
              </a:buClr>
              <a:buSzPts val="2700"/>
              <a:buFont typeface="Arial"/>
              <a:buNone/>
              <a:defRPr b="0" i="0" sz="2700" u="none" cap="none" strike="noStrike">
                <a:solidFill>
                  <a:srgbClr val="888888"/>
                </a:solidFill>
                <a:latin typeface="Calibri"/>
                <a:ea typeface="Calibri"/>
                <a:cs typeface="Calibri"/>
                <a:sym typeface="Calibri"/>
              </a:defRPr>
            </a:lvl8pPr>
            <a:lvl9pPr lvl="8" marR="0" rtl="0" algn="ctr">
              <a:lnSpc>
                <a:spcPct val="90000"/>
              </a:lnSpc>
              <a:spcBef>
                <a:spcPts val="750"/>
              </a:spcBef>
              <a:spcAft>
                <a:spcPts val="0"/>
              </a:spcAft>
              <a:buClr>
                <a:srgbClr val="888888"/>
              </a:buClr>
              <a:buSzPts val="2700"/>
              <a:buFont typeface="Arial"/>
              <a:buNone/>
              <a:defRPr b="0" i="0" sz="2700" u="none" cap="none" strike="noStrike">
                <a:solidFill>
                  <a:srgbClr val="888888"/>
                </a:solidFill>
                <a:latin typeface="Calibri"/>
                <a:ea typeface="Calibri"/>
                <a:cs typeface="Calibri"/>
                <a:sym typeface="Calibri"/>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59" name="Shape 359"/>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6">
  <p:cSld name="06">
    <p:spTree>
      <p:nvGrpSpPr>
        <p:cNvPr id="29" name="Shape 29"/>
        <p:cNvGrpSpPr/>
        <p:nvPr/>
      </p:nvGrpSpPr>
      <p:grpSpPr>
        <a:xfrm>
          <a:off x="0" y="0"/>
          <a:ext cx="0" cy="0"/>
          <a:chOff x="0" y="0"/>
          <a:chExt cx="0" cy="0"/>
        </a:xfrm>
      </p:grpSpPr>
      <p:sp>
        <p:nvSpPr>
          <p:cNvPr id="30" name="Google Shape;30;p32"/>
          <p:cNvSpPr/>
          <p:nvPr>
            <p:ph idx="2" type="pic"/>
          </p:nvPr>
        </p:nvSpPr>
        <p:spPr>
          <a:xfrm>
            <a:off x="0" y="0"/>
            <a:ext cx="18288001" cy="10288588"/>
          </a:xfrm>
          <a:prstGeom prst="rect">
            <a:avLst/>
          </a:prstGeom>
          <a:solidFill>
            <a:srgbClr val="353535">
              <a:alpha val="10196"/>
            </a:srgbClr>
          </a:solidFill>
          <a:ln>
            <a:noFill/>
          </a:ln>
        </p:spPr>
      </p:sp>
      <p:pic>
        <p:nvPicPr>
          <p:cNvPr descr="A picture containing drawing&#10;&#10;Description automatically generated" id="31" name="Google Shape;31;p32"/>
          <p:cNvPicPr preferRelativeResize="0"/>
          <p:nvPr/>
        </p:nvPicPr>
        <p:blipFill rotWithShape="1">
          <a:blip r:embed="rId2">
            <a:alphaModFix/>
          </a:blip>
          <a:srcRect b="0" l="0" r="0" t="0"/>
          <a:stretch/>
        </p:blipFill>
        <p:spPr>
          <a:xfrm>
            <a:off x="0" y="0"/>
            <a:ext cx="1813942" cy="176919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
  <p:cSld name="10">
    <p:spTree>
      <p:nvGrpSpPr>
        <p:cNvPr id="32" name="Shape 32"/>
        <p:cNvGrpSpPr/>
        <p:nvPr/>
      </p:nvGrpSpPr>
      <p:grpSpPr>
        <a:xfrm>
          <a:off x="0" y="0"/>
          <a:ext cx="0" cy="0"/>
          <a:chOff x="0" y="0"/>
          <a:chExt cx="0" cy="0"/>
        </a:xfrm>
      </p:grpSpPr>
      <p:sp>
        <p:nvSpPr>
          <p:cNvPr id="33" name="Google Shape;33;p33"/>
          <p:cNvSpPr/>
          <p:nvPr>
            <p:ph idx="2" type="pic"/>
          </p:nvPr>
        </p:nvSpPr>
        <p:spPr>
          <a:xfrm>
            <a:off x="383056" y="338143"/>
            <a:ext cx="17521894" cy="9625008"/>
          </a:xfrm>
          <a:prstGeom prst="rect">
            <a:avLst/>
          </a:prstGeom>
          <a:solidFill>
            <a:srgbClr val="353535">
              <a:alpha val="10196"/>
            </a:srgbClr>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theme" Target="../theme/theme2.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6.xml"/><Relationship Id="rId20" Type="http://schemas.openxmlformats.org/officeDocument/2006/relationships/slideLayout" Target="../slideLayouts/slideLayout56.xml"/><Relationship Id="rId41" Type="http://schemas.openxmlformats.org/officeDocument/2006/relationships/theme" Target="../theme/theme3.xml"/><Relationship Id="rId22" Type="http://schemas.openxmlformats.org/officeDocument/2006/relationships/slideLayout" Target="../slideLayouts/slideLayout58.xml"/><Relationship Id="rId21" Type="http://schemas.openxmlformats.org/officeDocument/2006/relationships/slideLayout" Target="../slideLayouts/slideLayout57.xml"/><Relationship Id="rId24" Type="http://schemas.openxmlformats.org/officeDocument/2006/relationships/slideLayout" Target="../slideLayouts/slideLayout60.xml"/><Relationship Id="rId23" Type="http://schemas.openxmlformats.org/officeDocument/2006/relationships/slideLayout" Target="../slideLayouts/slideLayout59.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9" Type="http://schemas.openxmlformats.org/officeDocument/2006/relationships/slideLayout" Target="../slideLayouts/slideLayout45.xml"/><Relationship Id="rId26" Type="http://schemas.openxmlformats.org/officeDocument/2006/relationships/slideLayout" Target="../slideLayouts/slideLayout62.xml"/><Relationship Id="rId25" Type="http://schemas.openxmlformats.org/officeDocument/2006/relationships/slideLayout" Target="../slideLayouts/slideLayout61.xml"/><Relationship Id="rId28" Type="http://schemas.openxmlformats.org/officeDocument/2006/relationships/slideLayout" Target="../slideLayouts/slideLayout64.xml"/><Relationship Id="rId27" Type="http://schemas.openxmlformats.org/officeDocument/2006/relationships/slideLayout" Target="../slideLayouts/slideLayout63.xml"/><Relationship Id="rId5" Type="http://schemas.openxmlformats.org/officeDocument/2006/relationships/slideLayout" Target="../slideLayouts/slideLayout41.xml"/><Relationship Id="rId6" Type="http://schemas.openxmlformats.org/officeDocument/2006/relationships/slideLayout" Target="../slideLayouts/slideLayout42.xml"/><Relationship Id="rId29" Type="http://schemas.openxmlformats.org/officeDocument/2006/relationships/slideLayout" Target="../slideLayouts/slideLayout65.xml"/><Relationship Id="rId7" Type="http://schemas.openxmlformats.org/officeDocument/2006/relationships/slideLayout" Target="../slideLayouts/slideLayout43.xml"/><Relationship Id="rId8" Type="http://schemas.openxmlformats.org/officeDocument/2006/relationships/slideLayout" Target="../slideLayouts/slideLayout44.xml"/><Relationship Id="rId31" Type="http://schemas.openxmlformats.org/officeDocument/2006/relationships/slideLayout" Target="../slideLayouts/slideLayout67.xml"/><Relationship Id="rId30" Type="http://schemas.openxmlformats.org/officeDocument/2006/relationships/slideLayout" Target="../slideLayouts/slideLayout66.xml"/><Relationship Id="rId11" Type="http://schemas.openxmlformats.org/officeDocument/2006/relationships/slideLayout" Target="../slideLayouts/slideLayout47.xml"/><Relationship Id="rId33" Type="http://schemas.openxmlformats.org/officeDocument/2006/relationships/slideLayout" Target="../slideLayouts/slideLayout69.xml"/><Relationship Id="rId10" Type="http://schemas.openxmlformats.org/officeDocument/2006/relationships/slideLayout" Target="../slideLayouts/slideLayout46.xml"/><Relationship Id="rId32" Type="http://schemas.openxmlformats.org/officeDocument/2006/relationships/slideLayout" Target="../slideLayouts/slideLayout68.xml"/><Relationship Id="rId13" Type="http://schemas.openxmlformats.org/officeDocument/2006/relationships/slideLayout" Target="../slideLayouts/slideLayout49.xml"/><Relationship Id="rId35" Type="http://schemas.openxmlformats.org/officeDocument/2006/relationships/slideLayout" Target="../slideLayouts/slideLayout71.xml"/><Relationship Id="rId12" Type="http://schemas.openxmlformats.org/officeDocument/2006/relationships/slideLayout" Target="../slideLayouts/slideLayout48.xml"/><Relationship Id="rId34" Type="http://schemas.openxmlformats.org/officeDocument/2006/relationships/slideLayout" Target="../slideLayouts/slideLayout70.xml"/><Relationship Id="rId15" Type="http://schemas.openxmlformats.org/officeDocument/2006/relationships/slideLayout" Target="../slideLayouts/slideLayout51.xml"/><Relationship Id="rId37" Type="http://schemas.openxmlformats.org/officeDocument/2006/relationships/slideLayout" Target="../slideLayouts/slideLayout73.xml"/><Relationship Id="rId14" Type="http://schemas.openxmlformats.org/officeDocument/2006/relationships/slideLayout" Target="../slideLayouts/slideLayout50.xml"/><Relationship Id="rId36" Type="http://schemas.openxmlformats.org/officeDocument/2006/relationships/slideLayout" Target="../slideLayouts/slideLayout72.xml"/><Relationship Id="rId17" Type="http://schemas.openxmlformats.org/officeDocument/2006/relationships/slideLayout" Target="../slideLayouts/slideLayout53.xml"/><Relationship Id="rId39" Type="http://schemas.openxmlformats.org/officeDocument/2006/relationships/slideLayout" Target="../slideLayouts/slideLayout75.xml"/><Relationship Id="rId16" Type="http://schemas.openxmlformats.org/officeDocument/2006/relationships/slideLayout" Target="../slideLayouts/slideLayout52.xml"/><Relationship Id="rId38" Type="http://schemas.openxmlformats.org/officeDocument/2006/relationships/slideLayout" Target="../slideLayouts/slideLayout74.xml"/><Relationship Id="rId19" Type="http://schemas.openxmlformats.org/officeDocument/2006/relationships/slideLayout" Target="../slideLayouts/slideLayout55.xml"/><Relationship Id="rId18"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 name="Shape 9"/>
        <p:cNvGrpSpPr/>
        <p:nvPr/>
      </p:nvGrpSpPr>
      <p:grpSpPr>
        <a:xfrm>
          <a:off x="0" y="0"/>
          <a:ext cx="0" cy="0"/>
          <a:chOff x="0" y="0"/>
          <a:chExt cx="0" cy="0"/>
        </a:xfrm>
      </p:grpSpPr>
      <p:cxnSp>
        <p:nvCxnSpPr>
          <p:cNvPr id="10" name="Google Shape;10;p22"/>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sp>
        <p:nvSpPr>
          <p:cNvPr id="11" name="Google Shape;11;p22"/>
          <p:cNvSpPr txBox="1"/>
          <p:nvPr/>
        </p:nvSpPr>
        <p:spPr>
          <a:xfrm>
            <a:off x="16859166"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Arial"/>
                <a:ea typeface="Arial"/>
                <a:cs typeface="Arial"/>
                <a:sym typeface="Arial"/>
              </a:rPr>
              <a:t>‹#›</a:t>
            </a:fld>
            <a:endParaRPr b="0" i="0" sz="1600" u="none" cap="none" strike="noStrike">
              <a:solidFill>
                <a:schemeClr val="dk1"/>
              </a:solidFill>
              <a:latin typeface="Arial"/>
              <a:ea typeface="Arial"/>
              <a:cs typeface="Arial"/>
              <a:sym typeface="Arial"/>
            </a:endParaRPr>
          </a:p>
        </p:txBody>
      </p:sp>
      <p:sp>
        <p:nvSpPr>
          <p:cNvPr id="12" name="Google Shape;12;p22"/>
          <p:cNvSpPr txBox="1"/>
          <p:nvPr/>
        </p:nvSpPr>
        <p:spPr>
          <a:xfrm>
            <a:off x="0" y="10136188"/>
            <a:ext cx="338138" cy="152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Calibri"/>
                <a:ea typeface="Calibri"/>
                <a:cs typeface="Calibri"/>
                <a:sym typeface="Calibri"/>
              </a:rPr>
              <a:t>Public</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8" name="Shape 148"/>
        <p:cNvGrpSpPr/>
        <p:nvPr/>
      </p:nvGrpSpPr>
      <p:grpSpPr>
        <a:xfrm>
          <a:off x="0" y="0"/>
          <a:ext cx="0" cy="0"/>
          <a:chOff x="0" y="0"/>
          <a:chExt cx="0" cy="0"/>
        </a:xfrm>
      </p:grpSpPr>
      <p:sp>
        <p:nvSpPr>
          <p:cNvPr id="149" name="Google Shape;149;p28"/>
          <p:cNvSpPr txBox="1"/>
          <p:nvPr/>
        </p:nvSpPr>
        <p:spPr>
          <a:xfrm>
            <a:off x="0" y="10136188"/>
            <a:ext cx="338138" cy="152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Calibri"/>
                <a:ea typeface="Calibri"/>
                <a:cs typeface="Calibri"/>
                <a:sym typeface="Calibri"/>
              </a:rPr>
              <a:t>Public</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 id="2147483706" r:id="rId21"/>
    <p:sldLayoutId id="2147483707" r:id="rId22"/>
    <p:sldLayoutId id="2147483708" r:id="rId23"/>
    <p:sldLayoutId id="2147483709" r:id="rId24"/>
    <p:sldLayoutId id="2147483710" r:id="rId25"/>
    <p:sldLayoutId id="2147483711" r:id="rId26"/>
    <p:sldLayoutId id="2147483712" r:id="rId27"/>
    <p:sldLayoutId id="2147483713" r:id="rId28"/>
    <p:sldLayoutId id="2147483714" r:id="rId29"/>
    <p:sldLayoutId id="2147483715" r:id="rId30"/>
    <p:sldLayoutId id="2147483716" r:id="rId31"/>
    <p:sldLayoutId id="2147483717" r:id="rId32"/>
    <p:sldLayoutId id="2147483718" r:id="rId33"/>
    <p:sldLayoutId id="2147483719" r:id="rId34"/>
    <p:sldLayoutId id="2147483720" r:id="rId35"/>
    <p:sldLayoutId id="2147483721" r:id="rId36"/>
    <p:sldLayoutId id="2147483722" r:id="rId37"/>
    <p:sldLayoutId id="2147483723" r:id="rId38"/>
    <p:sldLayoutId id="2147483724" r:id="rId39"/>
    <p:sldLayoutId id="2147483725" r:id="rId4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comments" Target="../comments/commen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7.png"/><Relationship Id="rId5" Type="http://schemas.openxmlformats.org/officeDocument/2006/relationships/image" Target="../media/image17.png"/><Relationship Id="rId6"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8.xml"/><Relationship Id="rId3" Type="http://schemas.openxmlformats.org/officeDocument/2006/relationships/image" Target="../media/image19.jpg"/><Relationship Id="rId4" Type="http://schemas.openxmlformats.org/officeDocument/2006/relationships/image" Target="../media/image2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1"/>
          <p:cNvSpPr txBox="1"/>
          <p:nvPr/>
        </p:nvSpPr>
        <p:spPr>
          <a:xfrm>
            <a:off x="1029898" y="3360976"/>
            <a:ext cx="16228203" cy="3447057"/>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Clr>
                <a:srgbClr val="000000"/>
              </a:buClr>
              <a:buSzPts val="8000"/>
              <a:buFont typeface="Arial"/>
              <a:buNone/>
            </a:pPr>
            <a:r>
              <a:rPr b="1" i="0" lang="en-US" sz="7000" u="none" cap="none" strike="noStrike">
                <a:solidFill>
                  <a:srgbClr val="FF0000"/>
                </a:solidFill>
                <a:latin typeface="Montserrat"/>
                <a:ea typeface="Montserrat"/>
                <a:cs typeface="Montserrat"/>
                <a:sym typeface="Montserrat"/>
              </a:rPr>
              <a:t>কমিউনিটি এনগেজমেন্ট অ্যান্ড অ্যাকাউন্টিবিলিটি</a:t>
            </a:r>
            <a:endParaRPr b="1" i="0" sz="6000" u="none" cap="none" strike="noStrike">
              <a:solidFill>
                <a:srgbClr val="FF0000"/>
              </a:solidFill>
              <a:latin typeface="Montserrat"/>
              <a:ea typeface="Montserrat"/>
              <a:cs typeface="Montserrat"/>
              <a:sym typeface="Montserrat"/>
            </a:endParaRPr>
          </a:p>
          <a:p>
            <a:pPr indent="0" lvl="0" marL="0" marR="0" rtl="0" algn="ctr">
              <a:lnSpc>
                <a:spcPct val="80000"/>
              </a:lnSpc>
              <a:spcBef>
                <a:spcPts val="600"/>
              </a:spcBef>
              <a:spcAft>
                <a:spcPts val="0"/>
              </a:spcAft>
              <a:buClr>
                <a:srgbClr val="000000"/>
              </a:buClr>
              <a:buSzPts val="6000"/>
              <a:buFont typeface="Arial"/>
              <a:buNone/>
            </a:pPr>
            <a:r>
              <a:rPr b="1" i="0" lang="en-US" sz="6000" u="none" cap="none" strike="noStrike">
                <a:solidFill>
                  <a:schemeClr val="lt1"/>
                </a:solidFill>
                <a:latin typeface="Montserrat"/>
                <a:ea typeface="Montserrat"/>
                <a:cs typeface="Montserrat"/>
                <a:sym typeface="Montserrat"/>
              </a:rPr>
              <a:t>স্ব-মূল্যায়ন ও পরিকল্পনা কর্মশালা</a:t>
            </a:r>
            <a:endParaRPr b="1" i="0" sz="6000" u="none" cap="none" strike="noStrike">
              <a:solidFill>
                <a:schemeClr val="lt1"/>
              </a:solidFill>
              <a:latin typeface="Montserrat"/>
              <a:ea typeface="Montserrat"/>
              <a:cs typeface="Montserrat"/>
              <a:sym typeface="Montserrat"/>
            </a:endParaRPr>
          </a:p>
          <a:p>
            <a:pPr indent="0" lvl="0" marL="0" marR="0" rtl="0" algn="ctr">
              <a:lnSpc>
                <a:spcPct val="80000"/>
              </a:lnSpc>
              <a:spcBef>
                <a:spcPts val="600"/>
              </a:spcBef>
              <a:spcAft>
                <a:spcPts val="0"/>
              </a:spcAft>
              <a:buClr>
                <a:srgbClr val="000000"/>
              </a:buClr>
              <a:buSzPts val="6000"/>
              <a:buFont typeface="Arial"/>
              <a:buNone/>
            </a:pPr>
            <a:r>
              <a:t/>
            </a:r>
            <a:endParaRPr b="1" i="0" sz="6000" u="none" cap="none" strike="noStrike">
              <a:solidFill>
                <a:schemeClr val="lt1"/>
              </a:solidFill>
              <a:latin typeface="Montserrat"/>
              <a:ea typeface="Montserrat"/>
              <a:cs typeface="Montserrat"/>
              <a:sym typeface="Montserrat"/>
            </a:endParaRPr>
          </a:p>
        </p:txBody>
      </p:sp>
      <p:pic>
        <p:nvPicPr>
          <p:cNvPr descr="A picture containing drawing&#10;&#10;Description automatically generated" id="366" name="Google Shape;366;p1"/>
          <p:cNvPicPr preferRelativeResize="0"/>
          <p:nvPr/>
        </p:nvPicPr>
        <p:blipFill rotWithShape="1">
          <a:blip r:embed="rId3">
            <a:alphaModFix/>
          </a:blip>
          <a:srcRect b="0" l="0" r="0" t="0"/>
          <a:stretch/>
        </p:blipFill>
        <p:spPr>
          <a:xfrm>
            <a:off x="13034962" y="257287"/>
            <a:ext cx="4757240" cy="139734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12"/>
          <p:cNvSpPr txBox="1"/>
          <p:nvPr/>
        </p:nvSpPr>
        <p:spPr>
          <a:xfrm>
            <a:off x="604550" y="623187"/>
            <a:ext cx="15721377" cy="17542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1" i="0" lang="en-US" sz="5400" u="none" cap="none" strike="noStrike">
                <a:solidFill>
                  <a:srgbClr val="535550"/>
                </a:solidFill>
                <a:latin typeface="Montserrat"/>
                <a:ea typeface="Montserrat"/>
                <a:cs typeface="Montserrat"/>
                <a:sym typeface="Montserrat"/>
              </a:rPr>
              <a:t>সহায়ক/বাধা প্রদানকারী শক্তির বিশ্লেষণ  – ১ম পর্যায় (৫০ মিনিট)</a:t>
            </a:r>
            <a:endParaRPr b="1" i="0" sz="5400" u="none" cap="none" strike="noStrike">
              <a:solidFill>
                <a:srgbClr val="535550"/>
              </a:solidFill>
              <a:latin typeface="Montserrat"/>
              <a:ea typeface="Montserrat"/>
              <a:cs typeface="Montserrat"/>
              <a:sym typeface="Montserrat"/>
            </a:endParaRPr>
          </a:p>
        </p:txBody>
      </p:sp>
      <p:sp>
        <p:nvSpPr>
          <p:cNvPr id="470" name="Google Shape;470;p12"/>
          <p:cNvSpPr txBox="1"/>
          <p:nvPr/>
        </p:nvSpPr>
        <p:spPr>
          <a:xfrm rot="5400000">
            <a:off x="7857927" y="14261127"/>
            <a:ext cx="1614737" cy="400112"/>
          </a:xfrm>
          <a:prstGeom prst="rect">
            <a:avLst/>
          </a:prstGeom>
          <a:noFill/>
          <a:ln>
            <a:noFill/>
          </a:ln>
        </p:spPr>
        <p:txBody>
          <a:bodyPr anchorCtr="0" anchor="t" bIns="68575" lIns="137175" spcFirstLastPara="1" rIns="137175" wrap="square" tIns="68575">
            <a:noAutofit/>
          </a:bodyPr>
          <a:lstStyle/>
          <a:p>
            <a:pPr indent="0" lvl="0" marL="0" marR="0" rtl="0" algn="l">
              <a:lnSpc>
                <a:spcPct val="100000"/>
              </a:lnSpc>
              <a:spcBef>
                <a:spcPts val="0"/>
              </a:spcBef>
              <a:spcAft>
                <a:spcPts val="0"/>
              </a:spcAft>
              <a:buClr>
                <a:srgbClr val="000000"/>
              </a:buClr>
              <a:buSzPts val="1650"/>
              <a:buFont typeface="Arial"/>
              <a:buNone/>
            </a:pPr>
            <a:r>
              <a:rPr b="0" i="0" lang="en-US" sz="1650" u="none" cap="none" strike="noStrike">
                <a:solidFill>
                  <a:srgbClr val="FFFFFF"/>
                </a:solidFill>
                <a:latin typeface="Arial"/>
                <a:ea typeface="Arial"/>
                <a:cs typeface="Arial"/>
                <a:sym typeface="Arial"/>
              </a:rPr>
              <a:t>INTERGRATION</a:t>
            </a:r>
            <a:endParaRPr b="0" i="0" sz="1800" u="none" cap="none" strike="noStrike">
              <a:solidFill>
                <a:schemeClr val="dk1"/>
              </a:solidFill>
              <a:latin typeface="Arial"/>
              <a:ea typeface="Arial"/>
              <a:cs typeface="Arial"/>
              <a:sym typeface="Arial"/>
            </a:endParaRPr>
          </a:p>
        </p:txBody>
      </p:sp>
      <p:graphicFrame>
        <p:nvGraphicFramePr>
          <p:cNvPr id="471" name="Google Shape;471;p12"/>
          <p:cNvGraphicFramePr/>
          <p:nvPr/>
        </p:nvGraphicFramePr>
        <p:xfrm>
          <a:off x="782792" y="2316957"/>
          <a:ext cx="3000000" cy="3000000"/>
        </p:xfrm>
        <a:graphic>
          <a:graphicData uri="http://schemas.openxmlformats.org/drawingml/2006/table">
            <a:tbl>
              <a:tblPr>
                <a:noFill/>
                <a:tableStyleId>{5774C106-D953-48A8-BB75-1CEDA12DF7E7}</a:tableStyleId>
              </a:tblPr>
              <a:tblGrid>
                <a:gridCol w="7168400"/>
                <a:gridCol w="1673600"/>
                <a:gridCol w="7366000"/>
              </a:tblGrid>
              <a:tr h="2240425">
                <a:tc>
                  <a:txBody>
                    <a:bodyPr/>
                    <a:lstStyle/>
                    <a:p>
                      <a:pPr indent="0" lvl="0" marL="0" marR="0" rtl="0" algn="ctr">
                        <a:lnSpc>
                          <a:spcPct val="100000"/>
                        </a:lnSpc>
                        <a:spcBef>
                          <a:spcPts val="0"/>
                        </a:spcBef>
                        <a:spcAft>
                          <a:spcPts val="0"/>
                        </a:spcAft>
                        <a:buClr>
                          <a:schemeClr val="dk1"/>
                        </a:buClr>
                        <a:buSzPts val="3200"/>
                        <a:buFont typeface="Arial"/>
                        <a:buNone/>
                      </a:pPr>
                      <a:r>
                        <a:rPr b="1" lang="en-US" sz="3200" u="none" cap="none" strike="noStrike">
                          <a:solidFill>
                            <a:schemeClr val="lt1"/>
                          </a:solidFill>
                          <a:latin typeface="Open Sans"/>
                          <a:ea typeface="Open Sans"/>
                          <a:cs typeface="Open Sans"/>
                          <a:sym typeface="Open Sans"/>
                        </a:rPr>
                        <a:t>শক্তিশালী সিইএ বজায় রাখতে সক্ষম করা →</a:t>
                      </a:r>
                      <a:endParaRPr sz="3500" u="none" cap="none" strike="noStrike">
                        <a:solidFill>
                          <a:schemeClr val="lt1"/>
                        </a:solidFill>
                        <a:latin typeface="Open Sans"/>
                        <a:ea typeface="Open Sans"/>
                        <a:cs typeface="Open Sans"/>
                        <a:sym typeface="Open Sans"/>
                      </a:endParaRPr>
                    </a:p>
                  </a:txBody>
                  <a:tcPr marT="68600" marB="68600" marR="137175" marL="137175" anchor="ctr">
                    <a:solidFill>
                      <a:srgbClr val="F2F2F2"/>
                    </a:solidFill>
                  </a:tcPr>
                </a:tc>
                <a:tc rowSpan="2">
                  <a:txBody>
                    <a:bodyPr/>
                    <a:lstStyle/>
                    <a:p>
                      <a:pPr indent="0" lvl="0" marL="0" marR="0" rtl="0" algn="l">
                        <a:lnSpc>
                          <a:spcPct val="100000"/>
                        </a:lnSpc>
                        <a:spcBef>
                          <a:spcPts val="0"/>
                        </a:spcBef>
                        <a:spcAft>
                          <a:spcPts val="0"/>
                        </a:spcAft>
                        <a:buClr>
                          <a:srgbClr val="000000"/>
                        </a:buClr>
                        <a:buSzPts val="3200"/>
                        <a:buFont typeface="Arial"/>
                        <a:buNone/>
                      </a:pPr>
                      <a:r>
                        <a:t/>
                      </a:r>
                      <a:endParaRPr sz="3200" u="none" cap="none" strike="noStrike">
                        <a:solidFill>
                          <a:schemeClr val="lt1"/>
                        </a:solidFill>
                        <a:latin typeface="Open Sans"/>
                        <a:ea typeface="Open Sans"/>
                        <a:cs typeface="Open Sans"/>
                        <a:sym typeface="Open Sans"/>
                      </a:endParaRPr>
                    </a:p>
                  </a:txBody>
                  <a:tcPr marT="68600" marB="68600" marR="137175" marL="137175">
                    <a:solidFill>
                      <a:srgbClr val="F4823B"/>
                    </a:solidFill>
                  </a:tcPr>
                </a:tc>
                <a:tc>
                  <a:txBody>
                    <a:bodyPr/>
                    <a:lstStyle/>
                    <a:p>
                      <a:pPr indent="0" lvl="0" marL="0" marR="0" rtl="0" algn="ctr">
                        <a:lnSpc>
                          <a:spcPct val="100000"/>
                        </a:lnSpc>
                        <a:spcBef>
                          <a:spcPts val="0"/>
                        </a:spcBef>
                        <a:spcAft>
                          <a:spcPts val="0"/>
                        </a:spcAft>
                        <a:buClr>
                          <a:srgbClr val="8D1827"/>
                        </a:buClr>
                        <a:buSzPts val="3200"/>
                        <a:buFont typeface="Arial"/>
                        <a:buNone/>
                      </a:pPr>
                      <a:r>
                        <a:rPr b="1" lang="en-US" sz="3200" u="none" cap="none" strike="noStrike">
                          <a:solidFill>
                            <a:schemeClr val="lt1"/>
                          </a:solidFill>
                          <a:latin typeface="Open Sans"/>
                          <a:ea typeface="Open Sans"/>
                          <a:cs typeface="Open Sans"/>
                          <a:sym typeface="Open Sans"/>
                        </a:rPr>
                        <a:t>← শক্তিশালী সিইএ তৈরিতে বাধা দেয়া</a:t>
                      </a:r>
                      <a:endParaRPr b="1" sz="3200" u="none" cap="none" strike="noStrike">
                        <a:solidFill>
                          <a:schemeClr val="lt1"/>
                        </a:solidFill>
                        <a:latin typeface="Open Sans"/>
                        <a:ea typeface="Open Sans"/>
                        <a:cs typeface="Open Sans"/>
                        <a:sym typeface="Open Sans"/>
                      </a:endParaRPr>
                    </a:p>
                  </a:txBody>
                  <a:tcPr marT="0" marB="0" marR="102875" marL="102875" anchor="ctr">
                    <a:solidFill>
                      <a:srgbClr val="F2F2F2"/>
                    </a:solidFill>
                  </a:tcPr>
                </a:tc>
              </a:tr>
              <a:tr h="5317075">
                <a:tc>
                  <a:txBody>
                    <a:bodyPr/>
                    <a:lstStyle/>
                    <a:p>
                      <a:pPr indent="0" lvl="0" marL="0" marR="0" rtl="0" algn="ctr">
                        <a:lnSpc>
                          <a:spcPct val="100000"/>
                        </a:lnSpc>
                        <a:spcBef>
                          <a:spcPts val="0"/>
                        </a:spcBef>
                        <a:spcAft>
                          <a:spcPts val="0"/>
                        </a:spcAft>
                        <a:buClr>
                          <a:schemeClr val="dk1"/>
                        </a:buClr>
                        <a:buSzPts val="4400"/>
                        <a:buFont typeface="Arial"/>
                        <a:buNone/>
                      </a:pPr>
                      <a:r>
                        <a:t/>
                      </a:r>
                      <a:endParaRPr sz="4400" u="none" cap="none" strike="noStrike">
                        <a:latin typeface="Open Sans"/>
                        <a:ea typeface="Open Sans"/>
                        <a:cs typeface="Open Sans"/>
                        <a:sym typeface="Open Sans"/>
                      </a:endParaRPr>
                    </a:p>
                  </a:txBody>
                  <a:tcPr marT="68600" marB="68600" marR="137175" marL="137175"/>
                </a:tc>
                <a:tc vMerge="1"/>
                <a:tc>
                  <a:txBody>
                    <a:bodyPr/>
                    <a:lstStyle/>
                    <a:p>
                      <a:pPr indent="0" lvl="0" marL="0" marR="0" rtl="0" algn="ctr">
                        <a:lnSpc>
                          <a:spcPct val="100000"/>
                        </a:lnSpc>
                        <a:spcBef>
                          <a:spcPts val="0"/>
                        </a:spcBef>
                        <a:spcAft>
                          <a:spcPts val="0"/>
                        </a:spcAft>
                        <a:buClr>
                          <a:schemeClr val="dk1"/>
                        </a:buClr>
                        <a:buSzPts val="2800"/>
                        <a:buFont typeface="Arial"/>
                        <a:buNone/>
                      </a:pPr>
                      <a:r>
                        <a:t/>
                      </a:r>
                      <a:endParaRPr b="1" sz="2800" u="none" cap="none" strike="noStrike">
                        <a:latin typeface="Open Sans"/>
                        <a:ea typeface="Open Sans"/>
                        <a:cs typeface="Open Sans"/>
                        <a:sym typeface="Open Sans"/>
                      </a:endParaRPr>
                    </a:p>
                  </a:txBody>
                  <a:tcPr marT="68600" marB="68600" marR="137175" marL="137175"/>
                </a:tc>
              </a:tr>
            </a:tbl>
          </a:graphicData>
        </a:graphic>
      </p:graphicFrame>
      <p:sp>
        <p:nvSpPr>
          <p:cNvPr id="472" name="Google Shape;472;p12"/>
          <p:cNvSpPr txBox="1"/>
          <p:nvPr/>
        </p:nvSpPr>
        <p:spPr>
          <a:xfrm>
            <a:off x="1297222" y="5144294"/>
            <a:ext cx="6315600" cy="424727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2800" u="sng" cap="none" strike="noStrike">
                <a:solidFill>
                  <a:srgbClr val="000000"/>
                </a:solidFill>
                <a:latin typeface="Open Sans"/>
                <a:ea typeface="Open Sans"/>
                <a:cs typeface="Open Sans"/>
                <a:sym typeface="Open Sans"/>
              </a:rPr>
              <a:t>বর্তমানে</a:t>
            </a:r>
            <a:r>
              <a:rPr b="0" i="0" lang="en-US" sz="2800" u="none" cap="none" strike="noStrike">
                <a:solidFill>
                  <a:srgbClr val="000000"/>
                </a:solidFill>
                <a:latin typeface="Open Sans"/>
                <a:ea typeface="Open Sans"/>
                <a:cs typeface="Open Sans"/>
                <a:sym typeface="Open Sans"/>
              </a:rPr>
              <a:t> বিদ্যমান যে উপাদান বা শক্তিগুলি ন্যাশনাল সোসাইটিগুলোকে একটি নিয়মতান্ত্রিক এবং নির্ভরযোগ্য উপায়ে কমিউনিটির প্রতি জবাবদিহিতা বজায় রাখতে সহায়তা করে। এর ফ্যাক্টরগুলো শাখা বা সদর দপ্তর স্তরে, অথবা মুভমেন্টের অংশীদারদের মধ্যে নীতি, আচরণ, কাঠামো, প্রক্রিয়া এবং মনোভাব হতে পারে।</a:t>
            </a:r>
            <a:endParaRPr b="0" i="0" sz="1400" u="none" cap="none" strike="noStrike">
              <a:solidFill>
                <a:srgbClr val="00000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Open Sans"/>
              <a:ea typeface="Open Sans"/>
              <a:cs typeface="Open Sans"/>
              <a:sym typeface="Open Sans"/>
            </a:endParaRPr>
          </a:p>
        </p:txBody>
      </p:sp>
      <p:sp>
        <p:nvSpPr>
          <p:cNvPr id="473" name="Google Shape;473;p12"/>
          <p:cNvSpPr txBox="1"/>
          <p:nvPr/>
        </p:nvSpPr>
        <p:spPr>
          <a:xfrm>
            <a:off x="10264140" y="5144294"/>
            <a:ext cx="5952600" cy="467816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2800" u="none" cap="none" strike="noStrike">
                <a:solidFill>
                  <a:srgbClr val="000000"/>
                </a:solidFill>
                <a:latin typeface="Open Sans"/>
                <a:ea typeface="Open Sans"/>
                <a:cs typeface="Open Sans"/>
                <a:sym typeface="Open Sans"/>
              </a:rPr>
              <a:t>এর বিপরীতে, এগুলো এমন উপাদান বা শক্তি যা কমিউনিটিদের প্রতি ন্যাশনাল সোসাইটির জবাবদিহিতা বজায় রাখার বিরুদ্ধে কাজ করে। এই ফ্যাক্টরগুলো প্রক্রিয়াগুলোকে ব্যাহত করতে পারে, ভালো চর্চাকে বাধাগ্রস্ত করতে পারে, অথবা সিইএ-র নিয়মতান্ত্রিক পন্থাগুলোকে নিরুৎসাহিত করতে পারে। এই বৈশিষ্ট্যগুলো চিহ্নিত করা বেশিরভাগ সময়েই সবচেয়ে সহজ হয়।</a:t>
            </a:r>
            <a:endParaRPr b="0" i="0" sz="1400" u="none" cap="none" strike="noStrike">
              <a:solidFill>
                <a:srgbClr val="000000"/>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Open Sans"/>
              <a:ea typeface="Open Sans"/>
              <a:cs typeface="Open Sans"/>
              <a:sym typeface="Ope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72"/>
                                        </p:tgtEl>
                                        <p:attrNameLst>
                                          <p:attrName>style.visibility</p:attrName>
                                        </p:attrNameLst>
                                      </p:cBhvr>
                                      <p:to>
                                        <p:strVal val="visible"/>
                                      </p:to>
                                    </p:set>
                                    <p:anim calcmode="lin" valueType="num">
                                      <p:cBhvr additive="base">
                                        <p:cTn dur="500"/>
                                        <p:tgtEl>
                                          <p:spTgt spid="47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73"/>
                                        </p:tgtEl>
                                        <p:attrNameLst>
                                          <p:attrName>style.visibility</p:attrName>
                                        </p:attrNameLst>
                                      </p:cBhvr>
                                      <p:to>
                                        <p:strVal val="visible"/>
                                      </p:to>
                                    </p:set>
                                    <p:anim calcmode="lin" valueType="num">
                                      <p:cBhvr additive="base">
                                        <p:cTn dur="500"/>
                                        <p:tgtEl>
                                          <p:spTgt spid="47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13"/>
          <p:cNvSpPr txBox="1"/>
          <p:nvPr>
            <p:ph idx="1" type="body"/>
          </p:nvPr>
        </p:nvSpPr>
        <p:spPr>
          <a:xfrm>
            <a:off x="4010342" y="3900488"/>
            <a:ext cx="10633075" cy="2487612"/>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F5333F"/>
              </a:buClr>
              <a:buSzPts val="8800"/>
              <a:buNone/>
            </a:pPr>
            <a:r>
              <a:rPr lang="en-US">
                <a:latin typeface="Montserrat"/>
                <a:ea typeface="Montserrat"/>
                <a:cs typeface="Montserrat"/>
                <a:sym typeface="Montserrat"/>
              </a:rPr>
              <a:t>কোনো প্রশ্ন আছে</a:t>
            </a:r>
            <a:r>
              <a:rPr lang="en-US"/>
              <a: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grpSp>
        <p:nvGrpSpPr>
          <p:cNvPr id="484" name="Google Shape;484;p14"/>
          <p:cNvGrpSpPr/>
          <p:nvPr/>
        </p:nvGrpSpPr>
        <p:grpSpPr>
          <a:xfrm>
            <a:off x="762473" y="2602637"/>
            <a:ext cx="16537722" cy="6393083"/>
            <a:chOff x="6222" y="2374299"/>
            <a:chExt cx="16537722" cy="4351427"/>
          </a:xfrm>
        </p:grpSpPr>
        <p:sp>
          <p:nvSpPr>
            <p:cNvPr id="485" name="Google Shape;485;p14"/>
            <p:cNvSpPr/>
            <p:nvPr/>
          </p:nvSpPr>
          <p:spPr>
            <a:xfrm>
              <a:off x="6222" y="2374299"/>
              <a:ext cx="3741566" cy="1496626"/>
            </a:xfrm>
            <a:prstGeom prst="rect">
              <a:avLst/>
            </a:prstGeom>
            <a:solidFill>
              <a:srgbClr val="F2333F"/>
            </a:solidFill>
            <a:ln cap="flat" cmpd="sng" w="12700">
              <a:solidFill>
                <a:srgbClr val="F2333F"/>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486" name="Google Shape;486;p14"/>
            <p:cNvSpPr txBox="1"/>
            <p:nvPr/>
          </p:nvSpPr>
          <p:spPr>
            <a:xfrm>
              <a:off x="6222" y="2374299"/>
              <a:ext cx="3741566" cy="1496626"/>
            </a:xfrm>
            <a:prstGeom prst="rect">
              <a:avLst/>
            </a:prstGeom>
            <a:noFill/>
            <a:ln>
              <a:noFill/>
            </a:ln>
          </p:spPr>
          <p:txBody>
            <a:bodyPr anchorCtr="0" anchor="ctr" bIns="264150" lIns="462275" spcFirstLastPara="1" rIns="462275" wrap="square" tIns="264150">
              <a:noAutofit/>
            </a:bodyPr>
            <a:lstStyle/>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গ্রুপ</a:t>
              </a:r>
              <a:endParaRPr b="0" i="0" sz="6500" u="none" cap="none" strike="noStrike">
                <a:solidFill>
                  <a:schemeClr val="lt2"/>
                </a:solidFill>
                <a:latin typeface="Open Sans"/>
                <a:ea typeface="Open Sans"/>
                <a:cs typeface="Open Sans"/>
                <a:sym typeface="Open Sans"/>
              </a:endParaRPr>
            </a:p>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১</a:t>
              </a:r>
              <a:endParaRPr b="0" i="0" sz="6500" u="none" cap="none" strike="noStrike">
                <a:solidFill>
                  <a:schemeClr val="lt2"/>
                </a:solidFill>
                <a:latin typeface="Open Sans"/>
                <a:ea typeface="Open Sans"/>
                <a:cs typeface="Open Sans"/>
                <a:sym typeface="Open Sans"/>
              </a:endParaRPr>
            </a:p>
          </p:txBody>
        </p:sp>
        <p:sp>
          <p:nvSpPr>
            <p:cNvPr id="487" name="Google Shape;487;p14"/>
            <p:cNvSpPr/>
            <p:nvPr/>
          </p:nvSpPr>
          <p:spPr>
            <a:xfrm>
              <a:off x="6222" y="3870926"/>
              <a:ext cx="3741566" cy="2854800"/>
            </a:xfrm>
            <a:prstGeom prst="rect">
              <a:avLst/>
            </a:prstGeom>
            <a:solidFill>
              <a:srgbClr val="FBCACC">
                <a:alpha val="88235"/>
              </a:srgbClr>
            </a:solidFill>
            <a:ln cap="flat" cmpd="sng" w="12700">
              <a:solidFill>
                <a:srgbClr val="FBCACC">
                  <a:alpha val="88235"/>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488" name="Google Shape;488;p14"/>
            <p:cNvSpPr txBox="1"/>
            <p:nvPr/>
          </p:nvSpPr>
          <p:spPr>
            <a:xfrm>
              <a:off x="6222" y="3870926"/>
              <a:ext cx="3741566" cy="2854800"/>
            </a:xfrm>
            <a:prstGeom prst="rect">
              <a:avLst/>
            </a:prstGeom>
            <a:noFill/>
            <a:ln>
              <a:noFill/>
            </a:ln>
          </p:spPr>
          <p:txBody>
            <a:bodyPr anchorCtr="0" anchor="t" bIns="520050" lIns="346700" spcFirstLastPara="1" rIns="462275" wrap="square" tIns="346700">
              <a:noAutofit/>
            </a:bodyPr>
            <a:lstStyle/>
            <a:p>
              <a:pPr indent="0" lvl="1" marL="285750" marR="0" rtl="0" algn="l">
                <a:lnSpc>
                  <a:spcPct val="90000"/>
                </a:lnSpc>
                <a:spcBef>
                  <a:spcPts val="0"/>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a:p>
              <a:pPr indent="0" lvl="1" marL="285750" marR="0" rtl="0" algn="l">
                <a:lnSpc>
                  <a:spcPct val="90000"/>
                </a:lnSpc>
                <a:spcBef>
                  <a:spcPts val="975"/>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p:txBody>
        </p:sp>
        <p:sp>
          <p:nvSpPr>
            <p:cNvPr id="489" name="Google Shape;489;p14"/>
            <p:cNvSpPr/>
            <p:nvPr/>
          </p:nvSpPr>
          <p:spPr>
            <a:xfrm>
              <a:off x="4271607" y="2374299"/>
              <a:ext cx="3741566" cy="1496626"/>
            </a:xfrm>
            <a:prstGeom prst="rect">
              <a:avLst/>
            </a:prstGeom>
            <a:solidFill>
              <a:srgbClr val="C8206D"/>
            </a:solidFill>
            <a:ln cap="flat" cmpd="sng" w="12700">
              <a:solidFill>
                <a:srgbClr val="C8206D"/>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490" name="Google Shape;490;p14"/>
            <p:cNvSpPr txBox="1"/>
            <p:nvPr/>
          </p:nvSpPr>
          <p:spPr>
            <a:xfrm>
              <a:off x="4271607" y="2374299"/>
              <a:ext cx="3741566" cy="1496626"/>
            </a:xfrm>
            <a:prstGeom prst="rect">
              <a:avLst/>
            </a:prstGeom>
            <a:noFill/>
            <a:ln>
              <a:noFill/>
            </a:ln>
          </p:spPr>
          <p:txBody>
            <a:bodyPr anchorCtr="0" anchor="ctr" bIns="264150" lIns="462275" spcFirstLastPara="1" rIns="462275" wrap="square" tIns="264150">
              <a:noAutofit/>
            </a:bodyPr>
            <a:lstStyle/>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গ্রুপ</a:t>
              </a:r>
              <a:endParaRPr b="0" i="0" sz="6500" u="none" cap="none" strike="noStrike">
                <a:solidFill>
                  <a:schemeClr val="lt2"/>
                </a:solidFill>
                <a:latin typeface="Open Sans"/>
                <a:ea typeface="Open Sans"/>
                <a:cs typeface="Open Sans"/>
                <a:sym typeface="Open Sans"/>
              </a:endParaRPr>
            </a:p>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২</a:t>
              </a:r>
              <a:endParaRPr b="0" i="0" sz="6500" u="none" cap="none" strike="noStrike">
                <a:solidFill>
                  <a:schemeClr val="lt2"/>
                </a:solidFill>
                <a:latin typeface="Open Sans"/>
                <a:ea typeface="Open Sans"/>
                <a:cs typeface="Open Sans"/>
                <a:sym typeface="Open Sans"/>
              </a:endParaRPr>
            </a:p>
          </p:txBody>
        </p:sp>
        <p:sp>
          <p:nvSpPr>
            <p:cNvPr id="491" name="Google Shape;491;p14"/>
            <p:cNvSpPr/>
            <p:nvPr/>
          </p:nvSpPr>
          <p:spPr>
            <a:xfrm>
              <a:off x="4271607" y="3870926"/>
              <a:ext cx="3741566" cy="2854800"/>
            </a:xfrm>
            <a:prstGeom prst="rect">
              <a:avLst/>
            </a:prstGeom>
            <a:solidFill>
              <a:srgbClr val="EFC6D9">
                <a:alpha val="88235"/>
              </a:srgbClr>
            </a:solidFill>
            <a:ln cap="flat" cmpd="sng" w="12700">
              <a:solidFill>
                <a:srgbClr val="EFC6D9">
                  <a:alpha val="88235"/>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492" name="Google Shape;492;p14"/>
            <p:cNvSpPr txBox="1"/>
            <p:nvPr/>
          </p:nvSpPr>
          <p:spPr>
            <a:xfrm>
              <a:off x="4271607" y="3870926"/>
              <a:ext cx="3741566" cy="2854800"/>
            </a:xfrm>
            <a:prstGeom prst="rect">
              <a:avLst/>
            </a:prstGeom>
            <a:noFill/>
            <a:ln>
              <a:noFill/>
            </a:ln>
          </p:spPr>
          <p:txBody>
            <a:bodyPr anchorCtr="0" anchor="t" bIns="520050" lIns="346700" spcFirstLastPara="1" rIns="462275" wrap="square" tIns="346700">
              <a:noAutofit/>
            </a:bodyPr>
            <a:lstStyle/>
            <a:p>
              <a:pPr indent="0" lvl="1" marL="285750" marR="0" rtl="0" algn="l">
                <a:lnSpc>
                  <a:spcPct val="90000"/>
                </a:lnSpc>
                <a:spcBef>
                  <a:spcPts val="0"/>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a:p>
              <a:pPr indent="0" lvl="1" marL="285750" marR="0" rtl="0" algn="l">
                <a:lnSpc>
                  <a:spcPct val="90000"/>
                </a:lnSpc>
                <a:spcBef>
                  <a:spcPts val="975"/>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p:txBody>
        </p:sp>
        <p:sp>
          <p:nvSpPr>
            <p:cNvPr id="493" name="Google Shape;493;p14"/>
            <p:cNvSpPr/>
            <p:nvPr/>
          </p:nvSpPr>
          <p:spPr>
            <a:xfrm>
              <a:off x="8536993" y="2374299"/>
              <a:ext cx="3741566" cy="1496626"/>
            </a:xfrm>
            <a:prstGeom prst="rect">
              <a:avLst/>
            </a:prstGeom>
            <a:solidFill>
              <a:srgbClr val="862677"/>
            </a:solidFill>
            <a:ln cap="flat" cmpd="sng" w="12700">
              <a:solidFill>
                <a:srgbClr val="862677"/>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494" name="Google Shape;494;p14"/>
            <p:cNvSpPr txBox="1"/>
            <p:nvPr/>
          </p:nvSpPr>
          <p:spPr>
            <a:xfrm>
              <a:off x="8536993" y="2374299"/>
              <a:ext cx="3741566" cy="1496626"/>
            </a:xfrm>
            <a:prstGeom prst="rect">
              <a:avLst/>
            </a:prstGeom>
            <a:noFill/>
            <a:ln>
              <a:noFill/>
            </a:ln>
          </p:spPr>
          <p:txBody>
            <a:bodyPr anchorCtr="0" anchor="ctr" bIns="264150" lIns="462275" spcFirstLastPara="1" rIns="462275" wrap="square" tIns="264150">
              <a:noAutofit/>
            </a:bodyPr>
            <a:lstStyle/>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গ্রুপ</a:t>
              </a:r>
              <a:endParaRPr b="0" i="0" sz="6500" u="none" cap="none" strike="noStrike">
                <a:solidFill>
                  <a:schemeClr val="lt2"/>
                </a:solidFill>
                <a:latin typeface="Open Sans"/>
                <a:ea typeface="Open Sans"/>
                <a:cs typeface="Open Sans"/>
                <a:sym typeface="Open Sans"/>
              </a:endParaRPr>
            </a:p>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৩</a:t>
              </a:r>
              <a:endParaRPr b="0" i="0" sz="6500" u="none" cap="none" strike="noStrike">
                <a:solidFill>
                  <a:schemeClr val="lt2"/>
                </a:solidFill>
                <a:latin typeface="Open Sans"/>
                <a:ea typeface="Open Sans"/>
                <a:cs typeface="Open Sans"/>
                <a:sym typeface="Open Sans"/>
              </a:endParaRPr>
            </a:p>
          </p:txBody>
        </p:sp>
        <p:sp>
          <p:nvSpPr>
            <p:cNvPr id="495" name="Google Shape;495;p14"/>
            <p:cNvSpPr/>
            <p:nvPr/>
          </p:nvSpPr>
          <p:spPr>
            <a:xfrm>
              <a:off x="8536993" y="3870926"/>
              <a:ext cx="3741566" cy="2854800"/>
            </a:xfrm>
            <a:prstGeom prst="rect">
              <a:avLst/>
            </a:prstGeom>
            <a:solidFill>
              <a:srgbClr val="E0C7DD">
                <a:alpha val="88235"/>
              </a:srgbClr>
            </a:solidFill>
            <a:ln cap="flat" cmpd="sng" w="12700">
              <a:solidFill>
                <a:srgbClr val="E0C7DD">
                  <a:alpha val="88235"/>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496" name="Google Shape;496;p14"/>
            <p:cNvSpPr txBox="1"/>
            <p:nvPr/>
          </p:nvSpPr>
          <p:spPr>
            <a:xfrm>
              <a:off x="8536993" y="3870926"/>
              <a:ext cx="3741566" cy="2854800"/>
            </a:xfrm>
            <a:prstGeom prst="rect">
              <a:avLst/>
            </a:prstGeom>
            <a:noFill/>
            <a:ln>
              <a:noFill/>
            </a:ln>
          </p:spPr>
          <p:txBody>
            <a:bodyPr anchorCtr="0" anchor="t" bIns="520050" lIns="346700" spcFirstLastPara="1" rIns="462275" wrap="square" tIns="346700">
              <a:noAutofit/>
            </a:bodyPr>
            <a:lstStyle/>
            <a:p>
              <a:pPr indent="0" lvl="1" marL="285750" marR="0" rtl="0" algn="l">
                <a:lnSpc>
                  <a:spcPct val="90000"/>
                </a:lnSpc>
                <a:spcBef>
                  <a:spcPts val="0"/>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a:p>
              <a:pPr indent="0" lvl="1" marL="285750" marR="0" rtl="0" algn="l">
                <a:lnSpc>
                  <a:spcPct val="90000"/>
                </a:lnSpc>
                <a:spcBef>
                  <a:spcPts val="975"/>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p:txBody>
        </p:sp>
        <p:sp>
          <p:nvSpPr>
            <p:cNvPr id="497" name="Google Shape;497;p14"/>
            <p:cNvSpPr/>
            <p:nvPr/>
          </p:nvSpPr>
          <p:spPr>
            <a:xfrm>
              <a:off x="12802378" y="2374299"/>
              <a:ext cx="3741566" cy="1496626"/>
            </a:xfrm>
            <a:prstGeom prst="rect">
              <a:avLst/>
            </a:prstGeom>
            <a:solidFill>
              <a:srgbClr val="43224D"/>
            </a:solidFill>
            <a:ln cap="flat" cmpd="sng" w="12700">
              <a:solidFill>
                <a:srgbClr val="43224D"/>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498" name="Google Shape;498;p14"/>
            <p:cNvSpPr txBox="1"/>
            <p:nvPr/>
          </p:nvSpPr>
          <p:spPr>
            <a:xfrm>
              <a:off x="12802378" y="2374299"/>
              <a:ext cx="3741566" cy="1496626"/>
            </a:xfrm>
            <a:prstGeom prst="rect">
              <a:avLst/>
            </a:prstGeom>
            <a:noFill/>
            <a:ln>
              <a:noFill/>
            </a:ln>
          </p:spPr>
          <p:txBody>
            <a:bodyPr anchorCtr="0" anchor="ctr" bIns="264150" lIns="462275" spcFirstLastPara="1" rIns="462275" wrap="square" tIns="264150">
              <a:noAutofit/>
            </a:bodyPr>
            <a:lstStyle/>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গ্রুপ</a:t>
              </a:r>
              <a:endParaRPr b="0" i="0" sz="6500" u="none" cap="none" strike="noStrike">
                <a:solidFill>
                  <a:schemeClr val="lt2"/>
                </a:solidFill>
                <a:latin typeface="Open Sans"/>
                <a:ea typeface="Open Sans"/>
                <a:cs typeface="Open Sans"/>
                <a:sym typeface="Open Sans"/>
              </a:endParaRPr>
            </a:p>
            <a:p>
              <a:pPr indent="0" lvl="0" marL="0" marR="0" rtl="0" algn="ctr">
                <a:lnSpc>
                  <a:spcPct val="90000"/>
                </a:lnSpc>
                <a:spcBef>
                  <a:spcPts val="0"/>
                </a:spcBef>
                <a:spcAft>
                  <a:spcPts val="0"/>
                </a:spcAft>
                <a:buClr>
                  <a:schemeClr val="lt2"/>
                </a:buClr>
                <a:buSzPts val="6500"/>
                <a:buFont typeface="Arial"/>
                <a:buNone/>
              </a:pPr>
              <a:r>
                <a:rPr b="0" i="0" lang="en-US" sz="6500" u="none" cap="none" strike="noStrike">
                  <a:solidFill>
                    <a:schemeClr val="lt2"/>
                  </a:solidFill>
                  <a:latin typeface="Open Sans"/>
                  <a:ea typeface="Open Sans"/>
                  <a:cs typeface="Open Sans"/>
                  <a:sym typeface="Open Sans"/>
                </a:rPr>
                <a:t>৪</a:t>
              </a:r>
              <a:endParaRPr b="0" i="0" sz="6500" u="none" cap="none" strike="noStrike">
                <a:solidFill>
                  <a:schemeClr val="lt2"/>
                </a:solidFill>
                <a:latin typeface="Open Sans"/>
                <a:ea typeface="Open Sans"/>
                <a:cs typeface="Open Sans"/>
                <a:sym typeface="Open Sans"/>
              </a:endParaRPr>
            </a:p>
          </p:txBody>
        </p:sp>
        <p:sp>
          <p:nvSpPr>
            <p:cNvPr id="499" name="Google Shape;499;p14"/>
            <p:cNvSpPr/>
            <p:nvPr/>
          </p:nvSpPr>
          <p:spPr>
            <a:xfrm>
              <a:off x="12802378" y="3870926"/>
              <a:ext cx="3741566" cy="2854800"/>
            </a:xfrm>
            <a:prstGeom prst="rect">
              <a:avLst/>
            </a:prstGeom>
            <a:solidFill>
              <a:srgbClr val="CDC9CF">
                <a:alpha val="88235"/>
              </a:srgbClr>
            </a:solidFill>
            <a:ln cap="flat" cmpd="sng" w="12700">
              <a:solidFill>
                <a:srgbClr val="CDC9CF">
                  <a:alpha val="88235"/>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Open Sans"/>
                <a:ea typeface="Open Sans"/>
                <a:cs typeface="Open Sans"/>
                <a:sym typeface="Open Sans"/>
              </a:endParaRPr>
            </a:p>
          </p:txBody>
        </p:sp>
        <p:sp>
          <p:nvSpPr>
            <p:cNvPr id="500" name="Google Shape;500;p14"/>
            <p:cNvSpPr txBox="1"/>
            <p:nvPr/>
          </p:nvSpPr>
          <p:spPr>
            <a:xfrm>
              <a:off x="12802378" y="3870926"/>
              <a:ext cx="3741566" cy="2854800"/>
            </a:xfrm>
            <a:prstGeom prst="rect">
              <a:avLst/>
            </a:prstGeom>
            <a:noFill/>
            <a:ln>
              <a:noFill/>
            </a:ln>
          </p:spPr>
          <p:txBody>
            <a:bodyPr anchorCtr="0" anchor="t" bIns="520050" lIns="346700" spcFirstLastPara="1" rIns="462275" wrap="square" tIns="346700">
              <a:noAutofit/>
            </a:bodyPr>
            <a:lstStyle/>
            <a:p>
              <a:pPr indent="0" lvl="1" marL="285750" marR="0" rtl="0" algn="l">
                <a:lnSpc>
                  <a:spcPct val="90000"/>
                </a:lnSpc>
                <a:spcBef>
                  <a:spcPts val="0"/>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a:p>
              <a:pPr indent="0" lvl="1" marL="285750" marR="0" rtl="0" algn="l">
                <a:lnSpc>
                  <a:spcPct val="90000"/>
                </a:lnSpc>
                <a:spcBef>
                  <a:spcPts val="975"/>
                </a:spcBef>
                <a:spcAft>
                  <a:spcPts val="0"/>
                </a:spcAft>
                <a:buClr>
                  <a:schemeClr val="dk1"/>
                </a:buClr>
                <a:buSzPts val="6500"/>
                <a:buFont typeface="Arial"/>
                <a:buNone/>
              </a:pPr>
              <a:r>
                <a:t/>
              </a:r>
              <a:endParaRPr b="0" i="0" sz="6500" u="none" cap="none" strike="noStrike">
                <a:solidFill>
                  <a:schemeClr val="dk1"/>
                </a:solidFill>
                <a:latin typeface="Open Sans"/>
                <a:ea typeface="Open Sans"/>
                <a:cs typeface="Open Sans"/>
                <a:sym typeface="Open Sans"/>
              </a:endParaRPr>
            </a:p>
          </p:txBody>
        </p:sp>
      </p:grpSp>
      <p:sp>
        <p:nvSpPr>
          <p:cNvPr id="501" name="Google Shape;501;p14"/>
          <p:cNvSpPr txBox="1"/>
          <p:nvPr/>
        </p:nvSpPr>
        <p:spPr>
          <a:xfrm>
            <a:off x="762473" y="618629"/>
            <a:ext cx="11317446" cy="17542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1" i="0" lang="en-US" sz="5400" u="none" cap="none" strike="noStrike">
                <a:solidFill>
                  <a:srgbClr val="535550"/>
                </a:solidFill>
                <a:latin typeface="Montserrat"/>
                <a:ea typeface="Montserrat"/>
                <a:cs typeface="Montserrat"/>
                <a:sym typeface="Montserrat"/>
              </a:rPr>
              <a:t>সহায়ক/বাধা প্রদানকারী শক্তির বিশ্লেষণ </a:t>
            </a:r>
            <a:r>
              <a:rPr b="1" i="0" lang="en-US" sz="5400" u="none" cap="none" strike="noStrike">
                <a:solidFill>
                  <a:srgbClr val="535550"/>
                </a:solidFill>
                <a:latin typeface="Arial"/>
                <a:ea typeface="Arial"/>
                <a:cs typeface="Arial"/>
                <a:sym typeface="Arial"/>
              </a:rPr>
              <a:t> – দলসমূহ</a:t>
            </a:r>
            <a:endParaRPr b="1" i="0" sz="5400" u="none" cap="none" strike="noStrike">
              <a:solidFill>
                <a:srgbClr val="53555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15"/>
          <p:cNvSpPr txBox="1"/>
          <p:nvPr/>
        </p:nvSpPr>
        <p:spPr>
          <a:xfrm rot="5400000">
            <a:off x="7857927" y="14261127"/>
            <a:ext cx="1614737" cy="400112"/>
          </a:xfrm>
          <a:prstGeom prst="rect">
            <a:avLst/>
          </a:prstGeom>
          <a:noFill/>
          <a:ln>
            <a:noFill/>
          </a:ln>
        </p:spPr>
        <p:txBody>
          <a:bodyPr anchorCtr="0" anchor="t" bIns="68575" lIns="137175" spcFirstLastPara="1" rIns="137175" wrap="square" tIns="68575">
            <a:noAutofit/>
          </a:bodyPr>
          <a:lstStyle/>
          <a:p>
            <a:pPr indent="0" lvl="0" marL="0" marR="0" rtl="0" algn="l">
              <a:lnSpc>
                <a:spcPct val="100000"/>
              </a:lnSpc>
              <a:spcBef>
                <a:spcPts val="0"/>
              </a:spcBef>
              <a:spcAft>
                <a:spcPts val="0"/>
              </a:spcAft>
              <a:buClr>
                <a:srgbClr val="000000"/>
              </a:buClr>
              <a:buSzPts val="1650"/>
              <a:buFont typeface="Arial"/>
              <a:buNone/>
            </a:pPr>
            <a:r>
              <a:rPr b="0" i="0" lang="en-US" sz="1650" u="none" cap="none" strike="noStrike">
                <a:solidFill>
                  <a:srgbClr val="FFFFFF"/>
                </a:solidFill>
                <a:latin typeface="Arial"/>
                <a:ea typeface="Arial"/>
                <a:cs typeface="Arial"/>
                <a:sym typeface="Arial"/>
              </a:rPr>
              <a:t>INTERGRATION</a:t>
            </a:r>
            <a:endParaRPr b="0" i="0" sz="1800" u="none" cap="none" strike="noStrike">
              <a:solidFill>
                <a:schemeClr val="dk1"/>
              </a:solidFill>
              <a:latin typeface="Arial"/>
              <a:ea typeface="Arial"/>
              <a:cs typeface="Arial"/>
              <a:sym typeface="Arial"/>
            </a:endParaRPr>
          </a:p>
        </p:txBody>
      </p:sp>
      <p:graphicFrame>
        <p:nvGraphicFramePr>
          <p:cNvPr id="507" name="Google Shape;507;p15"/>
          <p:cNvGraphicFramePr/>
          <p:nvPr/>
        </p:nvGraphicFramePr>
        <p:xfrm>
          <a:off x="782793" y="2241126"/>
          <a:ext cx="3000000" cy="3000000"/>
        </p:xfrm>
        <a:graphic>
          <a:graphicData uri="http://schemas.openxmlformats.org/drawingml/2006/table">
            <a:tbl>
              <a:tblPr bandRow="1" firstRow="1">
                <a:noFill/>
                <a:tableStyleId>{CE51E78D-A75F-44A4-8A75-CFA273EA8651}</a:tableStyleId>
              </a:tblPr>
              <a:tblGrid>
                <a:gridCol w="2056925"/>
                <a:gridCol w="3966900"/>
                <a:gridCol w="2497675"/>
                <a:gridCol w="2448700"/>
                <a:gridCol w="2742550"/>
                <a:gridCol w="2742550"/>
              </a:tblGrid>
              <a:tr h="2972800">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Open Sans"/>
                          <a:ea typeface="Open Sans"/>
                          <a:cs typeface="Open Sans"/>
                          <a:sym typeface="Open Sans"/>
                        </a:rPr>
                        <a:t>কারণ সমূহ</a:t>
                      </a:r>
                      <a:endParaRPr sz="2800" u="none" cap="none" strike="noStrike">
                        <a:latin typeface="Open Sans"/>
                        <a:ea typeface="Open Sans"/>
                        <a:cs typeface="Open Sans"/>
                        <a:sym typeface="Open Sans"/>
                      </a:endParaRPr>
                    </a:p>
                  </a:txBody>
                  <a:tcPr marT="68600" marB="68600" marR="137175" marL="137175" anchor="ctr">
                    <a:lnL cap="flat" cmpd="sng" w="12700">
                      <a:solidFill>
                        <a:schemeClr val="dk1"/>
                      </a:solidFill>
                      <a:prstDash val="solid"/>
                      <a:round/>
                      <a:headEnd len="sm" w="sm" type="none"/>
                      <a:tailEnd len="sm" w="sm" type="none"/>
                    </a:lnL>
                    <a:lnR cap="flat" cmpd="sng" w="12700">
                      <a:solidFill>
                        <a:schemeClr val="lt2"/>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Open Sans"/>
                          <a:ea typeface="Open Sans"/>
                          <a:cs typeface="Open Sans"/>
                          <a:sym typeface="Open Sans"/>
                        </a:rPr>
                        <a:t>শক্তিশালী সিইএ এর জন্য প্রতিবন্ধকতা</a:t>
                      </a:r>
                      <a:endParaRPr sz="2800" u="none" cap="none" strike="noStrike">
                        <a:latin typeface="Open Sans"/>
                        <a:ea typeface="Open Sans"/>
                        <a:cs typeface="Open Sans"/>
                        <a:sym typeface="Open Sans"/>
                      </a:endParaRPr>
                    </a:p>
                  </a:txBody>
                  <a:tcPr marT="68600" marB="68600" marR="137175" marL="137175" anchor="ctr">
                    <a:lnL cap="flat" cmpd="sng" w="12700">
                      <a:solidFill>
                        <a:schemeClr val="lt2"/>
                      </a:solidFill>
                      <a:prstDash val="solid"/>
                      <a:round/>
                      <a:headEnd len="sm" w="sm" type="none"/>
                      <a:tailEnd len="sm" w="sm" type="none"/>
                    </a:lnL>
                    <a:lnR cap="flat" cmpd="sng" w="12700">
                      <a:solidFill>
                        <a:schemeClr val="lt2"/>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Open Sans"/>
                          <a:ea typeface="Open Sans"/>
                          <a:cs typeface="Open Sans"/>
                          <a:sym typeface="Open Sans"/>
                        </a:rPr>
                        <a:t>প্রভাব</a:t>
                      </a:r>
                      <a:endParaRPr sz="2800" u="none" cap="none" strike="noStrike">
                        <a:latin typeface="Open Sans"/>
                        <a:ea typeface="Open Sans"/>
                        <a:cs typeface="Open Sans"/>
                        <a:sym typeface="Open Sans"/>
                      </a:endParaRPr>
                    </a:p>
                  </a:txBody>
                  <a:tcPr marT="68600" marB="68600" marR="137175" marL="137175" anchor="ctr">
                    <a:lnL cap="flat" cmpd="sng" w="12700">
                      <a:solidFill>
                        <a:schemeClr val="lt2"/>
                      </a:solidFill>
                      <a:prstDash val="solid"/>
                      <a:round/>
                      <a:headEnd len="sm" w="sm" type="none"/>
                      <a:tailEnd len="sm" w="sm" type="none"/>
                    </a:lnL>
                    <a:lnR cap="flat" cmpd="sng" w="12700">
                      <a:solidFill>
                        <a:schemeClr val="lt2"/>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Open Sans"/>
                          <a:ea typeface="Open Sans"/>
                          <a:cs typeface="Open Sans"/>
                          <a:sym typeface="Open Sans"/>
                        </a:rPr>
                        <a:t>সমাধান</a:t>
                      </a:r>
                      <a:endParaRPr sz="2800" u="none" cap="none" strike="noStrike">
                        <a:latin typeface="Open Sans"/>
                        <a:ea typeface="Open Sans"/>
                        <a:cs typeface="Open Sans"/>
                        <a:sym typeface="Open Sans"/>
                      </a:endParaRPr>
                    </a:p>
                  </a:txBody>
                  <a:tcPr marT="68600" marB="68600" marR="137175" marL="137175" anchor="ctr">
                    <a:lnL cap="flat" cmpd="sng" w="12700">
                      <a:solidFill>
                        <a:schemeClr val="lt2"/>
                      </a:solidFill>
                      <a:prstDash val="solid"/>
                      <a:round/>
                      <a:headEnd len="sm" w="sm" type="none"/>
                      <a:tailEnd len="sm" w="sm" type="none"/>
                    </a:lnL>
                    <a:lnR cap="flat" cmpd="sng" w="12700">
                      <a:solidFill>
                        <a:schemeClr val="lt2"/>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Open Sans"/>
                          <a:ea typeface="Open Sans"/>
                          <a:cs typeface="Open Sans"/>
                          <a:sym typeface="Open Sans"/>
                        </a:rPr>
                        <a:t>কে - কোন পদ বা দল?</a:t>
                      </a:r>
                      <a:endParaRPr sz="2800" u="none" cap="none" strike="noStrike">
                        <a:latin typeface="Open Sans"/>
                        <a:ea typeface="Open Sans"/>
                        <a:cs typeface="Open Sans"/>
                        <a:sym typeface="Open Sans"/>
                      </a:endParaRPr>
                    </a:p>
                  </a:txBody>
                  <a:tcPr marT="68600" marB="68600" marR="137175" marL="137175" anchor="ctr">
                    <a:lnL cap="flat" cmpd="sng" w="12700">
                      <a:solidFill>
                        <a:schemeClr val="lt2"/>
                      </a:solidFill>
                      <a:prstDash val="solid"/>
                      <a:round/>
                      <a:headEnd len="sm" w="sm" type="none"/>
                      <a:tailEnd len="sm" w="sm" type="none"/>
                    </a:lnL>
                    <a:lnR cap="flat" cmpd="sng" w="12700">
                      <a:solidFill>
                        <a:schemeClr val="lt2"/>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800"/>
                        <a:buFont typeface="Arial"/>
                        <a:buNone/>
                      </a:pPr>
                      <a:r>
                        <a:rPr lang="en-US" sz="2800" u="none" cap="none" strike="noStrike">
                          <a:solidFill>
                            <a:schemeClr val="lt2"/>
                          </a:solidFill>
                          <a:latin typeface="Open Sans"/>
                          <a:ea typeface="Open Sans"/>
                          <a:cs typeface="Open Sans"/>
                          <a:sym typeface="Open Sans"/>
                        </a:rPr>
                        <a:t>কি ধরণের সম্পদের প্রয়োজন?</a:t>
                      </a:r>
                      <a:endParaRPr sz="2800" u="none" cap="none" strike="noStrike">
                        <a:latin typeface="Open Sans"/>
                        <a:ea typeface="Open Sans"/>
                        <a:cs typeface="Open Sans"/>
                        <a:sym typeface="Open Sans"/>
                      </a:endParaRPr>
                    </a:p>
                  </a:txBody>
                  <a:tcPr marT="68600" marB="68600" marR="137175" marL="137175" anchor="ctr">
                    <a:lnL cap="flat" cmpd="sng" w="12700">
                      <a:solidFill>
                        <a:schemeClr val="lt2"/>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989975">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প্রমাণ নেই</a:t>
                      </a:r>
                      <a:endParaRPr sz="24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প্রশিক্ষণ নেই</a:t>
                      </a:r>
                      <a:endParaRPr sz="2400" u="none" cap="none" strike="noStrike">
                        <a:latin typeface="Open Sans"/>
                        <a:ea typeface="Open Sans"/>
                        <a:cs typeface="Open Sans"/>
                        <a:sym typeface="Open Sans"/>
                      </a:endParaRPr>
                    </a:p>
                  </a:txBody>
                  <a:tcPr marT="68600" marB="68600" marR="137175" marL="137175">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সিইএ বিষয়ে সীমিত বোঝাপড়া</a:t>
                      </a:r>
                      <a:endParaRPr sz="2400" u="none" cap="none" strike="noStrike">
                        <a:latin typeface="Open Sans"/>
                        <a:ea typeface="Open Sans"/>
                        <a:cs typeface="Open Sans"/>
                        <a:sym typeface="Open Sans"/>
                      </a:endParaRPr>
                    </a:p>
                  </a:txBody>
                  <a:tcPr marT="68600" marB="68600" marR="137175" marL="137175">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সিইএ ভালভাবে বাস্তবায়িত না অথবা কর্মসূচিতে অন্তর্ভুক্ত না</a:t>
                      </a:r>
                      <a:endParaRPr sz="2400" u="none" cap="none" strike="noStrike">
                        <a:latin typeface="Open Sans"/>
                        <a:ea typeface="Open Sans"/>
                        <a:cs typeface="Open Sans"/>
                        <a:sym typeface="Open Sans"/>
                      </a:endParaRPr>
                    </a:p>
                  </a:txBody>
                  <a:tcPr marT="68600" marB="68600" marR="137175" marL="137175">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সকল কর্মীর জন্য আনুষ্ঠানিকভাবে ব্রিফিং এবং প্রশিক্ষণ চালু</a:t>
                      </a:r>
                      <a:endParaRPr sz="2400" u="none" cap="none" strike="noStrike">
                        <a:latin typeface="Open Sans"/>
                        <a:ea typeface="Open Sans"/>
                        <a:cs typeface="Open Sans"/>
                        <a:sym typeface="Open Sans"/>
                      </a:endParaRPr>
                    </a:p>
                  </a:txBody>
                  <a:tcPr marT="68600" marB="68600" marR="137175" marL="137175">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chemeClr val="dk1"/>
                        </a:buClr>
                        <a:buSzPts val="1100"/>
                        <a:buFont typeface="Arial"/>
                        <a:buNone/>
                      </a:pPr>
                      <a:r>
                        <a:rPr lang="en-US" sz="2400" u="none" cap="none" strike="noStrike">
                          <a:latin typeface="Open Sans"/>
                          <a:ea typeface="Open Sans"/>
                          <a:cs typeface="Open Sans"/>
                          <a:sym typeface="Open Sans"/>
                        </a:rPr>
                        <a:t>সিইএ ব্যবস্থাপক</a:t>
                      </a:r>
                      <a:endParaRPr sz="24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lang="en-US" sz="2400" u="none" cap="none" strike="noStrike">
                          <a:latin typeface="Open Sans"/>
                          <a:ea typeface="Open Sans"/>
                          <a:cs typeface="Open Sans"/>
                          <a:sym typeface="Open Sans"/>
                        </a:rPr>
                        <a:t>সহায়তা, অর্থায়ন এবং বাধ্যতামূলক করার নেতৃত্ব</a:t>
                      </a:r>
                      <a:endParaRPr sz="2400" u="none" cap="none" strike="noStrike">
                        <a:latin typeface="Open Sans"/>
                        <a:ea typeface="Open Sans"/>
                        <a:cs typeface="Open Sans"/>
                        <a:sym typeface="Open Sans"/>
                      </a:endParaRPr>
                    </a:p>
                  </a:txBody>
                  <a:tcPr marT="68600" marB="68600" marR="137175" marL="137175">
                    <a:lnT cap="flat" cmpd="sng" w="12700">
                      <a:solidFill>
                        <a:schemeClr val="dk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প্রশিক্ষণের জন্য তহবিল</a:t>
                      </a:r>
                      <a:endParaRPr sz="1400" u="none" cap="none" strike="noStrike"/>
                    </a:p>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প্রশিক্ষণের উপকরণ</a:t>
                      </a:r>
                      <a:endParaRPr sz="1400" u="none" cap="none" strike="noStrike"/>
                    </a:p>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একজন সিইএ বিশেষজ্ঞ/ব্যবস্থাপক</a:t>
                      </a:r>
                      <a:endParaRPr sz="2400" u="none" cap="none" strike="noStrike">
                        <a:latin typeface="Open Sans"/>
                        <a:ea typeface="Open Sans"/>
                        <a:cs typeface="Open Sans"/>
                        <a:sym typeface="Open Sans"/>
                      </a:endParaRPr>
                    </a:p>
                  </a:txBody>
                  <a:tcPr marT="68600" marB="68600" marR="137175" marL="137175">
                    <a:lnT cap="flat" cmpd="sng" w="12700">
                      <a:solidFill>
                        <a:schemeClr val="dk1"/>
                      </a:solidFill>
                      <a:prstDash val="solid"/>
                      <a:round/>
                      <a:headEnd len="sm" w="sm" type="none"/>
                      <a:tailEnd len="sm" w="sm" type="none"/>
                    </a:lnT>
                  </a:tcPr>
                </a:tc>
              </a:tr>
              <a:tr h="989975">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r>
              <a:tr h="989975">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Open Sans"/>
                        <a:ea typeface="Open Sans"/>
                        <a:cs typeface="Open Sans"/>
                        <a:sym typeface="Open Sans"/>
                      </a:endParaRPr>
                    </a:p>
                  </a:txBody>
                  <a:tcPr marT="68600" marB="68600" marR="137175" marL="137175"/>
                </a:tc>
              </a:tr>
            </a:tbl>
          </a:graphicData>
        </a:graphic>
      </p:graphicFrame>
      <p:sp>
        <p:nvSpPr>
          <p:cNvPr id="508" name="Google Shape;508;p15"/>
          <p:cNvSpPr txBox="1"/>
          <p:nvPr/>
        </p:nvSpPr>
        <p:spPr>
          <a:xfrm>
            <a:off x="782793" y="810015"/>
            <a:ext cx="15736369" cy="14772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1" i="0" lang="en-US" sz="4500" u="none" cap="none" strike="noStrike">
                <a:solidFill>
                  <a:srgbClr val="535550"/>
                </a:solidFill>
                <a:latin typeface="Montserrat"/>
                <a:ea typeface="Montserrat"/>
                <a:cs typeface="Montserrat"/>
                <a:sym typeface="Montserrat"/>
              </a:rPr>
              <a:t>সহায়ক/বাধা প্রদানকারী শক্তির বিশ্লেষণ  – ২য় পর্যায় (৫০ মিনিট)</a:t>
            </a:r>
            <a:endParaRPr b="1" i="0" sz="4500" u="none" cap="none" strike="noStrike">
              <a:solidFill>
                <a:srgbClr val="535550"/>
              </a:solidFill>
              <a:latin typeface="Montserrat"/>
              <a:ea typeface="Montserrat"/>
              <a:cs typeface="Montserrat"/>
              <a:sym typeface="Montserra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42D38"/>
        </a:solidFill>
      </p:bgPr>
    </p:bg>
    <p:spTree>
      <p:nvGrpSpPr>
        <p:cNvPr id="513" name="Shape 513"/>
        <p:cNvGrpSpPr/>
        <p:nvPr/>
      </p:nvGrpSpPr>
      <p:grpSpPr>
        <a:xfrm>
          <a:off x="0" y="0"/>
          <a:ext cx="0" cy="0"/>
          <a:chOff x="0" y="0"/>
          <a:chExt cx="0" cy="0"/>
        </a:xfrm>
      </p:grpSpPr>
      <p:sp>
        <p:nvSpPr>
          <p:cNvPr id="514" name="Google Shape;514;p16"/>
          <p:cNvSpPr txBox="1"/>
          <p:nvPr/>
        </p:nvSpPr>
        <p:spPr>
          <a:xfrm>
            <a:off x="1961498" y="4009464"/>
            <a:ext cx="14364900" cy="1176000"/>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Clr>
                <a:srgbClr val="FFFFFF"/>
              </a:buClr>
              <a:buSzPts val="8800"/>
              <a:buFont typeface="Arial"/>
              <a:buNone/>
            </a:pPr>
            <a:r>
              <a:rPr b="1" i="0" lang="en-US" sz="8800" u="none" cap="none" strike="noStrike">
                <a:solidFill>
                  <a:srgbClr val="FFFFFF"/>
                </a:solidFill>
                <a:latin typeface="Montserrat"/>
                <a:ea typeface="Montserrat"/>
                <a:cs typeface="Montserrat"/>
                <a:sym typeface="Montserrat"/>
              </a:rPr>
              <a:t>স্ব-মূল্যায়ন প্রক্রিয়া</a:t>
            </a:r>
            <a:endParaRPr b="0" i="0" sz="8800" u="none" cap="none" strike="noStrike">
              <a:solidFill>
                <a:srgbClr val="F5333F"/>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 name="Shape 519"/>
        <p:cNvGrpSpPr/>
        <p:nvPr/>
      </p:nvGrpSpPr>
      <p:grpSpPr>
        <a:xfrm>
          <a:off x="0" y="0"/>
          <a:ext cx="0" cy="0"/>
          <a:chOff x="0" y="0"/>
          <a:chExt cx="0" cy="0"/>
        </a:xfrm>
      </p:grpSpPr>
      <p:sp>
        <p:nvSpPr>
          <p:cNvPr id="520" name="Google Shape;520;p17"/>
          <p:cNvSpPr txBox="1"/>
          <p:nvPr/>
        </p:nvSpPr>
        <p:spPr>
          <a:xfrm rot="5400000">
            <a:off x="7857927" y="14261127"/>
            <a:ext cx="1614737" cy="400112"/>
          </a:xfrm>
          <a:prstGeom prst="rect">
            <a:avLst/>
          </a:prstGeom>
          <a:noFill/>
          <a:ln>
            <a:noFill/>
          </a:ln>
        </p:spPr>
        <p:txBody>
          <a:bodyPr anchorCtr="0" anchor="t" bIns="68575" lIns="137175" spcFirstLastPara="1" rIns="137175" wrap="square" tIns="68575">
            <a:noAutofit/>
          </a:bodyPr>
          <a:lstStyle/>
          <a:p>
            <a:pPr indent="0" lvl="0" marL="0" marR="0" rtl="0" algn="l">
              <a:lnSpc>
                <a:spcPct val="100000"/>
              </a:lnSpc>
              <a:spcBef>
                <a:spcPts val="0"/>
              </a:spcBef>
              <a:spcAft>
                <a:spcPts val="0"/>
              </a:spcAft>
              <a:buClr>
                <a:srgbClr val="000000"/>
              </a:buClr>
              <a:buSzPts val="1650"/>
              <a:buFont typeface="Arial"/>
              <a:buNone/>
            </a:pPr>
            <a:r>
              <a:rPr b="0" i="0" lang="en-US" sz="1650" u="none" cap="none" strike="noStrike">
                <a:solidFill>
                  <a:srgbClr val="FFFFFF"/>
                </a:solidFill>
                <a:latin typeface="Arial"/>
                <a:ea typeface="Arial"/>
                <a:cs typeface="Arial"/>
                <a:sym typeface="Arial"/>
              </a:rPr>
              <a:t>INTERGRATION</a:t>
            </a:r>
            <a:endParaRPr b="0" i="0" sz="1800" u="none" cap="none" strike="noStrike">
              <a:solidFill>
                <a:schemeClr val="dk1"/>
              </a:solidFill>
              <a:latin typeface="Arial"/>
              <a:ea typeface="Arial"/>
              <a:cs typeface="Arial"/>
              <a:sym typeface="Arial"/>
            </a:endParaRPr>
          </a:p>
        </p:txBody>
      </p:sp>
      <p:sp>
        <p:nvSpPr>
          <p:cNvPr id="521" name="Google Shape;521;p17"/>
          <p:cNvSpPr txBox="1"/>
          <p:nvPr/>
        </p:nvSpPr>
        <p:spPr>
          <a:xfrm>
            <a:off x="782792" y="810015"/>
            <a:ext cx="13652736" cy="92333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1" i="0" lang="en-US" sz="5400" u="none" cap="none" strike="noStrike">
                <a:solidFill>
                  <a:srgbClr val="535550"/>
                </a:solidFill>
                <a:latin typeface="Montserrat"/>
                <a:ea typeface="Montserrat"/>
                <a:cs typeface="Montserrat"/>
                <a:sym typeface="Montserrat"/>
              </a:rPr>
              <a:t>স্ব-মূল্যায়ন প্রক্রিয়া (৭০ মিনিট)</a:t>
            </a:r>
            <a:endParaRPr b="1" i="0" sz="5400" u="none" cap="none" strike="noStrike">
              <a:solidFill>
                <a:srgbClr val="535550"/>
              </a:solidFill>
              <a:latin typeface="Montserrat"/>
              <a:ea typeface="Montserrat"/>
              <a:cs typeface="Montserrat"/>
              <a:sym typeface="Montserrat"/>
            </a:endParaRPr>
          </a:p>
        </p:txBody>
      </p:sp>
      <p:sp>
        <p:nvSpPr>
          <p:cNvPr id="522" name="Google Shape;522;p17"/>
          <p:cNvSpPr txBox="1"/>
          <p:nvPr/>
        </p:nvSpPr>
        <p:spPr>
          <a:xfrm>
            <a:off x="782792" y="2849814"/>
            <a:ext cx="5737800" cy="5416827"/>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800"/>
              <a:buFont typeface="Arial"/>
              <a:buNone/>
            </a:pPr>
            <a:r>
              <a:rPr b="1" i="0" lang="en-US" sz="2800" u="none" cap="none" strike="noStrike">
                <a:solidFill>
                  <a:schemeClr val="lt1"/>
                </a:solidFill>
                <a:latin typeface="Open Sans"/>
                <a:ea typeface="Open Sans"/>
                <a:cs typeface="Open Sans"/>
                <a:sym typeface="Open Sans"/>
              </a:rPr>
              <a:t>নির্দেশনা:</a:t>
            </a:r>
            <a:endParaRPr b="0" i="0" sz="2800" u="none" cap="none" strike="noStrike">
              <a:solidFill>
                <a:schemeClr val="lt1"/>
              </a:solidFill>
              <a:latin typeface="Open Sans"/>
              <a:ea typeface="Open Sans"/>
              <a:cs typeface="Open Sans"/>
              <a:sym typeface="Open Sans"/>
            </a:endParaRPr>
          </a:p>
          <a:p>
            <a:pPr indent="0" lvl="0" marL="0" marR="0" rtl="0" algn="l">
              <a:lnSpc>
                <a:spcPct val="150000"/>
              </a:lnSpc>
              <a:spcBef>
                <a:spcPts val="0"/>
              </a:spcBef>
              <a:spcAft>
                <a:spcPts val="0"/>
              </a:spcAft>
              <a:buNone/>
            </a:pPr>
            <a:r>
              <a:rPr b="0" i="0" lang="en-US" sz="2800" u="none" cap="none" strike="noStrike">
                <a:solidFill>
                  <a:schemeClr val="lt1"/>
                </a:solidFill>
                <a:latin typeface="Open Sans"/>
                <a:ea typeface="Open Sans"/>
                <a:cs typeface="Open Sans"/>
                <a:sym typeface="Open Sans"/>
              </a:rPr>
              <a:t>১। দলের ভেতরে প্রতিটি প্রশ্ন নিয়ে আলোচনা করে এবং ‘হ্যাঁ’, ‘না’, ‘মাঝেমাঝে’, অথবা ‘’কিছুটা’ উত্তর দিয়ে প্রাতিষ্ঠানিকীকরণ চেকলিস্টটি পূরণ করুন।</a:t>
            </a:r>
            <a:endParaRPr b="0" i="0" sz="1600" u="none" cap="none" strike="noStrike">
              <a:solidFill>
                <a:srgbClr val="000000"/>
              </a:solidFill>
              <a:latin typeface="Open Sans"/>
              <a:ea typeface="Open Sans"/>
              <a:cs typeface="Open Sans"/>
              <a:sym typeface="Open Sans"/>
            </a:endParaRPr>
          </a:p>
          <a:p>
            <a:pPr indent="0" lvl="0" marL="0" marR="0" rtl="0" algn="l">
              <a:lnSpc>
                <a:spcPct val="150000"/>
              </a:lnSpc>
              <a:spcBef>
                <a:spcPts val="1200"/>
              </a:spcBef>
              <a:spcAft>
                <a:spcPts val="0"/>
              </a:spcAft>
              <a:buNone/>
            </a:pPr>
            <a:r>
              <a:rPr b="0" i="0" lang="en-US" sz="2800" u="none" cap="none" strike="noStrike">
                <a:solidFill>
                  <a:schemeClr val="lt1"/>
                </a:solidFill>
                <a:latin typeface="Open Sans"/>
                <a:ea typeface="Open Sans"/>
                <a:cs typeface="Open Sans"/>
                <a:sym typeface="Open Sans"/>
              </a:rPr>
              <a:t>২। উত্তর না জানলে সেটি ফাঁকা রেখে দিন।</a:t>
            </a:r>
            <a:endParaRPr b="1" i="0" sz="2800" u="none" cap="none" strike="noStrike">
              <a:solidFill>
                <a:schemeClr val="lt1"/>
              </a:solidFill>
              <a:latin typeface="Open Sans"/>
              <a:ea typeface="Open Sans"/>
              <a:cs typeface="Open Sans"/>
              <a:sym typeface="Open Sans"/>
            </a:endParaRPr>
          </a:p>
        </p:txBody>
      </p:sp>
      <p:graphicFrame>
        <p:nvGraphicFramePr>
          <p:cNvPr id="523" name="Google Shape;523;p17"/>
          <p:cNvGraphicFramePr/>
          <p:nvPr/>
        </p:nvGraphicFramePr>
        <p:xfrm>
          <a:off x="7113215" y="2719754"/>
          <a:ext cx="3000000" cy="3000000"/>
        </p:xfrm>
        <a:graphic>
          <a:graphicData uri="http://schemas.openxmlformats.org/drawingml/2006/table">
            <a:tbl>
              <a:tblPr>
                <a:noFill/>
                <a:tableStyleId>{5774C106-D953-48A8-BB75-1CEDA12DF7E7}</a:tableStyleId>
              </a:tblPr>
              <a:tblGrid>
                <a:gridCol w="5184475"/>
                <a:gridCol w="1892975"/>
                <a:gridCol w="1651325"/>
                <a:gridCol w="2134600"/>
              </a:tblGrid>
              <a:tr h="698650">
                <a:tc gridSpan="4">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১. ন্যাশনাল সোসাইটির প্রতিটি স্তরে কমিউনিটি এনগেজমেন্ট অ্যান্ড অ্যাকাউন্টিবিলিটির বোঝাপড়া ও সক্ষমতা বৃদ্ধি করা।</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2F2F2"/>
                    </a:solidFill>
                  </a:tcPr>
                </a:tc>
                <a:tc hMerge="1"/>
                <a:tc hMerge="1"/>
                <a:tc hMerge="1"/>
              </a:tr>
              <a:tr h="907800">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2F2F2"/>
                    </a:solidFill>
                  </a:tcPr>
                </a:tc>
                <a:tc>
                  <a:txBody>
                    <a:bodyPr/>
                    <a:lstStyle/>
                    <a:p>
                      <a:pPr indent="0" lvl="0" marL="0" marR="0" rtl="0" algn="ctr">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হ্যাঁ</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2F2F2"/>
                    </a:solidFill>
                  </a:tcPr>
                </a:tc>
                <a:tc>
                  <a:txBody>
                    <a:bodyPr/>
                    <a:lstStyle/>
                    <a:p>
                      <a:pPr indent="0" lvl="0" marL="0" marR="0" rtl="0" algn="ctr">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না</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2F2F2"/>
                    </a:solidFill>
                  </a:tcPr>
                </a:tc>
                <a:tc>
                  <a:txBody>
                    <a:bodyPr/>
                    <a:lstStyle/>
                    <a:p>
                      <a:pPr indent="0" lvl="0" marL="0" marR="0" rtl="0" algn="ctr">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কিছুটা</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2F2F2"/>
                    </a:solidFill>
                  </a:tcPr>
                </a:tc>
              </a:tr>
              <a:tr h="907800">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সিইএ-র জন্য নেতৃত্বের সম্মতি বা স্বীকৃতি এবং সমর্থন আছে কি?</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907800">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ন্যাশনাল সোসাইটির কি কোনো সিইএ নীতি আছে?</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907800">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ন্যাশনাল সোসাইটির কি কোনো সিইএ কর্মকৌশল বা পরিকল্পনা আছে?</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651375">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ন্যাশনাল সোসাইটির কি কিছু মূল কর্মক্ষমতা সূচক রয়েছে, যেগুলি কমিউনিটির প্রতি জবাবদিহিতার মাত্রা পরিমাপ করে?</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907800">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কর্মী ও স্বেচ্ছাসেবকদের কি সিইএ বিষয়ে প্রশিক্ষণ দেওয়া হয়েছে?</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400"/>
                        <a:buFont typeface="Arial"/>
                        <a:buNone/>
                      </a:pPr>
                      <a:r>
                        <a:rPr lang="en-US" sz="2400" u="none" cap="none" strike="noStrike">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pic>
        <p:nvPicPr>
          <p:cNvPr descr="Tick with solid fill" id="524" name="Google Shape;524;p17"/>
          <p:cNvPicPr preferRelativeResize="0"/>
          <p:nvPr/>
        </p:nvPicPr>
        <p:blipFill rotWithShape="1">
          <a:blip r:embed="rId3">
            <a:alphaModFix/>
          </a:blip>
          <a:srcRect b="0" l="0" r="0" t="0"/>
          <a:stretch/>
        </p:blipFill>
        <p:spPr>
          <a:xfrm>
            <a:off x="12563606" y="4567511"/>
            <a:ext cx="678211" cy="681600"/>
          </a:xfrm>
          <a:prstGeom prst="rect">
            <a:avLst/>
          </a:prstGeom>
          <a:noFill/>
          <a:ln>
            <a:noFill/>
          </a:ln>
        </p:spPr>
      </p:pic>
      <p:pic>
        <p:nvPicPr>
          <p:cNvPr descr="Tick with solid fill" id="525" name="Google Shape;525;p17"/>
          <p:cNvPicPr preferRelativeResize="0"/>
          <p:nvPr/>
        </p:nvPicPr>
        <p:blipFill rotWithShape="1">
          <a:blip r:embed="rId3">
            <a:alphaModFix/>
          </a:blip>
          <a:srcRect b="0" l="0" r="0" t="0"/>
          <a:stretch/>
        </p:blipFill>
        <p:spPr>
          <a:xfrm>
            <a:off x="14435528" y="5378043"/>
            <a:ext cx="678211" cy="681600"/>
          </a:xfrm>
          <a:prstGeom prst="rect">
            <a:avLst/>
          </a:prstGeom>
          <a:noFill/>
          <a:ln>
            <a:noFill/>
          </a:ln>
        </p:spPr>
      </p:pic>
      <p:pic>
        <p:nvPicPr>
          <p:cNvPr descr="Tick with solid fill" id="526" name="Google Shape;526;p17"/>
          <p:cNvPicPr preferRelativeResize="0"/>
          <p:nvPr/>
        </p:nvPicPr>
        <p:blipFill rotWithShape="1">
          <a:blip r:embed="rId3">
            <a:alphaModFix/>
          </a:blip>
          <a:srcRect b="0" l="0" r="0" t="0"/>
          <a:stretch/>
        </p:blipFill>
        <p:spPr>
          <a:xfrm>
            <a:off x="12544901" y="6197474"/>
            <a:ext cx="678211" cy="681600"/>
          </a:xfrm>
          <a:prstGeom prst="rect">
            <a:avLst/>
          </a:prstGeom>
          <a:noFill/>
          <a:ln>
            <a:noFill/>
          </a:ln>
        </p:spPr>
      </p:pic>
      <p:pic>
        <p:nvPicPr>
          <p:cNvPr descr="Tick with solid fill" id="527" name="Google Shape;527;p17"/>
          <p:cNvPicPr preferRelativeResize="0"/>
          <p:nvPr/>
        </p:nvPicPr>
        <p:blipFill rotWithShape="1">
          <a:blip r:embed="rId3">
            <a:alphaModFix/>
          </a:blip>
          <a:srcRect b="0" l="0" r="0" t="0"/>
          <a:stretch/>
        </p:blipFill>
        <p:spPr>
          <a:xfrm>
            <a:off x="14435528" y="7400605"/>
            <a:ext cx="678211" cy="681600"/>
          </a:xfrm>
          <a:prstGeom prst="rect">
            <a:avLst/>
          </a:prstGeom>
          <a:noFill/>
          <a:ln>
            <a:noFill/>
          </a:ln>
        </p:spPr>
      </p:pic>
      <p:pic>
        <p:nvPicPr>
          <p:cNvPr descr="Tick with solid fill" id="528" name="Google Shape;528;p17"/>
          <p:cNvPicPr preferRelativeResize="0"/>
          <p:nvPr/>
        </p:nvPicPr>
        <p:blipFill rotWithShape="1">
          <a:blip r:embed="rId3">
            <a:alphaModFix/>
          </a:blip>
          <a:srcRect b="0" l="0" r="0" t="0"/>
          <a:stretch/>
        </p:blipFill>
        <p:spPr>
          <a:xfrm>
            <a:off x="16567962" y="8726060"/>
            <a:ext cx="678211" cy="6816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18"/>
          <p:cNvSpPr txBox="1"/>
          <p:nvPr/>
        </p:nvSpPr>
        <p:spPr>
          <a:xfrm rot="5400000">
            <a:off x="7857927" y="14261127"/>
            <a:ext cx="1614737" cy="400112"/>
          </a:xfrm>
          <a:prstGeom prst="rect">
            <a:avLst/>
          </a:prstGeom>
          <a:noFill/>
          <a:ln>
            <a:noFill/>
          </a:ln>
        </p:spPr>
        <p:txBody>
          <a:bodyPr anchorCtr="0" anchor="t" bIns="68575" lIns="137175" spcFirstLastPara="1" rIns="137175" wrap="square" tIns="68575">
            <a:noAutofit/>
          </a:bodyPr>
          <a:lstStyle/>
          <a:p>
            <a:pPr indent="0" lvl="0" marL="0" marR="0" rtl="0" algn="l">
              <a:lnSpc>
                <a:spcPct val="100000"/>
              </a:lnSpc>
              <a:spcBef>
                <a:spcPts val="0"/>
              </a:spcBef>
              <a:spcAft>
                <a:spcPts val="0"/>
              </a:spcAft>
              <a:buClr>
                <a:srgbClr val="000000"/>
              </a:buClr>
              <a:buSzPts val="1650"/>
              <a:buFont typeface="Arial"/>
              <a:buNone/>
            </a:pPr>
            <a:r>
              <a:rPr b="0" i="0" lang="en-US" sz="1650" u="none" cap="none" strike="noStrike">
                <a:solidFill>
                  <a:srgbClr val="FFFFFF"/>
                </a:solidFill>
                <a:latin typeface="Arial"/>
                <a:ea typeface="Arial"/>
                <a:cs typeface="Arial"/>
                <a:sym typeface="Arial"/>
              </a:rPr>
              <a:t>INTERGRATION</a:t>
            </a:r>
            <a:endParaRPr b="0" i="0" sz="1800" u="none" cap="none" strike="noStrike">
              <a:solidFill>
                <a:schemeClr val="dk1"/>
              </a:solidFill>
              <a:latin typeface="Arial"/>
              <a:ea typeface="Arial"/>
              <a:cs typeface="Arial"/>
              <a:sym typeface="Arial"/>
            </a:endParaRPr>
          </a:p>
        </p:txBody>
      </p:sp>
      <p:sp>
        <p:nvSpPr>
          <p:cNvPr id="534" name="Google Shape;534;p18"/>
          <p:cNvSpPr txBox="1"/>
          <p:nvPr/>
        </p:nvSpPr>
        <p:spPr>
          <a:xfrm>
            <a:off x="782792" y="431675"/>
            <a:ext cx="13652700" cy="923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5400"/>
              <a:buFont typeface="Arial"/>
              <a:buNone/>
            </a:pPr>
            <a:r>
              <a:rPr b="1" i="0" lang="en-US" sz="5400" u="none" cap="none" strike="noStrike">
                <a:solidFill>
                  <a:srgbClr val="535550"/>
                </a:solidFill>
                <a:latin typeface="Montserrat"/>
                <a:ea typeface="Montserrat"/>
                <a:cs typeface="Montserrat"/>
                <a:sym typeface="Montserrat"/>
              </a:rPr>
              <a:t>স্ব-মূল্যায়নের অনুশীলন (৭০ মিনিট)</a:t>
            </a:r>
            <a:endParaRPr b="1" i="0" sz="5400" u="none" cap="none" strike="noStrike">
              <a:solidFill>
                <a:srgbClr val="535550"/>
              </a:solidFill>
              <a:latin typeface="Arial"/>
              <a:ea typeface="Arial"/>
              <a:cs typeface="Arial"/>
              <a:sym typeface="Arial"/>
            </a:endParaRPr>
          </a:p>
        </p:txBody>
      </p:sp>
      <p:sp>
        <p:nvSpPr>
          <p:cNvPr id="535" name="Google Shape;535;p18"/>
          <p:cNvSpPr txBox="1"/>
          <p:nvPr/>
        </p:nvSpPr>
        <p:spPr>
          <a:xfrm>
            <a:off x="782792" y="1560442"/>
            <a:ext cx="16455900" cy="50782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নির্দেশনা:</a:t>
            </a:r>
            <a:endParaRPr b="0" i="0" sz="2200" u="none" cap="none" strike="noStrike">
              <a:solidFill>
                <a:schemeClr val="lt1"/>
              </a:solidFill>
              <a:latin typeface="Open Sans"/>
              <a:ea typeface="Open Sans"/>
              <a:cs typeface="Open Sans"/>
              <a:sym typeface="Open Sans"/>
            </a:endParaRPr>
          </a:p>
          <a:p>
            <a:pPr indent="0" lvl="0" marL="0" marR="0" rtl="0" algn="l">
              <a:lnSpc>
                <a:spcPct val="100000"/>
              </a:lnSpc>
              <a:spcBef>
                <a:spcPts val="1200"/>
              </a:spcBef>
              <a:spcAft>
                <a:spcPts val="0"/>
              </a:spcAft>
              <a:buNone/>
            </a:pPr>
            <a:r>
              <a:rPr b="0" i="0" lang="en-US" sz="2200" u="none" cap="none" strike="noStrike">
                <a:solidFill>
                  <a:schemeClr val="lt1"/>
                </a:solidFill>
                <a:latin typeface="Open Sans"/>
                <a:ea typeface="Open Sans"/>
                <a:cs typeface="Open Sans"/>
                <a:sym typeface="Open Sans"/>
              </a:rPr>
              <a:t>১। আপনার কর্মসূচি বা সাধারণ অর্থে ন্যাশনাল সোসাইটিগুলোর কর্মসূচিগুলো সিইএ এর ন্যূনতম ১৪টি পদক্ষেপের মধ্যে প্রতিটি কতটা ভালভাবে পূরণ করে তা নিয়ে আলোচনা করে প্রোগ্রাম বিভাগটি সম্পূর্ণ করুন।</a:t>
            </a:r>
            <a:endParaRPr b="0" i="0" sz="2200" u="none" cap="none" strike="noStrike">
              <a:solidFill>
                <a:srgbClr val="000000"/>
              </a:solidFill>
              <a:latin typeface="Open Sans"/>
              <a:ea typeface="Open Sans"/>
              <a:cs typeface="Open Sans"/>
              <a:sym typeface="Open Sans"/>
            </a:endParaRPr>
          </a:p>
          <a:p>
            <a:pPr indent="0" lvl="0" marL="0" marR="0" rtl="0" algn="l">
              <a:lnSpc>
                <a:spcPct val="100000"/>
              </a:lnSpc>
              <a:spcBef>
                <a:spcPts val="1200"/>
              </a:spcBef>
              <a:spcAft>
                <a:spcPts val="0"/>
              </a:spcAft>
              <a:buNone/>
            </a:pPr>
            <a:r>
              <a:rPr b="0" i="0" lang="en-US" sz="2200" u="none" cap="none" strike="noStrike">
                <a:solidFill>
                  <a:schemeClr val="lt1"/>
                </a:solidFill>
                <a:latin typeface="Open Sans"/>
                <a:ea typeface="Open Sans"/>
                <a:cs typeface="Open Sans"/>
                <a:sym typeface="Open Sans"/>
              </a:rPr>
              <a:t>২। ন্যাশনাল সোসাইটি গুলো বর্তমানে একটি পদক্ষেপ কতটা সফলভাবে সম্পন্ন করে এবং এটি কতটা ভালভাবে করা উচিৎ, তার মধ্যে পার্থক্যটি হিসাব করুন।</a:t>
            </a:r>
            <a:endParaRPr b="0" i="0" sz="2200" u="none" cap="none" strike="noStrike">
              <a:solidFill>
                <a:srgbClr val="000000"/>
              </a:solidFill>
              <a:latin typeface="Open Sans"/>
              <a:ea typeface="Open Sans"/>
              <a:cs typeface="Open Sans"/>
              <a:sym typeface="Open Sans"/>
            </a:endParaRPr>
          </a:p>
          <a:p>
            <a:pPr indent="0" lvl="0" marL="0" marR="0" rtl="0" algn="l">
              <a:lnSpc>
                <a:spcPct val="100000"/>
              </a:lnSpc>
              <a:spcBef>
                <a:spcPts val="1200"/>
              </a:spcBef>
              <a:spcAft>
                <a:spcPts val="0"/>
              </a:spcAft>
              <a:buNone/>
            </a:pPr>
            <a:r>
              <a:rPr b="0" i="0" lang="en-US" sz="2200" u="none" cap="none" strike="noStrike">
                <a:solidFill>
                  <a:schemeClr val="lt1"/>
                </a:solidFill>
                <a:latin typeface="Open Sans"/>
                <a:ea typeface="Open Sans"/>
                <a:cs typeface="Open Sans"/>
                <a:sym typeface="Open Sans"/>
              </a:rPr>
              <a:t>৩। ন্যাশনাল সোসাইটির জন্য সিইএ-র কোন পদক্ষেপগুলোকে অগ্রাধিকার দেওয়া উচিৎ, আর সে অনুযায়ী সেগুলোকে একটি সিইএ কর্মকৌশল বা পরিকল্পনা-তে অন্তর্ভুক্ত করা উচিৎ, তা ঠিক করুন । এটি একটি গুরুত্বপূর্ণ পদক্ষেপ হতে পারে, যা ন্যাশনাল সোসাইটির জন্য বিশেষভাবে প্রয়োজনীয়।</a:t>
            </a:r>
            <a:endParaRPr b="0" i="0" sz="2200" u="none" cap="none" strike="noStrike">
              <a:solidFill>
                <a:srgbClr val="000000"/>
              </a:solidFill>
              <a:latin typeface="Open Sans"/>
              <a:ea typeface="Open Sans"/>
              <a:cs typeface="Open Sans"/>
              <a:sym typeface="Open Sans"/>
            </a:endParaRPr>
          </a:p>
          <a:p>
            <a:pPr indent="0" lvl="0" marL="0" marR="0" rtl="0" algn="l">
              <a:lnSpc>
                <a:spcPct val="100000"/>
              </a:lnSpc>
              <a:spcBef>
                <a:spcPts val="1200"/>
              </a:spcBef>
              <a:spcAft>
                <a:spcPts val="0"/>
              </a:spcAft>
              <a:buNone/>
            </a:pPr>
            <a:r>
              <a:rPr b="0" i="0" lang="en-US" sz="2200" u="none" cap="none" strike="noStrike">
                <a:solidFill>
                  <a:schemeClr val="lt1"/>
                </a:solidFill>
                <a:latin typeface="Open Sans"/>
                <a:ea typeface="Open Sans"/>
                <a:cs typeface="Open Sans"/>
                <a:sym typeface="Open Sans"/>
              </a:rPr>
              <a:t>৪। জরুরি সাড়াদান কার্যক্রম সমূহের জন্য একই পদ্ধতি অনুসরণ করুন।</a:t>
            </a:r>
            <a:endParaRPr b="0" i="0" sz="2200" u="none" cap="none" strike="noStrike">
              <a:solidFill>
                <a:srgbClr val="000000"/>
              </a:solidFill>
              <a:latin typeface="Open Sans"/>
              <a:ea typeface="Open Sans"/>
              <a:cs typeface="Open Sans"/>
              <a:sym typeface="Open Sans"/>
            </a:endParaRPr>
          </a:p>
          <a:p>
            <a:pPr indent="-203200" lvl="0" marL="342900" marR="0" rtl="0" algn="l">
              <a:lnSpc>
                <a:spcPct val="150000"/>
              </a:lnSpc>
              <a:spcBef>
                <a:spcPts val="1200"/>
              </a:spcBef>
              <a:spcAft>
                <a:spcPts val="0"/>
              </a:spcAft>
              <a:buClr>
                <a:srgbClr val="FF0000"/>
              </a:buClr>
              <a:buSzPts val="2200"/>
              <a:buFont typeface="Noto Sans Symbols"/>
              <a:buNone/>
            </a:pPr>
            <a:r>
              <a:t/>
            </a:r>
            <a:endParaRPr b="0" i="0" sz="2200" u="none" cap="none" strike="noStrike">
              <a:solidFill>
                <a:schemeClr val="lt1"/>
              </a:solidFill>
              <a:latin typeface="Open Sans"/>
              <a:ea typeface="Open Sans"/>
              <a:cs typeface="Open Sans"/>
              <a:sym typeface="Open Sans"/>
            </a:endParaRPr>
          </a:p>
          <a:p>
            <a:pPr indent="0" lvl="0" marL="0" marR="0" rtl="0" algn="l">
              <a:lnSpc>
                <a:spcPct val="150000"/>
              </a:lnSpc>
              <a:spcBef>
                <a:spcPts val="1200"/>
              </a:spcBef>
              <a:spcAft>
                <a:spcPts val="0"/>
              </a:spcAft>
              <a:buClr>
                <a:srgbClr val="000000"/>
              </a:buClr>
              <a:buSzPts val="2200"/>
              <a:buFont typeface="Arial"/>
              <a:buNone/>
            </a:pPr>
            <a:r>
              <a:t/>
            </a:r>
            <a:endParaRPr b="1" i="0" sz="2200" u="none" cap="none" strike="noStrike">
              <a:solidFill>
                <a:schemeClr val="lt1"/>
              </a:solidFill>
              <a:latin typeface="Open Sans"/>
              <a:ea typeface="Open Sans"/>
              <a:cs typeface="Open Sans"/>
              <a:sym typeface="Open Sans"/>
            </a:endParaRPr>
          </a:p>
        </p:txBody>
      </p:sp>
      <p:graphicFrame>
        <p:nvGraphicFramePr>
          <p:cNvPr id="536" name="Google Shape;536;p18"/>
          <p:cNvGraphicFramePr/>
          <p:nvPr/>
        </p:nvGraphicFramePr>
        <p:xfrm>
          <a:off x="858804" y="5558447"/>
          <a:ext cx="3000000" cy="3000000"/>
        </p:xfrm>
        <a:graphic>
          <a:graphicData uri="http://schemas.openxmlformats.org/drawingml/2006/table">
            <a:tbl>
              <a:tblPr>
                <a:noFill/>
                <a:tableStyleId>{5774C106-D953-48A8-BB75-1CEDA12DF7E7}</a:tableStyleId>
              </a:tblPr>
              <a:tblGrid>
                <a:gridCol w="4985725"/>
                <a:gridCol w="2165150"/>
                <a:gridCol w="2494500"/>
                <a:gridCol w="2497750"/>
                <a:gridCol w="2497750"/>
                <a:gridCol w="1663000"/>
              </a:tblGrid>
              <a:tr h="2650600">
                <a:tc>
                  <a:txBody>
                    <a:bodyPr/>
                    <a:lstStyle/>
                    <a:p>
                      <a:pPr indent="0" lvl="0" marL="0" marR="0" rtl="0" algn="l">
                        <a:lnSpc>
                          <a:spcPct val="107000"/>
                        </a:lnSpc>
                        <a:spcBef>
                          <a:spcPts val="0"/>
                        </a:spcBef>
                        <a:spcAft>
                          <a:spcPts val="0"/>
                        </a:spcAft>
                        <a:buClr>
                          <a:schemeClr val="dk1"/>
                        </a:buClr>
                        <a:buSzPts val="1100"/>
                        <a:buFont typeface="Arial"/>
                        <a:buNone/>
                      </a:pPr>
                      <a:r>
                        <a:rPr b="1" lang="en-US" sz="2000" u="none" cap="none" strike="noStrike">
                          <a:latin typeface="Open Sans"/>
                          <a:ea typeface="Open Sans"/>
                          <a:cs typeface="Open Sans"/>
                          <a:sym typeface="Open Sans"/>
                        </a:rPr>
                        <a:t>কমিউনিটি এনগেজমেন্ট অ্যান্ড অ্যাকাউন্টিবিলিটির জন্য ন্যূনতম পদক্ষেপ  </a:t>
                      </a:r>
                      <a:endParaRPr b="1"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chemeClr val="dk1"/>
                        </a:buClr>
                        <a:buSzPts val="1100"/>
                        <a:buFont typeface="Arial"/>
                        <a:buNone/>
                      </a:pPr>
                      <a:r>
                        <a:rPr b="1" lang="en-US" sz="2000" u="none" cap="none" strike="noStrike">
                          <a:latin typeface="Open Sans"/>
                          <a:ea typeface="Open Sans"/>
                          <a:cs typeface="Open Sans"/>
                          <a:sym typeface="Open Sans"/>
                        </a:rPr>
                        <a:t>(সিইএ গাইড অনুযায়ী)</a:t>
                      </a:r>
                      <a:endParaRPr b="1"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t/>
                      </a:r>
                      <a:endParaRPr b="1"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b="1" lang="en-US" sz="2000" u="none" cap="none" strike="noStrike">
                          <a:solidFill>
                            <a:srgbClr val="000000"/>
                          </a:solidFill>
                          <a:latin typeface="Open Sans"/>
                          <a:ea typeface="Open Sans"/>
                          <a:cs typeface="Open Sans"/>
                          <a:sym typeface="Open Sans"/>
                        </a:rPr>
                        <a:t> </a:t>
                      </a:r>
                      <a:endParaRPr sz="20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latin typeface="Open Sans"/>
                          <a:ea typeface="Open Sans"/>
                          <a:cs typeface="Open Sans"/>
                          <a:sym typeface="Open Sans"/>
                        </a:rPr>
                        <a:t>১. আপনি এই কাজটি কত ঘন ঘন করেন?</a:t>
                      </a:r>
                      <a:endParaRPr sz="2000" u="none" cap="none" strike="noStrike">
                        <a:latin typeface="Open Sans"/>
                        <a:ea typeface="Open Sans"/>
                        <a:cs typeface="Open Sans"/>
                        <a:sym typeface="Open Sans"/>
                      </a:endParaRPr>
                    </a:p>
                    <a:p>
                      <a:pPr indent="0" lvl="0" marL="0" marR="0" rtl="0" algn="l">
                        <a:lnSpc>
                          <a:spcPct val="107000"/>
                        </a:lnSpc>
                        <a:spcBef>
                          <a:spcPts val="600"/>
                        </a:spcBef>
                        <a:spcAft>
                          <a:spcPts val="0"/>
                        </a:spcAft>
                        <a:buClr>
                          <a:srgbClr val="000000"/>
                        </a:buClr>
                        <a:buSzPts val="2000"/>
                        <a:buFont typeface="Arial"/>
                        <a:buNone/>
                      </a:pPr>
                      <a:r>
                        <a:rPr lang="en-US" sz="2000" u="none" cap="none" strike="noStrike">
                          <a:latin typeface="Open Sans"/>
                          <a:ea typeface="Open Sans"/>
                          <a:cs typeface="Open Sans"/>
                          <a:sym typeface="Open Sans"/>
                        </a:rPr>
                        <a:t>সবসময়</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মাঝেমধ্যে</a:t>
                      </a:r>
                      <a:r>
                        <a:rPr lang="en-US" sz="2000" u="none" cap="none" strike="noStrike">
                          <a:solidFill>
                            <a:srgbClr val="000000"/>
                          </a:solidFill>
                          <a:latin typeface="Open Sans"/>
                          <a:ea typeface="Open Sans"/>
                          <a:cs typeface="Open Sans"/>
                          <a:sym typeface="Open Sans"/>
                        </a:rPr>
                        <a:t> </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কদাচিৎ </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কখনো না</a:t>
                      </a:r>
                      <a:endParaRPr sz="20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latin typeface="Open Sans"/>
                          <a:ea typeface="Open Sans"/>
                          <a:cs typeface="Open Sans"/>
                          <a:sym typeface="Open Sans"/>
                        </a:rPr>
                        <a:t>২.</a:t>
                      </a:r>
                      <a:r>
                        <a:rPr b="1" lang="en-US" sz="2000" u="none" cap="none" strike="noStrike">
                          <a:solidFill>
                            <a:srgbClr val="000000"/>
                          </a:solidFill>
                          <a:latin typeface="Open Sans"/>
                          <a:ea typeface="Open Sans"/>
                          <a:cs typeface="Open Sans"/>
                          <a:sym typeface="Open Sans"/>
                        </a:rPr>
                        <a:t> </a:t>
                      </a:r>
                      <a:r>
                        <a:rPr b="1" lang="en-US" sz="2000" u="none" cap="none" strike="noStrike">
                          <a:latin typeface="Open Sans"/>
                          <a:ea typeface="Open Sans"/>
                          <a:cs typeface="Open Sans"/>
                          <a:sym typeface="Open Sans"/>
                        </a:rPr>
                        <a:t>আপনি এই কাজটি কতটা ভালোভাবে করেন</a:t>
                      </a:r>
                      <a:r>
                        <a:rPr b="1" lang="en-US" sz="2000" u="none" cap="none" strike="noStrike">
                          <a:solidFill>
                            <a:srgbClr val="000000"/>
                          </a:solidFill>
                          <a:latin typeface="Open Sans"/>
                          <a:ea typeface="Open Sans"/>
                          <a:cs typeface="Open Sans"/>
                          <a:sym typeface="Open Sans"/>
                        </a:rPr>
                        <a:t>? </a:t>
                      </a:r>
                      <a:endParaRPr sz="2000" u="none" cap="none" strike="noStrike">
                        <a:latin typeface="Open Sans"/>
                        <a:ea typeface="Open Sans"/>
                        <a:cs typeface="Open Sans"/>
                        <a:sym typeface="Open Sans"/>
                      </a:endParaRPr>
                    </a:p>
                    <a:p>
                      <a:pPr indent="0" lvl="0" marL="0" marR="0" rtl="0" algn="l">
                        <a:lnSpc>
                          <a:spcPct val="107000"/>
                        </a:lnSpc>
                        <a:spcBef>
                          <a:spcPts val="600"/>
                        </a:spcBef>
                        <a:spcAft>
                          <a:spcPts val="0"/>
                        </a:spcAft>
                        <a:buClr>
                          <a:srgbClr val="000000"/>
                        </a:buClr>
                        <a:buSzPts val="2000"/>
                        <a:buFont typeface="Arial"/>
                        <a:buNone/>
                      </a:pPr>
                      <a:r>
                        <a:rPr lang="en-US" sz="2000" u="none" cap="none" strike="noStrike">
                          <a:latin typeface="Open Sans"/>
                          <a:ea typeface="Open Sans"/>
                          <a:cs typeface="Open Sans"/>
                          <a:sym typeface="Open Sans"/>
                        </a:rPr>
                        <a:t>৫</a:t>
                      </a:r>
                      <a:r>
                        <a:rPr lang="en-US" sz="2000" u="none" cap="none" strike="noStrike">
                          <a:solidFill>
                            <a:srgbClr val="000000"/>
                          </a:solidFill>
                          <a:latin typeface="Open Sans"/>
                          <a:ea typeface="Open Sans"/>
                          <a:cs typeface="Open Sans"/>
                          <a:sym typeface="Open Sans"/>
                        </a:rPr>
                        <a:t> = </a:t>
                      </a:r>
                      <a:r>
                        <a:rPr lang="en-US" sz="2000" u="none" cap="none" strike="noStrike">
                          <a:latin typeface="Open Sans"/>
                          <a:ea typeface="Open Sans"/>
                          <a:cs typeface="Open Sans"/>
                          <a:sym typeface="Open Sans"/>
                        </a:rPr>
                        <a:t>দারুণ</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৪</a:t>
                      </a:r>
                      <a:r>
                        <a:rPr lang="en-US" sz="2000" u="none" cap="none" strike="noStrike">
                          <a:solidFill>
                            <a:srgbClr val="000000"/>
                          </a:solidFill>
                          <a:latin typeface="Open Sans"/>
                          <a:ea typeface="Open Sans"/>
                          <a:cs typeface="Open Sans"/>
                          <a:sym typeface="Open Sans"/>
                        </a:rPr>
                        <a:t> = </a:t>
                      </a:r>
                      <a:r>
                        <a:rPr lang="en-US" sz="2000" u="none" cap="none" strike="noStrike">
                          <a:latin typeface="Open Sans"/>
                          <a:ea typeface="Open Sans"/>
                          <a:cs typeface="Open Sans"/>
                          <a:sym typeface="Open Sans"/>
                        </a:rPr>
                        <a:t>ভাল</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৩</a:t>
                      </a:r>
                      <a:r>
                        <a:rPr lang="en-US" sz="2000" u="none" cap="none" strike="noStrike">
                          <a:solidFill>
                            <a:srgbClr val="000000"/>
                          </a:solidFill>
                          <a:latin typeface="Open Sans"/>
                          <a:ea typeface="Open Sans"/>
                          <a:cs typeface="Open Sans"/>
                          <a:sym typeface="Open Sans"/>
                        </a:rPr>
                        <a:t> = ঠিকঠাক</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২</a:t>
                      </a:r>
                      <a:r>
                        <a:rPr lang="en-US" sz="2000" u="none" cap="none" strike="noStrike">
                          <a:solidFill>
                            <a:srgbClr val="000000"/>
                          </a:solidFill>
                          <a:latin typeface="Open Sans"/>
                          <a:ea typeface="Open Sans"/>
                          <a:cs typeface="Open Sans"/>
                          <a:sym typeface="Open Sans"/>
                        </a:rPr>
                        <a:t> = আরো ভাল করা দরকার</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১</a:t>
                      </a:r>
                      <a:r>
                        <a:rPr lang="en-US" sz="2000" u="none" cap="none" strike="noStrike">
                          <a:solidFill>
                            <a:srgbClr val="000000"/>
                          </a:solidFill>
                          <a:latin typeface="Open Sans"/>
                          <a:ea typeface="Open Sans"/>
                          <a:cs typeface="Open Sans"/>
                          <a:sym typeface="Open Sans"/>
                        </a:rPr>
                        <a:t> = </a:t>
                      </a:r>
                      <a:r>
                        <a:rPr lang="en-US" sz="2000" u="none" cap="none" strike="noStrike">
                          <a:latin typeface="Open Sans"/>
                          <a:ea typeface="Open Sans"/>
                          <a:cs typeface="Open Sans"/>
                          <a:sym typeface="Open Sans"/>
                        </a:rPr>
                        <a:t>ভাল না</a:t>
                      </a:r>
                      <a:endParaRPr sz="20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latin typeface="Open Sans"/>
                          <a:ea typeface="Open Sans"/>
                          <a:cs typeface="Open Sans"/>
                          <a:sym typeface="Open Sans"/>
                        </a:rPr>
                        <a:t>৩</a:t>
                      </a:r>
                      <a:r>
                        <a:rPr b="1" lang="en-US" sz="2000" u="none" cap="none" strike="noStrike">
                          <a:solidFill>
                            <a:srgbClr val="000000"/>
                          </a:solidFill>
                          <a:latin typeface="Open Sans"/>
                          <a:ea typeface="Open Sans"/>
                          <a:cs typeface="Open Sans"/>
                          <a:sym typeface="Open Sans"/>
                        </a:rPr>
                        <a:t>. </a:t>
                      </a:r>
                      <a:r>
                        <a:rPr b="1" lang="en-US" sz="2000" u="none" cap="none" strike="noStrike">
                          <a:solidFill>
                            <a:schemeClr val="dk1"/>
                          </a:solidFill>
                          <a:latin typeface="Open Sans"/>
                          <a:ea typeface="Open Sans"/>
                          <a:cs typeface="Open Sans"/>
                          <a:sym typeface="Open Sans"/>
                        </a:rPr>
                        <a:t>আপনি এই কাজটি কতটা </a:t>
                      </a:r>
                      <a:r>
                        <a:rPr b="1" lang="en-US" sz="2000" u="none" cap="none" strike="noStrike">
                          <a:latin typeface="Open Sans"/>
                          <a:ea typeface="Open Sans"/>
                          <a:cs typeface="Open Sans"/>
                          <a:sym typeface="Open Sans"/>
                        </a:rPr>
                        <a:t>ভালোভাবে</a:t>
                      </a:r>
                      <a:r>
                        <a:rPr b="1" lang="en-US" sz="2000" u="none" cap="none" strike="noStrike">
                          <a:solidFill>
                            <a:schemeClr val="dk1"/>
                          </a:solidFill>
                          <a:latin typeface="Open Sans"/>
                          <a:ea typeface="Open Sans"/>
                          <a:cs typeface="Open Sans"/>
                          <a:sym typeface="Open Sans"/>
                        </a:rPr>
                        <a:t> করতে চান</a:t>
                      </a:r>
                      <a:r>
                        <a:rPr b="1" lang="en-US" sz="2000" u="none" cap="none" strike="noStrike">
                          <a:solidFill>
                            <a:srgbClr val="000000"/>
                          </a:solidFill>
                          <a:latin typeface="Open Sans"/>
                          <a:ea typeface="Open Sans"/>
                          <a:cs typeface="Open Sans"/>
                          <a:sym typeface="Open Sans"/>
                        </a:rPr>
                        <a:t>?</a:t>
                      </a:r>
                      <a:endParaRPr sz="2000" u="none" cap="none" strike="noStrike">
                        <a:latin typeface="Open Sans"/>
                        <a:ea typeface="Open Sans"/>
                        <a:cs typeface="Open Sans"/>
                        <a:sym typeface="Open Sans"/>
                      </a:endParaRPr>
                    </a:p>
                    <a:p>
                      <a:pPr indent="0" lvl="0" marL="0" marR="0" rtl="0" algn="l">
                        <a:lnSpc>
                          <a:spcPct val="107000"/>
                        </a:lnSpc>
                        <a:spcBef>
                          <a:spcPts val="600"/>
                        </a:spcBef>
                        <a:spcAft>
                          <a:spcPts val="0"/>
                        </a:spcAft>
                        <a:buClr>
                          <a:srgbClr val="000000"/>
                        </a:buClr>
                        <a:buSzPts val="2000"/>
                        <a:buFont typeface="Arial"/>
                        <a:buNone/>
                      </a:pPr>
                      <a:r>
                        <a:rPr lang="en-US" sz="2000" u="none" cap="none" strike="noStrike">
                          <a:latin typeface="Open Sans"/>
                          <a:ea typeface="Open Sans"/>
                          <a:cs typeface="Open Sans"/>
                          <a:sym typeface="Open Sans"/>
                        </a:rPr>
                        <a:t>৫</a:t>
                      </a:r>
                      <a:r>
                        <a:rPr lang="en-US" sz="2000" u="none" cap="none" strike="noStrike">
                          <a:solidFill>
                            <a:srgbClr val="000000"/>
                          </a:solidFill>
                          <a:latin typeface="Open Sans"/>
                          <a:ea typeface="Open Sans"/>
                          <a:cs typeface="Open Sans"/>
                          <a:sym typeface="Open Sans"/>
                        </a:rPr>
                        <a:t> = </a:t>
                      </a:r>
                      <a:r>
                        <a:rPr lang="en-US" sz="2000" u="none" cap="none" strike="noStrike">
                          <a:latin typeface="Open Sans"/>
                          <a:ea typeface="Open Sans"/>
                          <a:cs typeface="Open Sans"/>
                          <a:sym typeface="Open Sans"/>
                        </a:rPr>
                        <a:t>দারুণ</a:t>
                      </a:r>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৪</a:t>
                      </a:r>
                      <a:r>
                        <a:rPr lang="en-US" sz="2000" u="none" cap="none" strike="noStrike">
                          <a:solidFill>
                            <a:srgbClr val="000000"/>
                          </a:solidFill>
                          <a:latin typeface="Open Sans"/>
                          <a:ea typeface="Open Sans"/>
                          <a:cs typeface="Open Sans"/>
                          <a:sym typeface="Open Sans"/>
                        </a:rPr>
                        <a:t> = </a:t>
                      </a:r>
                      <a:r>
                        <a:rPr lang="en-US" sz="2000" u="none" cap="none" strike="noStrike">
                          <a:latin typeface="Open Sans"/>
                          <a:ea typeface="Open Sans"/>
                          <a:cs typeface="Open Sans"/>
                          <a:sym typeface="Open Sans"/>
                        </a:rPr>
                        <a:t>ভাল</a:t>
                      </a:r>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৩</a:t>
                      </a:r>
                      <a:r>
                        <a:rPr lang="en-US" sz="2000" u="none" cap="none" strike="noStrike">
                          <a:solidFill>
                            <a:srgbClr val="000000"/>
                          </a:solidFill>
                          <a:latin typeface="Open Sans"/>
                          <a:ea typeface="Open Sans"/>
                          <a:cs typeface="Open Sans"/>
                          <a:sym typeface="Open Sans"/>
                        </a:rPr>
                        <a:t> = ঠিকঠাক</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২</a:t>
                      </a:r>
                      <a:r>
                        <a:rPr lang="en-US" sz="2000" u="none" cap="none" strike="noStrike">
                          <a:solidFill>
                            <a:srgbClr val="000000"/>
                          </a:solidFill>
                          <a:latin typeface="Open Sans"/>
                          <a:ea typeface="Open Sans"/>
                          <a:cs typeface="Open Sans"/>
                          <a:sym typeface="Open Sans"/>
                        </a:rPr>
                        <a:t> = আরো ভাল করা দরকার</a:t>
                      </a:r>
                      <a:endParaRPr sz="2000" u="none" cap="none" strike="noStrike">
                        <a:latin typeface="Open Sans"/>
                        <a:ea typeface="Open Sans"/>
                        <a:cs typeface="Open Sans"/>
                        <a:sym typeface="Open Sans"/>
                      </a:endParaRPr>
                    </a:p>
                    <a:p>
                      <a:pPr indent="0" lvl="0" marL="0" marR="0" rtl="0" algn="l">
                        <a:lnSpc>
                          <a:spcPct val="107000"/>
                        </a:lnSpc>
                        <a:spcBef>
                          <a:spcPts val="800"/>
                        </a:spcBef>
                        <a:spcAft>
                          <a:spcPts val="0"/>
                        </a:spcAft>
                        <a:buClr>
                          <a:srgbClr val="000000"/>
                        </a:buClr>
                        <a:buSzPts val="2000"/>
                        <a:buFont typeface="Arial"/>
                        <a:buNone/>
                      </a:pPr>
                      <a:r>
                        <a:rPr lang="en-US" sz="2000" u="none" cap="none" strike="noStrike">
                          <a:latin typeface="Open Sans"/>
                          <a:ea typeface="Open Sans"/>
                          <a:cs typeface="Open Sans"/>
                          <a:sym typeface="Open Sans"/>
                        </a:rPr>
                        <a:t>১</a:t>
                      </a:r>
                      <a:r>
                        <a:rPr lang="en-US" sz="2000" u="none" cap="none" strike="noStrike">
                          <a:solidFill>
                            <a:srgbClr val="000000"/>
                          </a:solidFill>
                          <a:latin typeface="Open Sans"/>
                          <a:ea typeface="Open Sans"/>
                          <a:cs typeface="Open Sans"/>
                          <a:sym typeface="Open Sans"/>
                        </a:rPr>
                        <a:t> = </a:t>
                      </a:r>
                      <a:r>
                        <a:rPr lang="en-US" sz="2000" u="none" cap="none" strike="noStrike">
                          <a:latin typeface="Open Sans"/>
                          <a:ea typeface="Open Sans"/>
                          <a:cs typeface="Open Sans"/>
                          <a:sym typeface="Open Sans"/>
                        </a:rPr>
                        <a:t>ভাল না</a:t>
                      </a:r>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latin typeface="Open Sans"/>
                          <a:ea typeface="Open Sans"/>
                          <a:cs typeface="Open Sans"/>
                          <a:sym typeface="Open Sans"/>
                        </a:rPr>
                        <a:t>৪</a:t>
                      </a:r>
                      <a:r>
                        <a:rPr b="1" lang="en-US" sz="2000" u="none" cap="none" strike="noStrike">
                          <a:solidFill>
                            <a:srgbClr val="000000"/>
                          </a:solidFill>
                          <a:latin typeface="Open Sans"/>
                          <a:ea typeface="Open Sans"/>
                          <a:cs typeface="Open Sans"/>
                          <a:sym typeface="Open Sans"/>
                        </a:rPr>
                        <a:t>. </a:t>
                      </a:r>
                      <a:r>
                        <a:rPr b="1" lang="en-US" sz="2000" u="none" cap="none" strike="noStrike">
                          <a:latin typeface="Open Sans"/>
                          <a:ea typeface="Open Sans"/>
                          <a:cs typeface="Open Sans"/>
                          <a:sym typeface="Open Sans"/>
                        </a:rPr>
                        <a:t>আপনি এই কাজটি যতটা ভালোভাবে করেন, আর </a:t>
                      </a:r>
                      <a:r>
                        <a:rPr b="1" lang="en-US" sz="2000" u="none" cap="none" strike="noStrike">
                          <a:solidFill>
                            <a:schemeClr val="dk1"/>
                          </a:solidFill>
                          <a:latin typeface="Open Sans"/>
                          <a:ea typeface="Open Sans"/>
                          <a:cs typeface="Open Sans"/>
                          <a:sym typeface="Open Sans"/>
                        </a:rPr>
                        <a:t>যতটা </a:t>
                      </a:r>
                      <a:r>
                        <a:rPr b="1" lang="en-US" sz="2000" u="none" cap="none" strike="noStrike">
                          <a:latin typeface="Open Sans"/>
                          <a:ea typeface="Open Sans"/>
                          <a:cs typeface="Open Sans"/>
                          <a:sym typeface="Open Sans"/>
                        </a:rPr>
                        <a:t>ভালোভাবে</a:t>
                      </a:r>
                      <a:r>
                        <a:rPr b="1" lang="en-US" sz="2000" u="none" cap="none" strike="noStrike">
                          <a:solidFill>
                            <a:schemeClr val="dk1"/>
                          </a:solidFill>
                          <a:latin typeface="Open Sans"/>
                          <a:ea typeface="Open Sans"/>
                          <a:cs typeface="Open Sans"/>
                          <a:sym typeface="Open Sans"/>
                        </a:rPr>
                        <a:t> করতে চান, তার মধ্যকার ফারাক</a:t>
                      </a:r>
                      <a:endParaRPr b="1" sz="2000" u="none" cap="none" strike="noStrike">
                        <a:latin typeface="Open Sans"/>
                        <a:ea typeface="Open Sans"/>
                        <a:cs typeface="Open Sans"/>
                        <a:sym typeface="Open Sans"/>
                      </a:endParaRPr>
                    </a:p>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৩ নং বাক্স থেকে ২ নং বাক্সের ব্যবধান গণনা করুন।</a:t>
                      </a:r>
                      <a:endParaRPr sz="20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latin typeface="Open Sans"/>
                          <a:ea typeface="Open Sans"/>
                          <a:cs typeface="Open Sans"/>
                          <a:sym typeface="Open Sans"/>
                        </a:rPr>
                        <a:t>৫</a:t>
                      </a:r>
                      <a:r>
                        <a:rPr b="1" lang="en-US" sz="2000" u="none" cap="none" strike="noStrike">
                          <a:solidFill>
                            <a:srgbClr val="000000"/>
                          </a:solidFill>
                          <a:latin typeface="Open Sans"/>
                          <a:ea typeface="Open Sans"/>
                          <a:cs typeface="Open Sans"/>
                          <a:sym typeface="Open Sans"/>
                        </a:rPr>
                        <a:t>. </a:t>
                      </a:r>
                      <a:r>
                        <a:rPr b="1" lang="en-US" sz="2000" u="none" cap="none" strike="noStrike">
                          <a:latin typeface="Open Sans"/>
                          <a:ea typeface="Open Sans"/>
                          <a:cs typeface="Open Sans"/>
                          <a:sym typeface="Open Sans"/>
                        </a:rPr>
                        <a:t>এই পদক্ষেপটি কি অগ্রাধিকারযোগ্য?</a:t>
                      </a:r>
                      <a:endParaRPr sz="2000" u="none" cap="none" strike="noStrike">
                        <a:latin typeface="Open Sans"/>
                        <a:ea typeface="Open Sans"/>
                        <a:cs typeface="Open Sans"/>
                        <a:sym typeface="Open Sans"/>
                      </a:endParaRPr>
                    </a:p>
                    <a:p>
                      <a:pPr indent="0" lvl="0" marL="0" marR="0" rtl="0" algn="l">
                        <a:lnSpc>
                          <a:spcPct val="107000"/>
                        </a:lnSpc>
                        <a:spcBef>
                          <a:spcPts val="600"/>
                        </a:spcBef>
                        <a:spcAft>
                          <a:spcPts val="0"/>
                        </a:spcAft>
                        <a:buClr>
                          <a:srgbClr val="000000"/>
                        </a:buClr>
                        <a:buSzPts val="2000"/>
                        <a:buFont typeface="Arial"/>
                        <a:buNone/>
                      </a:pPr>
                      <a:r>
                        <a:rPr lang="en-US" sz="2000" u="none" cap="none" strike="noStrike">
                          <a:solidFill>
                            <a:srgbClr val="000000"/>
                          </a:solidFill>
                          <a:latin typeface="Open Sans"/>
                          <a:ea typeface="Open Sans"/>
                          <a:cs typeface="Open Sans"/>
                          <a:sym typeface="Open Sans"/>
                        </a:rPr>
                        <a:t>হ্যাঁ</a:t>
                      </a:r>
                      <a:endParaRPr sz="2000" u="none" cap="none" strike="noStrike">
                        <a:solidFill>
                          <a:srgbClr val="000000"/>
                        </a:solidFill>
                        <a:latin typeface="Open Sans"/>
                        <a:ea typeface="Open Sans"/>
                        <a:cs typeface="Open Sans"/>
                        <a:sym typeface="Open Sans"/>
                      </a:endParaRPr>
                    </a:p>
                    <a:p>
                      <a:pPr indent="0" lvl="0" marL="0" marR="0" rtl="0" algn="l">
                        <a:lnSpc>
                          <a:spcPct val="107000"/>
                        </a:lnSpc>
                        <a:spcBef>
                          <a:spcPts val="600"/>
                        </a:spcBef>
                        <a:spcAft>
                          <a:spcPts val="0"/>
                        </a:spcAft>
                        <a:buClr>
                          <a:srgbClr val="000000"/>
                        </a:buClr>
                        <a:buSzPts val="2000"/>
                        <a:buFont typeface="Arial"/>
                        <a:buNone/>
                      </a:pPr>
                      <a:r>
                        <a:rPr lang="en-US" sz="2000" u="none" cap="none" strike="noStrike">
                          <a:solidFill>
                            <a:srgbClr val="000000"/>
                          </a:solidFill>
                          <a:latin typeface="Open Sans"/>
                          <a:ea typeface="Open Sans"/>
                          <a:cs typeface="Open Sans"/>
                          <a:sym typeface="Open Sans"/>
                        </a:rPr>
                        <a:t>না</a:t>
                      </a:r>
                      <a:endParaRPr sz="20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D9D9D9"/>
                    </a:solidFill>
                  </a:tcPr>
                </a:tc>
              </a:tr>
              <a:tr h="326400">
                <a:tc gridSpan="6">
                  <a:txBody>
                    <a:bodyPr/>
                    <a:lstStyle/>
                    <a:p>
                      <a:pPr indent="0" lvl="0" marL="0" marR="0" rtl="0" algn="l">
                        <a:lnSpc>
                          <a:spcPct val="115000"/>
                        </a:lnSpc>
                        <a:spcBef>
                          <a:spcPts val="0"/>
                        </a:spcBef>
                        <a:spcAft>
                          <a:spcPts val="0"/>
                        </a:spcAft>
                        <a:buClr>
                          <a:srgbClr val="000000"/>
                        </a:buClr>
                        <a:buSzPts val="2000"/>
                        <a:buFont typeface="Arial"/>
                        <a:buNone/>
                      </a:pPr>
                      <a:r>
                        <a:rPr b="1" lang="en-US" sz="2000" u="none" cap="none" strike="noStrike">
                          <a:latin typeface="Open Sans"/>
                          <a:ea typeface="Open Sans"/>
                          <a:cs typeface="Open Sans"/>
                          <a:sym typeface="Open Sans"/>
                        </a:rPr>
                        <a:t>মূল্যায়নের সময়</a:t>
                      </a:r>
                      <a:endParaRPr sz="20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2F2F2"/>
                    </a:solidFill>
                  </a:tcPr>
                </a:tc>
                <a:tc hMerge="1"/>
                <a:tc hMerge="1"/>
                <a:tc hMerge="1"/>
                <a:tc hMerge="1"/>
                <a:tc hMerge="1"/>
              </a:tr>
              <a:tr h="857400">
                <a:tc>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১. কমিউনিটি সম্পর্কে বিদ্যমান তথ্যের খোঁজ করা।</a:t>
                      </a:r>
                      <a:endParaRPr sz="20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মাঝেমধ্যে</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৩</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 ৪</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 ১ (যেমন, ৪– ৩ = ১)</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 না</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12975">
                <a:tc>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২. মূল্যায়ন পরিকল্পনায় কমিউনিটিকে জড়িত করা</a:t>
                      </a:r>
                      <a:endParaRPr sz="1600" u="none" cap="none" strike="noStrike">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কদাচিৎ</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২</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 ৫</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 ৩ (যেমন, ৫ -২ = ৩)</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rgbClr val="000000"/>
                        </a:buClr>
                        <a:buSzPts val="2000"/>
                        <a:buFont typeface="Arial"/>
                        <a:buNone/>
                      </a:pPr>
                      <a:r>
                        <a:rPr b="1" lang="en-US" sz="2000" u="none" cap="none" strike="noStrike">
                          <a:solidFill>
                            <a:srgbClr val="F5333F"/>
                          </a:solidFill>
                          <a:latin typeface="Open Sans"/>
                          <a:ea typeface="Open Sans"/>
                          <a:cs typeface="Open Sans"/>
                          <a:sym typeface="Open Sans"/>
                        </a:rPr>
                        <a:t> হ্যাঁ</a:t>
                      </a:r>
                      <a:endParaRPr b="1" sz="2000" u="none" cap="none" strike="noStrike">
                        <a:solidFill>
                          <a:srgbClr val="F5333F"/>
                        </a:solidFill>
                        <a:latin typeface="Open Sans"/>
                        <a:ea typeface="Open Sans"/>
                        <a:cs typeface="Open Sans"/>
                        <a:sym typeface="Open Sans"/>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42D38"/>
        </a:solidFill>
      </p:bgPr>
    </p:bg>
    <p:spTree>
      <p:nvGrpSpPr>
        <p:cNvPr id="541" name="Shape 541"/>
        <p:cNvGrpSpPr/>
        <p:nvPr/>
      </p:nvGrpSpPr>
      <p:grpSpPr>
        <a:xfrm>
          <a:off x="0" y="0"/>
          <a:ext cx="0" cy="0"/>
          <a:chOff x="0" y="0"/>
          <a:chExt cx="0" cy="0"/>
        </a:xfrm>
      </p:grpSpPr>
      <p:sp>
        <p:nvSpPr>
          <p:cNvPr id="542" name="Google Shape;542;p19"/>
          <p:cNvSpPr txBox="1"/>
          <p:nvPr/>
        </p:nvSpPr>
        <p:spPr>
          <a:xfrm>
            <a:off x="2974441" y="4009464"/>
            <a:ext cx="12339000" cy="2259040"/>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Clr>
                <a:srgbClr val="FFFFFF"/>
              </a:buClr>
              <a:buSzPts val="8800"/>
              <a:buFont typeface="Arial"/>
              <a:buNone/>
            </a:pPr>
            <a:r>
              <a:rPr b="1" i="0" lang="en-US" sz="8800" u="none" cap="none" strike="noStrike">
                <a:solidFill>
                  <a:srgbClr val="FFFFFF"/>
                </a:solidFill>
                <a:latin typeface="Montserrat"/>
                <a:ea typeface="Montserrat"/>
                <a:cs typeface="Montserrat"/>
                <a:sym typeface="Montserrat"/>
              </a:rPr>
              <a:t>কর্ম পরিকল্পনা তৈরির অনুশীলন</a:t>
            </a:r>
            <a:endParaRPr b="0" i="0" sz="8800" u="none" cap="none" strike="noStrike">
              <a:solidFill>
                <a:srgbClr val="F5333F"/>
              </a:solidFill>
              <a:latin typeface="Montserrat"/>
              <a:ea typeface="Montserrat"/>
              <a:cs typeface="Montserrat"/>
              <a:sym typeface="Montserra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20"/>
          <p:cNvSpPr txBox="1"/>
          <p:nvPr/>
        </p:nvSpPr>
        <p:spPr>
          <a:xfrm rot="5400000">
            <a:off x="7857927" y="14261127"/>
            <a:ext cx="1614737" cy="400112"/>
          </a:xfrm>
          <a:prstGeom prst="rect">
            <a:avLst/>
          </a:prstGeom>
          <a:noFill/>
          <a:ln>
            <a:noFill/>
          </a:ln>
        </p:spPr>
        <p:txBody>
          <a:bodyPr anchorCtr="0" anchor="t" bIns="68575" lIns="137175" spcFirstLastPara="1" rIns="137175" wrap="square" tIns="68575">
            <a:noAutofit/>
          </a:bodyPr>
          <a:lstStyle/>
          <a:p>
            <a:pPr indent="0" lvl="0" marL="0" marR="0" rtl="0" algn="l">
              <a:lnSpc>
                <a:spcPct val="100000"/>
              </a:lnSpc>
              <a:spcBef>
                <a:spcPts val="0"/>
              </a:spcBef>
              <a:spcAft>
                <a:spcPts val="0"/>
              </a:spcAft>
              <a:buClr>
                <a:srgbClr val="000000"/>
              </a:buClr>
              <a:buSzPts val="1650"/>
              <a:buFont typeface="Arial"/>
              <a:buNone/>
            </a:pPr>
            <a:r>
              <a:rPr b="0" i="0" lang="en-US" sz="1650" u="none" cap="none" strike="noStrike">
                <a:solidFill>
                  <a:srgbClr val="FFFFFF"/>
                </a:solidFill>
                <a:latin typeface="Arial"/>
                <a:ea typeface="Arial"/>
                <a:cs typeface="Arial"/>
                <a:sym typeface="Arial"/>
              </a:rPr>
              <a:t>INTERGRATION</a:t>
            </a:r>
            <a:endParaRPr b="0" i="0" sz="1800" u="none" cap="none" strike="noStrike">
              <a:solidFill>
                <a:schemeClr val="dk1"/>
              </a:solidFill>
              <a:latin typeface="Arial"/>
              <a:ea typeface="Arial"/>
              <a:cs typeface="Arial"/>
              <a:sym typeface="Arial"/>
            </a:endParaRPr>
          </a:p>
        </p:txBody>
      </p:sp>
      <p:sp>
        <p:nvSpPr>
          <p:cNvPr id="549" name="Google Shape;549;p20"/>
          <p:cNvSpPr txBox="1"/>
          <p:nvPr/>
        </p:nvSpPr>
        <p:spPr>
          <a:xfrm>
            <a:off x="782791" y="388832"/>
            <a:ext cx="15363587" cy="92328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1" i="0" lang="en-US" sz="5400" u="none" cap="none" strike="noStrike">
                <a:solidFill>
                  <a:srgbClr val="535550"/>
                </a:solidFill>
                <a:latin typeface="Montserrat"/>
                <a:ea typeface="Montserrat"/>
                <a:cs typeface="Montserrat"/>
                <a:sym typeface="Montserrat"/>
              </a:rPr>
              <a:t>কর্ম পরিকল্পনা তৈরির অনুশীলন (৯০ মিনিট)</a:t>
            </a:r>
            <a:endParaRPr/>
          </a:p>
        </p:txBody>
      </p:sp>
      <p:sp>
        <p:nvSpPr>
          <p:cNvPr id="550" name="Google Shape;550;p20"/>
          <p:cNvSpPr txBox="1"/>
          <p:nvPr/>
        </p:nvSpPr>
        <p:spPr>
          <a:xfrm>
            <a:off x="809470" y="1363432"/>
            <a:ext cx="16695600" cy="280072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Clr>
                <a:srgbClr val="000000"/>
              </a:buClr>
              <a:buSzPts val="2400"/>
              <a:buFont typeface="Arial"/>
              <a:buNone/>
            </a:pPr>
            <a:r>
              <a:rPr b="1" i="0" lang="en-US" sz="2400" u="none" cap="none" strike="noStrike">
                <a:solidFill>
                  <a:schemeClr val="lt1"/>
                </a:solidFill>
                <a:latin typeface="Open Sans"/>
                <a:ea typeface="Open Sans"/>
                <a:cs typeface="Open Sans"/>
                <a:sym typeface="Open Sans"/>
              </a:rPr>
              <a:t>নির্দেশনা:</a:t>
            </a:r>
            <a:endParaRPr b="0" i="0" sz="2400" u="none" cap="none" strike="noStrike">
              <a:solidFill>
                <a:schemeClr val="lt1"/>
              </a:solidFill>
              <a:latin typeface="Open Sans"/>
              <a:ea typeface="Open Sans"/>
              <a:cs typeface="Open Sans"/>
              <a:sym typeface="Open Sans"/>
            </a:endParaRPr>
          </a:p>
          <a:p>
            <a:pPr indent="0" lvl="0" marL="12700" marR="0" rtl="0" algn="l">
              <a:lnSpc>
                <a:spcPct val="100000"/>
              </a:lnSpc>
              <a:spcBef>
                <a:spcPts val="0"/>
              </a:spcBef>
              <a:spcAft>
                <a:spcPts val="0"/>
              </a:spcAft>
              <a:buNone/>
            </a:pPr>
            <a:r>
              <a:rPr b="0" i="0" lang="en-US" sz="2200" u="none" cap="none" strike="noStrike">
                <a:solidFill>
                  <a:schemeClr val="lt1"/>
                </a:solidFill>
                <a:latin typeface="Open Sans"/>
                <a:ea typeface="Open Sans"/>
                <a:cs typeface="Open Sans"/>
                <a:sym typeface="Open Sans"/>
              </a:rPr>
              <a:t>১।আপনি কোন কোন কর্মসূচি, কার্যক্রম ও প্রাতিষ্ঠানিকীকরণের জন্য ন্যূনতম পদক্ষেপ সমূহকে অগ্রাধিকার দেওয়ার জন্য চিহ্নিত করেছেন, কীভাবে করেছেন,  কে এটি করবে, প্রয়োজনীয় সম্পদ এবং সম্ভাব্য প্রতিবন্ধকতাগুলো উল্লেখ করে কর্ম পরিকল্পনার টেমপ্লেটটি পূরণ করুন।</a:t>
            </a:r>
            <a:endParaRPr b="0" i="0" sz="2200" u="none" cap="none" strike="noStrike">
              <a:solidFill>
                <a:srgbClr val="000000"/>
              </a:solidFill>
              <a:latin typeface="Open Sans"/>
              <a:ea typeface="Open Sans"/>
              <a:cs typeface="Open Sans"/>
              <a:sym typeface="Open Sans"/>
            </a:endParaRPr>
          </a:p>
          <a:p>
            <a:pPr indent="0" lvl="0" marL="12700" marR="0" rtl="0" algn="l">
              <a:lnSpc>
                <a:spcPct val="100000"/>
              </a:lnSpc>
              <a:spcBef>
                <a:spcPts val="1200"/>
              </a:spcBef>
              <a:spcAft>
                <a:spcPts val="0"/>
              </a:spcAft>
              <a:buNone/>
            </a:pPr>
            <a:r>
              <a:rPr b="0" i="0" lang="en-US" sz="2200" u="none" cap="none" strike="noStrike">
                <a:solidFill>
                  <a:schemeClr val="lt1"/>
                </a:solidFill>
                <a:latin typeface="Open Sans"/>
                <a:ea typeface="Open Sans"/>
                <a:cs typeface="Open Sans"/>
                <a:sym typeface="Open Sans"/>
              </a:rPr>
              <a:t>২। দলগুলো স্ব-মূল্যায়নের সময় যদি শুধুমাত্র একটি বিষয়ের উপর মনোযোগ দিয়ে থাকে, তাহলে তাদের সব বিভাগ পূরণ করার প্রয়োজন নেই।</a:t>
            </a:r>
            <a:endParaRPr b="0" i="0" sz="1200" u="none" cap="none" strike="noStrike">
              <a:solidFill>
                <a:srgbClr val="000000"/>
              </a:solidFill>
              <a:latin typeface="Arial"/>
              <a:ea typeface="Arial"/>
              <a:cs typeface="Arial"/>
              <a:sym typeface="Arial"/>
            </a:endParaRPr>
          </a:p>
          <a:p>
            <a:pPr indent="0" lvl="0" marL="12700" marR="0" rtl="0" algn="l">
              <a:lnSpc>
                <a:spcPct val="100000"/>
              </a:lnSpc>
              <a:spcBef>
                <a:spcPts val="1200"/>
              </a:spcBef>
              <a:spcAft>
                <a:spcPts val="0"/>
              </a:spcAft>
              <a:buNone/>
            </a:pPr>
            <a:r>
              <a:rPr b="0" i="0" lang="en-US" sz="2200" u="none" cap="none" strike="noStrike">
                <a:solidFill>
                  <a:schemeClr val="lt1"/>
                </a:solidFill>
                <a:latin typeface="Open Sans"/>
                <a:ea typeface="Open Sans"/>
                <a:cs typeface="Open Sans"/>
                <a:sym typeface="Open Sans"/>
              </a:rPr>
              <a:t>৩। সহায়তা/বাধা প্রদানকারী শক্তি বিশ্লেষণ এবং স্ব-মূল্যায়ন অনুশীলনের মাধ্যমে প্রাপ্ত তথ্যগুলো ব্যবহার করুন।</a:t>
            </a:r>
            <a:endParaRPr b="0" i="0" sz="2200" u="none" cap="none" strike="noStrike">
              <a:solidFill>
                <a:srgbClr val="000000"/>
              </a:solidFill>
              <a:latin typeface="Open Sans"/>
              <a:ea typeface="Open Sans"/>
              <a:cs typeface="Open Sans"/>
              <a:sym typeface="Open Sans"/>
            </a:endParaRPr>
          </a:p>
          <a:p>
            <a:pPr indent="0" lvl="0" marL="12700" marR="0" rtl="0" algn="l">
              <a:lnSpc>
                <a:spcPct val="100000"/>
              </a:lnSpc>
              <a:spcBef>
                <a:spcPts val="1200"/>
              </a:spcBef>
              <a:spcAft>
                <a:spcPts val="0"/>
              </a:spcAft>
              <a:buNone/>
            </a:pPr>
            <a:r>
              <a:rPr b="0" i="0" lang="en-US" sz="2200" u="none" cap="none" strike="noStrike">
                <a:solidFill>
                  <a:schemeClr val="lt1"/>
                </a:solidFill>
                <a:latin typeface="Open Sans"/>
                <a:ea typeface="Open Sans"/>
                <a:cs typeface="Open Sans"/>
                <a:sym typeface="Open Sans"/>
              </a:rPr>
              <a:t>৪। প্রয়োজনে আরো বাক্স যোগ করুন, কিন্তু সময়সীমার মধ্যে কী সম্ভব, সে বিষয়ে বাস্তবসম্মত দৃষ্টিভঙ্গি রাখুন।</a:t>
            </a:r>
            <a:endParaRPr b="1" i="0" sz="2400" u="none" cap="none" strike="noStrike">
              <a:solidFill>
                <a:schemeClr val="lt1"/>
              </a:solidFill>
              <a:latin typeface="Open Sans"/>
              <a:ea typeface="Open Sans"/>
              <a:cs typeface="Open Sans"/>
              <a:sym typeface="Open Sans"/>
            </a:endParaRPr>
          </a:p>
        </p:txBody>
      </p:sp>
      <p:graphicFrame>
        <p:nvGraphicFramePr>
          <p:cNvPr id="551" name="Google Shape;551;p20"/>
          <p:cNvGraphicFramePr/>
          <p:nvPr/>
        </p:nvGraphicFramePr>
        <p:xfrm>
          <a:off x="796132" y="4519718"/>
          <a:ext cx="3000000" cy="3000000"/>
        </p:xfrm>
        <a:graphic>
          <a:graphicData uri="http://schemas.openxmlformats.org/drawingml/2006/table">
            <a:tbl>
              <a:tblPr>
                <a:noFill/>
                <a:tableStyleId>{5774C106-D953-48A8-BB75-1CEDA12DF7E7}</a:tableStyleId>
              </a:tblPr>
              <a:tblGrid>
                <a:gridCol w="2086975"/>
                <a:gridCol w="2086975"/>
                <a:gridCol w="191750"/>
                <a:gridCol w="1895225"/>
                <a:gridCol w="2086975"/>
                <a:gridCol w="2086975"/>
                <a:gridCol w="2086975"/>
                <a:gridCol w="2086975"/>
                <a:gridCol w="2086975"/>
              </a:tblGrid>
              <a:tr h="547900">
                <a:tc gridSpan="9">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সিইএ</a:t>
                      </a:r>
                      <a:r>
                        <a:rPr b="1" lang="en-US" sz="2400" u="none" cap="none" strike="noStrike">
                          <a:solidFill>
                            <a:srgbClr val="000000"/>
                          </a:solidFill>
                          <a:latin typeface="Open Sans"/>
                          <a:ea typeface="Open Sans"/>
                          <a:cs typeface="Open Sans"/>
                          <a:sym typeface="Open Sans"/>
                        </a:rPr>
                        <a:t> </a:t>
                      </a:r>
                      <a:r>
                        <a:rPr b="1" lang="en-US" sz="2400" u="none" cap="none" strike="noStrike">
                          <a:latin typeface="Open Sans"/>
                          <a:ea typeface="Open Sans"/>
                          <a:cs typeface="Open Sans"/>
                          <a:sym typeface="Open Sans"/>
                        </a:rPr>
                        <a:t>একশন প্ল্যান</a:t>
                      </a:r>
                      <a:endParaRPr sz="24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ACB9CA"/>
                    </a:solidFill>
                  </a:tcPr>
                </a:tc>
                <a:tc hMerge="1"/>
                <a:tc hMerge="1"/>
                <a:tc hMerge="1"/>
                <a:tc hMerge="1"/>
                <a:tc hMerge="1"/>
                <a:tc hMerge="1"/>
                <a:tc hMerge="1"/>
                <a:tc hMerge="1"/>
              </a:tr>
              <a:tr h="1331850">
                <a:tc>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অগ্রাধিকারযোগ্য সিইএ-র ন্যূনতম পদক্ষেপ</a:t>
                      </a:r>
                      <a:endParaRPr sz="24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কাজকর্ম</a:t>
                      </a:r>
                      <a:endParaRPr sz="24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9D9D9"/>
                    </a:solidFill>
                  </a:tcPr>
                </a:tc>
                <a:tc gridSpan="2">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কে</a:t>
                      </a:r>
                      <a:endParaRPr sz="2400" u="none" cap="none" strike="noStrike">
                        <a:latin typeface="Open Sans"/>
                        <a:ea typeface="Open Sans"/>
                        <a:cs typeface="Open Sans"/>
                        <a:sym typeface="Open Sans"/>
                      </a:endParaRPr>
                    </a:p>
                    <a:p>
                      <a:pPr indent="0" lvl="0" marL="0" marR="0" rtl="0" algn="l">
                        <a:lnSpc>
                          <a:spcPct val="107000"/>
                        </a:lnSpc>
                        <a:spcBef>
                          <a:spcPts val="600"/>
                        </a:spcBef>
                        <a:spcAft>
                          <a:spcPts val="0"/>
                        </a:spcAft>
                        <a:buClr>
                          <a:srgbClr val="000000"/>
                        </a:buClr>
                        <a:buSzPts val="2400"/>
                        <a:buFont typeface="Arial"/>
                        <a:buNone/>
                      </a:pPr>
                      <a:r>
                        <a:rPr b="1" lang="en-US" sz="2400" u="none" cap="none" strike="noStrike">
                          <a:solidFill>
                            <a:srgbClr val="000000"/>
                          </a:solidFill>
                          <a:latin typeface="Open Sans"/>
                          <a:ea typeface="Open Sans"/>
                          <a:cs typeface="Open Sans"/>
                          <a:sym typeface="Open Sans"/>
                        </a:rPr>
                        <a:t> </a:t>
                      </a:r>
                      <a:endParaRPr sz="24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9D9D9"/>
                    </a:solidFill>
                  </a:tcPr>
                </a:tc>
                <a:tc hMerge="1"/>
                <a:tc>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সম্পদ</a:t>
                      </a:r>
                      <a:endParaRPr sz="2000" u="none" cap="none" strike="noStrike"/>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সময়সীমা</a:t>
                      </a:r>
                      <a:endParaRPr sz="2400" u="none" cap="none" strike="noStrike">
                        <a:latin typeface="Open Sans"/>
                        <a:ea typeface="Open Sans"/>
                        <a:cs typeface="Open Sans"/>
                        <a:sym typeface="Open Sans"/>
                      </a:endParaRPr>
                    </a:p>
                    <a:p>
                      <a:pPr indent="0" lvl="0" marL="0" marR="0" rtl="0" algn="l">
                        <a:lnSpc>
                          <a:spcPct val="107000"/>
                        </a:lnSpc>
                        <a:spcBef>
                          <a:spcPts val="600"/>
                        </a:spcBef>
                        <a:spcAft>
                          <a:spcPts val="0"/>
                        </a:spcAft>
                        <a:buClr>
                          <a:srgbClr val="000000"/>
                        </a:buClr>
                        <a:buSzPts val="2400"/>
                        <a:buFont typeface="Arial"/>
                        <a:buNone/>
                      </a:pPr>
                      <a:r>
                        <a:rPr lang="en-US" sz="2400" u="none" cap="none" strike="noStrike">
                          <a:solidFill>
                            <a:srgbClr val="000000"/>
                          </a:solidFill>
                          <a:latin typeface="Open Sans"/>
                          <a:ea typeface="Open Sans"/>
                          <a:cs typeface="Open Sans"/>
                          <a:sym typeface="Open Sans"/>
                        </a:rPr>
                        <a:t> </a:t>
                      </a:r>
                      <a:endParaRPr sz="2000" u="none" cap="none" strike="noStrike"/>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সক্ষমকারী</a:t>
                      </a:r>
                      <a:endParaRPr sz="2000" u="none" cap="none" strike="noStrike"/>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বাধা</a:t>
                      </a:r>
                      <a:endParaRPr sz="24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9525">
                      <a:solidFill>
                        <a:srgbClr val="000000">
                          <a:alpha val="0"/>
                        </a:srgbClr>
                      </a:solidFill>
                      <a:prstDash val="solid"/>
                      <a:round/>
                      <a:headEnd len="sm" w="sm" type="none"/>
                      <a:tailEnd len="sm" w="sm" type="none"/>
                    </a:lnB>
                    <a:solidFill>
                      <a:srgbClr val="D9D9D9"/>
                    </a:solidFill>
                  </a:tcPr>
                </a:tc>
                <a:tc>
                  <a:txBody>
                    <a:bodyPr/>
                    <a:lstStyle/>
                    <a:p>
                      <a:pPr indent="0" lvl="0" marL="0" marR="0" rtl="0" algn="l">
                        <a:lnSpc>
                          <a:spcPct val="107000"/>
                        </a:lnSpc>
                        <a:spcBef>
                          <a:spcPts val="0"/>
                        </a:spcBef>
                        <a:spcAft>
                          <a:spcPts val="0"/>
                        </a:spcAft>
                        <a:buClr>
                          <a:srgbClr val="000000"/>
                        </a:buClr>
                        <a:buSzPts val="2400"/>
                        <a:buFont typeface="Arial"/>
                        <a:buNone/>
                      </a:pPr>
                      <a:r>
                        <a:rPr b="1" lang="en-US" sz="2400" u="none" cap="none" strike="noStrike">
                          <a:latin typeface="Open Sans"/>
                          <a:ea typeface="Open Sans"/>
                          <a:cs typeface="Open Sans"/>
                          <a:sym typeface="Open Sans"/>
                        </a:rPr>
                        <a:t>সমাধান</a:t>
                      </a:r>
                      <a:r>
                        <a:rPr b="1" lang="en-US" sz="2400" u="none" cap="none" strike="noStrike">
                          <a:solidFill>
                            <a:srgbClr val="000000"/>
                          </a:solidFill>
                          <a:latin typeface="Open Sans"/>
                          <a:ea typeface="Open Sans"/>
                          <a:cs typeface="Open Sans"/>
                          <a:sym typeface="Open Sans"/>
                        </a:rPr>
                        <a:t> / </a:t>
                      </a:r>
                      <a:r>
                        <a:rPr b="1" lang="en-US" sz="2400" u="none" cap="none" strike="noStrike">
                          <a:latin typeface="Open Sans"/>
                          <a:ea typeface="Open Sans"/>
                          <a:cs typeface="Open Sans"/>
                          <a:sym typeface="Open Sans"/>
                        </a:rPr>
                        <a:t>প্রশমন</a:t>
                      </a:r>
                      <a:endParaRPr sz="24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9525">
                      <a:solidFill>
                        <a:srgbClr val="000000">
                          <a:alpha val="0"/>
                        </a:srgbClr>
                      </a:solidFill>
                      <a:prstDash val="solid"/>
                      <a:round/>
                      <a:headEnd len="sm" w="sm" type="none"/>
                      <a:tailEnd len="sm" w="sm" type="none"/>
                    </a:lnB>
                    <a:solidFill>
                      <a:srgbClr val="D9D9D9"/>
                    </a:solidFill>
                  </a:tcPr>
                </a:tc>
              </a:tr>
              <a:tr h="522825">
                <a:tc gridSpan="9">
                  <a:txBody>
                    <a:bodyPr/>
                    <a:lstStyle/>
                    <a:p>
                      <a:pPr indent="0" lvl="0" marL="0" marR="0" rtl="0" algn="l">
                        <a:lnSpc>
                          <a:spcPct val="115000"/>
                        </a:lnSpc>
                        <a:spcBef>
                          <a:spcPts val="0"/>
                        </a:spcBef>
                        <a:spcAft>
                          <a:spcPts val="0"/>
                        </a:spcAft>
                        <a:buClr>
                          <a:srgbClr val="000000"/>
                        </a:buClr>
                        <a:buSzPts val="2400"/>
                        <a:buFont typeface="Arial"/>
                        <a:buNone/>
                      </a:pPr>
                      <a:r>
                        <a:rPr b="1" lang="en-US" sz="2400" u="none" cap="none" strike="noStrike">
                          <a:solidFill>
                            <a:srgbClr val="FF0000"/>
                          </a:solidFill>
                          <a:latin typeface="Open Sans"/>
                          <a:ea typeface="Open Sans"/>
                          <a:cs typeface="Open Sans"/>
                          <a:sym typeface="Open Sans"/>
                        </a:rPr>
                        <a:t>ফলাফল ১ প্রাতিষ্ঠানিকীকরণ: ন্যাশনাল সোসাইটির কাজ করার উপায়ে কমিউনিটি এনগেজমেন্ট অ্যান্ড অ্যাকাউন্টিবিলিটিকে প্রাতিষ্ঠানিকীকরণ করা হয়েছে।</a:t>
                      </a:r>
                      <a:endParaRPr sz="1400" u="none" cap="none" strike="noStrike"/>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000000"/>
                      </a:solidFill>
                      <a:prstDash val="solid"/>
                      <a:round/>
                      <a:headEnd len="sm" w="sm" type="none"/>
                      <a:tailEnd len="sm" w="sm" type="none"/>
                    </a:lnB>
                    <a:solidFill>
                      <a:srgbClr val="F2F2F2"/>
                    </a:solidFill>
                  </a:tcPr>
                </a:tc>
                <a:tc hMerge="1"/>
                <a:tc hMerge="1"/>
                <a:tc hMerge="1"/>
                <a:tc hMerge="1"/>
                <a:tc hMerge="1"/>
                <a:tc hMerge="1"/>
                <a:tc hMerge="1"/>
                <a:tc hMerge="1"/>
              </a:tr>
              <a:tr h="1727825">
                <a:tc>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সকল স্তরে সিইএ-র সক্ষমতা ও বোঝাপড়া বৃদ্ধি করুন</a:t>
                      </a:r>
                      <a:endParaRPr sz="20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lt2"/>
                    </a:solidFill>
                  </a:tcPr>
                </a:tc>
                <a:tc gridSpan="2">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১) সিইএ প্রাথমিক প্রশিক্ষণ প্রদান করুন</a:t>
                      </a:r>
                      <a:endParaRPr sz="1400" u="none" cap="none" strike="noStrike"/>
                    </a:p>
                    <a:p>
                      <a:pPr indent="0" lvl="0" marL="0" marR="0" rtl="0" algn="l">
                        <a:lnSpc>
                          <a:spcPct val="107000"/>
                        </a:lnSpc>
                        <a:spcBef>
                          <a:spcPts val="1200"/>
                        </a:spcBef>
                        <a:spcAft>
                          <a:spcPts val="0"/>
                        </a:spcAft>
                        <a:buClr>
                          <a:srgbClr val="000000"/>
                        </a:buClr>
                        <a:buSzPts val="2000"/>
                        <a:buFont typeface="Arial"/>
                        <a:buNone/>
                      </a:pPr>
                      <a:r>
                        <a:t/>
                      </a:r>
                      <a:endParaRPr sz="2000" u="none" cap="none" strike="noStrike">
                        <a:solidFill>
                          <a:srgbClr val="000000"/>
                        </a:solidFill>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lt2"/>
                    </a:solidFill>
                  </a:tcPr>
                </a:tc>
                <a:tc hMerge="1"/>
                <a:tc>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সিইএ ম্যানেজার এবং আইএফআরসি সহ অন্যান্য বিভাগের প্রতিনিধিরা উপস্থিত থাকবেন।</a:t>
                      </a:r>
                      <a:endParaRPr sz="1800" u="none" cap="none" strike="noStrike">
                        <a:solidFill>
                          <a:srgbClr val="000000"/>
                        </a:solidFill>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lt2"/>
                    </a:solidFill>
                  </a:tcPr>
                </a:tc>
                <a:tc>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প্রশিক্ষণের জন্য তহবিল, প্রশিক্ষণের উপকরণ, কর্মীদের অংশগ্রহণ করার সময় বরাদ্দ</a:t>
                      </a:r>
                      <a:endParaRPr sz="1400" u="none" cap="none" strike="noStrike"/>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lt2"/>
                    </a:solidFill>
                  </a:tcPr>
                </a:tc>
                <a:tc>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solidFill>
                            <a:srgbClr val="000000"/>
                          </a:solidFill>
                          <a:latin typeface="Open Sans"/>
                          <a:ea typeface="Open Sans"/>
                          <a:cs typeface="Open Sans"/>
                          <a:sym typeface="Open Sans"/>
                        </a:rPr>
                        <a:t> কিউ১ শেষ হওয়ার আগে</a:t>
                      </a:r>
                      <a:endParaRPr sz="20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chemeClr val="lt2"/>
                    </a:solidFill>
                  </a:tcPr>
                </a:tc>
                <a:tc>
                  <a:txBody>
                    <a:bodyPr/>
                    <a:lstStyle/>
                    <a:p>
                      <a:pPr indent="0" lvl="0" marL="0" marR="0" rtl="0" algn="l">
                        <a:lnSpc>
                          <a:spcPct val="107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সিইএ-র জন্য নেতৃবৃন্দের সমর্থন</a:t>
                      </a:r>
                      <a:endParaRPr sz="2000" u="none" cap="none" strike="noStrike">
                        <a:latin typeface="Open Sans"/>
                        <a:ea typeface="Open Sans"/>
                        <a:cs typeface="Open Sans"/>
                        <a:sym typeface="Open Sans"/>
                      </a:endParaRPr>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12700">
                      <a:solidFill>
                        <a:srgbClr val="000000"/>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অন্যান্য বিভাগগুলো সিইএ-কে তাদের দায়িত্ব হিসেবে না দেখা</a:t>
                      </a:r>
                      <a:endParaRPr sz="2000" u="none" cap="none" strike="noStrike"/>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12700">
                      <a:solidFill>
                        <a:srgbClr val="000000"/>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Open Sans"/>
                          <a:ea typeface="Open Sans"/>
                          <a:cs typeface="Open Sans"/>
                          <a:sym typeface="Open Sans"/>
                        </a:rPr>
                        <a:t>অন্য বিভাগগুলোকে অংশগ্রহণে উৎসাহিত করার জন্য নেতৃবৃন্দ সহায়তা করবে</a:t>
                      </a:r>
                      <a:endParaRPr sz="2000" u="none" cap="none" strike="noStrike"/>
                    </a:p>
                  </a:txBody>
                  <a:tcPr marT="137150" marB="137150" marR="137150" marL="1371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B cap="flat" cmpd="sng" w="12700">
                      <a:solidFill>
                        <a:srgbClr val="000000"/>
                      </a:solidFill>
                      <a:prstDash val="solid"/>
                      <a:round/>
                      <a:headEnd len="sm" w="sm" type="none"/>
                      <a:tailEnd len="sm" w="sm" type="none"/>
                    </a:lnB>
                    <a:solidFill>
                      <a:schemeClr val="lt2"/>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42D38"/>
        </a:solidFill>
      </p:bgPr>
    </p:bg>
    <p:spTree>
      <p:nvGrpSpPr>
        <p:cNvPr id="556" name="Shape 556"/>
        <p:cNvGrpSpPr/>
        <p:nvPr/>
      </p:nvGrpSpPr>
      <p:grpSpPr>
        <a:xfrm>
          <a:off x="0" y="0"/>
          <a:ext cx="0" cy="0"/>
          <a:chOff x="0" y="0"/>
          <a:chExt cx="0" cy="0"/>
        </a:xfrm>
      </p:grpSpPr>
      <p:sp>
        <p:nvSpPr>
          <p:cNvPr id="557" name="Google Shape;557;p21"/>
          <p:cNvSpPr txBox="1"/>
          <p:nvPr/>
        </p:nvSpPr>
        <p:spPr>
          <a:xfrm>
            <a:off x="1961498" y="3473087"/>
            <a:ext cx="14364900" cy="3343200"/>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Clr>
                <a:srgbClr val="000000"/>
              </a:buClr>
              <a:buSzPts val="8800"/>
              <a:buFont typeface="Arial"/>
              <a:buNone/>
            </a:pPr>
            <a:r>
              <a:rPr b="1" i="0" lang="en-US" sz="8800" u="none" cap="none" strike="noStrike">
                <a:solidFill>
                  <a:schemeClr val="lt2"/>
                </a:solidFill>
                <a:latin typeface="Montserrat"/>
                <a:ea typeface="Montserrat"/>
                <a:cs typeface="Montserrat"/>
                <a:sym typeface="Montserrat"/>
              </a:rPr>
              <a:t>অংশগ্রহণ করার জন্য ধন্যবাদ</a:t>
            </a:r>
            <a:endParaRPr b="0" i="0" sz="1400" u="none" cap="none" strike="noStrike">
              <a:solidFill>
                <a:srgbClr val="000000"/>
              </a:solidFill>
              <a:latin typeface="Montserrat"/>
              <a:ea typeface="Montserrat"/>
              <a:cs typeface="Montserrat"/>
              <a:sym typeface="Montserrat"/>
            </a:endParaRPr>
          </a:p>
          <a:p>
            <a:pPr indent="0" lvl="0" marL="0" marR="0" rtl="0" algn="ctr">
              <a:lnSpc>
                <a:spcPct val="80000"/>
              </a:lnSpc>
              <a:spcBef>
                <a:spcPts val="0"/>
              </a:spcBef>
              <a:spcAft>
                <a:spcPts val="0"/>
              </a:spcAft>
              <a:buClr>
                <a:srgbClr val="000000"/>
              </a:buClr>
              <a:buSzPts val="8800"/>
              <a:buFont typeface="Arial"/>
              <a:buNone/>
            </a:pPr>
            <a:r>
              <a:rPr b="1" i="0" lang="en-US" sz="8800" u="none" cap="none" strike="noStrike">
                <a:solidFill>
                  <a:srgbClr val="F5333F"/>
                </a:solidFill>
                <a:latin typeface="Montserrat"/>
                <a:ea typeface="Montserrat"/>
                <a:cs typeface="Montserrat"/>
                <a:sym typeface="Montserrat"/>
              </a:rPr>
              <a:t>শেষ কোনও প্রশ্ন?</a:t>
            </a:r>
            <a:endParaRPr b="0" i="0" sz="8800" u="none" cap="none" strike="noStrike">
              <a:solidFill>
                <a:srgbClr val="F5333F"/>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2"/>
          <p:cNvSpPr/>
          <p:nvPr/>
        </p:nvSpPr>
        <p:spPr>
          <a:xfrm>
            <a:off x="1237205" y="2772490"/>
            <a:ext cx="3001108" cy="3001108"/>
          </a:xfrm>
          <a:prstGeom prst="ellipse">
            <a:avLst/>
          </a:prstGeom>
          <a:solidFill>
            <a:srgbClr val="EB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3" name="Google Shape;373;p2"/>
          <p:cNvSpPr/>
          <p:nvPr/>
        </p:nvSpPr>
        <p:spPr>
          <a:xfrm>
            <a:off x="5423453" y="2772490"/>
            <a:ext cx="3001108" cy="3001108"/>
          </a:xfrm>
          <a:prstGeom prst="ellipse">
            <a:avLst/>
          </a:prstGeom>
          <a:solidFill>
            <a:srgbClr val="EB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4" name="Google Shape;374;p2"/>
          <p:cNvSpPr/>
          <p:nvPr/>
        </p:nvSpPr>
        <p:spPr>
          <a:xfrm>
            <a:off x="9761981" y="2774972"/>
            <a:ext cx="3001108" cy="3001108"/>
          </a:xfrm>
          <a:prstGeom prst="ellipse">
            <a:avLst/>
          </a:prstGeom>
          <a:solidFill>
            <a:srgbClr val="EB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5" name="Google Shape;375;p2"/>
          <p:cNvSpPr/>
          <p:nvPr/>
        </p:nvSpPr>
        <p:spPr>
          <a:xfrm>
            <a:off x="13948230" y="2774972"/>
            <a:ext cx="3001108" cy="3001108"/>
          </a:xfrm>
          <a:prstGeom prst="ellipse">
            <a:avLst/>
          </a:prstGeom>
          <a:solidFill>
            <a:srgbClr val="EB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6" name="Google Shape;376;p2"/>
          <p:cNvSpPr/>
          <p:nvPr/>
        </p:nvSpPr>
        <p:spPr>
          <a:xfrm>
            <a:off x="2556000" y="6262394"/>
            <a:ext cx="13176001" cy="92277"/>
          </a:xfrm>
          <a:prstGeom prst="rect">
            <a:avLst/>
          </a:prstGeom>
          <a:gradFill>
            <a:gsLst>
              <a:gs pos="0">
                <a:schemeClr val="accent5"/>
              </a:gs>
              <a:gs pos="34000">
                <a:schemeClr val="accent4"/>
              </a:gs>
              <a:gs pos="70000">
                <a:schemeClr val="accent5"/>
              </a:gs>
              <a:gs pos="100000">
                <a:schemeClr val="accent4"/>
              </a:gs>
            </a:gsLst>
            <a:lin ang="108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7" name="Google Shape;377;p2"/>
          <p:cNvSpPr/>
          <p:nvPr/>
        </p:nvSpPr>
        <p:spPr>
          <a:xfrm>
            <a:off x="2546615" y="6117388"/>
            <a:ext cx="382290" cy="38229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8" name="Google Shape;378;p2"/>
          <p:cNvSpPr/>
          <p:nvPr/>
        </p:nvSpPr>
        <p:spPr>
          <a:xfrm>
            <a:off x="6836026" y="6117388"/>
            <a:ext cx="382290" cy="38229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9" name="Google Shape;379;p2"/>
          <p:cNvSpPr/>
          <p:nvPr/>
        </p:nvSpPr>
        <p:spPr>
          <a:xfrm>
            <a:off x="11131228" y="6117388"/>
            <a:ext cx="382290" cy="38229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80" name="Google Shape;380;p2"/>
          <p:cNvSpPr/>
          <p:nvPr/>
        </p:nvSpPr>
        <p:spPr>
          <a:xfrm>
            <a:off x="15428731" y="6117388"/>
            <a:ext cx="382290" cy="38229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81" name="Google Shape;381;p2"/>
          <p:cNvSpPr txBox="1"/>
          <p:nvPr/>
        </p:nvSpPr>
        <p:spPr>
          <a:xfrm>
            <a:off x="702733" y="805986"/>
            <a:ext cx="11605500" cy="75720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এই কর্মশালাটির উদ্দেশ্য</a:t>
            </a:r>
            <a:endParaRPr b="0" i="0" sz="1400" u="none" cap="none" strike="noStrike">
              <a:solidFill>
                <a:srgbClr val="000000"/>
              </a:solidFill>
              <a:latin typeface="Montserrat"/>
              <a:ea typeface="Montserrat"/>
              <a:cs typeface="Montserrat"/>
              <a:sym typeface="Montserrat"/>
            </a:endParaRPr>
          </a:p>
        </p:txBody>
      </p:sp>
      <p:sp>
        <p:nvSpPr>
          <p:cNvPr id="382" name="Google Shape;382;p2"/>
          <p:cNvSpPr txBox="1"/>
          <p:nvPr/>
        </p:nvSpPr>
        <p:spPr>
          <a:xfrm>
            <a:off x="973757" y="6978033"/>
            <a:ext cx="3869100" cy="3443979"/>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ন্যাশনাল সোসাইটিগুলোকে কমিউনিটির প্রতি জবাবদিহিতা বজায় রাখার ক্ষেত্রে সমর্থনকারী এবং বাধাদানকারী অনুঘটকগুলি কী, আর এই বাধাগুলো কীভাবে অতিক্রম করতে হয়, সে বিষয়গুলি নিয়ে অনুসন্ধান করা</a:t>
            </a:r>
            <a:endParaRPr b="0" i="0" sz="1400" u="none" cap="none" strike="noStrike">
              <a:solidFill>
                <a:srgbClr val="000000"/>
              </a:solidFill>
              <a:latin typeface="Open Sans"/>
              <a:ea typeface="Open Sans"/>
              <a:cs typeface="Open Sans"/>
              <a:sym typeface="Open Sans"/>
            </a:endParaRPr>
          </a:p>
        </p:txBody>
      </p:sp>
      <p:sp>
        <p:nvSpPr>
          <p:cNvPr id="383" name="Google Shape;383;p2"/>
          <p:cNvSpPr txBox="1"/>
          <p:nvPr/>
        </p:nvSpPr>
        <p:spPr>
          <a:xfrm>
            <a:off x="5294034" y="6978033"/>
            <a:ext cx="3528000" cy="3071570"/>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ন্যাশনাল সোসাইটি সমূহ এবং সেগুলির কর্মসূচি ও কার্যক্রমগুলো সিইএ-র জন্য ন্যূনতম পদক্ষেপগুলো কতটা সফলভাবে পূরণ করছে, তা পরিমাপ করার জন্য স্ব-মূল্যায়ন</a:t>
            </a:r>
            <a:endParaRPr b="0" i="0" sz="1400" u="none" cap="none" strike="noStrike">
              <a:solidFill>
                <a:srgbClr val="000000"/>
              </a:solidFill>
              <a:latin typeface="Open Sans"/>
              <a:ea typeface="Open Sans"/>
              <a:cs typeface="Open Sans"/>
              <a:sym typeface="Open Sans"/>
            </a:endParaRPr>
          </a:p>
        </p:txBody>
      </p:sp>
      <p:sp>
        <p:nvSpPr>
          <p:cNvPr id="384" name="Google Shape;384;p2"/>
          <p:cNvSpPr txBox="1"/>
          <p:nvPr/>
        </p:nvSpPr>
        <p:spPr>
          <a:xfrm>
            <a:off x="9558372" y="6978033"/>
            <a:ext cx="3869100" cy="2326750"/>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সম্পদ, দায়িত্ব এবং সময়সীমা সহ প্রাতিষ্ঠানিকভাবে এবং কর্মসূচি ও কার্যক্রমের মধ্যে সিইএ-কে উন্নত করার জন্য কর্মপরিকল্পনা তৈরি করা</a:t>
            </a:r>
            <a:endParaRPr b="1" i="0" sz="2200" u="none" cap="none" strike="noStrike">
              <a:solidFill>
                <a:schemeClr val="lt1"/>
              </a:solidFill>
              <a:latin typeface="Open Sans"/>
              <a:ea typeface="Open Sans"/>
              <a:cs typeface="Open Sans"/>
              <a:sym typeface="Open Sans"/>
            </a:endParaRPr>
          </a:p>
        </p:txBody>
      </p:sp>
      <p:sp>
        <p:nvSpPr>
          <p:cNvPr id="385" name="Google Shape;385;p2"/>
          <p:cNvSpPr txBox="1"/>
          <p:nvPr/>
        </p:nvSpPr>
        <p:spPr>
          <a:xfrm>
            <a:off x="14163884" y="6978033"/>
            <a:ext cx="3528000" cy="2699160"/>
          </a:xfrm>
          <a:prstGeom prst="rect">
            <a:avLst/>
          </a:prstGeom>
          <a:noFill/>
          <a:ln>
            <a:noFill/>
          </a:ln>
        </p:spPr>
        <p:txBody>
          <a:bodyPr anchorCtr="0" anchor="t" bIns="45700" lIns="91425" spcFirstLastPara="1" rIns="91425" wrap="square" tIns="45700">
            <a:spAutoFit/>
          </a:bodyPr>
          <a:lstStyle/>
          <a:p>
            <a:pPr indent="0" lvl="0" marL="0" marR="0" rtl="0" algn="ctr">
              <a:lnSpc>
                <a:spcPct val="11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ন্যাশনাল সোসাইটির সিইএ কর্মকৌশল ও কর্মপরিকল্পনায় কোন কাজকর্মগুলোকে অগ্রাধিকার দেওয়া এবং অন্তর্ভুক্ত করা উচিৎ, তা নিয়ে ভোটাভুটি করা</a:t>
            </a:r>
            <a:endParaRPr b="1" i="0" sz="2200" u="none" cap="none" strike="noStrike">
              <a:solidFill>
                <a:schemeClr val="lt1"/>
              </a:solidFill>
              <a:latin typeface="Open Sans"/>
              <a:ea typeface="Open Sans"/>
              <a:cs typeface="Open Sans"/>
              <a:sym typeface="Open Sans"/>
            </a:endParaRPr>
          </a:p>
        </p:txBody>
      </p:sp>
      <p:pic>
        <p:nvPicPr>
          <p:cNvPr id="386" name="Google Shape;386;p2"/>
          <p:cNvPicPr preferRelativeResize="0"/>
          <p:nvPr/>
        </p:nvPicPr>
        <p:blipFill rotWithShape="1">
          <a:blip r:embed="rId3">
            <a:alphaModFix/>
          </a:blip>
          <a:srcRect b="0" l="0" r="0" t="0"/>
          <a:stretch/>
        </p:blipFill>
        <p:spPr>
          <a:xfrm>
            <a:off x="337907" y="1873192"/>
            <a:ext cx="4799703" cy="4799703"/>
          </a:xfrm>
          <a:prstGeom prst="rect">
            <a:avLst/>
          </a:prstGeom>
          <a:noFill/>
          <a:ln>
            <a:noFill/>
          </a:ln>
        </p:spPr>
      </p:pic>
      <p:pic>
        <p:nvPicPr>
          <p:cNvPr id="387" name="Google Shape;387;p2"/>
          <p:cNvPicPr preferRelativeResize="0"/>
          <p:nvPr/>
        </p:nvPicPr>
        <p:blipFill rotWithShape="1">
          <a:blip r:embed="rId4">
            <a:alphaModFix/>
          </a:blip>
          <a:srcRect b="0" l="0" r="0" t="0"/>
          <a:stretch/>
        </p:blipFill>
        <p:spPr>
          <a:xfrm>
            <a:off x="13306148" y="2136312"/>
            <a:ext cx="4363366" cy="4363366"/>
          </a:xfrm>
          <a:prstGeom prst="rect">
            <a:avLst/>
          </a:prstGeom>
          <a:noFill/>
          <a:ln>
            <a:noFill/>
          </a:ln>
        </p:spPr>
      </p:pic>
      <p:pic>
        <p:nvPicPr>
          <p:cNvPr id="388" name="Google Shape;388;p2"/>
          <p:cNvPicPr preferRelativeResize="0"/>
          <p:nvPr/>
        </p:nvPicPr>
        <p:blipFill rotWithShape="1">
          <a:blip r:embed="rId5">
            <a:alphaModFix/>
          </a:blip>
          <a:srcRect b="0" l="0" r="0" t="0"/>
          <a:stretch/>
        </p:blipFill>
        <p:spPr>
          <a:xfrm>
            <a:off x="9080852" y="2136312"/>
            <a:ext cx="4363366" cy="4363366"/>
          </a:xfrm>
          <a:prstGeom prst="rect">
            <a:avLst/>
          </a:prstGeom>
          <a:noFill/>
          <a:ln>
            <a:noFill/>
          </a:ln>
        </p:spPr>
      </p:pic>
      <p:pic>
        <p:nvPicPr>
          <p:cNvPr id="389" name="Google Shape;389;p2"/>
          <p:cNvPicPr preferRelativeResize="0"/>
          <p:nvPr/>
        </p:nvPicPr>
        <p:blipFill rotWithShape="1">
          <a:blip r:embed="rId6">
            <a:alphaModFix/>
          </a:blip>
          <a:srcRect b="0" l="0" r="0" t="0"/>
          <a:stretch/>
        </p:blipFill>
        <p:spPr>
          <a:xfrm>
            <a:off x="4658183" y="1918143"/>
            <a:ext cx="4799703" cy="479970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3"/>
          <p:cNvSpPr txBox="1"/>
          <p:nvPr/>
        </p:nvSpPr>
        <p:spPr>
          <a:xfrm>
            <a:off x="702733" y="805986"/>
            <a:ext cx="17585400" cy="1421887"/>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কমিউনিটি এনগেজমেন্ট অ্যান্ড অ্যাকাউন্টিবিলিটি কাকে বলে?</a:t>
            </a:r>
            <a:endParaRPr b="0" i="0" sz="5400" u="none" cap="none" strike="noStrike">
              <a:solidFill>
                <a:schemeClr val="lt1"/>
              </a:solidFill>
              <a:latin typeface="Montserrat"/>
              <a:ea typeface="Montserrat"/>
              <a:cs typeface="Montserrat"/>
              <a:sym typeface="Montserrat"/>
            </a:endParaRPr>
          </a:p>
        </p:txBody>
      </p:sp>
      <p:pic>
        <p:nvPicPr>
          <p:cNvPr id="396" name="Google Shape;396;p3" title="Day_111.jpg"/>
          <p:cNvPicPr preferRelativeResize="0"/>
          <p:nvPr/>
        </p:nvPicPr>
        <p:blipFill>
          <a:blip r:embed="rId3">
            <a:alphaModFix/>
          </a:blip>
          <a:stretch>
            <a:fillRect/>
          </a:stretch>
        </p:blipFill>
        <p:spPr>
          <a:xfrm>
            <a:off x="702725" y="2630400"/>
            <a:ext cx="16156073" cy="69420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5"/>
          <p:cNvSpPr/>
          <p:nvPr/>
        </p:nvSpPr>
        <p:spPr>
          <a:xfrm>
            <a:off x="487208" y="3419941"/>
            <a:ext cx="32070" cy="1231755"/>
          </a:xfrm>
          <a:prstGeom prst="rect">
            <a:avLst/>
          </a:pr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03" name="Google Shape;403;p5"/>
          <p:cNvSpPr/>
          <p:nvPr/>
        </p:nvSpPr>
        <p:spPr>
          <a:xfrm rot="10800000">
            <a:off x="388368" y="3213019"/>
            <a:ext cx="229750" cy="230140"/>
          </a:xfrm>
          <a:custGeom>
            <a:rect b="b" l="l" r="r" t="t"/>
            <a:pathLst>
              <a:path extrusionOk="0" h="195927" w="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04" name="Google Shape;404;p5"/>
          <p:cNvSpPr txBox="1"/>
          <p:nvPr/>
        </p:nvSpPr>
        <p:spPr>
          <a:xfrm>
            <a:off x="716956" y="4394049"/>
            <a:ext cx="5496900" cy="89251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আপনি এই কর্মশালায় কেন আসতে চেয়েছিলেন?</a:t>
            </a:r>
            <a:endParaRPr b="1" i="0" sz="2600" u="none" cap="none" strike="noStrike">
              <a:solidFill>
                <a:schemeClr val="lt1"/>
              </a:solidFill>
              <a:latin typeface="Open Sans"/>
              <a:ea typeface="Open Sans"/>
              <a:cs typeface="Open Sans"/>
              <a:sym typeface="Open Sans"/>
            </a:endParaRPr>
          </a:p>
        </p:txBody>
      </p:sp>
      <p:sp>
        <p:nvSpPr>
          <p:cNvPr id="405" name="Google Shape;405;p5"/>
          <p:cNvSpPr/>
          <p:nvPr/>
        </p:nvSpPr>
        <p:spPr>
          <a:xfrm rot="10800000">
            <a:off x="388368" y="4640963"/>
            <a:ext cx="229750" cy="230140"/>
          </a:xfrm>
          <a:custGeom>
            <a:rect b="b" l="l" r="r" t="t"/>
            <a:pathLst>
              <a:path extrusionOk="0" h="195927" w="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06" name="Google Shape;406;p5"/>
          <p:cNvSpPr/>
          <p:nvPr/>
        </p:nvSpPr>
        <p:spPr>
          <a:xfrm>
            <a:off x="487208" y="6269010"/>
            <a:ext cx="32070" cy="1231755"/>
          </a:xfrm>
          <a:prstGeom prst="rect">
            <a:avLst/>
          </a:pr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07" name="Google Shape;407;p5"/>
          <p:cNvSpPr/>
          <p:nvPr/>
        </p:nvSpPr>
        <p:spPr>
          <a:xfrm rot="10800000">
            <a:off x="388368" y="6062088"/>
            <a:ext cx="229750" cy="230140"/>
          </a:xfrm>
          <a:custGeom>
            <a:rect b="b" l="l" r="r" t="t"/>
            <a:pathLst>
              <a:path extrusionOk="0" h="195927" w="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08" name="Google Shape;408;p5"/>
          <p:cNvSpPr/>
          <p:nvPr/>
        </p:nvSpPr>
        <p:spPr>
          <a:xfrm rot="10800000">
            <a:off x="388368" y="7490032"/>
            <a:ext cx="229750" cy="230140"/>
          </a:xfrm>
          <a:custGeom>
            <a:rect b="b" l="l" r="r" t="t"/>
            <a:pathLst>
              <a:path extrusionOk="0" h="195927" w="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09" name="Google Shape;409;p5"/>
          <p:cNvSpPr/>
          <p:nvPr/>
        </p:nvSpPr>
        <p:spPr>
          <a:xfrm>
            <a:off x="487208" y="4844475"/>
            <a:ext cx="32070" cy="1231755"/>
          </a:xfrm>
          <a:prstGeom prst="rect">
            <a:avLst/>
          </a:pr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10" name="Google Shape;410;p5"/>
          <p:cNvSpPr txBox="1"/>
          <p:nvPr/>
        </p:nvSpPr>
        <p:spPr>
          <a:xfrm>
            <a:off x="716957" y="5688890"/>
            <a:ext cx="5543400" cy="89251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কমিউনিটিদের সাথে সম্পৃক্ততা কেন জরুরি?</a:t>
            </a:r>
            <a:endParaRPr b="1" i="0" sz="2600" u="none" cap="none" strike="noStrike">
              <a:solidFill>
                <a:schemeClr val="lt1"/>
              </a:solidFill>
              <a:latin typeface="Open Sans"/>
              <a:ea typeface="Open Sans"/>
              <a:cs typeface="Open Sans"/>
              <a:sym typeface="Open Sans"/>
            </a:endParaRPr>
          </a:p>
        </p:txBody>
      </p:sp>
      <p:sp>
        <p:nvSpPr>
          <p:cNvPr id="411" name="Google Shape;411;p5"/>
          <p:cNvSpPr txBox="1"/>
          <p:nvPr/>
        </p:nvSpPr>
        <p:spPr>
          <a:xfrm>
            <a:off x="763386" y="3050161"/>
            <a:ext cx="5496900" cy="89251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600" u="none" cap="none" strike="noStrike">
                <a:solidFill>
                  <a:schemeClr val="lt1"/>
                </a:solidFill>
                <a:latin typeface="Open Sans"/>
                <a:ea typeface="Open Sans"/>
                <a:cs typeface="Open Sans"/>
                <a:sym typeface="Open Sans"/>
              </a:rPr>
              <a:t>নাম, পদবি এবং আপনার কর্মস্থান জানিয়ে নিজের পরিচয় দিন  </a:t>
            </a:r>
            <a:endParaRPr b="1" i="0" sz="2600" u="none" cap="none" strike="noStrike">
              <a:solidFill>
                <a:schemeClr val="lt1"/>
              </a:solidFill>
              <a:latin typeface="Open Sans"/>
              <a:ea typeface="Open Sans"/>
              <a:cs typeface="Open Sans"/>
              <a:sym typeface="Open Sans"/>
            </a:endParaRPr>
          </a:p>
        </p:txBody>
      </p:sp>
      <p:sp>
        <p:nvSpPr>
          <p:cNvPr id="412" name="Google Shape;412;p5"/>
          <p:cNvSpPr txBox="1"/>
          <p:nvPr/>
        </p:nvSpPr>
        <p:spPr>
          <a:xfrm>
            <a:off x="721010" y="7309258"/>
            <a:ext cx="5961600" cy="12926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600" u="none" cap="none" strike="noStrike">
                <a:solidFill>
                  <a:schemeClr val="lt1"/>
                </a:solidFill>
                <a:latin typeface="Open Sans"/>
                <a:ea typeface="Open Sans"/>
                <a:cs typeface="Open Sans"/>
                <a:sym typeface="Open Sans"/>
              </a:rPr>
              <a:t>ন্যাশনাল সোসাইটি কমিউনিটিদের প্রতি এখন কতটুকু জবাবদিহিতা বজায় রাখে?</a:t>
            </a:r>
            <a:endParaRPr b="1" i="0" sz="2600" u="none" cap="none" strike="noStrike">
              <a:solidFill>
                <a:schemeClr val="lt1"/>
              </a:solidFill>
              <a:latin typeface="Open Sans"/>
              <a:ea typeface="Open Sans"/>
              <a:cs typeface="Open Sans"/>
              <a:sym typeface="Open Sans"/>
            </a:endParaRPr>
          </a:p>
        </p:txBody>
      </p:sp>
      <p:sp>
        <p:nvSpPr>
          <p:cNvPr id="413" name="Google Shape;413;p5"/>
          <p:cNvSpPr/>
          <p:nvPr/>
        </p:nvSpPr>
        <p:spPr>
          <a:xfrm>
            <a:off x="487208" y="7693545"/>
            <a:ext cx="32070" cy="1231755"/>
          </a:xfrm>
          <a:prstGeom prst="rect">
            <a:avLst/>
          </a:pr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14" name="Google Shape;414;p5"/>
          <p:cNvSpPr/>
          <p:nvPr/>
        </p:nvSpPr>
        <p:spPr>
          <a:xfrm rot="10800000">
            <a:off x="388368" y="8914567"/>
            <a:ext cx="229750" cy="230140"/>
          </a:xfrm>
          <a:custGeom>
            <a:rect b="b" l="l" r="r" t="t"/>
            <a:pathLst>
              <a:path extrusionOk="0" h="195927" w="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rgbClr val="45225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D8D8D8"/>
              </a:solidFill>
              <a:latin typeface="Arial"/>
              <a:ea typeface="Arial"/>
              <a:cs typeface="Arial"/>
              <a:sym typeface="Arial"/>
            </a:endParaRPr>
          </a:p>
        </p:txBody>
      </p:sp>
      <p:sp>
        <p:nvSpPr>
          <p:cNvPr id="415" name="Google Shape;415;p5"/>
          <p:cNvSpPr txBox="1"/>
          <p:nvPr/>
        </p:nvSpPr>
        <p:spPr>
          <a:xfrm>
            <a:off x="721010" y="8758506"/>
            <a:ext cx="5496900" cy="492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600"/>
              <a:buFont typeface="Arial"/>
              <a:buNone/>
            </a:pPr>
            <a:r>
              <a:rPr b="1" i="0" lang="en-US" sz="2600" u="none" cap="none" strike="noStrike">
                <a:solidFill>
                  <a:schemeClr val="lt1"/>
                </a:solidFill>
                <a:latin typeface="Open Sans"/>
                <a:ea typeface="Open Sans"/>
                <a:cs typeface="Open Sans"/>
                <a:sym typeface="Open Sans"/>
              </a:rPr>
              <a:t>কর্মশালা থেকে আপনার প্রত্যাশা</a:t>
            </a:r>
            <a:endParaRPr b="1" i="0" sz="2600" u="none" cap="none" strike="noStrike">
              <a:solidFill>
                <a:schemeClr val="lt1"/>
              </a:solidFill>
              <a:latin typeface="Open Sans"/>
              <a:ea typeface="Open Sans"/>
              <a:cs typeface="Open Sans"/>
              <a:sym typeface="Open Sans"/>
            </a:endParaRPr>
          </a:p>
        </p:txBody>
      </p:sp>
      <p:pic>
        <p:nvPicPr>
          <p:cNvPr id="416" name="Google Shape;416;p5"/>
          <p:cNvPicPr preferRelativeResize="0"/>
          <p:nvPr>
            <p:ph idx="2" type="pic"/>
          </p:nvPr>
        </p:nvPicPr>
        <p:blipFill rotWithShape="1">
          <a:blip r:embed="rId3">
            <a:alphaModFix/>
          </a:blip>
          <a:srcRect b="0" l="0" r="0" t="0"/>
          <a:stretch/>
        </p:blipFill>
        <p:spPr>
          <a:xfrm>
            <a:off x="7378700" y="-8218"/>
            <a:ext cx="10871200" cy="10288588"/>
          </a:xfrm>
          <a:prstGeom prst="rect">
            <a:avLst/>
          </a:prstGeom>
          <a:solidFill>
            <a:srgbClr val="353535">
              <a:alpha val="10196"/>
            </a:srgbClr>
          </a:solidFill>
          <a:ln>
            <a:noFill/>
          </a:ln>
        </p:spPr>
      </p:pic>
      <p:sp>
        <p:nvSpPr>
          <p:cNvPr id="417" name="Google Shape;417;p5"/>
          <p:cNvSpPr txBox="1"/>
          <p:nvPr/>
        </p:nvSpPr>
        <p:spPr>
          <a:xfrm>
            <a:off x="352735" y="959164"/>
            <a:ext cx="6698100" cy="196410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জোড়ায় জোড়ায় আলোচনা করুন...</a:t>
            </a:r>
            <a:endParaRPr b="0" i="0" sz="1400" u="none" cap="none" strike="noStrike">
              <a:solidFill>
                <a:srgbClr val="000000"/>
              </a:solidFill>
              <a:latin typeface="Montserrat"/>
              <a:ea typeface="Montserrat"/>
              <a:cs typeface="Montserrat"/>
              <a:sym typeface="Montserrat"/>
            </a:endParaRPr>
          </a:p>
          <a:p>
            <a:pPr indent="0" lvl="0" marL="0" marR="0" rtl="0" algn="l">
              <a:lnSpc>
                <a:spcPct val="80000"/>
              </a:lnSpc>
              <a:spcBef>
                <a:spcPts val="0"/>
              </a:spcBef>
              <a:spcAft>
                <a:spcPts val="0"/>
              </a:spcAft>
              <a:buClr>
                <a:srgbClr val="000000"/>
              </a:buClr>
              <a:buSzPts val="4400"/>
              <a:buFont typeface="Arial"/>
              <a:buNone/>
            </a:pPr>
            <a:r>
              <a:rPr b="0" i="0" lang="en-US" sz="4400" u="none" cap="none" strike="noStrike">
                <a:solidFill>
                  <a:srgbClr val="FF0000"/>
                </a:solidFill>
                <a:latin typeface="Montserrat"/>
                <a:ea typeface="Montserrat"/>
                <a:cs typeface="Montserrat"/>
                <a:sym typeface="Montserrat"/>
              </a:rPr>
              <a:t>(৫ মিনিট)</a:t>
            </a:r>
            <a:endParaRPr b="0" i="0" sz="1400" u="none" cap="none" strike="noStrike">
              <a:solidFill>
                <a:srgbClr val="000000"/>
              </a:solidFill>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6"/>
          <p:cNvSpPr txBox="1"/>
          <p:nvPr>
            <p:ph idx="1" type="body"/>
          </p:nvPr>
        </p:nvSpPr>
        <p:spPr>
          <a:xfrm>
            <a:off x="4010342" y="3900488"/>
            <a:ext cx="10633075" cy="2487612"/>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F5333F"/>
              </a:buClr>
              <a:buSzPts val="8800"/>
              <a:buNone/>
            </a:pPr>
            <a:r>
              <a:rPr lang="en-US"/>
              <a:t>কোনো প্রশ্ন আছে?</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42D38"/>
        </a:solidFill>
      </p:bgPr>
    </p:bg>
    <p:spTree>
      <p:nvGrpSpPr>
        <p:cNvPr id="427" name="Shape 427"/>
        <p:cNvGrpSpPr/>
        <p:nvPr/>
      </p:nvGrpSpPr>
      <p:grpSpPr>
        <a:xfrm>
          <a:off x="0" y="0"/>
          <a:ext cx="0" cy="0"/>
          <a:chOff x="0" y="0"/>
          <a:chExt cx="0" cy="0"/>
        </a:xfrm>
      </p:grpSpPr>
      <p:sp>
        <p:nvSpPr>
          <p:cNvPr id="428" name="Google Shape;428;p7"/>
          <p:cNvSpPr txBox="1"/>
          <p:nvPr/>
        </p:nvSpPr>
        <p:spPr>
          <a:xfrm>
            <a:off x="1961498" y="4009464"/>
            <a:ext cx="14364900" cy="2259040"/>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Clr>
                <a:srgbClr val="FFFFFF"/>
              </a:buClr>
              <a:buSzPts val="8800"/>
              <a:buFont typeface="Arial"/>
              <a:buNone/>
            </a:pPr>
            <a:r>
              <a:rPr b="1" i="0" lang="en-US" sz="8800" u="none" cap="none" strike="noStrike">
                <a:solidFill>
                  <a:srgbClr val="FFFFFF"/>
                </a:solidFill>
                <a:latin typeface="Montserrat"/>
                <a:ea typeface="Montserrat"/>
                <a:cs typeface="Montserrat"/>
                <a:sym typeface="Montserrat"/>
              </a:rPr>
              <a:t>সহায়ক/বাধা প্রদানকারী শক্তি বিশ্লেষণের অনুশীলন</a:t>
            </a:r>
            <a:endParaRPr b="0" i="0" sz="8800" u="none" cap="none" strike="noStrike">
              <a:solidFill>
                <a:srgbClr val="F5333F"/>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grpSp>
        <p:nvGrpSpPr>
          <p:cNvPr id="434" name="Google Shape;434;p8"/>
          <p:cNvGrpSpPr/>
          <p:nvPr/>
        </p:nvGrpSpPr>
        <p:grpSpPr>
          <a:xfrm>
            <a:off x="2227565" y="3094384"/>
            <a:ext cx="12451604" cy="4267311"/>
            <a:chOff x="669496" y="3332"/>
            <a:chExt cx="12451604" cy="4267311"/>
          </a:xfrm>
        </p:grpSpPr>
        <p:sp>
          <p:nvSpPr>
            <p:cNvPr id="435" name="Google Shape;435;p8"/>
            <p:cNvSpPr/>
            <p:nvPr/>
          </p:nvSpPr>
          <p:spPr>
            <a:xfrm rot="-5400000">
              <a:off x="669496" y="3332"/>
              <a:ext cx="4267311" cy="4267311"/>
            </a:xfrm>
            <a:prstGeom prst="downArrow">
              <a:avLst>
                <a:gd fmla="val 50000" name="adj1"/>
                <a:gd fmla="val 35000" name="adj2"/>
              </a:avLst>
            </a:prstGeom>
            <a:solidFill>
              <a:srgbClr val="F5333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p8"/>
            <p:cNvSpPr txBox="1"/>
            <p:nvPr/>
          </p:nvSpPr>
          <p:spPr>
            <a:xfrm>
              <a:off x="669497" y="1070159"/>
              <a:ext cx="3520532" cy="2133655"/>
            </a:xfrm>
            <a:prstGeom prst="rect">
              <a:avLst/>
            </a:prstGeom>
            <a:noFill/>
            <a:ln>
              <a:noFill/>
            </a:ln>
          </p:spPr>
          <p:txBody>
            <a:bodyPr anchorCtr="0" anchor="ctr" bIns="199125" lIns="199125" spcFirstLastPara="1" rIns="199125" wrap="square" tIns="199125">
              <a:noAutofit/>
            </a:bodyPr>
            <a:lstStyle/>
            <a:p>
              <a:pPr indent="0" lvl="0" marL="0" marR="0" rtl="0" algn="ctr">
                <a:lnSpc>
                  <a:spcPct val="90000"/>
                </a:lnSpc>
                <a:spcBef>
                  <a:spcPts val="0"/>
                </a:spcBef>
                <a:spcAft>
                  <a:spcPts val="0"/>
                </a:spcAft>
                <a:buClr>
                  <a:schemeClr val="lt2"/>
                </a:buClr>
                <a:buSzPts val="2800"/>
                <a:buFont typeface="Arial"/>
                <a:buNone/>
              </a:pPr>
              <a:r>
                <a:rPr b="1" i="0" lang="en-US" sz="2800" u="none" cap="none" strike="noStrike">
                  <a:solidFill>
                    <a:schemeClr val="lt2"/>
                  </a:solidFill>
                  <a:latin typeface="Arial"/>
                  <a:ea typeface="Arial"/>
                  <a:cs typeface="Arial"/>
                  <a:sym typeface="Arial"/>
                </a:rPr>
                <a:t>সমর্থন</a:t>
              </a:r>
              <a:endParaRPr b="0" i="0" sz="1400" u="none" cap="none" strike="noStrike">
                <a:solidFill>
                  <a:srgbClr val="000000"/>
                </a:solidFill>
                <a:latin typeface="Arial"/>
                <a:ea typeface="Arial"/>
                <a:cs typeface="Arial"/>
                <a:sym typeface="Arial"/>
              </a:endParaRPr>
            </a:p>
          </p:txBody>
        </p:sp>
        <p:sp>
          <p:nvSpPr>
            <p:cNvPr id="437" name="Google Shape;437;p8"/>
            <p:cNvSpPr/>
            <p:nvPr/>
          </p:nvSpPr>
          <p:spPr>
            <a:xfrm rot="5400000">
              <a:off x="8853788" y="3332"/>
              <a:ext cx="4267311" cy="4267311"/>
            </a:xfrm>
            <a:prstGeom prst="downArrow">
              <a:avLst>
                <a:gd fmla="val 50000" name="adj1"/>
                <a:gd fmla="val 35000" name="adj2"/>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p8"/>
            <p:cNvSpPr txBox="1"/>
            <p:nvPr/>
          </p:nvSpPr>
          <p:spPr>
            <a:xfrm>
              <a:off x="9600568" y="1070160"/>
              <a:ext cx="3520532" cy="2133655"/>
            </a:xfrm>
            <a:prstGeom prst="rect">
              <a:avLst/>
            </a:prstGeom>
            <a:noFill/>
            <a:ln>
              <a:noFill/>
            </a:ln>
          </p:spPr>
          <p:txBody>
            <a:bodyPr anchorCtr="0" anchor="ctr" bIns="199125" lIns="199125" spcFirstLastPara="1" rIns="199125" wrap="square" tIns="199125">
              <a:noAutofit/>
            </a:bodyPr>
            <a:lstStyle/>
            <a:p>
              <a:pPr indent="0" lvl="0" marL="0" marR="0" rtl="0" algn="ctr">
                <a:lnSpc>
                  <a:spcPct val="90000"/>
                </a:lnSpc>
                <a:spcBef>
                  <a:spcPts val="0"/>
                </a:spcBef>
                <a:spcAft>
                  <a:spcPts val="0"/>
                </a:spcAft>
                <a:buClr>
                  <a:schemeClr val="lt2"/>
                </a:buClr>
                <a:buSzPts val="2800"/>
                <a:buFont typeface="Arial"/>
                <a:buNone/>
              </a:pPr>
              <a:r>
                <a:rPr b="1" i="0" lang="en-US" sz="2800" u="none" cap="none" strike="noStrike">
                  <a:solidFill>
                    <a:schemeClr val="lt2"/>
                  </a:solidFill>
                  <a:latin typeface="Arial"/>
                  <a:ea typeface="Arial"/>
                  <a:cs typeface="Arial"/>
                  <a:sym typeface="Arial"/>
                </a:rPr>
                <a:t>প্রতিরোধ</a:t>
              </a:r>
              <a:endParaRPr b="0" i="0" sz="1400" u="none" cap="none" strike="noStrike">
                <a:solidFill>
                  <a:srgbClr val="000000"/>
                </a:solidFill>
                <a:latin typeface="Arial"/>
                <a:ea typeface="Arial"/>
                <a:cs typeface="Arial"/>
                <a:sym typeface="Arial"/>
              </a:endParaRPr>
            </a:p>
          </p:txBody>
        </p:sp>
      </p:grpSp>
      <p:sp>
        <p:nvSpPr>
          <p:cNvPr id="439" name="Google Shape;439;p8"/>
          <p:cNvSpPr txBox="1"/>
          <p:nvPr/>
        </p:nvSpPr>
        <p:spPr>
          <a:xfrm>
            <a:off x="702734" y="767028"/>
            <a:ext cx="16987740" cy="14772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5400"/>
              <a:buFont typeface="Arial"/>
              <a:buNone/>
            </a:pPr>
            <a:r>
              <a:rPr b="1" i="0" lang="en-US" sz="4500" u="none" cap="none" strike="noStrike">
                <a:solidFill>
                  <a:schemeClr val="lt1"/>
                </a:solidFill>
                <a:latin typeface="Montserrat"/>
                <a:ea typeface="Montserrat"/>
                <a:cs typeface="Montserrat"/>
                <a:sym typeface="Montserrat"/>
              </a:rPr>
              <a:t>সহায়ক/বাধা প্রদানকারী শক্তির বিশ্লেষণ (ফোর্স ফিল্ড অ্যানালাইসিস) আসলে কী?</a:t>
            </a:r>
            <a:endParaRPr b="0" i="0" sz="4500" u="none" cap="none" strike="noStrike">
              <a:solidFill>
                <a:schemeClr val="lt1"/>
              </a:solidFill>
              <a:latin typeface="Montserrat"/>
              <a:ea typeface="Montserrat"/>
              <a:cs typeface="Montserrat"/>
              <a:sym typeface="Montserrat"/>
            </a:endParaRPr>
          </a:p>
        </p:txBody>
      </p:sp>
      <p:sp>
        <p:nvSpPr>
          <p:cNvPr id="440" name="Google Shape;440;p8"/>
          <p:cNvSpPr txBox="1"/>
          <p:nvPr/>
        </p:nvSpPr>
        <p:spPr>
          <a:xfrm>
            <a:off x="702734" y="2216991"/>
            <a:ext cx="6658200" cy="673990"/>
          </a:xfrm>
          <a:prstGeom prst="rect">
            <a:avLst/>
          </a:prstGeom>
          <a:noFill/>
          <a:ln>
            <a:noFill/>
          </a:ln>
        </p:spPr>
        <p:txBody>
          <a:bodyPr anchorCtr="0" anchor="t" bIns="45700" lIns="91425" spcFirstLastPara="1" rIns="91425" wrap="square" tIns="45700">
            <a:spAutoFit/>
          </a:bodyPr>
          <a:lstStyle/>
          <a:p>
            <a:pPr indent="0" lvl="0" marL="0" marR="0" rtl="0" algn="just">
              <a:lnSpc>
                <a:spcPct val="62666"/>
              </a:lnSpc>
              <a:spcBef>
                <a:spcPts val="0"/>
              </a:spcBef>
              <a:spcAft>
                <a:spcPts val="0"/>
              </a:spcAft>
              <a:buClr>
                <a:srgbClr val="000000"/>
              </a:buClr>
              <a:buSzPts val="3000"/>
              <a:buFont typeface="Arial"/>
              <a:buNone/>
            </a:pPr>
            <a:r>
              <a:rPr b="1" i="0" lang="en-US" sz="3000" u="none" cap="none" strike="noStrike">
                <a:solidFill>
                  <a:schemeClr val="dk1"/>
                </a:solidFill>
                <a:latin typeface="Montserrat"/>
                <a:ea typeface="Montserrat"/>
                <a:cs typeface="Montserrat"/>
                <a:sym typeface="Montserrat"/>
              </a:rPr>
              <a:t>“সহায়ক/বাধা প্রদানকারী বিশ্লেষণ” এর ব্যবহার</a:t>
            </a:r>
            <a:endParaRPr b="0" i="0" sz="1400" u="none" cap="none" strike="noStrike">
              <a:solidFill>
                <a:srgbClr val="000000"/>
              </a:solidFill>
              <a:latin typeface="Montserrat"/>
              <a:ea typeface="Montserrat"/>
              <a:cs typeface="Montserrat"/>
              <a:sym typeface="Montserrat"/>
            </a:endParaRPr>
          </a:p>
        </p:txBody>
      </p:sp>
      <p:sp>
        <p:nvSpPr>
          <p:cNvPr id="441" name="Google Shape;441;p8"/>
          <p:cNvSpPr/>
          <p:nvPr/>
        </p:nvSpPr>
        <p:spPr>
          <a:xfrm>
            <a:off x="6606660" y="3551441"/>
            <a:ext cx="3693406" cy="3495486"/>
          </a:xfrm>
          <a:custGeom>
            <a:rect b="b" l="l" r="r" t="t"/>
            <a:pathLst>
              <a:path extrusionOk="0" h="3163325" w="3163329">
                <a:moveTo>
                  <a:pt x="97325" y="1039696"/>
                </a:moveTo>
                <a:lnTo>
                  <a:pt x="1581663" y="2524035"/>
                </a:lnTo>
                <a:lnTo>
                  <a:pt x="1039697" y="3066001"/>
                </a:lnTo>
                <a:lnTo>
                  <a:pt x="966009" y="3039030"/>
                </a:lnTo>
                <a:cubicBezTo>
                  <a:pt x="587554" y="2878957"/>
                  <a:pt x="284368" y="2575772"/>
                  <a:pt x="124295" y="2197316"/>
                </a:cubicBezTo>
                <a:lnTo>
                  <a:pt x="82920" y="2084269"/>
                </a:lnTo>
                <a:lnTo>
                  <a:pt x="82919" y="2084269"/>
                </a:lnTo>
                <a:lnTo>
                  <a:pt x="71108" y="2052001"/>
                </a:lnTo>
                <a:cubicBezTo>
                  <a:pt x="24896" y="1903422"/>
                  <a:pt x="0" y="1745450"/>
                  <a:pt x="0" y="1581663"/>
                </a:cubicBezTo>
                <a:cubicBezTo>
                  <a:pt x="0" y="1417877"/>
                  <a:pt x="24896" y="1259905"/>
                  <a:pt x="71108" y="1111325"/>
                </a:cubicBezTo>
                <a:close/>
                <a:moveTo>
                  <a:pt x="3066004" y="1039694"/>
                </a:moveTo>
                <a:lnTo>
                  <a:pt x="3092221" y="1111324"/>
                </a:lnTo>
                <a:cubicBezTo>
                  <a:pt x="3138434" y="1259904"/>
                  <a:pt x="3163329" y="1417876"/>
                  <a:pt x="3163329" y="1581662"/>
                </a:cubicBezTo>
                <a:cubicBezTo>
                  <a:pt x="3163329" y="1745449"/>
                  <a:pt x="3138434" y="1903421"/>
                  <a:pt x="3092221" y="2052000"/>
                </a:cubicBezTo>
                <a:lnTo>
                  <a:pt x="3080410" y="2084270"/>
                </a:lnTo>
                <a:lnTo>
                  <a:pt x="3039034" y="2197316"/>
                </a:lnTo>
                <a:cubicBezTo>
                  <a:pt x="2878961" y="2575772"/>
                  <a:pt x="2575775" y="2878957"/>
                  <a:pt x="2197320" y="3039030"/>
                </a:cubicBezTo>
                <a:lnTo>
                  <a:pt x="2123631" y="3066001"/>
                </a:lnTo>
                <a:lnTo>
                  <a:pt x="2052004" y="3092217"/>
                </a:lnTo>
                <a:cubicBezTo>
                  <a:pt x="1903424" y="3138430"/>
                  <a:pt x="1745452" y="3163325"/>
                  <a:pt x="1581665" y="3163325"/>
                </a:cubicBezTo>
                <a:cubicBezTo>
                  <a:pt x="1417878" y="3163325"/>
                  <a:pt x="1259906" y="3138430"/>
                  <a:pt x="1111326" y="3092217"/>
                </a:cubicBezTo>
                <a:lnTo>
                  <a:pt x="1039698" y="3066001"/>
                </a:lnTo>
                <a:lnTo>
                  <a:pt x="1581664" y="2524035"/>
                </a:lnTo>
                <a:lnTo>
                  <a:pt x="2550919" y="1554779"/>
                </a:lnTo>
                <a:close/>
                <a:moveTo>
                  <a:pt x="1581664" y="0"/>
                </a:moveTo>
                <a:cubicBezTo>
                  <a:pt x="1745451" y="0"/>
                  <a:pt x="1903423" y="24896"/>
                  <a:pt x="2052003" y="71108"/>
                </a:cubicBezTo>
                <a:lnTo>
                  <a:pt x="2084269" y="82918"/>
                </a:lnTo>
                <a:lnTo>
                  <a:pt x="2084270" y="82917"/>
                </a:lnTo>
                <a:lnTo>
                  <a:pt x="2197319" y="124294"/>
                </a:lnTo>
                <a:cubicBezTo>
                  <a:pt x="2575774" y="284367"/>
                  <a:pt x="2878960" y="587553"/>
                  <a:pt x="3039033" y="966008"/>
                </a:cubicBezTo>
                <a:lnTo>
                  <a:pt x="3066003" y="1039694"/>
                </a:lnTo>
                <a:lnTo>
                  <a:pt x="2550918" y="1554779"/>
                </a:lnTo>
                <a:lnTo>
                  <a:pt x="2550918" y="1554779"/>
                </a:lnTo>
                <a:lnTo>
                  <a:pt x="1581663" y="2524034"/>
                </a:lnTo>
                <a:lnTo>
                  <a:pt x="97325" y="1039695"/>
                </a:lnTo>
                <a:lnTo>
                  <a:pt x="124295" y="966008"/>
                </a:lnTo>
                <a:cubicBezTo>
                  <a:pt x="284368" y="587553"/>
                  <a:pt x="587554" y="284367"/>
                  <a:pt x="966009" y="124294"/>
                </a:cubicBezTo>
                <a:lnTo>
                  <a:pt x="1079057" y="82918"/>
                </a:lnTo>
                <a:lnTo>
                  <a:pt x="1079058" y="82919"/>
                </a:lnTo>
                <a:lnTo>
                  <a:pt x="1111325" y="71108"/>
                </a:lnTo>
                <a:cubicBezTo>
                  <a:pt x="1259905" y="24896"/>
                  <a:pt x="1417877" y="0"/>
                  <a:pt x="1581664" y="0"/>
                </a:cubicBez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Arial"/>
              <a:ea typeface="Arial"/>
              <a:cs typeface="Arial"/>
              <a:sym typeface="Arial"/>
            </a:endParaRPr>
          </a:p>
        </p:txBody>
      </p:sp>
      <p:sp>
        <p:nvSpPr>
          <p:cNvPr id="442" name="Google Shape;442;p8"/>
          <p:cNvSpPr/>
          <p:nvPr/>
        </p:nvSpPr>
        <p:spPr>
          <a:xfrm>
            <a:off x="6954763" y="4514354"/>
            <a:ext cx="2997200" cy="1200288"/>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chemeClr val="lt1"/>
                </a:solidFill>
                <a:latin typeface="Arial"/>
                <a:ea typeface="Arial"/>
                <a:cs typeface="Arial"/>
                <a:sym typeface="Arial"/>
              </a:rPr>
              <a:t>শক্তিশালী কমিউনিটি এনগেজমেন্ট অ্যান্ড অ্যাকাউন্টিবিলিটি</a:t>
            </a:r>
            <a:endParaRPr b="0" i="0" sz="1400" u="none" cap="none" strike="noStrike">
              <a:solidFill>
                <a:srgbClr val="000000"/>
              </a:solidFill>
              <a:latin typeface="Arial"/>
              <a:ea typeface="Arial"/>
              <a:cs typeface="Arial"/>
              <a:sym typeface="Arial"/>
            </a:endParaRPr>
          </a:p>
        </p:txBody>
      </p:sp>
      <p:sp>
        <p:nvSpPr>
          <p:cNvPr id="443" name="Google Shape;443;p8"/>
          <p:cNvSpPr/>
          <p:nvPr/>
        </p:nvSpPr>
        <p:spPr>
          <a:xfrm>
            <a:off x="5346096" y="7251839"/>
            <a:ext cx="6214533" cy="712261"/>
          </a:xfrm>
          <a:prstGeom prst="rect">
            <a:avLst/>
          </a:prstGeom>
          <a:solidFill>
            <a:srgbClr val="EB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প্রাতিষ্ঠানিক পর্যায়ে</a:t>
            </a:r>
            <a:endParaRPr b="0" i="0" sz="1400" u="none" cap="none" strike="noStrike">
              <a:solidFill>
                <a:srgbClr val="000000"/>
              </a:solidFill>
              <a:latin typeface="Arial"/>
              <a:ea typeface="Arial"/>
              <a:cs typeface="Arial"/>
              <a:sym typeface="Arial"/>
            </a:endParaRPr>
          </a:p>
        </p:txBody>
      </p:sp>
      <p:sp>
        <p:nvSpPr>
          <p:cNvPr id="444" name="Google Shape;444;p8"/>
          <p:cNvSpPr txBox="1"/>
          <p:nvPr/>
        </p:nvSpPr>
        <p:spPr>
          <a:xfrm>
            <a:off x="702734" y="8470238"/>
            <a:ext cx="16248900" cy="1453627"/>
          </a:xfrm>
          <a:prstGeom prst="rect">
            <a:avLst/>
          </a:prstGeom>
          <a:noFill/>
          <a:ln>
            <a:noFill/>
          </a:ln>
        </p:spPr>
        <p:txBody>
          <a:bodyPr anchorCtr="0" anchor="t" bIns="45700" lIns="91425" spcFirstLastPara="1" rIns="91425" wrap="square" tIns="45700">
            <a:spAutoFit/>
          </a:bodyPr>
          <a:lstStyle/>
          <a:p>
            <a:pPr indent="0" lvl="0" marL="180340" marR="0" rtl="0" algn="l">
              <a:lnSpc>
                <a:spcPct val="107000"/>
              </a:lnSpc>
              <a:spcBef>
                <a:spcPts val="0"/>
              </a:spcBef>
              <a:spcAft>
                <a:spcPts val="600"/>
              </a:spcAft>
              <a:buClr>
                <a:srgbClr val="000000"/>
              </a:buClr>
              <a:buSzPts val="2600"/>
              <a:buFont typeface="Arial"/>
              <a:buNone/>
            </a:pPr>
            <a:r>
              <a:rPr b="1" i="0" lang="en-US" sz="2600" u="none" cap="none" strike="noStrike">
                <a:solidFill>
                  <a:schemeClr val="accent3"/>
                </a:solidFill>
                <a:latin typeface="Open Sans"/>
                <a:ea typeface="Open Sans"/>
                <a:cs typeface="Open Sans"/>
                <a:sym typeface="Open Sans"/>
              </a:rPr>
              <a:t>উদ্দেশ্য: </a:t>
            </a:r>
            <a:r>
              <a:rPr b="0" i="0" lang="en-US" sz="2600" u="none" cap="none" strike="noStrike">
                <a:solidFill>
                  <a:srgbClr val="000000"/>
                </a:solidFill>
                <a:latin typeface="Open Sans"/>
                <a:ea typeface="Open Sans"/>
                <a:cs typeface="Open Sans"/>
                <a:sym typeface="Open Sans"/>
              </a:rPr>
              <a:t>কমিউনিটির কাছে জবাবদিহিতা বজায় রাখতে সংগঠনটিকে কোন বিষয়গুলো সাংগঠনিক পর্যায়ে সহায়তা করছে, আর কোনগুলি বাধাগ্রস্ত করছে তা বিশ্লেষণ করুন। এই বাধাগুলো কাটিয়ে ওঠার সম্ভাব্য সমাধান নিয়ে আলোচনা করুন, যেখানে প্রতিটি সমাধানের জন্য কে নেতৃত্ব দিতে পারে এবং প্রয়োজনীয় সম্পদ উল্লেখ করা থাকবে।</a:t>
            </a:r>
            <a:endParaRPr b="0" i="0" sz="2600" u="none" cap="none" strike="noStrike">
              <a:solidFill>
                <a:srgbClr val="000000"/>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pic>
        <p:nvPicPr>
          <p:cNvPr id="450" name="Google Shape;450;p9"/>
          <p:cNvPicPr preferRelativeResize="0"/>
          <p:nvPr/>
        </p:nvPicPr>
        <p:blipFill rotWithShape="1">
          <a:blip r:embed="rId3">
            <a:alphaModFix/>
          </a:blip>
          <a:srcRect b="0" l="0" r="0" t="0"/>
          <a:stretch/>
        </p:blipFill>
        <p:spPr>
          <a:xfrm>
            <a:off x="633046" y="1442732"/>
            <a:ext cx="10058400" cy="7403123"/>
          </a:xfrm>
          <a:prstGeom prst="rect">
            <a:avLst/>
          </a:prstGeom>
          <a:noFill/>
          <a:ln>
            <a:noFill/>
          </a:ln>
        </p:spPr>
      </p:pic>
      <p:pic>
        <p:nvPicPr>
          <p:cNvPr id="451" name="Google Shape;451;p9" title="Tool_3a Page-9.jpg"/>
          <p:cNvPicPr preferRelativeResize="0"/>
          <p:nvPr/>
        </p:nvPicPr>
        <p:blipFill>
          <a:blip r:embed="rId4">
            <a:alphaModFix/>
          </a:blip>
          <a:stretch>
            <a:fillRect/>
          </a:stretch>
        </p:blipFill>
        <p:spPr>
          <a:xfrm>
            <a:off x="10843846" y="152400"/>
            <a:ext cx="7102715" cy="99837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11"/>
          <p:cNvSpPr txBox="1"/>
          <p:nvPr/>
        </p:nvSpPr>
        <p:spPr>
          <a:xfrm>
            <a:off x="702734" y="805986"/>
            <a:ext cx="14499166" cy="75709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পারস্পরিক বোঝাপড়া তৈরি করা</a:t>
            </a:r>
            <a:endParaRPr b="0" i="0" sz="5400" u="none" cap="none" strike="noStrike">
              <a:solidFill>
                <a:schemeClr val="lt1"/>
              </a:solidFill>
              <a:latin typeface="Montserrat"/>
              <a:ea typeface="Montserrat"/>
              <a:cs typeface="Montserrat"/>
              <a:sym typeface="Montserrat"/>
            </a:endParaRPr>
          </a:p>
        </p:txBody>
      </p:sp>
      <p:sp>
        <p:nvSpPr>
          <p:cNvPr id="458" name="Google Shape;458;p11"/>
          <p:cNvSpPr txBox="1"/>
          <p:nvPr/>
        </p:nvSpPr>
        <p:spPr>
          <a:xfrm>
            <a:off x="13207875" y="2923756"/>
            <a:ext cx="4611900" cy="5001329"/>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3200"/>
              <a:buFont typeface="Arial"/>
              <a:buNone/>
            </a:pPr>
            <a:r>
              <a:rPr b="1" i="0" lang="en-US" sz="3200" u="none" cap="none" strike="noStrike">
                <a:solidFill>
                  <a:srgbClr val="F5333F"/>
                </a:solidFill>
                <a:latin typeface="Open Sans"/>
                <a:ea typeface="Open Sans"/>
                <a:cs typeface="Open Sans"/>
                <a:sym typeface="Open Sans"/>
              </a:rPr>
              <a:t>ফ্যাক্টর/অনুঘটক বলতে আমরা কী বুঝি?</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180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ফ্যাক্টর হলো এমন সব উপাদান যা বাড়তে বা কমে যেতে পারে।</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ফ্যাক্টরগুলো মূর্ত হতে পারে, যেমন নীতি, ব্যবস্থা, অর্থায়ন, প্রক্রিয়া বা কর্মী নিয়োগ।</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 </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অথবা বিমূর্ত, যেমন অনুভূতি, মানসিকতা, সংস্কৃতি বা সম্পর্ক।</a:t>
            </a:r>
            <a:endParaRPr b="0" i="0" sz="1400" u="none" cap="none" strike="noStrike">
              <a:solidFill>
                <a:srgbClr val="000000"/>
              </a:solidFill>
              <a:latin typeface="Open Sans"/>
              <a:ea typeface="Open Sans"/>
              <a:cs typeface="Open Sans"/>
              <a:sym typeface="Open Sans"/>
            </a:endParaRPr>
          </a:p>
          <a:p>
            <a:pPr indent="0" lvl="0" marL="0" marR="0" rtl="0" algn="r">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
        <p:nvSpPr>
          <p:cNvPr id="459" name="Google Shape;459;p11"/>
          <p:cNvSpPr txBox="1"/>
          <p:nvPr/>
        </p:nvSpPr>
        <p:spPr>
          <a:xfrm>
            <a:off x="702733" y="2879198"/>
            <a:ext cx="4688400" cy="69249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F5333F"/>
                </a:solidFill>
                <a:latin typeface="Open Sans"/>
                <a:ea typeface="Open Sans"/>
                <a:cs typeface="Open Sans"/>
                <a:sym typeface="Open Sans"/>
              </a:rPr>
              <a:t>সিইএ প্রাতিষ্ঠানিকীকরণ বলতে আমরা কী বোঝাই?</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এটিকে প্রতিষ্ঠানের মৌলিক চরিত্র বা স্বাভাবিক কাজকর্মের অংশ বানিয়ে ফেলা।</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কর্মকৌশল, নীতি, পরিকল্পনা এবং প্রক্রিয়ার মধ্যে </a:t>
            </a:r>
            <a:r>
              <a:rPr b="1" i="0" lang="en-US" sz="2400" u="none" cap="none" strike="noStrike">
                <a:solidFill>
                  <a:schemeClr val="dk1"/>
                </a:solidFill>
                <a:latin typeface="Open Sans"/>
                <a:ea typeface="Open Sans"/>
                <a:cs typeface="Open Sans"/>
                <a:sym typeface="Open Sans"/>
              </a:rPr>
              <a:t>সিইএ-কে একীভূত করা</a:t>
            </a:r>
            <a:r>
              <a:rPr b="0" i="0" lang="en-US" sz="2400" u="none" cap="none" strike="noStrike">
                <a:solidFill>
                  <a:schemeClr val="dk1"/>
                </a:solidFill>
                <a:latin typeface="Open Sans"/>
                <a:ea typeface="Open Sans"/>
                <a:cs typeface="Open Sans"/>
                <a:sym typeface="Open Sans"/>
              </a:rPr>
              <a:t>।</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dk1"/>
                </a:solidFill>
                <a:latin typeface="Open Sans"/>
                <a:ea typeface="Open Sans"/>
                <a:cs typeface="Open Sans"/>
                <a:sym typeface="Open Sans"/>
              </a:rPr>
              <a:t>কর্মসূচি চক্র বা দুর্যোগ সাড়াদানের প্রতিটি পর্যায়ে এটি যে প্রতিটি কাজকর্মের একটি অনুমানযোগ্য ও নিয়মতান্ত্রিক অংশ, তা নিশ্চিত করা।</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1800"/>
              </a:spcBef>
              <a:spcAft>
                <a:spcPts val="0"/>
              </a:spcAft>
              <a:buClr>
                <a:srgbClr val="000000"/>
              </a:buClr>
              <a:buSzPts val="2400"/>
              <a:buFont typeface="Arial"/>
              <a:buNone/>
            </a:pPr>
            <a:r>
              <a:t/>
            </a:r>
            <a:endParaRPr b="0" i="0" sz="2400" u="none" cap="none" strike="noStrike">
              <a:solidFill>
                <a:schemeClr val="dk1"/>
              </a:solidFill>
              <a:latin typeface="Open Sans"/>
              <a:ea typeface="Open Sans"/>
              <a:cs typeface="Open Sans"/>
              <a:sym typeface="Open Sans"/>
            </a:endParaRPr>
          </a:p>
        </p:txBody>
      </p:sp>
      <p:sp>
        <p:nvSpPr>
          <p:cNvPr id="460" name="Google Shape;460;p11"/>
          <p:cNvSpPr/>
          <p:nvPr/>
        </p:nvSpPr>
        <p:spPr>
          <a:xfrm>
            <a:off x="9782939" y="3643740"/>
            <a:ext cx="3001108" cy="3001108"/>
          </a:xfrm>
          <a:prstGeom prst="ellipse">
            <a:avLst/>
          </a:prstGeom>
          <a:solidFill>
            <a:srgbClr val="EB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61" name="Google Shape;461;p11"/>
          <p:cNvSpPr/>
          <p:nvPr/>
        </p:nvSpPr>
        <p:spPr>
          <a:xfrm>
            <a:off x="5716833" y="3643740"/>
            <a:ext cx="3001108" cy="3001108"/>
          </a:xfrm>
          <a:prstGeom prst="ellipse">
            <a:avLst/>
          </a:prstGeom>
          <a:solidFill>
            <a:srgbClr val="EB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descr="A picture containing game&#10;&#10;Description automatically generated" id="462" name="Google Shape;462;p11"/>
          <p:cNvPicPr preferRelativeResize="0"/>
          <p:nvPr/>
        </p:nvPicPr>
        <p:blipFill rotWithShape="1">
          <a:blip r:embed="rId3">
            <a:alphaModFix/>
          </a:blip>
          <a:srcRect b="39532" l="3447" r="0" t="0"/>
          <a:stretch/>
        </p:blipFill>
        <p:spPr>
          <a:xfrm>
            <a:off x="6391640" y="4193124"/>
            <a:ext cx="1651493" cy="1902339"/>
          </a:xfrm>
          <a:prstGeom prst="rect">
            <a:avLst/>
          </a:prstGeom>
          <a:noFill/>
          <a:ln>
            <a:noFill/>
          </a:ln>
        </p:spPr>
      </p:pic>
      <p:pic>
        <p:nvPicPr>
          <p:cNvPr descr="A picture containing drawing&#10;&#10;Description automatically generated" id="463" name="Google Shape;463;p11"/>
          <p:cNvPicPr preferRelativeResize="0"/>
          <p:nvPr/>
        </p:nvPicPr>
        <p:blipFill rotWithShape="1">
          <a:blip r:embed="rId4">
            <a:alphaModFix/>
          </a:blip>
          <a:srcRect b="0" l="0" r="0" t="0"/>
          <a:stretch/>
        </p:blipFill>
        <p:spPr>
          <a:xfrm>
            <a:off x="10108743" y="4217193"/>
            <a:ext cx="2349500" cy="1854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