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2.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theme/theme3.xml" ContentType="application/vnd.openxmlformats-officedocument.theme+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theme/theme4.xml" ContentType="application/vnd.openxmlformats-officedocument.theme+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theme/theme5.xml" ContentType="application/vnd.openxmlformats-officedocument.theme+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91" r:id="rId2"/>
    <p:sldMasterId id="2147483784" r:id="rId3"/>
    <p:sldMasterId id="2147483834" r:id="rId4"/>
    <p:sldMasterId id="2147483929" r:id="rId5"/>
    <p:sldMasterId id="2147483965" r:id="rId6"/>
  </p:sldMasterIdLst>
  <p:notesMasterIdLst>
    <p:notesMasterId r:id="rId40"/>
  </p:notesMasterIdLst>
  <p:sldIdLst>
    <p:sldId id="256" r:id="rId7"/>
    <p:sldId id="257" r:id="rId8"/>
    <p:sldId id="258" r:id="rId9"/>
    <p:sldId id="4352" r:id="rId10"/>
    <p:sldId id="4342" r:id="rId11"/>
    <p:sldId id="264" r:id="rId12"/>
    <p:sldId id="263" r:id="rId13"/>
    <p:sldId id="265" r:id="rId14"/>
    <p:sldId id="2076137817" r:id="rId15"/>
    <p:sldId id="4343" r:id="rId16"/>
    <p:sldId id="270" r:id="rId17"/>
    <p:sldId id="271" r:id="rId18"/>
    <p:sldId id="2076137825" r:id="rId19"/>
    <p:sldId id="272" r:id="rId20"/>
    <p:sldId id="268" r:id="rId21"/>
    <p:sldId id="2076137823" r:id="rId22"/>
    <p:sldId id="2076137822" r:id="rId23"/>
    <p:sldId id="275" r:id="rId24"/>
    <p:sldId id="4256" r:id="rId25"/>
    <p:sldId id="2076137753" r:id="rId26"/>
    <p:sldId id="261" r:id="rId27"/>
    <p:sldId id="4353" r:id="rId28"/>
    <p:sldId id="3962" r:id="rId29"/>
    <p:sldId id="3971" r:id="rId30"/>
    <p:sldId id="4296" r:id="rId31"/>
    <p:sldId id="2076137819" r:id="rId32"/>
    <p:sldId id="2076137755" r:id="rId33"/>
    <p:sldId id="2076137756" r:id="rId34"/>
    <p:sldId id="3996" r:id="rId35"/>
    <p:sldId id="4340" r:id="rId36"/>
    <p:sldId id="2076137820" r:id="rId37"/>
    <p:sldId id="4293" r:id="rId38"/>
    <p:sldId id="280" r:id="rId39"/>
  </p:sldIdLst>
  <p:sldSz cx="18288000" cy="10288588"/>
  <p:notesSz cx="6858000" cy="9144000"/>
  <p:embeddedFontLst>
    <p:embeddedFont>
      <p:font typeface="Calibri" panose="020F0502020204030204" pitchFamily="34" charset="0"/>
      <p:regular r:id="rId41"/>
      <p:bold r:id="rId42"/>
      <p:italic r:id="rId43"/>
      <p:boldItalic r:id="rId44"/>
    </p:embeddedFont>
    <p:embeddedFont>
      <p:font typeface="Calibri Light" panose="020F0302020204030204" pitchFamily="34" charset="0"/>
      <p:regular r:id="rId45"/>
      <p:italic r:id="rId46"/>
    </p:embeddedFont>
    <p:embeddedFont>
      <p:font typeface="Montserrat" panose="00000500000000000000" pitchFamily="2" charset="0"/>
      <p:regular r:id="rId47"/>
      <p:bold r:id="rId48"/>
      <p:italic r:id="rId49"/>
      <p:boldItalic r:id="rId50"/>
    </p:embeddedFont>
    <p:embeddedFont>
      <p:font typeface="Montserrat SemiBold" panose="00000700000000000000" pitchFamily="2" charset="0"/>
      <p:regular r:id="rId51"/>
      <p:bold r:id="rId52"/>
      <p:italic r:id="rId53"/>
      <p:boldItalic r:id="rId54"/>
    </p:embeddedFont>
    <p:embeddedFont>
      <p:font typeface="Montserrat-Bold" panose="020B0604020202020204" charset="0"/>
      <p:bold r:id="rId55"/>
    </p:embeddedFont>
    <p:embeddedFont>
      <p:font typeface="Montserrat-SemiBoldItalic" panose="020B0604020202020204" charset="0"/>
      <p:bold r:id="rId56"/>
    </p:embeddedFont>
    <p:embeddedFont>
      <p:font typeface="Open Sans" panose="020B0606030504020204" pitchFamily="34" charset="0"/>
      <p:regular r:id="rId57"/>
      <p:bold r:id="rId58"/>
      <p:italic r:id="rId59"/>
      <p:boldItalic r:id="rId60"/>
    </p:embeddedFont>
    <p:embeddedFont>
      <p:font typeface="Roboto" panose="02000000000000000000" pitchFamily="2" charset="0"/>
      <p:regular r:id="rId61"/>
      <p:bold r:id="rId62"/>
      <p:italic r:id="rId63"/>
      <p:boldItalic r:id="rId64"/>
    </p:embeddedFont>
    <p:embeddedFont>
      <p:font typeface="Roboto Black" panose="02000000000000000000" pitchFamily="2" charset="0"/>
      <p:regular r:id="rId65"/>
      <p:bold r:id="rId66"/>
      <p:italic r:id="rId67"/>
      <p:boldItalic r:id="rId6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240">
          <p15:clr>
            <a:srgbClr val="A4A3A4"/>
          </p15:clr>
        </p15:guide>
        <p15:guide id="2" pos="576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76" roundtripDataSignature="AMtx7mi+WuvN/8VfCgbXThubEDrGgFiIj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F7C2B00-AFDC-DE43-C893-5B1B58642409}" name="Sharon Reader" initials="SR" userId="ca5c8e1e0ed0967f" providerId="Windows Live"/>
  <p188:author id="{5E84FAFF-A465-F3D2-E8A9-1E8964DEEB9A}" name="Ombretta BAGGIO" initials="OB" userId="S::ombretta.baggio@ifrc.org::7b3fb4fe-2684-4892-9f38-a1ec0f99715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E9E9"/>
    <a:srgbClr val="001B38"/>
    <a:srgbClr val="01C8C3"/>
    <a:srgbClr val="D43931"/>
    <a:srgbClr val="D4253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8676" autoAdjust="0"/>
    <p:restoredTop sz="93595" autoAdjust="0"/>
  </p:normalViewPr>
  <p:slideViewPr>
    <p:cSldViewPr snapToGrid="0">
      <p:cViewPr varScale="1">
        <p:scale>
          <a:sx n="49" d="100"/>
          <a:sy n="49" d="100"/>
        </p:scale>
        <p:origin x="42" y="36"/>
      </p:cViewPr>
      <p:guideLst>
        <p:guide orient="horz" pos="3240"/>
        <p:guide pos="5760"/>
      </p:guideLst>
    </p:cSldViewPr>
  </p:slideViewPr>
  <p:notesTextViewPr>
    <p:cViewPr>
      <p:scale>
        <a:sx n="120" d="100"/>
        <a:sy n="120" d="100"/>
      </p:scale>
      <p:origin x="0" y="0"/>
    </p:cViewPr>
  </p:notesTextViewPr>
  <p:sorterViewPr>
    <p:cViewPr>
      <p:scale>
        <a:sx n="108" d="100"/>
        <a:sy n="108" d="100"/>
      </p:scale>
      <p:origin x="0" y="0"/>
    </p:cViewPr>
  </p:sorterViewPr>
  <p:notesViewPr>
    <p:cSldViewPr snapToGrid="0">
      <p:cViewPr varScale="1">
        <p:scale>
          <a:sx n="100" d="100"/>
          <a:sy n="100"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font" Target="fonts/font2.fntdata"/><Relationship Id="rId47" Type="http://schemas.openxmlformats.org/officeDocument/2006/relationships/font" Target="fonts/font7.fntdata"/><Relationship Id="rId63" Type="http://schemas.openxmlformats.org/officeDocument/2006/relationships/font" Target="fonts/font23.fntdata"/><Relationship Id="rId68" Type="http://schemas.openxmlformats.org/officeDocument/2006/relationships/font" Target="fonts/font28.fntdata"/><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notesMaster" Target="notesMasters/notesMaster1.xml"/><Relationship Id="rId45" Type="http://schemas.openxmlformats.org/officeDocument/2006/relationships/font" Target="fonts/font5.fntdata"/><Relationship Id="rId53" Type="http://schemas.openxmlformats.org/officeDocument/2006/relationships/font" Target="fonts/font13.fntdata"/><Relationship Id="rId58" Type="http://schemas.openxmlformats.org/officeDocument/2006/relationships/font" Target="fonts/font18.fntdata"/><Relationship Id="rId66" Type="http://schemas.openxmlformats.org/officeDocument/2006/relationships/font" Target="fonts/font26.fntdata"/><Relationship Id="rId79" Type="http://schemas.openxmlformats.org/officeDocument/2006/relationships/theme" Target="theme/theme1.xml"/><Relationship Id="rId5" Type="http://schemas.openxmlformats.org/officeDocument/2006/relationships/slideMaster" Target="slideMasters/slideMaster5.xml"/><Relationship Id="rId61" Type="http://schemas.openxmlformats.org/officeDocument/2006/relationships/font" Target="fonts/font21.fntdata"/><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font" Target="fonts/font3.fntdata"/><Relationship Id="rId48" Type="http://schemas.openxmlformats.org/officeDocument/2006/relationships/font" Target="fonts/font8.fntdata"/><Relationship Id="rId56" Type="http://schemas.openxmlformats.org/officeDocument/2006/relationships/font" Target="fonts/font16.fntdata"/><Relationship Id="rId64" Type="http://schemas.openxmlformats.org/officeDocument/2006/relationships/font" Target="fonts/font24.fntdata"/><Relationship Id="rId77" Type="http://schemas.openxmlformats.org/officeDocument/2006/relationships/presProps" Target="presProps.xml"/><Relationship Id="rId8" Type="http://schemas.openxmlformats.org/officeDocument/2006/relationships/slide" Target="slides/slide2.xml"/><Relationship Id="rId51" Type="http://schemas.openxmlformats.org/officeDocument/2006/relationships/font" Target="fonts/font11.fntdata"/><Relationship Id="rId80"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font" Target="fonts/font6.fntdata"/><Relationship Id="rId59" Type="http://schemas.openxmlformats.org/officeDocument/2006/relationships/font" Target="fonts/font19.fntdata"/><Relationship Id="rId67" Type="http://schemas.openxmlformats.org/officeDocument/2006/relationships/font" Target="fonts/font27.fntdata"/><Relationship Id="rId20" Type="http://schemas.openxmlformats.org/officeDocument/2006/relationships/slide" Target="slides/slide14.xml"/><Relationship Id="rId41" Type="http://schemas.openxmlformats.org/officeDocument/2006/relationships/font" Target="fonts/font1.fntdata"/><Relationship Id="rId54" Type="http://schemas.openxmlformats.org/officeDocument/2006/relationships/font" Target="fonts/font14.fntdata"/><Relationship Id="rId62" Type="http://schemas.openxmlformats.org/officeDocument/2006/relationships/font" Target="fonts/font22.fntdata"/><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font" Target="fonts/font9.fntdata"/><Relationship Id="rId57" Type="http://schemas.openxmlformats.org/officeDocument/2006/relationships/font" Target="fonts/font17.fntdata"/><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font" Target="fonts/font4.fntdata"/><Relationship Id="rId52" Type="http://schemas.openxmlformats.org/officeDocument/2006/relationships/font" Target="fonts/font12.fntdata"/><Relationship Id="rId60" Type="http://schemas.openxmlformats.org/officeDocument/2006/relationships/font" Target="fonts/font20.fntdata"/><Relationship Id="rId65" Type="http://schemas.openxmlformats.org/officeDocument/2006/relationships/font" Target="fonts/font25.fntdata"/><Relationship Id="rId78" Type="http://schemas.openxmlformats.org/officeDocument/2006/relationships/viewProps" Target="viewProps.xml"/><Relationship Id="rId81" Type="http://schemas.microsoft.com/office/2018/10/relationships/authors" Target="authors.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font" Target="fonts/font10.fntdata"/><Relationship Id="rId55" Type="http://schemas.openxmlformats.org/officeDocument/2006/relationships/font" Target="fonts/font15.fntdata"/><Relationship Id="rId76" Type="http://customschemas.google.com/relationships/presentationmetadata" Target="metadata"/><Relationship Id="rId7" Type="http://schemas.openxmlformats.org/officeDocument/2006/relationships/slide" Target="slides/slide1.xml"/></Relationships>
</file>

<file path=ppt/charts/_rels/chart1.xml.rels><?xml version="1.0" encoding="UTF-8" standalone="yes"?>
<Relationships xmlns="http://schemas.openxmlformats.org/package/2006/relationships"><Relationship Id="rId3" Type="http://schemas.openxmlformats.org/officeDocument/2006/relationships/oleObject" Target="file:///\\Users\sharonreader\Dropbox\WORK\CEA%20Africa\PMER\PROPOSALS\CONSORTIUM\Impact%20data.xlsx"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Sheet1!$B$24</c:f>
              <c:strCache>
                <c:ptCount val="1"/>
                <c:pt idx="0">
                  <c:v>2016</c:v>
                </c:pt>
              </c:strCache>
            </c:strRef>
          </c:tx>
          <c:spPr>
            <a:solidFill>
              <a:schemeClr val="bg2"/>
            </a:solidFill>
            <a:ln>
              <a:noFill/>
            </a:ln>
            <a:effectLst/>
          </c:spPr>
          <c:invertIfNegative val="0"/>
          <c:cat>
            <c:strRef>
              <c:f>Sheet1!$A$26:$A$30</c:f>
              <c:strCache>
                <c:ptCount val="5"/>
                <c:pt idx="0">
                  <c:v># of NS supported to institutionalize CEA</c:v>
                </c:pt>
                <c:pt idx="1">
                  <c:v># of operations supported</c:v>
                </c:pt>
                <c:pt idx="2">
                  <c:v>% of NS with a feedback system</c:v>
                </c:pt>
                <c:pt idx="3">
                  <c:v># of NS who attended a CEA training</c:v>
                </c:pt>
                <c:pt idx="4">
                  <c:v># of NS with a CEA focal point</c:v>
                </c:pt>
              </c:strCache>
            </c:strRef>
          </c:cat>
          <c:val>
            <c:numRef>
              <c:f>Sheet1!$B$26:$B$30</c:f>
              <c:numCache>
                <c:formatCode>General</c:formatCode>
                <c:ptCount val="5"/>
                <c:pt idx="0">
                  <c:v>5</c:v>
                </c:pt>
                <c:pt idx="1">
                  <c:v>7</c:v>
                </c:pt>
                <c:pt idx="2" formatCode="0">
                  <c:v>5.88</c:v>
                </c:pt>
                <c:pt idx="3" formatCode="0">
                  <c:v>15.19</c:v>
                </c:pt>
                <c:pt idx="4">
                  <c:v>12</c:v>
                </c:pt>
              </c:numCache>
            </c:numRef>
          </c:val>
          <c:extLst>
            <c:ext xmlns:c16="http://schemas.microsoft.com/office/drawing/2014/chart" uri="{C3380CC4-5D6E-409C-BE32-E72D297353CC}">
              <c16:uniqueId val="{00000000-4CD1-C54E-8374-5FB1D11335AF}"/>
            </c:ext>
          </c:extLst>
        </c:ser>
        <c:ser>
          <c:idx val="1"/>
          <c:order val="1"/>
          <c:tx>
            <c:strRef>
              <c:f>Sheet1!$C$24</c:f>
              <c:strCache>
                <c:ptCount val="1"/>
                <c:pt idx="0">
                  <c:v>2020</c:v>
                </c:pt>
              </c:strCache>
            </c:strRef>
          </c:tx>
          <c:spPr>
            <a:solidFill>
              <a:srgbClr val="01C8C3"/>
            </a:solidFill>
            <a:ln>
              <a:noFill/>
            </a:ln>
            <a:effectLst/>
          </c:spPr>
          <c:invertIfNegative val="0"/>
          <c:cat>
            <c:strRef>
              <c:f>Sheet1!$A$26:$A$30</c:f>
              <c:strCache>
                <c:ptCount val="5"/>
                <c:pt idx="0">
                  <c:v># of NS supported to institutionalize CEA</c:v>
                </c:pt>
                <c:pt idx="1">
                  <c:v># of operations supported</c:v>
                </c:pt>
                <c:pt idx="2">
                  <c:v>% of NS with a feedback system</c:v>
                </c:pt>
                <c:pt idx="3">
                  <c:v># of NS who attended a CEA training</c:v>
                </c:pt>
                <c:pt idx="4">
                  <c:v># of NS with a CEA focal point</c:v>
                </c:pt>
              </c:strCache>
            </c:strRef>
          </c:cat>
          <c:val>
            <c:numRef>
              <c:f>Sheet1!$C$26:$C$30</c:f>
              <c:numCache>
                <c:formatCode>General</c:formatCode>
                <c:ptCount val="5"/>
                <c:pt idx="0">
                  <c:v>29</c:v>
                </c:pt>
                <c:pt idx="1">
                  <c:v>31</c:v>
                </c:pt>
                <c:pt idx="2" formatCode="0">
                  <c:v>35.769999999999996</c:v>
                </c:pt>
                <c:pt idx="3" formatCode="0">
                  <c:v>39.200000000000003</c:v>
                </c:pt>
                <c:pt idx="4">
                  <c:v>36</c:v>
                </c:pt>
              </c:numCache>
            </c:numRef>
          </c:val>
          <c:extLst>
            <c:ext xmlns:c16="http://schemas.microsoft.com/office/drawing/2014/chart" uri="{C3380CC4-5D6E-409C-BE32-E72D297353CC}">
              <c16:uniqueId val="{00000001-4CD1-C54E-8374-5FB1D11335AF}"/>
            </c:ext>
          </c:extLst>
        </c:ser>
        <c:dLbls>
          <c:showLegendKey val="0"/>
          <c:showVal val="0"/>
          <c:showCatName val="0"/>
          <c:showSerName val="0"/>
          <c:showPercent val="0"/>
          <c:showBubbleSize val="0"/>
        </c:dLbls>
        <c:gapWidth val="219"/>
        <c:overlap val="-27"/>
        <c:axId val="129082880"/>
        <c:axId val="190212928"/>
      </c:barChart>
      <c:catAx>
        <c:axId val="1290828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4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endParaRPr lang="en-US"/>
          </a:p>
        </c:txPr>
        <c:crossAx val="190212928"/>
        <c:crosses val="autoZero"/>
        <c:auto val="1"/>
        <c:lblAlgn val="ctr"/>
        <c:lblOffset val="100"/>
        <c:noMultiLvlLbl val="0"/>
      </c:catAx>
      <c:valAx>
        <c:axId val="19021292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endParaRPr lang="en-US"/>
          </a:p>
        </c:txPr>
        <c:crossAx val="129082880"/>
        <c:crosses val="autoZero"/>
        <c:crossBetween val="between"/>
        <c:majorUnit val="10"/>
      </c:valAx>
      <c:spPr>
        <a:noFill/>
        <a:ln>
          <a:noFill/>
        </a:ln>
        <a:effectLst/>
      </c:spPr>
    </c:plotArea>
    <c:legend>
      <c:legendPos val="b"/>
      <c:layout>
        <c:manualLayout>
          <c:xMode val="edge"/>
          <c:yMode val="edge"/>
          <c:x val="0.41039608801114658"/>
          <c:y val="0.91525872439620171"/>
          <c:w val="0.17192425955551682"/>
          <c:h val="8.4741290010322198E-2"/>
        </c:manualLayout>
      </c:layout>
      <c:overlay val="0"/>
      <c:spPr>
        <a:noFill/>
        <a:ln>
          <a:noFill/>
        </a:ln>
        <a:effectLst/>
      </c:spPr>
      <c:txPr>
        <a:bodyPr rot="0" spcFirstLastPara="1" vertOverflow="ellipsis" vert="horz" wrap="square" anchor="ctr" anchorCtr="1"/>
        <a:lstStyle/>
        <a:p>
          <a:pPr>
            <a:defRPr sz="28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endParaRPr lang="en-US"/>
        </a:p>
      </c:txPr>
    </c:legend>
    <c:plotVisOnly val="1"/>
    <c:dispBlanksAs val="gap"/>
    <c:showDLblsOverMax val="0"/>
  </c:chart>
  <c:spPr>
    <a:noFill/>
    <a:ln>
      <a:noFill/>
    </a:ln>
    <a:effectLst/>
  </c:spPr>
  <c:txPr>
    <a:bodyPr/>
    <a:lstStyle/>
    <a:p>
      <a:pPr>
        <a:defRPr sz="2000">
          <a:latin typeface="Open Sans" panose="020B0606030504020204" pitchFamily="34" charset="0"/>
          <a:ea typeface="Open Sans" panose="020B0606030504020204" pitchFamily="34" charset="0"/>
          <a:cs typeface="Open Sans" panose="020B0606030504020204" pitchFamily="34" charset="0"/>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0.25067</cdr:x>
      <cdr:y>0.78723</cdr:y>
    </cdr:from>
    <cdr:to>
      <cdr:x>0.39012</cdr:x>
      <cdr:y>0.92186</cdr:y>
    </cdr:to>
    <cdr:sp macro="" textlink="">
      <cdr:nvSpPr>
        <cdr:cNvPr id="2" name="TextBox 1">
          <a:extLst xmlns:a="http://schemas.openxmlformats.org/drawingml/2006/main">
            <a:ext uri="{FF2B5EF4-FFF2-40B4-BE49-F238E27FC236}">
              <a16:creationId xmlns:a16="http://schemas.microsoft.com/office/drawing/2014/main" id="{AE6E6460-5EE4-F1B4-A803-56DF3148004C}"/>
            </a:ext>
          </a:extLst>
        </cdr:cNvPr>
        <cdr:cNvSpPr txBox="1"/>
      </cdr:nvSpPr>
      <cdr:spPr>
        <a:xfrm xmlns:a="http://schemas.openxmlformats.org/drawingml/2006/main">
          <a:off x="4370829" y="5398820"/>
          <a:ext cx="2431473" cy="923330"/>
        </a:xfrm>
        <a:prstGeom xmlns:a="http://schemas.openxmlformats.org/drawingml/2006/main" prst="rect">
          <a:avLst/>
        </a:prstGeom>
        <a:solidFill xmlns:a="http://schemas.openxmlformats.org/drawingml/2006/main">
          <a:schemeClr val="tx2"/>
        </a:solidFill>
      </cdr:spPr>
      <cdr:txBody>
        <a:bodyPr xmlns:a="http://schemas.openxmlformats.org/drawingml/2006/main" vertOverflow="clip" wrap="square" rtlCol="0"/>
        <a:lstStyle xmlns:a="http://schemas.openxmlformats.org/drawingml/2006/main"/>
        <a:p xmlns:a="http://schemas.openxmlformats.org/drawingml/2006/main">
          <a:pPr algn="ctr"/>
          <a:r>
            <a:rPr lang="ar-JO" sz="2000" dirty="0">
              <a:latin typeface="Calibri" panose="020F0502020204030204" pitchFamily="34" charset="0"/>
              <a:ea typeface="Calibri" panose="020F0502020204030204" pitchFamily="34" charset="0"/>
              <a:cs typeface="Calibri" panose="020F0502020204030204" pitchFamily="34" charset="0"/>
            </a:rPr>
            <a:t>عدد العمليات التي حصلت على دعم </a:t>
          </a:r>
          <a:endParaRPr lang="en-US" sz="2000" dirty="0">
            <a:latin typeface="Calibri" panose="020F0502020204030204" pitchFamily="34" charset="0"/>
            <a:ea typeface="Calibri" panose="020F0502020204030204" pitchFamily="34" charset="0"/>
            <a:cs typeface="Calibri" panose="020F0502020204030204" pitchFamily="34" charset="0"/>
          </a:endParaRPr>
        </a:p>
      </cdr:txBody>
    </cdr:sp>
  </cdr:relSizeAnchor>
  <cdr:relSizeAnchor xmlns:cdr="http://schemas.openxmlformats.org/drawingml/2006/chartDrawing">
    <cdr:from>
      <cdr:x>0.61564</cdr:x>
      <cdr:y>0.78723</cdr:y>
    </cdr:from>
    <cdr:to>
      <cdr:x>0.79918</cdr:x>
      <cdr:y>1</cdr:y>
    </cdr:to>
    <cdr:sp macro="" textlink="">
      <cdr:nvSpPr>
        <cdr:cNvPr id="3" name="Rectangle 2">
          <a:extLst xmlns:a="http://schemas.openxmlformats.org/drawingml/2006/main">
            <a:ext uri="{FF2B5EF4-FFF2-40B4-BE49-F238E27FC236}">
              <a16:creationId xmlns:a16="http://schemas.microsoft.com/office/drawing/2014/main" id="{75A2365D-0C09-3063-26A1-EFE1AED266FB}"/>
            </a:ext>
          </a:extLst>
        </cdr:cNvPr>
        <cdr:cNvSpPr/>
      </cdr:nvSpPr>
      <cdr:spPr>
        <a:xfrm xmlns:a="http://schemas.openxmlformats.org/drawingml/2006/main">
          <a:off x="10734684" y="5398820"/>
          <a:ext cx="3200400" cy="1459180"/>
        </a:xfrm>
        <a:prstGeom xmlns:a="http://schemas.openxmlformats.org/drawingml/2006/main" prst="rect">
          <a:avLst/>
        </a:prstGeom>
        <a:solidFill xmlns:a="http://schemas.openxmlformats.org/drawingml/2006/main">
          <a:schemeClr val="tx2"/>
        </a:solidFill>
        <a:ln xmlns:a="http://schemas.openxmlformats.org/drawingml/2006/main">
          <a:noFill/>
        </a:ln>
      </cdr:spPr>
      <cdr:style>
        <a:lnRef xmlns:a="http://schemas.openxmlformats.org/drawingml/2006/main" idx="2">
          <a:schemeClr val="accent1">
            <a:shade val="15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ctr"/>
          <a:r>
            <a:rPr lang="ar-JO" sz="2200" dirty="0">
              <a:solidFill>
                <a:schemeClr val="lt1"/>
              </a:solidFill>
              <a:effectLst/>
              <a:latin typeface="Calibri" panose="020F0502020204030204" pitchFamily="34" charset="0"/>
              <a:ea typeface="Calibri" panose="020F0502020204030204" pitchFamily="34" charset="0"/>
              <a:cs typeface="Calibri" panose="020F0502020204030204" pitchFamily="34" charset="0"/>
            </a:rPr>
            <a:t>عدد الجمعيات الوطنية التي شاركت في التدريب حول المشاركة المجتمعية والمساءلة </a:t>
          </a:r>
          <a:endParaRPr lang="en-US" sz="2200" dirty="0">
            <a:latin typeface="Calibri" panose="020F0502020204030204" pitchFamily="34" charset="0"/>
            <a:ea typeface="Calibri" panose="020F0502020204030204" pitchFamily="34" charset="0"/>
            <a:cs typeface="Calibri" panose="020F0502020204030204" pitchFamily="34" charset="0"/>
          </a:endParaRPr>
        </a:p>
      </cdr:txBody>
    </cdr:sp>
  </cdr:relSizeAnchor>
  <cdr:relSizeAnchor xmlns:cdr="http://schemas.openxmlformats.org/drawingml/2006/chartDrawing">
    <cdr:from>
      <cdr:x>0.81812</cdr:x>
      <cdr:y>0.78723</cdr:y>
    </cdr:from>
    <cdr:to>
      <cdr:x>0.98127</cdr:x>
      <cdr:y>0.96905</cdr:y>
    </cdr:to>
    <cdr:sp macro="" textlink="">
      <cdr:nvSpPr>
        <cdr:cNvPr id="4" name="TextBox 3">
          <a:extLst xmlns:a="http://schemas.openxmlformats.org/drawingml/2006/main">
            <a:ext uri="{FF2B5EF4-FFF2-40B4-BE49-F238E27FC236}">
              <a16:creationId xmlns:a16="http://schemas.microsoft.com/office/drawing/2014/main" id="{1C37B3D1-DC73-F046-A0FE-8FF22313BA27}"/>
            </a:ext>
          </a:extLst>
        </cdr:cNvPr>
        <cdr:cNvSpPr txBox="1"/>
      </cdr:nvSpPr>
      <cdr:spPr>
        <a:xfrm xmlns:a="http://schemas.openxmlformats.org/drawingml/2006/main">
          <a:off x="14265284" y="5398820"/>
          <a:ext cx="2844800" cy="1246909"/>
        </a:xfrm>
        <a:prstGeom xmlns:a="http://schemas.openxmlformats.org/drawingml/2006/main" prst="rect">
          <a:avLst/>
        </a:prstGeom>
        <a:solidFill xmlns:a="http://schemas.openxmlformats.org/drawingml/2006/main">
          <a:schemeClr val="tx2"/>
        </a:solidFill>
      </cdr:spPr>
      <cdr:txBody>
        <a:bodyPr xmlns:a="http://schemas.openxmlformats.org/drawingml/2006/main" vertOverflow="clip" wrap="square" rtlCol="0"/>
        <a:lstStyle xmlns:a="http://schemas.openxmlformats.org/drawingml/2006/main"/>
        <a:p xmlns:a="http://schemas.openxmlformats.org/drawingml/2006/main">
          <a:pPr algn="ctr"/>
          <a:r>
            <a:rPr lang="ar-JO" sz="2200" dirty="0">
              <a:latin typeface="Calibri" panose="020F0502020204030204" pitchFamily="34" charset="0"/>
              <a:cs typeface="Calibri" panose="020F0502020204030204" pitchFamily="34" charset="0"/>
            </a:rPr>
            <a:t>عدد الجمعيات الوطنية التي لديها جهة تنسيق للمشاركة المجتمعية والمساءلة </a:t>
          </a:r>
          <a:endParaRPr lang="en-US" sz="2200" dirty="0">
            <a:latin typeface="Calibri" panose="020F0502020204030204" pitchFamily="34" charset="0"/>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2063280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communityengagementhub.org/wp-content/uploads/sites/2/2020/04/PMER_CRM-CaseStudy.docx"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Google Shape;462;p1: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3" name="Google Shape;463;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algn="just" rtl="1">
              <a:lnSpc>
                <a:spcPct val="115000"/>
              </a:lnSpc>
              <a:spcBef>
                <a:spcPts val="0"/>
              </a:spcBef>
              <a:spcAft>
                <a:spcPts val="1000"/>
              </a:spcAft>
            </a:pPr>
            <a:r>
              <a:rPr lang="en-US" sz="2000" b="1" dirty="0">
                <a:effectLst/>
                <a:latin typeface="Calibri" panose="020F0502020204030204" pitchFamily="34" charset="0"/>
                <a:ea typeface="Calibri"/>
                <a:cs typeface="Calibri" panose="020F0502020204030204" pitchFamily="34" charset="0"/>
              </a:rPr>
              <a:t> </a:t>
            </a:r>
            <a:r>
              <a:rPr lang="ar-JO" sz="2000" b="1" dirty="0">
                <a:effectLst/>
                <a:latin typeface="Calibri" panose="020F0502020204030204" pitchFamily="34" charset="0"/>
                <a:ea typeface="Calibri"/>
                <a:cs typeface="Calibri" panose="020F0502020204030204" pitchFamily="34" charset="0"/>
              </a:rPr>
              <a:t>الغرض من هذه الأداة</a:t>
            </a:r>
            <a:endParaRPr lang="en-US" sz="18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توفر هذه الأداة جلسة عرض تقديمي قصيرة للقيادة العليا لشرح ماهية  المشاركة المجتمعية والمساءلة، والفوائد التي يمكن أن توفرها لخدمة سمعة المنظمة، وتمويلها وشراكاتها، وكفاءتها، وجودتها، واستدامتها المالية</a:t>
            </a:r>
            <a:r>
              <a:rPr lang="en-US" sz="2000" dirty="0">
                <a:effectLst/>
                <a:latin typeface="Calibri"/>
                <a:ea typeface="Calibri"/>
                <a:cs typeface="Calibri" panose="020F0502020204030204" pitchFamily="34" charset="0"/>
              </a:rPr>
              <a:t>.</a:t>
            </a:r>
            <a:endParaRPr lang="en-US" sz="18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يُعد تأييد القيادة ودعمها للمشاركة المجتمعية والمساءلة أمرًا بالغ الأهمية، حيث إذا لم تنظر القيادة إلى المساءلة كأولوية، سيتبنى الموظفون وجهة نظر القيادة تلك، ولن يتم دمج المساءلة في الاستراتيجيات والسياسات والميزانيات</a:t>
            </a:r>
            <a:endParaRPr lang="en-US" sz="18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القيادة تشمل مجلس الإدارة والهيئات الإدارية</a:t>
            </a:r>
            <a:endParaRPr lang="en-US" sz="1800" dirty="0">
              <a:effectLst/>
              <a:latin typeface="Calibri"/>
              <a:ea typeface="Calibri"/>
              <a:cs typeface="Calibri" panose="020F0502020204030204" pitchFamily="34" charset="0"/>
            </a:endParaRPr>
          </a:p>
          <a:p>
            <a:pPr marL="457200" marR="0" algn="just" rtl="1">
              <a:lnSpc>
                <a:spcPct val="115000"/>
              </a:lnSpc>
              <a:spcBef>
                <a:spcPts val="0"/>
              </a:spcBef>
              <a:spcAft>
                <a:spcPts val="1000"/>
              </a:spcAft>
            </a:pPr>
            <a:r>
              <a:rPr lang="ar-JO" sz="2000" dirty="0">
                <a:effectLst/>
                <a:latin typeface="Calibri"/>
                <a:ea typeface="Calibri"/>
                <a:cs typeface="Calibri" panose="020F0502020204030204" pitchFamily="34" charset="0"/>
              </a:rPr>
              <a:t> </a:t>
            </a:r>
            <a:endParaRPr lang="en-US" sz="1800" dirty="0">
              <a:effectLst/>
              <a:latin typeface="Calibri"/>
              <a:ea typeface="Calibri"/>
              <a:cs typeface="Calibri" panose="020F0502020204030204" pitchFamily="34" charset="0"/>
            </a:endParaRPr>
          </a:p>
          <a:p>
            <a:pPr marL="457200" marR="0" algn="just" rtl="1">
              <a:lnSpc>
                <a:spcPct val="115000"/>
              </a:lnSpc>
              <a:spcBef>
                <a:spcPts val="0"/>
              </a:spcBef>
              <a:spcAft>
                <a:spcPts val="1000"/>
              </a:spcAft>
            </a:pPr>
            <a:r>
              <a:rPr lang="ar-JO" sz="2000" b="1" dirty="0">
                <a:effectLst/>
                <a:latin typeface="Calibri"/>
                <a:ea typeface="Calibri"/>
                <a:cs typeface="Calibri" panose="020F0502020204030204" pitchFamily="34" charset="0"/>
              </a:rPr>
              <a:t>كيفية استخدام هذه الأداة</a:t>
            </a:r>
            <a:endParaRPr lang="en-US" sz="18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تُعد هذه الأداة نموذجا  فقط ويلزم تكييفها لتتناسب مع أولويات قيادتك واهتماماتها وسياقها التنظيمي</a:t>
            </a:r>
            <a:endParaRPr lang="en-US" sz="18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اعمل على تكييف هذا العرض التقديمي من خلال معرفة المسائل التي تهم قيادتك ومن ثم وضح لها كيف يمكن للمشاركة المجتمعية والمساءلة أن تساهم في تحقيق  تلك الأهداف</a:t>
            </a:r>
            <a:endParaRPr lang="en-US" sz="18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سيكون لهذا العرض التقديمي تأثير أكبر إذا استبدلت جميع الصور والأمثلة بصور وأمثلة من جمعيتك الوطنية أو بلدك أو منطقتك أو منظمتك</a:t>
            </a:r>
            <a:endParaRPr lang="en-US" sz="18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انتقل إلى "عرض" - "الشريحة الرئيسية" - لاستبدال شعار الاتحاد الدولي لجمعيات الصليب الأحمر والهلال الأحمر/اللجنة الدولية للصليب الأحمر  بشعار جمعيتك الوطنية أو شعار منظمتك</a:t>
            </a:r>
            <a:endParaRPr lang="en-US" sz="18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صُمم نموذج العرض التقديمي هذا بحيث يستغرق من 30 إلى 40 دقيقة، بما في ذلك 10 دقائق للمناقشة</a:t>
            </a:r>
            <a:r>
              <a:rPr lang="en-US" sz="2000" dirty="0">
                <a:effectLst/>
                <a:latin typeface="Calibri"/>
                <a:ea typeface="Calibri"/>
                <a:cs typeface="Calibri" panose="020F0502020204030204" pitchFamily="34" charset="0"/>
              </a:rPr>
              <a:t>.</a:t>
            </a:r>
            <a:endParaRPr lang="en-US" sz="18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تُخفى الشرائح الأقل أهمية ويمكن إظهارها إذا لزم الأمر</a:t>
            </a:r>
            <a:endParaRPr lang="en-US" sz="1800" dirty="0">
              <a:effectLst/>
              <a:latin typeface="Calibri"/>
              <a:ea typeface="Calibri"/>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4" dirty="0">
              <a:solidFill>
                <a:schemeClr val="dk1"/>
              </a:solidFill>
              <a:latin typeface="Calibri"/>
              <a:cs typeface="Calibri"/>
              <a:sym typeface="Calibri"/>
            </a:endParaRPr>
          </a:p>
        </p:txBody>
      </p:sp>
      <p:sp>
        <p:nvSpPr>
          <p:cNvPr id="464" name="Google Shape;464;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latin typeface="Calibri" panose="020F0502020204030204" pitchFamily="34" charset="0"/>
                <a:cs typeface="Calibri" panose="020F0502020204030204" pitchFamily="34" charset="0"/>
              </a:rPr>
              <a:t>1</a:t>
            </a:fld>
            <a:endParaRPr dirty="0">
              <a:latin typeface="Calibri" panose="020F0502020204030204" pitchFamily="34" charset="0"/>
              <a:cs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8"/>
        <p:cNvGrpSpPr/>
        <p:nvPr/>
      </p:nvGrpSpPr>
      <p:grpSpPr>
        <a:xfrm>
          <a:off x="0" y="0"/>
          <a:ext cx="0" cy="0"/>
          <a:chOff x="0" y="0"/>
          <a:chExt cx="0" cy="0"/>
        </a:xfrm>
      </p:grpSpPr>
      <p:sp>
        <p:nvSpPr>
          <p:cNvPr id="649" name="Google Shape;649;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a:p>
        </p:txBody>
      </p:sp>
      <p:sp>
        <p:nvSpPr>
          <p:cNvPr id="650" name="Google Shape;650;p19: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434989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p:cNvGrpSpPr/>
        <p:nvPr/>
      </p:nvGrpSpPr>
      <p:grpSpPr>
        <a:xfrm>
          <a:off x="0" y="0"/>
          <a:ext cx="0" cy="0"/>
          <a:chOff x="0" y="0"/>
          <a:chExt cx="0" cy="0"/>
        </a:xfrm>
      </p:grpSpPr>
      <p:sp>
        <p:nvSpPr>
          <p:cNvPr id="590" name="Google Shape;590;p14: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1" name="Google Shape;591;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371600" marR="0" lvl="0" indent="-228600" algn="just" defTabSz="914400" rtl="1" eaLnBrk="1" fontAlgn="auto" latinLnBrk="0" hangingPunct="1">
              <a:lnSpc>
                <a:spcPct val="115000"/>
              </a:lnSpc>
              <a:spcBef>
                <a:spcPts val="0"/>
              </a:spcBef>
              <a:spcAft>
                <a:spcPts val="1000"/>
              </a:spcAft>
              <a:buClr>
                <a:srgbClr val="000000"/>
              </a:buClr>
              <a:buSzPts val="1400"/>
              <a:buFont typeface="Arial"/>
              <a:buNone/>
              <a:tabLst/>
              <a:defRPr/>
            </a:pPr>
            <a:r>
              <a:rPr kumimoji="0" lang="ar-SA" sz="2000" b="1"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ملاحظات الميسر</a:t>
            </a:r>
            <a:endPar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endParaRPr>
          </a:p>
          <a:p>
            <a:pPr marL="1371600" marR="0" lvl="0" indent="-228600" algn="just" defTabSz="914400" rtl="1" eaLnBrk="1" fontAlgn="auto" latinLnBrk="0" hangingPunct="1">
              <a:lnSpc>
                <a:spcPct val="115000"/>
              </a:lnSpc>
              <a:spcBef>
                <a:spcPts val="0"/>
              </a:spcBef>
              <a:spcAft>
                <a:spcPts val="1000"/>
              </a:spcAft>
              <a:buClr>
                <a:srgbClr val="000000"/>
              </a:buClr>
              <a:buSzPts val="1400"/>
              <a:buFont typeface="Arial"/>
              <a:buNone/>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 </a:t>
            </a:r>
          </a:p>
          <a:p>
            <a:pPr marL="342900" marR="0" lvl="0" indent="-342900" algn="just" defTabSz="914400" rtl="1" eaLnBrk="1" fontAlgn="auto" latinLnBrk="0" hangingPunct="1">
              <a:lnSpc>
                <a:spcPct val="115000"/>
              </a:lnSpc>
              <a:spcBef>
                <a:spcPts val="0"/>
              </a:spcBef>
              <a:spcAft>
                <a:spcPts val="1000"/>
              </a:spcAft>
              <a:buClr>
                <a:srgbClr val="000000"/>
              </a:buClr>
              <a:buSzPts val="1400"/>
              <a:buFont typeface="Symbol"/>
              <a:buChar char=""/>
              <a:tabLst/>
              <a:defRPr/>
            </a:pPr>
            <a:r>
              <a:rPr kumimoji="0" lang="ar-JO"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تتبنى </a:t>
            </a: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الحركة التزامات تنظيمية تجاه المشاركة المجتمعية والمساءلة</a:t>
            </a:r>
          </a:p>
          <a:p>
            <a:pPr marL="1371600" marR="0" lvl="0" indent="-228600" algn="just" defTabSz="914400" rtl="1" eaLnBrk="1" fontAlgn="auto" latinLnBrk="0" hangingPunct="1">
              <a:lnSpc>
                <a:spcPct val="115000"/>
              </a:lnSpc>
              <a:spcBef>
                <a:spcPts val="0"/>
              </a:spcBef>
              <a:spcAft>
                <a:spcPts val="1000"/>
              </a:spcAft>
              <a:buClr>
                <a:srgbClr val="000000"/>
              </a:buClr>
              <a:buSzPts val="1400"/>
              <a:buFont typeface="Arial"/>
              <a:buNone/>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 </a:t>
            </a:r>
          </a:p>
          <a:p>
            <a:pPr marL="342900" marR="0" lvl="0" indent="-342900" algn="just" defTabSz="914400" rtl="1" eaLnBrk="1" fontAlgn="auto" latinLnBrk="0" hangingPunct="1">
              <a:lnSpc>
                <a:spcPct val="115000"/>
              </a:lnSpc>
              <a:spcBef>
                <a:spcPts val="0"/>
              </a:spcBef>
              <a:spcAft>
                <a:spcPts val="1000"/>
              </a:spcAft>
              <a:buClr>
                <a:srgbClr val="000000"/>
              </a:buClr>
              <a:buSzPts val="1400"/>
              <a:buFont typeface="Symbol"/>
              <a:buChar char=""/>
              <a:tabLst/>
              <a:defRPr/>
            </a:pPr>
            <a:r>
              <a:rPr kumimoji="0" lang="ar-SA" sz="2000" b="1"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تنص مدونة قواعد السلوك للحركة الدولية للصليب الأحمر والهلال الأحمر والمنظمات غير الحكومية في برامج الاستجابة للكوارث على ما يلي:</a:t>
            </a:r>
            <a:endPar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endParaRPr>
          </a:p>
          <a:p>
            <a:pPr marL="1371600" marR="0" lvl="0" indent="-228600" algn="just" defTabSz="914400" rtl="1" eaLnBrk="1" fontAlgn="auto" latinLnBrk="0" hangingPunct="1">
              <a:lnSpc>
                <a:spcPct val="115000"/>
              </a:lnSpc>
              <a:spcBef>
                <a:spcPts val="0"/>
              </a:spcBef>
              <a:spcAft>
                <a:spcPts val="1000"/>
              </a:spcAft>
              <a:buClr>
                <a:srgbClr val="000000"/>
              </a:buClr>
              <a:buSzPts val="1400"/>
              <a:buFont typeface="Arial"/>
              <a:buNone/>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"يجب إيجاد سبل لإشراك المستفيدين من البرنامج في إدارة مساعدات الإغاثة"</a:t>
            </a:r>
          </a:p>
          <a:p>
            <a:pPr marL="1371600" marR="0" lvl="0" indent="-228600" algn="just" defTabSz="914400" rtl="1" eaLnBrk="1" fontAlgn="auto" latinLnBrk="0" hangingPunct="1">
              <a:lnSpc>
                <a:spcPct val="115000"/>
              </a:lnSpc>
              <a:spcBef>
                <a:spcPts val="0"/>
              </a:spcBef>
              <a:spcAft>
                <a:spcPts val="1000"/>
              </a:spcAft>
              <a:buClr>
                <a:srgbClr val="000000"/>
              </a:buClr>
              <a:buSzPts val="1400"/>
              <a:buFont typeface="Arial"/>
              <a:buNone/>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"نحن </a:t>
            </a:r>
            <a:r>
              <a:rPr kumimoji="0" lang="ar-JO"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خاضعين للمساءلة </a:t>
            </a: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أمام الأشخاص الذين نسعى إلى مساعدتهم والأشخاص الذين نقبل الموارد منهم"</a:t>
            </a:r>
          </a:p>
          <a:p>
            <a:pPr marL="1371600" marR="0" lvl="0" indent="-228600" algn="just" defTabSz="914400" rtl="1" eaLnBrk="1" fontAlgn="auto" latinLnBrk="0" hangingPunct="1">
              <a:lnSpc>
                <a:spcPct val="115000"/>
              </a:lnSpc>
              <a:spcBef>
                <a:spcPts val="0"/>
              </a:spcBef>
              <a:spcAft>
                <a:spcPts val="1000"/>
              </a:spcAft>
              <a:buClr>
                <a:srgbClr val="000000"/>
              </a:buClr>
              <a:buSzPts val="1400"/>
              <a:buFont typeface="Arial"/>
              <a:buNone/>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 </a:t>
            </a:r>
          </a:p>
          <a:p>
            <a:pPr marL="342900" marR="0" lvl="0" indent="-342900" algn="just" defTabSz="914400" rtl="1" eaLnBrk="1" fontAlgn="auto" latinLnBrk="0" hangingPunct="1">
              <a:lnSpc>
                <a:spcPct val="115000"/>
              </a:lnSpc>
              <a:spcBef>
                <a:spcPts val="0"/>
              </a:spcBef>
              <a:spcAft>
                <a:spcPts val="1000"/>
              </a:spcAft>
              <a:buClr>
                <a:srgbClr val="000000"/>
              </a:buClr>
              <a:buSzPts val="1400"/>
              <a:buFont typeface="Symbol"/>
              <a:buChar char=""/>
              <a:tabLst/>
              <a:defRPr/>
            </a:pPr>
            <a:r>
              <a:rPr kumimoji="0" lang="ar-SA" sz="2000" b="1"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تنص مبادئ وقواعد العمل الإنساني في الصليب الأحمر والهلال الأحمر على ما يلي:</a:t>
            </a:r>
            <a:endPar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endParaRPr>
          </a:p>
          <a:p>
            <a:pPr marL="1371600" marR="0" lvl="0" indent="-228600" algn="just" defTabSz="914400" rtl="1" eaLnBrk="1" fontAlgn="auto" latinLnBrk="0" hangingPunct="1">
              <a:lnSpc>
                <a:spcPct val="115000"/>
              </a:lnSpc>
              <a:spcBef>
                <a:spcPts val="0"/>
              </a:spcBef>
              <a:spcAft>
                <a:spcPts val="1000"/>
              </a:spcAft>
              <a:buClr>
                <a:srgbClr val="000000"/>
              </a:buClr>
              <a:buSzPts val="1400"/>
              <a:buFont typeface="Arial"/>
              <a:buNone/>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المبدأ 9: نضمن أن تكون المساعدة التي نقدمها ملائمة ومفيدة وفعالة وخاضعة للمساءلة، مع دعمنا </a:t>
            </a:r>
            <a:r>
              <a:rPr kumimoji="0" lang="ar-JO"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لانتقال </a:t>
            </a: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المتضررين من الكارثة</a:t>
            </a:r>
            <a:r>
              <a:rPr kumimoji="0" lang="ar-JO"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 من مرحلة الإغاثة إلى مرحلة التعافي.</a:t>
            </a:r>
            <a:endPar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endParaRPr>
          </a:p>
          <a:p>
            <a:pPr marL="1371600" marR="0" lvl="0" indent="-228600" algn="just" defTabSz="914400" rtl="1" eaLnBrk="1" fontAlgn="auto" latinLnBrk="0" hangingPunct="1">
              <a:lnSpc>
                <a:spcPct val="115000"/>
              </a:lnSpc>
              <a:spcBef>
                <a:spcPts val="0"/>
              </a:spcBef>
              <a:spcAft>
                <a:spcPts val="1000"/>
              </a:spcAft>
              <a:buClr>
                <a:srgbClr val="000000"/>
              </a:buClr>
              <a:buSzPts val="1400"/>
              <a:buFont typeface="Arial"/>
              <a:buNone/>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القاعدة 5 بشأن الجودة والمساءلة، والتي تشمل:</a:t>
            </a:r>
          </a:p>
          <a:p>
            <a:pPr marL="1371600" marR="0" lvl="0" indent="-228600" algn="just" defTabSz="914400" rtl="1" eaLnBrk="1" fontAlgn="auto" latinLnBrk="0" hangingPunct="1">
              <a:lnSpc>
                <a:spcPct val="115000"/>
              </a:lnSpc>
              <a:spcBef>
                <a:spcPts val="0"/>
              </a:spcBef>
              <a:spcAft>
                <a:spcPts val="1000"/>
              </a:spcAft>
              <a:buClr>
                <a:srgbClr val="000000"/>
              </a:buClr>
              <a:buSzPts val="1400"/>
              <a:buFont typeface="Arial"/>
              <a:buNone/>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5.4  تخضع الجمعيات الوطنية والاتحاد الدولي لمساءلة الأشخاص المتضررين من الكوارث وتُشركهم في عمليات تقييم الاحتياجات </a:t>
            </a:r>
            <a:r>
              <a:rPr kumimoji="0" lang="ar-JO"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واتخاذ القرارات ل</a:t>
            </a: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ضمان ملاءمة المساعدة المقدمة لهم وتلبيتها</a:t>
            </a:r>
          </a:p>
          <a:p>
            <a:pPr marL="1371600" marR="0" lvl="0" indent="-228600" algn="just" defTabSz="914400" rtl="1" eaLnBrk="1" fontAlgn="auto" latinLnBrk="0" hangingPunct="1">
              <a:lnSpc>
                <a:spcPct val="115000"/>
              </a:lnSpc>
              <a:spcBef>
                <a:spcPts val="0"/>
              </a:spcBef>
              <a:spcAft>
                <a:spcPts val="1000"/>
              </a:spcAft>
              <a:buClr>
                <a:srgbClr val="000000"/>
              </a:buClr>
              <a:buSzPts val="1400"/>
              <a:buFont typeface="Arial"/>
              <a:buNone/>
              <a:tabLst/>
              <a:defRPr/>
            </a:pPr>
            <a:r>
              <a:rPr kumimoji="0" lang="ar-JO"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لا</a:t>
            </a: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حتياجاتهم وأولوياتهم.</a:t>
            </a:r>
          </a:p>
          <a:p>
            <a:pPr marL="1371600" marR="0" lvl="0" indent="-228600" algn="just" defTabSz="914400" rtl="1" eaLnBrk="1" fontAlgn="auto" latinLnBrk="0" hangingPunct="1">
              <a:lnSpc>
                <a:spcPct val="115000"/>
              </a:lnSpc>
              <a:spcBef>
                <a:spcPts val="0"/>
              </a:spcBef>
              <a:spcAft>
                <a:spcPts val="1000"/>
              </a:spcAft>
              <a:buClr>
                <a:srgbClr val="000000"/>
              </a:buClr>
              <a:buSzPts val="1400"/>
              <a:buFont typeface="Arial"/>
              <a:buNone/>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5.5 </a:t>
            </a:r>
            <a:r>
              <a:rPr kumimoji="0" lang="ar-JO"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تسعى</a:t>
            </a: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 الجمعيات الوطنية والاتحاد الدولي إلى </a:t>
            </a:r>
            <a:r>
              <a:rPr kumimoji="0" lang="ar-JO"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استحداث</a:t>
            </a: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 آليات شفافة </a:t>
            </a:r>
            <a:r>
              <a:rPr kumimoji="0" lang="ar-JO"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للتواصل و</a:t>
            </a: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الت</a:t>
            </a:r>
            <a:r>
              <a:rPr kumimoji="0" lang="ar-JO"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غذية الراجعة</a:t>
            </a: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 والشكاوى </a:t>
            </a:r>
            <a:r>
              <a:rPr kumimoji="0" lang="ar-JO"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و </a:t>
            </a: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تدعو المتضررين</a:t>
            </a:r>
            <a:r>
              <a:rPr kumimoji="0" lang="ar-JO"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 من الكوارث</a:t>
            </a: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 إلى مشاطرة شواغلهم بشأن المساعدات المقدمة. </a:t>
            </a:r>
            <a:r>
              <a:rPr kumimoji="0" lang="ar-JO"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تضمن</a:t>
            </a: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 الجمعيات</a:t>
            </a:r>
            <a:r>
              <a:rPr kumimoji="0" lang="ar-JO"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 </a:t>
            </a: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الوطنية والاتحاد الدولي المتابعة الملائمة </a:t>
            </a:r>
            <a:r>
              <a:rPr kumimoji="0" lang="ar-JO"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للتغذية الراجعة</a:t>
            </a: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 </a:t>
            </a:r>
          </a:p>
          <a:p>
            <a:pPr marL="1371600" marR="0" lvl="0" indent="-228600" algn="just" defTabSz="914400" rtl="1" eaLnBrk="1" fontAlgn="auto" latinLnBrk="0" hangingPunct="1">
              <a:lnSpc>
                <a:spcPct val="115000"/>
              </a:lnSpc>
              <a:spcBef>
                <a:spcPts val="0"/>
              </a:spcBef>
              <a:spcAft>
                <a:spcPts val="1000"/>
              </a:spcAft>
              <a:buClr>
                <a:srgbClr val="000000"/>
              </a:buClr>
              <a:buSzPts val="1400"/>
              <a:buFont typeface="Arial"/>
              <a:buNone/>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 </a:t>
            </a:r>
          </a:p>
          <a:p>
            <a:pPr marL="1371600" marR="0" lvl="0" indent="-228600" algn="just" defTabSz="914400" rtl="1" eaLnBrk="1" fontAlgn="auto" latinLnBrk="0" hangingPunct="1">
              <a:lnSpc>
                <a:spcPct val="115000"/>
              </a:lnSpc>
              <a:spcBef>
                <a:spcPts val="0"/>
              </a:spcBef>
              <a:spcAft>
                <a:spcPts val="1000"/>
              </a:spcAft>
              <a:buClr>
                <a:srgbClr val="000000"/>
              </a:buClr>
              <a:buSzPts val="1400"/>
              <a:buFont typeface="Arial"/>
              <a:buNone/>
              <a:tabLst/>
              <a:defRPr/>
            </a:pPr>
            <a:r>
              <a:rPr kumimoji="0" lang="ar-JO" sz="2000" b="1"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اعتمد </a:t>
            </a:r>
            <a:r>
              <a:rPr kumimoji="0" lang="ar-SA" sz="2000" b="1"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الحد الأدنى من الالتزامات </a:t>
            </a:r>
            <a:r>
              <a:rPr kumimoji="0" lang="ar-JO" sz="2000" b="1"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على مستوى الحركة بشأن </a:t>
            </a:r>
            <a:r>
              <a:rPr kumimoji="0" lang="ar-SA" sz="2000" b="1"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المشاركة المجتمعية والمساءلة </a:t>
            </a:r>
            <a:r>
              <a:rPr kumimoji="0" lang="en-US" sz="2000" b="1"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(CR/19/R1</a:t>
            </a:r>
            <a:r>
              <a:rPr kumimoji="0" lang="en-US"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 </a:t>
            </a: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في مجلس المندوبين بتاريخ 8 كانون أول 2019. وتهدف تلك الالتزامات الاستراتيجية الشاملة إلى ضمان اتباع نهج متسق لكيفية تعاملنا مع المجتمع ومساءلتنا أمام الأشخاص والمجتمعات في جميع أنحاء الحركة. يتحمل جميع أعضاء الحركة، بما في ذلك كل جمعية من الجمعيات الوطنية وبعثة اللجنة الدولية ومكاتب الاتحاد الدولي، مسؤولية الوفاء بهذه الالتزامات والتمسك بها، وهي ذات صلة وتسري على جميع الموظفين والمتطوعين في جميع أنحاء الحركة بغض النظر عن </a:t>
            </a:r>
            <a:r>
              <a:rPr kumimoji="0" lang="ar-JO"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أ</a:t>
            </a: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دو</a:t>
            </a:r>
            <a:r>
              <a:rPr kumimoji="0" lang="ar-JO"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ا</a:t>
            </a: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رهم.</a:t>
            </a:r>
          </a:p>
          <a:p>
            <a:pPr marL="285750" marR="0" lvl="0" indent="-158750" algn="l" defTabSz="914400" rtl="0" eaLnBrk="1" fontAlgn="auto" latinLnBrk="0" hangingPunct="1">
              <a:lnSpc>
                <a:spcPct val="100000"/>
              </a:lnSpc>
              <a:spcBef>
                <a:spcPts val="1000"/>
              </a:spcBef>
              <a:spcAft>
                <a:spcPts val="0"/>
              </a:spcAft>
              <a:buClr>
                <a:srgbClr val="000000"/>
              </a:buClr>
              <a:buSzPts val="2000"/>
              <a:buFont typeface="Arial"/>
              <a:buNone/>
              <a:tabLst/>
              <a:defRPr/>
            </a:pPr>
            <a:endParaRPr kumimoji="0" lang="ar-SA" sz="2000" b="0" i="0" u="none" strike="noStrike" kern="0" cap="none" spc="0" normalizeH="0" baseline="0" noProof="0" dirty="0">
              <a:ln>
                <a:noFill/>
              </a:ln>
              <a:solidFill>
                <a:srgbClr val="000000"/>
              </a:solidFill>
              <a:effectLst/>
              <a:uLnTx/>
              <a:uFillTx/>
              <a:latin typeface="Calibri"/>
              <a:ea typeface="Calibri"/>
              <a:cs typeface="Calibri"/>
              <a:sym typeface="Calibri"/>
            </a:endParaRPr>
          </a:p>
          <a:p>
            <a:pPr marL="285750" lvl="0" indent="-158750" algn="l" rtl="0">
              <a:lnSpc>
                <a:spcPct val="100000"/>
              </a:lnSpc>
              <a:spcBef>
                <a:spcPts val="1000"/>
              </a:spcBef>
              <a:spcAft>
                <a:spcPts val="0"/>
              </a:spcAft>
              <a:buClr>
                <a:schemeClr val="dk1"/>
              </a:buClr>
              <a:buSzPts val="2000"/>
              <a:buFont typeface="Arial"/>
              <a:buNone/>
            </a:pPr>
            <a:endParaRPr sz="2000" dirty="0">
              <a:latin typeface="Calibri"/>
              <a:ea typeface="Calibri"/>
              <a:cs typeface="Calibri"/>
              <a:sym typeface="Calibri"/>
            </a:endParaRPr>
          </a:p>
        </p:txBody>
      </p:sp>
      <p:sp>
        <p:nvSpPr>
          <p:cNvPr id="592" name="Google Shape;592;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latin typeface="Calibri" panose="020F0502020204030204" pitchFamily="34" charset="0"/>
                <a:cs typeface="Calibri" panose="020F0502020204030204" pitchFamily="34" charset="0"/>
              </a:rPr>
              <a:t>11</a:t>
            </a:fld>
            <a:endParaRPr dirty="0">
              <a:latin typeface="Calibri" panose="020F0502020204030204" pitchFamily="34" charset="0"/>
              <a:cs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9"/>
        <p:cNvGrpSpPr/>
        <p:nvPr/>
      </p:nvGrpSpPr>
      <p:grpSpPr>
        <a:xfrm>
          <a:off x="0" y="0"/>
          <a:ext cx="0" cy="0"/>
          <a:chOff x="0" y="0"/>
          <a:chExt cx="0" cy="0"/>
        </a:xfrm>
      </p:grpSpPr>
      <p:sp>
        <p:nvSpPr>
          <p:cNvPr id="600" name="Google Shape;600;p70: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1" name="Google Shape;601;p7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371600" marR="0" lvl="0" indent="-228600" algn="just" defTabSz="914400" rtl="1" eaLnBrk="1" fontAlgn="auto" latinLnBrk="0" hangingPunct="1">
              <a:lnSpc>
                <a:spcPct val="115000"/>
              </a:lnSpc>
              <a:spcBef>
                <a:spcPts val="0"/>
              </a:spcBef>
              <a:spcAft>
                <a:spcPts val="1000"/>
              </a:spcAft>
              <a:buClr>
                <a:srgbClr val="000000"/>
              </a:buClr>
              <a:buSzPts val="1400"/>
              <a:buFont typeface="Arial"/>
              <a:buNone/>
              <a:tabLst/>
              <a:defRPr/>
            </a:pPr>
            <a:r>
              <a:rPr kumimoji="0" lang="ar-SA" sz="2000" b="1"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ملاحظات الميسر</a:t>
            </a: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  </a:t>
            </a:r>
          </a:p>
          <a:p>
            <a:pPr marL="342900" marR="0" lvl="0" indent="-342900" algn="just" defTabSz="914400" rtl="1" eaLnBrk="1" fontAlgn="auto" latinLnBrk="0" hangingPunct="1">
              <a:lnSpc>
                <a:spcPct val="115000"/>
              </a:lnSpc>
              <a:spcBef>
                <a:spcPts val="0"/>
              </a:spcBef>
              <a:spcAft>
                <a:spcPts val="1000"/>
              </a:spcAft>
              <a:buClr>
                <a:srgbClr val="000000"/>
              </a:buClr>
              <a:buSzPts val="1400"/>
              <a:buFont typeface="Symbol"/>
              <a:buChar char=""/>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تغطي الالتزامات على مستوى الحركة سبعة مجالات رئيسية. </a:t>
            </a:r>
          </a:p>
          <a:p>
            <a:pPr marL="1371600" marR="0" lvl="0" indent="-228600" algn="just" defTabSz="914400" rtl="1" eaLnBrk="1" fontAlgn="auto" latinLnBrk="0" hangingPunct="1">
              <a:lnSpc>
                <a:spcPct val="115000"/>
              </a:lnSpc>
              <a:spcBef>
                <a:spcPts val="0"/>
              </a:spcBef>
              <a:spcAft>
                <a:spcPts val="1000"/>
              </a:spcAft>
              <a:buClr>
                <a:srgbClr val="000000"/>
              </a:buClr>
              <a:buSzPts val="1400"/>
              <a:buFont typeface="Arial"/>
              <a:buNone/>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 </a:t>
            </a:r>
          </a:p>
          <a:p>
            <a:pPr marL="342900" marR="0" lvl="0" indent="-342900" algn="just" defTabSz="914400" rtl="1" eaLnBrk="1" fontAlgn="auto" latinLnBrk="0" hangingPunct="1">
              <a:lnSpc>
                <a:spcPct val="115000"/>
              </a:lnSpc>
              <a:spcBef>
                <a:spcPts val="0"/>
              </a:spcBef>
              <a:spcAft>
                <a:spcPts val="1000"/>
              </a:spcAft>
              <a:buClr>
                <a:srgbClr val="000000"/>
              </a:buClr>
              <a:buSzPts val="1400"/>
              <a:buFont typeface="Symbol"/>
              <a:buChar char=""/>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هذه الالتزامات هي أساس الإجراءات الثمانية عشر الدنيا للمشاركة المجتمعية والمساءلة والتي يركز عليها هذا التدريب. وتحدد الإجراءات كيفية وضع هذه الالتزامات رفيعة المستوى موضع التنفيذ في عملنا.</a:t>
            </a:r>
          </a:p>
          <a:p>
            <a:pPr marL="1371600" marR="0" lvl="0" indent="-228600" algn="just" defTabSz="914400" rtl="1" eaLnBrk="1" fontAlgn="auto" latinLnBrk="0" hangingPunct="1">
              <a:lnSpc>
                <a:spcPct val="115000"/>
              </a:lnSpc>
              <a:spcBef>
                <a:spcPts val="0"/>
              </a:spcBef>
              <a:spcAft>
                <a:spcPts val="1000"/>
              </a:spcAft>
              <a:buClr>
                <a:srgbClr val="000000"/>
              </a:buClr>
              <a:buSzPts val="1400"/>
              <a:buFont typeface="Arial"/>
              <a:buNone/>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 </a:t>
            </a:r>
          </a:p>
          <a:p>
            <a:pPr marL="1371600" marR="0" lvl="0" indent="-228600" algn="just" defTabSz="914400" rtl="1" eaLnBrk="1" fontAlgn="auto" latinLnBrk="0" hangingPunct="1">
              <a:lnSpc>
                <a:spcPct val="115000"/>
              </a:lnSpc>
              <a:spcBef>
                <a:spcPts val="0"/>
              </a:spcBef>
              <a:spcAft>
                <a:spcPts val="1000"/>
              </a:spcAft>
              <a:buClr>
                <a:srgbClr val="000000"/>
              </a:buClr>
              <a:buSzPts val="1400"/>
              <a:buFont typeface="Arial"/>
              <a:buNone/>
              <a:tabLst/>
              <a:defRPr/>
            </a:pPr>
            <a:r>
              <a:rPr kumimoji="0" lang="ar-SA" sz="2000" b="1"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الالتزامات كاملة</a:t>
            </a:r>
            <a:endPar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endParaRPr>
          </a:p>
          <a:p>
            <a:pPr marL="1371600" marR="0" lvl="0" indent="-228600" algn="just" defTabSz="914400" rtl="1" eaLnBrk="1" fontAlgn="auto" latinLnBrk="0" hangingPunct="1">
              <a:lnSpc>
                <a:spcPct val="115000"/>
              </a:lnSpc>
              <a:spcBef>
                <a:spcPts val="0"/>
              </a:spcBef>
              <a:spcAft>
                <a:spcPts val="1000"/>
              </a:spcAft>
              <a:buClr>
                <a:srgbClr val="000000"/>
              </a:buClr>
              <a:buSzPts val="1400"/>
              <a:buFont typeface="Arial"/>
              <a:buNone/>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ا</a:t>
            </a:r>
            <a:r>
              <a:rPr kumimoji="0" lang="ar-SA" sz="2000" b="1"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لالتزام 1:</a:t>
            </a: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 تلتزم جميع مكونات الحركة بدمج المشاركة المجتمعية والمساءلة في استراتيجياتها وسياساتها وإجراءاتها</a:t>
            </a:r>
          </a:p>
          <a:p>
            <a:pPr marL="1371600" marR="0" lvl="0" indent="-228600" algn="just" defTabSz="914400" rtl="1" eaLnBrk="1" fontAlgn="auto" latinLnBrk="0" hangingPunct="1">
              <a:lnSpc>
                <a:spcPct val="115000"/>
              </a:lnSpc>
              <a:spcBef>
                <a:spcPts val="0"/>
              </a:spcBef>
              <a:spcAft>
                <a:spcPts val="1000"/>
              </a:spcAft>
              <a:buClr>
                <a:srgbClr val="000000"/>
              </a:buClr>
              <a:buSzPts val="1400"/>
              <a:buFont typeface="Arial"/>
              <a:buNone/>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 </a:t>
            </a:r>
          </a:p>
          <a:p>
            <a:pPr marL="1371600" marR="0" lvl="0" indent="-228600" algn="just" defTabSz="914400" rtl="1" eaLnBrk="1" fontAlgn="auto" latinLnBrk="0" hangingPunct="1">
              <a:lnSpc>
                <a:spcPct val="115000"/>
              </a:lnSpc>
              <a:spcBef>
                <a:spcPts val="0"/>
              </a:spcBef>
              <a:spcAft>
                <a:spcPts val="1000"/>
              </a:spcAft>
              <a:buClr>
                <a:srgbClr val="000000"/>
              </a:buClr>
              <a:buSzPts val="1400"/>
              <a:buFont typeface="Arial"/>
              <a:buNone/>
              <a:tabLst/>
              <a:defRPr/>
            </a:pPr>
            <a:r>
              <a:rPr kumimoji="0" lang="ar-SA" sz="2000" b="1"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الالتزام 2:</a:t>
            </a: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 تلتزم جميع مكونات الحركة بإجراء تحليل منتظم للسياقات التي تعمل فيها من أجل فهم ومعالجة تنوع الاحتياجات ونقاط الضعف والقدرات للأشخاص والمجتمعات التي تسعى إلى خدمتها ومساعدتها بشكل أفضل.</a:t>
            </a:r>
          </a:p>
          <a:p>
            <a:pPr marL="1371600" marR="0" lvl="0" indent="-228600" algn="just" defTabSz="914400" rtl="1" eaLnBrk="1" fontAlgn="auto" latinLnBrk="0" hangingPunct="1">
              <a:lnSpc>
                <a:spcPct val="115000"/>
              </a:lnSpc>
              <a:spcBef>
                <a:spcPts val="0"/>
              </a:spcBef>
              <a:spcAft>
                <a:spcPts val="1000"/>
              </a:spcAft>
              <a:buClr>
                <a:srgbClr val="000000"/>
              </a:buClr>
              <a:buSzPts val="1400"/>
              <a:buFont typeface="Arial"/>
              <a:buNone/>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 </a:t>
            </a:r>
          </a:p>
          <a:p>
            <a:pPr marL="1371600" marR="0" lvl="0" indent="-228600" algn="just" defTabSz="914400" rtl="1" eaLnBrk="1" fontAlgn="auto" latinLnBrk="0" hangingPunct="1">
              <a:lnSpc>
                <a:spcPct val="115000"/>
              </a:lnSpc>
              <a:spcBef>
                <a:spcPts val="0"/>
              </a:spcBef>
              <a:spcAft>
                <a:spcPts val="1000"/>
              </a:spcAft>
              <a:buClr>
                <a:srgbClr val="000000"/>
              </a:buClr>
              <a:buSzPts val="1400"/>
              <a:buFont typeface="Arial"/>
              <a:buNone/>
              <a:tabLst/>
              <a:defRPr/>
            </a:pPr>
            <a:r>
              <a:rPr kumimoji="0" lang="ar-SA" sz="2000" b="1"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الالتزام 3:</a:t>
            </a: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 تلتزم جميع مكونات الحركة بتيسير مشاركة أكبر للسكان والمجتمعات المحلية، بما في ذلك متطوعو الجمعيات الوطنية، ومساعدتهم على تطبيق معارفهم ومهاراتهم وقدراتهم لإيجاد حلول مناسبة وفعالة لمشاكلهم.</a:t>
            </a:r>
          </a:p>
          <a:p>
            <a:pPr marL="1371600" marR="0" lvl="0" indent="-228600" algn="just" defTabSz="914400" rtl="1" eaLnBrk="1" fontAlgn="auto" latinLnBrk="0" hangingPunct="1">
              <a:lnSpc>
                <a:spcPct val="115000"/>
              </a:lnSpc>
              <a:spcBef>
                <a:spcPts val="0"/>
              </a:spcBef>
              <a:spcAft>
                <a:spcPts val="1000"/>
              </a:spcAft>
              <a:buClr>
                <a:srgbClr val="000000"/>
              </a:buClr>
              <a:buSzPts val="1400"/>
              <a:buFont typeface="Arial"/>
              <a:buNone/>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 </a:t>
            </a:r>
          </a:p>
          <a:p>
            <a:pPr marL="1371600" marR="0" lvl="0" indent="-228600" algn="just" defTabSz="914400" rtl="1" eaLnBrk="1" fontAlgn="auto" latinLnBrk="0" hangingPunct="1">
              <a:lnSpc>
                <a:spcPct val="115000"/>
              </a:lnSpc>
              <a:spcBef>
                <a:spcPts val="0"/>
              </a:spcBef>
              <a:spcAft>
                <a:spcPts val="1000"/>
              </a:spcAft>
              <a:buClr>
                <a:srgbClr val="000000"/>
              </a:buClr>
              <a:buSzPts val="1400"/>
              <a:buFont typeface="Arial"/>
              <a:buNone/>
              <a:tabLst/>
              <a:defRPr/>
            </a:pPr>
            <a:r>
              <a:rPr kumimoji="0" lang="ar-SA" sz="2000" b="1"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الالتزام 4:</a:t>
            </a: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 تلتزم جميع مكونات الحركة بالاستماع إلى التغذية الراجعة الواردة منالأشخاص والمجتمعات التي نهدف إلى خدمتها والاستجابة لتلك التغذية الراجعة والتصرف بناء عليها.</a:t>
            </a:r>
          </a:p>
          <a:p>
            <a:pPr marL="1371600" marR="0" lvl="0" indent="-228600" algn="just" defTabSz="914400" rtl="1" eaLnBrk="1" fontAlgn="auto" latinLnBrk="0" hangingPunct="1">
              <a:lnSpc>
                <a:spcPct val="115000"/>
              </a:lnSpc>
              <a:spcBef>
                <a:spcPts val="0"/>
              </a:spcBef>
              <a:spcAft>
                <a:spcPts val="1000"/>
              </a:spcAft>
              <a:buClr>
                <a:srgbClr val="000000"/>
              </a:buClr>
              <a:buSzPts val="1400"/>
              <a:buFont typeface="Arial"/>
              <a:buNone/>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 </a:t>
            </a:r>
          </a:p>
          <a:p>
            <a:pPr marL="1371600" marR="0" lvl="0" indent="-228600" algn="just" defTabSz="914400" rtl="1" eaLnBrk="1" fontAlgn="auto" latinLnBrk="0" hangingPunct="1">
              <a:lnSpc>
                <a:spcPct val="115000"/>
              </a:lnSpc>
              <a:spcBef>
                <a:spcPts val="0"/>
              </a:spcBef>
              <a:spcAft>
                <a:spcPts val="1000"/>
              </a:spcAft>
              <a:buClr>
                <a:srgbClr val="000000"/>
              </a:buClr>
              <a:buSzPts val="1400"/>
              <a:buFont typeface="Arial"/>
              <a:buNone/>
              <a:tabLst/>
              <a:defRPr/>
            </a:pPr>
            <a:r>
              <a:rPr kumimoji="0" lang="ar-SA" sz="2000" b="1"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الالتزام 5:</a:t>
            </a: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 تلتزم جميع مكونات الحركة بمزيد من الشفافية في اتصالاتنا وعلاقاتنا مع الأشخاص والمجتمعات التي نهدف إلى خدمتها.</a:t>
            </a:r>
          </a:p>
          <a:p>
            <a:pPr marL="1371600" marR="0" lvl="0" indent="-228600" algn="just" defTabSz="914400" rtl="1" eaLnBrk="1" fontAlgn="auto" latinLnBrk="0" hangingPunct="1">
              <a:lnSpc>
                <a:spcPct val="115000"/>
              </a:lnSpc>
              <a:spcBef>
                <a:spcPts val="0"/>
              </a:spcBef>
              <a:spcAft>
                <a:spcPts val="1000"/>
              </a:spcAft>
              <a:buClr>
                <a:srgbClr val="000000"/>
              </a:buClr>
              <a:buSzPts val="1400"/>
              <a:buFont typeface="Arial"/>
              <a:buNone/>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 </a:t>
            </a:r>
          </a:p>
          <a:p>
            <a:pPr marL="1371600" marR="0" lvl="0" indent="-228600" algn="just" defTabSz="914400" rtl="1" eaLnBrk="1" fontAlgn="auto" latinLnBrk="0" hangingPunct="1">
              <a:lnSpc>
                <a:spcPct val="115000"/>
              </a:lnSpc>
              <a:spcBef>
                <a:spcPts val="0"/>
              </a:spcBef>
              <a:spcAft>
                <a:spcPts val="1000"/>
              </a:spcAft>
              <a:buClr>
                <a:srgbClr val="000000"/>
              </a:buClr>
              <a:buSzPts val="1400"/>
              <a:buFont typeface="Arial"/>
              <a:buNone/>
              <a:tabLst/>
              <a:defRPr/>
            </a:pPr>
            <a:r>
              <a:rPr kumimoji="0" lang="ar-SA" sz="2000" b="1"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الالتزام 6:</a:t>
            </a: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 تلتزم جميع مكونات الحركة بتعزيز المعرفة والمهارات والكفاءات في مجال المشاركة المجتمعية والمساءلة على جميع المستويات، ودمج هذا التعلم بشكل منهجي في عملنا.</a:t>
            </a:r>
          </a:p>
          <a:p>
            <a:pPr marL="1371600" marR="0" lvl="0" indent="-228600" algn="just" defTabSz="914400" rtl="1" eaLnBrk="1" fontAlgn="auto" latinLnBrk="0" hangingPunct="1">
              <a:lnSpc>
                <a:spcPct val="115000"/>
              </a:lnSpc>
              <a:spcBef>
                <a:spcPts val="0"/>
              </a:spcBef>
              <a:spcAft>
                <a:spcPts val="1000"/>
              </a:spcAft>
              <a:buClr>
                <a:srgbClr val="000000"/>
              </a:buClr>
              <a:buSzPts val="1400"/>
              <a:buFont typeface="Arial"/>
              <a:buNone/>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 </a:t>
            </a:r>
          </a:p>
          <a:p>
            <a:pPr marL="1371600" marR="0" lvl="0" indent="-228600" algn="just" defTabSz="914400" rtl="1" eaLnBrk="1" fontAlgn="auto" latinLnBrk="0" hangingPunct="1">
              <a:lnSpc>
                <a:spcPct val="115000"/>
              </a:lnSpc>
              <a:spcBef>
                <a:spcPts val="0"/>
              </a:spcBef>
              <a:spcAft>
                <a:spcPts val="1000"/>
              </a:spcAft>
              <a:buClr>
                <a:srgbClr val="000000"/>
              </a:buClr>
              <a:buSzPts val="1400"/>
              <a:buFont typeface="Arial"/>
              <a:buNone/>
              <a:tabLst/>
              <a:defRPr/>
            </a:pPr>
            <a:r>
              <a:rPr kumimoji="0" lang="ar-SA" sz="2000" b="1"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الالتزام 7:</a:t>
            </a: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 تلتزم جميع مكونات الحركة بتنسيق أساليب</a:t>
            </a:r>
            <a:r>
              <a:rPr kumimoji="0" lang="ar-JO"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ن</a:t>
            </a: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ا بشأن المشاركة المجتمعية والمساءلة عند العمل في نفس السياق، بما في ذلك مع الشركاء الخارجيين ذوي الصلة، من أجل زيادة التماسك والاتساق وتجنب الازدواجية وتحسين الفعالية والكفاءة.</a:t>
            </a:r>
            <a:endParaRPr kumimoji="0" lang="ar-SA" sz="1804" b="0" i="0" u="none" strike="noStrike" kern="0" cap="none" spc="0" normalizeH="0" baseline="0" noProof="0" dirty="0">
              <a:ln>
                <a:noFill/>
              </a:ln>
              <a:solidFill>
                <a:srgbClr val="000000"/>
              </a:solidFill>
              <a:effectLst/>
              <a:uLnTx/>
              <a:uFillTx/>
              <a:latin typeface="Calibri"/>
              <a:cs typeface="Calibri"/>
              <a:sym typeface="Calibri"/>
            </a:endParaRPr>
          </a:p>
          <a:p>
            <a:pPr marL="342900" lvl="0" indent="-254000" algn="l" rtl="0">
              <a:lnSpc>
                <a:spcPct val="100000"/>
              </a:lnSpc>
              <a:spcBef>
                <a:spcPts val="542"/>
              </a:spcBef>
              <a:spcAft>
                <a:spcPts val="0"/>
              </a:spcAft>
              <a:buSzPts val="1400"/>
              <a:buFont typeface="Arial"/>
              <a:buNone/>
            </a:pPr>
            <a:endParaRPr dirty="0"/>
          </a:p>
        </p:txBody>
      </p:sp>
      <p:sp>
        <p:nvSpPr>
          <p:cNvPr id="602" name="Google Shape;602;p7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GB" sz="1200" b="0" i="0" u="none" strike="noStrike" cap="none">
                <a:solidFill>
                  <a:srgbClr val="000000"/>
                </a:solidFill>
                <a:latin typeface="Calibri"/>
                <a:ea typeface="Calibri"/>
                <a:cs typeface="Calibri"/>
                <a:sym typeface="Calibri"/>
              </a:rPr>
              <a:t>12</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r" rtl="1">
              <a:lnSpc>
                <a:spcPct val="115000"/>
              </a:lnSpc>
              <a:spcBef>
                <a:spcPts val="0"/>
              </a:spcBef>
              <a:spcAft>
                <a:spcPts val="1000"/>
              </a:spcAft>
            </a:pPr>
            <a:r>
              <a:rPr lang="ar-JO" sz="2000" b="1" dirty="0">
                <a:effectLst/>
                <a:latin typeface="Calibri"/>
                <a:ea typeface="Calibri"/>
                <a:cs typeface="Calibri" panose="020F0502020204030204" pitchFamily="34" charset="0"/>
              </a:rPr>
              <a:t>ملاحظات الميسر</a:t>
            </a:r>
            <a:endParaRPr lang="en-US" sz="2000" dirty="0">
              <a:effectLst/>
              <a:latin typeface="Calibri"/>
              <a:ea typeface="Calibri"/>
              <a:cs typeface="Calibri" panose="020F0502020204030204" pitchFamily="34" charset="0"/>
            </a:endParaRPr>
          </a:p>
          <a:p>
            <a:pPr marL="0" marR="0" algn="r" rtl="1">
              <a:lnSpc>
                <a:spcPct val="115000"/>
              </a:lnSpc>
              <a:spcBef>
                <a:spcPts val="0"/>
              </a:spcBef>
              <a:spcAft>
                <a:spcPts val="1000"/>
              </a:spcAft>
            </a:pPr>
            <a:r>
              <a:rPr lang="ar-JO" sz="2000" dirty="0">
                <a:effectLst/>
                <a:latin typeface="Calibri"/>
                <a:ea typeface="Calibri"/>
                <a:cs typeface="Calibri" panose="020F0502020204030204" pitchFamily="34" charset="0"/>
              </a:rPr>
              <a:t> </a:t>
            </a:r>
            <a:endParaRPr lang="en-US" sz="2000" dirty="0">
              <a:effectLst/>
              <a:latin typeface="Calibri"/>
              <a:ea typeface="Calibri"/>
              <a:cs typeface="Calibri" panose="020F0502020204030204" pitchFamily="34" charset="0"/>
            </a:endParaRPr>
          </a:p>
          <a:p>
            <a:pPr marL="0" marR="0" algn="r" rtl="1">
              <a:lnSpc>
                <a:spcPct val="115000"/>
              </a:lnSpc>
              <a:spcBef>
                <a:spcPts val="0"/>
              </a:spcBef>
              <a:spcAft>
                <a:spcPts val="1000"/>
              </a:spcAft>
            </a:pPr>
            <a:r>
              <a:rPr lang="ar-JO" sz="2000" dirty="0">
                <a:effectLst/>
                <a:latin typeface="Calibri"/>
                <a:ea typeface="Calibri"/>
                <a:cs typeface="Calibri" panose="020F0502020204030204" pitchFamily="34" charset="0"/>
              </a:rPr>
              <a:t>تعقيب باسكال باسكال ميج (مديرة إدارة الكوارث والأزمات، الاتحاد الدولي لجمعيات الصليب الأحمر والهلال الأحمر) وماري ويرنتس (نائبة مدير العمليات، اللجنة الدولية للصليب الأحمر) عند التعريف  بالالتزامات على مستوى الحركة بشأن المشاركة المجتمعية والمساءلة في مجلس المندوبين في عام 2019. قالتا: "هذا ليس هو الشيء الصحيح الذي ينبغي القيام به فحسب، بل هذه هي الطريقة الوحيدة للحفاظ على ثقة الناس بنا - ثقتهم بشعبنا وحركتنا - ولضمان أهمية عملنا</a:t>
            </a:r>
            <a:r>
              <a:rPr lang="en-US" sz="2000" dirty="0">
                <a:effectLst/>
                <a:latin typeface="Calibri"/>
                <a:ea typeface="Calibri"/>
                <a:cs typeface="Calibri" panose="020F0502020204030204" pitchFamily="34" charset="0"/>
              </a:rPr>
              <a:t>."</a:t>
            </a:r>
          </a:p>
          <a:p>
            <a:pPr marL="0" marR="0" algn="r" rtl="1">
              <a:lnSpc>
                <a:spcPct val="115000"/>
              </a:lnSpc>
              <a:spcBef>
                <a:spcPts val="0"/>
              </a:spcBef>
              <a:spcAft>
                <a:spcPts val="1000"/>
              </a:spcAft>
            </a:pPr>
            <a:r>
              <a:rPr lang="ar-JO" sz="2000" dirty="0">
                <a:effectLst/>
                <a:latin typeface="Calibri"/>
                <a:ea typeface="Calibri"/>
                <a:cs typeface="Calibri" panose="020F0502020204030204" pitchFamily="34" charset="0"/>
              </a:rPr>
              <a:t>وقد حظي القرار بدعم العديد من الجمعيات الوطنية (تركيا ولبنان وبوركينا فاسو والفلبين) ويمكن الوصول إليه من خلال مركز المشاركة المجتمعية على</a:t>
            </a:r>
            <a:r>
              <a:rPr lang="en-US" sz="2000" dirty="0">
                <a:effectLst/>
                <a:latin typeface="Calibri"/>
                <a:ea typeface="Calibri"/>
                <a:cs typeface="Calibri" panose="020F0502020204030204" pitchFamily="34" charset="0"/>
              </a:rPr>
              <a:t>:</a:t>
            </a:r>
          </a:p>
          <a:p>
            <a:pPr marL="0" marR="0" algn="r" rtl="1">
              <a:lnSpc>
                <a:spcPct val="115000"/>
              </a:lnSpc>
              <a:spcBef>
                <a:spcPts val="0"/>
              </a:spcBef>
              <a:spcAft>
                <a:spcPts val="1000"/>
              </a:spcAft>
            </a:pPr>
            <a:r>
              <a:rPr lang="en-US" sz="2000" dirty="0">
                <a:effectLst/>
                <a:latin typeface="Calibri"/>
                <a:ea typeface="Calibri"/>
                <a:cs typeface="Calibri" panose="020F0502020204030204" pitchFamily="34" charset="0"/>
              </a:rPr>
              <a:t>https://communityengagementhub.org/resource/movement-wide-commitments-for-cea/</a:t>
            </a:r>
          </a:p>
          <a:p>
            <a:pPr marL="0" marR="0" algn="just" rtl="1">
              <a:lnSpc>
                <a:spcPct val="115000"/>
              </a:lnSpc>
              <a:spcBef>
                <a:spcPts val="0"/>
              </a:spcBef>
              <a:spcAft>
                <a:spcPts val="1000"/>
              </a:spcAft>
            </a:pPr>
            <a:r>
              <a:rPr lang="ar-JO" sz="2000" dirty="0">
                <a:effectLst/>
                <a:latin typeface="Calibri"/>
                <a:ea typeface="Calibri"/>
                <a:cs typeface="Calibri" panose="020F0502020204030204" pitchFamily="34" charset="0"/>
              </a:rPr>
              <a:t>هناك أيضًا خطة عمل مرتبطة بذلك لمساعدة جميع أعضاء الحركة على المضي قدمًا في الوفاء بتلك الالتزامات (بالإضافة إلى الموارد العملية مثل دليل المشاركة المجتمعية والمساءلة ومجموعة أدواتها  وحزمها التدريبية): </a:t>
            </a:r>
            <a:endParaRPr lang="en-US" sz="2000" dirty="0">
              <a:effectLst/>
              <a:latin typeface="Calibri"/>
              <a:ea typeface="Calibri"/>
              <a:cs typeface="Calibri" panose="020F0502020204030204" pitchFamily="34" charset="0"/>
            </a:endParaRPr>
          </a:p>
          <a:p>
            <a:pPr marL="0" marR="0">
              <a:lnSpc>
                <a:spcPct val="115000"/>
              </a:lnSpc>
              <a:spcBef>
                <a:spcPts val="0"/>
              </a:spcBef>
              <a:spcAft>
                <a:spcPts val="1000"/>
              </a:spcAft>
            </a:pPr>
            <a:r>
              <a:rPr lang="en-US" sz="2000" dirty="0">
                <a:effectLst/>
                <a:latin typeface="Calibri"/>
                <a:ea typeface="Calibri"/>
                <a:cs typeface="Calibri" panose="020F0502020204030204" pitchFamily="34" charset="0"/>
              </a:rPr>
              <a:t>https://rcrcconference.org/pledge/ifrc-icrc-joint-plan-of-action-for-the-implementation-of-the-minimum-commitments-and-actions-on-community-engagement-and-accountability-cea/</a:t>
            </a:r>
          </a:p>
          <a:p>
            <a:pPr marL="0" marR="0" algn="just" rtl="1">
              <a:lnSpc>
                <a:spcPct val="115000"/>
              </a:lnSpc>
              <a:spcBef>
                <a:spcPts val="0"/>
              </a:spcBef>
              <a:spcAft>
                <a:spcPts val="1000"/>
              </a:spcAft>
            </a:pPr>
            <a:r>
              <a:rPr lang="ar-JO" sz="2000" dirty="0">
                <a:effectLst/>
                <a:latin typeface="Calibri"/>
                <a:ea typeface="Calibri"/>
                <a:cs typeface="Calibri" panose="020F0502020204030204" pitchFamily="34" charset="0"/>
              </a:rPr>
              <a:t> </a:t>
            </a:r>
            <a:endParaRPr lang="en-US" sz="2000" dirty="0">
              <a:effectLst/>
              <a:latin typeface="Calibri"/>
              <a:ea typeface="Calibri"/>
              <a:cs typeface="Calibri" panose="020F0502020204030204" pitchFamily="34" charset="0"/>
            </a:endParaRPr>
          </a:p>
          <a:p>
            <a:pPr marL="0" marR="0" lvl="0" indent="0" algn="l" defTabSz="914400" rtl="0" eaLnBrk="1" fontAlgn="auto" latinLnBrk="0" hangingPunct="1">
              <a:lnSpc>
                <a:spcPct val="110000"/>
              </a:lnSpc>
              <a:spcBef>
                <a:spcPts val="0"/>
              </a:spcBef>
              <a:spcAft>
                <a:spcPts val="1200"/>
              </a:spcAft>
              <a:buClr>
                <a:srgbClr val="CF1C21"/>
              </a:buClr>
              <a:buSzPts val="2790"/>
              <a:buFont typeface="Noto Sans Symbols"/>
              <a:buNone/>
              <a:tabLst/>
              <a:defRPr/>
            </a:pPr>
            <a:endParaRPr lang="en-US" sz="2000" b="0" dirty="0">
              <a:solidFill>
                <a:srgbClr val="F5333F"/>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Calibri" panose="020F050202020403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en-US" altLang="ru-RU"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Tree>
    <p:extLst>
      <p:ext uri="{BB962C8B-B14F-4D97-AF65-F5344CB8AC3E}">
        <p14:creationId xmlns:p14="http://schemas.microsoft.com/office/powerpoint/2010/main" val="42049049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7"/>
        <p:cNvGrpSpPr/>
        <p:nvPr/>
      </p:nvGrpSpPr>
      <p:grpSpPr>
        <a:xfrm>
          <a:off x="0" y="0"/>
          <a:ext cx="0" cy="0"/>
          <a:chOff x="0" y="0"/>
          <a:chExt cx="0" cy="0"/>
        </a:xfrm>
      </p:grpSpPr>
      <p:sp>
        <p:nvSpPr>
          <p:cNvPr id="608" name="Google Shape;608;p71: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9" name="Google Shape;609;p7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algn="r" rtl="1">
              <a:lnSpc>
                <a:spcPct val="115000"/>
              </a:lnSpc>
              <a:spcBef>
                <a:spcPts val="0"/>
              </a:spcBef>
              <a:spcAft>
                <a:spcPts val="1000"/>
              </a:spcAft>
            </a:pPr>
            <a:r>
              <a:rPr lang="ar-JO" sz="2000" b="1" dirty="0">
                <a:effectLst/>
                <a:latin typeface="Calibri"/>
                <a:ea typeface="Calibri"/>
                <a:cs typeface="Calibri" panose="020F0502020204030204" pitchFamily="34" charset="0"/>
              </a:rPr>
              <a:t>ملاحظات الميسر </a:t>
            </a:r>
            <a:endParaRPr lang="en-US" sz="2000" dirty="0">
              <a:effectLst/>
              <a:latin typeface="Calibri"/>
              <a:ea typeface="Calibri"/>
              <a:cs typeface="Calibri" panose="020F0502020204030204" pitchFamily="34" charset="0"/>
            </a:endParaRPr>
          </a:p>
          <a:p>
            <a:pPr marL="0" marR="0" algn="r" rtl="1">
              <a:lnSpc>
                <a:spcPct val="115000"/>
              </a:lnSpc>
              <a:spcBef>
                <a:spcPts val="0"/>
              </a:spcBef>
              <a:spcAft>
                <a:spcPts val="1000"/>
              </a:spcAft>
            </a:pPr>
            <a:r>
              <a:rPr lang="ar-JO" sz="2000" dirty="0">
                <a:effectLst/>
                <a:latin typeface="Calibri"/>
                <a:ea typeface="Calibri"/>
                <a:cs typeface="Calibri" panose="020F0502020204030204" pitchFamily="34" charset="0"/>
              </a:rPr>
              <a:t>لا تقتصر الجهود الرامية إلى تعزيز المشاركة المجتمعية والمساءلة على الحركة وحدها. هناك العديد من المبادرات العالمية التي تعمل على دعم هذا الهدف. تدعم هذه الالتزامات المشتركة العمل المشترك على تحسين المشاركة المجتمعية عبر الوكالات وتعني أن شركائنا يعملون أيضًا بجد لتحسين المساءلة. وتشمل تلك الالتزامات</a:t>
            </a:r>
            <a:r>
              <a:rPr lang="en-US" sz="2000" dirty="0">
                <a:effectLst/>
                <a:latin typeface="Calibri"/>
                <a:ea typeface="Calibri"/>
                <a:cs typeface="Calibri" panose="020F0502020204030204" pitchFamily="34" charset="0"/>
              </a:rPr>
              <a:t>: </a:t>
            </a:r>
          </a:p>
          <a:p>
            <a:pPr marL="0" marR="0" algn="r" rtl="1">
              <a:lnSpc>
                <a:spcPct val="115000"/>
              </a:lnSpc>
              <a:spcBef>
                <a:spcPts val="0"/>
              </a:spcBef>
              <a:spcAft>
                <a:spcPts val="1000"/>
              </a:spcAft>
            </a:pPr>
            <a:r>
              <a:rPr lang="ar-JO" sz="2000" b="1" dirty="0">
                <a:solidFill>
                  <a:srgbClr val="0070C0"/>
                </a:solidFill>
                <a:effectLst/>
                <a:latin typeface="Calibri"/>
                <a:ea typeface="Calibri"/>
                <a:cs typeface="Calibri" panose="020F0502020204030204" pitchFamily="34" charset="0"/>
              </a:rPr>
              <a:t>المعيار الإنساني الأساسي</a:t>
            </a:r>
            <a:endParaRPr lang="en-US" sz="2000" b="1" dirty="0">
              <a:effectLst/>
              <a:latin typeface="Calibri"/>
              <a:ea typeface="Calibri"/>
              <a:cs typeface="Calibri" panose="020F0502020204030204" pitchFamily="34" charset="0"/>
            </a:endParaRPr>
          </a:p>
          <a:p>
            <a:pPr marL="0" marR="0" algn="just" rtl="1">
              <a:lnSpc>
                <a:spcPct val="115000"/>
              </a:lnSpc>
              <a:spcBef>
                <a:spcPts val="0"/>
              </a:spcBef>
              <a:spcAft>
                <a:spcPts val="1000"/>
              </a:spcAft>
            </a:pPr>
            <a:r>
              <a:rPr lang="ar-JO" sz="2000" dirty="0">
                <a:effectLst/>
                <a:latin typeface="Calibri"/>
                <a:ea typeface="Calibri"/>
                <a:cs typeface="Calibri" panose="020F0502020204030204" pitchFamily="34" charset="0"/>
              </a:rPr>
              <a:t>يحدد المعيار الإنساني الأساسي بشأن الجودة والمساءلة تسعة التزامات يمكن للمنظمات والأفراد المشاركين في الاستجابة الإنسانية استخدامها لتحسين جودة وفعالية المساعدة التي يقدمونها. وتشمل تلك الالتزامات جودة المساعدة الإنسانية وملائمتنها، والمساءلة تجاه الأشخاص المتضررين، والتنسيق، والتعلم، وإدارة الأفراد، ومنع الاستغلال والاعتداء الجنسيين ومنع الاحتيال والفساد. تتوافق الالتزامات والإجراءات الدنيا التي يتبناها الصليب الأحمر والهلال الأحمر  بشأن إشراك المجتمع المحلي والمساءلة مع المعيار الأساسي الإنساني</a:t>
            </a:r>
            <a:r>
              <a:rPr lang="en-US" sz="2000" dirty="0">
                <a:effectLst/>
                <a:latin typeface="Calibri"/>
                <a:ea typeface="Calibri"/>
                <a:cs typeface="Calibri" panose="020F0502020204030204" pitchFamily="34" charset="0"/>
              </a:rPr>
              <a:t>.</a:t>
            </a:r>
          </a:p>
          <a:p>
            <a:pPr marL="0" marR="0" algn="r" rtl="1">
              <a:lnSpc>
                <a:spcPct val="115000"/>
              </a:lnSpc>
              <a:spcBef>
                <a:spcPts val="0"/>
              </a:spcBef>
              <a:spcAft>
                <a:spcPts val="1000"/>
              </a:spcAft>
            </a:pPr>
            <a:r>
              <a:rPr lang="en-US" sz="2000" dirty="0">
                <a:effectLst/>
                <a:latin typeface="Calibri"/>
                <a:ea typeface="Calibri"/>
                <a:cs typeface="Calibri" panose="020F0502020204030204" pitchFamily="34" charset="0"/>
              </a:rPr>
              <a:t> </a:t>
            </a:r>
          </a:p>
          <a:p>
            <a:pPr marL="0" marR="0" algn="r" rtl="1">
              <a:lnSpc>
                <a:spcPct val="115000"/>
              </a:lnSpc>
              <a:spcBef>
                <a:spcPts val="0"/>
              </a:spcBef>
              <a:spcAft>
                <a:spcPts val="1000"/>
              </a:spcAft>
            </a:pPr>
            <a:r>
              <a:rPr lang="ar-JO" sz="2000" b="1" dirty="0">
                <a:solidFill>
                  <a:srgbClr val="0070C0"/>
                </a:solidFill>
                <a:effectLst/>
                <a:latin typeface="Calibri"/>
                <a:ea typeface="Calibri"/>
                <a:cs typeface="Calibri" panose="020F0502020204030204" pitchFamily="34" charset="0"/>
              </a:rPr>
              <a:t>التزامات اللجنة الدائمة المشتركة بين الوكالات بشأن المساءلة تجاه الأشخاص المتضررين</a:t>
            </a:r>
            <a:endParaRPr lang="en-US" sz="2000" b="1" dirty="0">
              <a:effectLst/>
              <a:latin typeface="Calibri"/>
              <a:ea typeface="Calibri"/>
              <a:cs typeface="Calibri" panose="020F0502020204030204" pitchFamily="34" charset="0"/>
            </a:endParaRPr>
          </a:p>
          <a:p>
            <a:pPr marL="0" marR="0" algn="r" rtl="1">
              <a:lnSpc>
                <a:spcPct val="115000"/>
              </a:lnSpc>
              <a:spcBef>
                <a:spcPts val="0"/>
              </a:spcBef>
              <a:spcAft>
                <a:spcPts val="1000"/>
              </a:spcAft>
            </a:pPr>
            <a:r>
              <a:rPr lang="ar-JO" sz="2000" dirty="0">
                <a:effectLst/>
                <a:latin typeface="Calibri"/>
                <a:ea typeface="Calibri"/>
                <a:cs typeface="Calibri" panose="020F0502020204030204" pitchFamily="34" charset="0"/>
              </a:rPr>
              <a:t>تمثل اللجنة الدائمة المشتركة بين الوكالات الآلية الرئيسية لتنسيق عمل الوكالات المشاركة في المساعدة الإنسانية. بناء على التزامات اللجنة بشأن المساءلة تجاه الأشخاص المتضررين،  يلتزم المستجيبون بالإبلاغ عن أصوات الأشخاص المتضررين وألوياتهم وتغذيتهم الراجعة وسماعها والتصرف بناء عليها (بما في ذلك ما يتعلق بالشكاوى والمزاعم حول الاستغلال والاعتداء الجنسيين)، وضمان أن تنفذ الفئات المختلفة من السكان المتضررين دورا فعالا في عملية صنع القرار. </a:t>
            </a:r>
            <a:endParaRPr lang="en-US" sz="2000" dirty="0">
              <a:effectLst/>
              <a:latin typeface="Calibri"/>
              <a:ea typeface="Calibri"/>
              <a:cs typeface="Calibri" panose="020F0502020204030204" pitchFamily="34" charset="0"/>
            </a:endParaRPr>
          </a:p>
          <a:p>
            <a:pPr marL="0" marR="0" algn="r" rtl="1">
              <a:lnSpc>
                <a:spcPct val="115000"/>
              </a:lnSpc>
              <a:spcBef>
                <a:spcPts val="0"/>
              </a:spcBef>
              <a:spcAft>
                <a:spcPts val="1000"/>
              </a:spcAft>
            </a:pPr>
            <a:r>
              <a:rPr lang="ar-JO" sz="2000" b="1" dirty="0">
                <a:solidFill>
                  <a:srgbClr val="FFFF00"/>
                </a:solidFill>
                <a:effectLst/>
                <a:latin typeface="Calibri"/>
                <a:ea typeface="Calibri"/>
                <a:cs typeface="Calibri" panose="020F0502020204030204" pitchFamily="34" charset="0"/>
              </a:rPr>
              <a:t>التزامات الصفقة الكبرى</a:t>
            </a:r>
            <a:endParaRPr lang="en-US" sz="2000" b="1" dirty="0">
              <a:solidFill>
                <a:srgbClr val="FFFF00"/>
              </a:solidFill>
              <a:effectLst/>
              <a:latin typeface="Calibri"/>
              <a:ea typeface="Calibri"/>
              <a:cs typeface="Calibri" panose="020F0502020204030204" pitchFamily="34" charset="0"/>
            </a:endParaRPr>
          </a:p>
          <a:p>
            <a:pPr marL="0" marR="0" algn="just" rtl="1">
              <a:lnSpc>
                <a:spcPct val="115000"/>
              </a:lnSpc>
              <a:spcBef>
                <a:spcPts val="0"/>
              </a:spcBef>
              <a:spcAft>
                <a:spcPts val="1000"/>
              </a:spcAft>
            </a:pPr>
            <a:r>
              <a:rPr lang="ar-JO" sz="2000" dirty="0">
                <a:effectLst/>
                <a:latin typeface="Calibri"/>
                <a:ea typeface="Calibri"/>
                <a:cs typeface="Calibri" panose="020F0502020204030204" pitchFamily="34" charset="0"/>
              </a:rPr>
              <a:t>تمثل الصفقة الكبرى- التي أُطلقت خلال القمة العالمية الإنسانية في اسطنبول في أيار2016- اتفاقا فريدا بين بعض أكبر الجهات المانحة والمنظمات الإنسانية التي التزمت بتحقيق نتائج إنسانية أفضل للسكان المتضررين من خلال تعزيز الكفاءة والفعالية وزيادة المساءلة، على أساس المعاملة بالمثل باعتبارها ذات صلة بالجميع. كانت تتضمن الصفقة الكبرى في الأصل ثمانية مسارات عمل، يركز اثنان منها على التوطين والمشاركة. في عام 2021، اُعتمد إطار الصفقة الكبرى 2.0 ، والذي يرى التوطين ومشاركة المجتمعات المتضررة كواحدة من الأولويات التمكينية الاثتنين ويرى المساءلة والشمول كإحدى ركائز النتائج الأربع. </a:t>
            </a:r>
            <a:endParaRPr lang="en-US" sz="2000" dirty="0">
              <a:effectLst/>
              <a:latin typeface="Calibri"/>
              <a:ea typeface="Calibri"/>
              <a:cs typeface="Calibri" panose="020F0502020204030204" pitchFamily="34" charset="0"/>
            </a:endParaRPr>
          </a:p>
          <a:p>
            <a:pPr marL="0" marR="0" algn="r" rtl="1">
              <a:lnSpc>
                <a:spcPct val="115000"/>
              </a:lnSpc>
              <a:spcBef>
                <a:spcPts val="0"/>
              </a:spcBef>
              <a:spcAft>
                <a:spcPts val="1000"/>
              </a:spcAft>
            </a:pPr>
            <a:r>
              <a:rPr lang="en-US" sz="2000" dirty="0">
                <a:effectLst/>
                <a:latin typeface="Calibri"/>
                <a:ea typeface="Calibri"/>
                <a:cs typeface="Calibri" panose="020F0502020204030204" pitchFamily="34" charset="0"/>
              </a:rPr>
              <a:t> </a:t>
            </a:r>
          </a:p>
          <a:p>
            <a:pPr marL="0" marR="0" algn="r" rtl="1">
              <a:lnSpc>
                <a:spcPct val="115000"/>
              </a:lnSpc>
              <a:spcBef>
                <a:spcPts val="0"/>
              </a:spcBef>
              <a:spcAft>
                <a:spcPts val="1000"/>
              </a:spcAft>
            </a:pPr>
            <a:r>
              <a:rPr lang="ar-JO" sz="2000" b="1" dirty="0">
                <a:solidFill>
                  <a:srgbClr val="0070C0"/>
                </a:solidFill>
                <a:effectLst/>
                <a:latin typeface="Calibri"/>
                <a:ea typeface="Calibri"/>
                <a:cs typeface="Calibri" panose="020F0502020204030204" pitchFamily="34" charset="0"/>
              </a:rPr>
              <a:t>مكتب تنسيق الشؤون الإنسانية</a:t>
            </a:r>
            <a:endParaRPr lang="en-US" sz="2000" b="1" dirty="0">
              <a:solidFill>
                <a:srgbClr val="0070C0"/>
              </a:solidFill>
              <a:effectLst/>
              <a:latin typeface="Calibri"/>
              <a:ea typeface="Calibri"/>
              <a:cs typeface="Calibri" panose="020F0502020204030204" pitchFamily="34" charset="0"/>
            </a:endParaRPr>
          </a:p>
          <a:p>
            <a:pPr marL="0" marR="0" algn="just" rtl="1">
              <a:lnSpc>
                <a:spcPct val="115000"/>
              </a:lnSpc>
              <a:spcBef>
                <a:spcPts val="0"/>
              </a:spcBef>
              <a:spcAft>
                <a:spcPts val="1000"/>
              </a:spcAft>
            </a:pPr>
            <a:r>
              <a:rPr lang="ar-JO" sz="2000" dirty="0">
                <a:effectLst/>
                <a:latin typeface="Calibri"/>
                <a:ea typeface="Calibri"/>
                <a:cs typeface="Calibri" panose="020F0502020204030204" pitchFamily="34" charset="0"/>
              </a:rPr>
              <a:t>يتبنى أربعة "عناصر غير قابلة للتفاوض" تظهر في الاختصاصات لجميع منسقي الشؤون الإنسانية ويجب أن تظهر في جميع خطط الاستجابة الإنسانية - وهذا يشمل المسائلة أمام السكان المتضررين، والجنس، ومنع الاستغلال والاعتداء الجنسيين، والحماية.</a:t>
            </a:r>
            <a:endParaRPr lang="en-US" sz="2000" dirty="0">
              <a:effectLst/>
              <a:latin typeface="Calibri"/>
              <a:ea typeface="Calibri"/>
              <a:cs typeface="Calibri" panose="020F0502020204030204" pitchFamily="34" charset="0"/>
            </a:endParaRPr>
          </a:p>
          <a:p>
            <a:pPr marL="1371600" marR="0" lvl="0" indent="-228600" algn="just" defTabSz="914400" rtl="1" eaLnBrk="1" fontAlgn="auto" latinLnBrk="0" hangingPunct="1">
              <a:lnSpc>
                <a:spcPct val="115000"/>
              </a:lnSpc>
              <a:spcBef>
                <a:spcPts val="0"/>
              </a:spcBef>
              <a:spcAft>
                <a:spcPts val="1000"/>
              </a:spcAft>
              <a:buClr>
                <a:srgbClr val="000000"/>
              </a:buClr>
              <a:buSzPts val="1400"/>
              <a:buFont typeface="Arial"/>
              <a:buNone/>
              <a:tabLst/>
              <a:defRPr/>
            </a:pPr>
            <a:endParaRPr kumimoji="0" lang="en-US"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endParaRPr>
          </a:p>
        </p:txBody>
      </p:sp>
      <p:sp>
        <p:nvSpPr>
          <p:cNvPr id="610" name="Google Shape;610;p7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GB" sz="1200" b="0" i="0" u="none" strike="noStrike" cap="none">
                <a:solidFill>
                  <a:srgbClr val="000000"/>
                </a:solidFill>
                <a:latin typeface="Calibri"/>
                <a:ea typeface="Calibri"/>
                <a:cs typeface="Calibri"/>
                <a:sym typeface="Calibri"/>
              </a:rPr>
              <a:t>14</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6"/>
        <p:cNvGrpSpPr/>
        <p:nvPr/>
      </p:nvGrpSpPr>
      <p:grpSpPr>
        <a:xfrm>
          <a:off x="0" y="0"/>
          <a:ext cx="0" cy="0"/>
          <a:chOff x="0" y="0"/>
          <a:chExt cx="0" cy="0"/>
        </a:xfrm>
      </p:grpSpPr>
      <p:sp>
        <p:nvSpPr>
          <p:cNvPr id="577" name="Google Shape;577;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dirty="0"/>
          </a:p>
        </p:txBody>
      </p:sp>
      <p:sp>
        <p:nvSpPr>
          <p:cNvPr id="578" name="Google Shape;578;p1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1"/>
        <p:cNvGrpSpPr/>
        <p:nvPr/>
      </p:nvGrpSpPr>
      <p:grpSpPr>
        <a:xfrm>
          <a:off x="0" y="0"/>
          <a:ext cx="0" cy="0"/>
          <a:chOff x="0" y="0"/>
          <a:chExt cx="0" cy="0"/>
        </a:xfrm>
      </p:grpSpPr>
      <p:sp>
        <p:nvSpPr>
          <p:cNvPr id="582" name="Google Shape;582;p1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3" name="Google Shape;583;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algn="just" rtl="1">
              <a:lnSpc>
                <a:spcPct val="115000"/>
              </a:lnSpc>
              <a:spcBef>
                <a:spcPts val="0"/>
              </a:spcBef>
              <a:spcAft>
                <a:spcPts val="1000"/>
              </a:spcAft>
            </a:pPr>
            <a:r>
              <a:rPr lang="ar-JO" sz="2000" b="1" dirty="0">
                <a:effectLst/>
                <a:latin typeface="Calibri"/>
                <a:ea typeface="Calibri"/>
                <a:cs typeface="Calibri" panose="020F0502020204030204" pitchFamily="34" charset="0"/>
              </a:rPr>
              <a:t>ملاحظات الميسر</a:t>
            </a:r>
            <a:endParaRPr lang="en-US" sz="2000" dirty="0">
              <a:effectLst/>
              <a:latin typeface="Calibri"/>
              <a:ea typeface="Calibri"/>
              <a:cs typeface="Calibri" panose="020F0502020204030204" pitchFamily="34" charset="0"/>
            </a:endParaRPr>
          </a:p>
          <a:p>
            <a:pPr marL="0" marR="0" algn="just" rtl="1">
              <a:lnSpc>
                <a:spcPct val="115000"/>
              </a:lnSpc>
              <a:spcBef>
                <a:spcPts val="0"/>
              </a:spcBef>
              <a:spcAft>
                <a:spcPts val="1000"/>
              </a:spcAft>
            </a:pPr>
            <a:r>
              <a:rPr lang="ar-JO" sz="2000" dirty="0">
                <a:effectLst/>
                <a:latin typeface="Calibri"/>
                <a:ea typeface="Calibri"/>
                <a:cs typeface="Calibri" panose="020F0502020204030204" pitchFamily="34" charset="0"/>
              </a:rPr>
              <a:t> </a:t>
            </a:r>
            <a:endParaRPr lang="en-US" sz="2000" dirty="0">
              <a:effectLst/>
              <a:latin typeface="Calibri"/>
              <a:ea typeface="Calibri"/>
              <a:cs typeface="Calibri" panose="020F0502020204030204" pitchFamily="34" charset="0"/>
            </a:endParaRPr>
          </a:p>
          <a:p>
            <a:pPr marL="0" marR="0" algn="just" rtl="1">
              <a:lnSpc>
                <a:spcPct val="115000"/>
              </a:lnSpc>
              <a:spcBef>
                <a:spcPts val="0"/>
              </a:spcBef>
              <a:spcAft>
                <a:spcPts val="1000"/>
              </a:spcAft>
            </a:pPr>
            <a:r>
              <a:rPr lang="ar-JO" sz="2000" b="1" dirty="0">
                <a:effectLst/>
                <a:latin typeface="Calibri"/>
                <a:ea typeface="Calibri"/>
                <a:cs typeface="Calibri" panose="020F0502020204030204" pitchFamily="34" charset="0"/>
              </a:rPr>
              <a:t>قبل عرض المحتوى  الموجود على الشريحة: </a:t>
            </a:r>
            <a:endParaRPr lang="en-US" sz="2000" dirty="0">
              <a:effectLst/>
              <a:latin typeface="Calibri"/>
              <a:ea typeface="Calibri"/>
              <a:cs typeface="Calibri" panose="020F0502020204030204" pitchFamily="34" charset="0"/>
            </a:endParaRPr>
          </a:p>
          <a:p>
            <a:pPr marL="0" marR="0" algn="just" rtl="1">
              <a:lnSpc>
                <a:spcPct val="115000"/>
              </a:lnSpc>
              <a:spcBef>
                <a:spcPts val="0"/>
              </a:spcBef>
              <a:spcAft>
                <a:spcPts val="1000"/>
              </a:spcAft>
            </a:pPr>
            <a:r>
              <a:rPr lang="ar-JO" sz="2000" dirty="0">
                <a:effectLst/>
                <a:latin typeface="Calibri"/>
                <a:ea typeface="Calibri"/>
                <a:cs typeface="Calibri" panose="020F0502020204030204" pitchFamily="34" charset="0"/>
              </a:rPr>
              <a:t> </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اسأل المشاركين إذا كان بإمكانهم اقتراح بعض الفوائد التي يمكن أن تحققها المشاركة المجتمعية والمساءلة القوية للمنظمة</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بعد ذلك، استعرض كل فائدة من الفوائد الست التي تم التركيز عليها في الشريحة، واشرح كل واحدة منها</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وردت الإحصائية أعلاه في تقرير وضع النظام الإنساني لعام 2018 الذي وجد علاقة ذات دلالة إحصائية بين الدرجة التي تتم بها استشارة الأشخاص بشأن البرنامج، أو القدرة على تقديم التغذية الراجعة، والدرجة التي يشعرون بها أنهم يعاملون باحترام وكرامة. كما كان هناك علاقة ذات دلالة بين المشاركة وتحسين البرامج - فالأشخاص الذين أفادوا بأنهم اُستشيروا واستطاعوا  تقديم تغذية راجعة كانوا أكثر إيجابية بمقدار مرتين إلى ثلاث مرات بشأن ملائمة ونوعية المساعدات التي حصلوا عليها، مقارنة بالأشخاص الذين لم يُسشتاروا ولم يقدموا تغذية راجعة. </a:t>
            </a:r>
            <a:endParaRPr lang="en-US" sz="2000" dirty="0">
              <a:effectLst/>
              <a:latin typeface="Calibri"/>
              <a:ea typeface="Calibri"/>
              <a:cs typeface="Calibri" panose="020F0502020204030204" pitchFamily="34" charset="0"/>
            </a:endParaRPr>
          </a:p>
          <a:p>
            <a:pPr marL="0" marR="0" algn="just" rtl="1">
              <a:lnSpc>
                <a:spcPct val="115000"/>
              </a:lnSpc>
              <a:spcBef>
                <a:spcPts val="0"/>
              </a:spcBef>
              <a:spcAft>
                <a:spcPts val="1000"/>
              </a:spcAft>
            </a:pPr>
            <a:r>
              <a:rPr lang="ar-JO" sz="2000" dirty="0">
                <a:effectLst/>
                <a:latin typeface="Calibri"/>
                <a:ea typeface="Calibri"/>
                <a:cs typeface="Calibri" panose="020F0502020204030204" pitchFamily="34" charset="0"/>
              </a:rPr>
              <a:t> </a:t>
            </a:r>
            <a:endParaRPr lang="en-US" sz="2000" dirty="0">
              <a:effectLst/>
              <a:latin typeface="Calibri"/>
              <a:ea typeface="Calibri"/>
              <a:cs typeface="Calibri" panose="020F0502020204030204" pitchFamily="34" charset="0"/>
            </a:endParaRPr>
          </a:p>
          <a:p>
            <a:pPr marL="0" marR="0" algn="just" rtl="1">
              <a:lnSpc>
                <a:spcPct val="115000"/>
              </a:lnSpc>
              <a:spcBef>
                <a:spcPts val="0"/>
              </a:spcBef>
              <a:spcAft>
                <a:spcPts val="1000"/>
              </a:spcAft>
            </a:pPr>
            <a:r>
              <a:rPr lang="ar-JO" sz="2000" dirty="0">
                <a:effectLst/>
                <a:latin typeface="Calibri"/>
                <a:ea typeface="Calibri"/>
                <a:cs typeface="Calibri" panose="020F0502020204030204" pitchFamily="34" charset="0"/>
              </a:rPr>
              <a:t> </a:t>
            </a:r>
            <a:endParaRPr lang="en-US" sz="2000" dirty="0">
              <a:effectLst/>
              <a:latin typeface="Calibri"/>
              <a:ea typeface="Calibri"/>
              <a:cs typeface="Calibri" panose="020F0502020204030204" pitchFamily="34" charset="0"/>
            </a:endParaRPr>
          </a:p>
          <a:p>
            <a:pPr marL="0" marR="0" algn="just" rtl="1">
              <a:lnSpc>
                <a:spcPct val="115000"/>
              </a:lnSpc>
              <a:spcBef>
                <a:spcPts val="0"/>
              </a:spcBef>
              <a:spcAft>
                <a:spcPts val="1000"/>
              </a:spcAft>
            </a:pPr>
            <a:r>
              <a:rPr lang="ar-JO" sz="2000" b="1" dirty="0">
                <a:effectLst/>
                <a:latin typeface="Calibri"/>
                <a:ea typeface="Calibri"/>
                <a:cs typeface="Calibri" panose="020F0502020204030204" pitchFamily="34" charset="0"/>
              </a:rPr>
              <a:t>كيف يمكن للمشاركة المجتمعية والمساءلة القوية إفادة المنظمة؟</a:t>
            </a:r>
            <a:endParaRPr lang="en-US" sz="2000" dirty="0">
              <a:effectLst/>
              <a:latin typeface="Calibri"/>
              <a:ea typeface="Calibri"/>
              <a:cs typeface="Calibri" panose="020F0502020204030204" pitchFamily="34" charset="0"/>
            </a:endParaRPr>
          </a:p>
          <a:p>
            <a:pPr marL="0" marR="0" algn="just" rtl="1">
              <a:lnSpc>
                <a:spcPct val="115000"/>
              </a:lnSpc>
              <a:spcBef>
                <a:spcPts val="0"/>
              </a:spcBef>
              <a:spcAft>
                <a:spcPts val="1000"/>
              </a:spcAft>
            </a:pPr>
            <a:r>
              <a:rPr lang="ar-JO" sz="2000" dirty="0">
                <a:effectLst/>
                <a:latin typeface="Calibri"/>
                <a:ea typeface="Calibri"/>
                <a:cs typeface="Calibri" panose="020F0502020204030204" pitchFamily="34" charset="0"/>
              </a:rPr>
              <a:t> </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mj-lt"/>
              <a:buAutoNum type="arabicPeriod"/>
            </a:pPr>
            <a:r>
              <a:rPr lang="ar-JO" sz="2000" b="1" dirty="0">
                <a:effectLst/>
                <a:latin typeface="Calibri"/>
                <a:ea typeface="Calibri"/>
                <a:cs typeface="Calibri" panose="020F0502020204030204" pitchFamily="34" charset="0"/>
              </a:rPr>
              <a:t>جودة وتأثير أفضل</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عندما نشرك المجتمع، فإننا نفهم احتياجاته وتفضيلاته وسياقه. وهذا يساعدنا على ضمان أن الدعم الذي نقدمه مناسب وفعال ويلبي الاحتياجات ذات الأولوية - مما يحسن الجودة الشاملة وتأثير تدخلاتنا</a:t>
            </a:r>
            <a:r>
              <a:rPr lang="en-US" sz="2000" dirty="0">
                <a:effectLst/>
                <a:latin typeface="Calibri"/>
                <a:ea typeface="Calibri"/>
                <a:cs typeface="Calibri" panose="020F0502020204030204" pitchFamily="34" charset="0"/>
              </a:rPr>
              <a:t>.</a:t>
            </a: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إن الاستماع إلى تعليقات المجتمع يتيح لنا معرفة الإجراءات غير المجدية ويوفر رؤى قيمة حول كيفية تحسين عملنا وزيادة فعاليتنا</a:t>
            </a:r>
            <a:r>
              <a:rPr lang="en-US" sz="2000" dirty="0">
                <a:effectLst/>
                <a:latin typeface="Calibri"/>
                <a:ea typeface="Calibri"/>
                <a:cs typeface="Calibri" panose="020F0502020204030204" pitchFamily="34" charset="0"/>
              </a:rPr>
              <a:t>.</a:t>
            </a: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كما أن المشاركة المجتمعية القوية تسهل ملكية محلية أكبر للتدخلات، مما يحسن الاستدامة ويبني القدرة على الصمود من خلال إطالة عمر المشروع - ويعزز تأثير عملنا على المدى الطويل</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كما يساعدنا فهم المجتمع والسياق على ضمان عدم التسبب بالأذى أو خلق عواقب سلبية غير مقصودة نتيجة لأفعالنا - على سبيل المثال، تقويض الأسواق المحلية من خلال السلع التي نوزعها أو تفاقم التوترات المجتمعية الحالية من خلال المحاباة الشكلية لمجموعة على أخرى</a:t>
            </a:r>
            <a:r>
              <a:rPr lang="en-US" sz="2000" dirty="0">
                <a:effectLst/>
                <a:latin typeface="Calibri"/>
                <a:ea typeface="Calibri"/>
                <a:cs typeface="Calibri" panose="020F0502020204030204" pitchFamily="34" charset="0"/>
              </a:rPr>
              <a:t>.</a:t>
            </a:r>
          </a:p>
          <a:p>
            <a:pPr marL="342900" marR="0" lvl="0" indent="-342900" algn="just" rtl="1">
              <a:lnSpc>
                <a:spcPct val="115000"/>
              </a:lnSpc>
              <a:spcBef>
                <a:spcPts val="0"/>
              </a:spcBef>
              <a:spcAft>
                <a:spcPts val="1000"/>
              </a:spcAft>
              <a:buFont typeface="+mj-lt"/>
              <a:buAutoNum type="arabicPeriod"/>
            </a:pPr>
            <a:r>
              <a:rPr lang="ar-JO" sz="2000" b="1" dirty="0">
                <a:effectLst/>
                <a:latin typeface="Calibri"/>
                <a:ea typeface="Calibri"/>
                <a:cs typeface="Calibri" panose="020F0502020204030204" pitchFamily="34" charset="0"/>
              </a:rPr>
              <a:t>تحسين الكفاءة</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يمكن أن تساعدنا المشاركة المجتمعية في تجنب الأخطاء والتأخيرات المكلفة - على سبيل المثال، شراء مواد الإغاثة التي لا يحتاجها الناس. عندما لا نشرك المجتمع على نحو جيد ووضع افتراضات حول ما يحتاجه أفراد المجتمع أو كيفية عمل الأشياء في مجتمعهم، فإننا نخاطر بإساءة فهم الأمور وارتكاب الأخطاء. قد يؤدي هذا إلى إهدار الوقت والموارد والطاقة ويتسبب في تأخيرات وارتفاع التكاليف حيث نحتاج إلى وقف تدخلاتنا وإعادة تصميمها</a:t>
            </a:r>
            <a:r>
              <a:rPr lang="en-US" sz="2000" dirty="0">
                <a:effectLst/>
                <a:latin typeface="Calibri"/>
                <a:ea typeface="Calibri"/>
                <a:cs typeface="Calibri" panose="020F0502020204030204" pitchFamily="34" charset="0"/>
              </a:rPr>
              <a:t>.</a:t>
            </a: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لا أحد يعرف المجتمع أفضل من الأشخاص الذين يعيشون فيه. إن الاعتماد على المعرفة والمهارات والخبرات المحلية واستخدامها يساعد برامجنا وعملياتنا على العمل بشكل أكثر كفاءة وسلاسة – مما يقلل المشاركة وحالات التأخير.</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كما تعني المشاركة المجتمعية الجيدة أن الناس سيكونون أكثر ميلا للمساهمة بالوقت والموارد في المشروع. على سبيل المثال، من المعروف أن المجتمعات تتدخل وتغطي النقص في الموارد – على غرار ما حدث في ملاوي عندما عرض المجتمع صنع الطوب لدار ضيافة مدرسية عندما لم يكن يتوفر لدى الجمعية الوطنية الموارد الكافية لتغطية مشروع البناء بأكمله</a:t>
            </a:r>
            <a:r>
              <a:rPr lang="en-US" sz="2000" dirty="0">
                <a:effectLst/>
                <a:latin typeface="Calibri"/>
                <a:ea typeface="Calibri"/>
                <a:cs typeface="Calibri" panose="020F0502020204030204" pitchFamily="34" charset="0"/>
              </a:rPr>
              <a:t>.</a:t>
            </a:r>
          </a:p>
          <a:p>
            <a:pPr marL="0" marR="0" algn="just" rtl="1">
              <a:lnSpc>
                <a:spcPct val="115000"/>
              </a:lnSpc>
              <a:spcBef>
                <a:spcPts val="0"/>
              </a:spcBef>
              <a:spcAft>
                <a:spcPts val="1000"/>
              </a:spcAft>
            </a:pPr>
            <a:r>
              <a:rPr lang="ar-JO" sz="2000" dirty="0">
                <a:effectLst/>
                <a:latin typeface="Calibri"/>
                <a:ea typeface="Calibri"/>
                <a:cs typeface="Calibri" panose="020F0502020204030204" pitchFamily="34" charset="0"/>
              </a:rPr>
              <a:t> </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mj-lt"/>
              <a:buAutoNum type="arabicPeriod"/>
            </a:pPr>
            <a:r>
              <a:rPr lang="ar-JO" sz="2000" b="1" dirty="0">
                <a:effectLst/>
                <a:latin typeface="Calibri"/>
                <a:ea typeface="Calibri"/>
                <a:cs typeface="Calibri" panose="020F0502020204030204" pitchFamily="34" charset="0"/>
              </a:rPr>
              <a:t>تعزيز سمعتنا</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عندما تكون المجتمعات سعيدة بالدعم الذي نقدمه، والطريقة التي نعمل بها معهم، فإن ذلك يبني الثقة ويحسن سمعتنا ومكانتنا في المجتمع – ويشمل ذلك القادة المحليين والسلطات المحلية والمنظمات والمؤسسات المجتمعية الأخرى. نصبح معروفين كمنظمة جيدة وموثوقة</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كما تعمل العلاقات الجيدة مع المجتمع على تعزيز سمعتنا لدى الحكومة والمنظمات غير الحكومية الأخرى ووكالات الأمم المتحدة ووسائل الإعلام - لأن المجتمع يذكر أشياء جيدة عنا ولأننا نستطيع مع السلطة عن احتياجات المجتمعات ووضعها. يُنظر إلينا على أننا صوت المجتمع ومصدر موثوق للمعلومات حول ما يحدث فعليا.</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كما  تعمل المشاركة المجتمعية القوية والمساءلة على تحسين سمعة الجمعية الوطنية أو الوفود داخل الحركة، حيث يُنظر إليها على أنها تقود الميسرة من حيث الوفاء بالالتزامات على مستوى الحركة بشأن المشاركة المجتمعية والمساءلة، ويُنظر إليها على أنها تنفذ برامج وعمليات عالية الجودة</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وعلى العكس من ذلك، فإن زيادة الوصول إلى التكنولوجيا ووسائل التواصل الاجتماعي توفر للمجتمعات مساحة للتعبير عن عدم رضاها عن المنظمات وعملها. وهذا يخلق مخاطر بشأن سمعة المنظمات ووضها المالي. يشير تقرير مكتب تنسيق الشؤون الإنسانية التابع للأمم المتحدة إلى أنه "نظرًا لأن المستفيدين يتمتعون بإمكانية وصول متزايدة إلى تكنولوجيات المعلومات والاتصالات وقدرتهم على تقييم "أداء" مختلف الجهات الفاعلة الإنسانية ومقارنته وتصنيفه بشكل أفضل، ينبغي على تلك الجهات إثبات قيمتها واكتساب سمعتها من خلال إجراءات ذات صلة وفعالة."</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mj-lt"/>
              <a:buAutoNum type="arabicPeriod"/>
            </a:pPr>
            <a:r>
              <a:rPr lang="ar-JO" sz="2000" b="1" dirty="0">
                <a:effectLst/>
                <a:latin typeface="Calibri"/>
                <a:ea typeface="Calibri"/>
                <a:cs typeface="Calibri" panose="020F0502020204030204" pitchFamily="34" charset="0"/>
              </a:rPr>
              <a:t>بناء الثقة والوصول والقبول</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المشاركة المجتمعية تبني الثقة المتبادلة بين المنظمة والمجتمع. في حال غياب الثقة، قد لا يرغب الأشخاص في التحدث إلينا أو الترحيب بمتطوعينا وموظفينا في مجتمعهم. عندما لا يثق الناس بنا، تصبح قدرتنا على مساعدتهم صعبة أو حتى مستحيلة</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تؤدي الثقة المتزايدة أيضًا إلى تحسين التواصل وتبادل المعلومات، حيث من المرجح أن يخبرنا المجتمع بشأن التغيرات في السياق أو المخاطر الأمنية أو غيرها من المشكلات المحتملة التي يمكن أن تؤثر على سلامة الموظفين والمتطوعين والمشروع</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يساعدنا الاستماع إلى التغذية الراجعة المجتمعية على تحديد المشاكل المحتملة أو الشائعات الضارة والمعلومات الخاطئة وتصحيحها بسرعة، والتي يمكن أن تؤثر- إذا تركت دون معالجة- على سلامة موظفينا ومتطوعين وأمنهم</a:t>
            </a:r>
            <a:r>
              <a:rPr lang="en-US" sz="2000" dirty="0">
                <a:effectLst/>
                <a:latin typeface="Calibri"/>
                <a:ea typeface="Calibri"/>
                <a:cs typeface="Calibri" panose="020F0502020204030204" pitchFamily="34" charset="0"/>
              </a:rPr>
              <a:t>.</a:t>
            </a:r>
          </a:p>
          <a:p>
            <a:pPr marL="0" marR="0" algn="just" rtl="1">
              <a:lnSpc>
                <a:spcPct val="115000"/>
              </a:lnSpc>
              <a:spcBef>
                <a:spcPts val="0"/>
              </a:spcBef>
              <a:spcAft>
                <a:spcPts val="1000"/>
              </a:spcAft>
            </a:pPr>
            <a:r>
              <a:rPr lang="ar-JO" sz="2000" dirty="0">
                <a:effectLst/>
                <a:latin typeface="Calibri"/>
                <a:ea typeface="Calibri"/>
                <a:cs typeface="Calibri" panose="020F0502020204030204" pitchFamily="34" charset="0"/>
              </a:rPr>
              <a:t> </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mj-lt"/>
              <a:buAutoNum type="arabicPeriod"/>
            </a:pPr>
            <a:r>
              <a:rPr lang="ar-JO" sz="2000" b="1" dirty="0">
                <a:effectLst/>
                <a:latin typeface="Calibri"/>
                <a:ea typeface="Calibri"/>
                <a:cs typeface="Calibri" panose="020F0502020204030204" pitchFamily="34" charset="0"/>
              </a:rPr>
              <a:t>جذب المزيد من التمويل</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تُثبت المساءلة القوية أمام المجتمعات الالتزام بالشفافية وهي علامة على النزاهة، مما يبني ثقة الجهات المانحة والشركاء في المنظمة</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تساعد المشاركة المجتمعية على تحسين التأثير من خلال تقديم ما يحتاجه الناس فعليا - وهذا يُرضي الجهات المانحة لأنه يعني أن أموالهم تستخدم على نحو جيد</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إن العدد المتزايد للجهات المانحة، مثل وزارة الخارجية والكومنولث والتنمية في المملكة المتحدة ( وزارة التنمية الدولية سابقًا)، تجعل من المساءلة المجتمعية متطلبًا رئيسيًا في المقترحات ويفرض على الشركاء تقديم أدلة حول كيفية الوفاء بتلك الالتزامات</a:t>
            </a:r>
            <a:r>
              <a:rPr lang="en-US" sz="2000" dirty="0">
                <a:effectLst/>
                <a:latin typeface="Calibri"/>
                <a:ea typeface="Calibri"/>
                <a:cs typeface="Calibri" panose="020F0502020204030204" pitchFamily="34" charset="0"/>
              </a:rPr>
              <a:t>.</a:t>
            </a: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كما يمكن أن تساعد فوائد السمعة المذكورة أعلاه- التي تترتب على المساءلة القوية- في النظر إلى المنظمة على أنها شريك موثوق به ومرغوب فيه</a:t>
            </a:r>
            <a:endParaRPr lang="en-US" sz="2000" dirty="0">
              <a:effectLst/>
              <a:latin typeface="Calibri"/>
              <a:ea typeface="Calibri"/>
              <a:cs typeface="Calibri" panose="020F0502020204030204" pitchFamily="34" charset="0"/>
            </a:endParaRPr>
          </a:p>
          <a:p>
            <a:pPr marL="0" marR="0" algn="just" rtl="1">
              <a:lnSpc>
                <a:spcPct val="115000"/>
              </a:lnSpc>
              <a:spcBef>
                <a:spcPts val="0"/>
              </a:spcBef>
              <a:spcAft>
                <a:spcPts val="1000"/>
              </a:spcAft>
            </a:pPr>
            <a:r>
              <a:rPr lang="ar-JO" sz="2000" dirty="0">
                <a:effectLst/>
                <a:latin typeface="Calibri"/>
                <a:ea typeface="Calibri"/>
                <a:cs typeface="Calibri" panose="020F0502020204030204" pitchFamily="34" charset="0"/>
              </a:rPr>
              <a:t> </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mj-lt"/>
              <a:buAutoNum type="arabicPeriod"/>
            </a:pPr>
            <a:r>
              <a:rPr lang="ar-JO" sz="2000" b="1" dirty="0">
                <a:effectLst/>
                <a:latin typeface="Calibri"/>
                <a:ea typeface="Calibri"/>
                <a:cs typeface="Calibri" panose="020F0502020204030204" pitchFamily="34" charset="0"/>
              </a:rPr>
              <a:t>دعم الشمول</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يمكن أن تساعدنا المشاركة المجتمعية والمساءلة على ضمان وفائنا بالتزاماتنا تجاه النوع الاجتماعي والتنوع والشمول من خلال ضمان فهمنا للفئات المختلفة في المجتمع وكيفية ارتباطها ببعضها البعض. عندما نفهم المجتمع بشكل صحيح، يمكننا أن نضمن لجميع المجموعات وصولاً متساويًا إلى المعلومات وفرص المشاركة وتقديم التغذية الراجعة. لا يمكننا الادعاء أننا خاضعون للمساءلة إذا كنا نستبعد فئات معينة في المجتمع، لذا فإن المساءلة تعني أيضًا أن نكون شموليين، حيث أن حقيقة أننا شموليون يدعم المساءلة</a:t>
            </a:r>
            <a:r>
              <a:rPr lang="en-US" sz="2000" dirty="0">
                <a:effectLst/>
                <a:latin typeface="Calibri"/>
                <a:ea typeface="Calibri"/>
                <a:cs typeface="Calibri" panose="020F0502020204030204" pitchFamily="34" charset="0"/>
              </a:rPr>
              <a:t>.</a:t>
            </a:r>
          </a:p>
          <a:p>
            <a:pPr marL="0" marR="0" algn="just" rtl="1">
              <a:lnSpc>
                <a:spcPct val="115000"/>
              </a:lnSpc>
              <a:spcBef>
                <a:spcPts val="0"/>
              </a:spcBef>
              <a:spcAft>
                <a:spcPts val="1000"/>
              </a:spcAft>
            </a:pPr>
            <a:r>
              <a:rPr lang="ar-JO" sz="2000" dirty="0">
                <a:effectLst/>
                <a:latin typeface="Calibri"/>
                <a:ea typeface="Calibri"/>
                <a:cs typeface="Calibri" panose="020F0502020204030204" pitchFamily="34" charset="0"/>
              </a:rPr>
              <a:t> </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mj-lt"/>
              <a:buAutoNum type="arabicPeriod"/>
            </a:pPr>
            <a:r>
              <a:rPr lang="ar-JO" sz="2000" b="1" dirty="0">
                <a:effectLst/>
                <a:latin typeface="Calibri"/>
                <a:ea typeface="Calibri"/>
                <a:cs typeface="Calibri" panose="020F0502020204030204" pitchFamily="34" charset="0"/>
              </a:rPr>
              <a:t>التمسك بالتزاماتنا </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يمثل العمل في شراكة مع المجتمعات جوهر هويتنا. نحن نلتزم بإشراك الناس في إدارة المساعدات، وأن نكون خاضعين للمساءلة أمام الأشخاص الذين نسعى إلى مساعدتهم، والبناء على القدرات المحلية الواردة في مدونة قواعد السلوك الخاصة بالحركة الدولية للصليب الأحمر والهلال الأحمر في مجال الإغاثة في حالات الكوارث. تلتزم مبادئ وقواعد المساعدة الإنسانية للصليب الأحمر والهلال الأحمر بإدراج آليات الاتصال والتغذية الراجعة الشفافة في الاستجابات لحالات الطوارئ. في شهر كانون أول 2019، اُعتمدت المجموعة الأولى من "الالتزامات </a:t>
            </a:r>
            <a:r>
              <a:rPr kumimoji="0" lang="ar-JO"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على مستوى الحركة</a:t>
            </a:r>
            <a:r>
              <a:rPr lang="ar-JO" sz="2000" dirty="0">
                <a:effectLst/>
                <a:latin typeface="Calibri"/>
                <a:ea typeface="Calibri"/>
                <a:cs typeface="Calibri" panose="020F0502020204030204" pitchFamily="34" charset="0"/>
              </a:rPr>
              <a:t> بشأن المشاركة المجتمعية والمساءلة " في مجلس المندوبين (تتضمن العروض التقديمية اللاحقة معلومات إضافية حول هذا الأمر).</a:t>
            </a:r>
            <a:endParaRPr lang="en-US" sz="2000" dirty="0">
              <a:effectLst/>
              <a:latin typeface="Calibri"/>
              <a:ea typeface="Calibri"/>
              <a:cs typeface="Calibri" panose="020F0502020204030204" pitchFamily="34" charset="0"/>
            </a:endParaRPr>
          </a:p>
          <a:p>
            <a:pPr marL="0" lvl="0" indent="0" algn="l" rtl="0">
              <a:lnSpc>
                <a:spcPct val="100000"/>
              </a:lnSpc>
              <a:spcBef>
                <a:spcPts val="0"/>
              </a:spcBef>
              <a:spcAft>
                <a:spcPts val="0"/>
              </a:spcAft>
              <a:buSzPts val="1400"/>
              <a:buNone/>
            </a:pPr>
            <a:endParaRPr lang="en-GB" sz="1804" dirty="0">
              <a:solidFill>
                <a:schemeClr val="dk1"/>
              </a:solidFill>
              <a:latin typeface="Calibri"/>
              <a:ea typeface="Calibri"/>
              <a:cs typeface="Calibri"/>
              <a:sym typeface="Calibri"/>
            </a:endParaRPr>
          </a:p>
        </p:txBody>
      </p:sp>
      <p:sp>
        <p:nvSpPr>
          <p:cNvPr id="584" name="Google Shape;584;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latin typeface="Calibri" panose="020F0502020204030204" pitchFamily="34" charset="0"/>
                <a:cs typeface="Calibri" panose="020F0502020204030204" pitchFamily="34" charset="0"/>
              </a:rPr>
              <a:t>16</a:t>
            </a:fld>
            <a:endParaRPr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6658191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algn="r" rtl="1">
              <a:lnSpc>
                <a:spcPct val="115000"/>
              </a:lnSpc>
              <a:spcBef>
                <a:spcPts val="0"/>
              </a:spcBef>
              <a:spcAft>
                <a:spcPts val="1000"/>
              </a:spcAft>
            </a:pPr>
            <a:r>
              <a:rPr lang="ar-JO" sz="1800" b="1" dirty="0">
                <a:effectLst/>
                <a:latin typeface="Calibri"/>
                <a:ea typeface="Calibri"/>
                <a:cs typeface="Calibri" panose="020F0502020204030204" pitchFamily="34" charset="0"/>
              </a:rPr>
              <a:t>ملاحظات الميسر</a:t>
            </a:r>
            <a:endParaRPr lang="en-US" sz="1800" dirty="0">
              <a:effectLst/>
              <a:latin typeface="Calibri"/>
              <a:ea typeface="Calibri"/>
              <a:cs typeface="Calibri" panose="020F0502020204030204" pitchFamily="34" charset="0"/>
            </a:endParaRPr>
          </a:p>
          <a:p>
            <a:pPr marL="457200" marR="0" algn="r" rtl="1">
              <a:lnSpc>
                <a:spcPct val="115000"/>
              </a:lnSpc>
              <a:spcBef>
                <a:spcPts val="0"/>
              </a:spcBef>
              <a:spcAft>
                <a:spcPts val="1000"/>
              </a:spcAft>
            </a:pPr>
            <a:r>
              <a:rPr lang="ar-JO" sz="1800" dirty="0">
                <a:effectLst/>
                <a:latin typeface="Calibri"/>
                <a:ea typeface="Calibri"/>
                <a:cs typeface="Calibri" panose="020F0502020204030204" pitchFamily="34" charset="0"/>
              </a:rPr>
              <a:t> </a:t>
            </a:r>
            <a:endParaRPr lang="en-US" sz="1800" dirty="0">
              <a:effectLst/>
              <a:latin typeface="Calibri"/>
              <a:ea typeface="Calibri"/>
              <a:cs typeface="Calibri" panose="020F0502020204030204" pitchFamily="34" charset="0"/>
            </a:endParaRPr>
          </a:p>
          <a:p>
            <a:pPr marL="457200" marR="0" algn="r" rtl="1">
              <a:lnSpc>
                <a:spcPct val="115000"/>
              </a:lnSpc>
              <a:spcBef>
                <a:spcPts val="0"/>
              </a:spcBef>
              <a:spcAft>
                <a:spcPts val="1000"/>
              </a:spcAft>
            </a:pPr>
            <a:r>
              <a:rPr lang="ar-JO" sz="1800" b="1" dirty="0">
                <a:effectLst/>
                <a:latin typeface="Calibri"/>
                <a:ea typeface="Calibri"/>
                <a:cs typeface="Calibri" panose="020F0502020204030204" pitchFamily="34" charset="0"/>
              </a:rPr>
              <a:t>مثال لتوضيح تأثير أساليب المشاركة المجتمعية. يمكنك استبدال هذا المثال بمثال من منظمتك أو بلدك أو منطقتك</a:t>
            </a:r>
            <a:r>
              <a:rPr lang="en-US" sz="1800" b="1" dirty="0">
                <a:effectLst/>
                <a:latin typeface="Calibri"/>
                <a:ea typeface="Calibri"/>
                <a:cs typeface="Calibri" panose="020F0502020204030204" pitchFamily="34" charset="0"/>
              </a:rPr>
              <a:t>.</a:t>
            </a:r>
            <a:endParaRPr lang="en-US" sz="1800" dirty="0">
              <a:effectLst/>
              <a:latin typeface="Calibri"/>
              <a:ea typeface="Calibri"/>
              <a:cs typeface="Calibri" panose="020F0502020204030204" pitchFamily="34" charset="0"/>
            </a:endParaRPr>
          </a:p>
          <a:p>
            <a:pPr marL="457200" marR="0" algn="r" rtl="1">
              <a:lnSpc>
                <a:spcPct val="115000"/>
              </a:lnSpc>
              <a:spcBef>
                <a:spcPts val="0"/>
              </a:spcBef>
              <a:spcAft>
                <a:spcPts val="1000"/>
              </a:spcAft>
            </a:pPr>
            <a:r>
              <a:rPr lang="ar-JO" sz="1800" dirty="0">
                <a:effectLst/>
                <a:latin typeface="Calibri"/>
                <a:ea typeface="Calibri"/>
                <a:cs typeface="Calibri" panose="020F0502020204030204" pitchFamily="34" charset="0"/>
              </a:rPr>
              <a:t> </a:t>
            </a:r>
            <a:endParaRPr lang="en-US" sz="1800" dirty="0">
              <a:effectLst/>
              <a:latin typeface="Calibri"/>
              <a:ea typeface="Calibri"/>
              <a:cs typeface="Calibri" panose="020F0502020204030204" pitchFamily="34" charset="0"/>
            </a:endParaRPr>
          </a:p>
          <a:p>
            <a:pPr marL="457200" marR="0" algn="just" rtl="1">
              <a:lnSpc>
                <a:spcPct val="115000"/>
              </a:lnSpc>
              <a:spcBef>
                <a:spcPts val="0"/>
              </a:spcBef>
              <a:spcAft>
                <a:spcPts val="1000"/>
              </a:spcAft>
            </a:pPr>
            <a:r>
              <a:rPr lang="ar-JO" sz="1800" dirty="0">
                <a:effectLst/>
                <a:latin typeface="Calibri"/>
                <a:ea typeface="Calibri"/>
                <a:cs typeface="Calibri" panose="020F0502020204030204" pitchFamily="34" charset="0"/>
              </a:rPr>
              <a:t>كجزء من مشروع الحوالات النقدية من أجل الاستجابة للجفاف، استخدم الصليب الأحمر الكيني مزيجًا من أساليب المشاركة المجتمعية لضمان الشفافية وبناء القبول والملكية على المستوى المحلي، مثل الاستهداف المجتمعي، واللقاءات المجتمعية المنتظمة، وآليات التغذية الراجعة. وخلص التقييم النهائي إلى أن المشاركة المجتمعية في عملية الاستهداف ضمنت كفاءة برنامج التحوالات النقدية وفعاليتها، حيث وافق 92% من الأشخاص الذين أجريت معهم المقابلات على أن العملية استهدفت الفئات الأكثر ضعفاً في المجتمع، في حين أفاد 94% أنه ليس لديهم أية شكاوى بخصوص المشروع في الوقت الذي جرى فيه التقدير. </a:t>
            </a:r>
            <a:endParaRPr lang="en-US" sz="1800" dirty="0">
              <a:effectLst/>
              <a:latin typeface="Calibri"/>
              <a:ea typeface="Calibri"/>
              <a:cs typeface="Calibri" panose="020F050202020403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800" b="1" dirty="0">
              <a:solidFill>
                <a:srgbClr val="F5333F"/>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latin typeface="Calibri" panose="020F0502020204030204" pitchFamily="34" charset="0"/>
                <a:cs typeface="Calibri" panose="020F0502020204030204" pitchFamily="34" charset="0"/>
              </a:rPr>
              <a:pPr>
                <a:defRPr/>
              </a:pPr>
              <a:t>17</a:t>
            </a:fld>
            <a:endParaRPr lang="en-US" altLang="ru-RU"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329519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8"/>
        <p:cNvGrpSpPr/>
        <p:nvPr/>
      </p:nvGrpSpPr>
      <p:grpSpPr>
        <a:xfrm>
          <a:off x="0" y="0"/>
          <a:ext cx="0" cy="0"/>
          <a:chOff x="0" y="0"/>
          <a:chExt cx="0" cy="0"/>
        </a:xfrm>
      </p:grpSpPr>
      <p:sp>
        <p:nvSpPr>
          <p:cNvPr id="649" name="Google Shape;649;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a:p>
        </p:txBody>
      </p:sp>
      <p:sp>
        <p:nvSpPr>
          <p:cNvPr id="650" name="Google Shape;650;p19: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algn="r" rtl="1">
              <a:lnSpc>
                <a:spcPct val="115000"/>
              </a:lnSpc>
              <a:spcBef>
                <a:spcPts val="0"/>
              </a:spcBef>
              <a:spcAft>
                <a:spcPts val="1000"/>
              </a:spcAft>
            </a:pPr>
            <a:r>
              <a:rPr lang="ar-JO" sz="2000" b="1" dirty="0">
                <a:effectLst/>
                <a:latin typeface="Calibri"/>
                <a:ea typeface="Calibri"/>
                <a:cs typeface="Calibri" panose="020F0502020204030204" pitchFamily="34" charset="0"/>
              </a:rPr>
              <a:t>ملاحظات الميسر</a:t>
            </a:r>
            <a:endParaRPr lang="en-US" sz="2000" dirty="0">
              <a:effectLst/>
              <a:latin typeface="Calibri"/>
              <a:ea typeface="Calibri"/>
              <a:cs typeface="Calibri" panose="020F0502020204030204" pitchFamily="34" charset="0"/>
            </a:endParaRPr>
          </a:p>
          <a:p>
            <a:pPr marL="457200" marR="0" algn="r" rtl="1">
              <a:lnSpc>
                <a:spcPct val="115000"/>
              </a:lnSpc>
              <a:spcBef>
                <a:spcPts val="0"/>
              </a:spcBef>
              <a:spcAft>
                <a:spcPts val="1000"/>
              </a:spcAft>
            </a:pPr>
            <a:r>
              <a:rPr lang="ar-JO" sz="2000" dirty="0">
                <a:effectLst/>
                <a:latin typeface="Calibri"/>
                <a:ea typeface="Calibri"/>
                <a:cs typeface="Calibri" panose="020F0502020204030204" pitchFamily="34" charset="0"/>
              </a:rPr>
              <a:t> </a:t>
            </a:r>
            <a:endParaRPr lang="en-US" sz="2000" dirty="0">
              <a:effectLst/>
              <a:latin typeface="Calibri"/>
              <a:ea typeface="Calibri"/>
              <a:cs typeface="Calibri" panose="020F0502020204030204" pitchFamily="34" charset="0"/>
            </a:endParaRPr>
          </a:p>
          <a:p>
            <a:pPr marL="342900" marR="0" lvl="0" indent="-342900" algn="r"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لسوء الحظ، أتثبت الأدلة العالمية أنه لا تزال هناك فجوات كبيرة في كيفية إشراك منظمات الإغاثة للمجتمعات، على الرغم من زيادة الوعي والالتزامات تجاه المساءلة</a:t>
            </a:r>
            <a:r>
              <a:rPr lang="en-US" sz="2000" dirty="0">
                <a:effectLst/>
                <a:latin typeface="Calibri"/>
                <a:ea typeface="Calibri"/>
                <a:cs typeface="Calibri" panose="020F0502020204030204" pitchFamily="34" charset="0"/>
              </a:rPr>
              <a:t>.</a:t>
            </a:r>
          </a:p>
          <a:p>
            <a:pPr marL="342900" marR="0" lvl="0" indent="-342900" algn="r"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جمعت النتائج منظمة حلول الحقيقة الأساسية لتقييم التقدم المحرز في تحقيق التزامات الصفقة الكبرى. استطلعت المنظمة آراء 4971 شخصًا في سبعة بلدان (أفغانستان وبنغلاديش والعراق وهايتي ولبنان وأوغندا والصومال) ونشرت في "مذكرة إحاطة  بشأن الصفقة الكبرى: وجهات نظر ميدانية 2018". انظر</a:t>
            </a:r>
            <a:r>
              <a:rPr lang="en-US" sz="2000" dirty="0">
                <a:effectLst/>
                <a:latin typeface="Calibri"/>
                <a:ea typeface="Calibri"/>
                <a:cs typeface="Calibri" panose="020F0502020204030204" pitchFamily="34" charset="0"/>
              </a:rPr>
              <a:t>: https://groundtruthsolutions.org/our-work/perspectives-on-the-grand-bargain/</a:t>
            </a:r>
          </a:p>
          <a:p>
            <a:pPr marL="457200" marR="0" algn="r" rtl="1">
              <a:lnSpc>
                <a:spcPct val="115000"/>
              </a:lnSpc>
              <a:spcBef>
                <a:spcPts val="0"/>
              </a:spcBef>
              <a:spcAft>
                <a:spcPts val="1000"/>
              </a:spcAft>
            </a:pPr>
            <a:r>
              <a:rPr lang="ar-JO" sz="2000" dirty="0">
                <a:effectLst/>
                <a:latin typeface="Calibri"/>
                <a:ea typeface="Calibri"/>
                <a:cs typeface="Calibri" panose="020F0502020204030204" pitchFamily="34" charset="0"/>
              </a:rPr>
              <a:t> </a:t>
            </a:r>
            <a:endParaRPr lang="en-US" sz="2000" dirty="0">
              <a:effectLst/>
              <a:latin typeface="Calibri"/>
              <a:ea typeface="Calibri"/>
              <a:cs typeface="Calibri" panose="020F0502020204030204" pitchFamily="34" charset="0"/>
            </a:endParaRPr>
          </a:p>
          <a:p>
            <a:pPr marL="342900" marR="0" lvl="0" indent="-342900" algn="r" rtl="1">
              <a:lnSpc>
                <a:spcPct val="115000"/>
              </a:lnSpc>
              <a:spcBef>
                <a:spcPts val="0"/>
              </a:spcBef>
              <a:spcAft>
                <a:spcPts val="1000"/>
              </a:spcAft>
              <a:buFont typeface="Symbol"/>
              <a:buChar char=""/>
            </a:pPr>
            <a:r>
              <a:rPr lang="ar-JO" sz="2000" b="1" dirty="0">
                <a:effectLst/>
                <a:latin typeface="Calibri"/>
                <a:ea typeface="Calibri"/>
                <a:cs typeface="Calibri" panose="020F0502020204030204" pitchFamily="34" charset="0"/>
              </a:rPr>
              <a:t>أظهرت النتائج: </a:t>
            </a:r>
            <a:endParaRPr lang="en-US" sz="2000" dirty="0">
              <a:effectLst/>
              <a:latin typeface="Calibri"/>
              <a:ea typeface="Calibri"/>
              <a:cs typeface="Calibri" panose="020F0502020204030204" pitchFamily="34" charset="0"/>
            </a:endParaRPr>
          </a:p>
          <a:p>
            <a:pPr marL="342900" marR="0" lvl="0" indent="-342900" algn="r"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أن 51% من المساعدات المقدمة لا تلبي احتياجات الناس ذات الأولوية – وهذا يعني أن نصف ما نقوم به لا يلبي الاحتياجات الرئيسية في المجتمعات. وهذا يمثل هدرا كبيرا للوقت والموارد البشرية والتمويل من جانب وكالات الإغاثة.</a:t>
            </a:r>
            <a:endParaRPr lang="en-US" sz="2000" dirty="0">
              <a:effectLst/>
              <a:latin typeface="Calibri"/>
              <a:ea typeface="Calibri"/>
              <a:cs typeface="Calibri" panose="020F0502020204030204" pitchFamily="34" charset="0"/>
            </a:endParaRPr>
          </a:p>
          <a:p>
            <a:pPr marL="457200" marR="0" algn="r" rtl="1">
              <a:lnSpc>
                <a:spcPct val="115000"/>
              </a:lnSpc>
              <a:spcBef>
                <a:spcPts val="0"/>
              </a:spcBef>
              <a:spcAft>
                <a:spcPts val="1000"/>
              </a:spcAft>
            </a:pPr>
            <a:r>
              <a:rPr lang="ar-JO" sz="2000" dirty="0">
                <a:effectLst/>
                <a:latin typeface="Calibri"/>
                <a:ea typeface="Calibri"/>
                <a:cs typeface="Calibri" panose="020F0502020204030204" pitchFamily="34" charset="0"/>
              </a:rPr>
              <a:t> </a:t>
            </a:r>
            <a:endParaRPr lang="en-US" sz="2000" dirty="0">
              <a:effectLst/>
              <a:latin typeface="Calibri"/>
              <a:ea typeface="Calibri"/>
              <a:cs typeface="Calibri" panose="020F0502020204030204" pitchFamily="34" charset="0"/>
            </a:endParaRPr>
          </a:p>
          <a:p>
            <a:pPr marL="342900" marR="0" lvl="0" indent="-342900" algn="r"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وأظهرت البيانات الأخرى التي جمعت في الوقت نفسه</a:t>
            </a:r>
            <a:r>
              <a:rPr lang="en-US" sz="2000" dirty="0">
                <a:effectLst/>
                <a:latin typeface="Calibri"/>
                <a:ea typeface="Calibri"/>
                <a:cs typeface="Calibri" panose="020F0502020204030204" pitchFamily="34" charset="0"/>
              </a:rPr>
              <a:t>:</a:t>
            </a:r>
          </a:p>
          <a:p>
            <a:pPr marL="457200" marR="0">
              <a:lnSpc>
                <a:spcPct val="115000"/>
              </a:lnSpc>
              <a:spcBef>
                <a:spcPts val="0"/>
              </a:spcBef>
              <a:spcAft>
                <a:spcPts val="0"/>
              </a:spcAft>
            </a:pPr>
            <a:r>
              <a:rPr lang="ar-JO" sz="2000" dirty="0">
                <a:effectLst/>
                <a:latin typeface="Calibri"/>
                <a:ea typeface="Calibri"/>
                <a:cs typeface="Calibri" panose="020F0502020204030204" pitchFamily="34" charset="0"/>
              </a:rPr>
              <a:t> </a:t>
            </a:r>
            <a:endParaRPr lang="en-US" sz="2000" dirty="0">
              <a:effectLst/>
              <a:latin typeface="Calibri"/>
              <a:ea typeface="Calibri"/>
              <a:cs typeface="Calibri" panose="020F0502020204030204" pitchFamily="34" charset="0"/>
            </a:endParaRPr>
          </a:p>
          <a:p>
            <a:pPr marL="342900" marR="0" lvl="0" indent="-342900" algn="r"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أفاد 61% من الأشخاص أن وكالات الإغاثة ليست جيدة جدًا في تبادل المعلومات حول خططها وأنشطتها</a:t>
            </a:r>
            <a:endParaRPr lang="en-US" sz="2000" dirty="0">
              <a:effectLst/>
              <a:latin typeface="Calibri"/>
              <a:ea typeface="Calibri"/>
              <a:cs typeface="Calibri" panose="020F0502020204030204" pitchFamily="34" charset="0"/>
            </a:endParaRPr>
          </a:p>
          <a:p>
            <a:pPr marL="457200" marR="0">
              <a:lnSpc>
                <a:spcPct val="115000"/>
              </a:lnSpc>
              <a:spcBef>
                <a:spcPts val="0"/>
              </a:spcBef>
              <a:spcAft>
                <a:spcPts val="0"/>
              </a:spcAft>
            </a:pPr>
            <a:r>
              <a:rPr lang="ar-JO" sz="2000" dirty="0">
                <a:effectLst/>
                <a:latin typeface="Calibri"/>
                <a:ea typeface="Calibri"/>
                <a:cs typeface="Calibri" panose="020F0502020204030204" pitchFamily="34" charset="0"/>
              </a:rPr>
              <a:t> </a:t>
            </a:r>
            <a:endParaRPr lang="en-US" sz="2000" dirty="0">
              <a:effectLst/>
              <a:latin typeface="Calibri"/>
              <a:ea typeface="Calibri"/>
              <a:cs typeface="Calibri" panose="020F0502020204030204" pitchFamily="34" charset="0"/>
            </a:endParaRPr>
          </a:p>
          <a:p>
            <a:pPr marL="342900" marR="0" lvl="0" indent="-342900" algn="r"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رغم زيادة عدد آليات التغذية الراجعة في السنوات الأخيرة... إلا أنها لا تؤدي دائمًا إلى استجابة أو تغييرات في برامجنا. في حين أن 93% من موظفي وكالات الإغاثة كانوا واثقين من أن الناس سيحصلون على رد إذا في حال تقديم شكاوى - فإن 42% فقط من الأشخاص حصلوا فعليا على رد عندما قدموا شكوى أو اقتراح، مما يوضح أن آليات التغذية الراجعة التي نستخدمها ليست فعالة كما نعتقد</a:t>
            </a:r>
            <a:endParaRPr lang="en-US" sz="2000" dirty="0">
              <a:effectLst/>
              <a:latin typeface="Calibri"/>
              <a:ea typeface="Calibri"/>
              <a:cs typeface="Calibri" panose="020F0502020204030204" pitchFamily="34" charset="0"/>
            </a:endParaRPr>
          </a:p>
          <a:p>
            <a:endParaRPr lang="en-GB" b="1"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Calibri" panose="020F050202020403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en-US" altLang="ru-RU"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Tree>
    <p:extLst>
      <p:ext uri="{BB962C8B-B14F-4D97-AF65-F5344CB8AC3E}">
        <p14:creationId xmlns:p14="http://schemas.microsoft.com/office/powerpoint/2010/main" val="1846271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8"/>
        <p:cNvGrpSpPr/>
        <p:nvPr/>
      </p:nvGrpSpPr>
      <p:grpSpPr>
        <a:xfrm>
          <a:off x="0" y="0"/>
          <a:ext cx="0" cy="0"/>
          <a:chOff x="0" y="0"/>
          <a:chExt cx="0" cy="0"/>
        </a:xfrm>
      </p:grpSpPr>
      <p:sp>
        <p:nvSpPr>
          <p:cNvPr id="469" name="Google Shape;469;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lang="en-GB" dirty="0"/>
          </a:p>
          <a:p>
            <a:pPr marL="0" lvl="0" indent="0" algn="r" rtl="0">
              <a:lnSpc>
                <a:spcPct val="100000"/>
              </a:lnSpc>
              <a:spcBef>
                <a:spcPts val="542"/>
              </a:spcBef>
              <a:spcAft>
                <a:spcPts val="0"/>
              </a:spcAft>
              <a:buSzPts val="1400"/>
              <a:buFontTx/>
              <a:buNone/>
            </a:pPr>
            <a:r>
              <a:rPr lang="ar-JO" b="1" dirty="0"/>
              <a:t>ملاحظات الميسر</a:t>
            </a:r>
          </a:p>
          <a:p>
            <a:pPr marL="0" lvl="0" indent="0" algn="r" rtl="0">
              <a:lnSpc>
                <a:spcPct val="100000"/>
              </a:lnSpc>
              <a:spcBef>
                <a:spcPts val="542"/>
              </a:spcBef>
              <a:spcAft>
                <a:spcPts val="0"/>
              </a:spcAft>
              <a:buSzPts val="1400"/>
              <a:buFontTx/>
              <a:buNone/>
            </a:pPr>
            <a:r>
              <a:rPr lang="ar-JO" dirty="0"/>
              <a:t>-</a:t>
            </a:r>
            <a:r>
              <a:rPr lang="ar-JO" baseline="0" dirty="0"/>
              <a:t> استعرض بسرعة المواضيع الرئيسية التي سيتم تناولها في جلسة الإحاطة بشأن المشاركة المجتمعية والمساءلة </a:t>
            </a:r>
            <a:endParaRPr lang="en-GB" dirty="0"/>
          </a:p>
        </p:txBody>
      </p:sp>
      <p:sp>
        <p:nvSpPr>
          <p:cNvPr id="470" name="Google Shape;470;p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r" defTabSz="914400" rtl="1" eaLnBrk="0" fontAlgn="base" latinLnBrk="0" hangingPunct="0">
              <a:lnSpc>
                <a:spcPct val="115000"/>
              </a:lnSpc>
              <a:spcBef>
                <a:spcPts val="0"/>
              </a:spcBef>
              <a:spcAft>
                <a:spcPts val="1000"/>
              </a:spcAft>
              <a:buClrTx/>
              <a:buSzTx/>
              <a:buFontTx/>
              <a:buNone/>
              <a:tabLst/>
              <a:defRPr/>
            </a:pPr>
            <a:r>
              <a:rPr kumimoji="0" lang="ar-JO" sz="2000" b="1" i="0" u="none" strike="noStrike" kern="1200" cap="none" spc="0" normalizeH="0" baseline="0" noProof="0" dirty="0">
                <a:ln>
                  <a:noFill/>
                </a:ln>
                <a:solidFill>
                  <a:prstClr val="black"/>
                </a:solidFill>
                <a:effectLst/>
                <a:uLnTx/>
                <a:uFillTx/>
                <a:latin typeface="Calibri"/>
                <a:ea typeface="Calibri"/>
                <a:cs typeface="Calibri" panose="020F0502020204030204" pitchFamily="34" charset="0"/>
              </a:rPr>
              <a:t>ملاحظات الميسر</a:t>
            </a:r>
            <a:endParaRPr kumimoji="0" lang="en-US" sz="2000" b="0" i="0" u="none" strike="noStrike" kern="1200" cap="none" spc="0" normalizeH="0" baseline="0" noProof="0" dirty="0">
              <a:ln>
                <a:noFill/>
              </a:ln>
              <a:solidFill>
                <a:prstClr val="black"/>
              </a:solidFill>
              <a:effectLst/>
              <a:uLnTx/>
              <a:uFillTx/>
              <a:latin typeface="Calibri"/>
              <a:ea typeface="Calibri"/>
              <a:cs typeface="Calibri" panose="020F0502020204030204" pitchFamily="34" charset="0"/>
            </a:endParaRPr>
          </a:p>
          <a:p>
            <a:pPr marL="0" marR="0" lvl="0" indent="0" algn="just" defTabSz="914400" rtl="1" eaLnBrk="0" fontAlgn="base" latinLnBrk="0" hangingPunct="0">
              <a:lnSpc>
                <a:spcPct val="115000"/>
              </a:lnSpc>
              <a:spcBef>
                <a:spcPts val="0"/>
              </a:spcBef>
              <a:spcAft>
                <a:spcPts val="1000"/>
              </a:spcAft>
              <a:buClrTx/>
              <a:buSzTx/>
              <a:buFontTx/>
              <a:buNone/>
              <a:tabLst/>
              <a:defRPr/>
            </a:pPr>
            <a:r>
              <a:rPr kumimoji="0" lang="ar-JO" sz="2000" b="0" i="0" u="none" strike="noStrike" kern="1200" cap="none" spc="0" normalizeH="0" baseline="0" noProof="0" dirty="0">
                <a:ln>
                  <a:noFill/>
                </a:ln>
                <a:solidFill>
                  <a:prstClr val="black"/>
                </a:solidFill>
                <a:effectLst/>
                <a:uLnTx/>
                <a:uFillTx/>
                <a:latin typeface="Calibri"/>
                <a:ea typeface="Calibri"/>
                <a:cs typeface="Calibri" panose="020F0502020204030204" pitchFamily="34" charset="0"/>
              </a:rPr>
              <a:t>أدى عدم الثقة في العلم والسلطات العامة إلى ردود فعل عنيفة. عندما لا يثق الناس في العلم والخبراء، فإنهم يرفضون ارتداء الأقنعة، والتباعد الجسدي، و إجراء الفحوصات والعزل الذاتي (أي الاحتجاجات في هولندا). عندما لا يفهم الناس تدابير الصحة العامة، وعندما لا يُستشارون أو يُشركون في تصميم الحلول وتكييف التدابير الوقائية وقيادة جهود الاستجابة، قد ينظروا إلى تلك التدابير على أنها تهديد، وقد يلجأوا إلى العنف (أي المتظاهرين في أبيدجان وهولندا ضد تدابير فيروس كورونا وفي جمهورية الكونغو الديمقراطية ضد مراكز علاج الإيبولا وعمليات الدفن الآمنة والكريمة). </a:t>
            </a:r>
            <a:r>
              <a:rPr kumimoji="0" lang="ar-JO" sz="2000" b="1" i="0" u="none" strike="noStrike" kern="1200" cap="none" spc="0" normalizeH="0" baseline="0" noProof="0" dirty="0">
                <a:ln>
                  <a:noFill/>
                </a:ln>
                <a:solidFill>
                  <a:prstClr val="black"/>
                </a:solidFill>
                <a:effectLst/>
                <a:uLnTx/>
                <a:uFillTx/>
                <a:latin typeface="Calibri"/>
                <a:ea typeface="Calibri"/>
                <a:cs typeface="Calibri" panose="020F0502020204030204" pitchFamily="34" charset="0"/>
              </a:rPr>
              <a:t>يؤدي انعدام الثقة إلى أضرار كارثية</a:t>
            </a:r>
            <a:r>
              <a:rPr kumimoji="0" lang="ar-JO" sz="2000" b="0" i="0" u="none" strike="noStrike" kern="1200" cap="none" spc="0" normalizeH="0" baseline="0" noProof="0" dirty="0">
                <a:ln>
                  <a:noFill/>
                </a:ln>
                <a:solidFill>
                  <a:prstClr val="black"/>
                </a:solidFill>
                <a:effectLst/>
                <a:uLnTx/>
                <a:uFillTx/>
                <a:latin typeface="Calibri"/>
                <a:ea typeface="Calibri"/>
                <a:cs typeface="Calibri" panose="020F0502020204030204" pitchFamily="34" charset="0"/>
              </a:rPr>
              <a:t>.</a:t>
            </a:r>
            <a:endParaRPr kumimoji="0" lang="en-US" sz="2000" b="0" i="0" u="none" strike="noStrike" kern="1200" cap="none" spc="0" normalizeH="0" baseline="0" noProof="0" dirty="0">
              <a:ln>
                <a:noFill/>
              </a:ln>
              <a:solidFill>
                <a:prstClr val="black"/>
              </a:solidFill>
              <a:effectLst/>
              <a:uLnTx/>
              <a:uFillTx/>
              <a:latin typeface="Calibri"/>
              <a:ea typeface="Calibri"/>
              <a:cs typeface="Calibri" panose="020F0502020204030204" pitchFamily="34" charset="0"/>
            </a:endParaRPr>
          </a:p>
          <a:p>
            <a:pPr fontAlgn="base"/>
            <a:endParaRPr lang="en-US" sz="1805" b="1" i="0" kern="1200" dirty="0">
              <a:solidFill>
                <a:schemeClr val="tx1"/>
              </a:solidFill>
              <a:effectLst/>
              <a:latin typeface="Calibri" panose="020F0502020204030204" pitchFamily="34" charset="0"/>
              <a:ea typeface="+mn-ea"/>
              <a:cs typeface="+mn-cs"/>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Helvetica"/>
                <a:sym typeface="Calibri"/>
              </a:rPr>
              <a:pPr marL="0" marR="0" lvl="0" indent="0" algn="r" defTabSz="914400" rtl="0" eaLnBrk="1" fontAlgn="base" latinLnBrk="0" hangingPunct="1">
                <a:lnSpc>
                  <a:spcPct val="100000"/>
                </a:lnSpc>
                <a:spcBef>
                  <a:spcPct val="0"/>
                </a:spcBef>
                <a:spcAft>
                  <a:spcPct val="0"/>
                </a:spcAft>
                <a:buClrTx/>
                <a:buSzTx/>
                <a:buFontTx/>
                <a:buNone/>
                <a:tabLst/>
                <a:defRPr/>
              </a:pPr>
              <a:t>20</a:t>
            </a:fld>
            <a:endParaRPr kumimoji="0" lang="en-US" altLang="ru-RU"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Helvetica"/>
              <a:sym typeface="Calibri"/>
            </a:endParaRPr>
          </a:p>
        </p:txBody>
      </p:sp>
    </p:spTree>
    <p:extLst>
      <p:ext uri="{BB962C8B-B14F-4D97-AF65-F5344CB8AC3E}">
        <p14:creationId xmlns:p14="http://schemas.microsoft.com/office/powerpoint/2010/main" val="25203226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Google Shape;496;p5: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7" name="Google Shape;497;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algn="r" rtl="1">
              <a:lnSpc>
                <a:spcPct val="115000"/>
              </a:lnSpc>
              <a:spcBef>
                <a:spcPts val="0"/>
              </a:spcBef>
              <a:spcAft>
                <a:spcPts val="1000"/>
              </a:spcAft>
            </a:pPr>
            <a:r>
              <a:rPr lang="ar-JO" sz="2000" b="1" dirty="0">
                <a:effectLst/>
                <a:latin typeface="Calibri"/>
                <a:ea typeface="Calibri"/>
                <a:cs typeface="Calibri" panose="020F0502020204030204" pitchFamily="34" charset="0"/>
              </a:rPr>
              <a:t>ملاحظات الميسر - شريحة اختيارية</a:t>
            </a:r>
            <a:endParaRPr lang="en-US" sz="2000" dirty="0">
              <a:effectLst/>
              <a:latin typeface="Calibri"/>
              <a:ea typeface="Calibri"/>
              <a:cs typeface="Calibri" panose="020F0502020204030204" pitchFamily="34" charset="0"/>
            </a:endParaRPr>
          </a:p>
          <a:p>
            <a:pPr marL="0" marR="0" algn="r" rtl="1">
              <a:lnSpc>
                <a:spcPct val="115000"/>
              </a:lnSpc>
              <a:spcBef>
                <a:spcPts val="0"/>
              </a:spcBef>
              <a:spcAft>
                <a:spcPts val="1000"/>
              </a:spcAft>
            </a:pPr>
            <a:r>
              <a:rPr lang="ar-JO" sz="2000" dirty="0">
                <a:effectLst/>
                <a:latin typeface="Calibri"/>
                <a:ea typeface="Calibri"/>
                <a:cs typeface="Calibri" panose="020F0502020204030204" pitchFamily="34" charset="0"/>
              </a:rPr>
              <a:t> </a:t>
            </a:r>
            <a:endParaRPr lang="en-US" sz="2000" dirty="0">
              <a:effectLst/>
              <a:latin typeface="Calibri"/>
              <a:ea typeface="Calibri"/>
              <a:cs typeface="Calibri" panose="020F0502020204030204" pitchFamily="34" charset="0"/>
            </a:endParaRPr>
          </a:p>
          <a:p>
            <a:pPr marL="342900" marR="0" lvl="0" indent="-342900" algn="r"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هذا تمرين قصير لحث القيادة على التفكير في كيف تسبب غياب المشاركة المجتمعية في مشاكل لمنظمتهم في الماضي – قد يكون غياب المشاركة المجتمعية في برنامج، أو استجابة لحالات الطوارئ، أو بشكل عام</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اطلب من المشاركين تخصيص خمس دقائق حتى يتناقش كل مشارك مع الشخص الذي يجلس بجانبه حول مثال على حالة أدى فيها غياب المشاركة المجتمعية  إلى  حدوث مشكلات للمنظمة والتفكير في سبب غياب المشاركة، و العواقب التي لحقت بالمنظمة والمجتمع، والإجراءات التي كان يمكن اتخاذها على نحو مختلف. قد يكون ذلك المثال من منظمتهم الحالية أو منظمتهم سابقة، ويتعلق بأحد البرامج أو إحدى الاستجابات لحالات الطوارئ، أو بشكل عام</a:t>
            </a:r>
            <a:r>
              <a:rPr lang="en-US" sz="2000" dirty="0">
                <a:effectLst/>
                <a:latin typeface="Calibri"/>
                <a:ea typeface="Calibri"/>
                <a:cs typeface="Calibri" panose="020F0502020204030204" pitchFamily="34" charset="0"/>
              </a:rPr>
              <a:t>.</a:t>
            </a:r>
          </a:p>
          <a:p>
            <a:pPr marL="0" marR="0" algn="r" rtl="1">
              <a:lnSpc>
                <a:spcPct val="115000"/>
              </a:lnSpc>
              <a:spcBef>
                <a:spcPts val="0"/>
              </a:spcBef>
              <a:spcAft>
                <a:spcPts val="1000"/>
              </a:spcAft>
            </a:pPr>
            <a:r>
              <a:rPr lang="ar-JO" sz="2000" dirty="0">
                <a:effectLst/>
                <a:latin typeface="Calibri"/>
                <a:ea typeface="Calibri"/>
                <a:cs typeface="Calibri" panose="020F0502020204030204" pitchFamily="34" charset="0"/>
              </a:rPr>
              <a:t> </a:t>
            </a:r>
            <a:endParaRPr lang="en-US" sz="2000" dirty="0">
              <a:effectLst/>
              <a:latin typeface="Calibri"/>
              <a:ea typeface="Calibri"/>
              <a:cs typeface="Calibri" panose="020F0502020204030204" pitchFamily="34" charset="0"/>
            </a:endParaRPr>
          </a:p>
          <a:p>
            <a:pPr marL="342900" marR="0" lvl="0" indent="-342900" algn="r"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اطلب من شخصين أو ثلاثة أن يشاركوا أمثلتهم في المناقشة العامة</a:t>
            </a:r>
            <a:endParaRPr lang="en-US" sz="2000" dirty="0">
              <a:effectLst/>
              <a:latin typeface="Calibri"/>
              <a:ea typeface="Calibri"/>
              <a:cs typeface="Calibri" panose="020F0502020204030204" pitchFamily="34" charset="0"/>
            </a:endParaRPr>
          </a:p>
          <a:p>
            <a:pPr marL="457200" marR="0">
              <a:lnSpc>
                <a:spcPct val="115000"/>
              </a:lnSpc>
              <a:spcBef>
                <a:spcPts val="0"/>
              </a:spcBef>
              <a:spcAft>
                <a:spcPts val="0"/>
              </a:spcAft>
            </a:pPr>
            <a:r>
              <a:rPr lang="ar-JO" sz="2000" dirty="0">
                <a:effectLst/>
                <a:latin typeface="Calibri"/>
                <a:ea typeface="Calibri"/>
                <a:cs typeface="Calibri" panose="020F0502020204030204" pitchFamily="34" charset="0"/>
              </a:rPr>
              <a:t> </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إذا شعرت أنه من غير المناسب إجراء هذا التمرين بشكل ثنائي، فيمكنك تنفيذه كنقاش عام. امنح المشاركين بضع دقائق للتفكير في أحد المواقف تم اطلب منهم مشاركة ذلك الموقف. ومع ذلك، قد يتردد القادة في الاعتراف بالأخطاء أمام أقرانهم في الغرقة، لذلك قد يكون من الأفضل تنفيذ هذا التمرين بشكل ثنائي، حيث يلزم المشارك فقط مشاركة هذا الأمر مع شخص واحد، والذي بدوره يشارك مثاله الخاص عن خطأ سابق.</a:t>
            </a:r>
            <a:endParaRPr lang="en-US" sz="2000" dirty="0">
              <a:effectLst/>
              <a:latin typeface="Calibri"/>
              <a:ea typeface="Calibri"/>
              <a:cs typeface="Calibri" panose="020F0502020204030204" pitchFamily="34" charset="0"/>
            </a:endParaRPr>
          </a:p>
          <a:p>
            <a:pPr marL="0" lvl="0" indent="0" algn="l" rtl="0">
              <a:lnSpc>
                <a:spcPct val="100000"/>
              </a:lnSpc>
              <a:spcBef>
                <a:spcPts val="0"/>
              </a:spcBef>
              <a:spcAft>
                <a:spcPts val="0"/>
              </a:spcAft>
              <a:buSzPts val="1400"/>
              <a:buNone/>
            </a:pPr>
            <a:endParaRPr lang="en-GB" dirty="0"/>
          </a:p>
        </p:txBody>
      </p:sp>
      <p:sp>
        <p:nvSpPr>
          <p:cNvPr id="498" name="Google Shape;498;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latin typeface="Calibri" panose="020F0502020204030204" pitchFamily="34" charset="0"/>
                <a:cs typeface="Calibri" panose="020F0502020204030204" pitchFamily="34" charset="0"/>
              </a:rPr>
              <a:t>21</a:t>
            </a:fld>
            <a:endParaRPr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363755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8"/>
        <p:cNvGrpSpPr/>
        <p:nvPr/>
      </p:nvGrpSpPr>
      <p:grpSpPr>
        <a:xfrm>
          <a:off x="0" y="0"/>
          <a:ext cx="0" cy="0"/>
          <a:chOff x="0" y="0"/>
          <a:chExt cx="0" cy="0"/>
        </a:xfrm>
      </p:grpSpPr>
      <p:sp>
        <p:nvSpPr>
          <p:cNvPr id="649" name="Google Shape;649;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a:p>
        </p:txBody>
      </p:sp>
      <p:sp>
        <p:nvSpPr>
          <p:cNvPr id="650" name="Google Shape;650;p19: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578092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algn="just" rtl="1">
              <a:lnSpc>
                <a:spcPct val="115000"/>
              </a:lnSpc>
              <a:spcBef>
                <a:spcPts val="0"/>
              </a:spcBef>
              <a:spcAft>
                <a:spcPts val="1000"/>
              </a:spcAft>
            </a:pPr>
            <a:r>
              <a:rPr lang="ar-JO" sz="2000" b="1" dirty="0">
                <a:effectLst/>
                <a:latin typeface="Calibri"/>
                <a:ea typeface="Calibri"/>
                <a:cs typeface="Calibri" panose="020F0502020204030204" pitchFamily="34" charset="0"/>
              </a:rPr>
              <a:t>ملاحظات الميسر</a:t>
            </a:r>
            <a:endParaRPr lang="en-US" sz="2000" dirty="0">
              <a:effectLst/>
              <a:latin typeface="Calibri"/>
              <a:ea typeface="Calibri"/>
              <a:cs typeface="Calibri" panose="020F0502020204030204" pitchFamily="34" charset="0"/>
            </a:endParaRPr>
          </a:p>
          <a:p>
            <a:pPr marL="457200" marR="0" algn="just" rtl="1">
              <a:lnSpc>
                <a:spcPct val="115000"/>
              </a:lnSpc>
              <a:spcBef>
                <a:spcPts val="0"/>
              </a:spcBef>
              <a:spcAft>
                <a:spcPts val="1000"/>
              </a:spcAft>
            </a:pPr>
            <a:r>
              <a:rPr lang="ar-JO" sz="2000" dirty="0">
                <a:effectLst/>
                <a:latin typeface="Calibri"/>
                <a:ea typeface="Calibri"/>
                <a:cs typeface="Calibri" panose="020F0502020204030204" pitchFamily="34" charset="0"/>
              </a:rPr>
              <a:t> </a:t>
            </a:r>
            <a:endParaRPr lang="en-US" sz="2000" dirty="0">
              <a:effectLst/>
              <a:latin typeface="Calibri"/>
              <a:ea typeface="Calibri"/>
              <a:cs typeface="Calibri" panose="020F0502020204030204" pitchFamily="34" charset="0"/>
            </a:endParaRPr>
          </a:p>
          <a:p>
            <a:pPr marL="914400" marR="0" algn="just" rtl="1">
              <a:lnSpc>
                <a:spcPct val="115000"/>
              </a:lnSpc>
              <a:spcBef>
                <a:spcPts val="0"/>
              </a:spcBef>
              <a:spcAft>
                <a:spcPts val="1000"/>
              </a:spcAft>
            </a:pPr>
            <a:r>
              <a:rPr lang="ar-JO" sz="2000" dirty="0">
                <a:effectLst/>
                <a:latin typeface="Calibri"/>
                <a:ea typeface="Calibri"/>
                <a:cs typeface="Calibri" panose="020F0502020204030204" pitchFamily="34" charset="0"/>
              </a:rPr>
              <a:t>حددت الأبحاث التي أجريت عبر الحركة بعض العوائق الرئيسية المشتركة التي تمنع الجمعيات الوطنية والحركة من أن تكون أكثر خضوعا للمساءلة وأكثر تشاركية في أساليب عملها مع المجتمعات المحلية</a:t>
            </a:r>
            <a:r>
              <a:rPr lang="en-US" sz="2000" dirty="0">
                <a:effectLst/>
                <a:latin typeface="Calibri"/>
                <a:ea typeface="Calibri"/>
                <a:cs typeface="Calibri" panose="020F0502020204030204" pitchFamily="34" charset="0"/>
              </a:rPr>
              <a:t>.</a:t>
            </a:r>
          </a:p>
          <a:p>
            <a:pPr marL="457200" marR="0" algn="just" rtl="1">
              <a:lnSpc>
                <a:spcPct val="115000"/>
              </a:lnSpc>
              <a:spcBef>
                <a:spcPts val="0"/>
              </a:spcBef>
              <a:spcAft>
                <a:spcPts val="1000"/>
              </a:spcAft>
            </a:pPr>
            <a:r>
              <a:rPr lang="ar-JO" sz="2000" dirty="0">
                <a:effectLst/>
                <a:latin typeface="Calibri"/>
                <a:ea typeface="Calibri"/>
                <a:cs typeface="Calibri" panose="020F0502020204030204" pitchFamily="34" charset="0"/>
              </a:rPr>
              <a:t> </a:t>
            </a:r>
            <a:endParaRPr lang="en-US" sz="2000" dirty="0">
              <a:effectLst/>
              <a:latin typeface="Calibri"/>
              <a:ea typeface="Calibri"/>
              <a:cs typeface="Calibri" panose="020F0502020204030204" pitchFamily="34" charset="0"/>
            </a:endParaRPr>
          </a:p>
          <a:p>
            <a:pPr marL="457200" marR="0" algn="just" rtl="1">
              <a:lnSpc>
                <a:spcPct val="115000"/>
              </a:lnSpc>
              <a:spcBef>
                <a:spcPts val="0"/>
              </a:spcBef>
              <a:spcAft>
                <a:spcPts val="1000"/>
              </a:spcAft>
            </a:pPr>
            <a:r>
              <a:rPr lang="ar-JO" sz="2000" dirty="0">
                <a:effectLst/>
                <a:latin typeface="Calibri"/>
                <a:ea typeface="Calibri"/>
                <a:cs typeface="Calibri" panose="020F0502020204030204" pitchFamily="34" charset="0"/>
              </a:rPr>
              <a:t>تشمل تلك العوائق</a:t>
            </a:r>
            <a:endParaRPr lang="en-US" sz="2000" dirty="0">
              <a:effectLst/>
              <a:latin typeface="Calibri"/>
              <a:ea typeface="Calibri"/>
              <a:cs typeface="Calibri" panose="020F0502020204030204" pitchFamily="34" charset="0"/>
            </a:endParaRPr>
          </a:p>
          <a:p>
            <a:pPr marL="457200" marR="0" algn="just" rtl="1">
              <a:lnSpc>
                <a:spcPct val="115000"/>
              </a:lnSpc>
              <a:spcBef>
                <a:spcPts val="0"/>
              </a:spcBef>
              <a:spcAft>
                <a:spcPts val="1000"/>
              </a:spcAft>
            </a:pPr>
            <a:r>
              <a:rPr lang="ar-JO" sz="2000" dirty="0">
                <a:effectLst/>
                <a:latin typeface="Calibri"/>
                <a:ea typeface="Calibri"/>
                <a:cs typeface="Calibri" panose="020F0502020204030204" pitchFamily="34" charset="0"/>
              </a:rPr>
              <a:t> </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mj-lt"/>
              <a:buAutoNum type="arabicPeriod"/>
            </a:pPr>
            <a:r>
              <a:rPr lang="ar-JO" sz="2000" b="1" dirty="0">
                <a:effectLst/>
                <a:latin typeface="Calibri"/>
                <a:ea typeface="Calibri"/>
                <a:cs typeface="Calibri" panose="020F0502020204030204" pitchFamily="34" charset="0"/>
              </a:rPr>
              <a:t>المشاركة المجتمعية والمساءلة ليست مفهومة فهما جيدا</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يتمثل أحد العوائق الرئيسية أمام المشاركة المجتمعية القوية في حقيقة أنها لا تزال غير مفهومة فهما جيدا من قبل القيادة والموظفين الفنيين</a:t>
            </a:r>
            <a:r>
              <a:rPr lang="en-US" sz="2000" dirty="0">
                <a:effectLst/>
                <a:latin typeface="Calibri"/>
                <a:ea typeface="Calibri"/>
                <a:cs typeface="Calibri" panose="020F0502020204030204" pitchFamily="34" charset="0"/>
              </a:rPr>
              <a:t>.</a:t>
            </a: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تشمل المفاهيم الخاطئة: </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Courier New"/>
              <a:buChar char="o"/>
            </a:pPr>
            <a:r>
              <a:rPr lang="ar-JO" sz="2000" dirty="0">
                <a:effectLst/>
                <a:latin typeface="Calibri"/>
                <a:ea typeface="Calibri"/>
                <a:cs typeface="Calibri" panose="020F0502020204030204" pitchFamily="34" charset="0"/>
              </a:rPr>
              <a:t>يُنظر إلى المشاركة المجتمعية على أنها معقدة للغاية أو فنية أكثر من اللازم </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Courier New"/>
              <a:buChar char="o"/>
            </a:pPr>
            <a:r>
              <a:rPr lang="ar-JO" sz="2000" dirty="0">
                <a:effectLst/>
                <a:latin typeface="Calibri"/>
                <a:ea typeface="Calibri"/>
                <a:cs typeface="Calibri" panose="020F0502020204030204" pitchFamily="34" charset="0"/>
              </a:rPr>
              <a:t>يُنظر إلى المشاركة المجتمعية كشيء إضافي أو شيء من الجيد تضمينه إذا سمح الوقت والميزانية بذلك، و يُنظر إليها على أنها جزءًا أساسيًا من البرنامج</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Courier New"/>
              <a:buChar char="o"/>
            </a:pPr>
            <a:r>
              <a:rPr lang="ar-JO" sz="2000" dirty="0">
                <a:effectLst/>
                <a:latin typeface="Calibri"/>
                <a:ea typeface="Calibri"/>
                <a:cs typeface="Calibri" panose="020F0502020204030204" pitchFamily="34" charset="0"/>
              </a:rPr>
              <a:t>يُنظر إليها على أنها مسؤولية شخص آخر- على سبيل المثال، جهات تنسيق  المشاركة المجتمعية والمساءلة، بدلاً من أن تكون مسؤولية مدير المشروع</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Courier New"/>
              <a:buChar char="o"/>
            </a:pPr>
            <a:r>
              <a:rPr lang="ar-JO" sz="2000" dirty="0">
                <a:effectLst/>
                <a:latin typeface="Calibri"/>
                <a:ea typeface="Calibri"/>
                <a:cs typeface="Calibri" panose="020F0502020204030204" pitchFamily="34" charset="0"/>
              </a:rPr>
              <a:t>يُنظر إليها على أنها إجراء ننفذه فعليا بشكل جيد بما فيه الكفاية- هذا ليس ما سمعناه من أفراد المجتمع في حلقات النقاش المركزة الذين أشاروا باستمرار إلى الثغرات في كيفية إشراكنا لهم</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Courier New"/>
              <a:buChar char="o"/>
            </a:pPr>
            <a:r>
              <a:rPr lang="ar-JO" sz="2000" dirty="0">
                <a:effectLst/>
                <a:latin typeface="Calibri"/>
                <a:ea typeface="Calibri"/>
                <a:cs typeface="Calibri" panose="020F0502020204030204" pitchFamily="34" charset="0"/>
              </a:rPr>
              <a:t>يُنظر إليها على أنها مجموعة من الأنشطة المحددة مثل دور السينما المتنقلة أو البرامج الإذاعية، وليس نهجا لإقرار المساءلة</a:t>
            </a:r>
            <a:r>
              <a:rPr lang="en-US" sz="2000" dirty="0">
                <a:effectLst/>
                <a:latin typeface="Calibri"/>
                <a:ea typeface="Calibri"/>
                <a:cs typeface="Calibri" panose="020F0502020204030204" pitchFamily="34" charset="0"/>
              </a:rPr>
              <a:t>.</a:t>
            </a: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عندما لا يفهم الناس الدور الرئيسي الذي تنفذه المشاركة المجتمعية في تحسين جودة عملنا، فإنهم لا يعطونها الأولوية، ولا يدرجونها في البرامج أو الميزانيات المخصصة لها</a:t>
            </a:r>
            <a:r>
              <a:rPr lang="en-US" sz="2000" dirty="0">
                <a:effectLst/>
                <a:latin typeface="Calibri"/>
                <a:ea typeface="Calibri"/>
                <a:cs typeface="Calibri" panose="020F0502020204030204" pitchFamily="34" charset="0"/>
              </a:rPr>
              <a:t>.</a:t>
            </a:r>
          </a:p>
          <a:p>
            <a:pPr marL="342900" marR="0" lvl="0" indent="-342900" algn="just" rtl="1">
              <a:lnSpc>
                <a:spcPct val="115000"/>
              </a:lnSpc>
              <a:spcBef>
                <a:spcPts val="0"/>
              </a:spcBef>
              <a:spcAft>
                <a:spcPts val="1000"/>
              </a:spcAft>
              <a:buFont typeface="+mj-lt"/>
              <a:buAutoNum type="arabicPeriod"/>
            </a:pPr>
            <a:r>
              <a:rPr lang="ar-JO" sz="2000" b="1" dirty="0">
                <a:effectLst/>
                <a:latin typeface="Calibri"/>
                <a:ea typeface="Calibri"/>
                <a:cs typeface="Calibri" panose="020F0502020204030204" pitchFamily="34" charset="0"/>
              </a:rPr>
              <a:t>لا تحظى المشاركة المجتمعية والمساءلة بالأولوية</a:t>
            </a:r>
            <a:endParaRPr lang="en-US" sz="2000" dirty="0">
              <a:effectLst/>
              <a:latin typeface="Calibri"/>
              <a:ea typeface="Calibri"/>
              <a:cs typeface="Calibri" panose="020F0502020204030204" pitchFamily="34" charset="0"/>
            </a:endParaRPr>
          </a:p>
          <a:p>
            <a:pPr marL="685800" marR="0" algn="just" rtl="1">
              <a:lnSpc>
                <a:spcPct val="115000"/>
              </a:lnSpc>
              <a:spcBef>
                <a:spcPts val="0"/>
              </a:spcBef>
              <a:spcAft>
                <a:spcPts val="1000"/>
              </a:spcAft>
            </a:pPr>
            <a:r>
              <a:rPr lang="ar-JO" sz="2000" dirty="0">
                <a:effectLst/>
                <a:latin typeface="Calibri"/>
                <a:ea typeface="Calibri"/>
                <a:cs typeface="Calibri" panose="020F0502020204030204" pitchFamily="34" charset="0"/>
              </a:rPr>
              <a:t> </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من بين العديد من الأولويات المتنافسة، غالبًا ما يُنظر إلى المشاركة المجتمعية والمنافسة على أنها شيء إضافي أو من الجيد وجودها - وليست أولوية رئيسية</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يؤدي هذا إلى محدودية الأولويات والتوظيف والتمويل، حيث غالبًا لا يُلتفت إلى أهمية المشاركة المجتمعية والمساءلة إلا بعد فوات الأوات وبعد ظهور المشاكل التي ترتبت على الإخفاق في إشراك المجتمعات </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إذا لم  تعط القيادة الأولوية للمشاركة المجتمعية، فإن الموظفين لا يعطونها الأولوية</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كما أوضح بعض موظفي الجمعيات الوطنية الشريكة أنهم يبذلون جهودا جبارة  لحث قيادتهم على فهم أساليب المشاركة المجتمعية وجعلها أولوية ضمن شراكاتهم الثنائية. إذا رفض الشركاء تمويل المشاركة المجتمعية في إطار شراكاتهم الثنائية، فإن ذلك يخلق ارتباكًا ويمكن أن يدفع الجمعيات الوطنية إلى التقليل من قيمة هذا النهج</a:t>
            </a:r>
            <a:r>
              <a:rPr lang="en-US" sz="2000" dirty="0">
                <a:effectLst/>
                <a:latin typeface="Calibri"/>
                <a:ea typeface="Calibri"/>
                <a:cs typeface="Calibri" panose="020F0502020204030204" pitchFamily="34" charset="0"/>
              </a:rPr>
              <a:t>.</a:t>
            </a:r>
          </a:p>
          <a:p>
            <a:pPr marL="457200" marR="0" algn="just" rtl="1">
              <a:lnSpc>
                <a:spcPct val="115000"/>
              </a:lnSpc>
              <a:spcBef>
                <a:spcPts val="0"/>
              </a:spcBef>
              <a:spcAft>
                <a:spcPts val="1000"/>
              </a:spcAft>
            </a:pPr>
            <a:r>
              <a:rPr lang="ar-JO" sz="2000" dirty="0">
                <a:effectLst/>
                <a:latin typeface="Calibri"/>
                <a:ea typeface="Calibri"/>
                <a:cs typeface="Calibri" panose="020F0502020204030204" pitchFamily="34" charset="0"/>
              </a:rPr>
              <a:t> </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mj-lt"/>
              <a:buAutoNum type="arabicPeriod"/>
            </a:pPr>
            <a:r>
              <a:rPr lang="ar-JO" sz="2000" b="1" dirty="0">
                <a:effectLst/>
                <a:latin typeface="Calibri"/>
                <a:ea typeface="Calibri"/>
                <a:cs typeface="Calibri" panose="020F0502020204030204" pitchFamily="34" charset="0"/>
              </a:rPr>
              <a:t>عدم وجود سياسات أو استراتيجيات لتوجيه عملية تنفيذ المشاركة المجتمعية</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يفيد الموظفون والمتطوعين عادة بعدم وضوح ما هو متوقع منهم فيما يتعلق بإشراك المجتمعات</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لا تُدرج المساءلة في الاستراتيجيات التنظيمية أو الخطط السنوية أو السياسات الأخرى</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يؤدي هذا إلى تنفيذ المشاركة المجتمعية بطريقة مخصصة، حيث ينظر إليها الموظفون على أنها مبادرة قائمة بذاتها، أو أنها مسؤولية شخص آخر، أو أنها غير مهمة</a:t>
            </a:r>
            <a:r>
              <a:rPr lang="en-US" sz="2000" dirty="0">
                <a:effectLst/>
                <a:latin typeface="Calibri"/>
                <a:ea typeface="Calibri"/>
                <a:cs typeface="Calibri" panose="020F0502020204030204" pitchFamily="34" charset="0"/>
              </a:rPr>
              <a:t>.</a:t>
            </a: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كما يعني ذلك أن المشاركة المجتمعية غالبًا ما تكون مرتبطة ببرنامج واحد أو عملية واحدة فقط، بدلاً من النظر إليها على أنها نهج على مستوى المنظمة. عندما لا تكون المشاركة المجتمعية سوى جزء من برنامج واحد أو عملية واحدة، فهذا يعني أنها غالبًا ما تنتهي عندما ينتهي البرنامج</a:t>
            </a:r>
            <a:r>
              <a:rPr lang="en-US" sz="2000" dirty="0">
                <a:effectLst/>
                <a:latin typeface="Calibri"/>
                <a:ea typeface="Calibri"/>
                <a:cs typeface="Calibri" panose="020F0502020204030204" pitchFamily="34" charset="0"/>
              </a:rPr>
              <a:t>.</a:t>
            </a:r>
          </a:p>
          <a:p>
            <a:pPr marL="1143000" marR="0" algn="just" rtl="1">
              <a:lnSpc>
                <a:spcPct val="115000"/>
              </a:lnSpc>
              <a:spcBef>
                <a:spcPts val="0"/>
              </a:spcBef>
              <a:spcAft>
                <a:spcPts val="1000"/>
              </a:spcAft>
            </a:pPr>
            <a:r>
              <a:rPr lang="ar-JO" sz="2000" dirty="0">
                <a:effectLst/>
                <a:latin typeface="Calibri"/>
                <a:ea typeface="Calibri"/>
                <a:cs typeface="Calibri" panose="020F0502020204030204" pitchFamily="34" charset="0"/>
              </a:rPr>
              <a:t> </a:t>
            </a:r>
            <a:endParaRPr lang="en-US" sz="2000" dirty="0">
              <a:effectLst/>
              <a:latin typeface="Calibri"/>
              <a:ea typeface="Calibri"/>
              <a:cs typeface="Calibri" panose="020F0502020204030204" pitchFamily="34" charset="0"/>
            </a:endParaRPr>
          </a:p>
          <a:p>
            <a:pPr marL="457200" marR="0" algn="just" rtl="1">
              <a:lnSpc>
                <a:spcPct val="115000"/>
              </a:lnSpc>
              <a:spcBef>
                <a:spcPts val="0"/>
              </a:spcBef>
              <a:spcAft>
                <a:spcPts val="1000"/>
              </a:spcAft>
            </a:pPr>
            <a:r>
              <a:rPr lang="ar-JO" sz="2000" dirty="0">
                <a:effectLst/>
                <a:latin typeface="Calibri"/>
                <a:ea typeface="Calibri"/>
                <a:cs typeface="Calibri" panose="020F0502020204030204" pitchFamily="34" charset="0"/>
              </a:rPr>
              <a:t> </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mj-lt"/>
              <a:buAutoNum type="arabicPeriod"/>
            </a:pPr>
            <a:r>
              <a:rPr lang="ar-JO" sz="2000" b="1" dirty="0">
                <a:effectLst/>
                <a:latin typeface="Calibri"/>
                <a:ea typeface="Calibri"/>
                <a:cs typeface="Calibri" panose="020F0502020204030204" pitchFamily="34" charset="0"/>
              </a:rPr>
              <a:t>لا تُوفر الموارد اللازمة للمشاركة المجتمعية على نحو ملائم </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تُثار مسألة نقص الموارد المتسقة والكافية على نحو متكرر باعتبارها مشكلة خطيرة. غالبًا ما لا يتم تخصيص ميزانية للمشاركة المجتمعية والمساءلة  على نحو ملائم لأنه لا يُنظر إليها على أنها أولوية تنظيمية</a:t>
            </a:r>
            <a:r>
              <a:rPr lang="en-US" sz="2000" dirty="0">
                <a:effectLst/>
                <a:latin typeface="Calibri"/>
                <a:ea typeface="Calibri"/>
                <a:cs typeface="Calibri" panose="020F0502020204030204" pitchFamily="34" charset="0"/>
              </a:rPr>
              <a:t>.</a:t>
            </a: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رغم وجود تمويل للمشاركة المجتمعية ضمن برنامج محدد أو عملية محددة في أغلب الأحيان، من الصعب تمويل أعمال بناء القدرات المؤسسية على المدى الطويل - على سبيل المثال دفع رواتب جهات تنسيق المشاركة المجتمعية والمساءلة في الجمعيات الوطنية، وتنظيم التدريبات في المقر الرئيسي للهيئات الإدارية والفروع التي لا يوجد فيها برامج، أو عقد ورش عمل لوضع استرايتيجة وسياسة المشاركة المجتمعية والمساءلة. </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ويثبت ذلك حقيقة أن عددًا قليلًا جدًا من الجمعيات الوطنية توظف مديرا مخصصا للمشاركة المجتمعية والمساءلة – في الغالب، ينفذ الشخص المسؤول عن تعزيز المشاركة المجتمعية مسؤوليات متعددة ولا يملك الوقت الكافي لدفع للارتفاء بهذه العملية. </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mj-lt"/>
              <a:buAutoNum type="arabicPeriod"/>
            </a:pPr>
            <a:r>
              <a:rPr lang="ar-JO" sz="2000" b="1" dirty="0">
                <a:effectLst/>
                <a:latin typeface="Calibri"/>
                <a:ea typeface="Calibri"/>
                <a:cs typeface="Calibri" panose="020F0502020204030204" pitchFamily="34" charset="0"/>
              </a:rPr>
              <a:t>هياكل وعمليات داخلية غير مرنة</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غالبًا ما تفتقر عمليات التخطيط- خاصة لعمليات الطوارئ- إلى الوقت أو الموارد المالية اللازمة للتشاور المناسب مع المجتمعات أثناء مرحلة التصميم. في أغلب الأحيان، يُصاغ مقترح البرنامج أو الخطة في المكتب، مع مشاركة بسيطة من أفراد المجتمع</a:t>
            </a:r>
            <a:r>
              <a:rPr lang="en-US" sz="2000" dirty="0">
                <a:effectLst/>
                <a:latin typeface="Calibri"/>
                <a:ea typeface="Calibri"/>
                <a:cs typeface="Calibri" panose="020F0502020204030204" pitchFamily="34" charset="0"/>
              </a:rPr>
              <a:t>.</a:t>
            </a: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قد يجد موظفو البرامج والعمليات صعوبة في الاستجابة للتغيرات في أولويات المجتمع أو السياق بسبب العمليات الداخلية وعمليات الجهات المانحة الصارمة. هذا يسبب الإحباط لموظفي الخطوط الأمامية حيث يُطلب منهم "الاستماع" للأشخاص المتضررين وأن "يخضعوا للمساءلة" أمامهم، لكنهم غير قادرين على إجراء تغييرات بناءً على التغذية الراجعة المجتمعية</a:t>
            </a:r>
            <a:r>
              <a:rPr lang="en-US" sz="2000" dirty="0">
                <a:effectLst/>
                <a:latin typeface="Calibri"/>
                <a:ea typeface="Calibri"/>
                <a:cs typeface="Calibri" panose="020F0502020204030204" pitchFamily="34" charset="0"/>
              </a:rPr>
              <a:t>.</a:t>
            </a: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كما يحد ضعف الاتصال الداخلي في الجمعيات الوطنية والحركة من قدرة المنظمة على العمل بطريقة منسقة مع المجتمعات. أفاد المتطوعون أنهم يشعرون بالإحباط بسبب عدم مشاركة الخطط والمعلومات معهم، وعدم استماع المدراء إلى مدخلاتهم، مما يحد من قدرتهم على إشراك المجتمعات بشكل فعال. وفي إحدى الجمعيات الوطنية، قال المتطوعون: </a:t>
            </a:r>
            <a:r>
              <a:rPr lang="ar-JO" sz="2000" i="1" dirty="0">
                <a:effectLst/>
                <a:latin typeface="Calibri"/>
                <a:ea typeface="Calibri"/>
                <a:cs typeface="Calibri" panose="020F0502020204030204" pitchFamily="34" charset="0"/>
              </a:rPr>
              <a:t>إنهم يستخدموننا ثم يتخلصون منا. إنهم لا يقدروننا إلا عند حاجتهم إلينا</a:t>
            </a:r>
            <a:r>
              <a:rPr lang="en-US" sz="2000" i="1" dirty="0">
                <a:effectLst/>
                <a:latin typeface="Calibri"/>
                <a:ea typeface="Calibri"/>
                <a:cs typeface="Calibri" panose="020F0502020204030204" pitchFamily="34" charset="0"/>
              </a:rPr>
              <a:t>."</a:t>
            </a:r>
            <a:endParaRPr lang="en-US" sz="2000" dirty="0">
              <a:effectLst/>
              <a:latin typeface="Calibri"/>
              <a:ea typeface="Calibri"/>
              <a:cs typeface="Calibri" panose="020F0502020204030204" pitchFamily="34" charset="0"/>
            </a:endParaRPr>
          </a:p>
          <a:p>
            <a:pPr marL="457200" marR="0" algn="just" rtl="1">
              <a:lnSpc>
                <a:spcPct val="115000"/>
              </a:lnSpc>
              <a:spcBef>
                <a:spcPts val="0"/>
              </a:spcBef>
              <a:spcAft>
                <a:spcPts val="1000"/>
              </a:spcAft>
            </a:pPr>
            <a:r>
              <a:rPr lang="ar-JO" sz="2000" dirty="0">
                <a:effectLst/>
                <a:latin typeface="Calibri"/>
                <a:ea typeface="Calibri"/>
                <a:cs typeface="Calibri" panose="020F0502020204030204" pitchFamily="34" charset="0"/>
              </a:rPr>
              <a:t> </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mj-lt"/>
              <a:buAutoNum type="arabicPeriod"/>
            </a:pPr>
            <a:r>
              <a:rPr lang="ar-JO" sz="2000" b="1" dirty="0">
                <a:effectLst/>
                <a:latin typeface="Calibri"/>
                <a:ea typeface="Calibri"/>
                <a:cs typeface="Calibri" panose="020F0502020204030204" pitchFamily="34" charset="0"/>
              </a:rPr>
              <a:t>قد تشكل المساءلة تحديا لديناميات السلطة التقليدية</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في نهاية المطاف، تقتضي زيادة مشاركة المجتمعات المتضررة نقل سلطة اتخاذ القرار من المنظمة إلى أفراد المجتمع. وهذا يشكل تحديا لثقافتنا واساليب عملنا التقليدية ومعتقداتنا بشأن تحديد الخبراء. كما أنه يتعارض مع كيفية إعداد الأنظمة والعمليات – انظر أعلاه</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قد يؤدي التسلسل الهرمي الاجتماعي في المجتمعات إلى التوزيع غير العادل للمساعدات أو ضعف تبادل المعلومات. في كثير من الأحيان، قد لا يرغب الرؤساء في مساءلة قوية لأنها تحد من قدرتهم على التأثير على قوائم التوزيع أو تغييرها. يتولى الصليب الأحمر الملاوي حاليا إحاطة قادة المجتمع بشأن المساءلة والتزام الجمعية الوطنية بالعمل بطريقة شفافة وتشاركية لضمان فهمهم لولاية الجمعية الوطنية ونهج عدم التسامح مطلقًا مع الفساد</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هناك أيضًا مخاوف ثقافية بخصوص تقديم التغذية الراجعة والحصول عليها </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Courier New"/>
              <a:buChar char="o"/>
            </a:pPr>
            <a:r>
              <a:rPr lang="ar-JO" sz="2000" dirty="0">
                <a:effectLst/>
                <a:latin typeface="Calibri"/>
                <a:ea typeface="Calibri"/>
                <a:cs typeface="Calibri" panose="020F0502020204030204" pitchFamily="34" charset="0"/>
              </a:rPr>
              <a:t>أفادت المجتمعات بأنها لا تشعر بالارتياح عند تقديم شكاوى للجهات التي تقدم لها الخدمة، وتخشى أن يؤدي ذلك إلى عدم حصولهم على المزيد من الدعم</a:t>
            </a:r>
            <a:r>
              <a:rPr lang="en-US" sz="2000" dirty="0">
                <a:effectLst/>
                <a:latin typeface="Calibri"/>
                <a:ea typeface="Calibri"/>
                <a:cs typeface="Calibri" panose="020F0502020204030204" pitchFamily="34" charset="0"/>
              </a:rPr>
              <a:t>.</a:t>
            </a:r>
          </a:p>
          <a:p>
            <a:pPr marL="342900" marR="0" lvl="0" indent="-342900" algn="just" rtl="1">
              <a:lnSpc>
                <a:spcPct val="115000"/>
              </a:lnSpc>
              <a:spcBef>
                <a:spcPts val="0"/>
              </a:spcBef>
              <a:spcAft>
                <a:spcPts val="1000"/>
              </a:spcAft>
              <a:buFont typeface="Courier New"/>
              <a:buChar char="o"/>
            </a:pPr>
            <a:r>
              <a:rPr lang="ar-JO" sz="2000" dirty="0">
                <a:effectLst/>
                <a:latin typeface="Calibri"/>
                <a:ea typeface="Calibri"/>
                <a:cs typeface="Calibri" panose="020F0502020204030204" pitchFamily="34" charset="0"/>
              </a:rPr>
              <a:t>رأى بعض الموظفين أن التغذية الراجعة كانت بمثابة انتقاد لعملهم، وليس وسيلة للتحسين. وقال أحد موظفي الجمعية الوطنية: "لا تريد الفروع آليات التغذية الراجعة لأنها تشعر أن المستفيدين سيبلغون عنها، أو أن المتطوعين سيبلغون عن السلوكيات السيئة".</a:t>
            </a:r>
            <a:endParaRPr lang="en-US" sz="2000" dirty="0">
              <a:effectLst/>
              <a:latin typeface="Calibri"/>
              <a:ea typeface="Calibri"/>
              <a:cs typeface="Calibri" panose="020F0502020204030204" pitchFamily="34" charset="0"/>
            </a:endParaRPr>
          </a:p>
          <a:p>
            <a:pPr marL="1030517"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mn-ea"/>
              <a:cs typeface="+mn-cs"/>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latin typeface="Calibri" panose="020F0502020204030204" pitchFamily="34" charset="0"/>
                <a:cs typeface="Calibri" panose="020F0502020204030204" pitchFamily="34" charset="0"/>
              </a:rPr>
              <a:pPr>
                <a:defRPr/>
              </a:pPr>
              <a:t>23</a:t>
            </a:fld>
            <a:endParaRPr lang="en-US" altLang="ru-RU"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168572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r" rtl="1">
              <a:lnSpc>
                <a:spcPct val="115000"/>
              </a:lnSpc>
              <a:spcBef>
                <a:spcPts val="0"/>
              </a:spcBef>
              <a:spcAft>
                <a:spcPts val="1000"/>
              </a:spcAft>
            </a:pPr>
            <a:r>
              <a:rPr lang="ar-JO" sz="2000" b="1" dirty="0">
                <a:effectLst/>
                <a:latin typeface="Calibri"/>
                <a:ea typeface="Calibri"/>
                <a:cs typeface="Calibri" panose="020F0502020204030204" pitchFamily="34" charset="0"/>
              </a:rPr>
              <a:t>ملاحظات الميسر</a:t>
            </a:r>
            <a:endParaRPr lang="en-US" sz="2000" dirty="0">
              <a:effectLst/>
              <a:latin typeface="Calibri"/>
              <a:ea typeface="Calibri"/>
              <a:cs typeface="Calibri" panose="020F0502020204030204" pitchFamily="34" charset="0"/>
            </a:endParaRPr>
          </a:p>
          <a:p>
            <a:pPr marL="0" marR="0" algn="r" rtl="1">
              <a:lnSpc>
                <a:spcPct val="115000"/>
              </a:lnSpc>
              <a:spcBef>
                <a:spcPts val="0"/>
              </a:spcBef>
              <a:spcAft>
                <a:spcPts val="1000"/>
              </a:spcAft>
            </a:pPr>
            <a:r>
              <a:rPr lang="ar-JO" sz="2000" dirty="0">
                <a:effectLst/>
                <a:latin typeface="Calibri"/>
                <a:ea typeface="Calibri"/>
                <a:cs typeface="Calibri" panose="020F0502020204030204" pitchFamily="34" charset="0"/>
              </a:rPr>
              <a:t> </a:t>
            </a:r>
            <a:endParaRPr lang="en-US" sz="2000" dirty="0">
              <a:effectLst/>
              <a:latin typeface="Calibri"/>
              <a:ea typeface="Calibri"/>
              <a:cs typeface="Calibri" panose="020F0502020204030204" pitchFamily="34" charset="0"/>
            </a:endParaRPr>
          </a:p>
          <a:p>
            <a:pPr marL="0" marR="0" algn="just" rtl="1">
              <a:lnSpc>
                <a:spcPct val="115000"/>
              </a:lnSpc>
              <a:spcBef>
                <a:spcPts val="0"/>
              </a:spcBef>
              <a:spcAft>
                <a:spcPts val="1000"/>
              </a:spcAft>
            </a:pPr>
            <a:r>
              <a:rPr lang="ar-JO" sz="2000" b="1" dirty="0">
                <a:effectLst/>
                <a:latin typeface="Calibri"/>
                <a:ea typeface="Calibri"/>
                <a:cs typeface="Calibri" panose="020F0502020204030204" pitchFamily="34" charset="0"/>
              </a:rPr>
              <a:t>اقتباس من أحد موظفي الاتحاد الدولي لجمعيات الصليب الأحمر والهلال الأحمر يشرح فيه سبب صعوبة إثبات تأثير المشاركة المجتمعية مقارنة بالعمل الملموس مثل توزيع مواد المساعدات</a:t>
            </a:r>
            <a:endParaRPr lang="en-US" sz="2000" dirty="0">
              <a:effectLst/>
              <a:latin typeface="Calibri"/>
              <a:ea typeface="Calibri"/>
              <a:cs typeface="Calibri" panose="020F050202020403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latin typeface="Calibri" panose="020F0502020204030204" pitchFamily="34" charset="0"/>
                <a:cs typeface="Calibri" panose="020F0502020204030204" pitchFamily="34" charset="0"/>
              </a:rPr>
              <a:pPr>
                <a:defRPr/>
              </a:pPr>
              <a:t>24</a:t>
            </a:fld>
            <a:endParaRPr lang="en-US" altLang="ru-RU"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660465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9"/>
        <p:cNvGrpSpPr/>
        <p:nvPr/>
      </p:nvGrpSpPr>
      <p:grpSpPr>
        <a:xfrm>
          <a:off x="0" y="0"/>
          <a:ext cx="0" cy="0"/>
          <a:chOff x="0" y="0"/>
          <a:chExt cx="0" cy="0"/>
        </a:xfrm>
      </p:grpSpPr>
      <p:sp>
        <p:nvSpPr>
          <p:cNvPr id="530" name="Google Shape;530;p8: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1" name="Google Shape;531;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algn="just" rtl="1">
              <a:lnSpc>
                <a:spcPct val="115000"/>
              </a:lnSpc>
              <a:spcBef>
                <a:spcPts val="0"/>
              </a:spcBef>
              <a:spcAft>
                <a:spcPts val="1000"/>
              </a:spcAft>
            </a:pPr>
            <a:r>
              <a:rPr lang="ar-JO" sz="2000" b="1" dirty="0">
                <a:effectLst/>
                <a:latin typeface="Calibri"/>
                <a:ea typeface="Calibri"/>
                <a:cs typeface="Calibri" panose="020F0502020204030204" pitchFamily="34" charset="0"/>
              </a:rPr>
              <a:t>ملاحظات الميسر</a:t>
            </a:r>
            <a:endParaRPr lang="en-US" sz="2000" dirty="0">
              <a:effectLst/>
              <a:latin typeface="Calibri"/>
              <a:ea typeface="Calibri"/>
              <a:cs typeface="Calibri" panose="020F0502020204030204" pitchFamily="34" charset="0"/>
            </a:endParaRPr>
          </a:p>
          <a:p>
            <a:pPr marL="0" marR="0" algn="just" rtl="1">
              <a:lnSpc>
                <a:spcPct val="115000"/>
              </a:lnSpc>
              <a:spcBef>
                <a:spcPts val="0"/>
              </a:spcBef>
              <a:spcAft>
                <a:spcPts val="1000"/>
              </a:spcAft>
            </a:pPr>
            <a:r>
              <a:rPr lang="ar-JO" sz="2000" b="1" dirty="0">
                <a:effectLst/>
                <a:latin typeface="Calibri"/>
                <a:ea typeface="Calibri"/>
                <a:cs typeface="Calibri" panose="020F0502020204030204" pitchFamily="34" charset="0"/>
              </a:rPr>
              <a:t> </a:t>
            </a:r>
            <a:endParaRPr lang="en-US" sz="2000" dirty="0">
              <a:effectLst/>
              <a:latin typeface="Calibri"/>
              <a:ea typeface="Calibri"/>
              <a:cs typeface="Calibri" panose="020F0502020204030204" pitchFamily="34" charset="0"/>
            </a:endParaRPr>
          </a:p>
          <a:p>
            <a:pPr marL="0" marR="0" algn="just" rtl="1">
              <a:lnSpc>
                <a:spcPct val="115000"/>
              </a:lnSpc>
              <a:spcBef>
                <a:spcPts val="0"/>
              </a:spcBef>
              <a:spcAft>
                <a:spcPts val="1000"/>
              </a:spcAft>
            </a:pPr>
            <a:r>
              <a:rPr lang="ar-JO" sz="2000" dirty="0">
                <a:effectLst/>
                <a:latin typeface="Calibri"/>
                <a:ea typeface="Calibri"/>
                <a:cs typeface="Calibri" panose="020F0502020204030204" pitchFamily="34" charset="0"/>
              </a:rPr>
              <a:t>وضح أن هناك أربعة إجراءات رئيسية لإضفاء الطابع المؤسسي على المشاركة المجتمعية والمساءلة في منظماتنا والتغلب على العوائق المذكورة سابقًا، حتى تصبح ممارسة متبعة. </a:t>
            </a:r>
            <a:endParaRPr lang="en-US" sz="2000" dirty="0">
              <a:effectLst/>
              <a:latin typeface="Calibri"/>
              <a:ea typeface="Calibri"/>
              <a:cs typeface="Calibri" panose="020F0502020204030204" pitchFamily="34" charset="0"/>
            </a:endParaRPr>
          </a:p>
          <a:p>
            <a:pPr marL="0" marR="0" algn="just" rtl="1">
              <a:lnSpc>
                <a:spcPct val="115000"/>
              </a:lnSpc>
              <a:spcBef>
                <a:spcPts val="0"/>
              </a:spcBef>
              <a:spcAft>
                <a:spcPts val="1000"/>
              </a:spcAft>
            </a:pPr>
            <a:r>
              <a:rPr lang="ar-JO" sz="2000" dirty="0">
                <a:effectLst/>
                <a:latin typeface="Calibri"/>
                <a:ea typeface="Calibri"/>
                <a:cs typeface="Calibri" panose="020F0502020204030204" pitchFamily="34" charset="0"/>
              </a:rPr>
              <a:t> </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mj-lt"/>
              <a:buAutoNum type="arabicPeriod"/>
            </a:pPr>
            <a:r>
              <a:rPr lang="ar-JO" sz="2000" b="1" dirty="0">
                <a:effectLst/>
                <a:latin typeface="Calibri"/>
                <a:ea typeface="Calibri"/>
                <a:cs typeface="Calibri" panose="020F0502020204030204" pitchFamily="34" charset="0"/>
              </a:rPr>
              <a:t>تعزيز فهم المشاركة المجتمعية والمساءلة وقدراتها على جميع المستويات في الجمعية الوطنية أو المنظمة</a:t>
            </a:r>
            <a:r>
              <a:rPr lang="ar-JO" sz="2000" dirty="0">
                <a:effectLst/>
                <a:latin typeface="Calibri"/>
                <a:ea typeface="Calibri"/>
                <a:cs typeface="Calibri" panose="020F0502020204030204" pitchFamily="34" charset="0"/>
              </a:rPr>
              <a:t> – للنجاح في إضفاء الطابع المؤسسي على المشاركة المجتمعية والمساءلة ، يلزم الناس أولاً إلى معرفة ماهيتها وسبب أهميتها - ثم يلزمهم معرفة كيفية وضعها موضع التنفيذ. للقيام بذلك يمكننا</a:t>
            </a:r>
            <a:r>
              <a:rPr lang="en-US" sz="2000" dirty="0">
                <a:effectLst/>
                <a:latin typeface="Calibri"/>
                <a:ea typeface="Calibri"/>
                <a:cs typeface="Calibri" panose="020F0502020204030204" pitchFamily="34" charset="0"/>
              </a:rPr>
              <a:t>:</a:t>
            </a: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بناء تأييد القيادة والهيئات الإدارية</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وضع سياسة للمشاركة المجتمعية والمساءلة </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وضع استراتيجية أو خطة عمل للمشاركة المجتمعية والمساءلة</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قياس جودة المشاركة المجتمعية والمساءلة  من خلال جعلها مؤشر أداء رئيسي للمنظمة</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تدريب الموظفين والمتطوعين على جميع المستويات</a:t>
            </a:r>
            <a:endParaRPr lang="en-US" sz="2000" dirty="0">
              <a:effectLst/>
              <a:latin typeface="Calibri"/>
              <a:ea typeface="Calibri"/>
              <a:cs typeface="Calibri" panose="020F0502020204030204" pitchFamily="34" charset="0"/>
            </a:endParaRPr>
          </a:p>
          <a:p>
            <a:pPr marL="0" marR="0" algn="just" rtl="1">
              <a:lnSpc>
                <a:spcPct val="115000"/>
              </a:lnSpc>
              <a:spcBef>
                <a:spcPts val="0"/>
              </a:spcBef>
              <a:spcAft>
                <a:spcPts val="1000"/>
              </a:spcAft>
            </a:pPr>
            <a:r>
              <a:rPr lang="ar-JO" sz="2000" dirty="0">
                <a:effectLst/>
                <a:latin typeface="Calibri"/>
                <a:ea typeface="Calibri"/>
                <a:cs typeface="Calibri" panose="020F0502020204030204" pitchFamily="34" charset="0"/>
              </a:rPr>
              <a:t> </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mj-lt"/>
              <a:buAutoNum type="arabicPeriod"/>
            </a:pPr>
            <a:r>
              <a:rPr lang="ar-JO" sz="2000" b="1" dirty="0">
                <a:effectLst/>
                <a:latin typeface="Calibri"/>
                <a:ea typeface="Calibri"/>
                <a:cs typeface="Calibri" panose="020F0502020204030204" pitchFamily="34" charset="0"/>
              </a:rPr>
              <a:t>تخصيص الموارد، بما في ذلك التمويل والموظفين، لتعزيز المشاركة المجتمعية والمساءلة وإضفاء الطابع الرسمي عليها</a:t>
            </a:r>
            <a:r>
              <a:rPr lang="ar-JO" sz="2000" dirty="0">
                <a:effectLst/>
                <a:latin typeface="Calibri"/>
                <a:ea typeface="Calibri"/>
                <a:cs typeface="Calibri" panose="020F0502020204030204" pitchFamily="34" charset="0"/>
              </a:rPr>
              <a:t> – يلزم وجود تمويل وموظفين لإضفاء الطابع المؤسسي على المشاركة المجتمعية والمساءلة- وإلا سيكون التقدم بطيئًا للغاية. لفعل هذا</a:t>
            </a:r>
            <a:r>
              <a:rPr lang="en-US" sz="2000" dirty="0">
                <a:effectLst/>
                <a:latin typeface="Calibri"/>
                <a:ea typeface="Calibri"/>
                <a:cs typeface="Calibri" panose="020F0502020204030204" pitchFamily="34" charset="0"/>
              </a:rPr>
              <a:t>:</a:t>
            </a: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يلزم تخصيص الأموال الأساسية للمشاركة المجتمعية والمساءلة وإدراجها في مقترحات الجهات المانحة والمشاريع</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يلزم تعيين موظفي المشاركة المجتمعية والمساءلة لقيادة هذا العمل في المقر الرئيسي وجهات التنسيق في الفروع</a:t>
            </a:r>
            <a:endParaRPr lang="en-US" sz="2000" dirty="0">
              <a:effectLst/>
              <a:latin typeface="Calibri"/>
              <a:ea typeface="Calibri"/>
              <a:cs typeface="Calibri" panose="020F0502020204030204" pitchFamily="34" charset="0"/>
            </a:endParaRPr>
          </a:p>
          <a:p>
            <a:pPr marL="457200" marR="0" algn="just" rtl="1">
              <a:lnSpc>
                <a:spcPct val="115000"/>
              </a:lnSpc>
              <a:spcBef>
                <a:spcPts val="0"/>
              </a:spcBef>
              <a:spcAft>
                <a:spcPts val="1000"/>
              </a:spcAft>
            </a:pPr>
            <a:r>
              <a:rPr lang="ar-JO" sz="2000" dirty="0">
                <a:effectLst/>
                <a:latin typeface="Calibri"/>
                <a:ea typeface="Calibri"/>
                <a:cs typeface="Calibri" panose="020F0502020204030204" pitchFamily="34" charset="0"/>
              </a:rPr>
              <a:t> </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mj-lt"/>
              <a:buAutoNum type="arabicPeriod"/>
            </a:pPr>
            <a:r>
              <a:rPr lang="ar-JO" sz="2000" b="1" dirty="0">
                <a:effectLst/>
                <a:latin typeface="Calibri"/>
                <a:ea typeface="Calibri"/>
                <a:cs typeface="Calibri" panose="020F0502020204030204" pitchFamily="34" charset="0"/>
              </a:rPr>
              <a:t>دمج المشاركة المجتمعية والمساءلة في جميع استراتيجيات الجمعيات الوطنية وقيمها وخططها وسياساتها وأدواتها بحيث تصبح أساليب عمل متبعة لجميع الموظفين والمتطوعين</a:t>
            </a:r>
            <a:r>
              <a:rPr lang="ar-JO" sz="2000" dirty="0">
                <a:effectLst/>
                <a:latin typeface="Calibri"/>
                <a:ea typeface="Calibri"/>
                <a:cs typeface="Calibri" panose="020F0502020204030204" pitchFamily="34" charset="0"/>
              </a:rPr>
              <a:t> - إن إضفاء الطابع المؤسسي على المشاركة المجتمعية يعني دمجها في جميع استراتيجيات المنظمة وخططها وسياساتها بحيث يتم الاعتراف بها كلبنة أساسية لكيفية عمل المنظمة. لفعل هذا</a:t>
            </a:r>
            <a:r>
              <a:rPr lang="en-US" sz="2000" dirty="0">
                <a:effectLst/>
                <a:latin typeface="Calibri"/>
                <a:ea typeface="Calibri"/>
                <a:cs typeface="Calibri" panose="020F0502020204030204" pitchFamily="34" charset="0"/>
              </a:rPr>
              <a:t>:</a:t>
            </a: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يلزم إضافة التزامات المساءلة في بيانات الرسالة والقيم والاستراتيجيات والسياسات</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يلزم دمج المشاركة المجتمعية والمساءلة في الخطط السنوية والميزانيات وخطط القطاعات الفنية وأدواتها ومبادئها التوجيهية - للتأكيد على شمولية المشاركة المجتمعية والمساءلة </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يلزم إضافتها في التوصيفات الوظيفية والتوظيف والتقييمات</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يلزم تضمينها في التخطيط والرصد والتقييم وإعداد التقارير – يتم التحقق من جميع الخطط لضمان احتوائها على أنشطة ومؤشرات وميزانية بخصوص المشاركة المجتمعية والمساءلة، والنظر إلى التغذية الراجعة المجتمعية كجزء من عملية الرصد، وإدراج قسم خاص بالمساءلة في التقارير</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mj-lt"/>
              <a:buAutoNum type="arabicPeriod"/>
            </a:pPr>
            <a:r>
              <a:rPr lang="ar-JO" sz="2000" b="1" dirty="0">
                <a:effectLst/>
                <a:latin typeface="Calibri"/>
                <a:ea typeface="Calibri"/>
                <a:cs typeface="Calibri" panose="020F0502020204030204" pitchFamily="34" charset="0"/>
              </a:rPr>
              <a:t>إنشاء آلية تغذية راجعة مجتمعية تتضمن عمليات لإدارة الشكاوى الحساسة في الجمعية الوطنية</a:t>
            </a:r>
            <a:r>
              <a:rPr lang="ar-JO" sz="2000" dirty="0">
                <a:effectLst/>
                <a:latin typeface="Calibri"/>
                <a:ea typeface="Calibri"/>
                <a:cs typeface="Calibri" panose="020F0502020204030204" pitchFamily="34" charset="0"/>
              </a:rPr>
              <a:t>- تتمثل إحدى الخطوات الأساسية لإضفاء الطابع المؤسسي على المساءلة في المنظمة في وجود آلية تغذية راجعة مجتمعية دائمة وتعمل على نحو جيد يمكن للناس استخدامها لطرح الأسئلة وتقديم الاقتراحات وإثارة المخاوف أو الشكاوى. لمزيد من الإرشادات حول إعداد آليات التغذية الراجعة، انظر الدليل- أداة 16، والتدريب الذي مدته ثلاثة أيام. </a:t>
            </a:r>
            <a:endParaRPr lang="en-US" sz="2000" dirty="0">
              <a:effectLst/>
              <a:latin typeface="Calibri"/>
              <a:ea typeface="Calibri"/>
              <a:cs typeface="Calibri" panose="020F0502020204030204" pitchFamily="34" charset="0"/>
            </a:endParaRPr>
          </a:p>
          <a:p>
            <a:pPr marL="457200" marR="0" lvl="0" indent="-457200" algn="l" defTabSz="914400" rtl="0" eaLnBrk="1" fontAlgn="auto" latinLnBrk="0" hangingPunct="1">
              <a:lnSpc>
                <a:spcPct val="100000"/>
              </a:lnSpc>
              <a:spcBef>
                <a:spcPts val="540"/>
              </a:spcBef>
              <a:spcAft>
                <a:spcPts val="0"/>
              </a:spcAft>
              <a:buClr>
                <a:schemeClr val="dk1"/>
              </a:buClr>
              <a:buSzPts val="1800"/>
              <a:buFont typeface="+mj-lt"/>
              <a:buAutoNum type="arabicPeriod"/>
              <a:tabLst/>
              <a:defRPr/>
            </a:pPr>
            <a:endParaRPr lang="en-GB" sz="2000" b="1" dirty="0">
              <a:solidFill>
                <a:schemeClr val="accent4"/>
              </a:solidFill>
              <a:latin typeface="Roboto Black"/>
              <a:ea typeface="Roboto Black"/>
              <a:cs typeface="Roboto Black"/>
              <a:sym typeface="Roboto Black"/>
            </a:endParaRPr>
          </a:p>
          <a:p>
            <a:pPr marL="914400" marR="0" lvl="1" indent="-457200" algn="l" defTabSz="914400" rtl="0" eaLnBrk="1" fontAlgn="auto" latinLnBrk="0" hangingPunct="1">
              <a:lnSpc>
                <a:spcPct val="100000"/>
              </a:lnSpc>
              <a:spcBef>
                <a:spcPts val="540"/>
              </a:spcBef>
              <a:spcAft>
                <a:spcPts val="0"/>
              </a:spcAft>
              <a:buClr>
                <a:schemeClr val="dk1"/>
              </a:buClr>
              <a:buSzPts val="1800"/>
              <a:buFont typeface="Arial" panose="020B0604020202020204" pitchFamily="34" charset="0"/>
              <a:buChar char="•"/>
              <a:tabLst/>
              <a:defRPr/>
            </a:pPr>
            <a:endParaRPr lang="en-US" sz="2000" dirty="0"/>
          </a:p>
          <a:p>
            <a:pPr marL="914400" marR="0" lvl="1" indent="-457200" algn="l" defTabSz="914400" rtl="0" eaLnBrk="1" fontAlgn="auto" latinLnBrk="0" hangingPunct="1">
              <a:lnSpc>
                <a:spcPct val="100000"/>
              </a:lnSpc>
              <a:spcBef>
                <a:spcPts val="540"/>
              </a:spcBef>
              <a:spcAft>
                <a:spcPts val="0"/>
              </a:spcAft>
              <a:buClr>
                <a:schemeClr val="dk1"/>
              </a:buClr>
              <a:buSzPts val="1800"/>
              <a:buFont typeface="Arial" panose="020B0604020202020204" pitchFamily="34" charset="0"/>
              <a:buChar char="•"/>
              <a:tabLst/>
              <a:defRPr/>
            </a:pPr>
            <a:endParaRPr lang="en-US" sz="2000" dirty="0"/>
          </a:p>
          <a:p>
            <a:pPr marL="457200" marR="0" lvl="0" indent="-457200" algn="l" defTabSz="914400" rtl="0" eaLnBrk="1" fontAlgn="auto" latinLnBrk="0" hangingPunct="1">
              <a:lnSpc>
                <a:spcPct val="100000"/>
              </a:lnSpc>
              <a:spcBef>
                <a:spcPts val="540"/>
              </a:spcBef>
              <a:spcAft>
                <a:spcPts val="0"/>
              </a:spcAft>
              <a:buClr>
                <a:schemeClr val="dk1"/>
              </a:buClr>
              <a:buSzPts val="1800"/>
              <a:buFont typeface="+mj-lt"/>
              <a:buAutoNum type="arabicPeriod"/>
              <a:tabLst/>
              <a:defRPr/>
            </a:pPr>
            <a:endParaRPr kumimoji="0" lang="ru-RU" sz="2000" b="1" i="0" u="none" strike="noStrike" kern="1200" cap="none" spc="0" normalizeH="0" baseline="0" noProof="0" dirty="0">
              <a:ln>
                <a:noFill/>
              </a:ln>
              <a:solidFill>
                <a:srgbClr val="F5333F"/>
              </a:solidFill>
              <a:effectLst/>
              <a:uLnTx/>
              <a:uFillTx/>
              <a:latin typeface="Roboto Black" panose="02000000000000000000" pitchFamily="2" charset="0"/>
              <a:ea typeface="Roboto Black" panose="02000000000000000000" pitchFamily="2" charset="0"/>
              <a:cs typeface="Open Sans Light" panose="020B0306030504020204" pitchFamily="34" charset="0"/>
            </a:endParaRPr>
          </a:p>
          <a:p>
            <a:pPr marL="457200" lvl="0" indent="-457200" algn="l" rtl="0">
              <a:lnSpc>
                <a:spcPct val="100000"/>
              </a:lnSpc>
              <a:spcBef>
                <a:spcPts val="540"/>
              </a:spcBef>
              <a:spcAft>
                <a:spcPts val="0"/>
              </a:spcAft>
              <a:buClr>
                <a:schemeClr val="dk1"/>
              </a:buClr>
              <a:buSzPts val="1800"/>
              <a:buFont typeface="+mj-lt"/>
              <a:buAutoNum type="arabicPeriod"/>
            </a:pPr>
            <a:endParaRPr lang="en-GB" dirty="0"/>
          </a:p>
          <a:p>
            <a:pPr marL="0" lvl="0" indent="0" algn="l" rtl="0">
              <a:lnSpc>
                <a:spcPct val="100000"/>
              </a:lnSpc>
              <a:spcBef>
                <a:spcPts val="540"/>
              </a:spcBef>
              <a:spcAft>
                <a:spcPts val="0"/>
              </a:spcAft>
              <a:buClr>
                <a:schemeClr val="dk1"/>
              </a:buClr>
              <a:buSzPts val="1800"/>
              <a:buFont typeface="+mj-lt"/>
              <a:buNone/>
            </a:pPr>
            <a:endParaRPr lang="en-GB" dirty="0"/>
          </a:p>
          <a:p>
            <a:pPr marL="457200" lvl="0" indent="-457200" algn="l" rtl="0">
              <a:lnSpc>
                <a:spcPct val="100000"/>
              </a:lnSpc>
              <a:spcBef>
                <a:spcPts val="540"/>
              </a:spcBef>
              <a:spcAft>
                <a:spcPts val="0"/>
              </a:spcAft>
              <a:buClr>
                <a:schemeClr val="dk1"/>
              </a:buClr>
              <a:buSzPts val="1800"/>
              <a:buFont typeface="+mj-lt"/>
              <a:buAutoNum type="arabicPeriod"/>
            </a:pPr>
            <a:endParaRPr lang="en-GB" dirty="0"/>
          </a:p>
        </p:txBody>
      </p:sp>
      <p:sp>
        <p:nvSpPr>
          <p:cNvPr id="532" name="Google Shape;532;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latin typeface="Calibri" panose="020F0502020204030204" pitchFamily="34" charset="0"/>
                <a:cs typeface="Calibri" panose="020F0502020204030204" pitchFamily="34" charset="0"/>
              </a:rPr>
              <a:t>25</a:t>
            </a:fld>
            <a:endParaRPr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011677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228600" algn="l" defTabSz="914400" rtl="0" eaLnBrk="1" fontAlgn="auto" latinLnBrk="0" hangingPunct="1">
              <a:lnSpc>
                <a:spcPct val="100000"/>
              </a:lnSpc>
              <a:spcBef>
                <a:spcPts val="542"/>
              </a:spcBef>
              <a:spcAft>
                <a:spcPts val="0"/>
              </a:spcAft>
              <a:buClr>
                <a:srgbClr val="000000"/>
              </a:buClr>
              <a:buSzPts val="1400"/>
              <a:buFont typeface="Arial"/>
              <a:buNone/>
              <a:tabLst/>
              <a:defRPr/>
            </a:pPr>
            <a:endParaRPr lang="en-US" b="1" dirty="0"/>
          </a:p>
          <a:p>
            <a:pPr marL="457200" marR="0" algn="r" rtl="1">
              <a:lnSpc>
                <a:spcPct val="115000"/>
              </a:lnSpc>
              <a:spcBef>
                <a:spcPts val="0"/>
              </a:spcBef>
              <a:spcAft>
                <a:spcPts val="1000"/>
              </a:spcAft>
            </a:pPr>
            <a:r>
              <a:rPr lang="ar-JO" sz="2000" b="1" dirty="0">
                <a:effectLst/>
                <a:latin typeface="Calibri"/>
                <a:ea typeface="Calibri"/>
                <a:cs typeface="Calibri" panose="020F0502020204030204" pitchFamily="34" charset="0"/>
              </a:rPr>
              <a:t>ملاحظات الميسر</a:t>
            </a:r>
            <a:endParaRPr lang="en-US" sz="2000" dirty="0">
              <a:effectLst/>
              <a:latin typeface="Calibri"/>
              <a:ea typeface="Calibri"/>
              <a:cs typeface="Calibri" panose="020F0502020204030204" pitchFamily="34" charset="0"/>
            </a:endParaRPr>
          </a:p>
          <a:p>
            <a:pPr marL="342900" marR="0" lvl="0" indent="-342900" algn="r"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يمكنك استبدال هذا المثال بمثال من منظمتك أو بلدك أو منطقتك</a:t>
            </a:r>
            <a:r>
              <a:rPr lang="en-US" sz="2000" dirty="0">
                <a:effectLst/>
                <a:latin typeface="Calibri"/>
                <a:ea typeface="Calibri"/>
                <a:cs typeface="Calibri" panose="020F0502020204030204" pitchFamily="34" charset="0"/>
              </a:rPr>
              <a:t>.</a:t>
            </a:r>
          </a:p>
          <a:p>
            <a:pPr marL="0" marR="0" algn="r" rtl="1">
              <a:lnSpc>
                <a:spcPct val="115000"/>
              </a:lnSpc>
              <a:spcBef>
                <a:spcPts val="0"/>
              </a:spcBef>
              <a:spcAft>
                <a:spcPts val="1000"/>
              </a:spcAft>
            </a:pPr>
            <a:r>
              <a:rPr lang="ar-JO" sz="2000" dirty="0">
                <a:effectLst/>
                <a:latin typeface="Calibri"/>
                <a:ea typeface="Calibri"/>
                <a:cs typeface="Calibri" panose="020F0502020204030204" pitchFamily="34" charset="0"/>
              </a:rPr>
              <a:t> </a:t>
            </a:r>
            <a:endParaRPr lang="en-US" sz="2000" dirty="0">
              <a:effectLst/>
              <a:latin typeface="Calibri"/>
              <a:ea typeface="Calibri"/>
              <a:cs typeface="Calibri" panose="020F0502020204030204" pitchFamily="34" charset="0"/>
            </a:endParaRPr>
          </a:p>
          <a:p>
            <a:pPr marL="342900" marR="0" lvl="0" indent="-342900" algn="r"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اقتباس من مدير فرع في الصليب الأحمر البوروندي يشرح فيه الفرق في أساليب عملهم منذ أن بدأوا في إضفاء الطابع المؤسسي على المشاركة المجتمعية والمساءلة. </a:t>
            </a:r>
            <a:endParaRPr lang="en-US" sz="2000" dirty="0">
              <a:effectLst/>
              <a:latin typeface="Calibri"/>
              <a:ea typeface="Calibri"/>
              <a:cs typeface="Calibri" panose="020F0502020204030204" pitchFamily="34" charset="0"/>
            </a:endParaRPr>
          </a:p>
          <a:p>
            <a:pPr marL="0"/>
            <a:endParaRPr lang="en-US" sz="1804" b="1" i="0" u="none" strike="noStrike" cap="none" dirty="0">
              <a:solidFill>
                <a:schemeClr val="dk1"/>
              </a:solidFill>
              <a:effectLst/>
              <a:latin typeface="Calibri"/>
              <a:ea typeface="Calibri"/>
              <a:cs typeface="Calibri"/>
              <a:sym typeface="Calibri"/>
            </a:endParaRPr>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GB"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26</a:t>
            </a:fld>
            <a:endParaRPr kumimoji="0" lang="en-GB"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4190226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9"/>
        <p:cNvGrpSpPr/>
        <p:nvPr/>
      </p:nvGrpSpPr>
      <p:grpSpPr>
        <a:xfrm>
          <a:off x="0" y="0"/>
          <a:ext cx="0" cy="0"/>
          <a:chOff x="0" y="0"/>
          <a:chExt cx="0" cy="0"/>
        </a:xfrm>
      </p:grpSpPr>
      <p:sp>
        <p:nvSpPr>
          <p:cNvPr id="530" name="Google Shape;530;p8: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1" name="Google Shape;531;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371600" marR="0" lvl="2" indent="-457200" algn="l" rtl="0">
              <a:lnSpc>
                <a:spcPct val="100000"/>
              </a:lnSpc>
              <a:spcBef>
                <a:spcPts val="0"/>
              </a:spcBef>
              <a:spcAft>
                <a:spcPts val="0"/>
              </a:spcAft>
              <a:buClr>
                <a:srgbClr val="000000"/>
              </a:buClr>
              <a:buSzPts val="1400"/>
              <a:buFont typeface="Arial" panose="020B0604020202020204" pitchFamily="34" charset="0"/>
              <a:buChar char="•"/>
            </a:pPr>
            <a:endParaRPr lang="en-GB" sz="1804" b="0" i="0" u="none" strike="noStrike" cap="none" dirty="0">
              <a:solidFill>
                <a:schemeClr val="dk1"/>
              </a:solidFill>
              <a:effectLst/>
              <a:latin typeface="Calibri"/>
              <a:ea typeface="Calibri"/>
              <a:cs typeface="Calibri"/>
              <a:sym typeface="Calibri"/>
            </a:endParaRPr>
          </a:p>
          <a:p>
            <a:pPr marL="1371600" marR="0" lvl="2" indent="-457200" algn="l" rtl="0">
              <a:lnSpc>
                <a:spcPct val="100000"/>
              </a:lnSpc>
              <a:spcBef>
                <a:spcPts val="0"/>
              </a:spcBef>
              <a:spcAft>
                <a:spcPts val="0"/>
              </a:spcAft>
              <a:buClr>
                <a:srgbClr val="000000"/>
              </a:buClr>
              <a:buSzPts val="1400"/>
              <a:buFont typeface="Arial" panose="020B0604020202020204" pitchFamily="34" charset="0"/>
              <a:buChar char="•"/>
            </a:pPr>
            <a:endParaRPr lang="en-GB" sz="1804" b="0" i="0" u="none" strike="noStrike" cap="none" dirty="0">
              <a:solidFill>
                <a:schemeClr val="dk1"/>
              </a:solidFill>
              <a:effectLst/>
              <a:latin typeface="Calibri"/>
              <a:ea typeface="Calibri"/>
              <a:cs typeface="Calibri"/>
              <a:sym typeface="Calibri"/>
            </a:endParaRPr>
          </a:p>
          <a:p>
            <a:pPr marL="457200" marR="0" algn="just" rtl="1">
              <a:lnSpc>
                <a:spcPct val="115000"/>
              </a:lnSpc>
              <a:spcBef>
                <a:spcPts val="0"/>
              </a:spcBef>
              <a:spcAft>
                <a:spcPts val="1000"/>
              </a:spcAft>
            </a:pPr>
            <a:r>
              <a:rPr lang="ar-JO" sz="2000" b="1" dirty="0">
                <a:effectLst/>
                <a:latin typeface="Calibri"/>
                <a:ea typeface="Calibri"/>
                <a:cs typeface="Calibri" panose="020F0502020204030204" pitchFamily="34" charset="0"/>
              </a:rPr>
              <a:t>ملاحظات الميسر</a:t>
            </a:r>
            <a:endParaRPr lang="en-US" sz="2000" dirty="0">
              <a:effectLst/>
              <a:latin typeface="Calibri"/>
              <a:ea typeface="Calibri"/>
              <a:cs typeface="Calibri" panose="020F0502020204030204" pitchFamily="34" charset="0"/>
            </a:endParaRPr>
          </a:p>
          <a:p>
            <a:pPr marL="457200" marR="0" algn="just" rtl="1">
              <a:lnSpc>
                <a:spcPct val="115000"/>
              </a:lnSpc>
              <a:spcBef>
                <a:spcPts val="0"/>
              </a:spcBef>
              <a:spcAft>
                <a:spcPts val="1000"/>
              </a:spcAft>
            </a:pPr>
            <a:r>
              <a:rPr lang="ar-JO" sz="2000" dirty="0">
                <a:effectLst/>
                <a:latin typeface="Calibri"/>
                <a:ea typeface="Calibri"/>
                <a:cs typeface="Calibri" panose="020F0502020204030204" pitchFamily="34" charset="0"/>
              </a:rPr>
              <a:t> </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قد يؤدي الالتزام الجريء والتحفيز الواضح من جانب القيادة إلى تحفيز التغيير على نطاق المنظومة بالكامل، في حين قد يؤدي غياب الاهتمام أو التفكير الاستراتيجي من جانب القادة إلى تقويض أكثر الأساليب إبداعاً. إن تعزيز التغيير من داخل المؤسسة يتطلب القيادة والمسؤولية على جميع المستويات</a:t>
            </a:r>
            <a:r>
              <a:rPr lang="en-US" sz="2000" dirty="0">
                <a:effectLst/>
                <a:latin typeface="Calibri"/>
                <a:ea typeface="Calibri"/>
                <a:cs typeface="Calibri" panose="020F0502020204030204" pitchFamily="34" charset="0"/>
              </a:rPr>
              <a:t>.</a:t>
            </a: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حدد البحث حول التزامات الحركة بشأن المشاركة المجتمعية والمساءلة أربعة إجراءات أساسية يتعين على القادة تنفيذها إذا إرادوا تعزيز التغيير في الطريقة التي نخضع فيها للمساءلة أمام المجتمعات</a:t>
            </a:r>
            <a:r>
              <a:rPr lang="en-US" sz="2000" dirty="0">
                <a:effectLst/>
                <a:latin typeface="Calibri"/>
                <a:ea typeface="Calibri"/>
                <a:cs typeface="Calibri" panose="020F0502020204030204" pitchFamily="34" charset="0"/>
              </a:rPr>
              <a:t>.</a:t>
            </a:r>
          </a:p>
          <a:p>
            <a:pPr marL="914400" marR="0" algn="just" rtl="1">
              <a:lnSpc>
                <a:spcPct val="115000"/>
              </a:lnSpc>
              <a:spcBef>
                <a:spcPts val="0"/>
              </a:spcBef>
              <a:spcAft>
                <a:spcPts val="1000"/>
              </a:spcAft>
            </a:pPr>
            <a:r>
              <a:rPr lang="en-US" sz="2000" dirty="0">
                <a:effectLst/>
                <a:latin typeface="Calibri"/>
                <a:ea typeface="Calibri"/>
                <a:cs typeface="Calibri" panose="020F0502020204030204" pitchFamily="34" charset="0"/>
              </a:rPr>
              <a:t> </a:t>
            </a:r>
          </a:p>
          <a:p>
            <a:pPr marL="342900" marR="0" lvl="0" indent="-342900" algn="just" rtl="1">
              <a:lnSpc>
                <a:spcPct val="115000"/>
              </a:lnSpc>
              <a:spcBef>
                <a:spcPts val="0"/>
              </a:spcBef>
              <a:spcAft>
                <a:spcPts val="1000"/>
              </a:spcAft>
              <a:buFont typeface="+mj-lt"/>
              <a:buAutoNum type="arabicPeriod"/>
            </a:pPr>
            <a:r>
              <a:rPr lang="ar-JO" sz="2000" b="1" dirty="0">
                <a:effectLst/>
                <a:latin typeface="Calibri"/>
                <a:ea typeface="Calibri"/>
                <a:cs typeface="Calibri" panose="020F0502020204030204" pitchFamily="34" charset="0"/>
              </a:rPr>
              <a:t>نمذجة المساءلة </a:t>
            </a:r>
            <a:endParaRPr lang="en-US" sz="2000" dirty="0">
              <a:effectLst/>
              <a:latin typeface="Calibri"/>
              <a:ea typeface="Calibri"/>
              <a:cs typeface="Calibri" panose="020F0502020204030204" pitchFamily="34" charset="0"/>
            </a:endParaRPr>
          </a:p>
          <a:p>
            <a:pPr marL="457200" marR="0" algn="just" rtl="1">
              <a:lnSpc>
                <a:spcPct val="115000"/>
              </a:lnSpc>
              <a:spcBef>
                <a:spcPts val="0"/>
              </a:spcBef>
              <a:spcAft>
                <a:spcPts val="1000"/>
              </a:spcAft>
            </a:pPr>
            <a:r>
              <a:rPr lang="ar-JO" sz="2000" dirty="0">
                <a:effectLst/>
                <a:latin typeface="Calibri"/>
                <a:ea typeface="Calibri"/>
                <a:cs typeface="Calibri" panose="020F0502020204030204" pitchFamily="34" charset="0"/>
              </a:rPr>
              <a:t> </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يحدد القادة التوقعات والمعايير داخل المؤسسات من خلال الأسلوب التي يتصرفون به مع موظفيهم ويتفاعلون من خلاله معهم ويكونون  على أساسه خاضعين للمساءلة أمامهم. عندما يستمع القادة إلى الموظفين ويتفاعلون معهم، فمن المرجح أن يدرك الموظفون قيمة الاستماع إليهم، ويكونون بدورهم أكثر ميلا لتبني سلوك مماثل مع المجتمعات التي يخدمونها. تشمل أساليب تنفيذ ذلك</a:t>
            </a:r>
            <a:r>
              <a:rPr lang="en-US" sz="2000" dirty="0">
                <a:effectLst/>
                <a:latin typeface="Calibri"/>
                <a:ea typeface="Calibri"/>
                <a:cs typeface="Calibri" panose="020F0502020204030204" pitchFamily="34" charset="0"/>
              </a:rPr>
              <a:t>:</a:t>
            </a: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إنشاء آلية داخلية للتغذية الراجعة للموظفين حيث تستمتع القيادة إلى الموظفين وتتصرف بناء على تغذيتهم الراجعة</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زيادة مشاركة الموظفين في صنع القرار</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وضع المشاركة المجتمعية والمساءلة على جدول أعمال اجتماعات الإدارة العليا - ومناقشة ما إذا كانت المنظمة تفي بالتزاماتها المتعلقة بالمساءلة</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إنشاء سياسة تنظيمية للمشاركة المجتمعية والمساءلة، تحدد ما تلتزم به منظمتك وما يمكن أن تتوقعه من الموظفين</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mj-lt"/>
              <a:buAutoNum type="arabicPeriod"/>
            </a:pPr>
            <a:r>
              <a:rPr lang="ar-JO" sz="2000" b="1" dirty="0">
                <a:effectLst/>
                <a:latin typeface="Calibri"/>
                <a:ea typeface="Calibri"/>
                <a:cs typeface="Calibri" panose="020F0502020204030204" pitchFamily="34" charset="0"/>
              </a:rPr>
              <a:t>إعطاء قيمة لوجهات نظر المجتمع</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القيم ليست مجرد كلمات على الملصقات أو رسائل التذكير الدورية في اجتماعات الموظفين. تُلاحَظ القيم  يوميًا في التفاعلات بين الموظفين والمدراء والشركاء وأفراد المجتمع. ويتضمن ذلك وضع سياسات وبروتوكولات تجعل الموظفين خاضعين للمساءلة أمام المجتمعات، مثل مؤشرات الأداء أو عناصر توظيفاتهم الوظيفية. تشمل أساليب تنفيذ ذلك</a:t>
            </a:r>
            <a:r>
              <a:rPr lang="en-US" sz="2000" dirty="0">
                <a:effectLst/>
                <a:latin typeface="Calibri"/>
                <a:ea typeface="Calibri"/>
                <a:cs typeface="Calibri" panose="020F0502020204030204" pitchFamily="34" charset="0"/>
              </a:rPr>
              <a:t>:</a:t>
            </a: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تعيين موظفين يتمتعون بالمهارات اللازمة لإشراك المجتمعات - تضمين المهارات الشخصية- مثل الاستماع والتعاطف- في الكفاءات الأساسية </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تضمين مؤشرات لقياس المساءلة أمام المجتمعات في تقييمات أداء الموظفين</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تضمين أصوات المجتمع في عملية صنع القرار- طلب بيانات التغذية الراجعة المجتمعية عند اتخاذ القرارات الاستراتيجي والتنفيذية. إذا سمعك الموظفون تطلب التغذية الراجعة المجتمعية، سينظرون إلى ذلك باعتباره شيئا مهما </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الدفاع عن أهمية المشاركة المجتمعية في المناقشات مع الشركاء والجهات المانحة، وشدد على أن هذا أمر أساسي لكيفية عمل منظمتك وغير قابل للتفاوض</a:t>
            </a:r>
            <a:endParaRPr lang="en-US" sz="2000" dirty="0">
              <a:effectLst/>
              <a:latin typeface="Calibri"/>
              <a:ea typeface="Calibri"/>
              <a:cs typeface="Calibri" panose="020F0502020204030204" pitchFamily="34" charset="0"/>
            </a:endParaRPr>
          </a:p>
          <a:p>
            <a:pPr marL="457200" marR="0" algn="just" rtl="1">
              <a:lnSpc>
                <a:spcPct val="115000"/>
              </a:lnSpc>
              <a:spcBef>
                <a:spcPts val="0"/>
              </a:spcBef>
              <a:spcAft>
                <a:spcPts val="1000"/>
              </a:spcAft>
            </a:pPr>
            <a:r>
              <a:rPr lang="ar-JO" sz="2000" dirty="0">
                <a:effectLst/>
                <a:latin typeface="Calibri"/>
                <a:ea typeface="Calibri"/>
                <a:cs typeface="Calibri" panose="020F0502020204030204" pitchFamily="34" charset="0"/>
              </a:rPr>
              <a:t> </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mj-lt"/>
              <a:buAutoNum type="arabicPeriod"/>
            </a:pPr>
            <a:r>
              <a:rPr lang="ar-JO" sz="2000" b="1" dirty="0">
                <a:effectLst/>
                <a:latin typeface="Calibri"/>
                <a:ea typeface="Calibri"/>
                <a:cs typeface="Calibri" panose="020F0502020204030204" pitchFamily="34" charset="0"/>
              </a:rPr>
              <a:t>الإشراك في ممارسات المساءلة</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عندما تشارك القيادة بنشاط في الجهود الرامية إلى تعزيز المشاركة المجتمعية والمساءلة، فإن ذلك يرسل رسالة قوية للموظفين مفادها أن المشاركة المجتمعية والمساءلة ضرورة وأولوية للمنظمة. تشمل أساليب تنفيذ ذلك</a:t>
            </a:r>
            <a:r>
              <a:rPr lang="en-US" sz="2000" dirty="0">
                <a:effectLst/>
                <a:latin typeface="Calibri"/>
                <a:ea typeface="Calibri"/>
                <a:cs typeface="Calibri" panose="020F0502020204030204" pitchFamily="34" charset="0"/>
              </a:rPr>
              <a:t>:</a:t>
            </a: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المشاركة في ورش العمل والدورات التدريبية  حول المشاركة المجتمعية والمساءلة لإظهار أن هذا الموضوع يحظى بتقدير القيادة - حتى لو كان ذلك في جلسات محددة فقط</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تولي قيادة العمليات الرئيسية لإضفاء الطابع المؤسسي على المشاركة المجتمعية والمساءلة والمشاركة فيها- مثل وضع سياسة أو استراتيجية المشاركة المجتمعية والمساءلة </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المساعدة في إنشاء ثقافة وعمليات تسهل على المنظمة أن تكون أكثر خضوعات للمسائلة وأكثر تعاونا- مثل إزالة الأساليب غير المرنة التي تعيق البرامج الأكثر استجابة والسماح للفرق بتجربة أساليب مبتكرة</a:t>
            </a:r>
            <a:endParaRPr lang="en-US" sz="2000" dirty="0">
              <a:effectLst/>
              <a:latin typeface="Calibri"/>
              <a:ea typeface="Calibri"/>
              <a:cs typeface="Calibri" panose="020F0502020204030204" pitchFamily="34" charset="0"/>
            </a:endParaRPr>
          </a:p>
          <a:p>
            <a:pPr marL="457200" marR="0" algn="just" rtl="1">
              <a:lnSpc>
                <a:spcPct val="115000"/>
              </a:lnSpc>
              <a:spcBef>
                <a:spcPts val="0"/>
              </a:spcBef>
              <a:spcAft>
                <a:spcPts val="1000"/>
              </a:spcAft>
            </a:pPr>
            <a:r>
              <a:rPr lang="ar-JO" sz="2000" dirty="0">
                <a:effectLst/>
                <a:latin typeface="Calibri"/>
                <a:ea typeface="Calibri"/>
                <a:cs typeface="Calibri" panose="020F0502020204030204" pitchFamily="34" charset="0"/>
              </a:rPr>
              <a:t> </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mj-lt"/>
              <a:buAutoNum type="arabicPeriod"/>
            </a:pPr>
            <a:r>
              <a:rPr lang="ar-JO" sz="2000" b="1" dirty="0">
                <a:effectLst/>
                <a:latin typeface="Calibri"/>
                <a:ea typeface="Calibri"/>
                <a:cs typeface="Calibri" panose="020F0502020204030204" pitchFamily="34" charset="0"/>
              </a:rPr>
              <a:t>توفير موارد لجهود المساءلة </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الكلام لا يكفي: يلزم القادة الاستثمار في القيم المؤسسية. قد يبدو الأمر بسيطا، ولكن عدم كفاية الموارد (سواء المالية أو البشرية) يؤدي إلى عدم وجود مشاركة مجتمعية ذات معنى. تشمل أساليب تنفيذ ذلك</a:t>
            </a:r>
            <a:r>
              <a:rPr lang="en-US" sz="2000" dirty="0">
                <a:effectLst/>
                <a:latin typeface="Calibri"/>
                <a:ea typeface="Calibri"/>
                <a:cs typeface="Calibri" panose="020F0502020204030204" pitchFamily="34" charset="0"/>
              </a:rPr>
              <a:t>:</a:t>
            </a: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تعيين موظفي المشاركة المجتمعية والمساءلة لقيادة العملية –إذا كان الجميع مسؤلين عن أمر ما، سيتوقف الجميع عن تنفيذ مسؤولياتهم. تأكد من أن المنصب يقع في المستوى والقسم المناسبين حتى تتمكن من قيادة التغيير والتأثير على الزملاء. كما يلزم أن يتوفر لذلك الشخص الوقت وأن يتمتع بالمهارات اللازمة وأن يكون لديه الشغف للارتقاء بتلك العملية. </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تخصيص نسبة مئوية من الأموال الأساسية لتعزيز المشاركة المجتمعية والمساءلة-خاصة للأنشطة غير المتعلقة بالمشروع مثل نظم التغذية الراجعة على مستوى المنظمة أو تدريب الموظفين والفروع الذين لا يعملون ضمن برنامج أو عملية</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إدراج المشاركة المجتمعية والمساءلة في جميع مقترحات وميزانيات البرامج والجهات المانحة – واعترض في حال طلب الشركاء عدم إدراج المشاركة المجتمعية والمساءلة. </a:t>
            </a:r>
            <a:endParaRPr lang="en-US" sz="2000" dirty="0">
              <a:effectLst/>
              <a:latin typeface="Calibri"/>
              <a:ea typeface="Calibri"/>
              <a:cs typeface="Calibri" panose="020F0502020204030204" pitchFamily="34" charset="0"/>
            </a:endParaRPr>
          </a:p>
          <a:p>
            <a:pPr marL="0" lvl="0" indent="0" algn="l" rtl="0">
              <a:lnSpc>
                <a:spcPct val="100000"/>
              </a:lnSpc>
              <a:spcBef>
                <a:spcPts val="0"/>
              </a:spcBef>
              <a:spcAft>
                <a:spcPts val="0"/>
              </a:spcAft>
              <a:buSzPts val="1400"/>
              <a:buNone/>
            </a:pPr>
            <a:endParaRPr lang="en-GB" sz="2000" b="1" dirty="0">
              <a:latin typeface="Calibri"/>
              <a:cs typeface="Calibri"/>
              <a:sym typeface="Calibri"/>
            </a:endParaRPr>
          </a:p>
          <a:p>
            <a:pPr marL="342900" lvl="0" indent="-228282" algn="l" rtl="0">
              <a:lnSpc>
                <a:spcPct val="100000"/>
              </a:lnSpc>
              <a:spcBef>
                <a:spcPts val="542"/>
              </a:spcBef>
              <a:spcAft>
                <a:spcPts val="0"/>
              </a:spcAft>
              <a:buClr>
                <a:schemeClr val="dk1"/>
              </a:buClr>
              <a:buSzPts val="1805"/>
              <a:buFont typeface="Arial"/>
              <a:buNone/>
            </a:pPr>
            <a:endParaRPr dirty="0"/>
          </a:p>
        </p:txBody>
      </p:sp>
      <p:sp>
        <p:nvSpPr>
          <p:cNvPr id="532" name="Google Shape;532;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latin typeface="Calibri" panose="020F0502020204030204" pitchFamily="34" charset="0"/>
                <a:cs typeface="Calibri" panose="020F0502020204030204" pitchFamily="34" charset="0"/>
              </a:rPr>
              <a:t>27</a:t>
            </a:fld>
            <a:endParaRPr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372787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0" eaLnBrk="0" fontAlgn="base" latinLnBrk="0" hangingPunct="0">
              <a:lnSpc>
                <a:spcPct val="100000"/>
              </a:lnSpc>
              <a:spcBef>
                <a:spcPct val="30000"/>
              </a:spcBef>
              <a:spcAft>
                <a:spcPct val="0"/>
              </a:spcAft>
              <a:buClrTx/>
              <a:buSzTx/>
              <a:buFontTx/>
              <a:buNone/>
              <a:tabLst/>
              <a:defRPr/>
            </a:pPr>
            <a:endParaRPr lang="ar-JO" sz="1800" b="1" dirty="0">
              <a:solidFill>
                <a:srgbClr val="F5333F"/>
              </a:solidFill>
              <a:latin typeface="Open Sans" panose="020B0606030504020204" pitchFamily="34" charset="0"/>
              <a:ea typeface="Open Sans" panose="020B0606030504020204" pitchFamily="34" charset="0"/>
              <a:cs typeface="Open Sans" panose="020B0606030504020204" pitchFamily="34" charset="0"/>
            </a:endParaRPr>
          </a:p>
          <a:p>
            <a:pPr marL="997585" marR="0" algn="r" rtl="1">
              <a:lnSpc>
                <a:spcPct val="115000"/>
              </a:lnSpc>
              <a:spcBef>
                <a:spcPts val="0"/>
              </a:spcBef>
              <a:spcAft>
                <a:spcPts val="1000"/>
              </a:spcAft>
            </a:pPr>
            <a:r>
              <a:rPr lang="ar-JO" sz="1800" b="1" dirty="0">
                <a:effectLst/>
                <a:latin typeface="Calibri"/>
                <a:ea typeface="Calibri"/>
                <a:cs typeface="Calibri" panose="020F0502020204030204" pitchFamily="34" charset="0"/>
              </a:rPr>
              <a:t>ملاحظات الميسر</a:t>
            </a:r>
            <a:endParaRPr lang="en-US" sz="1800" dirty="0">
              <a:effectLst/>
              <a:latin typeface="Calibri"/>
              <a:ea typeface="Calibri"/>
              <a:cs typeface="Calibri" panose="020F0502020204030204" pitchFamily="34" charset="0"/>
            </a:endParaRPr>
          </a:p>
          <a:p>
            <a:pPr marL="342900" marR="0" lvl="0" indent="-342900" algn="r" rtl="1">
              <a:lnSpc>
                <a:spcPct val="115000"/>
              </a:lnSpc>
              <a:spcBef>
                <a:spcPts val="0"/>
              </a:spcBef>
              <a:spcAft>
                <a:spcPts val="1000"/>
              </a:spcAft>
              <a:buFont typeface="Symbol"/>
              <a:buChar char=""/>
            </a:pPr>
            <a:r>
              <a:rPr lang="ar-JO" sz="1800" dirty="0">
                <a:effectLst/>
                <a:latin typeface="Calibri"/>
                <a:ea typeface="Calibri"/>
                <a:cs typeface="Calibri" panose="020F0502020204030204" pitchFamily="34" charset="0"/>
              </a:rPr>
              <a:t>اقتباس من أحد موظفي الجمعية الوطنية حول أهمية مشاركة القيادة في ورشة المشاركة المجتمعية والمساءلة </a:t>
            </a:r>
            <a:endParaRPr lang="en-US" sz="1800" dirty="0">
              <a:effectLst/>
              <a:latin typeface="Calibri"/>
              <a:ea typeface="Calibri"/>
              <a:cs typeface="Calibri" panose="020F0502020204030204" pitchFamily="34" charset="0"/>
            </a:endParaRPr>
          </a:p>
          <a:p>
            <a:pPr marL="0" marR="0" lvl="0" indent="0" algn="r" defTabSz="914400" rtl="0" eaLnBrk="0" fontAlgn="base" latinLnBrk="0" hangingPunct="0">
              <a:lnSpc>
                <a:spcPct val="100000"/>
              </a:lnSpc>
              <a:spcBef>
                <a:spcPct val="30000"/>
              </a:spcBef>
              <a:spcAft>
                <a:spcPct val="0"/>
              </a:spcAft>
              <a:buClrTx/>
              <a:buSzTx/>
              <a:buFontTx/>
              <a:buNone/>
              <a:tabLst/>
              <a:defRPr/>
            </a:pPr>
            <a:endParaRPr lang="ar-JO" sz="1800" b="1" dirty="0">
              <a:solidFill>
                <a:srgbClr val="F5333F"/>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13174689-BECC-4390-B3B9-306A17FD432A}" type="slidenum">
              <a:rPr kumimoji="0" lang="en-US" altLang="ru-RU" sz="1400" b="0" i="0" u="none" strike="noStrike" kern="0" cap="none" spc="0" normalizeH="0" baseline="0" noProof="0" smtClean="0">
                <a:ln>
                  <a:noFill/>
                </a:ln>
                <a:solidFill>
                  <a:srgbClr val="000000"/>
                </a:solidFill>
                <a:effectLst/>
                <a:uLnTx/>
                <a:uFillTx/>
                <a:latin typeface="Calibri" panose="020F0502020204030204" pitchFamily="34" charset="0"/>
                <a:cs typeface="Calibri" panose="020F0502020204030204" pitchFamily="34" charset="0"/>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28</a:t>
            </a:fld>
            <a:endParaRPr kumimoji="0" lang="en-US" altLang="ru-RU" sz="14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endParaRPr>
          </a:p>
        </p:txBody>
      </p:sp>
    </p:spTree>
    <p:extLst>
      <p:ext uri="{BB962C8B-B14F-4D97-AF65-F5344CB8AC3E}">
        <p14:creationId xmlns:p14="http://schemas.microsoft.com/office/powerpoint/2010/main" val="21569062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r" rtl="1">
              <a:lnSpc>
                <a:spcPct val="115000"/>
              </a:lnSpc>
              <a:spcBef>
                <a:spcPts val="0"/>
              </a:spcBef>
              <a:spcAft>
                <a:spcPts val="1000"/>
              </a:spcAft>
            </a:pPr>
            <a:r>
              <a:rPr lang="ar-JO" sz="1800" b="1" dirty="0">
                <a:effectLst/>
                <a:latin typeface="Calibri"/>
                <a:ea typeface="Calibri"/>
                <a:cs typeface="Calibri" panose="020F0502020204030204" pitchFamily="34" charset="0"/>
              </a:rPr>
              <a:t>ملاحظات </a:t>
            </a:r>
            <a:r>
              <a:rPr lang="ar-JO" sz="1800" b="0" dirty="0">
                <a:effectLst/>
                <a:latin typeface="Calibri"/>
                <a:ea typeface="Calibri"/>
                <a:cs typeface="Calibri" panose="020F0502020204030204" pitchFamily="34" charset="0"/>
              </a:rPr>
              <a:t>الميسر - شريحة اختيارية لتوضيح تأثير الاستثمار في الاتحاد الدولي لجمعيات الصليب الأحمر والهلال الأحمر</a:t>
            </a:r>
            <a:endParaRPr lang="en-US" sz="1800" b="0" dirty="0">
              <a:effectLst/>
              <a:latin typeface="Calibri"/>
              <a:ea typeface="Calibri"/>
              <a:cs typeface="Calibri" panose="020F0502020204030204" pitchFamily="34" charset="0"/>
            </a:endParaRPr>
          </a:p>
          <a:p>
            <a:pPr marL="0" marR="0" algn="r" rtl="1">
              <a:lnSpc>
                <a:spcPct val="115000"/>
              </a:lnSpc>
              <a:spcBef>
                <a:spcPts val="0"/>
              </a:spcBef>
              <a:spcAft>
                <a:spcPts val="1000"/>
              </a:spcAft>
            </a:pPr>
            <a:r>
              <a:rPr lang="ar-JO" sz="1800" b="0" dirty="0">
                <a:effectLst/>
                <a:latin typeface="Calibri"/>
                <a:ea typeface="Calibri"/>
                <a:cs typeface="Calibri" panose="020F0502020204030204" pitchFamily="34" charset="0"/>
              </a:rPr>
              <a:t> </a:t>
            </a:r>
            <a:endParaRPr lang="en-US" sz="1800" b="0" dirty="0">
              <a:effectLst/>
              <a:latin typeface="Calibri"/>
              <a:ea typeface="Calibri"/>
              <a:cs typeface="Calibri" panose="020F0502020204030204" pitchFamily="34" charset="0"/>
            </a:endParaRPr>
          </a:p>
          <a:p>
            <a:pPr marL="342900" marR="0" lvl="0" indent="-342900" algn="r" rtl="1">
              <a:lnSpc>
                <a:spcPct val="115000"/>
              </a:lnSpc>
              <a:spcBef>
                <a:spcPts val="0"/>
              </a:spcBef>
              <a:spcAft>
                <a:spcPts val="1000"/>
              </a:spcAft>
              <a:buFont typeface="Symbol"/>
              <a:buChar char=""/>
            </a:pPr>
            <a:r>
              <a:rPr lang="ar-JO" sz="1800" b="0" dirty="0">
                <a:effectLst/>
                <a:latin typeface="Calibri"/>
                <a:ea typeface="Calibri"/>
                <a:cs typeface="Calibri" panose="020F0502020204030204" pitchFamily="34" charset="0"/>
              </a:rPr>
              <a:t>سيكون لهذا تأثير أكبر إذا كان بإمكانك استخدام البيانات المتعلقة بتأثير المشاركة المجتمعية والمساءلة من منظمتك أو بلدك أو منطقتك</a:t>
            </a:r>
            <a:endParaRPr lang="en-US" sz="1800" b="0" dirty="0">
              <a:effectLst/>
              <a:latin typeface="Calibri"/>
              <a:ea typeface="Calibri"/>
              <a:cs typeface="Calibri" panose="020F0502020204030204" pitchFamily="34" charset="0"/>
            </a:endParaRPr>
          </a:p>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latin typeface="Calibri" panose="020F0502020204030204" pitchFamily="34" charset="0"/>
                <a:cs typeface="Calibri" panose="020F0502020204030204" pitchFamily="34" charset="0"/>
              </a:rPr>
              <a:pPr>
                <a:defRPr/>
              </a:pPr>
              <a:t>29</a:t>
            </a:fld>
            <a:endParaRPr lang="en-US" altLang="ru-RU"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364444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a:p>
        </p:txBody>
      </p:sp>
      <p:sp>
        <p:nvSpPr>
          <p:cNvPr id="477" name="Google Shape;477;p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1"/>
        <p:cNvGrpSpPr/>
        <p:nvPr/>
      </p:nvGrpSpPr>
      <p:grpSpPr>
        <a:xfrm>
          <a:off x="0" y="0"/>
          <a:ext cx="0" cy="0"/>
          <a:chOff x="0" y="0"/>
          <a:chExt cx="0" cy="0"/>
        </a:xfrm>
      </p:grpSpPr>
      <p:sp>
        <p:nvSpPr>
          <p:cNvPr id="692" name="Google Shape;692;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dirty="0"/>
          </a:p>
        </p:txBody>
      </p:sp>
      <p:sp>
        <p:nvSpPr>
          <p:cNvPr id="693" name="Google Shape;693;p24: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4837553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p:cNvGrpSpPr/>
        <p:nvPr/>
      </p:nvGrpSpPr>
      <p:grpSpPr>
        <a:xfrm>
          <a:off x="0" y="0"/>
          <a:ext cx="0" cy="0"/>
          <a:chOff x="0" y="0"/>
          <a:chExt cx="0" cy="0"/>
        </a:xfrm>
      </p:grpSpPr>
      <p:sp>
        <p:nvSpPr>
          <p:cNvPr id="590" name="Google Shape;590;p19: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1" name="Google Shape;591;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914400" marR="0" algn="r" rtl="1">
              <a:lnSpc>
                <a:spcPct val="115000"/>
              </a:lnSpc>
              <a:spcBef>
                <a:spcPts val="0"/>
              </a:spcBef>
              <a:spcAft>
                <a:spcPts val="1000"/>
              </a:spcAft>
            </a:pPr>
            <a:r>
              <a:rPr lang="ar-JO" sz="2000" b="1" dirty="0">
                <a:effectLst/>
                <a:latin typeface="Calibri"/>
                <a:ea typeface="Calibri"/>
                <a:cs typeface="Calibri" panose="020F0502020204030204" pitchFamily="34" charset="0"/>
              </a:rPr>
              <a:t>ملاحظات الميسر</a:t>
            </a:r>
            <a:endParaRPr lang="en-US" sz="2000" dirty="0">
              <a:effectLst/>
              <a:latin typeface="Calibri"/>
              <a:ea typeface="Calibri"/>
              <a:cs typeface="Calibri" panose="020F0502020204030204" pitchFamily="34" charset="0"/>
            </a:endParaRPr>
          </a:p>
          <a:p>
            <a:pPr marL="914400" marR="0" algn="r" rtl="1">
              <a:lnSpc>
                <a:spcPct val="115000"/>
              </a:lnSpc>
              <a:spcBef>
                <a:spcPts val="0"/>
              </a:spcBef>
              <a:spcAft>
                <a:spcPts val="1000"/>
              </a:spcAft>
            </a:pPr>
            <a:r>
              <a:rPr lang="ar-JO" sz="2000" b="1" dirty="0">
                <a:effectLst/>
                <a:latin typeface="Calibri"/>
                <a:ea typeface="Calibri"/>
                <a:cs typeface="Calibri" panose="020F0502020204030204" pitchFamily="34" charset="0"/>
              </a:rPr>
              <a:t> </a:t>
            </a:r>
            <a:endParaRPr lang="en-US" sz="2000" dirty="0">
              <a:effectLst/>
              <a:latin typeface="Calibri"/>
              <a:ea typeface="Calibri"/>
              <a:cs typeface="Calibri" panose="020F0502020204030204" pitchFamily="34" charset="0"/>
            </a:endParaRPr>
          </a:p>
          <a:p>
            <a:pPr marL="342900" marR="0" lvl="0" indent="-342900" algn="r" rtl="1">
              <a:lnSpc>
                <a:spcPct val="115000"/>
              </a:lnSpc>
              <a:spcBef>
                <a:spcPts val="0"/>
              </a:spcBef>
              <a:spcAft>
                <a:spcPts val="1000"/>
              </a:spcAft>
              <a:buFont typeface="Symbol"/>
              <a:buChar char=""/>
            </a:pPr>
            <a:r>
              <a:rPr lang="ar-JO" sz="2000" b="1" dirty="0">
                <a:effectLst/>
                <a:latin typeface="Calibri"/>
                <a:ea typeface="Calibri"/>
                <a:cs typeface="Calibri" panose="020F0502020204030204" pitchFamily="34" charset="0"/>
              </a:rPr>
              <a:t>إذا سمح الوقت والسياق، يسر مناقشة قصيرة مدتها 10 دقائق</a:t>
            </a:r>
            <a:endParaRPr lang="en-US" sz="2000" dirty="0">
              <a:effectLst/>
              <a:latin typeface="Calibri"/>
              <a:ea typeface="Calibri"/>
              <a:cs typeface="Calibri" panose="020F0502020204030204" pitchFamily="34" charset="0"/>
            </a:endParaRPr>
          </a:p>
          <a:p>
            <a:pPr marL="342900" marR="0" lvl="0" indent="-342900" algn="r" rtl="1">
              <a:lnSpc>
                <a:spcPct val="115000"/>
              </a:lnSpc>
              <a:spcBef>
                <a:spcPts val="0"/>
              </a:spcBef>
              <a:spcAft>
                <a:spcPts val="1000"/>
              </a:spcAft>
              <a:buFont typeface="Symbol"/>
              <a:buChar char=""/>
            </a:pPr>
            <a:r>
              <a:rPr lang="ar-JO" sz="2000" b="1" dirty="0">
                <a:effectLst/>
                <a:latin typeface="Calibri"/>
                <a:ea typeface="Calibri"/>
                <a:cs typeface="Calibri" panose="020F0502020204030204" pitchFamily="34" charset="0"/>
              </a:rPr>
              <a:t>استخدم الأسئلة الموجودة على الشريحة أو غيرها حتى تتناسب مع جمهورك وسياقك واحتياجاتك</a:t>
            </a:r>
            <a:endParaRPr lang="en-US" sz="2000" dirty="0">
              <a:effectLst/>
              <a:latin typeface="Calibri"/>
              <a:ea typeface="Calibri"/>
              <a:cs typeface="Calibri" panose="020F0502020204030204" pitchFamily="34" charset="0"/>
            </a:endParaRPr>
          </a:p>
        </p:txBody>
      </p:sp>
      <p:sp>
        <p:nvSpPr>
          <p:cNvPr id="592" name="Google Shape;592;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latin typeface="Calibri" panose="020F0502020204030204" pitchFamily="34" charset="0"/>
                <a:cs typeface="Calibri" panose="020F0502020204030204" pitchFamily="34" charset="0"/>
              </a:rPr>
              <a:t>31</a:t>
            </a:fld>
            <a:endParaRPr dirty="0">
              <a:latin typeface="Calibri" panose="020F0502020204030204" pitchFamily="34" charset="0"/>
              <a:cs typeface="Calibri" panose="020F0502020204030204"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1"/>
        <p:cNvGrpSpPr/>
        <p:nvPr/>
      </p:nvGrpSpPr>
      <p:grpSpPr>
        <a:xfrm>
          <a:off x="0" y="0"/>
          <a:ext cx="0" cy="0"/>
          <a:chOff x="0" y="0"/>
          <a:chExt cx="0" cy="0"/>
        </a:xfrm>
      </p:grpSpPr>
      <p:sp>
        <p:nvSpPr>
          <p:cNvPr id="692" name="Google Shape;692;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dirty="0"/>
          </a:p>
        </p:txBody>
      </p:sp>
      <p:sp>
        <p:nvSpPr>
          <p:cNvPr id="693" name="Google Shape;693;p24: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429816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1"/>
        <p:cNvGrpSpPr/>
        <p:nvPr/>
      </p:nvGrpSpPr>
      <p:grpSpPr>
        <a:xfrm>
          <a:off x="0" y="0"/>
          <a:ext cx="0" cy="0"/>
          <a:chOff x="0" y="0"/>
          <a:chExt cx="0" cy="0"/>
        </a:xfrm>
      </p:grpSpPr>
      <p:sp>
        <p:nvSpPr>
          <p:cNvPr id="692" name="Google Shape;692;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a:p>
        </p:txBody>
      </p:sp>
      <p:sp>
        <p:nvSpPr>
          <p:cNvPr id="693" name="Google Shape;693;p24: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r" rtl="1">
              <a:lnSpc>
                <a:spcPct val="115000"/>
              </a:lnSpc>
              <a:spcBef>
                <a:spcPts val="0"/>
              </a:spcBef>
              <a:spcAft>
                <a:spcPts val="1000"/>
              </a:spcAft>
            </a:pPr>
            <a:r>
              <a:rPr lang="ar-JO" sz="2000" b="1" dirty="0">
                <a:effectLst/>
                <a:latin typeface="Calibri"/>
                <a:ea typeface="Calibri"/>
                <a:cs typeface="Calibri" panose="020F0502020204030204" pitchFamily="34" charset="0"/>
              </a:rPr>
              <a:t>ملاحظات الميسر</a:t>
            </a:r>
            <a:endParaRPr lang="en-US" sz="1800" dirty="0">
              <a:effectLst/>
              <a:latin typeface="Calibri"/>
              <a:ea typeface="Calibri"/>
              <a:cs typeface="Calibri" panose="020F0502020204030204" pitchFamily="34" charset="0"/>
            </a:endParaRPr>
          </a:p>
          <a:p>
            <a:pPr marL="0" marR="0" algn="r" rtl="1">
              <a:lnSpc>
                <a:spcPct val="115000"/>
              </a:lnSpc>
              <a:spcBef>
                <a:spcPts val="0"/>
              </a:spcBef>
              <a:spcAft>
                <a:spcPts val="1000"/>
              </a:spcAft>
            </a:pPr>
            <a:r>
              <a:rPr lang="ar-JO" sz="2000" dirty="0">
                <a:effectLst/>
                <a:latin typeface="Calibri"/>
                <a:ea typeface="Calibri"/>
                <a:cs typeface="Calibri" panose="020F0502020204030204" pitchFamily="34" charset="0"/>
              </a:rPr>
              <a:t> </a:t>
            </a:r>
            <a:endParaRPr lang="en-US" sz="1800" dirty="0">
              <a:effectLst/>
              <a:latin typeface="Calibri"/>
              <a:ea typeface="Calibri"/>
              <a:cs typeface="Calibri" panose="020F0502020204030204" pitchFamily="34" charset="0"/>
            </a:endParaRPr>
          </a:p>
          <a:p>
            <a:pPr marL="0" marR="0" algn="r" rtl="1">
              <a:lnSpc>
                <a:spcPct val="115000"/>
              </a:lnSpc>
              <a:spcBef>
                <a:spcPts val="0"/>
              </a:spcBef>
              <a:spcAft>
                <a:spcPts val="1000"/>
              </a:spcAft>
            </a:pPr>
            <a:r>
              <a:rPr lang="ar-JO" sz="2000" dirty="0">
                <a:effectLst/>
                <a:latin typeface="Calibri"/>
                <a:ea typeface="Calibri"/>
                <a:cs typeface="Calibri" panose="020F0502020204030204" pitchFamily="34" charset="0"/>
              </a:rPr>
              <a:t>هذا الاقتباس مأخوذ من رئيس الاتحاد الدولي لجميعات الصليب الأحمر والهلال الأحمر، فرانشيسكو روكا، في مقال رأي في وكالة أخبار </a:t>
            </a:r>
            <a:r>
              <a:rPr lang="en-US" sz="1800" dirty="0">
                <a:effectLst/>
                <a:latin typeface="Calibri"/>
                <a:ea typeface="Calibri"/>
                <a:cs typeface="Calibri" panose="020F0502020204030204" pitchFamily="34" charset="0"/>
              </a:rPr>
              <a:t>New Humanitarian</a:t>
            </a:r>
            <a:r>
              <a:rPr lang="ar-JO" sz="1800" dirty="0">
                <a:effectLst/>
                <a:latin typeface="Calibri"/>
                <a:ea typeface="Calibri"/>
                <a:cs typeface="Calibri" panose="020F0502020204030204" pitchFamily="34" charset="0"/>
              </a:rPr>
              <a:t>-</a:t>
            </a:r>
            <a:endParaRPr lang="en-US" sz="1800" dirty="0">
              <a:effectLst/>
              <a:latin typeface="Calibri"/>
              <a:ea typeface="Calibri"/>
              <a:cs typeface="Calibri" panose="020F0502020204030204" pitchFamily="34" charset="0"/>
            </a:endParaRPr>
          </a:p>
          <a:p>
            <a:pPr marL="0" marR="0" algn="r" rtl="1">
              <a:lnSpc>
                <a:spcPct val="115000"/>
              </a:lnSpc>
              <a:spcBef>
                <a:spcPts val="0"/>
              </a:spcBef>
              <a:spcAft>
                <a:spcPts val="1000"/>
              </a:spcAft>
            </a:pPr>
            <a:r>
              <a:rPr lang="en-US" sz="1800" dirty="0">
                <a:effectLst/>
                <a:latin typeface="Calibri"/>
                <a:ea typeface="Calibri"/>
                <a:cs typeface="Calibri" panose="020F0502020204030204" pitchFamily="34" charset="0"/>
              </a:rPr>
              <a:t>https://www.thenewhumanitarian.org/opinion/2019/12/6/aid-workers-trust</a:t>
            </a:r>
          </a:p>
          <a:p>
            <a:pPr marL="0" marR="0" algn="r" rtl="1">
              <a:lnSpc>
                <a:spcPct val="115000"/>
              </a:lnSpc>
              <a:spcBef>
                <a:spcPts val="0"/>
              </a:spcBef>
              <a:spcAft>
                <a:spcPts val="1000"/>
              </a:spcAft>
            </a:pPr>
            <a:r>
              <a:rPr lang="ar-JO" sz="2000" dirty="0">
                <a:effectLst/>
                <a:latin typeface="Calibri"/>
                <a:ea typeface="Calibri"/>
                <a:cs typeface="Calibri" panose="020F0502020204030204" pitchFamily="34" charset="0"/>
              </a:rPr>
              <a:t> </a:t>
            </a:r>
            <a:endParaRPr lang="en-US" sz="1800" dirty="0">
              <a:effectLst/>
              <a:latin typeface="Calibri"/>
              <a:ea typeface="Calibri"/>
              <a:cs typeface="Calibri" panose="020F0502020204030204" pitchFamily="34" charset="0"/>
            </a:endParaRPr>
          </a:p>
          <a:p>
            <a:pPr marL="0" marR="0" algn="r" rtl="1">
              <a:lnSpc>
                <a:spcPct val="115000"/>
              </a:lnSpc>
              <a:spcBef>
                <a:spcPts val="0"/>
              </a:spcBef>
              <a:spcAft>
                <a:spcPts val="1000"/>
              </a:spcAft>
            </a:pPr>
            <a:r>
              <a:rPr lang="ar-JO" sz="2000" dirty="0">
                <a:effectLst/>
                <a:latin typeface="Calibri"/>
                <a:ea typeface="Calibri"/>
                <a:cs typeface="Calibri" panose="020F0502020204030204" pitchFamily="34" charset="0"/>
              </a:rPr>
              <a:t>يسلط المقال الضوء على أهمية المشاركة المجتمعية (الاستماع والمشاركة) في بناء الثقة مع المجتمعات والحفاظ عليها - وهو أمر ضروري لنا لتنفيذ عملنا الإنساني</a:t>
            </a:r>
            <a:r>
              <a:rPr lang="en-US" sz="2000" dirty="0">
                <a:effectLst/>
                <a:latin typeface="Calibri"/>
                <a:ea typeface="Calibri"/>
                <a:cs typeface="Calibri" panose="020F0502020204030204" pitchFamily="34" charset="0"/>
              </a:rPr>
              <a:t>.</a:t>
            </a:r>
            <a:endParaRPr lang="en-US" sz="1800" dirty="0">
              <a:effectLst/>
              <a:latin typeface="Calibri"/>
              <a:ea typeface="Calibri"/>
              <a:cs typeface="Calibri" panose="020F0502020204030204" pitchFamily="34" charset="0"/>
            </a:endParaRPr>
          </a:p>
          <a:p>
            <a:pPr marL="0" marR="0" algn="r" rtl="1">
              <a:lnSpc>
                <a:spcPct val="115000"/>
              </a:lnSpc>
              <a:spcBef>
                <a:spcPts val="0"/>
              </a:spcBef>
              <a:spcAft>
                <a:spcPts val="1000"/>
              </a:spcAft>
            </a:pPr>
            <a:r>
              <a:rPr lang="ar-JO" sz="2000" dirty="0">
                <a:effectLst/>
                <a:latin typeface="Calibri"/>
                <a:ea typeface="Calibri"/>
                <a:cs typeface="Calibri" panose="020F0502020204030204" pitchFamily="34" charset="0"/>
              </a:rPr>
              <a:t> </a:t>
            </a:r>
            <a:endParaRPr lang="en-US" sz="1800" dirty="0">
              <a:effectLst/>
              <a:latin typeface="Calibri"/>
              <a:ea typeface="Calibri"/>
              <a:cs typeface="Calibri" panose="020F0502020204030204" pitchFamily="34" charset="0"/>
            </a:endParaRPr>
          </a:p>
          <a:p>
            <a:pPr marL="0" marR="0" algn="r" rtl="1">
              <a:lnSpc>
                <a:spcPct val="115000"/>
              </a:lnSpc>
              <a:spcBef>
                <a:spcPts val="0"/>
              </a:spcBef>
              <a:spcAft>
                <a:spcPts val="1000"/>
              </a:spcAft>
            </a:pPr>
            <a:r>
              <a:rPr lang="ar-JO" sz="2000" dirty="0">
                <a:effectLst/>
                <a:latin typeface="Calibri"/>
                <a:ea typeface="Calibri"/>
                <a:cs typeface="Calibri" panose="020F0502020204030204" pitchFamily="34" charset="0"/>
              </a:rPr>
              <a:t>كانت الثقة موضوعًا رئيسيًا في المؤتمر الدولي لحركة الصليب الأحمر والهلال الأحمر لعام 2019</a:t>
            </a:r>
            <a:endParaRPr lang="en-US" sz="1800" dirty="0">
              <a:effectLst/>
              <a:latin typeface="Calibri"/>
              <a:ea typeface="Calibri"/>
              <a:cs typeface="Calibri" panose="020F0502020204030204" pitchFamily="34" charset="0"/>
            </a:endParaRPr>
          </a:p>
          <a:p>
            <a:pPr marL="0" marR="0" lvl="0" indent="0" algn="l" defTabSz="914400" rtl="0" eaLnBrk="1" fontAlgn="auto" latinLnBrk="0" hangingPunct="1">
              <a:lnSpc>
                <a:spcPct val="110000"/>
              </a:lnSpc>
              <a:spcBef>
                <a:spcPts val="0"/>
              </a:spcBef>
              <a:spcAft>
                <a:spcPts val="1200"/>
              </a:spcAft>
              <a:buClr>
                <a:srgbClr val="CF1C21"/>
              </a:buClr>
              <a:buSzPts val="2790"/>
              <a:buFont typeface="Noto Sans Symbols"/>
              <a:buNone/>
              <a:tabLst/>
              <a:defRPr/>
            </a:pPr>
            <a:endParaRPr lang="en-US" sz="2000" b="0" dirty="0">
              <a:solidFill>
                <a:srgbClr val="F5333F"/>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Calibri" panose="020F050202020403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n-US" altLang="ru-RU"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Tree>
    <p:extLst>
      <p:ext uri="{BB962C8B-B14F-4D97-AF65-F5344CB8AC3E}">
        <p14:creationId xmlns:p14="http://schemas.microsoft.com/office/powerpoint/2010/main" val="22651656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2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6" name="Google Shape;67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r" defTabSz="914400" rtl="1" eaLnBrk="1" fontAlgn="auto" latinLnBrk="0" hangingPunct="1">
              <a:lnSpc>
                <a:spcPct val="115000"/>
              </a:lnSpc>
              <a:spcBef>
                <a:spcPts val="0"/>
              </a:spcBef>
              <a:spcAft>
                <a:spcPts val="1000"/>
              </a:spcAft>
              <a:buClr>
                <a:srgbClr val="000000"/>
              </a:buClr>
              <a:buSzPts val="1400"/>
              <a:buFont typeface="Arial"/>
              <a:buNone/>
              <a:tabLst/>
              <a:defRPr/>
            </a:pPr>
            <a:r>
              <a:rPr kumimoji="0" lang="ar-SA" sz="2000" b="1"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ملاحظات الميسر</a:t>
            </a:r>
          </a:p>
          <a:p>
            <a:pPr marL="457200" marR="0" lvl="0" indent="-228600" algn="r" defTabSz="914400" rtl="1" eaLnBrk="1" fontAlgn="auto" latinLnBrk="0" hangingPunct="1">
              <a:lnSpc>
                <a:spcPct val="115000"/>
              </a:lnSpc>
              <a:spcBef>
                <a:spcPts val="0"/>
              </a:spcBef>
              <a:spcAft>
                <a:spcPts val="1000"/>
              </a:spcAft>
              <a:buClr>
                <a:srgbClr val="000000"/>
              </a:buClr>
              <a:buSzPts val="1400"/>
              <a:buFont typeface="Arial"/>
              <a:buNone/>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 </a:t>
            </a:r>
          </a:p>
          <a:p>
            <a:pPr marL="342900" marR="0" lvl="0" indent="-342900" algn="r" defTabSz="914400" rtl="1" eaLnBrk="1" fontAlgn="auto" latinLnBrk="0" hangingPunct="1">
              <a:lnSpc>
                <a:spcPct val="115000"/>
              </a:lnSpc>
              <a:spcBef>
                <a:spcPts val="0"/>
              </a:spcBef>
              <a:spcAft>
                <a:spcPts val="1000"/>
              </a:spcAft>
              <a:buClr>
                <a:srgbClr val="000000"/>
              </a:buClr>
              <a:buSzPts val="1400"/>
              <a:buFont typeface="Symbol"/>
              <a:buChar char=""/>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قبل تقديم التعريف، اسأل ما إذا كان يستطيع أي شخص شرح ما تعنيه المشاركة المجتمعية والمساءلة في عمله أو قطاعه</a:t>
            </a:r>
          </a:p>
          <a:p>
            <a:pPr marL="457200" marR="0" lvl="0" indent="-228600" algn="r" defTabSz="914400" rtl="1" eaLnBrk="1" fontAlgn="auto" latinLnBrk="0" hangingPunct="1">
              <a:lnSpc>
                <a:spcPct val="115000"/>
              </a:lnSpc>
              <a:spcBef>
                <a:spcPts val="0"/>
              </a:spcBef>
              <a:spcAft>
                <a:spcPts val="1000"/>
              </a:spcAft>
              <a:buClr>
                <a:srgbClr val="000000"/>
              </a:buClr>
              <a:buSzPts val="1400"/>
              <a:buFont typeface="Arial"/>
              <a:buNone/>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 </a:t>
            </a:r>
          </a:p>
          <a:p>
            <a:pPr marL="342900" marR="0" lvl="0" indent="-342900" algn="r" defTabSz="914400" rtl="1" eaLnBrk="1" fontAlgn="auto" latinLnBrk="0" hangingPunct="1">
              <a:lnSpc>
                <a:spcPct val="115000"/>
              </a:lnSpc>
              <a:spcBef>
                <a:spcPts val="0"/>
              </a:spcBef>
              <a:spcAft>
                <a:spcPts val="1000"/>
              </a:spcAft>
              <a:buClr>
                <a:srgbClr val="000000"/>
              </a:buClr>
              <a:buSzPts val="1400"/>
              <a:buFont typeface="Symbol"/>
              <a:buChar char=""/>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اعرض الرسم البياني على الشريحة، والذي يعرض النُهج الأربعة الأساسية للمشاركة المجتمعية والمساءلة، وكيف يمكن أن تساعدنا في أن نكون مسؤولين أمام الأشخاص الذين نخدمهم.</a:t>
            </a:r>
          </a:p>
          <a:p>
            <a:pPr marL="342900" marR="0" lvl="0" indent="-342900" algn="r" defTabSz="914400" rtl="1" eaLnBrk="1" fontAlgn="auto" latinLnBrk="0" hangingPunct="1">
              <a:lnSpc>
                <a:spcPct val="115000"/>
              </a:lnSpc>
              <a:spcBef>
                <a:spcPts val="0"/>
              </a:spcBef>
              <a:spcAft>
                <a:spcPts val="1000"/>
              </a:spcAft>
              <a:buClr>
                <a:srgbClr val="000000"/>
              </a:buClr>
              <a:buSzPts val="1400"/>
              <a:buFont typeface="Symbol"/>
              <a:buChar char=""/>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 </a:t>
            </a:r>
          </a:p>
          <a:p>
            <a:pPr marL="342900" marR="0" lvl="0" indent="-342900" algn="r" defTabSz="914400" rtl="1" eaLnBrk="1" fontAlgn="auto" latinLnBrk="0" hangingPunct="1">
              <a:lnSpc>
                <a:spcPct val="115000"/>
              </a:lnSpc>
              <a:spcBef>
                <a:spcPts val="0"/>
              </a:spcBef>
              <a:spcAft>
                <a:spcPts val="1000"/>
              </a:spcAft>
              <a:buClr>
                <a:srgbClr val="000000"/>
              </a:buClr>
              <a:buSzPts val="1400"/>
              <a:buFont typeface="Symbol"/>
              <a:buChar char=""/>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اقرأ التعريف الكامل لمفهوم المشاركة المجتمعية والمساءلة  من دليل </a:t>
            </a:r>
            <a:r>
              <a:rPr kumimoji="0" lang="ar-JO"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المشاركة المجتمعية والمساءلة</a:t>
            </a: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 </a:t>
            </a:r>
          </a:p>
          <a:p>
            <a:pPr marL="342900" marR="0" lvl="0" indent="-342900" algn="just" defTabSz="914400" rtl="1" eaLnBrk="1" fontAlgn="auto" latinLnBrk="0" hangingPunct="1">
              <a:lnSpc>
                <a:spcPct val="115000"/>
              </a:lnSpc>
              <a:spcBef>
                <a:spcPts val="0"/>
              </a:spcBef>
              <a:spcAft>
                <a:spcPts val="1000"/>
              </a:spcAft>
              <a:buClr>
                <a:srgbClr val="000000"/>
              </a:buClr>
              <a:buSzPts val="1400"/>
              <a:buFont typeface="Symbol"/>
              <a:buChar char=""/>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تعد المشاركة المجتمعية والمساءلة طريقة عمل تعترف وتقدر جميع أعضاء المجتمع كشركاء متساوين،</a:t>
            </a:r>
          </a:p>
          <a:p>
            <a:pPr marL="457200" marR="0" lvl="0" indent="-228600" algn="just" defTabSz="914400" rtl="1" eaLnBrk="1" fontAlgn="auto" latinLnBrk="0" hangingPunct="1">
              <a:lnSpc>
                <a:spcPct val="115000"/>
              </a:lnSpc>
              <a:spcBef>
                <a:spcPts val="0"/>
              </a:spcBef>
              <a:spcAft>
                <a:spcPts val="1000"/>
              </a:spcAft>
              <a:buClr>
                <a:srgbClr val="000000"/>
              </a:buClr>
              <a:buSzPts val="1400"/>
              <a:buFont typeface="Arial"/>
              <a:buNone/>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وتوجه احتياجاتهم وأولوياتهم وتفضيلاتهم المتنوعة كل ما نقوم به. نحقق ذلك من خال دمج المشاركة</a:t>
            </a:r>
          </a:p>
          <a:p>
            <a:pPr marL="457200" marR="0" lvl="0" indent="-228600" algn="just" defTabSz="914400" rtl="1" eaLnBrk="1" fontAlgn="auto" latinLnBrk="0" hangingPunct="1">
              <a:lnSpc>
                <a:spcPct val="115000"/>
              </a:lnSpc>
              <a:spcBef>
                <a:spcPts val="0"/>
              </a:spcBef>
              <a:spcAft>
                <a:spcPts val="1000"/>
              </a:spcAft>
              <a:buClr>
                <a:srgbClr val="000000"/>
              </a:buClr>
              <a:buSzPts val="1400"/>
              <a:buFont typeface="Arial"/>
              <a:buNone/>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المجتمعية الهادفة، والتواصل المفتوح والصادق، وآليات الاستماع إلى التغذية الراجعة والعمل بناءً عليها،</a:t>
            </a:r>
          </a:p>
          <a:p>
            <a:pPr marL="457200" marR="0" lvl="0" indent="-228600" algn="just" defTabSz="914400" rtl="1" eaLnBrk="1" fontAlgn="auto" latinLnBrk="0" hangingPunct="1">
              <a:lnSpc>
                <a:spcPct val="115000"/>
              </a:lnSpc>
              <a:spcBef>
                <a:spcPts val="0"/>
              </a:spcBef>
              <a:spcAft>
                <a:spcPts val="1000"/>
              </a:spcAft>
              <a:buClr>
                <a:srgbClr val="000000"/>
              </a:buClr>
              <a:buSzPts val="1400"/>
              <a:buFont typeface="Arial"/>
              <a:buNone/>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ضمن برامجنا وعملياتنا. يخبرنا الدليل والخبرة والفطرة السليمة أنه عندما نشرك المجتمعات حقًا ويلعبون</a:t>
            </a:r>
          </a:p>
          <a:p>
            <a:pPr marL="457200" marR="0" lvl="0" indent="-228600" algn="just" defTabSz="914400" rtl="1" eaLnBrk="1" fontAlgn="auto" latinLnBrk="0" hangingPunct="1">
              <a:lnSpc>
                <a:spcPct val="115000"/>
              </a:lnSpc>
              <a:spcBef>
                <a:spcPts val="0"/>
              </a:spcBef>
              <a:spcAft>
                <a:spcPts val="1000"/>
              </a:spcAft>
              <a:buClr>
                <a:srgbClr val="000000"/>
              </a:buClr>
              <a:buSzPts val="1400"/>
              <a:buFont typeface="Arial"/>
              <a:buNone/>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دورًا نشطًا في تصميم وإدارة البرامج والعمليات، تكون النتائج أكثر فعالية واستدامة وذات جودة أعلى. </a:t>
            </a:r>
          </a:p>
          <a:p>
            <a:pPr marL="457200" marR="0" lvl="0" indent="-228600" algn="r" defTabSz="914400" rtl="1" eaLnBrk="1" fontAlgn="auto" latinLnBrk="0" hangingPunct="1">
              <a:lnSpc>
                <a:spcPct val="115000"/>
              </a:lnSpc>
              <a:spcBef>
                <a:spcPts val="0"/>
              </a:spcBef>
              <a:spcAft>
                <a:spcPts val="1000"/>
              </a:spcAft>
              <a:buClr>
                <a:srgbClr val="000000"/>
              </a:buClr>
              <a:buSzPts val="1400"/>
              <a:buFont typeface="Arial"/>
              <a:buNone/>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 </a:t>
            </a:r>
          </a:p>
          <a:p>
            <a:pPr marL="342900" marR="0" lvl="0" indent="-342900" algn="r" defTabSz="914400" rtl="1" eaLnBrk="1" fontAlgn="auto" latinLnBrk="0" hangingPunct="1">
              <a:lnSpc>
                <a:spcPct val="115000"/>
              </a:lnSpc>
              <a:spcBef>
                <a:spcPts val="0"/>
              </a:spcBef>
              <a:spcAft>
                <a:spcPts val="1000"/>
              </a:spcAft>
              <a:buClr>
                <a:srgbClr val="000000"/>
              </a:buClr>
              <a:buSzPts val="1400"/>
              <a:buFont typeface="Symbol"/>
              <a:buChar char=""/>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اشرح: </a:t>
            </a:r>
          </a:p>
          <a:p>
            <a:pPr marL="342900" marR="0" lvl="0" indent="-342900" algn="r" defTabSz="914400" rtl="1" eaLnBrk="1" fontAlgn="auto" latinLnBrk="0" hangingPunct="1">
              <a:lnSpc>
                <a:spcPct val="115000"/>
              </a:lnSpc>
              <a:spcBef>
                <a:spcPts val="0"/>
              </a:spcBef>
              <a:spcAft>
                <a:spcPts val="1000"/>
              </a:spcAft>
              <a:buClr>
                <a:srgbClr val="000000"/>
              </a:buClr>
              <a:buSzPts val="1400"/>
              <a:buFont typeface="Symbol"/>
              <a:buChar char=""/>
              <a:tabLst/>
              <a:defRPr/>
            </a:pPr>
            <a:r>
              <a:rPr kumimoji="0" lang="ar-SA" sz="2000" b="1"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المشاركة</a:t>
            </a: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  تتعلق باتخاذ القرارات مع المجتمع حول كيفية تصميم البرامج والعمليات وإدارتها وتنفيذها، وحيثما أمكن، ندعم المجتمعات لقيادة الحلول والتغييرات الخاصة بها وتشكيلها وفقًا لشروطها الخاصة.</a:t>
            </a:r>
          </a:p>
          <a:p>
            <a:pPr marL="342900" marR="0" lvl="0" indent="-342900" algn="r" defTabSz="914400" rtl="1" eaLnBrk="1" fontAlgn="auto" latinLnBrk="0" hangingPunct="1">
              <a:lnSpc>
                <a:spcPct val="115000"/>
              </a:lnSpc>
              <a:spcBef>
                <a:spcPts val="0"/>
              </a:spcBef>
              <a:spcAft>
                <a:spcPts val="1000"/>
              </a:spcAft>
              <a:buClr>
                <a:srgbClr val="000000"/>
              </a:buClr>
              <a:buSzPts val="1400"/>
              <a:buFont typeface="Symbol"/>
              <a:buChar char=""/>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 </a:t>
            </a:r>
          </a:p>
          <a:p>
            <a:pPr marL="342900" marR="0" lvl="0" indent="-342900" algn="r" defTabSz="914400" rtl="1" eaLnBrk="1" fontAlgn="auto" latinLnBrk="0" hangingPunct="1">
              <a:lnSpc>
                <a:spcPct val="115000"/>
              </a:lnSpc>
              <a:spcBef>
                <a:spcPts val="0"/>
              </a:spcBef>
              <a:spcAft>
                <a:spcPts val="1000"/>
              </a:spcAft>
              <a:buClr>
                <a:srgbClr val="000000"/>
              </a:buClr>
              <a:buSzPts val="1400"/>
              <a:buFont typeface="Symbol"/>
              <a:buChar char=""/>
              <a:tabLst/>
              <a:defRPr/>
            </a:pPr>
            <a:r>
              <a:rPr kumimoji="0" lang="ar-SA" sz="2000" b="1"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التواصل المنتظم الصريح والصادق</a:t>
            </a: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 يدور حول ضمان فهم المجتمعات لهويتنا وما نفعله في تلك المجتمعات وحصولهم على المعلومات التي يحتاجونها لاتخاذ القرارات واتخاذ الإجراءات اللازمة لحماية حياتهم ومجتمعاتهم وصحتهم وتحسينها. </a:t>
            </a:r>
          </a:p>
          <a:p>
            <a:pPr marL="457200" marR="0" lvl="0" indent="-228600" algn="r" defTabSz="914400" rtl="1" eaLnBrk="1" fontAlgn="auto" latinLnBrk="0" hangingPunct="1">
              <a:lnSpc>
                <a:spcPct val="115000"/>
              </a:lnSpc>
              <a:spcBef>
                <a:spcPts val="0"/>
              </a:spcBef>
              <a:spcAft>
                <a:spcPts val="1000"/>
              </a:spcAft>
              <a:buClr>
                <a:srgbClr val="000000"/>
              </a:buClr>
              <a:buSzPts val="1400"/>
              <a:buFont typeface="Arial"/>
              <a:buNone/>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 </a:t>
            </a:r>
          </a:p>
          <a:p>
            <a:pPr marL="342900" marR="0" lvl="0" indent="-342900" algn="r" defTabSz="914400" rtl="1" eaLnBrk="1" fontAlgn="auto" latinLnBrk="0" hangingPunct="1">
              <a:lnSpc>
                <a:spcPct val="115000"/>
              </a:lnSpc>
              <a:spcBef>
                <a:spcPts val="0"/>
              </a:spcBef>
              <a:spcAft>
                <a:spcPts val="1000"/>
              </a:spcAft>
              <a:buClr>
                <a:srgbClr val="000000"/>
              </a:buClr>
              <a:buSzPts val="1400"/>
              <a:buFont typeface="Symbol"/>
              <a:buChar char=""/>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تدعمنا </a:t>
            </a:r>
            <a:r>
              <a:rPr kumimoji="0" lang="ar-SA" sz="2000" b="1"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آليات التغذية الراجعة</a:t>
            </a: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 في تلقي الٍأسئلة والشكاوى والطلبات والاقتراحات والمعتقدات والشائعات وعبارات الثناء المجتمعية وتحليلها والرد عليها والتصرف بناءً عليها. قد يتعلق هذا بالخدمات والدعم الذي نقدمه، أو المعتقدات حول موضوع معين أومسألة تتعلق بعملنا (على سبيل المثال، مسألة تتعلق بالصحة العامة)، أو حول سلوك وتصرفات موظفينا والمتطوعين الذين يعملون معنا. </a:t>
            </a:r>
          </a:p>
          <a:p>
            <a:pPr marL="457200" marR="0" lvl="0" indent="-228600" algn="r" defTabSz="914400" rtl="1" eaLnBrk="1" fontAlgn="auto" latinLnBrk="0" hangingPunct="1">
              <a:lnSpc>
                <a:spcPct val="115000"/>
              </a:lnSpc>
              <a:spcBef>
                <a:spcPts val="0"/>
              </a:spcBef>
              <a:spcAft>
                <a:spcPts val="1000"/>
              </a:spcAft>
              <a:buClr>
                <a:srgbClr val="000000"/>
              </a:buClr>
              <a:buSzPts val="1400"/>
              <a:buFont typeface="Arial"/>
              <a:buNone/>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 </a:t>
            </a:r>
          </a:p>
          <a:p>
            <a:pPr marL="342900" marR="0" lvl="0" indent="-342900" algn="r" defTabSz="914400" rtl="1" eaLnBrk="1" fontAlgn="auto" latinLnBrk="0" hangingPunct="1">
              <a:lnSpc>
                <a:spcPct val="115000"/>
              </a:lnSpc>
              <a:spcBef>
                <a:spcPts val="0"/>
              </a:spcBef>
              <a:spcAft>
                <a:spcPts val="1000"/>
              </a:spcAft>
              <a:buClr>
                <a:srgbClr val="000000"/>
              </a:buClr>
              <a:buSzPts val="1400"/>
              <a:buFont typeface="Symbol"/>
              <a:buChar char=""/>
              <a:tabLst/>
              <a:defRPr/>
            </a:pPr>
            <a:r>
              <a:rPr kumimoji="0" lang="ar-SA" sz="2000" b="1"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فهم المجتمع</a:t>
            </a: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   يعني ضمان فهمنا للمجتمعات التي نعمل معها، بما في ذلك الوضع الذي تعيش  فيه واحتياجاتها وأولوياتها وآرائها وقدراتها - والتأثيرات الاجتماعية والثقافية والسياسية والاقتصادية والبيئية الأوسع التي تؤثر على حياة تلك المجتمعات. </a:t>
            </a:r>
          </a:p>
          <a:p>
            <a:pPr marL="457200" marR="0" lvl="0" indent="-228600" algn="r" defTabSz="914400" rtl="1" eaLnBrk="1" fontAlgn="auto" latinLnBrk="0" hangingPunct="1">
              <a:lnSpc>
                <a:spcPct val="115000"/>
              </a:lnSpc>
              <a:spcBef>
                <a:spcPts val="0"/>
              </a:spcBef>
              <a:spcAft>
                <a:spcPts val="1000"/>
              </a:spcAft>
              <a:buClr>
                <a:srgbClr val="000000"/>
              </a:buClr>
              <a:buSzPts val="1400"/>
              <a:buFont typeface="Arial"/>
              <a:buNone/>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 </a:t>
            </a:r>
          </a:p>
          <a:p>
            <a:pPr marL="342900" marR="0" lvl="0" indent="-342900" algn="r" defTabSz="914400" rtl="1" eaLnBrk="1" fontAlgn="auto" latinLnBrk="0" hangingPunct="1">
              <a:lnSpc>
                <a:spcPct val="115000"/>
              </a:lnSpc>
              <a:spcBef>
                <a:spcPts val="0"/>
              </a:spcBef>
              <a:spcAft>
                <a:spcPts val="1000"/>
              </a:spcAft>
              <a:buClr>
                <a:srgbClr val="000000"/>
              </a:buClr>
              <a:buSzPts val="1400"/>
              <a:buFont typeface="Symbol"/>
              <a:buChar char=""/>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تساعدنا تلك النُهج الأساسية الأربعة للمشاركة المجتمعية على ضمان: </a:t>
            </a:r>
          </a:p>
          <a:p>
            <a:pPr marL="342900" marR="0" lvl="0" indent="-342900" algn="r" defTabSz="914400" rtl="1" eaLnBrk="1" fontAlgn="auto" latinLnBrk="0" hangingPunct="1">
              <a:lnSpc>
                <a:spcPct val="115000"/>
              </a:lnSpc>
              <a:spcBef>
                <a:spcPts val="0"/>
              </a:spcBef>
              <a:spcAft>
                <a:spcPts val="1000"/>
              </a:spcAft>
              <a:buClr>
                <a:srgbClr val="000000"/>
              </a:buClr>
              <a:buSzPts val="1400"/>
              <a:buFont typeface="Symbol"/>
              <a:buChar char=""/>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أن يكون الدعم الذي نقدمه ملائم ومفيد ومقدم في الوقت المناسب ويلبي احتياجات الأشخاص</a:t>
            </a:r>
          </a:p>
          <a:p>
            <a:pPr marL="342900" marR="0" lvl="0" indent="-342900" algn="r" defTabSz="914400" rtl="1" eaLnBrk="1" fontAlgn="auto" latinLnBrk="0" hangingPunct="1">
              <a:lnSpc>
                <a:spcPct val="115000"/>
              </a:lnSpc>
              <a:spcBef>
                <a:spcPts val="0"/>
              </a:spcBef>
              <a:spcAft>
                <a:spcPts val="1000"/>
              </a:spcAft>
              <a:buClr>
                <a:srgbClr val="000000"/>
              </a:buClr>
              <a:buSzPts val="1400"/>
              <a:buFont typeface="Symbol"/>
              <a:buChar char=""/>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أن تكون  برامجنا وعملياتنا مدارة من المجتمعات ومملوكة لها </a:t>
            </a:r>
          </a:p>
          <a:p>
            <a:pPr marL="342900" marR="0" lvl="0" indent="-342900" algn="r" defTabSz="914400" rtl="1" eaLnBrk="1" fontAlgn="auto" latinLnBrk="0" hangingPunct="1">
              <a:lnSpc>
                <a:spcPct val="115000"/>
              </a:lnSpc>
              <a:spcBef>
                <a:spcPts val="0"/>
              </a:spcBef>
              <a:spcAft>
                <a:spcPts val="1000"/>
              </a:spcAft>
              <a:buClr>
                <a:srgbClr val="000000"/>
              </a:buClr>
              <a:buSzPts val="1400"/>
              <a:buFont typeface="Symbol"/>
              <a:buChar char=""/>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أن نتعامل مع أفراد المجتمع بكرامة واحترام، وأن ننظر إليهم كشركاء متساوين يتمتعون بالمعرفة والقدرات القيمة</a:t>
            </a:r>
          </a:p>
          <a:p>
            <a:pPr marL="342900" marR="0" lvl="0" indent="-342900" algn="r" defTabSz="914400" rtl="1" eaLnBrk="1" fontAlgn="auto" latinLnBrk="0" hangingPunct="1">
              <a:lnSpc>
                <a:spcPct val="115000"/>
              </a:lnSpc>
              <a:spcBef>
                <a:spcPts val="0"/>
              </a:spcBef>
              <a:spcAft>
                <a:spcPts val="1000"/>
              </a:spcAft>
              <a:buClr>
                <a:srgbClr val="000000"/>
              </a:buClr>
              <a:buSzPts val="1400"/>
              <a:buFont typeface="Symbol"/>
              <a:buChar char=""/>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أن لا يكون لتدخلاتنا عواقب سلبية - مثل الإضرار بالأسواق المحلية من خلال توزيع المساعدات أو تأجيج التوترات بين المجموعات المختلفة.</a:t>
            </a:r>
          </a:p>
          <a:p>
            <a:pPr marL="457200" marR="0" lvl="0" indent="-228600" algn="r" defTabSz="914400" rtl="1" eaLnBrk="1" fontAlgn="auto" latinLnBrk="0" hangingPunct="1">
              <a:lnSpc>
                <a:spcPct val="115000"/>
              </a:lnSpc>
              <a:spcBef>
                <a:spcPts val="0"/>
              </a:spcBef>
              <a:spcAft>
                <a:spcPts val="1000"/>
              </a:spcAft>
              <a:buClr>
                <a:srgbClr val="000000"/>
              </a:buClr>
              <a:buSzPts val="1400"/>
              <a:buFont typeface="Arial"/>
              <a:buNone/>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 </a:t>
            </a:r>
          </a:p>
          <a:p>
            <a:pPr marL="342900" marR="0" lvl="0" indent="-342900" algn="r" defTabSz="914400" rtl="1" eaLnBrk="1" fontAlgn="auto" latinLnBrk="0" hangingPunct="1">
              <a:lnSpc>
                <a:spcPct val="115000"/>
              </a:lnSpc>
              <a:spcBef>
                <a:spcPts val="0"/>
              </a:spcBef>
              <a:spcAft>
                <a:spcPts val="1000"/>
              </a:spcAft>
              <a:buClr>
                <a:srgbClr val="000000"/>
              </a:buClr>
              <a:buSzPts val="1400"/>
              <a:buFont typeface="Symbol"/>
              <a:buChar char=""/>
              <a:tabLst/>
              <a:defRPr/>
            </a:pPr>
            <a:r>
              <a:rPr kumimoji="0" lang="ar-SA" sz="2000" b="1"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ومن النقاط الأساسية التي يجب الإشارة إليها أن الصليب الأحمر والهلال الأحمر أُسس  لمساعدة المجتمعات، لذلك إذا لم نلبي احتياجات المجتمع وتفضيلاته وأولوياته، فإننا نكون مقصرين في تنفيذ مسؤولياتنا. </a:t>
            </a:r>
            <a:endPar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endParaRPr>
          </a:p>
          <a:p>
            <a:pPr marL="342900" marR="0" lvl="0" indent="-228282" algn="l" defTabSz="914400" rtl="0" eaLnBrk="1" fontAlgn="auto" latinLnBrk="0" hangingPunct="1">
              <a:lnSpc>
                <a:spcPct val="100000"/>
              </a:lnSpc>
              <a:spcBef>
                <a:spcPts val="542"/>
              </a:spcBef>
              <a:spcAft>
                <a:spcPts val="0"/>
              </a:spcAft>
              <a:buClr>
                <a:srgbClr val="000000"/>
              </a:buClr>
              <a:buSzPts val="1805"/>
              <a:buFont typeface="Arial"/>
              <a:buNone/>
              <a:tabLst/>
              <a:defRPr/>
            </a:pPr>
            <a:endParaRPr kumimoji="0" lang="ar-SA" sz="1804" b="0" i="0" u="none" strike="noStrike" kern="0" cap="none" spc="0" normalizeH="0" baseline="0" noProof="0" dirty="0">
              <a:ln>
                <a:noFill/>
              </a:ln>
              <a:solidFill>
                <a:srgbClr val="000000"/>
              </a:solidFill>
              <a:effectLst/>
              <a:uLnTx/>
              <a:uFillTx/>
              <a:latin typeface="Calibri"/>
              <a:cs typeface="Calibri"/>
              <a:sym typeface="Calibri"/>
            </a:endParaRPr>
          </a:p>
          <a:p>
            <a:pPr marL="342900" lvl="0" indent="-228282" algn="l" rtl="0">
              <a:lnSpc>
                <a:spcPct val="100000"/>
              </a:lnSpc>
              <a:spcBef>
                <a:spcPts val="542"/>
              </a:spcBef>
              <a:spcAft>
                <a:spcPts val="0"/>
              </a:spcAft>
              <a:buClr>
                <a:schemeClr val="dk1"/>
              </a:buClr>
              <a:buSzPts val="1805"/>
              <a:buFont typeface="Arial"/>
              <a:buNone/>
            </a:pPr>
            <a:endParaRPr dirty="0"/>
          </a:p>
        </p:txBody>
      </p:sp>
      <p:sp>
        <p:nvSpPr>
          <p:cNvPr id="677" name="Google Shape;677;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latin typeface="Calibri" panose="020F0502020204030204" pitchFamily="34" charset="0"/>
                <a:cs typeface="Calibri" panose="020F0502020204030204" pitchFamily="34" charset="0"/>
              </a:rPr>
              <a:t>5</a:t>
            </a:fld>
            <a:endParaRPr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398068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9"/>
        <p:cNvGrpSpPr/>
        <p:nvPr/>
      </p:nvGrpSpPr>
      <p:grpSpPr>
        <a:xfrm>
          <a:off x="0" y="0"/>
          <a:ext cx="0" cy="0"/>
          <a:chOff x="0" y="0"/>
          <a:chExt cx="0" cy="0"/>
        </a:xfrm>
      </p:grpSpPr>
      <p:sp>
        <p:nvSpPr>
          <p:cNvPr id="530" name="Google Shape;530;p8: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1" name="Google Shape;531;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r" defTabSz="914400" rtl="1" eaLnBrk="1" fontAlgn="auto" latinLnBrk="0" hangingPunct="1">
              <a:lnSpc>
                <a:spcPct val="115000"/>
              </a:lnSpc>
              <a:spcBef>
                <a:spcPts val="0"/>
              </a:spcBef>
              <a:spcAft>
                <a:spcPts val="1000"/>
              </a:spcAft>
              <a:buClr>
                <a:srgbClr val="000000"/>
              </a:buClr>
              <a:buSzPts val="1400"/>
              <a:buFont typeface="Arial"/>
              <a:buNone/>
              <a:tabLst/>
              <a:defRPr/>
            </a:pPr>
            <a:r>
              <a:rPr kumimoji="0" lang="ar-SA" sz="2000" b="1" i="0" u="none" strike="noStrike" kern="0" cap="none" spc="0" normalizeH="0" baseline="0" noProof="0" dirty="0">
                <a:ln>
                  <a:noFill/>
                </a:ln>
                <a:solidFill>
                  <a:srgbClr val="000000"/>
                </a:solidFill>
                <a:effectLst/>
                <a:uLnTx/>
                <a:uFillTx/>
                <a:latin typeface="Calibri" panose="020F0502020204030204" pitchFamily="34" charset="0"/>
                <a:ea typeface="Calibri"/>
                <a:cs typeface="Calibri" panose="020F0502020204030204" pitchFamily="34" charset="0"/>
                <a:sym typeface="Calibri"/>
              </a:rPr>
              <a:t>ملاحظات الميسر</a:t>
            </a:r>
            <a:r>
              <a:rPr kumimoji="0" lang="ar-JO" sz="2000" b="1" i="0" u="none" strike="noStrike" kern="0" cap="none" spc="0" normalizeH="0" baseline="0" noProof="0" dirty="0">
                <a:ln>
                  <a:noFill/>
                </a:ln>
                <a:solidFill>
                  <a:srgbClr val="000000"/>
                </a:solidFill>
                <a:effectLst/>
                <a:uLnTx/>
                <a:uFillTx/>
                <a:latin typeface="Calibri" panose="020F0502020204030204" pitchFamily="34" charset="0"/>
                <a:ea typeface="Calibri"/>
                <a:cs typeface="Calibri" panose="020F0502020204030204" pitchFamily="34" charset="0"/>
                <a:sym typeface="Calibri"/>
              </a:rPr>
              <a:t>-شريحة اختيارية</a:t>
            </a:r>
            <a:endParaRPr kumimoji="0" lang="en-US"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endParaRPr>
          </a:p>
          <a:p>
            <a:pPr marL="457200" marR="0" lvl="0" indent="-228600" algn="r" defTabSz="914400" rtl="1" eaLnBrk="1" fontAlgn="auto" latinLnBrk="0" hangingPunct="1">
              <a:lnSpc>
                <a:spcPct val="115000"/>
              </a:lnSpc>
              <a:spcBef>
                <a:spcPts val="0"/>
              </a:spcBef>
              <a:spcAft>
                <a:spcPts val="1000"/>
              </a:spcAft>
              <a:buClr>
                <a:srgbClr val="000000"/>
              </a:buClr>
              <a:buSzPts val="1400"/>
              <a:buFont typeface="Arial"/>
              <a:buNone/>
              <a:tabLst/>
              <a:defRPr/>
            </a:pPr>
            <a:r>
              <a:rPr kumimoji="0" lang="en-US" sz="2000" b="1"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 </a:t>
            </a:r>
            <a:endParaRPr kumimoji="0" lang="en-US"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endParaRPr>
          </a:p>
          <a:p>
            <a:pPr marL="342900" marR="0" lvl="0" indent="-342900" algn="r" defTabSz="914400" rtl="1" eaLnBrk="1" fontAlgn="auto" latinLnBrk="0" hangingPunct="1">
              <a:lnSpc>
                <a:spcPct val="115000"/>
              </a:lnSpc>
              <a:spcBef>
                <a:spcPts val="0"/>
              </a:spcBef>
              <a:spcAft>
                <a:spcPts val="1000"/>
              </a:spcAft>
              <a:buClr>
                <a:srgbClr val="000000"/>
              </a:buClr>
              <a:buSzPts val="1400"/>
              <a:buFont typeface="Symbol"/>
              <a:buChar char=""/>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من الضروري توضيح بعض المفاهيم الخاطئة الشائعة حول المشاركة المجتمعية والمساءلة أولاً:</a:t>
            </a:r>
            <a:endParaRPr kumimoji="0" lang="en-US"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endParaRPr>
          </a:p>
          <a:p>
            <a:pPr marL="457200" marR="0" lvl="0" indent="-228600" algn="r" defTabSz="914400" rtl="1" eaLnBrk="1" fontAlgn="auto" latinLnBrk="0" hangingPunct="1">
              <a:lnSpc>
                <a:spcPct val="115000"/>
              </a:lnSpc>
              <a:spcBef>
                <a:spcPts val="0"/>
              </a:spcBef>
              <a:spcAft>
                <a:spcPts val="1000"/>
              </a:spcAft>
              <a:buClr>
                <a:srgbClr val="000000"/>
              </a:buClr>
              <a:buSzPts val="1400"/>
              <a:buFont typeface="Arial"/>
              <a:buNone/>
              <a:tabLst/>
              <a:defRPr/>
            </a:pPr>
            <a:r>
              <a:rPr kumimoji="0" lang="en-US"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 </a:t>
            </a:r>
          </a:p>
          <a:p>
            <a:pPr marL="342900" marR="0" lvl="0" indent="-342900" algn="r" defTabSz="914400" rtl="1" eaLnBrk="1" fontAlgn="auto" latinLnBrk="0" hangingPunct="1">
              <a:lnSpc>
                <a:spcPct val="115000"/>
              </a:lnSpc>
              <a:spcBef>
                <a:spcPts val="0"/>
              </a:spcBef>
              <a:spcAft>
                <a:spcPts val="1000"/>
              </a:spcAft>
              <a:buClr>
                <a:srgbClr val="000000"/>
              </a:buClr>
              <a:buSzPts val="1400"/>
              <a:buFont typeface="Symbol"/>
              <a:buChar char=""/>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المشاركة المجتمعية والمساءلة ليست...</a:t>
            </a:r>
            <a:endParaRPr kumimoji="0" lang="en-US"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endParaRPr>
          </a:p>
          <a:p>
            <a:pPr marL="342900" marR="0" lvl="0" indent="-342900" algn="r" defTabSz="914400" rtl="1" eaLnBrk="1" fontAlgn="auto" latinLnBrk="0" hangingPunct="1">
              <a:lnSpc>
                <a:spcPct val="115000"/>
              </a:lnSpc>
              <a:spcBef>
                <a:spcPts val="0"/>
              </a:spcBef>
              <a:spcAft>
                <a:spcPts val="1000"/>
              </a:spcAft>
              <a:buClr>
                <a:srgbClr val="000000"/>
              </a:buClr>
              <a:buSzPts val="1400"/>
              <a:buFont typeface="Symbol"/>
              <a:buChar char=""/>
              <a:tabLst/>
              <a:defRPr/>
            </a:pPr>
            <a:r>
              <a:rPr kumimoji="0" lang="ar-SA" sz="2000" b="1"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شي</a:t>
            </a:r>
            <a:r>
              <a:rPr kumimoji="0" lang="ar-JO" sz="2000" b="1"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ئا</a:t>
            </a:r>
            <a:r>
              <a:rPr kumimoji="0" lang="ar-SA" sz="2000" b="1"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 جديد</a:t>
            </a:r>
            <a:r>
              <a:rPr kumimoji="0" lang="ar-JO" sz="2000" b="1"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ا</a:t>
            </a: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 -عمل الصليب الأحمر والهلال الأحمر دائمًا مع المجتمعات، لكننا لا نفعل ذلك دائمًا بالطريقة</a:t>
            </a:r>
            <a:endParaRPr kumimoji="0" lang="en-US"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endParaRPr>
          </a:p>
          <a:p>
            <a:pPr marL="457200" marR="0" lvl="0" indent="-228600" algn="r" defTabSz="914400" rtl="1" eaLnBrk="1" fontAlgn="auto" latinLnBrk="0" hangingPunct="1">
              <a:lnSpc>
                <a:spcPct val="115000"/>
              </a:lnSpc>
              <a:spcBef>
                <a:spcPts val="0"/>
              </a:spcBef>
              <a:spcAft>
                <a:spcPts val="1000"/>
              </a:spcAft>
              <a:buClr>
                <a:srgbClr val="000000"/>
              </a:buClr>
              <a:buSzPts val="1400"/>
              <a:buFont typeface="Arial"/>
              <a:buNone/>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المثلى، ويمكن أن يؤدي اعتماد أسلوب أكثر منهجية إلى تحسين الجودة ومنع حدوث الثغرات في كيفية إشراك المجتمعات</a:t>
            </a:r>
            <a:endParaRPr kumimoji="0" lang="en-US"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endParaRPr>
          </a:p>
          <a:p>
            <a:pPr marL="342900" marR="0" lvl="0" indent="-342900" algn="r" defTabSz="914400" rtl="1" eaLnBrk="1" fontAlgn="auto" latinLnBrk="0" hangingPunct="1">
              <a:lnSpc>
                <a:spcPct val="115000"/>
              </a:lnSpc>
              <a:spcBef>
                <a:spcPts val="0"/>
              </a:spcBef>
              <a:spcAft>
                <a:spcPts val="1000"/>
              </a:spcAft>
              <a:buClr>
                <a:srgbClr val="000000"/>
              </a:buClr>
              <a:buSzPts val="1400"/>
              <a:buFont typeface="Symbol"/>
              <a:buChar char=""/>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برنامج أو نشاط منفصل - المشاركة المجتمعية هي عقلية أو طريقة عمل يجب أن تكون جزءًا من كل ما نقوم به، ومتكاملة في جميع أعمالنا. </a:t>
            </a:r>
            <a:endParaRPr kumimoji="0" lang="en-US"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endParaRPr>
          </a:p>
          <a:p>
            <a:pPr marL="342900" marR="0" lvl="0" indent="-342900" algn="r" defTabSz="914400" rtl="1" eaLnBrk="1" fontAlgn="auto" latinLnBrk="0" hangingPunct="1">
              <a:lnSpc>
                <a:spcPct val="115000"/>
              </a:lnSpc>
              <a:spcBef>
                <a:spcPts val="0"/>
              </a:spcBef>
              <a:spcAft>
                <a:spcPts val="1000"/>
              </a:spcAft>
              <a:buClr>
                <a:srgbClr val="000000"/>
              </a:buClr>
              <a:buSzPts val="1400"/>
              <a:buFont typeface="Symbol"/>
              <a:buChar char=""/>
              <a:tabLst/>
              <a:defRPr/>
            </a:pPr>
            <a:r>
              <a:rPr kumimoji="0" lang="ar-SA" sz="2000" b="1"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وظيفة شخص واحد</a:t>
            </a: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 - لا يمكن أن يعهد بالمسائلة إلى شخص واحد أو إلى جهة واحدة؛ نتحمل جميعًا مسؤولية ضمان مشاركة المجتمعات بشكل صحيح في عملنا</a:t>
            </a:r>
            <a:endParaRPr kumimoji="0" lang="en-US"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endParaRPr>
          </a:p>
          <a:p>
            <a:pPr marL="342900" marR="0" lvl="0" indent="-342900" algn="r" defTabSz="914400" rtl="1" eaLnBrk="1" fontAlgn="auto" latinLnBrk="0" hangingPunct="1">
              <a:lnSpc>
                <a:spcPct val="115000"/>
              </a:lnSpc>
              <a:spcBef>
                <a:spcPts val="0"/>
              </a:spcBef>
              <a:spcAft>
                <a:spcPts val="1000"/>
              </a:spcAft>
              <a:buClr>
                <a:srgbClr val="000000"/>
              </a:buClr>
              <a:buSzPts val="1400"/>
              <a:buFont typeface="Symbol"/>
              <a:buChar char=""/>
              <a:tabLst/>
              <a:defRPr/>
            </a:pPr>
            <a:r>
              <a:rPr kumimoji="0" lang="ar-SA" sz="2000" b="1"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عبء إضافي أو مربع يتعين اختياره</a:t>
            </a: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 - هذا جزء من التزاماتنا الأساسية وضروري لجودة عملنا والأثر الذي يمكن</a:t>
            </a:r>
            <a:endParaRPr kumimoji="0" lang="en-US"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endParaRPr>
          </a:p>
          <a:p>
            <a:pPr marL="457200" marR="0" lvl="0" indent="-228600" algn="r" defTabSz="914400" rtl="1" eaLnBrk="1" fontAlgn="auto" latinLnBrk="0" hangingPunct="1">
              <a:lnSpc>
                <a:spcPct val="115000"/>
              </a:lnSpc>
              <a:spcBef>
                <a:spcPts val="0"/>
              </a:spcBef>
              <a:spcAft>
                <a:spcPts val="1000"/>
              </a:spcAft>
              <a:buClr>
                <a:srgbClr val="000000"/>
              </a:buClr>
              <a:buSzPts val="1400"/>
              <a:buFont typeface="Arial"/>
              <a:buNone/>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أن نحققه.</a:t>
            </a:r>
            <a:endParaRPr kumimoji="0" lang="en-US"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endParaRPr>
          </a:p>
          <a:p>
            <a:pPr marL="342900" lvl="0" indent="-342900" algn="l" rtl="0">
              <a:lnSpc>
                <a:spcPct val="100000"/>
              </a:lnSpc>
              <a:spcBef>
                <a:spcPts val="541"/>
              </a:spcBef>
              <a:spcAft>
                <a:spcPts val="0"/>
              </a:spcAft>
              <a:buClr>
                <a:schemeClr val="dk1"/>
              </a:buClr>
              <a:buSzPts val="1804"/>
              <a:buFont typeface="Arial"/>
              <a:buChar char="•"/>
            </a:pPr>
            <a:r>
              <a:rPr lang="en-GB" sz="1804" dirty="0">
                <a:solidFill>
                  <a:schemeClr val="dk1"/>
                </a:solidFill>
                <a:latin typeface="Calibri"/>
                <a:ea typeface="Calibri"/>
                <a:cs typeface="Calibri"/>
                <a:sym typeface="Calibri"/>
              </a:rPr>
              <a:t>.</a:t>
            </a:r>
            <a:endParaRPr dirty="0"/>
          </a:p>
          <a:p>
            <a:pPr marL="342900" lvl="0" indent="-228282" algn="l" rtl="0">
              <a:lnSpc>
                <a:spcPct val="100000"/>
              </a:lnSpc>
              <a:spcBef>
                <a:spcPts val="542"/>
              </a:spcBef>
              <a:spcAft>
                <a:spcPts val="0"/>
              </a:spcAft>
              <a:buClr>
                <a:schemeClr val="dk1"/>
              </a:buClr>
              <a:buSzPts val="1805"/>
              <a:buFont typeface="Arial"/>
              <a:buNone/>
            </a:pPr>
            <a:endParaRPr dirty="0"/>
          </a:p>
        </p:txBody>
      </p:sp>
      <p:sp>
        <p:nvSpPr>
          <p:cNvPr id="532" name="Google Shape;532;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latin typeface="Calibri" panose="020F0502020204030204" pitchFamily="34" charset="0"/>
                <a:cs typeface="Calibri" panose="020F0502020204030204" pitchFamily="34" charset="0"/>
              </a:rPr>
              <a:t>6</a:t>
            </a:fld>
            <a:endParaRPr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896074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4"/>
        <p:cNvGrpSpPr/>
        <p:nvPr/>
      </p:nvGrpSpPr>
      <p:grpSpPr>
        <a:xfrm>
          <a:off x="0" y="0"/>
          <a:ext cx="0" cy="0"/>
          <a:chOff x="0" y="0"/>
          <a:chExt cx="0" cy="0"/>
        </a:xfrm>
      </p:grpSpPr>
      <p:sp>
        <p:nvSpPr>
          <p:cNvPr id="515" name="Google Shape;515;p7: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6" name="Google Shape;516;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0">
              <a:lnSpc>
                <a:spcPct val="100000"/>
              </a:lnSpc>
              <a:spcBef>
                <a:spcPts val="0"/>
              </a:spcBef>
              <a:spcAft>
                <a:spcPts val="0"/>
              </a:spcAft>
              <a:buSzPts val="1400"/>
              <a:buNone/>
            </a:pPr>
            <a:r>
              <a:rPr lang="ar-JO" b="1" dirty="0"/>
              <a:t>ملاحظات الميسر- شريحة اختيارية تُستخدم في حال كان لديك أي أسئلة</a:t>
            </a:r>
            <a:r>
              <a:rPr lang="ar-JO" b="1" baseline="0" dirty="0"/>
              <a:t> حول المصطلحات المختلفة المستخدمة بخصوص المشاركة المجتمعية والمساءلة </a:t>
            </a:r>
            <a:endParaRPr dirty="0"/>
          </a:p>
          <a:p>
            <a:pPr marL="171450" lvl="0" indent="-95250" algn="l" rtl="0">
              <a:lnSpc>
                <a:spcPct val="100000"/>
              </a:lnSpc>
              <a:spcBef>
                <a:spcPts val="360"/>
              </a:spcBef>
              <a:spcAft>
                <a:spcPts val="0"/>
              </a:spcAft>
              <a:buClr>
                <a:schemeClr val="dk1"/>
              </a:buClr>
              <a:buSzPts val="1200"/>
              <a:buFont typeface="Arial"/>
              <a:buNone/>
            </a:pPr>
            <a:endParaRPr sz="1200" b="0" i="0" u="none" strike="noStrike" dirty="0">
              <a:solidFill>
                <a:schemeClr val="dk1"/>
              </a:solidFill>
              <a:latin typeface="Calibri"/>
              <a:ea typeface="Calibri"/>
              <a:cs typeface="Calibri"/>
              <a:sym typeface="Calibri"/>
            </a:endParaRPr>
          </a:p>
          <a:p>
            <a:pPr marL="171450" lvl="0" indent="-171450" algn="l" rtl="0">
              <a:lnSpc>
                <a:spcPct val="100000"/>
              </a:lnSpc>
              <a:spcBef>
                <a:spcPts val="360"/>
              </a:spcBef>
              <a:spcAft>
                <a:spcPts val="0"/>
              </a:spcAft>
              <a:buClr>
                <a:schemeClr val="dk1"/>
              </a:buClr>
              <a:buSzPts val="1200"/>
              <a:buFont typeface="Arial"/>
              <a:buChar char="•"/>
            </a:pPr>
            <a:endParaRPr lang="x-none" sz="1200" b="0" i="0" u="none" strike="noStrike" dirty="0">
              <a:solidFill>
                <a:schemeClr val="dk1"/>
              </a:solidFill>
              <a:latin typeface="Calibri"/>
              <a:ea typeface="Calibri"/>
              <a:cs typeface="Calibri"/>
              <a:sym typeface="Calibri"/>
            </a:endParaRPr>
          </a:p>
          <a:p>
            <a:pPr marL="342900" marR="0" lvl="0" indent="-342900" algn="just" defTabSz="914400" rtl="1" eaLnBrk="1" fontAlgn="auto" latinLnBrk="0" hangingPunct="1">
              <a:lnSpc>
                <a:spcPct val="115000"/>
              </a:lnSpc>
              <a:spcBef>
                <a:spcPts val="0"/>
              </a:spcBef>
              <a:spcAft>
                <a:spcPts val="1000"/>
              </a:spcAft>
              <a:buClr>
                <a:srgbClr val="000000"/>
              </a:buClr>
              <a:buSzPts val="1400"/>
              <a:buFont typeface="Symbol"/>
              <a:buChar char=""/>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يطلق على المشاركة المجتمعية والمساءلة أسماء مختلفة، ولكنها جميعًا تعني المفهوم نفسه بدرجة كبيرة- آلية العمل بطريقة شفافة وتشاركية مع المجتمعات المحلية التي تعمل على تحسين جودة البرامج والعمليات.</a:t>
            </a:r>
          </a:p>
          <a:p>
            <a:pPr marL="342900" marR="0" lvl="0" indent="-342900" algn="just" defTabSz="914400" rtl="1" eaLnBrk="1" fontAlgn="auto" latinLnBrk="0" hangingPunct="1">
              <a:lnSpc>
                <a:spcPct val="115000"/>
              </a:lnSpc>
              <a:spcBef>
                <a:spcPts val="0"/>
              </a:spcBef>
              <a:spcAft>
                <a:spcPts val="1000"/>
              </a:spcAft>
              <a:buClr>
                <a:srgbClr val="000000"/>
              </a:buClr>
              <a:buSzPts val="1400"/>
              <a:buFont typeface="Symbol"/>
              <a:buChar char=""/>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اختارت حركة الصليب الأحمر والهلال الأحمر استخدام  مصطلح المشاركة المجتمعية والمساءلة على الرغم من أن اللجنة الدولية للصليب الأحمر تستخدم مصطلح المساءلة أمام السكان المتضررين  على نحو أكثر شيوعًا.</a:t>
            </a:r>
          </a:p>
          <a:p>
            <a:pPr marL="342900" marR="0" lvl="0" indent="-342900" algn="just" defTabSz="914400" rtl="1" eaLnBrk="1" fontAlgn="auto" latinLnBrk="0" hangingPunct="1">
              <a:lnSpc>
                <a:spcPct val="115000"/>
              </a:lnSpc>
              <a:spcBef>
                <a:spcPts val="0"/>
              </a:spcBef>
              <a:spcAft>
                <a:spcPts val="1000"/>
              </a:spcAft>
              <a:buClr>
                <a:srgbClr val="000000"/>
              </a:buClr>
              <a:buSzPts val="1400"/>
              <a:buFont typeface="Symbol"/>
              <a:buChar char=""/>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في اللجنة الدولية للصليب الأحمر والأمم المتحدة، ستسمع بشكل أكثر شيوعًا مصطلح المساءلة أمام السكان المتضررين، وهو مصطلح يماثل مصطلح المشاركة المجتمعية والمساءلة. </a:t>
            </a:r>
          </a:p>
          <a:p>
            <a:pPr marL="342900" marR="0" lvl="0" indent="-342900" algn="just" defTabSz="914400" rtl="1" eaLnBrk="1" fontAlgn="auto" latinLnBrk="0" hangingPunct="1">
              <a:lnSpc>
                <a:spcPct val="115000"/>
              </a:lnSpc>
              <a:spcBef>
                <a:spcPts val="0"/>
              </a:spcBef>
              <a:spcAft>
                <a:spcPts val="1000"/>
              </a:spcAft>
              <a:buClr>
                <a:srgbClr val="000000"/>
              </a:buClr>
              <a:buSzPts val="1400"/>
              <a:buFont typeface="Symbol"/>
              <a:buChar char=""/>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يعد مصطلح التواصل مع المجتمعات مصطلحًا قديمًا لم يعد مستخدمًا حاليا- وقد اختفى إلى حد كبير لأن المصطلح يشير إلى التركيز بشكل كبير على مشاركة المعلومات بدلاً من المشاركة. </a:t>
            </a:r>
          </a:p>
          <a:p>
            <a:pPr marL="342900" marR="0" lvl="0" indent="-342900" algn="just" defTabSz="914400" rtl="1" eaLnBrk="1" fontAlgn="auto" latinLnBrk="0" hangingPunct="1">
              <a:lnSpc>
                <a:spcPct val="115000"/>
              </a:lnSpc>
              <a:spcBef>
                <a:spcPts val="0"/>
              </a:spcBef>
              <a:spcAft>
                <a:spcPts val="1000"/>
              </a:spcAft>
              <a:buClr>
                <a:srgbClr val="000000"/>
              </a:buClr>
              <a:buSzPts val="1400"/>
              <a:buFont typeface="Symbol"/>
              <a:buChar char=""/>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تميل اليونيسف إلى استخدام مصطلح التواصل من أجل التنمية ، وهو يركز أكثر على الأساليب التشاركية لتغيير السلوك في برامج الصحة والمياه والصرف الصحي والنظافة الصحية.</a:t>
            </a:r>
          </a:p>
          <a:p>
            <a:pPr marL="342900" marR="0" lvl="0" indent="-342900" algn="just" defTabSz="914400" rtl="1" eaLnBrk="1" fontAlgn="auto" latinLnBrk="0" hangingPunct="1">
              <a:lnSpc>
                <a:spcPct val="115000"/>
              </a:lnSpc>
              <a:spcBef>
                <a:spcPts val="0"/>
              </a:spcBef>
              <a:spcAft>
                <a:spcPts val="1000"/>
              </a:spcAft>
              <a:buClr>
                <a:srgbClr val="000000"/>
              </a:buClr>
              <a:buSzPts val="1400"/>
              <a:buFont typeface="Symbol"/>
              <a:buChar char=""/>
              <a:tabLst/>
              <a:defRPr/>
            </a:pPr>
            <a:r>
              <a:rPr kumimoji="0" lang="ar-SA" sz="2000" b="0" i="0" u="none" strike="noStrike" kern="0" cap="none" spc="0" normalizeH="0" baseline="0" noProof="0" dirty="0">
                <a:ln>
                  <a:noFill/>
                </a:ln>
                <a:solidFill>
                  <a:srgbClr val="000000"/>
                </a:solidFill>
                <a:effectLst/>
                <a:uLnTx/>
                <a:uFillTx/>
                <a:latin typeface="Calibri"/>
                <a:ea typeface="Calibri"/>
                <a:cs typeface="Calibri" panose="020F0502020204030204" pitchFamily="34" charset="0"/>
                <a:sym typeface="Calibri"/>
              </a:rPr>
              <a:t>يستخدم مصطلح " التواصل بشأن المخاطر والمشاركة المجتمعية"  في المقام الأول في حالات الطوارئ الصحية العامة من قبل منظمة الصحة العالمية واليونيسف. لقد نمى هذا المصطلح  بشكل بارز منذ ظهور فيروس إيبولا وكوفيد. وقد اعتمد هذا المصطلح الاتحاد الدولي لجمعيات الصليب الأحمر والهلال الأحمر لضمان التوافق مع الشركاء الرئيسيين في الاستجابة للأوبئة، على الرغم من أن نهج التواصل بشأن المخاطر والمشاركة المجتمعية يرتكز على أساليب المشاركة المجتمعية والمساءلة. وهو يشير إلى مشاركة المجتمع في الاستجابة للأوبئة، بما في ذلك أساليب وعمليات المشاركة المجتمعية والمساءلة  التي تهدف إلى توفير المعلومات ذات الصلة والقابلة للتنفيذ في الوقت المناسب، ويسعى إلى ضمان أننا نعمل بشكل تعاوني مع المجتمعات لتعزيز التغييرات الاجتماعية والسلوكية وتشجيع الحلول التي يقودها المجتمع.</a:t>
            </a:r>
          </a:p>
          <a:p>
            <a:pPr marL="685800" marR="0" lvl="0" indent="-228600" algn="r" defTabSz="914400" rtl="1" eaLnBrk="1" fontAlgn="auto" latinLnBrk="0" hangingPunct="1">
              <a:lnSpc>
                <a:spcPct val="115000"/>
              </a:lnSpc>
              <a:spcBef>
                <a:spcPts val="0"/>
              </a:spcBef>
              <a:spcAft>
                <a:spcPts val="1000"/>
              </a:spcAft>
              <a:buClr>
                <a:srgbClr val="000000"/>
              </a:buClr>
              <a:buSzPts val="1400"/>
              <a:buFont typeface="Arial"/>
              <a:buNone/>
              <a:tabLst/>
              <a:defRPr/>
            </a:pPr>
            <a:endParaRPr kumimoji="0" lang="ar-SA" sz="1804" b="0" i="0" u="none" strike="noStrike" kern="0" cap="none" spc="0" normalizeH="0" baseline="0" noProof="0" dirty="0">
              <a:ln>
                <a:noFill/>
              </a:ln>
              <a:solidFill>
                <a:srgbClr val="000000"/>
              </a:solidFill>
              <a:effectLst/>
              <a:uLnTx/>
              <a:uFillTx/>
              <a:latin typeface="Calibri"/>
              <a:cs typeface="Calibri"/>
              <a:sym typeface="Calibri"/>
            </a:endParaRPr>
          </a:p>
          <a:p>
            <a:pPr marL="171450" lvl="0" indent="-171450" algn="l" rtl="0">
              <a:lnSpc>
                <a:spcPct val="100000"/>
              </a:lnSpc>
              <a:spcBef>
                <a:spcPts val="360"/>
              </a:spcBef>
              <a:spcAft>
                <a:spcPts val="0"/>
              </a:spcAft>
              <a:buClr>
                <a:schemeClr val="dk1"/>
              </a:buClr>
              <a:buSzPts val="1200"/>
              <a:buFont typeface="Arial"/>
              <a:buChar char="•"/>
            </a:pPr>
            <a:endParaRPr dirty="0"/>
          </a:p>
        </p:txBody>
      </p:sp>
      <p:sp>
        <p:nvSpPr>
          <p:cNvPr id="517" name="Google Shape;517;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latin typeface="Calibri" panose="020F0502020204030204" pitchFamily="34" charset="0"/>
                <a:cs typeface="Calibri" panose="020F0502020204030204" pitchFamily="34" charset="0"/>
              </a:rPr>
              <a:t>7</a:t>
            </a:fld>
            <a:endParaRPr dirty="0">
              <a:latin typeface="Calibri" panose="020F0502020204030204" pitchFamily="34" charset="0"/>
              <a:cs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p9: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4" name="Google Shape;554;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285750" lvl="0" indent="-285750" algn="l" rtl="0">
              <a:lnSpc>
                <a:spcPct val="100000"/>
              </a:lnSpc>
              <a:spcBef>
                <a:spcPts val="0"/>
              </a:spcBef>
              <a:spcAft>
                <a:spcPts val="0"/>
              </a:spcAft>
              <a:buSzPts val="1400"/>
              <a:buFont typeface="Arial" panose="020B0604020202020204" pitchFamily="34" charset="0"/>
              <a:buChar char="•"/>
            </a:pPr>
            <a:endParaRPr lang="en-GB" dirty="0"/>
          </a:p>
          <a:p>
            <a:pPr marL="0" marR="0" algn="just" rtl="1">
              <a:lnSpc>
                <a:spcPct val="115000"/>
              </a:lnSpc>
              <a:spcBef>
                <a:spcPts val="0"/>
              </a:spcBef>
              <a:spcAft>
                <a:spcPts val="1000"/>
              </a:spcAft>
            </a:pPr>
            <a:r>
              <a:rPr lang="ar-JO" sz="2000" b="1" dirty="0">
                <a:effectLst/>
                <a:latin typeface="Calibri"/>
                <a:ea typeface="Calibri"/>
                <a:cs typeface="Calibri" panose="020F0502020204030204" pitchFamily="34" charset="0"/>
              </a:rPr>
              <a:t>ملاحظات الميسر</a:t>
            </a:r>
            <a:endParaRPr lang="en-US" sz="2000" dirty="0">
              <a:effectLst/>
              <a:latin typeface="Calibri"/>
              <a:ea typeface="Calibri"/>
              <a:cs typeface="Calibri" panose="020F0502020204030204" pitchFamily="34" charset="0"/>
            </a:endParaRPr>
          </a:p>
          <a:p>
            <a:pPr marL="0" marR="0" algn="just" rtl="1">
              <a:lnSpc>
                <a:spcPct val="115000"/>
              </a:lnSpc>
              <a:spcBef>
                <a:spcPts val="0"/>
              </a:spcBef>
              <a:spcAft>
                <a:spcPts val="1000"/>
              </a:spcAft>
            </a:pPr>
            <a:r>
              <a:rPr lang="ar-JO" sz="2000" dirty="0">
                <a:effectLst/>
                <a:latin typeface="Calibri"/>
                <a:ea typeface="Calibri"/>
                <a:cs typeface="Calibri" panose="020F0502020204030204" pitchFamily="34" charset="0"/>
              </a:rPr>
              <a:t> </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تستعرض هذه الشريحة بعض الأمثلة على المشاركة المجتمعية في الممارسة العملية</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سيكون هذا أكثر فعالية إذا أمكنك إدراج أمثلة من جمعيتك الوطنية أو بلدك أو منطقتك أو منظمتك</a:t>
            </a:r>
            <a:endParaRPr lang="en-US" sz="2000" dirty="0">
              <a:effectLst/>
              <a:latin typeface="Calibri"/>
              <a:ea typeface="Calibri"/>
              <a:cs typeface="Calibri" panose="020F0502020204030204" pitchFamily="34" charset="0"/>
            </a:endParaRPr>
          </a:p>
          <a:p>
            <a:pPr marL="0" marR="0" algn="just" rtl="1">
              <a:lnSpc>
                <a:spcPct val="115000"/>
              </a:lnSpc>
              <a:spcBef>
                <a:spcPts val="0"/>
              </a:spcBef>
              <a:spcAft>
                <a:spcPts val="1000"/>
              </a:spcAft>
            </a:pPr>
            <a:r>
              <a:rPr lang="ar-JO" sz="2000" dirty="0">
                <a:effectLst/>
                <a:latin typeface="Calibri"/>
                <a:ea typeface="Calibri"/>
                <a:cs typeface="Calibri" panose="020F0502020204030204" pitchFamily="34" charset="0"/>
              </a:rPr>
              <a:t> </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تشمل أساليب </a:t>
            </a:r>
            <a:r>
              <a:rPr lang="ar-JO" sz="2000" b="1" dirty="0">
                <a:effectLst/>
                <a:latin typeface="Calibri"/>
                <a:ea typeface="Calibri"/>
                <a:cs typeface="Calibri" panose="020F0502020204030204" pitchFamily="34" charset="0"/>
              </a:rPr>
              <a:t>المشاركة</a:t>
            </a:r>
            <a:r>
              <a:rPr lang="ar-JO" sz="2000" dirty="0">
                <a:effectLst/>
                <a:latin typeface="Calibri"/>
                <a:ea typeface="Calibri"/>
                <a:cs typeface="Calibri" panose="020F0502020204030204" pitchFamily="34" charset="0"/>
              </a:rPr>
              <a:t> العمل من خلال لجان المشاريع المجتمعية، أو عقد لقاءات مجتمعية منتظمة للاتفاق على الخطوات التالية مع المجتمع، أو دعم المجتمعات لتنفيذ أنشطتها الخاصة بتمويل أو دعم فني فقط من الجمعية الوطنية</a:t>
            </a:r>
            <a:r>
              <a:rPr lang="en-US" sz="2000" dirty="0">
                <a:effectLst/>
                <a:latin typeface="Calibri"/>
                <a:ea typeface="Calibri"/>
                <a:cs typeface="Calibri" panose="020F0502020204030204" pitchFamily="34" charset="0"/>
              </a:rPr>
              <a:t>.</a:t>
            </a:r>
          </a:p>
          <a:p>
            <a:pPr marL="457200" marR="0">
              <a:lnSpc>
                <a:spcPct val="115000"/>
              </a:lnSpc>
              <a:spcBef>
                <a:spcPts val="0"/>
              </a:spcBef>
              <a:spcAft>
                <a:spcPts val="0"/>
              </a:spcAft>
            </a:pPr>
            <a:r>
              <a:rPr lang="ar-JO" sz="2000" dirty="0">
                <a:effectLst/>
                <a:latin typeface="Calibri"/>
                <a:ea typeface="Calibri"/>
                <a:cs typeface="Calibri" panose="020F0502020204030204" pitchFamily="34" charset="0"/>
              </a:rPr>
              <a:t> </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على سبيل المثال، يعمل الصليب الأحمر الإندونيسي على نحو منتظم من خلال فرق العمل المجتمعية  في المجتمعات المحلية. تُدرب المجموعات التطوعية لتكون أول المستجيبين في حالات الكوارث وتكون بمثابة حلقة وصل بين الجمعية الوطنية والمجتمع الأوسع. لدعم المجتمعات لقيادة استجابتها لفيروس كورونا،  قدم الصليب الأحمر الإندونيسي منحًا نقدية إلى فرق العمل المجتمعية، والتي يمكنهم استخدامها وفقًا للاحتياجات المحددة في مجتمعهم. قدم الصليب الأحمر </a:t>
            </a:r>
            <a:r>
              <a:rPr lang="ar-JO" sz="2000" dirty="0" err="1">
                <a:effectLst/>
                <a:latin typeface="Calibri"/>
                <a:ea typeface="Calibri"/>
                <a:cs typeface="Calibri" panose="020F0502020204030204" pitchFamily="34" charset="0"/>
              </a:rPr>
              <a:t>الإندونيسيي</a:t>
            </a:r>
            <a:r>
              <a:rPr lang="ar-JO" sz="2000" dirty="0">
                <a:effectLst/>
                <a:latin typeface="Calibri"/>
                <a:ea typeface="Calibri"/>
                <a:cs typeface="Calibri" panose="020F0502020204030204" pitchFamily="34" charset="0"/>
              </a:rPr>
              <a:t> قائمة واسعة من الأنشطة التي يمكن استخدام المنح من أجلها، بما في ذلك تتبع المخالطين، أو تعزيز الصحة، أو إنتاج الأقنعة ومحطات غسل اليدين، أو التعقيم، أو المراقبة، غير أن القرار بشأن كيفية استخدام التمويل كان متروكًا للمجتمع. تلقت فرق العمل المجتمعية توجيهات وتدريبات عبر الإنترنت، باستخدام تطبيق زووم وتطبيق واتس آب، والتي اشتملت على إرشادات حول المنحة وإعداد الميزانية والرصد والوقاية من فيروس كورونا. ولضمان المشاركة المجتمعية الكاملة في العملية، قدم الصليب الأحمر الأندونيسي أيضًا تدريبًا لأعضاء فرق العمل المجتمعية حول كيفية استلام المدخلات والاقتراحات والشكاوى بشأن كيفية استخدام المنح من المجتمع الأوسع.</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تشمل الأمثلة على </a:t>
            </a:r>
            <a:r>
              <a:rPr lang="ar-JO" sz="2000" b="1" dirty="0">
                <a:effectLst/>
                <a:latin typeface="Calibri"/>
                <a:ea typeface="Calibri"/>
                <a:cs typeface="Calibri" panose="020F0502020204030204" pitchFamily="34" charset="0"/>
              </a:rPr>
              <a:t>آليات التغذية الراجعة</a:t>
            </a:r>
            <a:r>
              <a:rPr lang="ar-JO" sz="2000" dirty="0">
                <a:effectLst/>
                <a:latin typeface="Calibri"/>
                <a:ea typeface="Calibri"/>
                <a:cs typeface="Calibri" panose="020F0502020204030204" pitchFamily="34" charset="0"/>
              </a:rPr>
              <a:t> الخطوط الهاتفية الساخنة، أو مكاتب المساعدة، أو صناديق الاقتراحات، أو جمع التغذية الراجعة من خلال المتطوعين</a:t>
            </a:r>
            <a:r>
              <a:rPr lang="en-US" sz="2000" dirty="0">
                <a:effectLst/>
                <a:latin typeface="Calibri"/>
                <a:ea typeface="Calibri"/>
                <a:cs typeface="Calibri" panose="020F0502020204030204" pitchFamily="34" charset="0"/>
              </a:rPr>
              <a:t>.</a:t>
            </a: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على سبيل المثال، في عام 2014، قامت جمعية الصليب الأحمر اللبناني بتجربة خط ساخن بسيط لدعم مشروع المساعدات النقدية والقسائم الغذائية، بدعم من الصليب الأحمر البريطاني. تولى  فريق إدارة الكوارث إدارة الخط الساخن في بداية الأمر، وبعد ذلك أُحيلت المسألة إلى فريق </a:t>
            </a:r>
            <a:r>
              <a:rPr lang="ar-JO" sz="2400" dirty="0">
                <a:effectLst/>
                <a:latin typeface="Calibri"/>
                <a:ea typeface="Calibri"/>
                <a:cs typeface="Calibri" panose="020F0502020204030204" pitchFamily="34" charset="0"/>
              </a:rPr>
              <a:t>التخطيط والرصد والتقييم والإبلاغ</a:t>
            </a:r>
            <a:r>
              <a:rPr lang="ar-JO" sz="2000" dirty="0">
                <a:effectLst/>
                <a:latin typeface="Calibri"/>
                <a:ea typeface="Calibri"/>
                <a:cs typeface="Calibri" panose="020F0502020204030204" pitchFamily="34" charset="0"/>
              </a:rPr>
              <a:t> مع تزايد عدد المكالمات. في الوقت الحالي، تُنظم هذه الآلية بحيث تغطي معظم برامج وعمليات الصليب الأحمر اللبناني، ويتزايد عدد المكالمات عاما بعد عام. تمثلت مواضيع المكالمات الأكثر شيوعًا في طلبات المساعدة، والقضايا المتعلقة بالبرنامج، وطلبات الحصول على المعلومات، والتغذية الراجعة الإيجابية والسلبية، وكان هناك عدد صغير نسبيًا من الشكاوى الرسمية. يعلن الصليب الأحمر اللبناني عن آلية التغذية الراجعة من خلال مجموعة متنوعة من القنوات بما في ذلك الرسائل النصية القصيرة، وأثناء الأنشطة في المجتمعات، والملصقات والنشرات ومن خلال المنظمات الشريكة. تمثلت بعض الفوائد الرئيسية لآلية التغذية الراجعة في أن الصليب الأحمر اللبناني يمكنه الآن الاستجابة بسرعة أكبر للمشكلات، مثل فقدان البطاقات النقدية أو مشكلات السيولة مع الوكلاء. كما يفيد موظفو البرنامج أن المعلومات التي تقدمها الآلية مفيدة للغاية لتقييم خدماتهم وتكييفها لتلبية احتياجات الناس بشكل أفضل. يُعزى بعض نجاح آلية التغذية الراجعة إلى حقيقة أنها بدأت صغيرة وتم تحسينها وتكييفها باستمرار بناءً على الخبرة. اقرأ دراسة الحالة الكاملة - </a:t>
            </a:r>
            <a:r>
              <a:rPr lang="en-US" sz="2000" u="sng" dirty="0">
                <a:solidFill>
                  <a:srgbClr val="0000FF"/>
                </a:solidFill>
                <a:effectLst/>
                <a:latin typeface="Calibri"/>
                <a:ea typeface="Calibri"/>
                <a:cs typeface="Calibri" panose="020F0502020204030204" pitchFamily="34" charset="0"/>
                <a:hlinkClick r:id="rId3"/>
              </a:rPr>
              <a:t>https://communityengagementhub.org/wp-content/uploads/sites/2/2020/04/PMER_CRM-CaseStudy.docx</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تتضمن الأمثلة على </a:t>
            </a:r>
            <a:r>
              <a:rPr lang="ar-JO" sz="2000" b="1" dirty="0">
                <a:effectLst/>
                <a:latin typeface="Calibri"/>
                <a:ea typeface="Calibri"/>
                <a:cs typeface="Calibri" panose="020F0502020204030204" pitchFamily="34" charset="0"/>
              </a:rPr>
              <a:t>التواصل المنتظم والمفتوح والصادق</a:t>
            </a:r>
            <a:r>
              <a:rPr lang="ar-JO" sz="2000" dirty="0">
                <a:effectLst/>
                <a:latin typeface="Calibri"/>
                <a:ea typeface="Calibri"/>
                <a:cs typeface="Calibri" panose="020F0502020204030204" pitchFamily="34" charset="0"/>
              </a:rPr>
              <a:t> اللقاءات المجتمعية المنتظمة للتعريف بالجمعية الوطنية والبرنامج/الاستجابة، ولوحات الملاحظات في المجتمعات التي تشرح أهداف البرنامج، والجداول الزمنية ونحوها، وإرسال رسائل نصية قصيرة قبل التوزيع تحتوي على معلومات حول الدعم الذي سيحصل عليه الأشخاص وعملية التوزيع، أو متطوعون يقومون بزيارات من منزل إلى منزل لشرح أنشطة البرنامج وكيف يمكن للمجتمعات المشاركة فيه</a:t>
            </a:r>
            <a:r>
              <a:rPr lang="en-US" sz="2000" dirty="0">
                <a:effectLst/>
                <a:latin typeface="Calibri"/>
                <a:ea typeface="Calibri"/>
                <a:cs typeface="Calibri" panose="020F0502020204030204" pitchFamily="34" charset="0"/>
              </a:rPr>
              <a:t>.</a:t>
            </a: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على سبيل المثال، أثناء حلقات النقاش المركزة  فيما يتعلق ببرنامج القدرة على الصمود، تم إطلاع جمعية الصليب الأحمر الملاوي  على المشكلات المتعلقة باستبدال قادة المجتمع للأسماء في قوائم التوزيع، والتي تفاقمت بسبب الإحجام الثقافي عن تقديم شكوى في ملاوي. لذلك، كجزء من الاستجابة للأعاصير، دربت الجمعية الوطنية المتطوعين على المشاركة المجتمعية، بما في ذلك حقوق الناس، و المعلومات التي يجب مشاركتها مع المجتمعات وكيفية جمع التغذية الراجعة والرد عليها؛  وعقد جلسات توعية لشرح أهداف الاستجابة، والجهة التي تستحق الدعم، والمواد التي يتم توزيعها، وكيف يمكن للناس مشاركة أي شكاوى أو مخاوف بشكل سري؛ وأنشأت آلية لتلقي التغذية الراجعة والشكاوى بما في ذلك صناديق الاقتراحات وخط هاتف والتحدث وجهاً لوجه مع متطوعي الصليب الأحمر الملاوي. كما تم إنشاء مكاتب المساعدة أثناء جميع عمليات التوزيع بحيث يمكن اكتشاف أي مشاكل تحدث وحلها بسرعة. ومن خلال ضمان معرفة الناس بحقوقهم ومستحقاتهم وكيف يمكنهم تقديم شكاوى على نحو آمن وسري ، تمكنت جمعية الصليب الأحمر الملاوي من منع العديد من حالات الفساد أو الترهيب من قبل قادة المجتمع. بالإضافة إلى توفير التدريب لجميع المتطوعين، تقدم جمعية الصليب الأحمر الملاوي الآن جلسات إحاطة لقادة المجتمع أيضًا، للتأكد من فهمهم لولاية جمعية الصليب الأحمر الملاوي ونهج عدم التسامح مطلقًا مع الفساد. اقرأ دراسة الحالة الكاملة</a:t>
            </a:r>
            <a:r>
              <a:rPr lang="en-US" sz="2000" dirty="0">
                <a:effectLst/>
                <a:latin typeface="Calibri"/>
                <a:ea typeface="Calibri"/>
                <a:cs typeface="Calibri" panose="020F0502020204030204" pitchFamily="34" charset="0"/>
              </a:rPr>
              <a:t> - https://communityengagementhub.org/wp-content/uploads/sites/2/2020/04/MRCS-fighting-corruption-case-study.pdf</a:t>
            </a:r>
          </a:p>
          <a:p>
            <a:pPr marL="0" marR="0" algn="just" rtl="1">
              <a:lnSpc>
                <a:spcPct val="115000"/>
              </a:lnSpc>
              <a:spcBef>
                <a:spcPts val="0"/>
              </a:spcBef>
              <a:spcAft>
                <a:spcPts val="1000"/>
              </a:spcAft>
            </a:pPr>
            <a:r>
              <a:rPr lang="ar-JO" sz="2000" dirty="0">
                <a:effectLst/>
                <a:latin typeface="Calibri"/>
                <a:ea typeface="Calibri"/>
                <a:cs typeface="Calibri" panose="020F0502020204030204" pitchFamily="34" charset="0"/>
              </a:rPr>
              <a:t> </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يتضمن </a:t>
            </a:r>
            <a:r>
              <a:rPr lang="ar-JO" sz="2000" b="1" dirty="0">
                <a:effectLst/>
                <a:latin typeface="Calibri"/>
                <a:ea typeface="Calibri"/>
                <a:cs typeface="Calibri" panose="020F0502020204030204" pitchFamily="34" charset="0"/>
              </a:rPr>
              <a:t>فهم المجتمع</a:t>
            </a:r>
            <a:r>
              <a:rPr lang="ar-JO" sz="2000" dirty="0">
                <a:effectLst/>
                <a:latin typeface="Calibri"/>
                <a:ea typeface="Calibri"/>
                <a:cs typeface="Calibri" panose="020F0502020204030204" pitchFamily="34" charset="0"/>
              </a:rPr>
              <a:t> استخدام أساليب مثل تقييم الاحتياجات وتحليل السياق لفهم الاحتياجات والأولويات، بالإضافة إلى البيئة الأوسع التي يعيش فيها المجتمع. بما في ذلك الهياكل الاجتماعية والسياسية والبيئية والاقتصادية، ودور الفئات المختلفة وديناميات السلطة بينها، والقيم الثقافية والاجتماعية، ومعرفة الفئات المهمشة أو المعرضة للخطر، ومعرفة القدرات الموجودة. يجب أن يكون تحليل السياق عملية مستمرة وليس فعالية تحدث لمرة واحدة</a:t>
            </a:r>
            <a:r>
              <a:rPr lang="en-US" sz="2000" dirty="0">
                <a:effectLst/>
                <a:latin typeface="Calibri"/>
                <a:ea typeface="Calibri"/>
                <a:cs typeface="Calibri" panose="020F0502020204030204" pitchFamily="34" charset="0"/>
              </a:rPr>
              <a:t>.</a:t>
            </a:r>
          </a:p>
          <a:p>
            <a:pPr marL="457200" marR="0">
              <a:lnSpc>
                <a:spcPct val="115000"/>
              </a:lnSpc>
              <a:spcBef>
                <a:spcPts val="0"/>
              </a:spcBef>
              <a:spcAft>
                <a:spcPts val="0"/>
              </a:spcAft>
            </a:pPr>
            <a:r>
              <a:rPr lang="ar-JO" sz="2000" dirty="0">
                <a:effectLst/>
                <a:latin typeface="Calibri"/>
                <a:ea typeface="Calibri"/>
                <a:cs typeface="Calibri" panose="020F0502020204030204" pitchFamily="34" charset="0"/>
              </a:rPr>
              <a:t> </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على سبيل المثال، لتحسين دعم إدارة النظافة الصحية أثناء الدورة الشهرية  في حالات الكوارث، شاركت جمعية الصليب الأحمر في فانواتو في دراسة لفهم سياق الدورة الشهرية في المجتمعات بشكل أفضل. أدت حلقات النقاش المركزة والمقابلات المتعمقة مع النساء والفتيات إلى العديد من النتائج الرئيسية، والتي كان من الممكن إغفالها في حال إجراء تقييم بسيط للاحتياجات. على سبيل المثال، أفادت النساء والفتيات بأنهم يشعرن بالخجل والإحراج إذا عرف الرجال أنهن في دورتهن الشهرية، لذلك من المهم أن يكون لديهن مناطق خاصة للاغتسال. كما ينبغي توزيع مجموعات أدوات إدارة النظافة الصحية أثناء فترة الحيض بشكل منفصل عن المواد غير الغذائية الأخرى، وعدم توزيعها من قبل الرجال، حتى لا تشعر النساء والفتيات بالخجل عند طرح الأسئلة. قد تحد الممارسات التقييدية أثناء فترة الحيض- مثل عدم القدرة على الطهي أو السفر أو الاعتناء بالحديقة-  منقدرة المرأة على المشاركة في أنشطة مثل حضور عمليات التوزيع أو الطبخ الجماعي في مراكز الإجلاء أو إعادة زراعة الحدائق. يساعد هذا الفهم الثقافي جمعية الصليب الأحمر في فانواتو على تحسين الاستعداد للكوارث وخطط الاستجابة لها</a:t>
            </a:r>
            <a:r>
              <a:rPr lang="en-US" sz="2000" dirty="0">
                <a:effectLst/>
                <a:latin typeface="Calibri"/>
                <a:ea typeface="Calibri"/>
                <a:cs typeface="Calibri" panose="020F0502020204030204" pitchFamily="34" charset="0"/>
              </a:rPr>
              <a:t>.</a:t>
            </a:r>
          </a:p>
          <a:p>
            <a:pPr marL="0" marR="0" algn="just" rtl="1">
              <a:lnSpc>
                <a:spcPct val="115000"/>
              </a:lnSpc>
              <a:spcBef>
                <a:spcPts val="0"/>
              </a:spcBef>
              <a:spcAft>
                <a:spcPts val="1000"/>
              </a:spcAft>
            </a:pPr>
            <a:r>
              <a:rPr lang="ar-JO" sz="2000" dirty="0">
                <a:effectLst/>
                <a:latin typeface="Calibri"/>
                <a:ea typeface="Calibri"/>
                <a:cs typeface="Calibri" panose="020F0502020204030204" pitchFamily="34" charset="0"/>
              </a:rPr>
              <a:t> </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b="1" dirty="0">
                <a:effectLst/>
                <a:latin typeface="Calibri"/>
                <a:ea typeface="Calibri"/>
                <a:cs typeface="Calibri" panose="020F0502020204030204" pitchFamily="34" charset="0"/>
              </a:rPr>
              <a:t>في حالة الأوبئة، تدعم المشاركة المجتمعية والمساءلة عملية التواصل بشأن المخاطر والمشاركة المجتمعية</a:t>
            </a:r>
            <a:r>
              <a:rPr lang="ar-JO" sz="2000" dirty="0">
                <a:effectLst/>
                <a:latin typeface="Calibri"/>
                <a:ea typeface="Calibri"/>
                <a:cs typeface="Calibri" panose="020F0502020204030204" pitchFamily="34" charset="0"/>
              </a:rPr>
              <a:t>، مما يعمل على تحسين جودة الاستجابة للأوبئة وتأثيرها واستدامتها من خلال المساعدة في تبادل المعلومات الحيوية حول الممارسات الآمنة، وجمع البيانات والتغذية الراجعة حول معتقدات الناس وأسئلتهم واقتراحاتهم ومخاوفهم والشائعات الموجودة بينهم، واستخدام الأساليب التشاركية لدعم الحلول التي يقودها المجتمع لإنهاء تفشي المرض وتحسين الصحة</a:t>
            </a:r>
            <a:r>
              <a:rPr lang="en-US" sz="2000" dirty="0">
                <a:effectLst/>
                <a:latin typeface="Calibri"/>
                <a:ea typeface="Calibri"/>
                <a:cs typeface="Calibri" panose="020F0502020204030204" pitchFamily="34" charset="0"/>
              </a:rPr>
              <a:t>.</a:t>
            </a:r>
          </a:p>
          <a:p>
            <a:pPr marL="457200" marR="0">
              <a:lnSpc>
                <a:spcPct val="115000"/>
              </a:lnSpc>
              <a:spcBef>
                <a:spcPts val="0"/>
              </a:spcBef>
              <a:spcAft>
                <a:spcPts val="0"/>
              </a:spcAft>
            </a:pPr>
            <a:r>
              <a:rPr lang="ar-JO" sz="2000" dirty="0">
                <a:effectLst/>
                <a:latin typeface="Calibri"/>
                <a:ea typeface="Calibri"/>
                <a:cs typeface="Calibri" panose="020F0502020204030204" pitchFamily="34" charset="0"/>
              </a:rPr>
              <a:t> </a:t>
            </a:r>
            <a:endParaRPr lang="en-US" sz="2000" dirty="0">
              <a:effectLst/>
              <a:latin typeface="Calibri"/>
              <a:ea typeface="Calibri"/>
              <a:cs typeface="Calibri" panose="020F0502020204030204" pitchFamily="34" charset="0"/>
            </a:endParaRPr>
          </a:p>
          <a:p>
            <a:pPr marL="342900" marR="0" lvl="0" indent="-342900" algn="just" rtl="1">
              <a:lnSpc>
                <a:spcPct val="115000"/>
              </a:lnSpc>
              <a:spcBef>
                <a:spcPts val="0"/>
              </a:spcBef>
              <a:spcAft>
                <a:spcPts val="1000"/>
              </a:spcAft>
              <a:buFont typeface="Symbol"/>
              <a:buChar char=""/>
            </a:pPr>
            <a:r>
              <a:rPr lang="ar-JO" sz="2000" dirty="0">
                <a:effectLst/>
                <a:latin typeface="Calibri"/>
                <a:ea typeface="Calibri"/>
                <a:cs typeface="Calibri" panose="020F0502020204030204" pitchFamily="34" charset="0"/>
              </a:rPr>
              <a:t>على سبيل المثال، لتلبية الطلب الشعبي على المعلومات حول فيروس كورونا، أطلق الهلال الأحمر الكازاخستاني خدمة دردشة آلية يمكنها الرد تلقائيًا على أسئلة الأشخاص عبر وسائل التواصل الاجتماعي، أو توجيههم إلى الخدمة التي يحتاجون إليها، أو إعادة توجيه التعليق إلى أحد الأشخاص في الجمعية الوطنية عبر البريد الإلكتروني. اُعتمدت خدمة الدردشة الآلية بعد استطلاع أظهر أن وسائل التواصل الاجتماعي والتلفزيون كانت من بين أكثر مصادر المعلومات موثوقية في البلاد.لا يقتصر استخدام برنامج الدردشة الآلية على مشاركة المعلومات حول فيروس كورونا فقط، بل تجاوز ذلك ليشمل كيفية التقدم بطلب للحصول على المساعدة الاجتماعية ومعلومات الاتصال بالفروع. تساعد التغذية الراجعة حول كيفية استخدام برنامج الدردشة الآلية الهلال الأحمر الكازاخستاني على معرفة المعلومات التي يحتاجها الناس أكثر من غيرها.</a:t>
            </a:r>
            <a:endParaRPr lang="en-US" sz="2000" dirty="0">
              <a:effectLst/>
              <a:latin typeface="Calibri"/>
              <a:ea typeface="Calibri"/>
              <a:cs typeface="Calibri" panose="020F0502020204030204" pitchFamily="34" charset="0"/>
            </a:endParaRPr>
          </a:p>
          <a:p>
            <a:pPr marL="285750" lvl="0" indent="-285750" algn="l" rtl="0">
              <a:lnSpc>
                <a:spcPct val="100000"/>
              </a:lnSpc>
              <a:spcBef>
                <a:spcPts val="0"/>
              </a:spcBef>
              <a:spcAft>
                <a:spcPts val="0"/>
              </a:spcAft>
              <a:buSzPts val="1400"/>
              <a:buFont typeface="Arial" panose="020B0604020202020204" pitchFamily="34" charset="0"/>
              <a:buChar char="•"/>
            </a:pPr>
            <a:endParaRPr dirty="0"/>
          </a:p>
          <a:p>
            <a:pPr marL="0" lvl="0" indent="0" algn="l" rtl="0">
              <a:lnSpc>
                <a:spcPct val="100000"/>
              </a:lnSpc>
              <a:spcBef>
                <a:spcPts val="542"/>
              </a:spcBef>
              <a:spcAft>
                <a:spcPts val="0"/>
              </a:spcAft>
              <a:buSzPts val="1400"/>
              <a:buNone/>
            </a:pPr>
            <a:endParaRPr dirty="0"/>
          </a:p>
        </p:txBody>
      </p:sp>
      <p:sp>
        <p:nvSpPr>
          <p:cNvPr id="555" name="Google Shape;555;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latin typeface="Calibri" panose="020F0502020204030204" pitchFamily="34" charset="0"/>
                <a:cs typeface="Calibri" panose="020F0502020204030204" pitchFamily="34" charset="0"/>
              </a:rPr>
              <a:t>8</a:t>
            </a:fld>
            <a:endParaRPr dirty="0">
              <a:latin typeface="Calibri" panose="020F0502020204030204" pitchFamily="34" charset="0"/>
              <a:cs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3"/>
        <p:cNvGrpSpPr/>
        <p:nvPr/>
      </p:nvGrpSpPr>
      <p:grpSpPr>
        <a:xfrm>
          <a:off x="0" y="0"/>
          <a:ext cx="0" cy="0"/>
          <a:chOff x="0" y="0"/>
          <a:chExt cx="0" cy="0"/>
        </a:xfrm>
      </p:grpSpPr>
      <p:sp>
        <p:nvSpPr>
          <p:cNvPr id="484" name="Google Shape;484;p23:notes"/>
          <p:cNvSpPr>
            <a:spLocks noGrp="1" noRot="1" noChangeAspect="1"/>
          </p:cNvSpPr>
          <p:nvPr>
            <p:ph type="sldImg" idx="2"/>
          </p:nvPr>
        </p:nvSpPr>
        <p:spPr>
          <a:xfrm>
            <a:off x="358775" y="1241425"/>
            <a:ext cx="5951538"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5" name="Google Shape;485;p23:notes"/>
          <p:cNvSpPr txBox="1">
            <a:spLocks noGrp="1"/>
          </p:cNvSpPr>
          <p:nvPr>
            <p:ph type="body" idx="1"/>
          </p:nvPr>
        </p:nvSpPr>
        <p:spPr>
          <a:xfrm>
            <a:off x="666909" y="4777194"/>
            <a:ext cx="5335270" cy="3908614"/>
          </a:xfrm>
          <a:prstGeom prst="rect">
            <a:avLst/>
          </a:prstGeom>
          <a:noFill/>
          <a:ln>
            <a:noFill/>
          </a:ln>
        </p:spPr>
        <p:txBody>
          <a:bodyPr spcFirstLastPara="1" wrap="square" lIns="91425" tIns="45700" rIns="91425" bIns="45700" anchor="t" anchorCtr="0">
            <a:noAutofit/>
          </a:bodyPr>
          <a:lstStyle/>
          <a:p>
            <a:pPr marL="457200" marR="0" algn="just" rtl="1">
              <a:lnSpc>
                <a:spcPct val="115000"/>
              </a:lnSpc>
              <a:spcBef>
                <a:spcPts val="0"/>
              </a:spcBef>
              <a:spcAft>
                <a:spcPts val="1000"/>
              </a:spcAft>
            </a:pPr>
            <a:r>
              <a:rPr lang="ar-JO" sz="2000" b="1" dirty="0">
                <a:effectLst/>
                <a:latin typeface="Calibri"/>
                <a:ea typeface="Calibri"/>
                <a:cs typeface="Calibri" panose="020F0502020204030204" pitchFamily="34" charset="0"/>
              </a:rPr>
              <a:t>ملاحظات الميسر</a:t>
            </a:r>
            <a:endParaRPr lang="en-US" sz="1800" dirty="0">
              <a:effectLst/>
              <a:latin typeface="Calibri"/>
              <a:ea typeface="Calibri"/>
              <a:cs typeface="Calibri" panose="020F0502020204030204" pitchFamily="34" charset="0"/>
            </a:endParaRPr>
          </a:p>
          <a:p>
            <a:pPr marL="457200" marR="0" algn="just" rtl="1">
              <a:lnSpc>
                <a:spcPct val="115000"/>
              </a:lnSpc>
              <a:spcBef>
                <a:spcPts val="0"/>
              </a:spcBef>
              <a:spcAft>
                <a:spcPts val="1000"/>
              </a:spcAft>
            </a:pPr>
            <a:r>
              <a:rPr lang="en-US" sz="2000" b="1" dirty="0">
                <a:effectLst/>
                <a:latin typeface="Calibri"/>
                <a:ea typeface="Calibri"/>
                <a:cs typeface="Calibri" panose="020F0502020204030204" pitchFamily="34" charset="0"/>
              </a:rPr>
              <a:t> </a:t>
            </a:r>
            <a:endParaRPr lang="en-US" sz="1800" dirty="0">
              <a:effectLst/>
              <a:latin typeface="Calibri"/>
              <a:ea typeface="Calibri"/>
              <a:cs typeface="Calibri" panose="020F0502020204030204" pitchFamily="34" charset="0"/>
            </a:endParaRPr>
          </a:p>
          <a:p>
            <a:pPr marL="457200" marR="0" algn="just" rtl="1">
              <a:lnSpc>
                <a:spcPct val="115000"/>
              </a:lnSpc>
              <a:spcBef>
                <a:spcPts val="0"/>
              </a:spcBef>
              <a:spcAft>
                <a:spcPts val="1000"/>
              </a:spcAft>
            </a:pPr>
            <a:r>
              <a:rPr lang="ar-JO" sz="2000" b="1" dirty="0">
                <a:effectLst/>
                <a:latin typeface="Calibri"/>
                <a:ea typeface="Calibri"/>
                <a:cs typeface="Calibri" panose="020F0502020204030204" pitchFamily="34" charset="0"/>
              </a:rPr>
              <a:t>مثال لتوضيح تأثير أساليب المشاركة المجتمعية. ويمكن استبدال هذا المثال بأمثلة منظمتك أو منطقتك</a:t>
            </a:r>
            <a:endParaRPr lang="en-US" sz="1800" dirty="0">
              <a:effectLst/>
              <a:latin typeface="Calibri"/>
              <a:ea typeface="Calibri"/>
              <a:cs typeface="Calibri" panose="020F0502020204030204" pitchFamily="34" charset="0"/>
            </a:endParaRPr>
          </a:p>
          <a:p>
            <a:pPr marL="457200" marR="0" algn="just" rtl="1">
              <a:lnSpc>
                <a:spcPct val="115000"/>
              </a:lnSpc>
              <a:spcBef>
                <a:spcPts val="0"/>
              </a:spcBef>
              <a:spcAft>
                <a:spcPts val="1000"/>
              </a:spcAft>
            </a:pPr>
            <a:r>
              <a:rPr lang="en-US" sz="2000" b="1" dirty="0">
                <a:effectLst/>
                <a:latin typeface="Calibri"/>
                <a:ea typeface="Calibri"/>
                <a:cs typeface="Calibri" panose="020F0502020204030204" pitchFamily="34" charset="0"/>
              </a:rPr>
              <a:t> </a:t>
            </a:r>
            <a:endParaRPr lang="en-US" sz="1800" dirty="0">
              <a:effectLst/>
              <a:latin typeface="Calibri"/>
              <a:ea typeface="Calibri"/>
              <a:cs typeface="Calibri" panose="020F0502020204030204" pitchFamily="34" charset="0"/>
            </a:endParaRPr>
          </a:p>
          <a:p>
            <a:pPr marL="457200" marR="0" algn="just" rtl="1">
              <a:lnSpc>
                <a:spcPct val="115000"/>
              </a:lnSpc>
              <a:spcBef>
                <a:spcPts val="0"/>
              </a:spcBef>
              <a:spcAft>
                <a:spcPts val="1000"/>
              </a:spcAft>
            </a:pPr>
            <a:r>
              <a:rPr lang="ar-JO" sz="2000" b="1" dirty="0">
                <a:effectLst/>
                <a:latin typeface="Calibri"/>
                <a:ea typeface="Calibri"/>
                <a:cs typeface="Calibri" panose="020F0502020204030204" pitchFamily="34" charset="0"/>
              </a:rPr>
              <a:t>ساعدت التغذية الراجعة في بناء قبول عمليات الدفن الآمنة والكريمة في جمهورية الكونغو الديمقراطية </a:t>
            </a:r>
            <a:endParaRPr lang="en-US" sz="1800" dirty="0">
              <a:effectLst/>
              <a:latin typeface="Calibri"/>
              <a:ea typeface="Calibri"/>
              <a:cs typeface="Calibri" panose="020F0502020204030204" pitchFamily="34" charset="0"/>
            </a:endParaRPr>
          </a:p>
          <a:p>
            <a:pPr marL="457200" marR="0" algn="just" rtl="1">
              <a:lnSpc>
                <a:spcPct val="115000"/>
              </a:lnSpc>
              <a:spcBef>
                <a:spcPts val="0"/>
              </a:spcBef>
              <a:spcAft>
                <a:spcPts val="1000"/>
              </a:spcAft>
            </a:pPr>
            <a:r>
              <a:rPr lang="ar-JO" sz="2000" dirty="0">
                <a:effectLst/>
                <a:latin typeface="Calibri"/>
                <a:ea typeface="Calibri"/>
                <a:cs typeface="Calibri" panose="020F0502020204030204" pitchFamily="34" charset="0"/>
              </a:rPr>
              <a:t>أظهرت التغذية الراجعة التي تم جمعها من خلال آلية التغذية الراجعة (التي نوقشت سابقًا في هذه الجلسة) عددًا كبيرًا من التعليقات  السلبية والأسئلة حول عملية الدفن الآمنة والكريمة. وأظهرت التغذية الراجعة أن الناس كانوا يعتقدون أنه يتم التخلص من أعضاء أفراد الأسر الذين ماتوا بسبب الإيبولا  وتُملء الأكياس بالحجارة أو الطين – ويتمثل أحد أسباب هذا الاعتقاد في حقيقة أنهم لم يتمكنوا من رؤية أحبائهم داخل أكياس الجثث.</a:t>
            </a:r>
            <a:endParaRPr lang="en-US" sz="1800" dirty="0">
              <a:effectLst/>
              <a:latin typeface="Calibri"/>
              <a:ea typeface="Calibri"/>
              <a:cs typeface="Calibri" panose="020F0502020204030204" pitchFamily="34" charset="0"/>
            </a:endParaRPr>
          </a:p>
          <a:p>
            <a:pPr marL="0" marR="0" algn="just" rtl="1">
              <a:lnSpc>
                <a:spcPct val="115000"/>
              </a:lnSpc>
              <a:spcBef>
                <a:spcPts val="0"/>
              </a:spcBef>
              <a:spcAft>
                <a:spcPts val="1000"/>
              </a:spcAft>
            </a:pPr>
            <a:r>
              <a:rPr lang="ar-JO" sz="2000" dirty="0">
                <a:effectLst/>
                <a:latin typeface="Calibri"/>
                <a:ea typeface="Calibri"/>
                <a:cs typeface="Calibri" panose="020F0502020204030204" pitchFamily="34" charset="0"/>
              </a:rPr>
              <a:t> </a:t>
            </a:r>
            <a:endParaRPr lang="en-US" sz="1800" dirty="0">
              <a:effectLst/>
              <a:latin typeface="Calibri"/>
              <a:ea typeface="Calibri"/>
              <a:cs typeface="Calibri" panose="020F0502020204030204" pitchFamily="34" charset="0"/>
            </a:endParaRPr>
          </a:p>
          <a:p>
            <a:pPr marL="457200" marR="0" algn="just" rtl="1">
              <a:lnSpc>
                <a:spcPct val="115000"/>
              </a:lnSpc>
              <a:spcBef>
                <a:spcPts val="0"/>
              </a:spcBef>
              <a:spcAft>
                <a:spcPts val="1000"/>
              </a:spcAft>
            </a:pPr>
            <a:r>
              <a:rPr lang="ar-JO" sz="2000" dirty="0">
                <a:effectLst/>
                <a:latin typeface="Calibri"/>
                <a:ea typeface="Calibri"/>
                <a:cs typeface="Calibri" panose="020F0502020204030204" pitchFamily="34" charset="0"/>
              </a:rPr>
              <a:t>كما عُولجت المخاوف بشأن عملية الدفع الآمنة والكريمة من خلال توسيع نطاق أنشطة المشاركة  المجتمعية بما في ذلك تقديم عروض توضيحية لعملية الدفع الأمنة والكريمة في المجتمعات، وشرح تلك العملية وكيف أنها تساعد في حماية الأشخاص من العدوى، والبرامج الإذاعية التي تناقش الموضوع على المحطات المحلية وباللغات المحلية. ونتيجة لذلك، انخفضت نسبة رفض عمليات الدفن الآمنة والكريمة التي يقدمها الصليب الأحمر من 79% في بداية الاستجابة إلى 8</a:t>
            </a:r>
            <a:r>
              <a:rPr lang="en-US" sz="2000" dirty="0">
                <a:effectLst/>
                <a:latin typeface="Calibri"/>
                <a:ea typeface="Calibri"/>
                <a:cs typeface="Calibri" panose="020F0502020204030204" pitchFamily="34" charset="0"/>
              </a:rPr>
              <a:t>%.</a:t>
            </a:r>
            <a:endParaRPr lang="en-US" sz="1800" dirty="0">
              <a:effectLst/>
              <a:latin typeface="Calibri"/>
              <a:ea typeface="Calibri"/>
              <a:cs typeface="Calibri" panose="020F0502020204030204" pitchFamily="34" charset="0"/>
            </a:endParaRPr>
          </a:p>
          <a:p>
            <a:pPr marL="457200" marR="0" algn="just" rtl="1">
              <a:lnSpc>
                <a:spcPct val="115000"/>
              </a:lnSpc>
              <a:spcBef>
                <a:spcPts val="0"/>
              </a:spcBef>
              <a:spcAft>
                <a:spcPts val="1000"/>
              </a:spcAft>
            </a:pPr>
            <a:r>
              <a:rPr lang="ar-JO" sz="2000" dirty="0">
                <a:effectLst/>
                <a:latin typeface="Calibri"/>
                <a:ea typeface="Calibri"/>
                <a:cs typeface="Calibri" panose="020F0502020204030204" pitchFamily="34" charset="0"/>
              </a:rPr>
              <a:t> </a:t>
            </a:r>
            <a:endParaRPr lang="en-US" sz="1800" dirty="0">
              <a:effectLst/>
              <a:latin typeface="Calibri"/>
              <a:ea typeface="Calibri"/>
              <a:cs typeface="Calibri" panose="020F0502020204030204" pitchFamily="34" charset="0"/>
            </a:endParaRPr>
          </a:p>
          <a:p>
            <a:pPr marL="457200" marR="0" algn="just" rtl="1">
              <a:lnSpc>
                <a:spcPct val="115000"/>
              </a:lnSpc>
              <a:spcBef>
                <a:spcPts val="0"/>
              </a:spcBef>
              <a:spcAft>
                <a:spcPts val="1000"/>
              </a:spcAft>
            </a:pPr>
            <a:r>
              <a:rPr lang="en-US" sz="2000" dirty="0">
                <a:effectLst/>
                <a:latin typeface="Calibri"/>
                <a:ea typeface="Calibri"/>
                <a:cs typeface="Calibri" panose="020F0502020204030204" pitchFamily="34" charset="0"/>
              </a:rPr>
              <a:t> </a:t>
            </a:r>
            <a:r>
              <a:rPr lang="ar-JO" sz="2000" dirty="0">
                <a:effectLst/>
                <a:latin typeface="Calibri"/>
                <a:ea typeface="Calibri"/>
                <a:cs typeface="Calibri" panose="020F0502020204030204" pitchFamily="34" charset="0"/>
              </a:rPr>
              <a:t>واهتدى فريق العمليات إلى فكرة استخدام أكياس الجثث ذات النوافذ الشفافة لإعطاء أفراد الأسرة تأكيدًا مرئيًا بأن أحبائهم موجودون في أكياس الجثث. وقد ساعد ذلك في بناء الثقة والقبول لعمليات الدفن الآمنة والكريمة وتقليل الهجمات على فرق عمليات الدفن الآمنة والكريمة</a:t>
            </a:r>
            <a:endParaRPr lang="en-US" sz="1800" dirty="0">
              <a:effectLst/>
              <a:latin typeface="Calibri"/>
              <a:ea typeface="Calibri"/>
              <a:cs typeface="Calibri" panose="020F050202020403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805" b="0" i="0" kern="1200" dirty="0">
              <a:solidFill>
                <a:schemeClr val="tx1"/>
              </a:solidFill>
              <a:effectLst/>
              <a:latin typeface="Calibri" panose="020F0502020204030204" pitchFamily="34" charset="0"/>
              <a:ea typeface="+mn-ea"/>
              <a:cs typeface="+mn-cs"/>
            </a:endParaRPr>
          </a:p>
        </p:txBody>
      </p:sp>
      <p:sp>
        <p:nvSpPr>
          <p:cNvPr id="486" name="Google Shape;486;p23:notes"/>
          <p:cNvSpPr txBox="1">
            <a:spLocks noGrp="1"/>
          </p:cNvSpPr>
          <p:nvPr>
            <p:ph type="sldNum" idx="12"/>
          </p:nvPr>
        </p:nvSpPr>
        <p:spPr>
          <a:xfrm>
            <a:off x="3777607" y="9428584"/>
            <a:ext cx="2889938" cy="498055"/>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base" latinLnBrk="0" hangingPunct="1">
              <a:lnSpc>
                <a:spcPct val="100000"/>
              </a:lnSpc>
              <a:spcBef>
                <a:spcPts val="0"/>
              </a:spcBef>
              <a:spcAft>
                <a:spcPts val="0"/>
              </a:spcAft>
              <a:buClrTx/>
              <a:buSzTx/>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pitchFamily="34" charset="0"/>
                <a:ea typeface="+mn-ea"/>
                <a:cs typeface="Calibri" panose="020F0502020204030204" pitchFamily="34" charset="0"/>
              </a:rPr>
              <a:pPr marL="0" marR="0" lvl="0" indent="0" algn="r" defTabSz="914400" rtl="0" eaLnBrk="1" fontAlgn="base" latinLnBrk="0" hangingPunct="1">
                <a:lnSpc>
                  <a:spcPct val="100000"/>
                </a:lnSpc>
                <a:spcBef>
                  <a:spcPts val="0"/>
                </a:spcBef>
                <a:spcAft>
                  <a:spcPts val="0"/>
                </a:spcAft>
                <a:buClrTx/>
                <a:buSzTx/>
                <a:buFontTx/>
                <a:buNone/>
                <a:tabLst/>
                <a:defRPr/>
              </a:pPr>
              <a:t>9</a:t>
            </a:fld>
            <a:endParaRPr kumimoji="0"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Tree>
    <p:extLst>
      <p:ext uri="{BB962C8B-B14F-4D97-AF65-F5344CB8AC3E}">
        <p14:creationId xmlns:p14="http://schemas.microsoft.com/office/powerpoint/2010/main" val="25323866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4.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4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4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5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5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7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5.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7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7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7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8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8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8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8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8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8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8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8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8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9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9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9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9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9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9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9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9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9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png"/><Relationship Id="rId1" Type="http://schemas.openxmlformats.org/officeDocument/2006/relationships/slideMaster" Target="../slideMasters/slideMaster6.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6.xml"/></Relationships>
</file>

<file path=ppt/slideLayouts/_rels/slideLayout20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6.xml"/></Relationships>
</file>

<file path=ppt/slideLayouts/_rels/slideLayout2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6.xml"/></Relationships>
</file>

<file path=ppt/slideLayouts/_rels/slideLayout2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6.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6.xml"/></Relationships>
</file>

<file path=ppt/slideLayouts/_rels/slideLayout2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6.xml"/></Relationships>
</file>

<file path=ppt/slideLayouts/_rels/slideLayout2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6.xml"/></Relationships>
</file>

<file path=ppt/slideLayouts/_rels/slideLayout2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6.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2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6.xml"/></Relationships>
</file>

<file path=ppt/slideLayouts/_rels/slideLayout2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6.xml"/></Relationships>
</file>

<file path=ppt/slideLayouts/_rels/slideLayout23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6.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23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6.xml"/></Relationships>
</file>

<file path=ppt/slideLayouts/_rels/slideLayout23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6.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6.xml"/></Relationships>
</file>

<file path=ppt/slideLayouts/_rels/slideLayout2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23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6.xml"/></Relationships>
</file>

<file path=ppt/slideLayouts/_rels/slideLayout2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12"/>
        <p:cNvGrpSpPr/>
        <p:nvPr/>
      </p:nvGrpSpPr>
      <p:grpSpPr>
        <a:xfrm>
          <a:off x="0" y="0"/>
          <a:ext cx="0" cy="0"/>
          <a:chOff x="0" y="0"/>
          <a:chExt cx="0" cy="0"/>
        </a:xfrm>
      </p:grpSpPr>
      <p:sp>
        <p:nvSpPr>
          <p:cNvPr id="13" name="Google Shape;13;p2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4" name="Google Shape;14;p2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 name="Picture 6">
            <a:extLst>
              <a:ext uri="{FF2B5EF4-FFF2-40B4-BE49-F238E27FC236}">
                <a16:creationId xmlns:a16="http://schemas.microsoft.com/office/drawing/2014/main" id="{8C9A5946-7684-C049-9DB9-51FDC86BB2B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_Blank">
  <p:cSld name="1_Blank">
    <p:bg>
      <p:bgPr>
        <a:solidFill>
          <a:srgbClr val="011E41"/>
        </a:solidFill>
        <a:effectLst/>
      </p:bgPr>
    </p:bg>
    <p:spTree>
      <p:nvGrpSpPr>
        <p:cNvPr id="1" name="Shape 62"/>
        <p:cNvGrpSpPr/>
        <p:nvPr/>
      </p:nvGrpSpPr>
      <p:grpSpPr>
        <a:xfrm>
          <a:off x="0" y="0"/>
          <a:ext cx="0" cy="0"/>
          <a:chOff x="0" y="0"/>
          <a:chExt cx="0" cy="0"/>
        </a:xfrm>
      </p:grpSpPr>
      <p:pic>
        <p:nvPicPr>
          <p:cNvPr id="63" name="Google Shape;63;p3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907700"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9" name="Picture Placeholder 2"/>
          <p:cNvSpPr>
            <a:spLocks noGrp="1"/>
          </p:cNvSpPr>
          <p:nvPr>
            <p:ph type="pic" sz="quarter" idx="11"/>
          </p:nvPr>
        </p:nvSpPr>
        <p:spPr>
          <a:xfrm>
            <a:off x="-24384" y="0"/>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4" name="Picture Placeholder 2"/>
          <p:cNvSpPr>
            <a:spLocks noGrp="1"/>
          </p:cNvSpPr>
          <p:nvPr>
            <p:ph type="pic" sz="quarter" idx="13"/>
          </p:nvPr>
        </p:nvSpPr>
        <p:spPr>
          <a:xfrm>
            <a:off x="3441658"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5" name="Picture Placeholder 2"/>
          <p:cNvSpPr>
            <a:spLocks noGrp="1"/>
          </p:cNvSpPr>
          <p:nvPr>
            <p:ph type="pic" sz="quarter" idx="14"/>
          </p:nvPr>
        </p:nvSpPr>
        <p:spPr>
          <a:xfrm>
            <a:off x="-24384"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6" name="Picture Placeholder 2"/>
          <p:cNvSpPr>
            <a:spLocks noGrp="1"/>
          </p:cNvSpPr>
          <p:nvPr>
            <p:ph type="pic" sz="quarter" idx="15"/>
          </p:nvPr>
        </p:nvSpPr>
        <p:spPr>
          <a:xfrm>
            <a:off x="3441658"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7" name="Picture Placeholder 2"/>
          <p:cNvSpPr>
            <a:spLocks noGrp="1"/>
          </p:cNvSpPr>
          <p:nvPr>
            <p:ph type="pic" sz="quarter" idx="16"/>
          </p:nvPr>
        </p:nvSpPr>
        <p:spPr>
          <a:xfrm>
            <a:off x="-24384"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TextBox 10">
            <a:extLst>
              <a:ext uri="{FF2B5EF4-FFF2-40B4-BE49-F238E27FC236}">
                <a16:creationId xmlns:a16="http://schemas.microsoft.com/office/drawing/2014/main" id="{616511E6-E95E-054F-8A9F-48D0C3E4F56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12" name="Straight Connector 11">
            <a:extLst>
              <a:ext uri="{FF2B5EF4-FFF2-40B4-BE49-F238E27FC236}">
                <a16:creationId xmlns:a16="http://schemas.microsoft.com/office/drawing/2014/main" id="{DDC1C82D-8973-9644-AF17-B4738DA8724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3" name="Picture 12" descr="A picture containing drawing&#10;&#10;Description automatically generated">
            <a:extLst>
              <a:ext uri="{FF2B5EF4-FFF2-40B4-BE49-F238E27FC236}">
                <a16:creationId xmlns:a16="http://schemas.microsoft.com/office/drawing/2014/main" id="{C33694B4-A4D0-8B4E-8BFF-C4E1792BAC6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785262929"/>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22" name="Picture Placeholder 2"/>
          <p:cNvSpPr>
            <a:spLocks noGrp="1"/>
          </p:cNvSpPr>
          <p:nvPr>
            <p:ph type="pic" sz="quarter" idx="12"/>
          </p:nvPr>
        </p:nvSpPr>
        <p:spPr>
          <a:xfrm>
            <a:off x="1135917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3" name="Picture Placeholder 2"/>
          <p:cNvSpPr>
            <a:spLocks noGrp="1"/>
          </p:cNvSpPr>
          <p:nvPr>
            <p:ph type="pic" sz="quarter" idx="13"/>
          </p:nvPr>
        </p:nvSpPr>
        <p:spPr>
          <a:xfrm>
            <a:off x="9087336"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4" name="Picture Placeholder 2"/>
          <p:cNvSpPr>
            <a:spLocks noGrp="1"/>
          </p:cNvSpPr>
          <p:nvPr>
            <p:ph type="pic" sz="quarter" idx="14"/>
          </p:nvPr>
        </p:nvSpPr>
        <p:spPr>
          <a:xfrm>
            <a:off x="6815502"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5" name="Picture Placeholder 2"/>
          <p:cNvSpPr>
            <a:spLocks noGrp="1"/>
          </p:cNvSpPr>
          <p:nvPr>
            <p:ph type="pic" sz="quarter" idx="15"/>
          </p:nvPr>
        </p:nvSpPr>
        <p:spPr>
          <a:xfrm>
            <a:off x="4543668"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Picture Placeholder 2"/>
          <p:cNvSpPr>
            <a:spLocks noGrp="1"/>
          </p:cNvSpPr>
          <p:nvPr>
            <p:ph type="pic" sz="quarter" idx="16"/>
          </p:nvPr>
        </p:nvSpPr>
        <p:spPr>
          <a:xfrm>
            <a:off x="2271834"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7" name="Picture Placeholder 2"/>
          <p:cNvSpPr>
            <a:spLocks noGrp="1"/>
          </p:cNvSpPr>
          <p:nvPr>
            <p:ph type="pic" sz="quarter" idx="17"/>
          </p:nvPr>
        </p:nvSpPr>
        <p:spPr>
          <a:xfrm>
            <a:off x="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0" name="Picture Placeholder 2"/>
          <p:cNvSpPr>
            <a:spLocks noGrp="1"/>
          </p:cNvSpPr>
          <p:nvPr>
            <p:ph type="pic" sz="quarter" idx="19"/>
          </p:nvPr>
        </p:nvSpPr>
        <p:spPr>
          <a:xfrm>
            <a:off x="9087336"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1" name="Picture Placeholder 2"/>
          <p:cNvSpPr>
            <a:spLocks noGrp="1"/>
          </p:cNvSpPr>
          <p:nvPr>
            <p:ph type="pic" sz="quarter" idx="20"/>
          </p:nvPr>
        </p:nvSpPr>
        <p:spPr>
          <a:xfrm>
            <a:off x="6815502"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2" name="Picture Placeholder 2"/>
          <p:cNvSpPr>
            <a:spLocks noGrp="1"/>
          </p:cNvSpPr>
          <p:nvPr>
            <p:ph type="pic" sz="quarter" idx="21"/>
          </p:nvPr>
        </p:nvSpPr>
        <p:spPr>
          <a:xfrm>
            <a:off x="4543668"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3" name="Picture Placeholder 2"/>
          <p:cNvSpPr>
            <a:spLocks noGrp="1"/>
          </p:cNvSpPr>
          <p:nvPr>
            <p:ph type="pic" sz="quarter" idx="22"/>
          </p:nvPr>
        </p:nvSpPr>
        <p:spPr>
          <a:xfrm>
            <a:off x="2271834"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4" name="Picture Placeholder 2"/>
          <p:cNvSpPr>
            <a:spLocks noGrp="1"/>
          </p:cNvSpPr>
          <p:nvPr>
            <p:ph type="pic" sz="quarter" idx="23"/>
          </p:nvPr>
        </p:nvSpPr>
        <p:spPr>
          <a:xfrm>
            <a:off x="0"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7" name="Picture Placeholder 2"/>
          <p:cNvSpPr>
            <a:spLocks noGrp="1"/>
          </p:cNvSpPr>
          <p:nvPr>
            <p:ph type="pic" sz="quarter" idx="25"/>
          </p:nvPr>
        </p:nvSpPr>
        <p:spPr>
          <a:xfrm>
            <a:off x="4543668"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8" name="Picture Placeholder 2"/>
          <p:cNvSpPr>
            <a:spLocks noGrp="1"/>
          </p:cNvSpPr>
          <p:nvPr>
            <p:ph type="pic" sz="quarter" idx="26"/>
          </p:nvPr>
        </p:nvSpPr>
        <p:spPr>
          <a:xfrm>
            <a:off x="2271834"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9" name="Picture Placeholder 2"/>
          <p:cNvSpPr>
            <a:spLocks noGrp="1"/>
          </p:cNvSpPr>
          <p:nvPr>
            <p:ph type="pic" sz="quarter" idx="27"/>
          </p:nvPr>
        </p:nvSpPr>
        <p:spPr>
          <a:xfrm>
            <a:off x="0"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0" name="Picture Placeholder 2"/>
          <p:cNvSpPr>
            <a:spLocks noGrp="1"/>
          </p:cNvSpPr>
          <p:nvPr>
            <p:ph type="pic" sz="quarter" idx="28"/>
          </p:nvPr>
        </p:nvSpPr>
        <p:spPr>
          <a:xfrm>
            <a:off x="0" y="6743703"/>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8" name="TextBox 27">
            <a:extLst>
              <a:ext uri="{FF2B5EF4-FFF2-40B4-BE49-F238E27FC236}">
                <a16:creationId xmlns:a16="http://schemas.microsoft.com/office/drawing/2014/main" id="{08D5C075-AD06-2646-98DA-28A6E01A1E31}"/>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29" name="Straight Connector 28">
            <a:extLst>
              <a:ext uri="{FF2B5EF4-FFF2-40B4-BE49-F238E27FC236}">
                <a16:creationId xmlns:a16="http://schemas.microsoft.com/office/drawing/2014/main" id="{0BC4DAB1-732E-7643-B75F-30F62B6E192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21" name="Picture 20" descr="A picture containing drawing&#10;&#10;Description automatically generated">
            <a:extLst>
              <a:ext uri="{FF2B5EF4-FFF2-40B4-BE49-F238E27FC236}">
                <a16:creationId xmlns:a16="http://schemas.microsoft.com/office/drawing/2014/main" id="{9280F20D-281D-BF4F-B5EC-F1AEBD0771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380108884"/>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076448"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6052354"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E09A9054-01E6-4A43-AEF1-FF58D136652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BDAB939A-8E24-2C48-BFD0-705C1C37279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46B66127-393D-1942-8DAA-86F31367DE5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288666152"/>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457449" y="0"/>
            <a:ext cx="5485374"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0" y="0"/>
            <a:ext cx="245744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5E0EF4E2-6FF3-AE41-A78D-F219CB2F2E5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2FBFF370-1B4B-AC4B-9E23-E0F35363C9E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78F5A16D-2F07-DE49-ACA2-319BD092695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896483821"/>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7942823"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11E6BB1B-7FD3-5044-8E26-AB8C41868C0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0A10AC74-6651-E849-B07C-C83D55763DD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2635738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8180310" y="0"/>
            <a:ext cx="10107690" cy="10288588"/>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326894557"/>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23">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7841126" y="0"/>
            <a:ext cx="10446874" cy="10288588"/>
          </a:xfrm>
          <a:custGeom>
            <a:avLst/>
            <a:gdLst>
              <a:gd name="T0" fmla="*/ 4619 w 4619"/>
              <a:gd name="T1" fmla="*/ 4552 h 4552"/>
              <a:gd name="T2" fmla="*/ 4241 w 4619"/>
              <a:gd name="T3" fmla="*/ 4552 h 4552"/>
              <a:gd name="T4" fmla="*/ 1972 w 4619"/>
              <a:gd name="T5" fmla="*/ 2276 h 4552"/>
              <a:gd name="T6" fmla="*/ 4241 w 4619"/>
              <a:gd name="T7" fmla="*/ 0 h 4552"/>
              <a:gd name="T8" fmla="*/ 4619 w 4619"/>
              <a:gd name="T9" fmla="*/ 0 h 4552"/>
              <a:gd name="T10" fmla="*/ 4619 w 4619"/>
              <a:gd name="T11" fmla="*/ 4552 h 4552"/>
              <a:gd name="T12" fmla="*/ 986 w 4619"/>
              <a:gd name="T13" fmla="*/ 3265 h 4552"/>
              <a:gd name="T14" fmla="*/ 1932 w 4619"/>
              <a:gd name="T15" fmla="*/ 2316 h 4552"/>
              <a:gd name="T16" fmla="*/ 2879 w 4619"/>
              <a:gd name="T17" fmla="*/ 3265 h 4552"/>
              <a:gd name="T18" fmla="*/ 1932 w 4619"/>
              <a:gd name="T19" fmla="*/ 4214 h 4552"/>
              <a:gd name="T20" fmla="*/ 986 w 4619"/>
              <a:gd name="T21" fmla="*/ 3265 h 4552"/>
              <a:gd name="T22" fmla="*/ 0 w 4619"/>
              <a:gd name="T23" fmla="*/ 2276 h 4552"/>
              <a:gd name="T24" fmla="*/ 946 w 4619"/>
              <a:gd name="T25" fmla="*/ 1327 h 4552"/>
              <a:gd name="T26" fmla="*/ 1893 w 4619"/>
              <a:gd name="T27" fmla="*/ 2276 h 4552"/>
              <a:gd name="T28" fmla="*/ 946 w 4619"/>
              <a:gd name="T29" fmla="*/ 3225 h 4552"/>
              <a:gd name="T30" fmla="*/ 0 w 4619"/>
              <a:gd name="T31" fmla="*/ 2276 h 4552"/>
              <a:gd name="T32" fmla="*/ 986 w 4619"/>
              <a:gd name="T33" fmla="*/ 1287 h 4552"/>
              <a:gd name="T34" fmla="*/ 1932 w 4619"/>
              <a:gd name="T35" fmla="*/ 338 h 4552"/>
              <a:gd name="T36" fmla="*/ 2879 w 4619"/>
              <a:gd name="T37" fmla="*/ 1287 h 4552"/>
              <a:gd name="T38" fmla="*/ 1932 w 4619"/>
              <a:gd name="T39" fmla="*/ 2236 h 4552"/>
              <a:gd name="T40" fmla="*/ 986 w 4619"/>
              <a:gd name="T41" fmla="*/ 1287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19" h="4552">
                <a:moveTo>
                  <a:pt x="4619" y="4552"/>
                </a:moveTo>
                <a:lnTo>
                  <a:pt x="4241" y="4552"/>
                </a:lnTo>
                <a:lnTo>
                  <a:pt x="1972" y="2276"/>
                </a:lnTo>
                <a:lnTo>
                  <a:pt x="4241" y="0"/>
                </a:lnTo>
                <a:lnTo>
                  <a:pt x="4619" y="0"/>
                </a:lnTo>
                <a:lnTo>
                  <a:pt x="4619" y="4552"/>
                </a:lnTo>
                <a:close/>
                <a:moveTo>
                  <a:pt x="986" y="3265"/>
                </a:moveTo>
                <a:lnTo>
                  <a:pt x="1932" y="2316"/>
                </a:lnTo>
                <a:lnTo>
                  <a:pt x="2879" y="3265"/>
                </a:lnTo>
                <a:lnTo>
                  <a:pt x="1932" y="4214"/>
                </a:lnTo>
                <a:lnTo>
                  <a:pt x="986" y="3265"/>
                </a:lnTo>
                <a:close/>
                <a:moveTo>
                  <a:pt x="0" y="2276"/>
                </a:moveTo>
                <a:lnTo>
                  <a:pt x="946" y="1327"/>
                </a:lnTo>
                <a:lnTo>
                  <a:pt x="1893" y="2276"/>
                </a:lnTo>
                <a:lnTo>
                  <a:pt x="946" y="3225"/>
                </a:lnTo>
                <a:lnTo>
                  <a:pt x="0" y="2276"/>
                </a:lnTo>
                <a:close/>
                <a:moveTo>
                  <a:pt x="986" y="1287"/>
                </a:moveTo>
                <a:lnTo>
                  <a:pt x="1932" y="338"/>
                </a:lnTo>
                <a:lnTo>
                  <a:pt x="2879" y="1287"/>
                </a:lnTo>
                <a:lnTo>
                  <a:pt x="1932" y="2236"/>
                </a:lnTo>
                <a:lnTo>
                  <a:pt x="986" y="128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5" name="Picture 4">
            <a:extLst>
              <a:ext uri="{FF2B5EF4-FFF2-40B4-BE49-F238E27FC236}">
                <a16:creationId xmlns:a16="http://schemas.microsoft.com/office/drawing/2014/main" id="{B39A296B-DE5D-8C4E-9ED2-34C3FAA8977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579555823"/>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24">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0" y="0"/>
            <a:ext cx="14831526" cy="10288588"/>
          </a:xfrm>
          <a:custGeom>
            <a:avLst/>
            <a:gdLst>
              <a:gd name="T0" fmla="*/ 0 w 3711"/>
              <a:gd name="T1" fmla="*/ 0 h 3236"/>
              <a:gd name="T2" fmla="*/ 319 w 3711"/>
              <a:gd name="T3" fmla="*/ 557 h 3236"/>
              <a:gd name="T4" fmla="*/ 640 w 3711"/>
              <a:gd name="T5" fmla="*/ 0 h 3236"/>
              <a:gd name="T6" fmla="*/ 0 w 3711"/>
              <a:gd name="T7" fmla="*/ 0 h 3236"/>
              <a:gd name="T8" fmla="*/ 349 w 3711"/>
              <a:gd name="T9" fmla="*/ 608 h 3236"/>
              <a:gd name="T10" fmla="*/ 625 w 3711"/>
              <a:gd name="T11" fmla="*/ 1089 h 3236"/>
              <a:gd name="T12" fmla="*/ 1252 w 3711"/>
              <a:gd name="T13" fmla="*/ 0 h 3236"/>
              <a:gd name="T14" fmla="*/ 699 w 3711"/>
              <a:gd name="T15" fmla="*/ 0 h 3236"/>
              <a:gd name="T16" fmla="*/ 349 w 3711"/>
              <a:gd name="T17" fmla="*/ 608 h 3236"/>
              <a:gd name="T18" fmla="*/ 654 w 3711"/>
              <a:gd name="T19" fmla="*/ 1140 h 3236"/>
              <a:gd name="T20" fmla="*/ 930 w 3711"/>
              <a:gd name="T21" fmla="*/ 1621 h 3236"/>
              <a:gd name="T22" fmla="*/ 1863 w 3711"/>
              <a:gd name="T23" fmla="*/ 0 h 3236"/>
              <a:gd name="T24" fmla="*/ 1310 w 3711"/>
              <a:gd name="T25" fmla="*/ 0 h 3236"/>
              <a:gd name="T26" fmla="*/ 654 w 3711"/>
              <a:gd name="T27" fmla="*/ 1140 h 3236"/>
              <a:gd name="T28" fmla="*/ 959 w 3711"/>
              <a:gd name="T29" fmla="*/ 1672 h 3236"/>
              <a:gd name="T30" fmla="*/ 1235 w 3711"/>
              <a:gd name="T31" fmla="*/ 2153 h 3236"/>
              <a:gd name="T32" fmla="*/ 2475 w 3711"/>
              <a:gd name="T33" fmla="*/ 0 h 3236"/>
              <a:gd name="T34" fmla="*/ 1921 w 3711"/>
              <a:gd name="T35" fmla="*/ 0 h 3236"/>
              <a:gd name="T36" fmla="*/ 959 w 3711"/>
              <a:gd name="T37" fmla="*/ 1672 h 3236"/>
              <a:gd name="T38" fmla="*/ 1265 w 3711"/>
              <a:gd name="T39" fmla="*/ 2204 h 3236"/>
              <a:gd name="T40" fmla="*/ 1541 w 3711"/>
              <a:gd name="T41" fmla="*/ 2685 h 3236"/>
              <a:gd name="T42" fmla="*/ 3086 w 3711"/>
              <a:gd name="T43" fmla="*/ 0 h 3236"/>
              <a:gd name="T44" fmla="*/ 2533 w 3711"/>
              <a:gd name="T45" fmla="*/ 0 h 3236"/>
              <a:gd name="T46" fmla="*/ 1265 w 3711"/>
              <a:gd name="T47" fmla="*/ 2204 h 3236"/>
              <a:gd name="T48" fmla="*/ 1569 w 3711"/>
              <a:gd name="T49" fmla="*/ 2736 h 3236"/>
              <a:gd name="T50" fmla="*/ 1856 w 3711"/>
              <a:gd name="T51" fmla="*/ 3236 h 3236"/>
              <a:gd name="T52" fmla="*/ 3711 w 3711"/>
              <a:gd name="T53" fmla="*/ 0 h 3236"/>
              <a:gd name="T54" fmla="*/ 3144 w 3711"/>
              <a:gd name="T55" fmla="*/ 0 h 3236"/>
              <a:gd name="T56" fmla="*/ 1569 w 3711"/>
              <a:gd name="T57" fmla="*/ 2736 h 3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11" h="3236">
                <a:moveTo>
                  <a:pt x="0" y="0"/>
                </a:moveTo>
                <a:lnTo>
                  <a:pt x="319" y="557"/>
                </a:lnTo>
                <a:lnTo>
                  <a:pt x="640" y="0"/>
                </a:lnTo>
                <a:lnTo>
                  <a:pt x="0" y="0"/>
                </a:lnTo>
                <a:close/>
                <a:moveTo>
                  <a:pt x="349" y="608"/>
                </a:moveTo>
                <a:lnTo>
                  <a:pt x="625" y="1089"/>
                </a:lnTo>
                <a:lnTo>
                  <a:pt x="1252" y="0"/>
                </a:lnTo>
                <a:lnTo>
                  <a:pt x="699" y="0"/>
                </a:lnTo>
                <a:lnTo>
                  <a:pt x="349" y="608"/>
                </a:lnTo>
                <a:close/>
                <a:moveTo>
                  <a:pt x="654" y="1140"/>
                </a:moveTo>
                <a:lnTo>
                  <a:pt x="930" y="1621"/>
                </a:lnTo>
                <a:lnTo>
                  <a:pt x="1863" y="0"/>
                </a:lnTo>
                <a:lnTo>
                  <a:pt x="1310" y="0"/>
                </a:lnTo>
                <a:lnTo>
                  <a:pt x="654" y="1140"/>
                </a:lnTo>
                <a:close/>
                <a:moveTo>
                  <a:pt x="959" y="1672"/>
                </a:moveTo>
                <a:lnTo>
                  <a:pt x="1235" y="2153"/>
                </a:lnTo>
                <a:lnTo>
                  <a:pt x="2475" y="0"/>
                </a:lnTo>
                <a:lnTo>
                  <a:pt x="1921" y="0"/>
                </a:lnTo>
                <a:lnTo>
                  <a:pt x="959" y="1672"/>
                </a:lnTo>
                <a:close/>
                <a:moveTo>
                  <a:pt x="1265" y="2204"/>
                </a:moveTo>
                <a:lnTo>
                  <a:pt x="1541" y="2685"/>
                </a:lnTo>
                <a:lnTo>
                  <a:pt x="3086" y="0"/>
                </a:lnTo>
                <a:lnTo>
                  <a:pt x="2533" y="0"/>
                </a:lnTo>
                <a:lnTo>
                  <a:pt x="1265" y="2204"/>
                </a:lnTo>
                <a:close/>
                <a:moveTo>
                  <a:pt x="1569" y="2736"/>
                </a:moveTo>
                <a:lnTo>
                  <a:pt x="1856" y="3236"/>
                </a:lnTo>
                <a:lnTo>
                  <a:pt x="3711" y="0"/>
                </a:lnTo>
                <a:lnTo>
                  <a:pt x="3144" y="0"/>
                </a:lnTo>
                <a:lnTo>
                  <a:pt x="1569" y="273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8D15A93F-8D3D-0E48-AA97-AD1B6C72E9F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A9A29F2E-FFA5-D642-A7B1-649FAF358CD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B35CE3A5-B1FA-7E40-A19A-1B5095B368A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956970" y="1"/>
            <a:ext cx="3331029" cy="1630897"/>
          </a:xfrm>
          <a:prstGeom prst="rect">
            <a:avLst/>
          </a:prstGeom>
        </p:spPr>
      </p:pic>
    </p:spTree>
    <p:extLst>
      <p:ext uri="{BB962C8B-B14F-4D97-AF65-F5344CB8AC3E}">
        <p14:creationId xmlns:p14="http://schemas.microsoft.com/office/powerpoint/2010/main" val="3603986121"/>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25">
    <p:spTree>
      <p:nvGrpSpPr>
        <p:cNvPr id="1" name=""/>
        <p:cNvGrpSpPr/>
        <p:nvPr/>
      </p:nvGrpSpPr>
      <p:grpSpPr>
        <a:xfrm>
          <a:off x="0" y="0"/>
          <a:ext cx="0" cy="0"/>
          <a:chOff x="0" y="0"/>
          <a:chExt cx="0" cy="0"/>
        </a:xfrm>
      </p:grpSpPr>
      <p:sp>
        <p:nvSpPr>
          <p:cNvPr id="3" name="Рисунок 2"/>
          <p:cNvSpPr>
            <a:spLocks noGrp="1"/>
          </p:cNvSpPr>
          <p:nvPr>
            <p:ph type="pic" sz="quarter" idx="10"/>
          </p:nvPr>
        </p:nvSpPr>
        <p:spPr bwMode="auto">
          <a:xfrm>
            <a:off x="-1" y="0"/>
            <a:ext cx="11799269" cy="10288588"/>
          </a:xfrm>
          <a:custGeom>
            <a:avLst/>
            <a:gdLst>
              <a:gd name="connsiteX0" fmla="*/ 2182082 w 8389157"/>
              <a:gd name="connsiteY0" fmla="*/ 3719723 h 7315076"/>
              <a:gd name="connsiteX1" fmla="*/ 6229680 w 8389157"/>
              <a:gd name="connsiteY1" fmla="*/ 3719723 h 7315076"/>
              <a:gd name="connsiteX2" fmla="*/ 4205881 w 8389157"/>
              <a:gd name="connsiteY2" fmla="*/ 7315076 h 7315076"/>
              <a:gd name="connsiteX3" fmla="*/ 4194578 w 8389157"/>
              <a:gd name="connsiteY3" fmla="*/ 0 h 7315076"/>
              <a:gd name="connsiteX4" fmla="*/ 6218377 w 8389157"/>
              <a:gd name="connsiteY4" fmla="*/ 3595353 h 7315076"/>
              <a:gd name="connsiteX5" fmla="*/ 2170779 w 8389157"/>
              <a:gd name="connsiteY5" fmla="*/ 3595353 h 7315076"/>
              <a:gd name="connsiteX6" fmla="*/ 0 w 8389157"/>
              <a:gd name="connsiteY6" fmla="*/ 0 h 7315076"/>
              <a:gd name="connsiteX7" fmla="*/ 4058908 w 8389157"/>
              <a:gd name="connsiteY7" fmla="*/ 0 h 7315076"/>
              <a:gd name="connsiteX8" fmla="*/ 2028321 w 8389157"/>
              <a:gd name="connsiteY8" fmla="*/ 3595353 h 7315076"/>
              <a:gd name="connsiteX9" fmla="*/ 4330249 w 8389157"/>
              <a:gd name="connsiteY9" fmla="*/ 0 h 7315076"/>
              <a:gd name="connsiteX10" fmla="*/ 8389157 w 8389157"/>
              <a:gd name="connsiteY10" fmla="*/ 0 h 7315076"/>
              <a:gd name="connsiteX11" fmla="*/ 6358570 w 8389157"/>
              <a:gd name="connsiteY11" fmla="*/ 3595353 h 731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89157" h="7315076">
                <a:moveTo>
                  <a:pt x="2182082" y="3719723"/>
                </a:moveTo>
                <a:lnTo>
                  <a:pt x="6229680" y="3719723"/>
                </a:lnTo>
                <a:lnTo>
                  <a:pt x="4205881" y="7315076"/>
                </a:lnTo>
                <a:close/>
                <a:moveTo>
                  <a:pt x="4194578" y="0"/>
                </a:moveTo>
                <a:lnTo>
                  <a:pt x="6218377" y="3595353"/>
                </a:lnTo>
                <a:lnTo>
                  <a:pt x="2170779" y="3595353"/>
                </a:lnTo>
                <a:close/>
                <a:moveTo>
                  <a:pt x="0" y="0"/>
                </a:moveTo>
                <a:lnTo>
                  <a:pt x="4058908" y="0"/>
                </a:lnTo>
                <a:lnTo>
                  <a:pt x="2028321" y="3595353"/>
                </a:lnTo>
                <a:close/>
                <a:moveTo>
                  <a:pt x="4330249" y="0"/>
                </a:moveTo>
                <a:lnTo>
                  <a:pt x="8389157" y="0"/>
                </a:lnTo>
                <a:lnTo>
                  <a:pt x="6358570" y="359535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92AF47E-68AB-774B-A4BE-863237BD685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096130-A7E0-2644-98A2-D409BE440FF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41DFCE65-1D6F-B842-AE7F-259A0BC0B4D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376958604"/>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2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10460736" y="2301970"/>
            <a:ext cx="7827263" cy="7986618"/>
          </a:xfrm>
          <a:custGeom>
            <a:avLst/>
            <a:gdLst>
              <a:gd name="T0" fmla="*/ 2840 w 4177"/>
              <a:gd name="T1" fmla="*/ 704 h 4262"/>
              <a:gd name="T2" fmla="*/ 2804 w 4177"/>
              <a:gd name="T3" fmla="*/ 586 h 4262"/>
              <a:gd name="T4" fmla="*/ 2798 w 4177"/>
              <a:gd name="T5" fmla="*/ 465 h 4262"/>
              <a:gd name="T6" fmla="*/ 2820 w 4177"/>
              <a:gd name="T7" fmla="*/ 348 h 4262"/>
              <a:gd name="T8" fmla="*/ 2870 w 4177"/>
              <a:gd name="T9" fmla="*/ 237 h 4262"/>
              <a:gd name="T10" fmla="*/ 2946 w 4177"/>
              <a:gd name="T11" fmla="*/ 142 h 4262"/>
              <a:gd name="T12" fmla="*/ 3045 w 4177"/>
              <a:gd name="T13" fmla="*/ 67 h 4262"/>
              <a:gd name="T14" fmla="*/ 3160 w 4177"/>
              <a:gd name="T15" fmla="*/ 18 h 4262"/>
              <a:gd name="T16" fmla="*/ 3280 w 4177"/>
              <a:gd name="T17" fmla="*/ 0 h 4262"/>
              <a:gd name="T18" fmla="*/ 3400 w 4177"/>
              <a:gd name="T19" fmla="*/ 11 h 4262"/>
              <a:gd name="T20" fmla="*/ 3513 w 4177"/>
              <a:gd name="T21" fmla="*/ 51 h 4262"/>
              <a:gd name="T22" fmla="*/ 3613 w 4177"/>
              <a:gd name="T23" fmla="*/ 116 h 4262"/>
              <a:gd name="T24" fmla="*/ 3698 w 4177"/>
              <a:gd name="T25" fmla="*/ 207 h 4262"/>
              <a:gd name="T26" fmla="*/ 4177 w 4177"/>
              <a:gd name="T27" fmla="*/ 4262 h 4262"/>
              <a:gd name="T28" fmla="*/ 2441 w 4177"/>
              <a:gd name="T29" fmla="*/ 2118 h 4262"/>
              <a:gd name="T30" fmla="*/ 2411 w 4177"/>
              <a:gd name="T31" fmla="*/ 1999 h 4262"/>
              <a:gd name="T32" fmla="*/ 2411 w 4177"/>
              <a:gd name="T33" fmla="*/ 1878 h 4262"/>
              <a:gd name="T34" fmla="*/ 2439 w 4177"/>
              <a:gd name="T35" fmla="*/ 1761 h 4262"/>
              <a:gd name="T36" fmla="*/ 2495 w 4177"/>
              <a:gd name="T37" fmla="*/ 1654 h 4262"/>
              <a:gd name="T38" fmla="*/ 2574 w 4177"/>
              <a:gd name="T39" fmla="*/ 1562 h 4262"/>
              <a:gd name="T40" fmla="*/ 2679 w 4177"/>
              <a:gd name="T41" fmla="*/ 1491 h 4262"/>
              <a:gd name="T42" fmla="*/ 2796 w 4177"/>
              <a:gd name="T43" fmla="*/ 1449 h 4262"/>
              <a:gd name="T44" fmla="*/ 2916 w 4177"/>
              <a:gd name="T45" fmla="*/ 1437 h 4262"/>
              <a:gd name="T46" fmla="*/ 3034 w 4177"/>
              <a:gd name="T47" fmla="*/ 1454 h 4262"/>
              <a:gd name="T48" fmla="*/ 3145 w 4177"/>
              <a:gd name="T49" fmla="*/ 1498 h 4262"/>
              <a:gd name="T50" fmla="*/ 3243 w 4177"/>
              <a:gd name="T51" fmla="*/ 1569 h 4262"/>
              <a:gd name="T52" fmla="*/ 3323 w 4177"/>
              <a:gd name="T53" fmla="*/ 1664 h 4262"/>
              <a:gd name="T54" fmla="*/ 641 w 4177"/>
              <a:gd name="T55" fmla="*/ 1114 h 4262"/>
              <a:gd name="T56" fmla="*/ 593 w 4177"/>
              <a:gd name="T57" fmla="*/ 997 h 4262"/>
              <a:gd name="T58" fmla="*/ 575 w 4177"/>
              <a:gd name="T59" fmla="*/ 877 h 4262"/>
              <a:gd name="T60" fmla="*/ 586 w 4177"/>
              <a:gd name="T61" fmla="*/ 758 h 4262"/>
              <a:gd name="T62" fmla="*/ 625 w 4177"/>
              <a:gd name="T63" fmla="*/ 644 h 4262"/>
              <a:gd name="T64" fmla="*/ 690 w 4177"/>
              <a:gd name="T65" fmla="*/ 543 h 4262"/>
              <a:gd name="T66" fmla="*/ 781 w 4177"/>
              <a:gd name="T67" fmla="*/ 458 h 4262"/>
              <a:gd name="T68" fmla="*/ 892 w 4177"/>
              <a:gd name="T69" fmla="*/ 397 h 4262"/>
              <a:gd name="T70" fmla="*/ 1011 w 4177"/>
              <a:gd name="T71" fmla="*/ 368 h 4262"/>
              <a:gd name="T72" fmla="*/ 1130 w 4177"/>
              <a:gd name="T73" fmla="*/ 368 h 4262"/>
              <a:gd name="T74" fmla="*/ 1246 w 4177"/>
              <a:gd name="T75" fmla="*/ 396 h 4262"/>
              <a:gd name="T76" fmla="*/ 1353 w 4177"/>
              <a:gd name="T77" fmla="*/ 451 h 4262"/>
              <a:gd name="T78" fmla="*/ 1445 w 4177"/>
              <a:gd name="T79" fmla="*/ 532 h 4262"/>
              <a:gd name="T80" fmla="*/ 3602 w 4177"/>
              <a:gd name="T81" fmla="*/ 4262 h 4262"/>
              <a:gd name="T82" fmla="*/ 42 w 4177"/>
              <a:gd name="T83" fmla="*/ 2181 h 4262"/>
              <a:gd name="T84" fmla="*/ 7 w 4177"/>
              <a:gd name="T85" fmla="*/ 2062 h 4262"/>
              <a:gd name="T86" fmla="*/ 1 w 4177"/>
              <a:gd name="T87" fmla="*/ 1941 h 4262"/>
              <a:gd name="T88" fmla="*/ 23 w 4177"/>
              <a:gd name="T89" fmla="*/ 1824 h 4262"/>
              <a:gd name="T90" fmla="*/ 73 w 4177"/>
              <a:gd name="T91" fmla="*/ 1715 h 4262"/>
              <a:gd name="T92" fmla="*/ 148 w 4177"/>
              <a:gd name="T93" fmla="*/ 1619 h 4262"/>
              <a:gd name="T94" fmla="*/ 247 w 4177"/>
              <a:gd name="T95" fmla="*/ 1543 h 4262"/>
              <a:gd name="T96" fmla="*/ 363 w 4177"/>
              <a:gd name="T97" fmla="*/ 1494 h 4262"/>
              <a:gd name="T98" fmla="*/ 483 w 4177"/>
              <a:gd name="T99" fmla="*/ 1476 h 4262"/>
              <a:gd name="T100" fmla="*/ 602 w 4177"/>
              <a:gd name="T101" fmla="*/ 1488 h 4262"/>
              <a:gd name="T102" fmla="*/ 716 w 4177"/>
              <a:gd name="T103" fmla="*/ 1527 h 4262"/>
              <a:gd name="T104" fmla="*/ 816 w 4177"/>
              <a:gd name="T105" fmla="*/ 1592 h 4262"/>
              <a:gd name="T106" fmla="*/ 901 w 4177"/>
              <a:gd name="T107" fmla="*/ 1683 h 4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77" h="4262">
                <a:moveTo>
                  <a:pt x="4177" y="1036"/>
                </a:moveTo>
                <a:lnTo>
                  <a:pt x="4177" y="3034"/>
                </a:lnTo>
                <a:lnTo>
                  <a:pt x="2863" y="749"/>
                </a:lnTo>
                <a:lnTo>
                  <a:pt x="2850" y="727"/>
                </a:lnTo>
                <a:lnTo>
                  <a:pt x="2840" y="704"/>
                </a:lnTo>
                <a:lnTo>
                  <a:pt x="2830" y="681"/>
                </a:lnTo>
                <a:lnTo>
                  <a:pt x="2822" y="657"/>
                </a:lnTo>
                <a:lnTo>
                  <a:pt x="2814" y="634"/>
                </a:lnTo>
                <a:lnTo>
                  <a:pt x="2808" y="609"/>
                </a:lnTo>
                <a:lnTo>
                  <a:pt x="2804" y="586"/>
                </a:lnTo>
                <a:lnTo>
                  <a:pt x="2800" y="562"/>
                </a:lnTo>
                <a:lnTo>
                  <a:pt x="2798" y="538"/>
                </a:lnTo>
                <a:lnTo>
                  <a:pt x="2797" y="513"/>
                </a:lnTo>
                <a:lnTo>
                  <a:pt x="2797" y="489"/>
                </a:lnTo>
                <a:lnTo>
                  <a:pt x="2798" y="465"/>
                </a:lnTo>
                <a:lnTo>
                  <a:pt x="2800" y="441"/>
                </a:lnTo>
                <a:lnTo>
                  <a:pt x="2804" y="417"/>
                </a:lnTo>
                <a:lnTo>
                  <a:pt x="2808" y="393"/>
                </a:lnTo>
                <a:lnTo>
                  <a:pt x="2814" y="370"/>
                </a:lnTo>
                <a:lnTo>
                  <a:pt x="2820" y="348"/>
                </a:lnTo>
                <a:lnTo>
                  <a:pt x="2828" y="324"/>
                </a:lnTo>
                <a:lnTo>
                  <a:pt x="2837" y="302"/>
                </a:lnTo>
                <a:lnTo>
                  <a:pt x="2847" y="280"/>
                </a:lnTo>
                <a:lnTo>
                  <a:pt x="2858" y="259"/>
                </a:lnTo>
                <a:lnTo>
                  <a:pt x="2870" y="237"/>
                </a:lnTo>
                <a:lnTo>
                  <a:pt x="2883" y="217"/>
                </a:lnTo>
                <a:lnTo>
                  <a:pt x="2897" y="198"/>
                </a:lnTo>
                <a:lnTo>
                  <a:pt x="2913" y="179"/>
                </a:lnTo>
                <a:lnTo>
                  <a:pt x="2929" y="161"/>
                </a:lnTo>
                <a:lnTo>
                  <a:pt x="2946" y="142"/>
                </a:lnTo>
                <a:lnTo>
                  <a:pt x="2964" y="125"/>
                </a:lnTo>
                <a:lnTo>
                  <a:pt x="2982" y="109"/>
                </a:lnTo>
                <a:lnTo>
                  <a:pt x="3002" y="94"/>
                </a:lnTo>
                <a:lnTo>
                  <a:pt x="3023" y="80"/>
                </a:lnTo>
                <a:lnTo>
                  <a:pt x="3045" y="67"/>
                </a:lnTo>
                <a:lnTo>
                  <a:pt x="3068" y="55"/>
                </a:lnTo>
                <a:lnTo>
                  <a:pt x="3090" y="43"/>
                </a:lnTo>
                <a:lnTo>
                  <a:pt x="3113" y="33"/>
                </a:lnTo>
                <a:lnTo>
                  <a:pt x="3137" y="25"/>
                </a:lnTo>
                <a:lnTo>
                  <a:pt x="3160" y="18"/>
                </a:lnTo>
                <a:lnTo>
                  <a:pt x="3184" y="12"/>
                </a:lnTo>
                <a:lnTo>
                  <a:pt x="3208" y="7"/>
                </a:lnTo>
                <a:lnTo>
                  <a:pt x="3232" y="4"/>
                </a:lnTo>
                <a:lnTo>
                  <a:pt x="3256" y="1"/>
                </a:lnTo>
                <a:lnTo>
                  <a:pt x="3280" y="0"/>
                </a:lnTo>
                <a:lnTo>
                  <a:pt x="3304" y="0"/>
                </a:lnTo>
                <a:lnTo>
                  <a:pt x="3328" y="1"/>
                </a:lnTo>
                <a:lnTo>
                  <a:pt x="3353" y="4"/>
                </a:lnTo>
                <a:lnTo>
                  <a:pt x="3376" y="7"/>
                </a:lnTo>
                <a:lnTo>
                  <a:pt x="3400" y="11"/>
                </a:lnTo>
                <a:lnTo>
                  <a:pt x="3423" y="17"/>
                </a:lnTo>
                <a:lnTo>
                  <a:pt x="3446" y="24"/>
                </a:lnTo>
                <a:lnTo>
                  <a:pt x="3468" y="32"/>
                </a:lnTo>
                <a:lnTo>
                  <a:pt x="3491" y="40"/>
                </a:lnTo>
                <a:lnTo>
                  <a:pt x="3513" y="51"/>
                </a:lnTo>
                <a:lnTo>
                  <a:pt x="3534" y="62"/>
                </a:lnTo>
                <a:lnTo>
                  <a:pt x="3555" y="74"/>
                </a:lnTo>
                <a:lnTo>
                  <a:pt x="3575" y="87"/>
                </a:lnTo>
                <a:lnTo>
                  <a:pt x="3594" y="101"/>
                </a:lnTo>
                <a:lnTo>
                  <a:pt x="3613" y="116"/>
                </a:lnTo>
                <a:lnTo>
                  <a:pt x="3633" y="132"/>
                </a:lnTo>
                <a:lnTo>
                  <a:pt x="3650" y="150"/>
                </a:lnTo>
                <a:lnTo>
                  <a:pt x="3667" y="168"/>
                </a:lnTo>
                <a:lnTo>
                  <a:pt x="3683" y="187"/>
                </a:lnTo>
                <a:lnTo>
                  <a:pt x="3698" y="207"/>
                </a:lnTo>
                <a:lnTo>
                  <a:pt x="3712" y="227"/>
                </a:lnTo>
                <a:lnTo>
                  <a:pt x="3725" y="250"/>
                </a:lnTo>
                <a:lnTo>
                  <a:pt x="4177" y="1036"/>
                </a:lnTo>
                <a:close/>
                <a:moveTo>
                  <a:pt x="4177" y="3148"/>
                </a:moveTo>
                <a:lnTo>
                  <a:pt x="4177" y="4262"/>
                </a:lnTo>
                <a:lnTo>
                  <a:pt x="3668" y="4262"/>
                </a:lnTo>
                <a:lnTo>
                  <a:pt x="2474" y="2187"/>
                </a:lnTo>
                <a:lnTo>
                  <a:pt x="2462" y="2163"/>
                </a:lnTo>
                <a:lnTo>
                  <a:pt x="2450" y="2141"/>
                </a:lnTo>
                <a:lnTo>
                  <a:pt x="2441" y="2118"/>
                </a:lnTo>
                <a:lnTo>
                  <a:pt x="2432" y="2095"/>
                </a:lnTo>
                <a:lnTo>
                  <a:pt x="2425" y="2070"/>
                </a:lnTo>
                <a:lnTo>
                  <a:pt x="2419" y="2047"/>
                </a:lnTo>
                <a:lnTo>
                  <a:pt x="2415" y="2023"/>
                </a:lnTo>
                <a:lnTo>
                  <a:pt x="2411" y="1999"/>
                </a:lnTo>
                <a:lnTo>
                  <a:pt x="2409" y="1974"/>
                </a:lnTo>
                <a:lnTo>
                  <a:pt x="2408" y="1950"/>
                </a:lnTo>
                <a:lnTo>
                  <a:pt x="2408" y="1926"/>
                </a:lnTo>
                <a:lnTo>
                  <a:pt x="2409" y="1902"/>
                </a:lnTo>
                <a:lnTo>
                  <a:pt x="2411" y="1878"/>
                </a:lnTo>
                <a:lnTo>
                  <a:pt x="2414" y="1854"/>
                </a:lnTo>
                <a:lnTo>
                  <a:pt x="2419" y="1831"/>
                </a:lnTo>
                <a:lnTo>
                  <a:pt x="2425" y="1808"/>
                </a:lnTo>
                <a:lnTo>
                  <a:pt x="2431" y="1784"/>
                </a:lnTo>
                <a:lnTo>
                  <a:pt x="2439" y="1761"/>
                </a:lnTo>
                <a:lnTo>
                  <a:pt x="2448" y="1739"/>
                </a:lnTo>
                <a:lnTo>
                  <a:pt x="2458" y="1718"/>
                </a:lnTo>
                <a:lnTo>
                  <a:pt x="2470" y="1696"/>
                </a:lnTo>
                <a:lnTo>
                  <a:pt x="2482" y="1675"/>
                </a:lnTo>
                <a:lnTo>
                  <a:pt x="2495" y="1654"/>
                </a:lnTo>
                <a:lnTo>
                  <a:pt x="2509" y="1635"/>
                </a:lnTo>
                <a:lnTo>
                  <a:pt x="2524" y="1616"/>
                </a:lnTo>
                <a:lnTo>
                  <a:pt x="2540" y="1597"/>
                </a:lnTo>
                <a:lnTo>
                  <a:pt x="2557" y="1579"/>
                </a:lnTo>
                <a:lnTo>
                  <a:pt x="2574" y="1562"/>
                </a:lnTo>
                <a:lnTo>
                  <a:pt x="2593" y="1547"/>
                </a:lnTo>
                <a:lnTo>
                  <a:pt x="2614" y="1531"/>
                </a:lnTo>
                <a:lnTo>
                  <a:pt x="2635" y="1517"/>
                </a:lnTo>
                <a:lnTo>
                  <a:pt x="2656" y="1504"/>
                </a:lnTo>
                <a:lnTo>
                  <a:pt x="2679" y="1491"/>
                </a:lnTo>
                <a:lnTo>
                  <a:pt x="2701" y="1480"/>
                </a:lnTo>
                <a:lnTo>
                  <a:pt x="2724" y="1471"/>
                </a:lnTo>
                <a:lnTo>
                  <a:pt x="2748" y="1462"/>
                </a:lnTo>
                <a:lnTo>
                  <a:pt x="2772" y="1455"/>
                </a:lnTo>
                <a:lnTo>
                  <a:pt x="2796" y="1449"/>
                </a:lnTo>
                <a:lnTo>
                  <a:pt x="2819" y="1444"/>
                </a:lnTo>
                <a:lnTo>
                  <a:pt x="2843" y="1441"/>
                </a:lnTo>
                <a:lnTo>
                  <a:pt x="2867" y="1439"/>
                </a:lnTo>
                <a:lnTo>
                  <a:pt x="2891" y="1437"/>
                </a:lnTo>
                <a:lnTo>
                  <a:pt x="2916" y="1437"/>
                </a:lnTo>
                <a:lnTo>
                  <a:pt x="2940" y="1438"/>
                </a:lnTo>
                <a:lnTo>
                  <a:pt x="2964" y="1441"/>
                </a:lnTo>
                <a:lnTo>
                  <a:pt x="2987" y="1444"/>
                </a:lnTo>
                <a:lnTo>
                  <a:pt x="3010" y="1449"/>
                </a:lnTo>
                <a:lnTo>
                  <a:pt x="3034" y="1454"/>
                </a:lnTo>
                <a:lnTo>
                  <a:pt x="3057" y="1461"/>
                </a:lnTo>
                <a:lnTo>
                  <a:pt x="3080" y="1469"/>
                </a:lnTo>
                <a:lnTo>
                  <a:pt x="3102" y="1478"/>
                </a:lnTo>
                <a:lnTo>
                  <a:pt x="3124" y="1487"/>
                </a:lnTo>
                <a:lnTo>
                  <a:pt x="3145" y="1498"/>
                </a:lnTo>
                <a:lnTo>
                  <a:pt x="3166" y="1511"/>
                </a:lnTo>
                <a:lnTo>
                  <a:pt x="3186" y="1524"/>
                </a:lnTo>
                <a:lnTo>
                  <a:pt x="3206" y="1538"/>
                </a:lnTo>
                <a:lnTo>
                  <a:pt x="3225" y="1553"/>
                </a:lnTo>
                <a:lnTo>
                  <a:pt x="3243" y="1569"/>
                </a:lnTo>
                <a:lnTo>
                  <a:pt x="3261" y="1586"/>
                </a:lnTo>
                <a:lnTo>
                  <a:pt x="3278" y="1605"/>
                </a:lnTo>
                <a:lnTo>
                  <a:pt x="3294" y="1624"/>
                </a:lnTo>
                <a:lnTo>
                  <a:pt x="3309" y="1644"/>
                </a:lnTo>
                <a:lnTo>
                  <a:pt x="3323" y="1664"/>
                </a:lnTo>
                <a:lnTo>
                  <a:pt x="3336" y="1686"/>
                </a:lnTo>
                <a:lnTo>
                  <a:pt x="4177" y="3148"/>
                </a:lnTo>
                <a:close/>
                <a:moveTo>
                  <a:pt x="3602" y="4262"/>
                </a:moveTo>
                <a:lnTo>
                  <a:pt x="2452" y="4262"/>
                </a:lnTo>
                <a:lnTo>
                  <a:pt x="641" y="1114"/>
                </a:lnTo>
                <a:lnTo>
                  <a:pt x="629" y="1090"/>
                </a:lnTo>
                <a:lnTo>
                  <a:pt x="618" y="1068"/>
                </a:lnTo>
                <a:lnTo>
                  <a:pt x="608" y="1045"/>
                </a:lnTo>
                <a:lnTo>
                  <a:pt x="600" y="1022"/>
                </a:lnTo>
                <a:lnTo>
                  <a:pt x="593" y="997"/>
                </a:lnTo>
                <a:lnTo>
                  <a:pt x="587" y="973"/>
                </a:lnTo>
                <a:lnTo>
                  <a:pt x="582" y="950"/>
                </a:lnTo>
                <a:lnTo>
                  <a:pt x="579" y="926"/>
                </a:lnTo>
                <a:lnTo>
                  <a:pt x="576" y="901"/>
                </a:lnTo>
                <a:lnTo>
                  <a:pt x="575" y="877"/>
                </a:lnTo>
                <a:lnTo>
                  <a:pt x="575" y="853"/>
                </a:lnTo>
                <a:lnTo>
                  <a:pt x="576" y="829"/>
                </a:lnTo>
                <a:lnTo>
                  <a:pt x="579" y="804"/>
                </a:lnTo>
                <a:lnTo>
                  <a:pt x="582" y="781"/>
                </a:lnTo>
                <a:lnTo>
                  <a:pt x="586" y="758"/>
                </a:lnTo>
                <a:lnTo>
                  <a:pt x="592" y="734"/>
                </a:lnTo>
                <a:lnTo>
                  <a:pt x="599" y="711"/>
                </a:lnTo>
                <a:lnTo>
                  <a:pt x="607" y="688"/>
                </a:lnTo>
                <a:lnTo>
                  <a:pt x="615" y="666"/>
                </a:lnTo>
                <a:lnTo>
                  <a:pt x="625" y="644"/>
                </a:lnTo>
                <a:lnTo>
                  <a:pt x="636" y="622"/>
                </a:lnTo>
                <a:lnTo>
                  <a:pt x="648" y="602"/>
                </a:lnTo>
                <a:lnTo>
                  <a:pt x="661" y="581"/>
                </a:lnTo>
                <a:lnTo>
                  <a:pt x="675" y="562"/>
                </a:lnTo>
                <a:lnTo>
                  <a:pt x="690" y="543"/>
                </a:lnTo>
                <a:lnTo>
                  <a:pt x="707" y="524"/>
                </a:lnTo>
                <a:lnTo>
                  <a:pt x="724" y="506"/>
                </a:lnTo>
                <a:lnTo>
                  <a:pt x="742" y="489"/>
                </a:lnTo>
                <a:lnTo>
                  <a:pt x="761" y="474"/>
                </a:lnTo>
                <a:lnTo>
                  <a:pt x="781" y="458"/>
                </a:lnTo>
                <a:lnTo>
                  <a:pt x="801" y="444"/>
                </a:lnTo>
                <a:lnTo>
                  <a:pt x="823" y="430"/>
                </a:lnTo>
                <a:lnTo>
                  <a:pt x="845" y="418"/>
                </a:lnTo>
                <a:lnTo>
                  <a:pt x="869" y="407"/>
                </a:lnTo>
                <a:lnTo>
                  <a:pt x="892" y="397"/>
                </a:lnTo>
                <a:lnTo>
                  <a:pt x="915" y="389"/>
                </a:lnTo>
                <a:lnTo>
                  <a:pt x="938" y="382"/>
                </a:lnTo>
                <a:lnTo>
                  <a:pt x="962" y="376"/>
                </a:lnTo>
                <a:lnTo>
                  <a:pt x="986" y="371"/>
                </a:lnTo>
                <a:lnTo>
                  <a:pt x="1011" y="368"/>
                </a:lnTo>
                <a:lnTo>
                  <a:pt x="1035" y="365"/>
                </a:lnTo>
                <a:lnTo>
                  <a:pt x="1059" y="364"/>
                </a:lnTo>
                <a:lnTo>
                  <a:pt x="1083" y="364"/>
                </a:lnTo>
                <a:lnTo>
                  <a:pt x="1106" y="365"/>
                </a:lnTo>
                <a:lnTo>
                  <a:pt x="1130" y="368"/>
                </a:lnTo>
                <a:lnTo>
                  <a:pt x="1155" y="371"/>
                </a:lnTo>
                <a:lnTo>
                  <a:pt x="1178" y="376"/>
                </a:lnTo>
                <a:lnTo>
                  <a:pt x="1201" y="381"/>
                </a:lnTo>
                <a:lnTo>
                  <a:pt x="1224" y="388"/>
                </a:lnTo>
                <a:lnTo>
                  <a:pt x="1246" y="396"/>
                </a:lnTo>
                <a:lnTo>
                  <a:pt x="1268" y="404"/>
                </a:lnTo>
                <a:lnTo>
                  <a:pt x="1291" y="414"/>
                </a:lnTo>
                <a:lnTo>
                  <a:pt x="1312" y="425"/>
                </a:lnTo>
                <a:lnTo>
                  <a:pt x="1333" y="438"/>
                </a:lnTo>
                <a:lnTo>
                  <a:pt x="1353" y="451"/>
                </a:lnTo>
                <a:lnTo>
                  <a:pt x="1373" y="465"/>
                </a:lnTo>
                <a:lnTo>
                  <a:pt x="1392" y="480"/>
                </a:lnTo>
                <a:lnTo>
                  <a:pt x="1410" y="496"/>
                </a:lnTo>
                <a:lnTo>
                  <a:pt x="1427" y="513"/>
                </a:lnTo>
                <a:lnTo>
                  <a:pt x="1445" y="532"/>
                </a:lnTo>
                <a:lnTo>
                  <a:pt x="1461" y="551"/>
                </a:lnTo>
                <a:lnTo>
                  <a:pt x="1476" y="571"/>
                </a:lnTo>
                <a:lnTo>
                  <a:pt x="1490" y="591"/>
                </a:lnTo>
                <a:lnTo>
                  <a:pt x="1504" y="613"/>
                </a:lnTo>
                <a:lnTo>
                  <a:pt x="3602" y="4262"/>
                </a:lnTo>
                <a:close/>
                <a:moveTo>
                  <a:pt x="2387" y="4262"/>
                </a:moveTo>
                <a:lnTo>
                  <a:pt x="1237" y="4262"/>
                </a:lnTo>
                <a:lnTo>
                  <a:pt x="65" y="2226"/>
                </a:lnTo>
                <a:lnTo>
                  <a:pt x="53" y="2203"/>
                </a:lnTo>
                <a:lnTo>
                  <a:pt x="42" y="2181"/>
                </a:lnTo>
                <a:lnTo>
                  <a:pt x="33" y="2157"/>
                </a:lnTo>
                <a:lnTo>
                  <a:pt x="24" y="2134"/>
                </a:lnTo>
                <a:lnTo>
                  <a:pt x="17" y="2110"/>
                </a:lnTo>
                <a:lnTo>
                  <a:pt x="11" y="2086"/>
                </a:lnTo>
                <a:lnTo>
                  <a:pt x="7" y="2062"/>
                </a:lnTo>
                <a:lnTo>
                  <a:pt x="3" y="2038"/>
                </a:lnTo>
                <a:lnTo>
                  <a:pt x="1" y="2014"/>
                </a:lnTo>
                <a:lnTo>
                  <a:pt x="0" y="1990"/>
                </a:lnTo>
                <a:lnTo>
                  <a:pt x="0" y="1965"/>
                </a:lnTo>
                <a:lnTo>
                  <a:pt x="1" y="1941"/>
                </a:lnTo>
                <a:lnTo>
                  <a:pt x="3" y="1917"/>
                </a:lnTo>
                <a:lnTo>
                  <a:pt x="6" y="1894"/>
                </a:lnTo>
                <a:lnTo>
                  <a:pt x="11" y="1870"/>
                </a:lnTo>
                <a:lnTo>
                  <a:pt x="16" y="1846"/>
                </a:lnTo>
                <a:lnTo>
                  <a:pt x="23" y="1824"/>
                </a:lnTo>
                <a:lnTo>
                  <a:pt x="31" y="1801"/>
                </a:lnTo>
                <a:lnTo>
                  <a:pt x="40" y="1778"/>
                </a:lnTo>
                <a:lnTo>
                  <a:pt x="50" y="1756"/>
                </a:lnTo>
                <a:lnTo>
                  <a:pt x="61" y="1735"/>
                </a:lnTo>
                <a:lnTo>
                  <a:pt x="73" y="1715"/>
                </a:lnTo>
                <a:lnTo>
                  <a:pt x="86" y="1693"/>
                </a:lnTo>
                <a:lnTo>
                  <a:pt x="100" y="1674"/>
                </a:lnTo>
                <a:lnTo>
                  <a:pt x="115" y="1655"/>
                </a:lnTo>
                <a:lnTo>
                  <a:pt x="132" y="1637"/>
                </a:lnTo>
                <a:lnTo>
                  <a:pt x="148" y="1619"/>
                </a:lnTo>
                <a:lnTo>
                  <a:pt x="166" y="1602"/>
                </a:lnTo>
                <a:lnTo>
                  <a:pt x="185" y="1585"/>
                </a:lnTo>
                <a:lnTo>
                  <a:pt x="205" y="1570"/>
                </a:lnTo>
                <a:lnTo>
                  <a:pt x="226" y="1556"/>
                </a:lnTo>
                <a:lnTo>
                  <a:pt x="247" y="1543"/>
                </a:lnTo>
                <a:lnTo>
                  <a:pt x="271" y="1531"/>
                </a:lnTo>
                <a:lnTo>
                  <a:pt x="293" y="1520"/>
                </a:lnTo>
                <a:lnTo>
                  <a:pt x="316" y="1510"/>
                </a:lnTo>
                <a:lnTo>
                  <a:pt x="339" y="1502"/>
                </a:lnTo>
                <a:lnTo>
                  <a:pt x="363" y="1494"/>
                </a:lnTo>
                <a:lnTo>
                  <a:pt x="387" y="1488"/>
                </a:lnTo>
                <a:lnTo>
                  <a:pt x="411" y="1483"/>
                </a:lnTo>
                <a:lnTo>
                  <a:pt x="435" y="1480"/>
                </a:lnTo>
                <a:lnTo>
                  <a:pt x="459" y="1477"/>
                </a:lnTo>
                <a:lnTo>
                  <a:pt x="483" y="1476"/>
                </a:lnTo>
                <a:lnTo>
                  <a:pt x="507" y="1476"/>
                </a:lnTo>
                <a:lnTo>
                  <a:pt x="531" y="1477"/>
                </a:lnTo>
                <a:lnTo>
                  <a:pt x="555" y="1480"/>
                </a:lnTo>
                <a:lnTo>
                  <a:pt x="579" y="1483"/>
                </a:lnTo>
                <a:lnTo>
                  <a:pt x="602" y="1488"/>
                </a:lnTo>
                <a:lnTo>
                  <a:pt x="626" y="1493"/>
                </a:lnTo>
                <a:lnTo>
                  <a:pt x="648" y="1500"/>
                </a:lnTo>
                <a:lnTo>
                  <a:pt x="671" y="1509"/>
                </a:lnTo>
                <a:lnTo>
                  <a:pt x="693" y="1517"/>
                </a:lnTo>
                <a:lnTo>
                  <a:pt x="716" y="1527"/>
                </a:lnTo>
                <a:lnTo>
                  <a:pt x="737" y="1538"/>
                </a:lnTo>
                <a:lnTo>
                  <a:pt x="757" y="1550"/>
                </a:lnTo>
                <a:lnTo>
                  <a:pt x="778" y="1563"/>
                </a:lnTo>
                <a:lnTo>
                  <a:pt x="797" y="1577"/>
                </a:lnTo>
                <a:lnTo>
                  <a:pt x="816" y="1592"/>
                </a:lnTo>
                <a:lnTo>
                  <a:pt x="834" y="1609"/>
                </a:lnTo>
                <a:lnTo>
                  <a:pt x="853" y="1626"/>
                </a:lnTo>
                <a:lnTo>
                  <a:pt x="870" y="1644"/>
                </a:lnTo>
                <a:lnTo>
                  <a:pt x="885" y="1663"/>
                </a:lnTo>
                <a:lnTo>
                  <a:pt x="901" y="1683"/>
                </a:lnTo>
                <a:lnTo>
                  <a:pt x="915" y="1704"/>
                </a:lnTo>
                <a:lnTo>
                  <a:pt x="928" y="1726"/>
                </a:lnTo>
                <a:lnTo>
                  <a:pt x="2387" y="42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6E3CB47-6ABA-C64F-AF91-871F96B1610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A9BD81C-2CA0-C04F-A1A9-739E33D1D657}"/>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22505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05">
  <p:cSld name="05">
    <p:spTree>
      <p:nvGrpSpPr>
        <p:cNvPr id="1" name="Shape 64"/>
        <p:cNvGrpSpPr/>
        <p:nvPr/>
      </p:nvGrpSpPr>
      <p:grpSpPr>
        <a:xfrm>
          <a:off x="0" y="0"/>
          <a:ext cx="0" cy="0"/>
          <a:chOff x="0" y="0"/>
          <a:chExt cx="0" cy="0"/>
        </a:xfrm>
      </p:grpSpPr>
      <p:sp>
        <p:nvSpPr>
          <p:cNvPr id="65" name="Google Shape;65;p39"/>
          <p:cNvSpPr>
            <a:spLocks noGrp="1"/>
          </p:cNvSpPr>
          <p:nvPr>
            <p:ph type="pic" idx="2"/>
          </p:nvPr>
        </p:nvSpPr>
        <p:spPr>
          <a:xfrm>
            <a:off x="0" y="0"/>
            <a:ext cx="18288000" cy="10288588"/>
          </a:xfrm>
          <a:prstGeom prst="rect">
            <a:avLst/>
          </a:prstGeom>
          <a:solidFill>
            <a:srgbClr val="353535">
              <a:alpha val="11372"/>
            </a:srgbClr>
          </a:solidFill>
          <a:ln>
            <a:noFill/>
          </a:ln>
        </p:spPr>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2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570720" y="1700378"/>
            <a:ext cx="8717279" cy="8588210"/>
          </a:xfrm>
          <a:custGeom>
            <a:avLst/>
            <a:gdLst>
              <a:gd name="T0" fmla="*/ 1001 w 4390"/>
              <a:gd name="T1" fmla="*/ 4326 h 4326"/>
              <a:gd name="T2" fmla="*/ 1648 w 4390"/>
              <a:gd name="T3" fmla="*/ 4326 h 4326"/>
              <a:gd name="T4" fmla="*/ 485 w 4390"/>
              <a:gd name="T5" fmla="*/ 2305 h 4326"/>
              <a:gd name="T6" fmla="*/ 0 w 4390"/>
              <a:gd name="T7" fmla="*/ 2586 h 4326"/>
              <a:gd name="T8" fmla="*/ 1001 w 4390"/>
              <a:gd name="T9" fmla="*/ 4326 h 4326"/>
              <a:gd name="T10" fmla="*/ 1714 w 4390"/>
              <a:gd name="T11" fmla="*/ 4326 h 4326"/>
              <a:gd name="T12" fmla="*/ 2360 w 4390"/>
              <a:gd name="T13" fmla="*/ 4326 h 4326"/>
              <a:gd name="T14" fmla="*/ 646 w 4390"/>
              <a:gd name="T15" fmla="*/ 1346 h 4326"/>
              <a:gd name="T16" fmla="*/ 161 w 4390"/>
              <a:gd name="T17" fmla="*/ 1628 h 4326"/>
              <a:gd name="T18" fmla="*/ 1714 w 4390"/>
              <a:gd name="T19" fmla="*/ 4326 h 4326"/>
              <a:gd name="T20" fmla="*/ 2426 w 4390"/>
              <a:gd name="T21" fmla="*/ 4326 h 4326"/>
              <a:gd name="T22" fmla="*/ 3073 w 4390"/>
              <a:gd name="T23" fmla="*/ 4326 h 4326"/>
              <a:gd name="T24" fmla="*/ 1405 w 4390"/>
              <a:gd name="T25" fmla="*/ 1426 h 4326"/>
              <a:gd name="T26" fmla="*/ 919 w 4390"/>
              <a:gd name="T27" fmla="*/ 1708 h 4326"/>
              <a:gd name="T28" fmla="*/ 2426 w 4390"/>
              <a:gd name="T29" fmla="*/ 4326 h 4326"/>
              <a:gd name="T30" fmla="*/ 3138 w 4390"/>
              <a:gd name="T31" fmla="*/ 4326 h 4326"/>
              <a:gd name="T32" fmla="*/ 3785 w 4390"/>
              <a:gd name="T33" fmla="*/ 4326 h 4326"/>
              <a:gd name="T34" fmla="*/ 1391 w 4390"/>
              <a:gd name="T35" fmla="*/ 165 h 4326"/>
              <a:gd name="T36" fmla="*/ 906 w 4390"/>
              <a:gd name="T37" fmla="*/ 446 h 4326"/>
              <a:gd name="T38" fmla="*/ 3138 w 4390"/>
              <a:gd name="T39" fmla="*/ 4326 h 4326"/>
              <a:gd name="T40" fmla="*/ 3850 w 4390"/>
              <a:gd name="T41" fmla="*/ 4326 h 4326"/>
              <a:gd name="T42" fmla="*/ 4390 w 4390"/>
              <a:gd name="T43" fmla="*/ 4326 h 4326"/>
              <a:gd name="T44" fmla="*/ 4390 w 4390"/>
              <a:gd name="T45" fmla="*/ 4138 h 4326"/>
              <a:gd name="T46" fmla="*/ 2430 w 4390"/>
              <a:gd name="T47" fmla="*/ 732 h 4326"/>
              <a:gd name="T48" fmla="*/ 1944 w 4390"/>
              <a:gd name="T49" fmla="*/ 1013 h 4326"/>
              <a:gd name="T50" fmla="*/ 3850 w 4390"/>
              <a:gd name="T51" fmla="*/ 4326 h 4326"/>
              <a:gd name="T52" fmla="*/ 4390 w 4390"/>
              <a:gd name="T53" fmla="*/ 4024 h 4326"/>
              <a:gd name="T54" fmla="*/ 4390 w 4390"/>
              <a:gd name="T55" fmla="*/ 2900 h 4326"/>
              <a:gd name="T56" fmla="*/ 2722 w 4390"/>
              <a:gd name="T57" fmla="*/ 0 h 4326"/>
              <a:gd name="T58" fmla="*/ 2236 w 4390"/>
              <a:gd name="T59" fmla="*/ 281 h 4326"/>
              <a:gd name="T60" fmla="*/ 4390 w 4390"/>
              <a:gd name="T61" fmla="*/ 4024 h 4326"/>
              <a:gd name="T62" fmla="*/ 4390 w 4390"/>
              <a:gd name="T63" fmla="*/ 2786 h 4326"/>
              <a:gd name="T64" fmla="*/ 4390 w 4390"/>
              <a:gd name="T65" fmla="*/ 1661 h 4326"/>
              <a:gd name="T66" fmla="*/ 3785 w 4390"/>
              <a:gd name="T67" fmla="*/ 611 h 4326"/>
              <a:gd name="T68" fmla="*/ 3300 w 4390"/>
              <a:gd name="T69" fmla="*/ 892 h 4326"/>
              <a:gd name="T70" fmla="*/ 4390 w 4390"/>
              <a:gd name="T71" fmla="*/ 2786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90" h="4326">
                <a:moveTo>
                  <a:pt x="1001" y="4326"/>
                </a:moveTo>
                <a:lnTo>
                  <a:pt x="1648" y="4326"/>
                </a:lnTo>
                <a:lnTo>
                  <a:pt x="485" y="2305"/>
                </a:lnTo>
                <a:lnTo>
                  <a:pt x="0" y="2586"/>
                </a:lnTo>
                <a:lnTo>
                  <a:pt x="1001" y="4326"/>
                </a:lnTo>
                <a:close/>
                <a:moveTo>
                  <a:pt x="1714" y="4326"/>
                </a:moveTo>
                <a:lnTo>
                  <a:pt x="2360" y="4326"/>
                </a:lnTo>
                <a:lnTo>
                  <a:pt x="646" y="1346"/>
                </a:lnTo>
                <a:lnTo>
                  <a:pt x="161" y="1628"/>
                </a:lnTo>
                <a:lnTo>
                  <a:pt x="1714" y="4326"/>
                </a:lnTo>
                <a:close/>
                <a:moveTo>
                  <a:pt x="2426" y="4326"/>
                </a:moveTo>
                <a:lnTo>
                  <a:pt x="3073" y="4326"/>
                </a:lnTo>
                <a:lnTo>
                  <a:pt x="1405" y="1426"/>
                </a:lnTo>
                <a:lnTo>
                  <a:pt x="919" y="1708"/>
                </a:lnTo>
                <a:lnTo>
                  <a:pt x="2426" y="4326"/>
                </a:lnTo>
                <a:close/>
                <a:moveTo>
                  <a:pt x="3138" y="4326"/>
                </a:moveTo>
                <a:lnTo>
                  <a:pt x="3785" y="4326"/>
                </a:lnTo>
                <a:lnTo>
                  <a:pt x="1391" y="165"/>
                </a:lnTo>
                <a:lnTo>
                  <a:pt x="906" y="446"/>
                </a:lnTo>
                <a:lnTo>
                  <a:pt x="3138" y="4326"/>
                </a:lnTo>
                <a:close/>
                <a:moveTo>
                  <a:pt x="3850" y="4326"/>
                </a:moveTo>
                <a:lnTo>
                  <a:pt x="4390" y="4326"/>
                </a:lnTo>
                <a:lnTo>
                  <a:pt x="4390" y="4138"/>
                </a:lnTo>
                <a:lnTo>
                  <a:pt x="2430" y="732"/>
                </a:lnTo>
                <a:lnTo>
                  <a:pt x="1944" y="1013"/>
                </a:lnTo>
                <a:lnTo>
                  <a:pt x="3850" y="4326"/>
                </a:lnTo>
                <a:close/>
                <a:moveTo>
                  <a:pt x="4390" y="4024"/>
                </a:moveTo>
                <a:lnTo>
                  <a:pt x="4390" y="2900"/>
                </a:lnTo>
                <a:lnTo>
                  <a:pt x="2722" y="0"/>
                </a:lnTo>
                <a:lnTo>
                  <a:pt x="2236" y="281"/>
                </a:lnTo>
                <a:lnTo>
                  <a:pt x="4390" y="4024"/>
                </a:lnTo>
                <a:close/>
                <a:moveTo>
                  <a:pt x="4390" y="2786"/>
                </a:moveTo>
                <a:lnTo>
                  <a:pt x="4390" y="1661"/>
                </a:lnTo>
                <a:lnTo>
                  <a:pt x="3785" y="611"/>
                </a:lnTo>
                <a:lnTo>
                  <a:pt x="3300" y="892"/>
                </a:lnTo>
                <a:lnTo>
                  <a:pt x="4390" y="278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A472EA4B-4D5B-B243-AF3E-213483C5A5E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9F53F68-1E76-AC48-940F-C0194AA3F89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449039FF-1135-874C-BF2C-B0B2AD8F616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960310974"/>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28">
    <p:spTree>
      <p:nvGrpSpPr>
        <p:cNvPr id="1" name=""/>
        <p:cNvGrpSpPr/>
        <p:nvPr/>
      </p:nvGrpSpPr>
      <p:grpSpPr>
        <a:xfrm>
          <a:off x="0" y="0"/>
          <a:ext cx="0" cy="0"/>
          <a:chOff x="0" y="0"/>
          <a:chExt cx="0" cy="0"/>
        </a:xfrm>
      </p:grpSpPr>
      <p:sp>
        <p:nvSpPr>
          <p:cNvPr id="6" name="Freeform 9"/>
          <p:cNvSpPr>
            <a:spLocks noGrp="1"/>
          </p:cNvSpPr>
          <p:nvPr>
            <p:ph type="pic" sz="quarter" idx="11"/>
          </p:nvPr>
        </p:nvSpPr>
        <p:spPr bwMode="auto">
          <a:xfrm>
            <a:off x="8655168" y="3482292"/>
            <a:ext cx="5777441" cy="5788744"/>
          </a:xfrm>
          <a:custGeom>
            <a:avLst/>
            <a:gdLst>
              <a:gd name="T0" fmla="*/ 1408 w 2554"/>
              <a:gd name="T1" fmla="*/ 6 h 2560"/>
              <a:gd name="T2" fmla="*/ 1596 w 2554"/>
              <a:gd name="T3" fmla="*/ 39 h 2560"/>
              <a:gd name="T4" fmla="*/ 1774 w 2554"/>
              <a:gd name="T5" fmla="*/ 100 h 2560"/>
              <a:gd name="T6" fmla="*/ 1939 w 2554"/>
              <a:gd name="T7" fmla="*/ 185 h 2560"/>
              <a:gd name="T8" fmla="*/ 2089 w 2554"/>
              <a:gd name="T9" fmla="*/ 292 h 2560"/>
              <a:gd name="T10" fmla="*/ 2222 w 2554"/>
              <a:gd name="T11" fmla="*/ 419 h 2560"/>
              <a:gd name="T12" fmla="*/ 2335 w 2554"/>
              <a:gd name="T13" fmla="*/ 564 h 2560"/>
              <a:gd name="T14" fmla="*/ 2428 w 2554"/>
              <a:gd name="T15" fmla="*/ 725 h 2560"/>
              <a:gd name="T16" fmla="*/ 2497 w 2554"/>
              <a:gd name="T17" fmla="*/ 899 h 2560"/>
              <a:gd name="T18" fmla="*/ 2539 w 2554"/>
              <a:gd name="T19" fmla="*/ 1085 h 2560"/>
              <a:gd name="T20" fmla="*/ 2554 w 2554"/>
              <a:gd name="T21" fmla="*/ 1280 h 2560"/>
              <a:gd name="T22" fmla="*/ 2539 w 2554"/>
              <a:gd name="T23" fmla="*/ 1475 h 2560"/>
              <a:gd name="T24" fmla="*/ 2497 w 2554"/>
              <a:gd name="T25" fmla="*/ 1661 h 2560"/>
              <a:gd name="T26" fmla="*/ 2428 w 2554"/>
              <a:gd name="T27" fmla="*/ 1835 h 2560"/>
              <a:gd name="T28" fmla="*/ 2335 w 2554"/>
              <a:gd name="T29" fmla="*/ 1996 h 2560"/>
              <a:gd name="T30" fmla="*/ 2222 w 2554"/>
              <a:gd name="T31" fmla="*/ 2141 h 2560"/>
              <a:gd name="T32" fmla="*/ 2089 w 2554"/>
              <a:gd name="T33" fmla="*/ 2268 h 2560"/>
              <a:gd name="T34" fmla="*/ 1939 w 2554"/>
              <a:gd name="T35" fmla="*/ 2375 h 2560"/>
              <a:gd name="T36" fmla="*/ 1774 w 2554"/>
              <a:gd name="T37" fmla="*/ 2460 h 2560"/>
              <a:gd name="T38" fmla="*/ 1596 w 2554"/>
              <a:gd name="T39" fmla="*/ 2520 h 2560"/>
              <a:gd name="T40" fmla="*/ 1408 w 2554"/>
              <a:gd name="T41" fmla="*/ 2554 h 2560"/>
              <a:gd name="T42" fmla="*/ 1211 w 2554"/>
              <a:gd name="T43" fmla="*/ 2559 h 2560"/>
              <a:gd name="T44" fmla="*/ 1019 w 2554"/>
              <a:gd name="T45" fmla="*/ 2535 h 2560"/>
              <a:gd name="T46" fmla="*/ 838 w 2554"/>
              <a:gd name="T47" fmla="*/ 2482 h 2560"/>
              <a:gd name="T48" fmla="*/ 668 w 2554"/>
              <a:gd name="T49" fmla="*/ 2406 h 2560"/>
              <a:gd name="T50" fmla="*/ 513 w 2554"/>
              <a:gd name="T51" fmla="*/ 2306 h 2560"/>
              <a:gd name="T52" fmla="*/ 374 w 2554"/>
              <a:gd name="T53" fmla="*/ 2185 h 2560"/>
              <a:gd name="T54" fmla="*/ 254 w 2554"/>
              <a:gd name="T55" fmla="*/ 2046 h 2560"/>
              <a:gd name="T56" fmla="*/ 154 w 2554"/>
              <a:gd name="T57" fmla="*/ 1891 h 2560"/>
              <a:gd name="T58" fmla="*/ 78 w 2554"/>
              <a:gd name="T59" fmla="*/ 1720 h 2560"/>
              <a:gd name="T60" fmla="*/ 26 w 2554"/>
              <a:gd name="T61" fmla="*/ 1538 h 2560"/>
              <a:gd name="T62" fmla="*/ 1 w 2554"/>
              <a:gd name="T63" fmla="*/ 1346 h 2560"/>
              <a:gd name="T64" fmla="*/ 6 w 2554"/>
              <a:gd name="T65" fmla="*/ 1150 h 2560"/>
              <a:gd name="T66" fmla="*/ 40 w 2554"/>
              <a:gd name="T67" fmla="*/ 960 h 2560"/>
              <a:gd name="T68" fmla="*/ 100 w 2554"/>
              <a:gd name="T69" fmla="*/ 782 h 2560"/>
              <a:gd name="T70" fmla="*/ 185 w 2554"/>
              <a:gd name="T71" fmla="*/ 616 h 2560"/>
              <a:gd name="T72" fmla="*/ 292 w 2554"/>
              <a:gd name="T73" fmla="*/ 466 h 2560"/>
              <a:gd name="T74" fmla="*/ 418 w 2554"/>
              <a:gd name="T75" fmla="*/ 332 h 2560"/>
              <a:gd name="T76" fmla="*/ 563 w 2554"/>
              <a:gd name="T77" fmla="*/ 218 h 2560"/>
              <a:gd name="T78" fmla="*/ 723 w 2554"/>
              <a:gd name="T79" fmla="*/ 125 h 2560"/>
              <a:gd name="T80" fmla="*/ 897 w 2554"/>
              <a:gd name="T81" fmla="*/ 57 h 2560"/>
              <a:gd name="T82" fmla="*/ 1083 w 2554"/>
              <a:gd name="T83" fmla="*/ 14 h 2560"/>
              <a:gd name="T84" fmla="*/ 1276 w 2554"/>
              <a:gd name="T85" fmla="*/ 0 h 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54" h="2560">
                <a:moveTo>
                  <a:pt x="1276" y="0"/>
                </a:moveTo>
                <a:lnTo>
                  <a:pt x="1343" y="1"/>
                </a:lnTo>
                <a:lnTo>
                  <a:pt x="1408" y="6"/>
                </a:lnTo>
                <a:lnTo>
                  <a:pt x="1471" y="14"/>
                </a:lnTo>
                <a:lnTo>
                  <a:pt x="1534" y="25"/>
                </a:lnTo>
                <a:lnTo>
                  <a:pt x="1596" y="39"/>
                </a:lnTo>
                <a:lnTo>
                  <a:pt x="1657" y="57"/>
                </a:lnTo>
                <a:lnTo>
                  <a:pt x="1716" y="77"/>
                </a:lnTo>
                <a:lnTo>
                  <a:pt x="1774" y="100"/>
                </a:lnTo>
                <a:lnTo>
                  <a:pt x="1831" y="125"/>
                </a:lnTo>
                <a:lnTo>
                  <a:pt x="1886" y="154"/>
                </a:lnTo>
                <a:lnTo>
                  <a:pt x="1939" y="185"/>
                </a:lnTo>
                <a:lnTo>
                  <a:pt x="1991" y="218"/>
                </a:lnTo>
                <a:lnTo>
                  <a:pt x="2041" y="254"/>
                </a:lnTo>
                <a:lnTo>
                  <a:pt x="2089" y="292"/>
                </a:lnTo>
                <a:lnTo>
                  <a:pt x="2136" y="332"/>
                </a:lnTo>
                <a:lnTo>
                  <a:pt x="2180" y="375"/>
                </a:lnTo>
                <a:lnTo>
                  <a:pt x="2222" y="419"/>
                </a:lnTo>
                <a:lnTo>
                  <a:pt x="2262" y="466"/>
                </a:lnTo>
                <a:lnTo>
                  <a:pt x="2300" y="514"/>
                </a:lnTo>
                <a:lnTo>
                  <a:pt x="2335" y="564"/>
                </a:lnTo>
                <a:lnTo>
                  <a:pt x="2369" y="616"/>
                </a:lnTo>
                <a:lnTo>
                  <a:pt x="2400" y="670"/>
                </a:lnTo>
                <a:lnTo>
                  <a:pt x="2428" y="725"/>
                </a:lnTo>
                <a:lnTo>
                  <a:pt x="2454" y="782"/>
                </a:lnTo>
                <a:lnTo>
                  <a:pt x="2476" y="840"/>
                </a:lnTo>
                <a:lnTo>
                  <a:pt x="2497" y="899"/>
                </a:lnTo>
                <a:lnTo>
                  <a:pt x="2514" y="960"/>
                </a:lnTo>
                <a:lnTo>
                  <a:pt x="2528" y="1022"/>
                </a:lnTo>
                <a:lnTo>
                  <a:pt x="2539" y="1085"/>
                </a:lnTo>
                <a:lnTo>
                  <a:pt x="2547" y="1150"/>
                </a:lnTo>
                <a:lnTo>
                  <a:pt x="2553" y="1214"/>
                </a:lnTo>
                <a:lnTo>
                  <a:pt x="2554" y="1280"/>
                </a:lnTo>
                <a:lnTo>
                  <a:pt x="2553" y="1346"/>
                </a:lnTo>
                <a:lnTo>
                  <a:pt x="2547" y="1411"/>
                </a:lnTo>
                <a:lnTo>
                  <a:pt x="2539" y="1475"/>
                </a:lnTo>
                <a:lnTo>
                  <a:pt x="2528" y="1538"/>
                </a:lnTo>
                <a:lnTo>
                  <a:pt x="2514" y="1600"/>
                </a:lnTo>
                <a:lnTo>
                  <a:pt x="2497" y="1661"/>
                </a:lnTo>
                <a:lnTo>
                  <a:pt x="2476" y="1720"/>
                </a:lnTo>
                <a:lnTo>
                  <a:pt x="2454" y="1778"/>
                </a:lnTo>
                <a:lnTo>
                  <a:pt x="2428" y="1835"/>
                </a:lnTo>
                <a:lnTo>
                  <a:pt x="2400" y="1891"/>
                </a:lnTo>
                <a:lnTo>
                  <a:pt x="2369" y="1944"/>
                </a:lnTo>
                <a:lnTo>
                  <a:pt x="2335" y="1996"/>
                </a:lnTo>
                <a:lnTo>
                  <a:pt x="2300" y="2046"/>
                </a:lnTo>
                <a:lnTo>
                  <a:pt x="2262" y="2094"/>
                </a:lnTo>
                <a:lnTo>
                  <a:pt x="2222" y="2141"/>
                </a:lnTo>
                <a:lnTo>
                  <a:pt x="2180" y="2185"/>
                </a:lnTo>
                <a:lnTo>
                  <a:pt x="2136" y="2228"/>
                </a:lnTo>
                <a:lnTo>
                  <a:pt x="2089" y="2268"/>
                </a:lnTo>
                <a:lnTo>
                  <a:pt x="2041" y="2306"/>
                </a:lnTo>
                <a:lnTo>
                  <a:pt x="1991" y="2341"/>
                </a:lnTo>
                <a:lnTo>
                  <a:pt x="1939" y="2375"/>
                </a:lnTo>
                <a:lnTo>
                  <a:pt x="1886" y="2406"/>
                </a:lnTo>
                <a:lnTo>
                  <a:pt x="1831" y="2434"/>
                </a:lnTo>
                <a:lnTo>
                  <a:pt x="1774" y="2460"/>
                </a:lnTo>
                <a:lnTo>
                  <a:pt x="1716" y="2482"/>
                </a:lnTo>
                <a:lnTo>
                  <a:pt x="1657" y="2503"/>
                </a:lnTo>
                <a:lnTo>
                  <a:pt x="1596" y="2520"/>
                </a:lnTo>
                <a:lnTo>
                  <a:pt x="1534" y="2535"/>
                </a:lnTo>
                <a:lnTo>
                  <a:pt x="1471" y="2546"/>
                </a:lnTo>
                <a:lnTo>
                  <a:pt x="1408" y="2554"/>
                </a:lnTo>
                <a:lnTo>
                  <a:pt x="1343" y="2559"/>
                </a:lnTo>
                <a:lnTo>
                  <a:pt x="1276" y="2560"/>
                </a:lnTo>
                <a:lnTo>
                  <a:pt x="1211" y="2559"/>
                </a:lnTo>
                <a:lnTo>
                  <a:pt x="1146" y="2554"/>
                </a:lnTo>
                <a:lnTo>
                  <a:pt x="1083" y="2546"/>
                </a:lnTo>
                <a:lnTo>
                  <a:pt x="1019" y="2535"/>
                </a:lnTo>
                <a:lnTo>
                  <a:pt x="957" y="2520"/>
                </a:lnTo>
                <a:lnTo>
                  <a:pt x="897" y="2503"/>
                </a:lnTo>
                <a:lnTo>
                  <a:pt x="838" y="2482"/>
                </a:lnTo>
                <a:lnTo>
                  <a:pt x="780" y="2460"/>
                </a:lnTo>
                <a:lnTo>
                  <a:pt x="723" y="2434"/>
                </a:lnTo>
                <a:lnTo>
                  <a:pt x="668" y="2406"/>
                </a:lnTo>
                <a:lnTo>
                  <a:pt x="615" y="2375"/>
                </a:lnTo>
                <a:lnTo>
                  <a:pt x="563" y="2341"/>
                </a:lnTo>
                <a:lnTo>
                  <a:pt x="513" y="2306"/>
                </a:lnTo>
                <a:lnTo>
                  <a:pt x="465" y="2268"/>
                </a:lnTo>
                <a:lnTo>
                  <a:pt x="418" y="2228"/>
                </a:lnTo>
                <a:lnTo>
                  <a:pt x="374" y="2185"/>
                </a:lnTo>
                <a:lnTo>
                  <a:pt x="331" y="2141"/>
                </a:lnTo>
                <a:lnTo>
                  <a:pt x="292" y="2094"/>
                </a:lnTo>
                <a:lnTo>
                  <a:pt x="254" y="2046"/>
                </a:lnTo>
                <a:lnTo>
                  <a:pt x="218" y="1996"/>
                </a:lnTo>
                <a:lnTo>
                  <a:pt x="185" y="1944"/>
                </a:lnTo>
                <a:lnTo>
                  <a:pt x="154" y="1891"/>
                </a:lnTo>
                <a:lnTo>
                  <a:pt x="125" y="1835"/>
                </a:lnTo>
                <a:lnTo>
                  <a:pt x="100" y="1778"/>
                </a:lnTo>
                <a:lnTo>
                  <a:pt x="78" y="1720"/>
                </a:lnTo>
                <a:lnTo>
                  <a:pt x="57" y="1661"/>
                </a:lnTo>
                <a:lnTo>
                  <a:pt x="40" y="1600"/>
                </a:lnTo>
                <a:lnTo>
                  <a:pt x="26" y="1538"/>
                </a:lnTo>
                <a:lnTo>
                  <a:pt x="14" y="1475"/>
                </a:lnTo>
                <a:lnTo>
                  <a:pt x="6" y="1411"/>
                </a:lnTo>
                <a:lnTo>
                  <a:pt x="1" y="1346"/>
                </a:lnTo>
                <a:lnTo>
                  <a:pt x="0" y="1280"/>
                </a:lnTo>
                <a:lnTo>
                  <a:pt x="1" y="1214"/>
                </a:lnTo>
                <a:lnTo>
                  <a:pt x="6" y="1150"/>
                </a:lnTo>
                <a:lnTo>
                  <a:pt x="14" y="1085"/>
                </a:lnTo>
                <a:lnTo>
                  <a:pt x="26" y="1022"/>
                </a:lnTo>
                <a:lnTo>
                  <a:pt x="40" y="960"/>
                </a:lnTo>
                <a:lnTo>
                  <a:pt x="57" y="899"/>
                </a:lnTo>
                <a:lnTo>
                  <a:pt x="78" y="840"/>
                </a:lnTo>
                <a:lnTo>
                  <a:pt x="100" y="782"/>
                </a:lnTo>
                <a:lnTo>
                  <a:pt x="125" y="725"/>
                </a:lnTo>
                <a:lnTo>
                  <a:pt x="154" y="670"/>
                </a:lnTo>
                <a:lnTo>
                  <a:pt x="185" y="616"/>
                </a:lnTo>
                <a:lnTo>
                  <a:pt x="218" y="564"/>
                </a:lnTo>
                <a:lnTo>
                  <a:pt x="254" y="514"/>
                </a:lnTo>
                <a:lnTo>
                  <a:pt x="292" y="466"/>
                </a:lnTo>
                <a:lnTo>
                  <a:pt x="331" y="419"/>
                </a:lnTo>
                <a:lnTo>
                  <a:pt x="374" y="375"/>
                </a:lnTo>
                <a:lnTo>
                  <a:pt x="418" y="332"/>
                </a:lnTo>
                <a:lnTo>
                  <a:pt x="465" y="292"/>
                </a:lnTo>
                <a:lnTo>
                  <a:pt x="513" y="254"/>
                </a:lnTo>
                <a:lnTo>
                  <a:pt x="563" y="218"/>
                </a:lnTo>
                <a:lnTo>
                  <a:pt x="615" y="185"/>
                </a:lnTo>
                <a:lnTo>
                  <a:pt x="668" y="154"/>
                </a:lnTo>
                <a:lnTo>
                  <a:pt x="723" y="125"/>
                </a:lnTo>
                <a:lnTo>
                  <a:pt x="780" y="100"/>
                </a:lnTo>
                <a:lnTo>
                  <a:pt x="838" y="77"/>
                </a:lnTo>
                <a:lnTo>
                  <a:pt x="897" y="57"/>
                </a:lnTo>
                <a:lnTo>
                  <a:pt x="957" y="39"/>
                </a:lnTo>
                <a:lnTo>
                  <a:pt x="1019" y="25"/>
                </a:lnTo>
                <a:lnTo>
                  <a:pt x="1083" y="14"/>
                </a:lnTo>
                <a:lnTo>
                  <a:pt x="1146" y="6"/>
                </a:lnTo>
                <a:lnTo>
                  <a:pt x="1211" y="1"/>
                </a:lnTo>
                <a:lnTo>
                  <a:pt x="1276"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Freeform 6"/>
          <p:cNvSpPr>
            <a:spLocks noGrp="1"/>
          </p:cNvSpPr>
          <p:nvPr>
            <p:ph type="pic" sz="quarter" idx="10"/>
          </p:nvPr>
        </p:nvSpPr>
        <p:spPr bwMode="auto">
          <a:xfrm>
            <a:off x="11334720" y="0"/>
            <a:ext cx="6953280" cy="10288588"/>
          </a:xfrm>
          <a:custGeom>
            <a:avLst/>
            <a:gdLst>
              <a:gd name="T0" fmla="*/ 1411 w 3076"/>
              <a:gd name="T1" fmla="*/ 4552 h 4552"/>
              <a:gd name="T2" fmla="*/ 1167 w 3076"/>
              <a:gd name="T3" fmla="*/ 3681 h 4552"/>
              <a:gd name="T4" fmla="*/ 1201 w 3076"/>
              <a:gd name="T5" fmla="*/ 3635 h 4552"/>
              <a:gd name="T6" fmla="*/ 1235 w 3076"/>
              <a:gd name="T7" fmla="*/ 3587 h 4552"/>
              <a:gd name="T8" fmla="*/ 1267 w 3076"/>
              <a:gd name="T9" fmla="*/ 3538 h 4552"/>
              <a:gd name="T10" fmla="*/ 1296 w 3076"/>
              <a:gd name="T11" fmla="*/ 3487 h 4552"/>
              <a:gd name="T12" fmla="*/ 1323 w 3076"/>
              <a:gd name="T13" fmla="*/ 3435 h 4552"/>
              <a:gd name="T14" fmla="*/ 1348 w 3076"/>
              <a:gd name="T15" fmla="*/ 3382 h 4552"/>
              <a:gd name="T16" fmla="*/ 1371 w 3076"/>
              <a:gd name="T17" fmla="*/ 3327 h 4552"/>
              <a:gd name="T18" fmla="*/ 1391 w 3076"/>
              <a:gd name="T19" fmla="*/ 3271 h 4552"/>
              <a:gd name="T20" fmla="*/ 1409 w 3076"/>
              <a:gd name="T21" fmla="*/ 3215 h 4552"/>
              <a:gd name="T22" fmla="*/ 1425 w 3076"/>
              <a:gd name="T23" fmla="*/ 3157 h 4552"/>
              <a:gd name="T24" fmla="*/ 1438 w 3076"/>
              <a:gd name="T25" fmla="*/ 3098 h 4552"/>
              <a:gd name="T26" fmla="*/ 1449 w 3076"/>
              <a:gd name="T27" fmla="*/ 3038 h 4552"/>
              <a:gd name="T28" fmla="*/ 1457 w 3076"/>
              <a:gd name="T29" fmla="*/ 2978 h 4552"/>
              <a:gd name="T30" fmla="*/ 1462 w 3076"/>
              <a:gd name="T31" fmla="*/ 2916 h 4552"/>
              <a:gd name="T32" fmla="*/ 1465 w 3076"/>
              <a:gd name="T33" fmla="*/ 2854 h 4552"/>
              <a:gd name="T34" fmla="*/ 1464 w 3076"/>
              <a:gd name="T35" fmla="*/ 2764 h 4552"/>
              <a:gd name="T36" fmla="*/ 1455 w 3076"/>
              <a:gd name="T37" fmla="*/ 2649 h 4552"/>
              <a:gd name="T38" fmla="*/ 1436 w 3076"/>
              <a:gd name="T39" fmla="*/ 2535 h 4552"/>
              <a:gd name="T40" fmla="*/ 1407 w 3076"/>
              <a:gd name="T41" fmla="*/ 2426 h 4552"/>
              <a:gd name="T42" fmla="*/ 1372 w 3076"/>
              <a:gd name="T43" fmla="*/ 2319 h 4552"/>
              <a:gd name="T44" fmla="*/ 1327 w 3076"/>
              <a:gd name="T45" fmla="*/ 2218 h 4552"/>
              <a:gd name="T46" fmla="*/ 1274 w 3076"/>
              <a:gd name="T47" fmla="*/ 2121 h 4552"/>
              <a:gd name="T48" fmla="*/ 1214 w 3076"/>
              <a:gd name="T49" fmla="*/ 2028 h 4552"/>
              <a:gd name="T50" fmla="*/ 1147 w 3076"/>
              <a:gd name="T51" fmla="*/ 1941 h 4552"/>
              <a:gd name="T52" fmla="*/ 1074 w 3076"/>
              <a:gd name="T53" fmla="*/ 1859 h 4552"/>
              <a:gd name="T54" fmla="*/ 994 w 3076"/>
              <a:gd name="T55" fmla="*/ 1785 h 4552"/>
              <a:gd name="T56" fmla="*/ 909 w 3076"/>
              <a:gd name="T57" fmla="*/ 1715 h 4552"/>
              <a:gd name="T58" fmla="*/ 818 w 3076"/>
              <a:gd name="T59" fmla="*/ 1654 h 4552"/>
              <a:gd name="T60" fmla="*/ 722 w 3076"/>
              <a:gd name="T61" fmla="*/ 1599 h 4552"/>
              <a:gd name="T62" fmla="*/ 622 w 3076"/>
              <a:gd name="T63" fmla="*/ 1552 h 4552"/>
              <a:gd name="T64" fmla="*/ 517 w 3076"/>
              <a:gd name="T65" fmla="*/ 1513 h 4552"/>
              <a:gd name="T66" fmla="*/ 0 w 3076"/>
              <a:gd name="T67" fmla="*/ 0 h 4552"/>
              <a:gd name="T68" fmla="*/ 3076 w 3076"/>
              <a:gd name="T69" fmla="*/ 2488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76" h="4552">
                <a:moveTo>
                  <a:pt x="3076" y="4552"/>
                </a:moveTo>
                <a:lnTo>
                  <a:pt x="1411" y="4552"/>
                </a:lnTo>
                <a:lnTo>
                  <a:pt x="1148" y="3703"/>
                </a:lnTo>
                <a:lnTo>
                  <a:pt x="1167" y="3681"/>
                </a:lnTo>
                <a:lnTo>
                  <a:pt x="1184" y="3657"/>
                </a:lnTo>
                <a:lnTo>
                  <a:pt x="1201" y="3635"/>
                </a:lnTo>
                <a:lnTo>
                  <a:pt x="1219" y="3610"/>
                </a:lnTo>
                <a:lnTo>
                  <a:pt x="1235" y="3587"/>
                </a:lnTo>
                <a:lnTo>
                  <a:pt x="1251" y="3562"/>
                </a:lnTo>
                <a:lnTo>
                  <a:pt x="1267" y="3538"/>
                </a:lnTo>
                <a:lnTo>
                  <a:pt x="1281" y="3512"/>
                </a:lnTo>
                <a:lnTo>
                  <a:pt x="1296" y="3487"/>
                </a:lnTo>
                <a:lnTo>
                  <a:pt x="1309" y="3461"/>
                </a:lnTo>
                <a:lnTo>
                  <a:pt x="1323" y="3435"/>
                </a:lnTo>
                <a:lnTo>
                  <a:pt x="1336" y="3408"/>
                </a:lnTo>
                <a:lnTo>
                  <a:pt x="1348" y="3382"/>
                </a:lnTo>
                <a:lnTo>
                  <a:pt x="1359" y="3354"/>
                </a:lnTo>
                <a:lnTo>
                  <a:pt x="1371" y="3327"/>
                </a:lnTo>
                <a:lnTo>
                  <a:pt x="1382" y="3300"/>
                </a:lnTo>
                <a:lnTo>
                  <a:pt x="1391" y="3271"/>
                </a:lnTo>
                <a:lnTo>
                  <a:pt x="1400" y="3244"/>
                </a:lnTo>
                <a:lnTo>
                  <a:pt x="1409" y="3215"/>
                </a:lnTo>
                <a:lnTo>
                  <a:pt x="1418" y="3186"/>
                </a:lnTo>
                <a:lnTo>
                  <a:pt x="1425" y="3157"/>
                </a:lnTo>
                <a:lnTo>
                  <a:pt x="1432" y="3128"/>
                </a:lnTo>
                <a:lnTo>
                  <a:pt x="1438" y="3098"/>
                </a:lnTo>
                <a:lnTo>
                  <a:pt x="1444" y="3069"/>
                </a:lnTo>
                <a:lnTo>
                  <a:pt x="1449" y="3038"/>
                </a:lnTo>
                <a:lnTo>
                  <a:pt x="1453" y="3008"/>
                </a:lnTo>
                <a:lnTo>
                  <a:pt x="1457" y="2978"/>
                </a:lnTo>
                <a:lnTo>
                  <a:pt x="1460" y="2947"/>
                </a:lnTo>
                <a:lnTo>
                  <a:pt x="1462" y="2916"/>
                </a:lnTo>
                <a:lnTo>
                  <a:pt x="1464" y="2886"/>
                </a:lnTo>
                <a:lnTo>
                  <a:pt x="1465" y="2854"/>
                </a:lnTo>
                <a:lnTo>
                  <a:pt x="1465" y="2823"/>
                </a:lnTo>
                <a:lnTo>
                  <a:pt x="1464" y="2764"/>
                </a:lnTo>
                <a:lnTo>
                  <a:pt x="1461" y="2706"/>
                </a:lnTo>
                <a:lnTo>
                  <a:pt x="1455" y="2649"/>
                </a:lnTo>
                <a:lnTo>
                  <a:pt x="1446" y="2591"/>
                </a:lnTo>
                <a:lnTo>
                  <a:pt x="1436" y="2535"/>
                </a:lnTo>
                <a:lnTo>
                  <a:pt x="1423" y="2480"/>
                </a:lnTo>
                <a:lnTo>
                  <a:pt x="1407" y="2426"/>
                </a:lnTo>
                <a:lnTo>
                  <a:pt x="1391" y="2373"/>
                </a:lnTo>
                <a:lnTo>
                  <a:pt x="1372" y="2319"/>
                </a:lnTo>
                <a:lnTo>
                  <a:pt x="1350" y="2268"/>
                </a:lnTo>
                <a:lnTo>
                  <a:pt x="1327" y="2218"/>
                </a:lnTo>
                <a:lnTo>
                  <a:pt x="1301" y="2169"/>
                </a:lnTo>
                <a:lnTo>
                  <a:pt x="1274" y="2121"/>
                </a:lnTo>
                <a:lnTo>
                  <a:pt x="1245" y="2074"/>
                </a:lnTo>
                <a:lnTo>
                  <a:pt x="1214" y="2028"/>
                </a:lnTo>
                <a:lnTo>
                  <a:pt x="1181" y="1984"/>
                </a:lnTo>
                <a:lnTo>
                  <a:pt x="1147" y="1941"/>
                </a:lnTo>
                <a:lnTo>
                  <a:pt x="1112" y="1899"/>
                </a:lnTo>
                <a:lnTo>
                  <a:pt x="1074" y="1859"/>
                </a:lnTo>
                <a:lnTo>
                  <a:pt x="1035" y="1822"/>
                </a:lnTo>
                <a:lnTo>
                  <a:pt x="994" y="1785"/>
                </a:lnTo>
                <a:lnTo>
                  <a:pt x="953" y="1749"/>
                </a:lnTo>
                <a:lnTo>
                  <a:pt x="909" y="1715"/>
                </a:lnTo>
                <a:lnTo>
                  <a:pt x="864" y="1684"/>
                </a:lnTo>
                <a:lnTo>
                  <a:pt x="818" y="1654"/>
                </a:lnTo>
                <a:lnTo>
                  <a:pt x="771" y="1625"/>
                </a:lnTo>
                <a:lnTo>
                  <a:pt x="722" y="1599"/>
                </a:lnTo>
                <a:lnTo>
                  <a:pt x="672" y="1574"/>
                </a:lnTo>
                <a:lnTo>
                  <a:pt x="622" y="1552"/>
                </a:lnTo>
                <a:lnTo>
                  <a:pt x="570" y="1531"/>
                </a:lnTo>
                <a:lnTo>
                  <a:pt x="517" y="1513"/>
                </a:lnTo>
                <a:lnTo>
                  <a:pt x="463" y="1497"/>
                </a:lnTo>
                <a:lnTo>
                  <a:pt x="0" y="0"/>
                </a:lnTo>
                <a:lnTo>
                  <a:pt x="2304" y="0"/>
                </a:lnTo>
                <a:lnTo>
                  <a:pt x="3076" y="2488"/>
                </a:lnTo>
                <a:lnTo>
                  <a:pt x="3076"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06FE8F7-B262-B742-9338-8618DB3B908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233D55A-95CC-C64C-8D8A-7A84B47C565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01653FE-4B5A-3641-BAC3-B47591A3007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1044670"/>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29">
    <p:spTree>
      <p:nvGrpSpPr>
        <p:cNvPr id="1" name=""/>
        <p:cNvGrpSpPr/>
        <p:nvPr/>
      </p:nvGrpSpPr>
      <p:grpSpPr>
        <a:xfrm>
          <a:off x="0" y="0"/>
          <a:ext cx="0" cy="0"/>
          <a:chOff x="0" y="0"/>
          <a:chExt cx="0" cy="0"/>
        </a:xfrm>
      </p:grpSpPr>
      <p:sp>
        <p:nvSpPr>
          <p:cNvPr id="3" name="Freeform 8"/>
          <p:cNvSpPr>
            <a:spLocks noGrp="1"/>
          </p:cNvSpPr>
          <p:nvPr>
            <p:ph type="pic" sz="quarter" idx="10"/>
          </p:nvPr>
        </p:nvSpPr>
        <p:spPr bwMode="auto">
          <a:xfrm>
            <a:off x="11334720" y="0"/>
            <a:ext cx="6953280" cy="10288588"/>
          </a:xfrm>
          <a:custGeom>
            <a:avLst/>
            <a:gdLst>
              <a:gd name="T0" fmla="*/ 3077 w 3077"/>
              <a:gd name="T1" fmla="*/ 4552 h 4552"/>
              <a:gd name="T2" fmla="*/ 1412 w 3077"/>
              <a:gd name="T3" fmla="*/ 4552 h 4552"/>
              <a:gd name="T4" fmla="*/ 1136 w 3077"/>
              <a:gd name="T5" fmla="*/ 3664 h 4552"/>
              <a:gd name="T6" fmla="*/ 1183 w 3077"/>
              <a:gd name="T7" fmla="*/ 3637 h 4552"/>
              <a:gd name="T8" fmla="*/ 1201 w 3077"/>
              <a:gd name="T9" fmla="*/ 3626 h 4552"/>
              <a:gd name="T10" fmla="*/ 1218 w 3077"/>
              <a:gd name="T11" fmla="*/ 3614 h 4552"/>
              <a:gd name="T12" fmla="*/ 1234 w 3077"/>
              <a:gd name="T13" fmla="*/ 3600 h 4552"/>
              <a:gd name="T14" fmla="*/ 1249 w 3077"/>
              <a:gd name="T15" fmla="*/ 3586 h 4552"/>
              <a:gd name="T16" fmla="*/ 1262 w 3077"/>
              <a:gd name="T17" fmla="*/ 3571 h 4552"/>
              <a:gd name="T18" fmla="*/ 1276 w 3077"/>
              <a:gd name="T19" fmla="*/ 3555 h 4552"/>
              <a:gd name="T20" fmla="*/ 1288 w 3077"/>
              <a:gd name="T21" fmla="*/ 3538 h 4552"/>
              <a:gd name="T22" fmla="*/ 1299 w 3077"/>
              <a:gd name="T23" fmla="*/ 3521 h 4552"/>
              <a:gd name="T24" fmla="*/ 1308 w 3077"/>
              <a:gd name="T25" fmla="*/ 3503 h 4552"/>
              <a:gd name="T26" fmla="*/ 1316 w 3077"/>
              <a:gd name="T27" fmla="*/ 3484 h 4552"/>
              <a:gd name="T28" fmla="*/ 1324 w 3077"/>
              <a:gd name="T29" fmla="*/ 3464 h 4552"/>
              <a:gd name="T30" fmla="*/ 1330 w 3077"/>
              <a:gd name="T31" fmla="*/ 3445 h 4552"/>
              <a:gd name="T32" fmla="*/ 1335 w 3077"/>
              <a:gd name="T33" fmla="*/ 3424 h 4552"/>
              <a:gd name="T34" fmla="*/ 1338 w 3077"/>
              <a:gd name="T35" fmla="*/ 3404 h 4552"/>
              <a:gd name="T36" fmla="*/ 1340 w 3077"/>
              <a:gd name="T37" fmla="*/ 3384 h 4552"/>
              <a:gd name="T38" fmla="*/ 1341 w 3077"/>
              <a:gd name="T39" fmla="*/ 3362 h 4552"/>
              <a:gd name="T40" fmla="*/ 1341 w 3077"/>
              <a:gd name="T41" fmla="*/ 2284 h 4552"/>
              <a:gd name="T42" fmla="*/ 1340 w 3077"/>
              <a:gd name="T43" fmla="*/ 2262 h 4552"/>
              <a:gd name="T44" fmla="*/ 1338 w 3077"/>
              <a:gd name="T45" fmla="*/ 2242 h 4552"/>
              <a:gd name="T46" fmla="*/ 1335 w 3077"/>
              <a:gd name="T47" fmla="*/ 2221 h 4552"/>
              <a:gd name="T48" fmla="*/ 1330 w 3077"/>
              <a:gd name="T49" fmla="*/ 2201 h 4552"/>
              <a:gd name="T50" fmla="*/ 1324 w 3077"/>
              <a:gd name="T51" fmla="*/ 2181 h 4552"/>
              <a:gd name="T52" fmla="*/ 1316 w 3077"/>
              <a:gd name="T53" fmla="*/ 2162 h 4552"/>
              <a:gd name="T54" fmla="*/ 1308 w 3077"/>
              <a:gd name="T55" fmla="*/ 2144 h 4552"/>
              <a:gd name="T56" fmla="*/ 1299 w 3077"/>
              <a:gd name="T57" fmla="*/ 2125 h 4552"/>
              <a:gd name="T58" fmla="*/ 1288 w 3077"/>
              <a:gd name="T59" fmla="*/ 2108 h 4552"/>
              <a:gd name="T60" fmla="*/ 1276 w 3077"/>
              <a:gd name="T61" fmla="*/ 2091 h 4552"/>
              <a:gd name="T62" fmla="*/ 1262 w 3077"/>
              <a:gd name="T63" fmla="*/ 2075 h 4552"/>
              <a:gd name="T64" fmla="*/ 1249 w 3077"/>
              <a:gd name="T65" fmla="*/ 2060 h 4552"/>
              <a:gd name="T66" fmla="*/ 1234 w 3077"/>
              <a:gd name="T67" fmla="*/ 2045 h 4552"/>
              <a:gd name="T68" fmla="*/ 1218 w 3077"/>
              <a:gd name="T69" fmla="*/ 2032 h 4552"/>
              <a:gd name="T70" fmla="*/ 1201 w 3077"/>
              <a:gd name="T71" fmla="*/ 2020 h 4552"/>
              <a:gd name="T72" fmla="*/ 1183 w 3077"/>
              <a:gd name="T73" fmla="*/ 2009 h 4552"/>
              <a:gd name="T74" fmla="*/ 501 w 3077"/>
              <a:gd name="T75" fmla="*/ 1614 h 4552"/>
              <a:gd name="T76" fmla="*/ 0 w 3077"/>
              <a:gd name="T77" fmla="*/ 0 h 4552"/>
              <a:gd name="T78" fmla="*/ 2305 w 3077"/>
              <a:gd name="T79" fmla="*/ 0 h 4552"/>
              <a:gd name="T80" fmla="*/ 3077 w 3077"/>
              <a:gd name="T81" fmla="*/ 2488 h 4552"/>
              <a:gd name="T82" fmla="*/ 3077 w 3077"/>
              <a:gd name="T83" fmla="*/ 4552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77" h="4552">
                <a:moveTo>
                  <a:pt x="3077" y="4552"/>
                </a:moveTo>
                <a:lnTo>
                  <a:pt x="1412" y="4552"/>
                </a:lnTo>
                <a:lnTo>
                  <a:pt x="1136" y="3664"/>
                </a:lnTo>
                <a:lnTo>
                  <a:pt x="1183" y="3637"/>
                </a:lnTo>
                <a:lnTo>
                  <a:pt x="1201" y="3626"/>
                </a:lnTo>
                <a:lnTo>
                  <a:pt x="1218" y="3614"/>
                </a:lnTo>
                <a:lnTo>
                  <a:pt x="1234" y="3600"/>
                </a:lnTo>
                <a:lnTo>
                  <a:pt x="1249" y="3586"/>
                </a:lnTo>
                <a:lnTo>
                  <a:pt x="1262" y="3571"/>
                </a:lnTo>
                <a:lnTo>
                  <a:pt x="1276" y="3555"/>
                </a:lnTo>
                <a:lnTo>
                  <a:pt x="1288" y="3538"/>
                </a:lnTo>
                <a:lnTo>
                  <a:pt x="1299" y="3521"/>
                </a:lnTo>
                <a:lnTo>
                  <a:pt x="1308" y="3503"/>
                </a:lnTo>
                <a:lnTo>
                  <a:pt x="1316" y="3484"/>
                </a:lnTo>
                <a:lnTo>
                  <a:pt x="1324" y="3464"/>
                </a:lnTo>
                <a:lnTo>
                  <a:pt x="1330" y="3445"/>
                </a:lnTo>
                <a:lnTo>
                  <a:pt x="1335" y="3424"/>
                </a:lnTo>
                <a:lnTo>
                  <a:pt x="1338" y="3404"/>
                </a:lnTo>
                <a:lnTo>
                  <a:pt x="1340" y="3384"/>
                </a:lnTo>
                <a:lnTo>
                  <a:pt x="1341" y="3362"/>
                </a:lnTo>
                <a:lnTo>
                  <a:pt x="1341" y="2284"/>
                </a:lnTo>
                <a:lnTo>
                  <a:pt x="1340" y="2262"/>
                </a:lnTo>
                <a:lnTo>
                  <a:pt x="1338" y="2242"/>
                </a:lnTo>
                <a:lnTo>
                  <a:pt x="1335" y="2221"/>
                </a:lnTo>
                <a:lnTo>
                  <a:pt x="1330" y="2201"/>
                </a:lnTo>
                <a:lnTo>
                  <a:pt x="1324" y="2181"/>
                </a:lnTo>
                <a:lnTo>
                  <a:pt x="1316" y="2162"/>
                </a:lnTo>
                <a:lnTo>
                  <a:pt x="1308" y="2144"/>
                </a:lnTo>
                <a:lnTo>
                  <a:pt x="1299" y="2125"/>
                </a:lnTo>
                <a:lnTo>
                  <a:pt x="1288" y="2108"/>
                </a:lnTo>
                <a:lnTo>
                  <a:pt x="1276" y="2091"/>
                </a:lnTo>
                <a:lnTo>
                  <a:pt x="1262" y="2075"/>
                </a:lnTo>
                <a:lnTo>
                  <a:pt x="1249" y="2060"/>
                </a:lnTo>
                <a:lnTo>
                  <a:pt x="1234" y="2045"/>
                </a:lnTo>
                <a:lnTo>
                  <a:pt x="1218" y="2032"/>
                </a:lnTo>
                <a:lnTo>
                  <a:pt x="1201" y="2020"/>
                </a:lnTo>
                <a:lnTo>
                  <a:pt x="1183" y="2009"/>
                </a:lnTo>
                <a:lnTo>
                  <a:pt x="501" y="1614"/>
                </a:lnTo>
                <a:lnTo>
                  <a:pt x="0" y="0"/>
                </a:lnTo>
                <a:lnTo>
                  <a:pt x="2305" y="0"/>
                </a:lnTo>
                <a:lnTo>
                  <a:pt x="3077" y="2488"/>
                </a:lnTo>
                <a:lnTo>
                  <a:pt x="3077"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Freeform 10"/>
          <p:cNvSpPr>
            <a:spLocks noGrp="1"/>
          </p:cNvSpPr>
          <p:nvPr>
            <p:ph type="pic" sz="quarter" idx="11"/>
          </p:nvPr>
        </p:nvSpPr>
        <p:spPr bwMode="auto">
          <a:xfrm>
            <a:off x="8937817" y="3459679"/>
            <a:ext cx="5212135" cy="5845278"/>
          </a:xfrm>
          <a:custGeom>
            <a:avLst/>
            <a:gdLst>
              <a:gd name="T0" fmla="*/ 1008 w 2309"/>
              <a:gd name="T1" fmla="*/ 40 h 2583"/>
              <a:gd name="T2" fmla="*/ 1043 w 2309"/>
              <a:gd name="T3" fmla="*/ 23 h 2583"/>
              <a:gd name="T4" fmla="*/ 1079 w 2309"/>
              <a:gd name="T5" fmla="*/ 11 h 2583"/>
              <a:gd name="T6" fmla="*/ 1116 w 2309"/>
              <a:gd name="T7" fmla="*/ 3 h 2583"/>
              <a:gd name="T8" fmla="*/ 1154 w 2309"/>
              <a:gd name="T9" fmla="*/ 0 h 2583"/>
              <a:gd name="T10" fmla="*/ 1192 w 2309"/>
              <a:gd name="T11" fmla="*/ 3 h 2583"/>
              <a:gd name="T12" fmla="*/ 1230 w 2309"/>
              <a:gd name="T13" fmla="*/ 11 h 2583"/>
              <a:gd name="T14" fmla="*/ 1266 w 2309"/>
              <a:gd name="T15" fmla="*/ 23 h 2583"/>
              <a:gd name="T16" fmla="*/ 1301 w 2309"/>
              <a:gd name="T17" fmla="*/ 40 h 2583"/>
              <a:gd name="T18" fmla="*/ 2179 w 2309"/>
              <a:gd name="T19" fmla="*/ 549 h 2583"/>
              <a:gd name="T20" fmla="*/ 2209 w 2309"/>
              <a:gd name="T21" fmla="*/ 573 h 2583"/>
              <a:gd name="T22" fmla="*/ 2237 w 2309"/>
              <a:gd name="T23" fmla="*/ 600 h 2583"/>
              <a:gd name="T24" fmla="*/ 2259 w 2309"/>
              <a:gd name="T25" fmla="*/ 630 h 2583"/>
              <a:gd name="T26" fmla="*/ 2279 w 2309"/>
              <a:gd name="T27" fmla="*/ 663 h 2583"/>
              <a:gd name="T28" fmla="*/ 2293 w 2309"/>
              <a:gd name="T29" fmla="*/ 698 h 2583"/>
              <a:gd name="T30" fmla="*/ 2303 w 2309"/>
              <a:gd name="T31" fmla="*/ 735 h 2583"/>
              <a:gd name="T32" fmla="*/ 2308 w 2309"/>
              <a:gd name="T33" fmla="*/ 773 h 2583"/>
              <a:gd name="T34" fmla="*/ 2309 w 2309"/>
              <a:gd name="T35" fmla="*/ 1791 h 2583"/>
              <a:gd name="T36" fmla="*/ 2306 w 2309"/>
              <a:gd name="T37" fmla="*/ 1830 h 2583"/>
              <a:gd name="T38" fmla="*/ 2299 w 2309"/>
              <a:gd name="T39" fmla="*/ 1868 h 2583"/>
              <a:gd name="T40" fmla="*/ 2287 w 2309"/>
              <a:gd name="T41" fmla="*/ 1904 h 2583"/>
              <a:gd name="T42" fmla="*/ 2269 w 2309"/>
              <a:gd name="T43" fmla="*/ 1937 h 2583"/>
              <a:gd name="T44" fmla="*/ 2249 w 2309"/>
              <a:gd name="T45" fmla="*/ 1969 h 2583"/>
              <a:gd name="T46" fmla="*/ 2224 w 2309"/>
              <a:gd name="T47" fmla="*/ 1998 h 2583"/>
              <a:gd name="T48" fmla="*/ 2195 w 2309"/>
              <a:gd name="T49" fmla="*/ 2023 h 2583"/>
              <a:gd name="T50" fmla="*/ 2162 w 2309"/>
              <a:gd name="T51" fmla="*/ 2045 h 2583"/>
              <a:gd name="T52" fmla="*/ 1284 w 2309"/>
              <a:gd name="T53" fmla="*/ 2554 h 2583"/>
              <a:gd name="T54" fmla="*/ 1248 w 2309"/>
              <a:gd name="T55" fmla="*/ 2568 h 2583"/>
              <a:gd name="T56" fmla="*/ 1211 w 2309"/>
              <a:gd name="T57" fmla="*/ 2578 h 2583"/>
              <a:gd name="T58" fmla="*/ 1174 w 2309"/>
              <a:gd name="T59" fmla="*/ 2582 h 2583"/>
              <a:gd name="T60" fmla="*/ 1136 w 2309"/>
              <a:gd name="T61" fmla="*/ 2582 h 2583"/>
              <a:gd name="T62" fmla="*/ 1098 w 2309"/>
              <a:gd name="T63" fmla="*/ 2578 h 2583"/>
              <a:gd name="T64" fmla="*/ 1060 w 2309"/>
              <a:gd name="T65" fmla="*/ 2568 h 2583"/>
              <a:gd name="T66" fmla="*/ 1026 w 2309"/>
              <a:gd name="T67" fmla="*/ 2554 h 2583"/>
              <a:gd name="T68" fmla="*/ 146 w 2309"/>
              <a:gd name="T69" fmla="*/ 2045 h 2583"/>
              <a:gd name="T70" fmla="*/ 114 w 2309"/>
              <a:gd name="T71" fmla="*/ 2023 h 2583"/>
              <a:gd name="T72" fmla="*/ 85 w 2309"/>
              <a:gd name="T73" fmla="*/ 1998 h 2583"/>
              <a:gd name="T74" fmla="*/ 60 w 2309"/>
              <a:gd name="T75" fmla="*/ 1969 h 2583"/>
              <a:gd name="T76" fmla="*/ 39 w 2309"/>
              <a:gd name="T77" fmla="*/ 1937 h 2583"/>
              <a:gd name="T78" fmla="*/ 23 w 2309"/>
              <a:gd name="T79" fmla="*/ 1904 h 2583"/>
              <a:gd name="T80" fmla="*/ 10 w 2309"/>
              <a:gd name="T81" fmla="*/ 1868 h 2583"/>
              <a:gd name="T82" fmla="*/ 2 w 2309"/>
              <a:gd name="T83" fmla="*/ 1830 h 2583"/>
              <a:gd name="T84" fmla="*/ 0 w 2309"/>
              <a:gd name="T85" fmla="*/ 1791 h 2583"/>
              <a:gd name="T86" fmla="*/ 0 w 2309"/>
              <a:gd name="T87" fmla="*/ 773 h 2583"/>
              <a:gd name="T88" fmla="*/ 5 w 2309"/>
              <a:gd name="T89" fmla="*/ 735 h 2583"/>
              <a:gd name="T90" fmla="*/ 16 w 2309"/>
              <a:gd name="T91" fmla="*/ 698 h 2583"/>
              <a:gd name="T92" fmla="*/ 30 w 2309"/>
              <a:gd name="T93" fmla="*/ 663 h 2583"/>
              <a:gd name="T94" fmla="*/ 49 w 2309"/>
              <a:gd name="T95" fmla="*/ 630 h 2583"/>
              <a:gd name="T96" fmla="*/ 73 w 2309"/>
              <a:gd name="T97" fmla="*/ 600 h 2583"/>
              <a:gd name="T98" fmla="*/ 99 w 2309"/>
              <a:gd name="T99" fmla="*/ 573 h 2583"/>
              <a:gd name="T100" fmla="*/ 130 w 2309"/>
              <a:gd name="T101" fmla="*/ 549 h 2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09" h="2583">
                <a:moveTo>
                  <a:pt x="146" y="539"/>
                </a:moveTo>
                <a:lnTo>
                  <a:pt x="1008" y="40"/>
                </a:lnTo>
                <a:lnTo>
                  <a:pt x="1026" y="31"/>
                </a:lnTo>
                <a:lnTo>
                  <a:pt x="1043" y="23"/>
                </a:lnTo>
                <a:lnTo>
                  <a:pt x="1060" y="16"/>
                </a:lnTo>
                <a:lnTo>
                  <a:pt x="1079" y="11"/>
                </a:lnTo>
                <a:lnTo>
                  <a:pt x="1098" y="6"/>
                </a:lnTo>
                <a:lnTo>
                  <a:pt x="1116" y="3"/>
                </a:lnTo>
                <a:lnTo>
                  <a:pt x="1136" y="1"/>
                </a:lnTo>
                <a:lnTo>
                  <a:pt x="1154" y="0"/>
                </a:lnTo>
                <a:lnTo>
                  <a:pt x="1174" y="1"/>
                </a:lnTo>
                <a:lnTo>
                  <a:pt x="1192" y="3"/>
                </a:lnTo>
                <a:lnTo>
                  <a:pt x="1211" y="6"/>
                </a:lnTo>
                <a:lnTo>
                  <a:pt x="1230" y="11"/>
                </a:lnTo>
                <a:lnTo>
                  <a:pt x="1248" y="16"/>
                </a:lnTo>
                <a:lnTo>
                  <a:pt x="1266" y="23"/>
                </a:lnTo>
                <a:lnTo>
                  <a:pt x="1284" y="31"/>
                </a:lnTo>
                <a:lnTo>
                  <a:pt x="1301" y="40"/>
                </a:lnTo>
                <a:lnTo>
                  <a:pt x="2162" y="539"/>
                </a:lnTo>
                <a:lnTo>
                  <a:pt x="2179" y="549"/>
                </a:lnTo>
                <a:lnTo>
                  <a:pt x="2195" y="560"/>
                </a:lnTo>
                <a:lnTo>
                  <a:pt x="2209" y="573"/>
                </a:lnTo>
                <a:lnTo>
                  <a:pt x="2224" y="586"/>
                </a:lnTo>
                <a:lnTo>
                  <a:pt x="2237" y="600"/>
                </a:lnTo>
                <a:lnTo>
                  <a:pt x="2249" y="615"/>
                </a:lnTo>
                <a:lnTo>
                  <a:pt x="2259" y="630"/>
                </a:lnTo>
                <a:lnTo>
                  <a:pt x="2269" y="646"/>
                </a:lnTo>
                <a:lnTo>
                  <a:pt x="2279" y="663"/>
                </a:lnTo>
                <a:lnTo>
                  <a:pt x="2287" y="680"/>
                </a:lnTo>
                <a:lnTo>
                  <a:pt x="2293" y="698"/>
                </a:lnTo>
                <a:lnTo>
                  <a:pt x="2299" y="717"/>
                </a:lnTo>
                <a:lnTo>
                  <a:pt x="2303" y="735"/>
                </a:lnTo>
                <a:lnTo>
                  <a:pt x="2306" y="754"/>
                </a:lnTo>
                <a:lnTo>
                  <a:pt x="2308" y="773"/>
                </a:lnTo>
                <a:lnTo>
                  <a:pt x="2309" y="793"/>
                </a:lnTo>
                <a:lnTo>
                  <a:pt x="2309" y="1791"/>
                </a:lnTo>
                <a:lnTo>
                  <a:pt x="2308" y="1811"/>
                </a:lnTo>
                <a:lnTo>
                  <a:pt x="2306" y="1830"/>
                </a:lnTo>
                <a:lnTo>
                  <a:pt x="2303" y="1848"/>
                </a:lnTo>
                <a:lnTo>
                  <a:pt x="2299" y="1868"/>
                </a:lnTo>
                <a:lnTo>
                  <a:pt x="2293" y="1886"/>
                </a:lnTo>
                <a:lnTo>
                  <a:pt x="2287" y="1904"/>
                </a:lnTo>
                <a:lnTo>
                  <a:pt x="2279" y="1921"/>
                </a:lnTo>
                <a:lnTo>
                  <a:pt x="2269" y="1937"/>
                </a:lnTo>
                <a:lnTo>
                  <a:pt x="2259" y="1954"/>
                </a:lnTo>
                <a:lnTo>
                  <a:pt x="2249" y="1969"/>
                </a:lnTo>
                <a:lnTo>
                  <a:pt x="2237" y="1984"/>
                </a:lnTo>
                <a:lnTo>
                  <a:pt x="2224" y="1998"/>
                </a:lnTo>
                <a:lnTo>
                  <a:pt x="2209" y="2011"/>
                </a:lnTo>
                <a:lnTo>
                  <a:pt x="2195" y="2023"/>
                </a:lnTo>
                <a:lnTo>
                  <a:pt x="2179" y="2034"/>
                </a:lnTo>
                <a:lnTo>
                  <a:pt x="2162" y="2045"/>
                </a:lnTo>
                <a:lnTo>
                  <a:pt x="1301" y="2544"/>
                </a:lnTo>
                <a:lnTo>
                  <a:pt x="1284" y="2554"/>
                </a:lnTo>
                <a:lnTo>
                  <a:pt x="1266" y="2561"/>
                </a:lnTo>
                <a:lnTo>
                  <a:pt x="1248" y="2568"/>
                </a:lnTo>
                <a:lnTo>
                  <a:pt x="1230" y="2573"/>
                </a:lnTo>
                <a:lnTo>
                  <a:pt x="1211" y="2578"/>
                </a:lnTo>
                <a:lnTo>
                  <a:pt x="1192" y="2581"/>
                </a:lnTo>
                <a:lnTo>
                  <a:pt x="1174" y="2582"/>
                </a:lnTo>
                <a:lnTo>
                  <a:pt x="1154" y="2583"/>
                </a:lnTo>
                <a:lnTo>
                  <a:pt x="1136" y="2582"/>
                </a:lnTo>
                <a:lnTo>
                  <a:pt x="1116" y="2581"/>
                </a:lnTo>
                <a:lnTo>
                  <a:pt x="1098" y="2578"/>
                </a:lnTo>
                <a:lnTo>
                  <a:pt x="1079" y="2573"/>
                </a:lnTo>
                <a:lnTo>
                  <a:pt x="1060" y="2568"/>
                </a:lnTo>
                <a:lnTo>
                  <a:pt x="1043" y="2561"/>
                </a:lnTo>
                <a:lnTo>
                  <a:pt x="1026" y="2554"/>
                </a:lnTo>
                <a:lnTo>
                  <a:pt x="1008" y="2544"/>
                </a:lnTo>
                <a:lnTo>
                  <a:pt x="146" y="2045"/>
                </a:lnTo>
                <a:lnTo>
                  <a:pt x="130" y="2034"/>
                </a:lnTo>
                <a:lnTo>
                  <a:pt x="114" y="2023"/>
                </a:lnTo>
                <a:lnTo>
                  <a:pt x="99" y="2011"/>
                </a:lnTo>
                <a:lnTo>
                  <a:pt x="85" y="1998"/>
                </a:lnTo>
                <a:lnTo>
                  <a:pt x="73" y="1984"/>
                </a:lnTo>
                <a:lnTo>
                  <a:pt x="60" y="1969"/>
                </a:lnTo>
                <a:lnTo>
                  <a:pt x="49" y="1954"/>
                </a:lnTo>
                <a:lnTo>
                  <a:pt x="39" y="1937"/>
                </a:lnTo>
                <a:lnTo>
                  <a:pt x="30" y="1921"/>
                </a:lnTo>
                <a:lnTo>
                  <a:pt x="23" y="1904"/>
                </a:lnTo>
                <a:lnTo>
                  <a:pt x="16" y="1886"/>
                </a:lnTo>
                <a:lnTo>
                  <a:pt x="10" y="1868"/>
                </a:lnTo>
                <a:lnTo>
                  <a:pt x="5" y="1848"/>
                </a:lnTo>
                <a:lnTo>
                  <a:pt x="2" y="1830"/>
                </a:lnTo>
                <a:lnTo>
                  <a:pt x="0" y="1811"/>
                </a:lnTo>
                <a:lnTo>
                  <a:pt x="0" y="1791"/>
                </a:lnTo>
                <a:lnTo>
                  <a:pt x="0" y="793"/>
                </a:lnTo>
                <a:lnTo>
                  <a:pt x="0" y="773"/>
                </a:lnTo>
                <a:lnTo>
                  <a:pt x="2" y="754"/>
                </a:lnTo>
                <a:lnTo>
                  <a:pt x="5" y="735"/>
                </a:lnTo>
                <a:lnTo>
                  <a:pt x="10" y="717"/>
                </a:lnTo>
                <a:lnTo>
                  <a:pt x="16" y="698"/>
                </a:lnTo>
                <a:lnTo>
                  <a:pt x="23" y="680"/>
                </a:lnTo>
                <a:lnTo>
                  <a:pt x="30" y="663"/>
                </a:lnTo>
                <a:lnTo>
                  <a:pt x="39" y="646"/>
                </a:lnTo>
                <a:lnTo>
                  <a:pt x="49" y="630"/>
                </a:lnTo>
                <a:lnTo>
                  <a:pt x="60" y="615"/>
                </a:lnTo>
                <a:lnTo>
                  <a:pt x="73" y="600"/>
                </a:lnTo>
                <a:lnTo>
                  <a:pt x="85" y="586"/>
                </a:lnTo>
                <a:lnTo>
                  <a:pt x="99" y="573"/>
                </a:lnTo>
                <a:lnTo>
                  <a:pt x="114" y="560"/>
                </a:lnTo>
                <a:lnTo>
                  <a:pt x="130" y="549"/>
                </a:lnTo>
                <a:lnTo>
                  <a:pt x="146" y="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F9EA4139-C638-3F47-919B-3702BDD641E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249671E8-4EBF-2C46-A297-C8E041C8BE3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2A1E079-510D-6248-BF6C-201D1127B7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453590558"/>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30">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0" y="0"/>
            <a:ext cx="13279983" cy="10288588"/>
          </a:xfrm>
          <a:custGeom>
            <a:avLst/>
            <a:gdLst>
              <a:gd name="T0" fmla="*/ 0 w 5859"/>
              <a:gd name="T1" fmla="*/ 0 h 4539"/>
              <a:gd name="T2" fmla="*/ 1319 w 5859"/>
              <a:gd name="T3" fmla="*/ 0 h 4539"/>
              <a:gd name="T4" fmla="*/ 5859 w 5859"/>
              <a:gd name="T5" fmla="*/ 4539 h 4539"/>
              <a:gd name="T6" fmla="*/ 4150 w 5859"/>
              <a:gd name="T7" fmla="*/ 4539 h 4539"/>
              <a:gd name="T8" fmla="*/ 0 w 5859"/>
              <a:gd name="T9" fmla="*/ 391 h 4539"/>
              <a:gd name="T10" fmla="*/ 0 w 5859"/>
              <a:gd name="T11" fmla="*/ 0 h 4539"/>
              <a:gd name="T12" fmla="*/ 4070 w 5859"/>
              <a:gd name="T13" fmla="*/ 4539 h 4539"/>
              <a:gd name="T14" fmla="*/ 2360 w 5859"/>
              <a:gd name="T15" fmla="*/ 4539 h 4539"/>
              <a:gd name="T16" fmla="*/ 0 w 5859"/>
              <a:gd name="T17" fmla="*/ 2180 h 4539"/>
              <a:gd name="T18" fmla="*/ 0 w 5859"/>
              <a:gd name="T19" fmla="*/ 471 h 4539"/>
              <a:gd name="T20" fmla="*/ 4070 w 5859"/>
              <a:gd name="T21" fmla="*/ 4539 h 4539"/>
              <a:gd name="T22" fmla="*/ 2279 w 5859"/>
              <a:gd name="T23" fmla="*/ 4539 h 4539"/>
              <a:gd name="T24" fmla="*/ 569 w 5859"/>
              <a:gd name="T25" fmla="*/ 4539 h 4539"/>
              <a:gd name="T26" fmla="*/ 0 w 5859"/>
              <a:gd name="T27" fmla="*/ 3970 h 4539"/>
              <a:gd name="T28" fmla="*/ 0 w 5859"/>
              <a:gd name="T29" fmla="*/ 2262 h 4539"/>
              <a:gd name="T30" fmla="*/ 2279 w 5859"/>
              <a:gd name="T31" fmla="*/ 4539 h 4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9">
                <a:moveTo>
                  <a:pt x="0" y="0"/>
                </a:moveTo>
                <a:lnTo>
                  <a:pt x="1319" y="0"/>
                </a:lnTo>
                <a:lnTo>
                  <a:pt x="5859" y="4539"/>
                </a:lnTo>
                <a:lnTo>
                  <a:pt x="4150" y="4539"/>
                </a:lnTo>
                <a:lnTo>
                  <a:pt x="0" y="391"/>
                </a:lnTo>
                <a:lnTo>
                  <a:pt x="0" y="0"/>
                </a:lnTo>
                <a:close/>
                <a:moveTo>
                  <a:pt x="4070" y="4539"/>
                </a:moveTo>
                <a:lnTo>
                  <a:pt x="2360" y="4539"/>
                </a:lnTo>
                <a:lnTo>
                  <a:pt x="0" y="2180"/>
                </a:lnTo>
                <a:lnTo>
                  <a:pt x="0" y="471"/>
                </a:lnTo>
                <a:lnTo>
                  <a:pt x="4070" y="4539"/>
                </a:lnTo>
                <a:close/>
                <a:moveTo>
                  <a:pt x="2279" y="4539"/>
                </a:moveTo>
                <a:lnTo>
                  <a:pt x="569" y="4539"/>
                </a:lnTo>
                <a:lnTo>
                  <a:pt x="0" y="3970"/>
                </a:lnTo>
                <a:lnTo>
                  <a:pt x="0" y="2262"/>
                </a:lnTo>
                <a:lnTo>
                  <a:pt x="2279" y="4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5E08A69C-CFB5-F149-A900-BDB250C76C2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BFB996B6-BF05-794D-AA03-6AE01F350831}"/>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1042609"/>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31">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5008008" y="0"/>
            <a:ext cx="13279991" cy="10288588"/>
          </a:xfrm>
          <a:custGeom>
            <a:avLst/>
            <a:gdLst>
              <a:gd name="T0" fmla="*/ 5859 w 5859"/>
              <a:gd name="T1" fmla="*/ 4538 h 4538"/>
              <a:gd name="T2" fmla="*/ 4541 w 5859"/>
              <a:gd name="T3" fmla="*/ 4538 h 4538"/>
              <a:gd name="T4" fmla="*/ 0 w 5859"/>
              <a:gd name="T5" fmla="*/ 0 h 4538"/>
              <a:gd name="T6" fmla="*/ 1709 w 5859"/>
              <a:gd name="T7" fmla="*/ 0 h 4538"/>
              <a:gd name="T8" fmla="*/ 5859 w 5859"/>
              <a:gd name="T9" fmla="*/ 4147 h 4538"/>
              <a:gd name="T10" fmla="*/ 5859 w 5859"/>
              <a:gd name="T11" fmla="*/ 4538 h 4538"/>
              <a:gd name="T12" fmla="*/ 1791 w 5859"/>
              <a:gd name="T13" fmla="*/ 0 h 4538"/>
              <a:gd name="T14" fmla="*/ 3500 w 5859"/>
              <a:gd name="T15" fmla="*/ 0 h 4538"/>
              <a:gd name="T16" fmla="*/ 5859 w 5859"/>
              <a:gd name="T17" fmla="*/ 2358 h 4538"/>
              <a:gd name="T18" fmla="*/ 5859 w 5859"/>
              <a:gd name="T19" fmla="*/ 4067 h 4538"/>
              <a:gd name="T20" fmla="*/ 1791 w 5859"/>
              <a:gd name="T21" fmla="*/ 0 h 4538"/>
              <a:gd name="T22" fmla="*/ 3580 w 5859"/>
              <a:gd name="T23" fmla="*/ 0 h 4538"/>
              <a:gd name="T24" fmla="*/ 5290 w 5859"/>
              <a:gd name="T25" fmla="*/ 0 h 4538"/>
              <a:gd name="T26" fmla="*/ 5859 w 5859"/>
              <a:gd name="T27" fmla="*/ 568 h 4538"/>
              <a:gd name="T28" fmla="*/ 5859 w 5859"/>
              <a:gd name="T29" fmla="*/ 2277 h 4538"/>
              <a:gd name="T30" fmla="*/ 3580 w 5859"/>
              <a:gd name="T31" fmla="*/ 0 h 4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8">
                <a:moveTo>
                  <a:pt x="5859" y="4538"/>
                </a:moveTo>
                <a:lnTo>
                  <a:pt x="4541" y="4538"/>
                </a:lnTo>
                <a:lnTo>
                  <a:pt x="0" y="0"/>
                </a:lnTo>
                <a:lnTo>
                  <a:pt x="1709" y="0"/>
                </a:lnTo>
                <a:lnTo>
                  <a:pt x="5859" y="4147"/>
                </a:lnTo>
                <a:lnTo>
                  <a:pt x="5859" y="4538"/>
                </a:lnTo>
                <a:close/>
                <a:moveTo>
                  <a:pt x="1791" y="0"/>
                </a:moveTo>
                <a:lnTo>
                  <a:pt x="3500" y="0"/>
                </a:lnTo>
                <a:lnTo>
                  <a:pt x="5859" y="2358"/>
                </a:lnTo>
                <a:lnTo>
                  <a:pt x="5859" y="4067"/>
                </a:lnTo>
                <a:lnTo>
                  <a:pt x="1791" y="0"/>
                </a:lnTo>
                <a:close/>
                <a:moveTo>
                  <a:pt x="3580" y="0"/>
                </a:moveTo>
                <a:lnTo>
                  <a:pt x="5290" y="0"/>
                </a:lnTo>
                <a:lnTo>
                  <a:pt x="5859" y="568"/>
                </a:lnTo>
                <a:lnTo>
                  <a:pt x="5859" y="2277"/>
                </a:lnTo>
                <a:lnTo>
                  <a:pt x="358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9E3D951A-69B2-9E47-9312-F79AF28D0C1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27AAB026-1527-0D48-9831-5E7841D2764F}"/>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B9D86F1-18D2-7B4B-8528-AAD7F5F2711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3019157285"/>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32">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17244" y="0"/>
            <a:ext cx="16075035" cy="10288588"/>
          </a:xfrm>
          <a:custGeom>
            <a:avLst/>
            <a:gdLst>
              <a:gd name="T0" fmla="*/ 799 w 5695"/>
              <a:gd name="T1" fmla="*/ 3645 h 3645"/>
              <a:gd name="T2" fmla="*/ 1046 w 5695"/>
              <a:gd name="T3" fmla="*/ 3645 h 3645"/>
              <a:gd name="T4" fmla="*/ 1845 w 5695"/>
              <a:gd name="T5" fmla="*/ 2846 h 3645"/>
              <a:gd name="T6" fmla="*/ 923 w 5695"/>
              <a:gd name="T7" fmla="*/ 1924 h 3645"/>
              <a:gd name="T8" fmla="*/ 0 w 5695"/>
              <a:gd name="T9" fmla="*/ 2846 h 3645"/>
              <a:gd name="T10" fmla="*/ 799 w 5695"/>
              <a:gd name="T11" fmla="*/ 3645 h 3645"/>
              <a:gd name="T12" fmla="*/ 1126 w 5695"/>
              <a:gd name="T13" fmla="*/ 3645 h 3645"/>
              <a:gd name="T14" fmla="*/ 2645 w 5695"/>
              <a:gd name="T15" fmla="*/ 3645 h 3645"/>
              <a:gd name="T16" fmla="*/ 1886 w 5695"/>
              <a:gd name="T17" fmla="*/ 2886 h 3645"/>
              <a:gd name="T18" fmla="*/ 1126 w 5695"/>
              <a:gd name="T19" fmla="*/ 3645 h 3645"/>
              <a:gd name="T20" fmla="*/ 2725 w 5695"/>
              <a:gd name="T21" fmla="*/ 3645 h 3645"/>
              <a:gd name="T22" fmla="*/ 2971 w 5695"/>
              <a:gd name="T23" fmla="*/ 3645 h 3645"/>
              <a:gd name="T24" fmla="*/ 3770 w 5695"/>
              <a:gd name="T25" fmla="*/ 2846 h 3645"/>
              <a:gd name="T26" fmla="*/ 2848 w 5695"/>
              <a:gd name="T27" fmla="*/ 1924 h 3645"/>
              <a:gd name="T28" fmla="*/ 1926 w 5695"/>
              <a:gd name="T29" fmla="*/ 2846 h 3645"/>
              <a:gd name="T30" fmla="*/ 2725 w 5695"/>
              <a:gd name="T31" fmla="*/ 3645 h 3645"/>
              <a:gd name="T32" fmla="*/ 3051 w 5695"/>
              <a:gd name="T33" fmla="*/ 3645 h 3645"/>
              <a:gd name="T34" fmla="*/ 4569 w 5695"/>
              <a:gd name="T35" fmla="*/ 3645 h 3645"/>
              <a:gd name="T36" fmla="*/ 3810 w 5695"/>
              <a:gd name="T37" fmla="*/ 2886 h 3645"/>
              <a:gd name="T38" fmla="*/ 3051 w 5695"/>
              <a:gd name="T39" fmla="*/ 3645 h 3645"/>
              <a:gd name="T40" fmla="*/ 4650 w 5695"/>
              <a:gd name="T41" fmla="*/ 3645 h 3645"/>
              <a:gd name="T42" fmla="*/ 4897 w 5695"/>
              <a:gd name="T43" fmla="*/ 3645 h 3645"/>
              <a:gd name="T44" fmla="*/ 5695 w 5695"/>
              <a:gd name="T45" fmla="*/ 2846 h 3645"/>
              <a:gd name="T46" fmla="*/ 4773 w 5695"/>
              <a:gd name="T47" fmla="*/ 1924 h 3645"/>
              <a:gd name="T48" fmla="*/ 3850 w 5695"/>
              <a:gd name="T49" fmla="*/ 2846 h 3645"/>
              <a:gd name="T50" fmla="*/ 4650 w 5695"/>
              <a:gd name="T51" fmla="*/ 3645 h 3645"/>
              <a:gd name="T52" fmla="*/ 2888 w 5695"/>
              <a:gd name="T53" fmla="*/ 1884 h 3645"/>
              <a:gd name="T54" fmla="*/ 3810 w 5695"/>
              <a:gd name="T55" fmla="*/ 962 h 3645"/>
              <a:gd name="T56" fmla="*/ 4732 w 5695"/>
              <a:gd name="T57" fmla="*/ 1884 h 3645"/>
              <a:gd name="T58" fmla="*/ 3810 w 5695"/>
              <a:gd name="T59" fmla="*/ 2806 h 3645"/>
              <a:gd name="T60" fmla="*/ 2888 w 5695"/>
              <a:gd name="T61" fmla="*/ 1884 h 3645"/>
              <a:gd name="T62" fmla="*/ 1926 w 5695"/>
              <a:gd name="T63" fmla="*/ 922 h 3645"/>
              <a:gd name="T64" fmla="*/ 2848 w 5695"/>
              <a:gd name="T65" fmla="*/ 0 h 3645"/>
              <a:gd name="T66" fmla="*/ 3770 w 5695"/>
              <a:gd name="T67" fmla="*/ 922 h 3645"/>
              <a:gd name="T68" fmla="*/ 2848 w 5695"/>
              <a:gd name="T69" fmla="*/ 1843 h 3645"/>
              <a:gd name="T70" fmla="*/ 1926 w 5695"/>
              <a:gd name="T71" fmla="*/ 922 h 3645"/>
              <a:gd name="T72" fmla="*/ 963 w 5695"/>
              <a:gd name="T73" fmla="*/ 1884 h 3645"/>
              <a:gd name="T74" fmla="*/ 1886 w 5695"/>
              <a:gd name="T75" fmla="*/ 962 h 3645"/>
              <a:gd name="T76" fmla="*/ 2808 w 5695"/>
              <a:gd name="T77" fmla="*/ 1884 h 3645"/>
              <a:gd name="T78" fmla="*/ 1886 w 5695"/>
              <a:gd name="T79" fmla="*/ 2806 h 3645"/>
              <a:gd name="T80" fmla="*/ 963 w 5695"/>
              <a:gd name="T81" fmla="*/ 1884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3645"/>
                </a:moveTo>
                <a:lnTo>
                  <a:pt x="1046" y="3645"/>
                </a:lnTo>
                <a:lnTo>
                  <a:pt x="1845" y="2846"/>
                </a:lnTo>
                <a:lnTo>
                  <a:pt x="923" y="1924"/>
                </a:lnTo>
                <a:lnTo>
                  <a:pt x="0" y="2846"/>
                </a:lnTo>
                <a:lnTo>
                  <a:pt x="799" y="3645"/>
                </a:lnTo>
                <a:close/>
                <a:moveTo>
                  <a:pt x="1126" y="3645"/>
                </a:moveTo>
                <a:lnTo>
                  <a:pt x="2645" y="3645"/>
                </a:lnTo>
                <a:lnTo>
                  <a:pt x="1886" y="2886"/>
                </a:lnTo>
                <a:lnTo>
                  <a:pt x="1126" y="3645"/>
                </a:lnTo>
                <a:close/>
                <a:moveTo>
                  <a:pt x="2725" y="3645"/>
                </a:moveTo>
                <a:lnTo>
                  <a:pt x="2971" y="3645"/>
                </a:lnTo>
                <a:lnTo>
                  <a:pt x="3770" y="2846"/>
                </a:lnTo>
                <a:lnTo>
                  <a:pt x="2848" y="1924"/>
                </a:lnTo>
                <a:lnTo>
                  <a:pt x="1926" y="2846"/>
                </a:lnTo>
                <a:lnTo>
                  <a:pt x="2725" y="3645"/>
                </a:lnTo>
                <a:close/>
                <a:moveTo>
                  <a:pt x="3051" y="3645"/>
                </a:moveTo>
                <a:lnTo>
                  <a:pt x="4569" y="3645"/>
                </a:lnTo>
                <a:lnTo>
                  <a:pt x="3810" y="2886"/>
                </a:lnTo>
                <a:lnTo>
                  <a:pt x="3051" y="3645"/>
                </a:lnTo>
                <a:close/>
                <a:moveTo>
                  <a:pt x="4650" y="3645"/>
                </a:moveTo>
                <a:lnTo>
                  <a:pt x="4897" y="3645"/>
                </a:lnTo>
                <a:lnTo>
                  <a:pt x="5695" y="2846"/>
                </a:lnTo>
                <a:lnTo>
                  <a:pt x="4773" y="1924"/>
                </a:lnTo>
                <a:lnTo>
                  <a:pt x="3850" y="2846"/>
                </a:lnTo>
                <a:lnTo>
                  <a:pt x="4650" y="3645"/>
                </a:lnTo>
                <a:close/>
                <a:moveTo>
                  <a:pt x="2888" y="1884"/>
                </a:moveTo>
                <a:lnTo>
                  <a:pt x="3810" y="962"/>
                </a:lnTo>
                <a:lnTo>
                  <a:pt x="4732" y="1884"/>
                </a:lnTo>
                <a:lnTo>
                  <a:pt x="3810" y="2806"/>
                </a:lnTo>
                <a:lnTo>
                  <a:pt x="2888" y="1884"/>
                </a:lnTo>
                <a:close/>
                <a:moveTo>
                  <a:pt x="1926" y="922"/>
                </a:moveTo>
                <a:lnTo>
                  <a:pt x="2848" y="0"/>
                </a:lnTo>
                <a:lnTo>
                  <a:pt x="3770" y="922"/>
                </a:lnTo>
                <a:lnTo>
                  <a:pt x="2848" y="1843"/>
                </a:lnTo>
                <a:lnTo>
                  <a:pt x="1926" y="922"/>
                </a:lnTo>
                <a:close/>
                <a:moveTo>
                  <a:pt x="963" y="1884"/>
                </a:moveTo>
                <a:lnTo>
                  <a:pt x="1886" y="962"/>
                </a:lnTo>
                <a:lnTo>
                  <a:pt x="2808" y="1884"/>
                </a:lnTo>
                <a:lnTo>
                  <a:pt x="1886" y="2806"/>
                </a:lnTo>
                <a:lnTo>
                  <a:pt x="963" y="188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67D8A615-F4EC-6F4A-AD0C-84BC4354911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426D1AA-C440-8040-BA97-4282AA16723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023D641B-B744-784E-999F-5BC99FCCDD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825683810"/>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33">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4797506" y="0"/>
            <a:ext cx="16075035" cy="10288588"/>
          </a:xfrm>
          <a:custGeom>
            <a:avLst/>
            <a:gdLst>
              <a:gd name="T0" fmla="*/ 799 w 5695"/>
              <a:gd name="T1" fmla="*/ 0 h 3645"/>
              <a:gd name="T2" fmla="*/ 1046 w 5695"/>
              <a:gd name="T3" fmla="*/ 0 h 3645"/>
              <a:gd name="T4" fmla="*/ 1845 w 5695"/>
              <a:gd name="T5" fmla="*/ 799 h 3645"/>
              <a:gd name="T6" fmla="*/ 923 w 5695"/>
              <a:gd name="T7" fmla="*/ 1721 h 3645"/>
              <a:gd name="T8" fmla="*/ 0 w 5695"/>
              <a:gd name="T9" fmla="*/ 799 h 3645"/>
              <a:gd name="T10" fmla="*/ 799 w 5695"/>
              <a:gd name="T11" fmla="*/ 0 h 3645"/>
              <a:gd name="T12" fmla="*/ 1126 w 5695"/>
              <a:gd name="T13" fmla="*/ 0 h 3645"/>
              <a:gd name="T14" fmla="*/ 2645 w 5695"/>
              <a:gd name="T15" fmla="*/ 0 h 3645"/>
              <a:gd name="T16" fmla="*/ 1886 w 5695"/>
              <a:gd name="T17" fmla="*/ 758 h 3645"/>
              <a:gd name="T18" fmla="*/ 1126 w 5695"/>
              <a:gd name="T19" fmla="*/ 0 h 3645"/>
              <a:gd name="T20" fmla="*/ 2725 w 5695"/>
              <a:gd name="T21" fmla="*/ 0 h 3645"/>
              <a:gd name="T22" fmla="*/ 2971 w 5695"/>
              <a:gd name="T23" fmla="*/ 0 h 3645"/>
              <a:gd name="T24" fmla="*/ 3770 w 5695"/>
              <a:gd name="T25" fmla="*/ 799 h 3645"/>
              <a:gd name="T26" fmla="*/ 2848 w 5695"/>
              <a:gd name="T27" fmla="*/ 1721 h 3645"/>
              <a:gd name="T28" fmla="*/ 1926 w 5695"/>
              <a:gd name="T29" fmla="*/ 799 h 3645"/>
              <a:gd name="T30" fmla="*/ 2725 w 5695"/>
              <a:gd name="T31" fmla="*/ 0 h 3645"/>
              <a:gd name="T32" fmla="*/ 3051 w 5695"/>
              <a:gd name="T33" fmla="*/ 0 h 3645"/>
              <a:gd name="T34" fmla="*/ 4569 w 5695"/>
              <a:gd name="T35" fmla="*/ 0 h 3645"/>
              <a:gd name="T36" fmla="*/ 3810 w 5695"/>
              <a:gd name="T37" fmla="*/ 758 h 3645"/>
              <a:gd name="T38" fmla="*/ 3051 w 5695"/>
              <a:gd name="T39" fmla="*/ 0 h 3645"/>
              <a:gd name="T40" fmla="*/ 4650 w 5695"/>
              <a:gd name="T41" fmla="*/ 0 h 3645"/>
              <a:gd name="T42" fmla="*/ 4897 w 5695"/>
              <a:gd name="T43" fmla="*/ 0 h 3645"/>
              <a:gd name="T44" fmla="*/ 5695 w 5695"/>
              <a:gd name="T45" fmla="*/ 798 h 3645"/>
              <a:gd name="T46" fmla="*/ 4773 w 5695"/>
              <a:gd name="T47" fmla="*/ 1721 h 3645"/>
              <a:gd name="T48" fmla="*/ 3850 w 5695"/>
              <a:gd name="T49" fmla="*/ 799 h 3645"/>
              <a:gd name="T50" fmla="*/ 4650 w 5695"/>
              <a:gd name="T51" fmla="*/ 0 h 3645"/>
              <a:gd name="T52" fmla="*/ 2888 w 5695"/>
              <a:gd name="T53" fmla="*/ 1761 h 3645"/>
              <a:gd name="T54" fmla="*/ 3810 w 5695"/>
              <a:gd name="T55" fmla="*/ 2683 h 3645"/>
              <a:gd name="T56" fmla="*/ 4732 w 5695"/>
              <a:gd name="T57" fmla="*/ 1761 h 3645"/>
              <a:gd name="T58" fmla="*/ 3810 w 5695"/>
              <a:gd name="T59" fmla="*/ 839 h 3645"/>
              <a:gd name="T60" fmla="*/ 2888 w 5695"/>
              <a:gd name="T61" fmla="*/ 1761 h 3645"/>
              <a:gd name="T62" fmla="*/ 1926 w 5695"/>
              <a:gd name="T63" fmla="*/ 2723 h 3645"/>
              <a:gd name="T64" fmla="*/ 2848 w 5695"/>
              <a:gd name="T65" fmla="*/ 3645 h 3645"/>
              <a:gd name="T66" fmla="*/ 3770 w 5695"/>
              <a:gd name="T67" fmla="*/ 2723 h 3645"/>
              <a:gd name="T68" fmla="*/ 2848 w 5695"/>
              <a:gd name="T69" fmla="*/ 1801 h 3645"/>
              <a:gd name="T70" fmla="*/ 1926 w 5695"/>
              <a:gd name="T71" fmla="*/ 2723 h 3645"/>
              <a:gd name="T72" fmla="*/ 963 w 5695"/>
              <a:gd name="T73" fmla="*/ 1761 h 3645"/>
              <a:gd name="T74" fmla="*/ 1886 w 5695"/>
              <a:gd name="T75" fmla="*/ 2683 h 3645"/>
              <a:gd name="T76" fmla="*/ 2808 w 5695"/>
              <a:gd name="T77" fmla="*/ 1761 h 3645"/>
              <a:gd name="T78" fmla="*/ 1886 w 5695"/>
              <a:gd name="T79" fmla="*/ 839 h 3645"/>
              <a:gd name="T80" fmla="*/ 963 w 5695"/>
              <a:gd name="T81" fmla="*/ 1761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0"/>
                </a:moveTo>
                <a:lnTo>
                  <a:pt x="1046" y="0"/>
                </a:lnTo>
                <a:lnTo>
                  <a:pt x="1845" y="799"/>
                </a:lnTo>
                <a:lnTo>
                  <a:pt x="923" y="1721"/>
                </a:lnTo>
                <a:lnTo>
                  <a:pt x="0" y="799"/>
                </a:lnTo>
                <a:lnTo>
                  <a:pt x="799" y="0"/>
                </a:lnTo>
                <a:close/>
                <a:moveTo>
                  <a:pt x="1126" y="0"/>
                </a:moveTo>
                <a:lnTo>
                  <a:pt x="2645" y="0"/>
                </a:lnTo>
                <a:lnTo>
                  <a:pt x="1886" y="758"/>
                </a:lnTo>
                <a:lnTo>
                  <a:pt x="1126" y="0"/>
                </a:lnTo>
                <a:close/>
                <a:moveTo>
                  <a:pt x="2725" y="0"/>
                </a:moveTo>
                <a:lnTo>
                  <a:pt x="2971" y="0"/>
                </a:lnTo>
                <a:lnTo>
                  <a:pt x="3770" y="799"/>
                </a:lnTo>
                <a:lnTo>
                  <a:pt x="2848" y="1721"/>
                </a:lnTo>
                <a:lnTo>
                  <a:pt x="1926" y="799"/>
                </a:lnTo>
                <a:lnTo>
                  <a:pt x="2725" y="0"/>
                </a:lnTo>
                <a:close/>
                <a:moveTo>
                  <a:pt x="3051" y="0"/>
                </a:moveTo>
                <a:lnTo>
                  <a:pt x="4569" y="0"/>
                </a:lnTo>
                <a:lnTo>
                  <a:pt x="3810" y="758"/>
                </a:lnTo>
                <a:lnTo>
                  <a:pt x="3051" y="0"/>
                </a:lnTo>
                <a:close/>
                <a:moveTo>
                  <a:pt x="4650" y="0"/>
                </a:moveTo>
                <a:lnTo>
                  <a:pt x="4897" y="0"/>
                </a:lnTo>
                <a:lnTo>
                  <a:pt x="5695" y="798"/>
                </a:lnTo>
                <a:lnTo>
                  <a:pt x="4773" y="1721"/>
                </a:lnTo>
                <a:lnTo>
                  <a:pt x="3850" y="799"/>
                </a:lnTo>
                <a:lnTo>
                  <a:pt x="4650" y="0"/>
                </a:lnTo>
                <a:close/>
                <a:moveTo>
                  <a:pt x="2888" y="1761"/>
                </a:moveTo>
                <a:lnTo>
                  <a:pt x="3810" y="2683"/>
                </a:lnTo>
                <a:lnTo>
                  <a:pt x="4732" y="1761"/>
                </a:lnTo>
                <a:lnTo>
                  <a:pt x="3810" y="839"/>
                </a:lnTo>
                <a:lnTo>
                  <a:pt x="2888" y="1761"/>
                </a:lnTo>
                <a:close/>
                <a:moveTo>
                  <a:pt x="1926" y="2723"/>
                </a:moveTo>
                <a:lnTo>
                  <a:pt x="2848" y="3645"/>
                </a:lnTo>
                <a:lnTo>
                  <a:pt x="3770" y="2723"/>
                </a:lnTo>
                <a:lnTo>
                  <a:pt x="2848" y="1801"/>
                </a:lnTo>
                <a:lnTo>
                  <a:pt x="1926" y="2723"/>
                </a:lnTo>
                <a:close/>
                <a:moveTo>
                  <a:pt x="963" y="1761"/>
                </a:moveTo>
                <a:lnTo>
                  <a:pt x="1886" y="2683"/>
                </a:lnTo>
                <a:lnTo>
                  <a:pt x="2808" y="1761"/>
                </a:lnTo>
                <a:lnTo>
                  <a:pt x="1886" y="839"/>
                </a:lnTo>
                <a:lnTo>
                  <a:pt x="963" y="176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160FDA95-18F8-294F-9490-619C7C0A9C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42CE75B9-A460-8B4A-87CC-0E56228F0C7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C52BB405-E388-534E-BA92-B06362F3CC2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663189912"/>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34">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1818975" y="0"/>
            <a:ext cx="6662002" cy="10288588"/>
          </a:xfrm>
          <a:custGeom>
            <a:avLst/>
            <a:gdLst>
              <a:gd name="connsiteX0" fmla="*/ 4581543 w 6662001"/>
              <a:gd name="connsiteY0" fmla="*/ 6400518 h 10288580"/>
              <a:gd name="connsiteX1" fmla="*/ 6662001 w 6662001"/>
              <a:gd name="connsiteY1" fmla="*/ 6400518 h 10288580"/>
              <a:gd name="connsiteX2" fmla="*/ 6662001 w 6662001"/>
              <a:gd name="connsiteY2" fmla="*/ 8469603 h 10288580"/>
              <a:gd name="connsiteX3" fmla="*/ 4581543 w 6662001"/>
              <a:gd name="connsiteY3" fmla="*/ 8469603 h 10288580"/>
              <a:gd name="connsiteX4" fmla="*/ 2296458 w 6662001"/>
              <a:gd name="connsiteY4" fmla="*/ 6400518 h 10288580"/>
              <a:gd name="connsiteX5" fmla="*/ 4365543 w 6662001"/>
              <a:gd name="connsiteY5" fmla="*/ 6400518 h 10288580"/>
              <a:gd name="connsiteX6" fmla="*/ 4365543 w 6662001"/>
              <a:gd name="connsiteY6" fmla="*/ 8469603 h 10288580"/>
              <a:gd name="connsiteX7" fmla="*/ 2296458 w 6662001"/>
              <a:gd name="connsiteY7" fmla="*/ 8469603 h 10288580"/>
              <a:gd name="connsiteX8" fmla="*/ 0 w 6662001"/>
              <a:gd name="connsiteY8" fmla="*/ 6400518 h 10288580"/>
              <a:gd name="connsiteX9" fmla="*/ 2069085 w 6662001"/>
              <a:gd name="connsiteY9" fmla="*/ 6400518 h 10288580"/>
              <a:gd name="connsiteX10" fmla="*/ 2069085 w 6662001"/>
              <a:gd name="connsiteY10" fmla="*/ 10288580 h 10288580"/>
              <a:gd name="connsiteX11" fmla="*/ 0 w 6662001"/>
              <a:gd name="connsiteY11" fmla="*/ 10288580 h 10288580"/>
              <a:gd name="connsiteX12" fmla="*/ 4581543 w 6662001"/>
              <a:gd name="connsiteY12" fmla="*/ 4115434 h 10288580"/>
              <a:gd name="connsiteX13" fmla="*/ 6662001 w 6662001"/>
              <a:gd name="connsiteY13" fmla="*/ 4115434 h 10288580"/>
              <a:gd name="connsiteX14" fmla="*/ 6662001 w 6662001"/>
              <a:gd name="connsiteY14" fmla="*/ 6184518 h 10288580"/>
              <a:gd name="connsiteX15" fmla="*/ 4581543 w 6662001"/>
              <a:gd name="connsiteY15" fmla="*/ 6184518 h 10288580"/>
              <a:gd name="connsiteX16" fmla="*/ 0 w 6662001"/>
              <a:gd name="connsiteY16" fmla="*/ 4115434 h 10288580"/>
              <a:gd name="connsiteX17" fmla="*/ 2069085 w 6662001"/>
              <a:gd name="connsiteY17" fmla="*/ 4115434 h 10288580"/>
              <a:gd name="connsiteX18" fmla="*/ 2069085 w 6662001"/>
              <a:gd name="connsiteY18" fmla="*/ 6184518 h 10288580"/>
              <a:gd name="connsiteX19" fmla="*/ 0 w 6662001"/>
              <a:gd name="connsiteY19" fmla="*/ 6184518 h 10288580"/>
              <a:gd name="connsiteX20" fmla="*/ 2296458 w 6662001"/>
              <a:gd name="connsiteY20" fmla="*/ 4115434 h 10288580"/>
              <a:gd name="connsiteX21" fmla="*/ 4365543 w 6662001"/>
              <a:gd name="connsiteY21" fmla="*/ 4115434 h 10288580"/>
              <a:gd name="connsiteX22" fmla="*/ 4365543 w 6662001"/>
              <a:gd name="connsiteY22" fmla="*/ 6184518 h 10288580"/>
              <a:gd name="connsiteX23" fmla="*/ 2296458 w 6662001"/>
              <a:gd name="connsiteY23" fmla="*/ 6184518 h 10288580"/>
              <a:gd name="connsiteX24" fmla="*/ 0 w 6662001"/>
              <a:gd name="connsiteY24" fmla="*/ 1818976 h 10288580"/>
              <a:gd name="connsiteX25" fmla="*/ 2069085 w 6662001"/>
              <a:gd name="connsiteY25" fmla="*/ 1818976 h 10288580"/>
              <a:gd name="connsiteX26" fmla="*/ 2069085 w 6662001"/>
              <a:gd name="connsiteY26" fmla="*/ 3899434 h 10288580"/>
              <a:gd name="connsiteX27" fmla="*/ 0 w 6662001"/>
              <a:gd name="connsiteY27" fmla="*/ 3899434 h 10288580"/>
              <a:gd name="connsiteX28" fmla="*/ 4581543 w 6662001"/>
              <a:gd name="connsiteY28" fmla="*/ 1818975 h 10288580"/>
              <a:gd name="connsiteX29" fmla="*/ 6662001 w 6662001"/>
              <a:gd name="connsiteY29" fmla="*/ 1818975 h 10288580"/>
              <a:gd name="connsiteX30" fmla="*/ 6662001 w 6662001"/>
              <a:gd name="connsiteY30" fmla="*/ 3899433 h 10288580"/>
              <a:gd name="connsiteX31" fmla="*/ 4581543 w 6662001"/>
              <a:gd name="connsiteY31" fmla="*/ 3899433 h 10288580"/>
              <a:gd name="connsiteX32" fmla="*/ 2296458 w 6662001"/>
              <a:gd name="connsiteY32" fmla="*/ 0 h 10288580"/>
              <a:gd name="connsiteX33" fmla="*/ 4365543 w 6662001"/>
              <a:gd name="connsiteY33" fmla="*/ 0 h 10288580"/>
              <a:gd name="connsiteX34" fmla="*/ 4365543 w 6662001"/>
              <a:gd name="connsiteY34" fmla="*/ 3899434 h 10288580"/>
              <a:gd name="connsiteX35" fmla="*/ 2296458 w 6662001"/>
              <a:gd name="connsiteY35" fmla="*/ 3899434 h 1028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662001" h="10288580">
                <a:moveTo>
                  <a:pt x="4581543" y="6400518"/>
                </a:moveTo>
                <a:lnTo>
                  <a:pt x="6662001" y="6400518"/>
                </a:lnTo>
                <a:lnTo>
                  <a:pt x="6662001" y="8469603"/>
                </a:lnTo>
                <a:lnTo>
                  <a:pt x="4581543" y="8469603"/>
                </a:lnTo>
                <a:close/>
                <a:moveTo>
                  <a:pt x="2296458" y="6400518"/>
                </a:moveTo>
                <a:lnTo>
                  <a:pt x="4365543" y="6400518"/>
                </a:lnTo>
                <a:lnTo>
                  <a:pt x="4365543" y="8469603"/>
                </a:lnTo>
                <a:lnTo>
                  <a:pt x="2296458" y="8469603"/>
                </a:lnTo>
                <a:close/>
                <a:moveTo>
                  <a:pt x="0" y="6400518"/>
                </a:moveTo>
                <a:lnTo>
                  <a:pt x="2069085" y="6400518"/>
                </a:lnTo>
                <a:lnTo>
                  <a:pt x="2069085" y="10288580"/>
                </a:lnTo>
                <a:lnTo>
                  <a:pt x="0" y="10288580"/>
                </a:lnTo>
                <a:close/>
                <a:moveTo>
                  <a:pt x="4581543" y="4115434"/>
                </a:moveTo>
                <a:lnTo>
                  <a:pt x="6662001" y="4115434"/>
                </a:lnTo>
                <a:lnTo>
                  <a:pt x="6662001" y="6184518"/>
                </a:lnTo>
                <a:lnTo>
                  <a:pt x="4581543" y="6184518"/>
                </a:lnTo>
                <a:close/>
                <a:moveTo>
                  <a:pt x="0" y="4115434"/>
                </a:moveTo>
                <a:lnTo>
                  <a:pt x="2069085" y="4115434"/>
                </a:lnTo>
                <a:lnTo>
                  <a:pt x="2069085" y="6184518"/>
                </a:lnTo>
                <a:lnTo>
                  <a:pt x="0" y="6184518"/>
                </a:lnTo>
                <a:close/>
                <a:moveTo>
                  <a:pt x="2296458" y="4115434"/>
                </a:moveTo>
                <a:lnTo>
                  <a:pt x="4365543" y="4115434"/>
                </a:lnTo>
                <a:lnTo>
                  <a:pt x="4365543" y="6184518"/>
                </a:lnTo>
                <a:lnTo>
                  <a:pt x="2296458" y="6184518"/>
                </a:lnTo>
                <a:close/>
                <a:moveTo>
                  <a:pt x="0" y="1818976"/>
                </a:moveTo>
                <a:lnTo>
                  <a:pt x="2069085" y="1818976"/>
                </a:lnTo>
                <a:lnTo>
                  <a:pt x="2069085" y="3899434"/>
                </a:lnTo>
                <a:lnTo>
                  <a:pt x="0" y="3899434"/>
                </a:lnTo>
                <a:close/>
                <a:moveTo>
                  <a:pt x="4581543" y="1818975"/>
                </a:moveTo>
                <a:lnTo>
                  <a:pt x="6662001" y="1818975"/>
                </a:lnTo>
                <a:lnTo>
                  <a:pt x="6662001" y="3899433"/>
                </a:lnTo>
                <a:lnTo>
                  <a:pt x="4581543" y="3899433"/>
                </a:lnTo>
                <a:close/>
                <a:moveTo>
                  <a:pt x="2296458" y="0"/>
                </a:moveTo>
                <a:lnTo>
                  <a:pt x="4365543" y="0"/>
                </a:lnTo>
                <a:lnTo>
                  <a:pt x="4365543" y="3899434"/>
                </a:lnTo>
                <a:lnTo>
                  <a:pt x="2296458" y="389943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85B429BA-8206-424E-BC96-CC7B15B1AEE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552B6704-F2A5-7B48-9BCB-2C123C0F8E5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3748485"/>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35">
    <p:spTree>
      <p:nvGrpSpPr>
        <p:cNvPr id="1" name=""/>
        <p:cNvGrpSpPr/>
        <p:nvPr/>
      </p:nvGrpSpPr>
      <p:grpSpPr>
        <a:xfrm>
          <a:off x="0" y="0"/>
          <a:ext cx="0" cy="0"/>
          <a:chOff x="0" y="0"/>
          <a:chExt cx="0" cy="0"/>
        </a:xfrm>
      </p:grpSpPr>
      <p:sp>
        <p:nvSpPr>
          <p:cNvPr id="6" name="Рисунок 2"/>
          <p:cNvSpPr>
            <a:spLocks noGrp="1" noChangeArrowheads="1"/>
          </p:cNvSpPr>
          <p:nvPr>
            <p:ph type="pic" sz="quarter" idx="10"/>
          </p:nvPr>
        </p:nvSpPr>
        <p:spPr bwMode="auto">
          <a:xfrm>
            <a:off x="1237024" y="1307392"/>
            <a:ext cx="7696540" cy="7673803"/>
          </a:xfrm>
          <a:custGeom>
            <a:avLst/>
            <a:gdLst>
              <a:gd name="connsiteX0" fmla="*/ 6696103 w 7696540"/>
              <a:gd name="connsiteY0" fmla="*/ 6673365 h 7673802"/>
              <a:gd name="connsiteX1" fmla="*/ 7696540 w 7696540"/>
              <a:gd name="connsiteY1" fmla="*/ 6673365 h 7673802"/>
              <a:gd name="connsiteX2" fmla="*/ 7696540 w 7696540"/>
              <a:gd name="connsiteY2" fmla="*/ 7673802 h 7673802"/>
              <a:gd name="connsiteX3" fmla="*/ 6696103 w 7696540"/>
              <a:gd name="connsiteY3" fmla="*/ 7673802 h 7673802"/>
              <a:gd name="connsiteX4" fmla="*/ 5581980 w 7696540"/>
              <a:gd name="connsiteY4" fmla="*/ 6673365 h 7673802"/>
              <a:gd name="connsiteX5" fmla="*/ 6582417 w 7696540"/>
              <a:gd name="connsiteY5" fmla="*/ 6673365 h 7673802"/>
              <a:gd name="connsiteX6" fmla="*/ 6582417 w 7696540"/>
              <a:gd name="connsiteY6" fmla="*/ 7673802 h 7673802"/>
              <a:gd name="connsiteX7" fmla="*/ 5581980 w 7696540"/>
              <a:gd name="connsiteY7" fmla="*/ 7673802 h 7673802"/>
              <a:gd name="connsiteX8" fmla="*/ 4467857 w 7696540"/>
              <a:gd name="connsiteY8" fmla="*/ 6673365 h 7673802"/>
              <a:gd name="connsiteX9" fmla="*/ 5456929 w 7696540"/>
              <a:gd name="connsiteY9" fmla="*/ 6673365 h 7673802"/>
              <a:gd name="connsiteX10" fmla="*/ 5456929 w 7696540"/>
              <a:gd name="connsiteY10" fmla="*/ 7673802 h 7673802"/>
              <a:gd name="connsiteX11" fmla="*/ 4467857 w 7696540"/>
              <a:gd name="connsiteY11" fmla="*/ 7673802 h 7673802"/>
              <a:gd name="connsiteX12" fmla="*/ 2228246 w 7696540"/>
              <a:gd name="connsiteY12" fmla="*/ 6673365 h 7673802"/>
              <a:gd name="connsiteX13" fmla="*/ 3228683 w 7696540"/>
              <a:gd name="connsiteY13" fmla="*/ 6673365 h 7673802"/>
              <a:gd name="connsiteX14" fmla="*/ 3228683 w 7696540"/>
              <a:gd name="connsiteY14" fmla="*/ 7673802 h 7673802"/>
              <a:gd name="connsiteX15" fmla="*/ 2228246 w 7696540"/>
              <a:gd name="connsiteY15" fmla="*/ 7673802 h 7673802"/>
              <a:gd name="connsiteX16" fmla="*/ 1114123 w 7696540"/>
              <a:gd name="connsiteY16" fmla="*/ 6673365 h 7673802"/>
              <a:gd name="connsiteX17" fmla="*/ 2114560 w 7696540"/>
              <a:gd name="connsiteY17" fmla="*/ 6673365 h 7673802"/>
              <a:gd name="connsiteX18" fmla="*/ 2114560 w 7696540"/>
              <a:gd name="connsiteY18" fmla="*/ 7673802 h 7673802"/>
              <a:gd name="connsiteX19" fmla="*/ 1114123 w 7696540"/>
              <a:gd name="connsiteY19" fmla="*/ 7673802 h 7673802"/>
              <a:gd name="connsiteX20" fmla="*/ 6696103 w 7696540"/>
              <a:gd name="connsiteY20" fmla="*/ 5570615 h 7673802"/>
              <a:gd name="connsiteX21" fmla="*/ 7696540 w 7696540"/>
              <a:gd name="connsiteY21" fmla="*/ 5570615 h 7673802"/>
              <a:gd name="connsiteX22" fmla="*/ 7696540 w 7696540"/>
              <a:gd name="connsiteY22" fmla="*/ 6559687 h 7673802"/>
              <a:gd name="connsiteX23" fmla="*/ 6696103 w 7696540"/>
              <a:gd name="connsiteY23" fmla="*/ 6559687 h 7673802"/>
              <a:gd name="connsiteX24" fmla="*/ 4467857 w 7696540"/>
              <a:gd name="connsiteY24" fmla="*/ 5570615 h 7673802"/>
              <a:gd name="connsiteX25" fmla="*/ 5456929 w 7696540"/>
              <a:gd name="connsiteY25" fmla="*/ 5570615 h 7673802"/>
              <a:gd name="connsiteX26" fmla="*/ 5456929 w 7696540"/>
              <a:gd name="connsiteY26" fmla="*/ 6559687 h 7673802"/>
              <a:gd name="connsiteX27" fmla="*/ 4467857 w 7696540"/>
              <a:gd name="connsiteY27" fmla="*/ 6559687 h 7673802"/>
              <a:gd name="connsiteX28" fmla="*/ 3342369 w 7696540"/>
              <a:gd name="connsiteY28" fmla="*/ 5570615 h 7673802"/>
              <a:gd name="connsiteX29" fmla="*/ 4342806 w 7696540"/>
              <a:gd name="connsiteY29" fmla="*/ 5570615 h 7673802"/>
              <a:gd name="connsiteX30" fmla="*/ 4342806 w 7696540"/>
              <a:gd name="connsiteY30" fmla="*/ 6559687 h 7673802"/>
              <a:gd name="connsiteX31" fmla="*/ 3342369 w 7696540"/>
              <a:gd name="connsiteY31" fmla="*/ 6559687 h 7673802"/>
              <a:gd name="connsiteX32" fmla="*/ 2228246 w 7696540"/>
              <a:gd name="connsiteY32" fmla="*/ 5570615 h 7673802"/>
              <a:gd name="connsiteX33" fmla="*/ 3228683 w 7696540"/>
              <a:gd name="connsiteY33" fmla="*/ 5570615 h 7673802"/>
              <a:gd name="connsiteX34" fmla="*/ 3228683 w 7696540"/>
              <a:gd name="connsiteY34" fmla="*/ 6559687 h 7673802"/>
              <a:gd name="connsiteX35" fmla="*/ 2228246 w 7696540"/>
              <a:gd name="connsiteY35" fmla="*/ 6559687 h 7673802"/>
              <a:gd name="connsiteX36" fmla="*/ 1114123 w 7696540"/>
              <a:gd name="connsiteY36" fmla="*/ 5570615 h 7673802"/>
              <a:gd name="connsiteX37" fmla="*/ 2114560 w 7696540"/>
              <a:gd name="connsiteY37" fmla="*/ 5570615 h 7673802"/>
              <a:gd name="connsiteX38" fmla="*/ 2114560 w 7696540"/>
              <a:gd name="connsiteY38" fmla="*/ 6559687 h 7673802"/>
              <a:gd name="connsiteX39" fmla="*/ 1114123 w 7696540"/>
              <a:gd name="connsiteY39" fmla="*/ 6559687 h 7673802"/>
              <a:gd name="connsiteX40" fmla="*/ 0 w 7696540"/>
              <a:gd name="connsiteY40" fmla="*/ 5570615 h 7673802"/>
              <a:gd name="connsiteX41" fmla="*/ 989072 w 7696540"/>
              <a:gd name="connsiteY41" fmla="*/ 5570615 h 7673802"/>
              <a:gd name="connsiteX42" fmla="*/ 989072 w 7696540"/>
              <a:gd name="connsiteY42" fmla="*/ 6559687 h 7673802"/>
              <a:gd name="connsiteX43" fmla="*/ 0 w 7696540"/>
              <a:gd name="connsiteY43" fmla="*/ 6559687 h 7673802"/>
              <a:gd name="connsiteX44" fmla="*/ 6696103 w 7696540"/>
              <a:gd name="connsiteY44" fmla="*/ 4456492 h 7673802"/>
              <a:gd name="connsiteX45" fmla="*/ 7696540 w 7696540"/>
              <a:gd name="connsiteY45" fmla="*/ 4456492 h 7673802"/>
              <a:gd name="connsiteX46" fmla="*/ 7696540 w 7696540"/>
              <a:gd name="connsiteY46" fmla="*/ 5445564 h 7673802"/>
              <a:gd name="connsiteX47" fmla="*/ 6696103 w 7696540"/>
              <a:gd name="connsiteY47" fmla="*/ 5445564 h 7673802"/>
              <a:gd name="connsiteX48" fmla="*/ 5581980 w 7696540"/>
              <a:gd name="connsiteY48" fmla="*/ 4456492 h 7673802"/>
              <a:gd name="connsiteX49" fmla="*/ 6582417 w 7696540"/>
              <a:gd name="connsiteY49" fmla="*/ 4456492 h 7673802"/>
              <a:gd name="connsiteX50" fmla="*/ 6582417 w 7696540"/>
              <a:gd name="connsiteY50" fmla="*/ 5445564 h 7673802"/>
              <a:gd name="connsiteX51" fmla="*/ 5581980 w 7696540"/>
              <a:gd name="connsiteY51" fmla="*/ 5445564 h 7673802"/>
              <a:gd name="connsiteX52" fmla="*/ 4467857 w 7696540"/>
              <a:gd name="connsiteY52" fmla="*/ 4456492 h 7673802"/>
              <a:gd name="connsiteX53" fmla="*/ 5456929 w 7696540"/>
              <a:gd name="connsiteY53" fmla="*/ 4456492 h 7673802"/>
              <a:gd name="connsiteX54" fmla="*/ 5456929 w 7696540"/>
              <a:gd name="connsiteY54" fmla="*/ 5445564 h 7673802"/>
              <a:gd name="connsiteX55" fmla="*/ 4467857 w 7696540"/>
              <a:gd name="connsiteY55" fmla="*/ 5445564 h 7673802"/>
              <a:gd name="connsiteX56" fmla="*/ 3342369 w 7696540"/>
              <a:gd name="connsiteY56" fmla="*/ 4456492 h 7673802"/>
              <a:gd name="connsiteX57" fmla="*/ 4342806 w 7696540"/>
              <a:gd name="connsiteY57" fmla="*/ 4456492 h 7673802"/>
              <a:gd name="connsiteX58" fmla="*/ 4342806 w 7696540"/>
              <a:gd name="connsiteY58" fmla="*/ 5445564 h 7673802"/>
              <a:gd name="connsiteX59" fmla="*/ 3342369 w 7696540"/>
              <a:gd name="connsiteY59" fmla="*/ 5445564 h 7673802"/>
              <a:gd name="connsiteX60" fmla="*/ 1114124 w 7696540"/>
              <a:gd name="connsiteY60" fmla="*/ 4456492 h 7673802"/>
              <a:gd name="connsiteX61" fmla="*/ 2114561 w 7696540"/>
              <a:gd name="connsiteY61" fmla="*/ 4456492 h 7673802"/>
              <a:gd name="connsiteX62" fmla="*/ 2114561 w 7696540"/>
              <a:gd name="connsiteY62" fmla="*/ 5445564 h 7673802"/>
              <a:gd name="connsiteX63" fmla="*/ 1114124 w 7696540"/>
              <a:gd name="connsiteY63" fmla="*/ 5445564 h 7673802"/>
              <a:gd name="connsiteX64" fmla="*/ 6696103 w 7696540"/>
              <a:gd name="connsiteY64" fmla="*/ 3342369 h 7673802"/>
              <a:gd name="connsiteX65" fmla="*/ 7696540 w 7696540"/>
              <a:gd name="connsiteY65" fmla="*/ 3342369 h 7673802"/>
              <a:gd name="connsiteX66" fmla="*/ 7696540 w 7696540"/>
              <a:gd name="connsiteY66" fmla="*/ 4331441 h 7673802"/>
              <a:gd name="connsiteX67" fmla="*/ 6696103 w 7696540"/>
              <a:gd name="connsiteY67" fmla="*/ 4331441 h 7673802"/>
              <a:gd name="connsiteX68" fmla="*/ 5581980 w 7696540"/>
              <a:gd name="connsiteY68" fmla="*/ 3342369 h 7673802"/>
              <a:gd name="connsiteX69" fmla="*/ 6582417 w 7696540"/>
              <a:gd name="connsiteY69" fmla="*/ 3342369 h 7673802"/>
              <a:gd name="connsiteX70" fmla="*/ 6582417 w 7696540"/>
              <a:gd name="connsiteY70" fmla="*/ 4331441 h 7673802"/>
              <a:gd name="connsiteX71" fmla="*/ 5581980 w 7696540"/>
              <a:gd name="connsiteY71" fmla="*/ 4331441 h 7673802"/>
              <a:gd name="connsiteX72" fmla="*/ 3342369 w 7696540"/>
              <a:gd name="connsiteY72" fmla="*/ 3342369 h 7673802"/>
              <a:gd name="connsiteX73" fmla="*/ 4342806 w 7696540"/>
              <a:gd name="connsiteY73" fmla="*/ 3342369 h 7673802"/>
              <a:gd name="connsiteX74" fmla="*/ 4342806 w 7696540"/>
              <a:gd name="connsiteY74" fmla="*/ 4331441 h 7673802"/>
              <a:gd name="connsiteX75" fmla="*/ 3342369 w 7696540"/>
              <a:gd name="connsiteY75" fmla="*/ 4331441 h 7673802"/>
              <a:gd name="connsiteX76" fmla="*/ 2228246 w 7696540"/>
              <a:gd name="connsiteY76" fmla="*/ 3342369 h 7673802"/>
              <a:gd name="connsiteX77" fmla="*/ 3228683 w 7696540"/>
              <a:gd name="connsiteY77" fmla="*/ 3342369 h 7673802"/>
              <a:gd name="connsiteX78" fmla="*/ 3228683 w 7696540"/>
              <a:gd name="connsiteY78" fmla="*/ 4331441 h 7673802"/>
              <a:gd name="connsiteX79" fmla="*/ 2228246 w 7696540"/>
              <a:gd name="connsiteY79" fmla="*/ 4331441 h 7673802"/>
              <a:gd name="connsiteX80" fmla="*/ 1 w 7696540"/>
              <a:gd name="connsiteY80" fmla="*/ 3342369 h 7673802"/>
              <a:gd name="connsiteX81" fmla="*/ 989072 w 7696540"/>
              <a:gd name="connsiteY81" fmla="*/ 3342369 h 7673802"/>
              <a:gd name="connsiteX82" fmla="*/ 989072 w 7696540"/>
              <a:gd name="connsiteY82" fmla="*/ 4331441 h 7673802"/>
              <a:gd name="connsiteX83" fmla="*/ 1 w 7696540"/>
              <a:gd name="connsiteY83" fmla="*/ 4331441 h 7673802"/>
              <a:gd name="connsiteX84" fmla="*/ 6696103 w 7696540"/>
              <a:gd name="connsiteY84" fmla="*/ 2228246 h 7673802"/>
              <a:gd name="connsiteX85" fmla="*/ 7696540 w 7696540"/>
              <a:gd name="connsiteY85" fmla="*/ 2228246 h 7673802"/>
              <a:gd name="connsiteX86" fmla="*/ 7696540 w 7696540"/>
              <a:gd name="connsiteY86" fmla="*/ 3217318 h 7673802"/>
              <a:gd name="connsiteX87" fmla="*/ 6696103 w 7696540"/>
              <a:gd name="connsiteY87" fmla="*/ 3217318 h 7673802"/>
              <a:gd name="connsiteX88" fmla="*/ 5581980 w 7696540"/>
              <a:gd name="connsiteY88" fmla="*/ 2228246 h 7673802"/>
              <a:gd name="connsiteX89" fmla="*/ 6582417 w 7696540"/>
              <a:gd name="connsiteY89" fmla="*/ 2228246 h 7673802"/>
              <a:gd name="connsiteX90" fmla="*/ 6582417 w 7696540"/>
              <a:gd name="connsiteY90" fmla="*/ 3217318 h 7673802"/>
              <a:gd name="connsiteX91" fmla="*/ 5581980 w 7696540"/>
              <a:gd name="connsiteY91" fmla="*/ 3217318 h 7673802"/>
              <a:gd name="connsiteX92" fmla="*/ 4467857 w 7696540"/>
              <a:gd name="connsiteY92" fmla="*/ 2228246 h 7673802"/>
              <a:gd name="connsiteX93" fmla="*/ 5456929 w 7696540"/>
              <a:gd name="connsiteY93" fmla="*/ 2228246 h 7673802"/>
              <a:gd name="connsiteX94" fmla="*/ 5456929 w 7696540"/>
              <a:gd name="connsiteY94" fmla="*/ 3217318 h 7673802"/>
              <a:gd name="connsiteX95" fmla="*/ 4467857 w 7696540"/>
              <a:gd name="connsiteY95" fmla="*/ 3217318 h 7673802"/>
              <a:gd name="connsiteX96" fmla="*/ 3342369 w 7696540"/>
              <a:gd name="connsiteY96" fmla="*/ 2228246 h 7673802"/>
              <a:gd name="connsiteX97" fmla="*/ 4342806 w 7696540"/>
              <a:gd name="connsiteY97" fmla="*/ 2228246 h 7673802"/>
              <a:gd name="connsiteX98" fmla="*/ 4342806 w 7696540"/>
              <a:gd name="connsiteY98" fmla="*/ 3217318 h 7673802"/>
              <a:gd name="connsiteX99" fmla="*/ 3342369 w 7696540"/>
              <a:gd name="connsiteY99" fmla="*/ 3217318 h 7673802"/>
              <a:gd name="connsiteX100" fmla="*/ 2228249 w 7696540"/>
              <a:gd name="connsiteY100" fmla="*/ 2228246 h 7673802"/>
              <a:gd name="connsiteX101" fmla="*/ 3228683 w 7696540"/>
              <a:gd name="connsiteY101" fmla="*/ 2228246 h 7673802"/>
              <a:gd name="connsiteX102" fmla="*/ 3228683 w 7696540"/>
              <a:gd name="connsiteY102" fmla="*/ 3217318 h 7673802"/>
              <a:gd name="connsiteX103" fmla="*/ 2228249 w 7696540"/>
              <a:gd name="connsiteY103" fmla="*/ 3217318 h 7673802"/>
              <a:gd name="connsiteX104" fmla="*/ 1114124 w 7696540"/>
              <a:gd name="connsiteY104" fmla="*/ 2228246 h 7673802"/>
              <a:gd name="connsiteX105" fmla="*/ 2114561 w 7696540"/>
              <a:gd name="connsiteY105" fmla="*/ 2228246 h 7673802"/>
              <a:gd name="connsiteX106" fmla="*/ 2114561 w 7696540"/>
              <a:gd name="connsiteY106" fmla="*/ 3217318 h 7673802"/>
              <a:gd name="connsiteX107" fmla="*/ 1114124 w 7696540"/>
              <a:gd name="connsiteY107" fmla="*/ 3217318 h 7673802"/>
              <a:gd name="connsiteX108" fmla="*/ 2 w 7696540"/>
              <a:gd name="connsiteY108" fmla="*/ 2228246 h 7673802"/>
              <a:gd name="connsiteX109" fmla="*/ 989074 w 7696540"/>
              <a:gd name="connsiteY109" fmla="*/ 2228246 h 7673802"/>
              <a:gd name="connsiteX110" fmla="*/ 989074 w 7696540"/>
              <a:gd name="connsiteY110" fmla="*/ 3217318 h 7673802"/>
              <a:gd name="connsiteX111" fmla="*/ 2 w 7696540"/>
              <a:gd name="connsiteY111" fmla="*/ 3217318 h 7673802"/>
              <a:gd name="connsiteX112" fmla="*/ 6696103 w 7696540"/>
              <a:gd name="connsiteY112" fmla="*/ 1114124 h 7673802"/>
              <a:gd name="connsiteX113" fmla="*/ 7696540 w 7696540"/>
              <a:gd name="connsiteY113" fmla="*/ 1114124 h 7673802"/>
              <a:gd name="connsiteX114" fmla="*/ 7696540 w 7696540"/>
              <a:gd name="connsiteY114" fmla="*/ 2103196 h 7673802"/>
              <a:gd name="connsiteX115" fmla="*/ 6696103 w 7696540"/>
              <a:gd name="connsiteY115" fmla="*/ 2103196 h 7673802"/>
              <a:gd name="connsiteX116" fmla="*/ 5581980 w 7696540"/>
              <a:gd name="connsiteY116" fmla="*/ 1114124 h 7673802"/>
              <a:gd name="connsiteX117" fmla="*/ 6582417 w 7696540"/>
              <a:gd name="connsiteY117" fmla="*/ 1114124 h 7673802"/>
              <a:gd name="connsiteX118" fmla="*/ 6582417 w 7696540"/>
              <a:gd name="connsiteY118" fmla="*/ 2103196 h 7673802"/>
              <a:gd name="connsiteX119" fmla="*/ 5581980 w 7696540"/>
              <a:gd name="connsiteY119" fmla="*/ 2103196 h 7673802"/>
              <a:gd name="connsiteX120" fmla="*/ 3342369 w 7696540"/>
              <a:gd name="connsiteY120" fmla="*/ 1114124 h 7673802"/>
              <a:gd name="connsiteX121" fmla="*/ 4342806 w 7696540"/>
              <a:gd name="connsiteY121" fmla="*/ 1114124 h 7673802"/>
              <a:gd name="connsiteX122" fmla="*/ 4342806 w 7696540"/>
              <a:gd name="connsiteY122" fmla="*/ 2103196 h 7673802"/>
              <a:gd name="connsiteX123" fmla="*/ 3342369 w 7696540"/>
              <a:gd name="connsiteY123" fmla="*/ 2103196 h 7673802"/>
              <a:gd name="connsiteX124" fmla="*/ 1114125 w 7696540"/>
              <a:gd name="connsiteY124" fmla="*/ 1114124 h 7673802"/>
              <a:gd name="connsiteX125" fmla="*/ 2114562 w 7696540"/>
              <a:gd name="connsiteY125" fmla="*/ 1114124 h 7673802"/>
              <a:gd name="connsiteX126" fmla="*/ 2114562 w 7696540"/>
              <a:gd name="connsiteY126" fmla="*/ 2103196 h 7673802"/>
              <a:gd name="connsiteX127" fmla="*/ 1114125 w 7696540"/>
              <a:gd name="connsiteY127" fmla="*/ 2103196 h 7673802"/>
              <a:gd name="connsiteX128" fmla="*/ 2228246 w 7696540"/>
              <a:gd name="connsiteY128" fmla="*/ 1114123 h 7673802"/>
              <a:gd name="connsiteX129" fmla="*/ 3228683 w 7696540"/>
              <a:gd name="connsiteY129" fmla="*/ 1114123 h 7673802"/>
              <a:gd name="connsiteX130" fmla="*/ 3228683 w 7696540"/>
              <a:gd name="connsiteY130" fmla="*/ 2103196 h 7673802"/>
              <a:gd name="connsiteX131" fmla="*/ 2228246 w 7696540"/>
              <a:gd name="connsiteY131" fmla="*/ 2103196 h 7673802"/>
              <a:gd name="connsiteX132" fmla="*/ 5581980 w 7696540"/>
              <a:gd name="connsiteY132" fmla="*/ 1 h 7673802"/>
              <a:gd name="connsiteX133" fmla="*/ 6582417 w 7696540"/>
              <a:gd name="connsiteY133" fmla="*/ 1 h 7673802"/>
              <a:gd name="connsiteX134" fmla="*/ 6582417 w 7696540"/>
              <a:gd name="connsiteY134" fmla="*/ 989073 h 7673802"/>
              <a:gd name="connsiteX135" fmla="*/ 5581980 w 7696540"/>
              <a:gd name="connsiteY135" fmla="*/ 989073 h 7673802"/>
              <a:gd name="connsiteX136" fmla="*/ 4467857 w 7696540"/>
              <a:gd name="connsiteY136" fmla="*/ 1 h 7673802"/>
              <a:gd name="connsiteX137" fmla="*/ 5456929 w 7696540"/>
              <a:gd name="connsiteY137" fmla="*/ 1 h 7673802"/>
              <a:gd name="connsiteX138" fmla="*/ 5456929 w 7696540"/>
              <a:gd name="connsiteY138" fmla="*/ 989073 h 7673802"/>
              <a:gd name="connsiteX139" fmla="*/ 4467857 w 7696540"/>
              <a:gd name="connsiteY139" fmla="*/ 989073 h 7673802"/>
              <a:gd name="connsiteX140" fmla="*/ 3342369 w 7696540"/>
              <a:gd name="connsiteY140" fmla="*/ 1 h 7673802"/>
              <a:gd name="connsiteX141" fmla="*/ 4342806 w 7696540"/>
              <a:gd name="connsiteY141" fmla="*/ 1 h 7673802"/>
              <a:gd name="connsiteX142" fmla="*/ 4342806 w 7696540"/>
              <a:gd name="connsiteY142" fmla="*/ 989073 h 7673802"/>
              <a:gd name="connsiteX143" fmla="*/ 3342369 w 7696540"/>
              <a:gd name="connsiteY143" fmla="*/ 989073 h 7673802"/>
              <a:gd name="connsiteX144" fmla="*/ 2228246 w 7696540"/>
              <a:gd name="connsiteY144" fmla="*/ 0 h 7673802"/>
              <a:gd name="connsiteX145" fmla="*/ 3228683 w 7696540"/>
              <a:gd name="connsiteY145" fmla="*/ 0 h 7673802"/>
              <a:gd name="connsiteX146" fmla="*/ 3228683 w 7696540"/>
              <a:gd name="connsiteY146" fmla="*/ 989072 h 7673802"/>
              <a:gd name="connsiteX147" fmla="*/ 2228246 w 7696540"/>
              <a:gd name="connsiteY147" fmla="*/ 989072 h 767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7696540" h="7673802">
                <a:moveTo>
                  <a:pt x="6696103" y="6673365"/>
                </a:moveTo>
                <a:lnTo>
                  <a:pt x="7696540" y="6673365"/>
                </a:lnTo>
                <a:lnTo>
                  <a:pt x="7696540" y="7673802"/>
                </a:lnTo>
                <a:lnTo>
                  <a:pt x="6696103" y="7673802"/>
                </a:lnTo>
                <a:close/>
                <a:moveTo>
                  <a:pt x="5581980" y="6673365"/>
                </a:moveTo>
                <a:lnTo>
                  <a:pt x="6582417" y="6673365"/>
                </a:lnTo>
                <a:lnTo>
                  <a:pt x="6582417" y="7673802"/>
                </a:lnTo>
                <a:lnTo>
                  <a:pt x="5581980" y="7673802"/>
                </a:lnTo>
                <a:close/>
                <a:moveTo>
                  <a:pt x="4467857" y="6673365"/>
                </a:moveTo>
                <a:lnTo>
                  <a:pt x="5456929" y="6673365"/>
                </a:lnTo>
                <a:lnTo>
                  <a:pt x="5456929" y="7673802"/>
                </a:lnTo>
                <a:lnTo>
                  <a:pt x="4467857" y="7673802"/>
                </a:lnTo>
                <a:close/>
                <a:moveTo>
                  <a:pt x="2228246" y="6673365"/>
                </a:moveTo>
                <a:lnTo>
                  <a:pt x="3228683" y="6673365"/>
                </a:lnTo>
                <a:lnTo>
                  <a:pt x="3228683" y="7673802"/>
                </a:lnTo>
                <a:lnTo>
                  <a:pt x="2228246" y="7673802"/>
                </a:lnTo>
                <a:close/>
                <a:moveTo>
                  <a:pt x="1114123" y="6673365"/>
                </a:moveTo>
                <a:lnTo>
                  <a:pt x="2114560" y="6673365"/>
                </a:lnTo>
                <a:lnTo>
                  <a:pt x="2114560" y="7673802"/>
                </a:lnTo>
                <a:lnTo>
                  <a:pt x="1114123" y="7673802"/>
                </a:lnTo>
                <a:close/>
                <a:moveTo>
                  <a:pt x="6696103" y="5570615"/>
                </a:moveTo>
                <a:lnTo>
                  <a:pt x="7696540" y="5570615"/>
                </a:lnTo>
                <a:lnTo>
                  <a:pt x="7696540" y="6559687"/>
                </a:lnTo>
                <a:lnTo>
                  <a:pt x="6696103" y="6559687"/>
                </a:lnTo>
                <a:close/>
                <a:moveTo>
                  <a:pt x="4467857" y="5570615"/>
                </a:moveTo>
                <a:lnTo>
                  <a:pt x="5456929" y="5570615"/>
                </a:lnTo>
                <a:lnTo>
                  <a:pt x="5456929" y="6559687"/>
                </a:lnTo>
                <a:lnTo>
                  <a:pt x="4467857" y="6559687"/>
                </a:lnTo>
                <a:close/>
                <a:moveTo>
                  <a:pt x="3342369" y="5570615"/>
                </a:moveTo>
                <a:lnTo>
                  <a:pt x="4342806" y="5570615"/>
                </a:lnTo>
                <a:lnTo>
                  <a:pt x="4342806" y="6559687"/>
                </a:lnTo>
                <a:lnTo>
                  <a:pt x="3342369" y="6559687"/>
                </a:lnTo>
                <a:close/>
                <a:moveTo>
                  <a:pt x="2228246" y="5570615"/>
                </a:moveTo>
                <a:lnTo>
                  <a:pt x="3228683" y="5570615"/>
                </a:lnTo>
                <a:lnTo>
                  <a:pt x="3228683" y="6559687"/>
                </a:lnTo>
                <a:lnTo>
                  <a:pt x="2228246" y="6559687"/>
                </a:lnTo>
                <a:close/>
                <a:moveTo>
                  <a:pt x="1114123" y="5570615"/>
                </a:moveTo>
                <a:lnTo>
                  <a:pt x="2114560" y="5570615"/>
                </a:lnTo>
                <a:lnTo>
                  <a:pt x="2114560" y="6559687"/>
                </a:lnTo>
                <a:lnTo>
                  <a:pt x="1114123" y="6559687"/>
                </a:lnTo>
                <a:close/>
                <a:moveTo>
                  <a:pt x="0" y="5570615"/>
                </a:moveTo>
                <a:lnTo>
                  <a:pt x="989072" y="5570615"/>
                </a:lnTo>
                <a:lnTo>
                  <a:pt x="989072" y="6559687"/>
                </a:lnTo>
                <a:lnTo>
                  <a:pt x="0" y="6559687"/>
                </a:lnTo>
                <a:close/>
                <a:moveTo>
                  <a:pt x="6696103" y="4456492"/>
                </a:moveTo>
                <a:lnTo>
                  <a:pt x="7696540" y="4456492"/>
                </a:lnTo>
                <a:lnTo>
                  <a:pt x="7696540" y="5445564"/>
                </a:lnTo>
                <a:lnTo>
                  <a:pt x="6696103" y="5445564"/>
                </a:lnTo>
                <a:close/>
                <a:moveTo>
                  <a:pt x="5581980" y="4456492"/>
                </a:moveTo>
                <a:lnTo>
                  <a:pt x="6582417" y="4456492"/>
                </a:lnTo>
                <a:lnTo>
                  <a:pt x="6582417" y="5445564"/>
                </a:lnTo>
                <a:lnTo>
                  <a:pt x="5581980" y="5445564"/>
                </a:lnTo>
                <a:close/>
                <a:moveTo>
                  <a:pt x="4467857" y="4456492"/>
                </a:moveTo>
                <a:lnTo>
                  <a:pt x="5456929" y="4456492"/>
                </a:lnTo>
                <a:lnTo>
                  <a:pt x="5456929" y="5445564"/>
                </a:lnTo>
                <a:lnTo>
                  <a:pt x="4467857" y="5445564"/>
                </a:lnTo>
                <a:close/>
                <a:moveTo>
                  <a:pt x="3342369" y="4456492"/>
                </a:moveTo>
                <a:lnTo>
                  <a:pt x="4342806" y="4456492"/>
                </a:lnTo>
                <a:lnTo>
                  <a:pt x="4342806" y="5445564"/>
                </a:lnTo>
                <a:lnTo>
                  <a:pt x="3342369" y="5445564"/>
                </a:lnTo>
                <a:close/>
                <a:moveTo>
                  <a:pt x="1114124" y="4456492"/>
                </a:moveTo>
                <a:lnTo>
                  <a:pt x="2114561" y="4456492"/>
                </a:lnTo>
                <a:lnTo>
                  <a:pt x="2114561" y="5445564"/>
                </a:lnTo>
                <a:lnTo>
                  <a:pt x="1114124" y="5445564"/>
                </a:lnTo>
                <a:close/>
                <a:moveTo>
                  <a:pt x="6696103" y="3342369"/>
                </a:moveTo>
                <a:lnTo>
                  <a:pt x="7696540" y="3342369"/>
                </a:lnTo>
                <a:lnTo>
                  <a:pt x="7696540" y="4331441"/>
                </a:lnTo>
                <a:lnTo>
                  <a:pt x="6696103" y="4331441"/>
                </a:lnTo>
                <a:close/>
                <a:moveTo>
                  <a:pt x="5581980" y="3342369"/>
                </a:moveTo>
                <a:lnTo>
                  <a:pt x="6582417" y="3342369"/>
                </a:lnTo>
                <a:lnTo>
                  <a:pt x="6582417" y="4331441"/>
                </a:lnTo>
                <a:lnTo>
                  <a:pt x="5581980" y="4331441"/>
                </a:lnTo>
                <a:close/>
                <a:moveTo>
                  <a:pt x="3342369" y="3342369"/>
                </a:moveTo>
                <a:lnTo>
                  <a:pt x="4342806" y="3342369"/>
                </a:lnTo>
                <a:lnTo>
                  <a:pt x="4342806" y="4331441"/>
                </a:lnTo>
                <a:lnTo>
                  <a:pt x="3342369" y="4331441"/>
                </a:lnTo>
                <a:close/>
                <a:moveTo>
                  <a:pt x="2228246" y="3342369"/>
                </a:moveTo>
                <a:lnTo>
                  <a:pt x="3228683" y="3342369"/>
                </a:lnTo>
                <a:lnTo>
                  <a:pt x="3228683" y="4331441"/>
                </a:lnTo>
                <a:lnTo>
                  <a:pt x="2228246" y="4331441"/>
                </a:lnTo>
                <a:close/>
                <a:moveTo>
                  <a:pt x="1" y="3342369"/>
                </a:moveTo>
                <a:lnTo>
                  <a:pt x="989072" y="3342369"/>
                </a:lnTo>
                <a:lnTo>
                  <a:pt x="989072" y="4331441"/>
                </a:lnTo>
                <a:lnTo>
                  <a:pt x="1" y="4331441"/>
                </a:lnTo>
                <a:close/>
                <a:moveTo>
                  <a:pt x="6696103" y="2228246"/>
                </a:moveTo>
                <a:lnTo>
                  <a:pt x="7696540" y="2228246"/>
                </a:lnTo>
                <a:lnTo>
                  <a:pt x="7696540" y="3217318"/>
                </a:lnTo>
                <a:lnTo>
                  <a:pt x="6696103" y="3217318"/>
                </a:lnTo>
                <a:close/>
                <a:moveTo>
                  <a:pt x="5581980" y="2228246"/>
                </a:moveTo>
                <a:lnTo>
                  <a:pt x="6582417" y="2228246"/>
                </a:lnTo>
                <a:lnTo>
                  <a:pt x="6582417" y="3217318"/>
                </a:lnTo>
                <a:lnTo>
                  <a:pt x="5581980" y="3217318"/>
                </a:lnTo>
                <a:close/>
                <a:moveTo>
                  <a:pt x="4467857" y="2228246"/>
                </a:moveTo>
                <a:lnTo>
                  <a:pt x="5456929" y="2228246"/>
                </a:lnTo>
                <a:lnTo>
                  <a:pt x="5456929" y="3217318"/>
                </a:lnTo>
                <a:lnTo>
                  <a:pt x="4467857" y="3217318"/>
                </a:lnTo>
                <a:close/>
                <a:moveTo>
                  <a:pt x="3342369" y="2228246"/>
                </a:moveTo>
                <a:lnTo>
                  <a:pt x="4342806" y="2228246"/>
                </a:lnTo>
                <a:lnTo>
                  <a:pt x="4342806" y="3217318"/>
                </a:lnTo>
                <a:lnTo>
                  <a:pt x="3342369" y="3217318"/>
                </a:lnTo>
                <a:close/>
                <a:moveTo>
                  <a:pt x="2228249" y="2228246"/>
                </a:moveTo>
                <a:lnTo>
                  <a:pt x="3228683" y="2228246"/>
                </a:lnTo>
                <a:lnTo>
                  <a:pt x="3228683" y="3217318"/>
                </a:lnTo>
                <a:lnTo>
                  <a:pt x="2228249" y="3217318"/>
                </a:lnTo>
                <a:close/>
                <a:moveTo>
                  <a:pt x="1114124" y="2228246"/>
                </a:moveTo>
                <a:lnTo>
                  <a:pt x="2114561" y="2228246"/>
                </a:lnTo>
                <a:lnTo>
                  <a:pt x="2114561" y="3217318"/>
                </a:lnTo>
                <a:lnTo>
                  <a:pt x="1114124" y="3217318"/>
                </a:lnTo>
                <a:close/>
                <a:moveTo>
                  <a:pt x="2" y="2228246"/>
                </a:moveTo>
                <a:lnTo>
                  <a:pt x="989074" y="2228246"/>
                </a:lnTo>
                <a:lnTo>
                  <a:pt x="989074" y="3217318"/>
                </a:lnTo>
                <a:lnTo>
                  <a:pt x="2" y="3217318"/>
                </a:lnTo>
                <a:close/>
                <a:moveTo>
                  <a:pt x="6696103" y="1114124"/>
                </a:moveTo>
                <a:lnTo>
                  <a:pt x="7696540" y="1114124"/>
                </a:lnTo>
                <a:lnTo>
                  <a:pt x="7696540" y="2103196"/>
                </a:lnTo>
                <a:lnTo>
                  <a:pt x="6696103" y="2103196"/>
                </a:lnTo>
                <a:close/>
                <a:moveTo>
                  <a:pt x="5581980" y="1114124"/>
                </a:moveTo>
                <a:lnTo>
                  <a:pt x="6582417" y="1114124"/>
                </a:lnTo>
                <a:lnTo>
                  <a:pt x="6582417" y="2103196"/>
                </a:lnTo>
                <a:lnTo>
                  <a:pt x="5581980" y="2103196"/>
                </a:lnTo>
                <a:close/>
                <a:moveTo>
                  <a:pt x="3342369" y="1114124"/>
                </a:moveTo>
                <a:lnTo>
                  <a:pt x="4342806" y="1114124"/>
                </a:lnTo>
                <a:lnTo>
                  <a:pt x="4342806" y="2103196"/>
                </a:lnTo>
                <a:lnTo>
                  <a:pt x="3342369" y="2103196"/>
                </a:lnTo>
                <a:close/>
                <a:moveTo>
                  <a:pt x="1114125" y="1114124"/>
                </a:moveTo>
                <a:lnTo>
                  <a:pt x="2114562" y="1114124"/>
                </a:lnTo>
                <a:lnTo>
                  <a:pt x="2114562" y="2103196"/>
                </a:lnTo>
                <a:lnTo>
                  <a:pt x="1114125" y="2103196"/>
                </a:lnTo>
                <a:close/>
                <a:moveTo>
                  <a:pt x="2228246" y="1114123"/>
                </a:moveTo>
                <a:lnTo>
                  <a:pt x="3228683" y="1114123"/>
                </a:lnTo>
                <a:lnTo>
                  <a:pt x="3228683" y="2103196"/>
                </a:lnTo>
                <a:lnTo>
                  <a:pt x="2228246" y="2103196"/>
                </a:lnTo>
                <a:close/>
                <a:moveTo>
                  <a:pt x="5581980" y="1"/>
                </a:moveTo>
                <a:lnTo>
                  <a:pt x="6582417" y="1"/>
                </a:lnTo>
                <a:lnTo>
                  <a:pt x="6582417" y="989073"/>
                </a:lnTo>
                <a:lnTo>
                  <a:pt x="5581980" y="989073"/>
                </a:lnTo>
                <a:close/>
                <a:moveTo>
                  <a:pt x="4467857" y="1"/>
                </a:moveTo>
                <a:lnTo>
                  <a:pt x="5456929" y="1"/>
                </a:lnTo>
                <a:lnTo>
                  <a:pt x="5456929" y="989073"/>
                </a:lnTo>
                <a:lnTo>
                  <a:pt x="4467857" y="989073"/>
                </a:lnTo>
                <a:close/>
                <a:moveTo>
                  <a:pt x="3342369" y="1"/>
                </a:moveTo>
                <a:lnTo>
                  <a:pt x="4342806" y="1"/>
                </a:lnTo>
                <a:lnTo>
                  <a:pt x="4342806" y="989073"/>
                </a:lnTo>
                <a:lnTo>
                  <a:pt x="3342369" y="989073"/>
                </a:lnTo>
                <a:close/>
                <a:moveTo>
                  <a:pt x="2228246" y="0"/>
                </a:moveTo>
                <a:lnTo>
                  <a:pt x="3228683" y="0"/>
                </a:lnTo>
                <a:lnTo>
                  <a:pt x="3228683" y="989072"/>
                </a:lnTo>
                <a:lnTo>
                  <a:pt x="2228246" y="98907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TextBox 2">
            <a:extLst>
              <a:ext uri="{FF2B5EF4-FFF2-40B4-BE49-F238E27FC236}">
                <a16:creationId xmlns:a16="http://schemas.microsoft.com/office/drawing/2014/main" id="{B72F4A9E-E156-A84D-B518-806653BBC392}"/>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4" name="Straight Connector 3">
            <a:extLst>
              <a:ext uri="{FF2B5EF4-FFF2-40B4-BE49-F238E27FC236}">
                <a16:creationId xmlns:a16="http://schemas.microsoft.com/office/drawing/2014/main" id="{DFF89396-B700-B946-AE30-5BC1BC3EFBD4}"/>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E05F9EBD-8CC0-EC4E-90C7-AE94DB140A6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005906088"/>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3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9401366" y="1401961"/>
            <a:ext cx="7507277" cy="7518587"/>
          </a:xfrm>
          <a:custGeom>
            <a:avLst/>
            <a:gdLst>
              <a:gd name="T0" fmla="*/ 0 w 3317"/>
              <a:gd name="T1" fmla="*/ 0 h 3329"/>
              <a:gd name="T2" fmla="*/ 3257 w 3317"/>
              <a:gd name="T3" fmla="*/ 0 h 3329"/>
              <a:gd name="T4" fmla="*/ 2050 w 3317"/>
              <a:gd name="T5" fmla="*/ 1211 h 3329"/>
              <a:gd name="T6" fmla="*/ 1207 w 3317"/>
              <a:gd name="T7" fmla="*/ 1211 h 3329"/>
              <a:gd name="T8" fmla="*/ 1207 w 3317"/>
              <a:gd name="T9" fmla="*/ 2057 h 3329"/>
              <a:gd name="T10" fmla="*/ 0 w 3317"/>
              <a:gd name="T11" fmla="*/ 3269 h 3329"/>
              <a:gd name="T12" fmla="*/ 0 w 3317"/>
              <a:gd name="T13" fmla="*/ 0 h 3329"/>
              <a:gd name="T14" fmla="*/ 3317 w 3317"/>
              <a:gd name="T15" fmla="*/ 62 h 3329"/>
              <a:gd name="T16" fmla="*/ 3317 w 3317"/>
              <a:gd name="T17" fmla="*/ 3329 h 3329"/>
              <a:gd name="T18" fmla="*/ 62 w 3317"/>
              <a:gd name="T19" fmla="*/ 3329 h 3329"/>
              <a:gd name="T20" fmla="*/ 1268 w 3317"/>
              <a:gd name="T21" fmla="*/ 2119 h 3329"/>
              <a:gd name="T22" fmla="*/ 2112 w 3317"/>
              <a:gd name="T23" fmla="*/ 2119 h 3329"/>
              <a:gd name="T24" fmla="*/ 2112 w 3317"/>
              <a:gd name="T25" fmla="*/ 1272 h 3329"/>
              <a:gd name="T26" fmla="*/ 3317 w 3317"/>
              <a:gd name="T27" fmla="*/ 62 h 3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17" h="3329">
                <a:moveTo>
                  <a:pt x="0" y="0"/>
                </a:moveTo>
                <a:lnTo>
                  <a:pt x="3257" y="0"/>
                </a:lnTo>
                <a:lnTo>
                  <a:pt x="2050" y="1211"/>
                </a:lnTo>
                <a:lnTo>
                  <a:pt x="1207" y="1211"/>
                </a:lnTo>
                <a:lnTo>
                  <a:pt x="1207" y="2057"/>
                </a:lnTo>
                <a:lnTo>
                  <a:pt x="0" y="3269"/>
                </a:lnTo>
                <a:lnTo>
                  <a:pt x="0" y="0"/>
                </a:lnTo>
                <a:close/>
                <a:moveTo>
                  <a:pt x="3317" y="62"/>
                </a:moveTo>
                <a:lnTo>
                  <a:pt x="3317" y="3329"/>
                </a:lnTo>
                <a:lnTo>
                  <a:pt x="62" y="3329"/>
                </a:lnTo>
                <a:lnTo>
                  <a:pt x="1268" y="2119"/>
                </a:lnTo>
                <a:lnTo>
                  <a:pt x="2112" y="2119"/>
                </a:lnTo>
                <a:lnTo>
                  <a:pt x="2112" y="1272"/>
                </a:lnTo>
                <a:lnTo>
                  <a:pt x="3317" y="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79ABB03C-ABDE-C94D-B801-24D10600786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3669C5B7-8944-A44E-9B7E-13AAC534567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DE42B0D7-E492-AA4A-81A0-613880E6CDE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12087324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06">
  <p:cSld name="06">
    <p:spTree>
      <p:nvGrpSpPr>
        <p:cNvPr id="1" name="Shape 66"/>
        <p:cNvGrpSpPr/>
        <p:nvPr/>
      </p:nvGrpSpPr>
      <p:grpSpPr>
        <a:xfrm>
          <a:off x="0" y="0"/>
          <a:ext cx="0" cy="0"/>
          <a:chOff x="0" y="0"/>
          <a:chExt cx="0" cy="0"/>
        </a:xfrm>
      </p:grpSpPr>
      <p:sp>
        <p:nvSpPr>
          <p:cNvPr id="67" name="Google Shape;67;p40"/>
          <p:cNvSpPr>
            <a:spLocks noGrp="1"/>
          </p:cNvSpPr>
          <p:nvPr>
            <p:ph type="pic" idx="2"/>
          </p:nvPr>
        </p:nvSpPr>
        <p:spPr>
          <a:xfrm>
            <a:off x="0" y="0"/>
            <a:ext cx="18288000" cy="10288588"/>
          </a:xfrm>
          <a:prstGeom prst="rect">
            <a:avLst/>
          </a:prstGeom>
          <a:solidFill>
            <a:srgbClr val="353535">
              <a:alpha val="11372"/>
            </a:srgbClr>
          </a:solidFill>
          <a:ln>
            <a:noFill/>
          </a:ln>
        </p:spPr>
      </p:sp>
      <p:sp>
        <p:nvSpPr>
          <p:cNvPr id="68" name="Google Shape;68;p4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69" name="Google Shape;69;p4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0" name="Google Shape;70;p4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3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311054" y="1311513"/>
            <a:ext cx="7687902" cy="7699484"/>
          </a:xfrm>
          <a:custGeom>
            <a:avLst/>
            <a:gdLst>
              <a:gd name="T0" fmla="*/ 1908 w 3398"/>
              <a:gd name="T1" fmla="*/ 12 h 3410"/>
              <a:gd name="T2" fmla="*/ 2148 w 3398"/>
              <a:gd name="T3" fmla="*/ 61 h 3410"/>
              <a:gd name="T4" fmla="*/ 2375 w 3398"/>
              <a:gd name="T5" fmla="*/ 142 h 3410"/>
              <a:gd name="T6" fmla="*/ 2586 w 3398"/>
              <a:gd name="T7" fmla="*/ 253 h 3410"/>
              <a:gd name="T8" fmla="*/ 2779 w 3398"/>
              <a:gd name="T9" fmla="*/ 391 h 3410"/>
              <a:gd name="T10" fmla="*/ 1962 w 3398"/>
              <a:gd name="T11" fmla="*/ 1323 h 3410"/>
              <a:gd name="T12" fmla="*/ 1858 w 3398"/>
              <a:gd name="T13" fmla="*/ 1269 h 3410"/>
              <a:gd name="T14" fmla="*/ 1740 w 3398"/>
              <a:gd name="T15" fmla="*/ 1242 h 3410"/>
              <a:gd name="T16" fmla="*/ 1606 w 3398"/>
              <a:gd name="T17" fmla="*/ 1249 h 3410"/>
              <a:gd name="T18" fmla="*/ 1479 w 3398"/>
              <a:gd name="T19" fmla="*/ 1297 h 3410"/>
              <a:gd name="T20" fmla="*/ 1372 w 3398"/>
              <a:gd name="T21" fmla="*/ 1377 h 3410"/>
              <a:gd name="T22" fmla="*/ 1292 w 3398"/>
              <a:gd name="T23" fmla="*/ 1484 h 3410"/>
              <a:gd name="T24" fmla="*/ 1245 w 3398"/>
              <a:gd name="T25" fmla="*/ 1612 h 3410"/>
              <a:gd name="T26" fmla="*/ 1238 w 3398"/>
              <a:gd name="T27" fmla="*/ 1747 h 3410"/>
              <a:gd name="T28" fmla="*/ 1264 w 3398"/>
              <a:gd name="T29" fmla="*/ 1865 h 3410"/>
              <a:gd name="T30" fmla="*/ 1319 w 3398"/>
              <a:gd name="T31" fmla="*/ 1970 h 3410"/>
              <a:gd name="T32" fmla="*/ 390 w 3398"/>
              <a:gd name="T33" fmla="*/ 2788 h 3410"/>
              <a:gd name="T34" fmla="*/ 251 w 3398"/>
              <a:gd name="T35" fmla="*/ 2595 h 3410"/>
              <a:gd name="T36" fmla="*/ 141 w 3398"/>
              <a:gd name="T37" fmla="*/ 2383 h 3410"/>
              <a:gd name="T38" fmla="*/ 61 w 3398"/>
              <a:gd name="T39" fmla="*/ 2156 h 3410"/>
              <a:gd name="T40" fmla="*/ 13 w 3398"/>
              <a:gd name="T41" fmla="*/ 1914 h 3410"/>
              <a:gd name="T42" fmla="*/ 3 w 3398"/>
              <a:gd name="T43" fmla="*/ 1617 h 3410"/>
              <a:gd name="T44" fmla="*/ 104 w 3398"/>
              <a:gd name="T45" fmla="*/ 1121 h 3410"/>
              <a:gd name="T46" fmla="*/ 339 w 3398"/>
              <a:gd name="T47" fmla="*/ 687 h 3410"/>
              <a:gd name="T48" fmla="*/ 684 w 3398"/>
              <a:gd name="T49" fmla="*/ 340 h 3410"/>
              <a:gd name="T50" fmla="*/ 1116 w 3398"/>
              <a:gd name="T51" fmla="*/ 104 h 3410"/>
              <a:gd name="T52" fmla="*/ 1612 w 3398"/>
              <a:gd name="T53" fmla="*/ 2 h 3410"/>
              <a:gd name="T54" fmla="*/ 3033 w 3398"/>
              <a:gd name="T55" fmla="*/ 652 h 3410"/>
              <a:gd name="T56" fmla="*/ 3167 w 3398"/>
              <a:gd name="T57" fmla="*/ 849 h 3410"/>
              <a:gd name="T58" fmla="*/ 3272 w 3398"/>
              <a:gd name="T59" fmla="*/ 1064 h 3410"/>
              <a:gd name="T60" fmla="*/ 3348 w 3398"/>
              <a:gd name="T61" fmla="*/ 1294 h 3410"/>
              <a:gd name="T62" fmla="*/ 3390 w 3398"/>
              <a:gd name="T63" fmla="*/ 1537 h 3410"/>
              <a:gd name="T64" fmla="*/ 3389 w 3398"/>
              <a:gd name="T65" fmla="*/ 1878 h 3410"/>
              <a:gd name="T66" fmla="*/ 3264 w 3398"/>
              <a:gd name="T67" fmla="*/ 2367 h 3410"/>
              <a:gd name="T68" fmla="*/ 3009 w 3398"/>
              <a:gd name="T69" fmla="*/ 2788 h 3410"/>
              <a:gd name="T70" fmla="*/ 2647 w 3398"/>
              <a:gd name="T71" fmla="*/ 3118 h 3410"/>
              <a:gd name="T72" fmla="*/ 2203 w 3398"/>
              <a:gd name="T73" fmla="*/ 3333 h 3410"/>
              <a:gd name="T74" fmla="*/ 1699 w 3398"/>
              <a:gd name="T75" fmla="*/ 3410 h 3410"/>
              <a:gd name="T76" fmla="*/ 1450 w 3398"/>
              <a:gd name="T77" fmla="*/ 3392 h 3410"/>
              <a:gd name="T78" fmla="*/ 1211 w 3398"/>
              <a:gd name="T79" fmla="*/ 3338 h 3410"/>
              <a:gd name="T80" fmla="*/ 987 w 3398"/>
              <a:gd name="T81" fmla="*/ 3252 h 3410"/>
              <a:gd name="T82" fmla="*/ 778 w 3398"/>
              <a:gd name="T83" fmla="*/ 3136 h 3410"/>
              <a:gd name="T84" fmla="*/ 590 w 3398"/>
              <a:gd name="T85" fmla="*/ 2993 h 3410"/>
              <a:gd name="T86" fmla="*/ 1452 w 3398"/>
              <a:gd name="T87" fmla="*/ 2097 h 3410"/>
              <a:gd name="T88" fmla="*/ 1559 w 3398"/>
              <a:gd name="T89" fmla="*/ 2148 h 3410"/>
              <a:gd name="T90" fmla="*/ 1678 w 3398"/>
              <a:gd name="T91" fmla="*/ 2169 h 3410"/>
              <a:gd name="T92" fmla="*/ 1815 w 3398"/>
              <a:gd name="T93" fmla="*/ 2155 h 3410"/>
              <a:gd name="T94" fmla="*/ 1939 w 3398"/>
              <a:gd name="T95" fmla="*/ 2103 h 3410"/>
              <a:gd name="T96" fmla="*/ 2041 w 3398"/>
              <a:gd name="T97" fmla="*/ 2017 h 3410"/>
              <a:gd name="T98" fmla="*/ 2117 w 3398"/>
              <a:gd name="T99" fmla="*/ 1906 h 3410"/>
              <a:gd name="T100" fmla="*/ 2157 w 3398"/>
              <a:gd name="T101" fmla="*/ 1776 h 3410"/>
              <a:gd name="T102" fmla="*/ 2158 w 3398"/>
              <a:gd name="T103" fmla="*/ 1643 h 3410"/>
              <a:gd name="T104" fmla="*/ 2127 w 3398"/>
              <a:gd name="T105" fmla="*/ 1527 h 3410"/>
              <a:gd name="T106" fmla="*/ 2068 w 3398"/>
              <a:gd name="T107" fmla="*/ 1425 h 3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98" h="3410">
                <a:moveTo>
                  <a:pt x="1699" y="0"/>
                </a:moveTo>
                <a:lnTo>
                  <a:pt x="1741" y="0"/>
                </a:lnTo>
                <a:lnTo>
                  <a:pt x="1783" y="2"/>
                </a:lnTo>
                <a:lnTo>
                  <a:pt x="1825" y="4"/>
                </a:lnTo>
                <a:lnTo>
                  <a:pt x="1866" y="8"/>
                </a:lnTo>
                <a:lnTo>
                  <a:pt x="1908" y="12"/>
                </a:lnTo>
                <a:lnTo>
                  <a:pt x="1948" y="18"/>
                </a:lnTo>
                <a:lnTo>
                  <a:pt x="1989" y="25"/>
                </a:lnTo>
                <a:lnTo>
                  <a:pt x="2029" y="33"/>
                </a:lnTo>
                <a:lnTo>
                  <a:pt x="2069" y="41"/>
                </a:lnTo>
                <a:lnTo>
                  <a:pt x="2109" y="50"/>
                </a:lnTo>
                <a:lnTo>
                  <a:pt x="2148" y="61"/>
                </a:lnTo>
                <a:lnTo>
                  <a:pt x="2187" y="72"/>
                </a:lnTo>
                <a:lnTo>
                  <a:pt x="2225" y="84"/>
                </a:lnTo>
                <a:lnTo>
                  <a:pt x="2263" y="98"/>
                </a:lnTo>
                <a:lnTo>
                  <a:pt x="2301" y="111"/>
                </a:lnTo>
                <a:lnTo>
                  <a:pt x="2338" y="125"/>
                </a:lnTo>
                <a:lnTo>
                  <a:pt x="2375" y="142"/>
                </a:lnTo>
                <a:lnTo>
                  <a:pt x="2411" y="158"/>
                </a:lnTo>
                <a:lnTo>
                  <a:pt x="2447" y="176"/>
                </a:lnTo>
                <a:lnTo>
                  <a:pt x="2483" y="193"/>
                </a:lnTo>
                <a:lnTo>
                  <a:pt x="2517" y="213"/>
                </a:lnTo>
                <a:lnTo>
                  <a:pt x="2552" y="232"/>
                </a:lnTo>
                <a:lnTo>
                  <a:pt x="2586" y="253"/>
                </a:lnTo>
                <a:lnTo>
                  <a:pt x="2620" y="273"/>
                </a:lnTo>
                <a:lnTo>
                  <a:pt x="2653" y="296"/>
                </a:lnTo>
                <a:lnTo>
                  <a:pt x="2684" y="319"/>
                </a:lnTo>
                <a:lnTo>
                  <a:pt x="2717" y="342"/>
                </a:lnTo>
                <a:lnTo>
                  <a:pt x="2748" y="366"/>
                </a:lnTo>
                <a:lnTo>
                  <a:pt x="2779" y="391"/>
                </a:lnTo>
                <a:lnTo>
                  <a:pt x="2809" y="416"/>
                </a:lnTo>
                <a:lnTo>
                  <a:pt x="2838" y="443"/>
                </a:lnTo>
                <a:lnTo>
                  <a:pt x="2868" y="470"/>
                </a:lnTo>
                <a:lnTo>
                  <a:pt x="1994" y="1347"/>
                </a:lnTo>
                <a:lnTo>
                  <a:pt x="1979" y="1335"/>
                </a:lnTo>
                <a:lnTo>
                  <a:pt x="1962" y="1323"/>
                </a:lnTo>
                <a:lnTo>
                  <a:pt x="1946" y="1312"/>
                </a:lnTo>
                <a:lnTo>
                  <a:pt x="1929" y="1302"/>
                </a:lnTo>
                <a:lnTo>
                  <a:pt x="1912" y="1292"/>
                </a:lnTo>
                <a:lnTo>
                  <a:pt x="1895" y="1284"/>
                </a:lnTo>
                <a:lnTo>
                  <a:pt x="1876" y="1276"/>
                </a:lnTo>
                <a:lnTo>
                  <a:pt x="1858" y="1269"/>
                </a:lnTo>
                <a:lnTo>
                  <a:pt x="1839" y="1262"/>
                </a:lnTo>
                <a:lnTo>
                  <a:pt x="1820" y="1256"/>
                </a:lnTo>
                <a:lnTo>
                  <a:pt x="1800" y="1251"/>
                </a:lnTo>
                <a:lnTo>
                  <a:pt x="1781" y="1247"/>
                </a:lnTo>
                <a:lnTo>
                  <a:pt x="1760" y="1244"/>
                </a:lnTo>
                <a:lnTo>
                  <a:pt x="1740" y="1242"/>
                </a:lnTo>
                <a:lnTo>
                  <a:pt x="1719" y="1241"/>
                </a:lnTo>
                <a:lnTo>
                  <a:pt x="1699" y="1240"/>
                </a:lnTo>
                <a:lnTo>
                  <a:pt x="1675" y="1241"/>
                </a:lnTo>
                <a:lnTo>
                  <a:pt x="1652" y="1242"/>
                </a:lnTo>
                <a:lnTo>
                  <a:pt x="1628" y="1245"/>
                </a:lnTo>
                <a:lnTo>
                  <a:pt x="1606" y="1249"/>
                </a:lnTo>
                <a:lnTo>
                  <a:pt x="1583" y="1254"/>
                </a:lnTo>
                <a:lnTo>
                  <a:pt x="1562" y="1262"/>
                </a:lnTo>
                <a:lnTo>
                  <a:pt x="1540" y="1269"/>
                </a:lnTo>
                <a:lnTo>
                  <a:pt x="1519" y="1277"/>
                </a:lnTo>
                <a:lnTo>
                  <a:pt x="1498" y="1286"/>
                </a:lnTo>
                <a:lnTo>
                  <a:pt x="1479" y="1297"/>
                </a:lnTo>
                <a:lnTo>
                  <a:pt x="1459" y="1308"/>
                </a:lnTo>
                <a:lnTo>
                  <a:pt x="1441" y="1320"/>
                </a:lnTo>
                <a:lnTo>
                  <a:pt x="1422" y="1333"/>
                </a:lnTo>
                <a:lnTo>
                  <a:pt x="1405" y="1347"/>
                </a:lnTo>
                <a:lnTo>
                  <a:pt x="1388" y="1361"/>
                </a:lnTo>
                <a:lnTo>
                  <a:pt x="1372" y="1377"/>
                </a:lnTo>
                <a:lnTo>
                  <a:pt x="1357" y="1393"/>
                </a:lnTo>
                <a:lnTo>
                  <a:pt x="1341" y="1410"/>
                </a:lnTo>
                <a:lnTo>
                  <a:pt x="1328" y="1427"/>
                </a:lnTo>
                <a:lnTo>
                  <a:pt x="1315" y="1446"/>
                </a:lnTo>
                <a:lnTo>
                  <a:pt x="1302" y="1464"/>
                </a:lnTo>
                <a:lnTo>
                  <a:pt x="1292" y="1484"/>
                </a:lnTo>
                <a:lnTo>
                  <a:pt x="1282" y="1504"/>
                </a:lnTo>
                <a:lnTo>
                  <a:pt x="1272" y="1525"/>
                </a:lnTo>
                <a:lnTo>
                  <a:pt x="1264" y="1545"/>
                </a:lnTo>
                <a:lnTo>
                  <a:pt x="1256" y="1567"/>
                </a:lnTo>
                <a:lnTo>
                  <a:pt x="1250" y="1590"/>
                </a:lnTo>
                <a:lnTo>
                  <a:pt x="1245" y="1612"/>
                </a:lnTo>
                <a:lnTo>
                  <a:pt x="1241" y="1635"/>
                </a:lnTo>
                <a:lnTo>
                  <a:pt x="1238" y="1657"/>
                </a:lnTo>
                <a:lnTo>
                  <a:pt x="1236" y="1681"/>
                </a:lnTo>
                <a:lnTo>
                  <a:pt x="1236" y="1705"/>
                </a:lnTo>
                <a:lnTo>
                  <a:pt x="1236" y="1726"/>
                </a:lnTo>
                <a:lnTo>
                  <a:pt x="1238" y="1747"/>
                </a:lnTo>
                <a:lnTo>
                  <a:pt x="1240" y="1767"/>
                </a:lnTo>
                <a:lnTo>
                  <a:pt x="1243" y="1787"/>
                </a:lnTo>
                <a:lnTo>
                  <a:pt x="1247" y="1808"/>
                </a:lnTo>
                <a:lnTo>
                  <a:pt x="1252" y="1827"/>
                </a:lnTo>
                <a:lnTo>
                  <a:pt x="1257" y="1846"/>
                </a:lnTo>
                <a:lnTo>
                  <a:pt x="1264" y="1865"/>
                </a:lnTo>
                <a:lnTo>
                  <a:pt x="1271" y="1884"/>
                </a:lnTo>
                <a:lnTo>
                  <a:pt x="1279" y="1901"/>
                </a:lnTo>
                <a:lnTo>
                  <a:pt x="1288" y="1920"/>
                </a:lnTo>
                <a:lnTo>
                  <a:pt x="1297" y="1936"/>
                </a:lnTo>
                <a:lnTo>
                  <a:pt x="1308" y="1954"/>
                </a:lnTo>
                <a:lnTo>
                  <a:pt x="1319" y="1970"/>
                </a:lnTo>
                <a:lnTo>
                  <a:pt x="1330" y="1985"/>
                </a:lnTo>
                <a:lnTo>
                  <a:pt x="1342" y="2001"/>
                </a:lnTo>
                <a:lnTo>
                  <a:pt x="469" y="2878"/>
                </a:lnTo>
                <a:lnTo>
                  <a:pt x="442" y="2849"/>
                </a:lnTo>
                <a:lnTo>
                  <a:pt x="415" y="2819"/>
                </a:lnTo>
                <a:lnTo>
                  <a:pt x="390" y="2788"/>
                </a:lnTo>
                <a:lnTo>
                  <a:pt x="365" y="2758"/>
                </a:lnTo>
                <a:lnTo>
                  <a:pt x="341" y="2727"/>
                </a:lnTo>
                <a:lnTo>
                  <a:pt x="317" y="2695"/>
                </a:lnTo>
                <a:lnTo>
                  <a:pt x="294" y="2662"/>
                </a:lnTo>
                <a:lnTo>
                  <a:pt x="273" y="2629"/>
                </a:lnTo>
                <a:lnTo>
                  <a:pt x="251" y="2595"/>
                </a:lnTo>
                <a:lnTo>
                  <a:pt x="231" y="2561"/>
                </a:lnTo>
                <a:lnTo>
                  <a:pt x="212" y="2527"/>
                </a:lnTo>
                <a:lnTo>
                  <a:pt x="193" y="2491"/>
                </a:lnTo>
                <a:lnTo>
                  <a:pt x="175" y="2456"/>
                </a:lnTo>
                <a:lnTo>
                  <a:pt x="157" y="2420"/>
                </a:lnTo>
                <a:lnTo>
                  <a:pt x="141" y="2383"/>
                </a:lnTo>
                <a:lnTo>
                  <a:pt x="125" y="2346"/>
                </a:lnTo>
                <a:lnTo>
                  <a:pt x="111" y="2309"/>
                </a:lnTo>
                <a:lnTo>
                  <a:pt x="97" y="2271"/>
                </a:lnTo>
                <a:lnTo>
                  <a:pt x="83" y="2233"/>
                </a:lnTo>
                <a:lnTo>
                  <a:pt x="72" y="2194"/>
                </a:lnTo>
                <a:lnTo>
                  <a:pt x="61" y="2156"/>
                </a:lnTo>
                <a:lnTo>
                  <a:pt x="51" y="2116"/>
                </a:lnTo>
                <a:lnTo>
                  <a:pt x="40" y="2077"/>
                </a:lnTo>
                <a:lnTo>
                  <a:pt x="32" y="2037"/>
                </a:lnTo>
                <a:lnTo>
                  <a:pt x="25" y="1996"/>
                </a:lnTo>
                <a:lnTo>
                  <a:pt x="18" y="1956"/>
                </a:lnTo>
                <a:lnTo>
                  <a:pt x="13" y="1914"/>
                </a:lnTo>
                <a:lnTo>
                  <a:pt x="9" y="1873"/>
                </a:lnTo>
                <a:lnTo>
                  <a:pt x="5" y="1831"/>
                </a:lnTo>
                <a:lnTo>
                  <a:pt x="3" y="1790"/>
                </a:lnTo>
                <a:lnTo>
                  <a:pt x="0" y="1748"/>
                </a:lnTo>
                <a:lnTo>
                  <a:pt x="0" y="1705"/>
                </a:lnTo>
                <a:lnTo>
                  <a:pt x="3" y="1617"/>
                </a:lnTo>
                <a:lnTo>
                  <a:pt x="9" y="1531"/>
                </a:lnTo>
                <a:lnTo>
                  <a:pt x="20" y="1447"/>
                </a:lnTo>
                <a:lnTo>
                  <a:pt x="34" y="1362"/>
                </a:lnTo>
                <a:lnTo>
                  <a:pt x="54" y="1280"/>
                </a:lnTo>
                <a:lnTo>
                  <a:pt x="76" y="1200"/>
                </a:lnTo>
                <a:lnTo>
                  <a:pt x="104" y="1121"/>
                </a:lnTo>
                <a:lnTo>
                  <a:pt x="134" y="1043"/>
                </a:lnTo>
                <a:lnTo>
                  <a:pt x="168" y="968"/>
                </a:lnTo>
                <a:lnTo>
                  <a:pt x="205" y="895"/>
                </a:lnTo>
                <a:lnTo>
                  <a:pt x="246" y="823"/>
                </a:lnTo>
                <a:lnTo>
                  <a:pt x="291" y="754"/>
                </a:lnTo>
                <a:lnTo>
                  <a:pt x="339" y="687"/>
                </a:lnTo>
                <a:lnTo>
                  <a:pt x="389" y="622"/>
                </a:lnTo>
                <a:lnTo>
                  <a:pt x="443" y="560"/>
                </a:lnTo>
                <a:lnTo>
                  <a:pt x="499" y="501"/>
                </a:lnTo>
                <a:lnTo>
                  <a:pt x="558" y="444"/>
                </a:lnTo>
                <a:lnTo>
                  <a:pt x="620" y="391"/>
                </a:lnTo>
                <a:lnTo>
                  <a:pt x="684" y="340"/>
                </a:lnTo>
                <a:lnTo>
                  <a:pt x="750" y="292"/>
                </a:lnTo>
                <a:lnTo>
                  <a:pt x="820" y="248"/>
                </a:lnTo>
                <a:lnTo>
                  <a:pt x="891" y="207"/>
                </a:lnTo>
                <a:lnTo>
                  <a:pt x="964" y="169"/>
                </a:lnTo>
                <a:lnTo>
                  <a:pt x="1039" y="135"/>
                </a:lnTo>
                <a:lnTo>
                  <a:pt x="1116" y="104"/>
                </a:lnTo>
                <a:lnTo>
                  <a:pt x="1195" y="77"/>
                </a:lnTo>
                <a:lnTo>
                  <a:pt x="1276" y="53"/>
                </a:lnTo>
                <a:lnTo>
                  <a:pt x="1358" y="35"/>
                </a:lnTo>
                <a:lnTo>
                  <a:pt x="1441" y="20"/>
                </a:lnTo>
                <a:lnTo>
                  <a:pt x="1526" y="9"/>
                </a:lnTo>
                <a:lnTo>
                  <a:pt x="1612" y="2"/>
                </a:lnTo>
                <a:lnTo>
                  <a:pt x="1699" y="0"/>
                </a:lnTo>
                <a:close/>
                <a:moveTo>
                  <a:pt x="2929" y="533"/>
                </a:moveTo>
                <a:lnTo>
                  <a:pt x="2957" y="561"/>
                </a:lnTo>
                <a:lnTo>
                  <a:pt x="2982" y="591"/>
                </a:lnTo>
                <a:lnTo>
                  <a:pt x="3008" y="621"/>
                </a:lnTo>
                <a:lnTo>
                  <a:pt x="3033" y="652"/>
                </a:lnTo>
                <a:lnTo>
                  <a:pt x="3057" y="684"/>
                </a:lnTo>
                <a:lnTo>
                  <a:pt x="3081" y="716"/>
                </a:lnTo>
                <a:lnTo>
                  <a:pt x="3103" y="748"/>
                </a:lnTo>
                <a:lnTo>
                  <a:pt x="3125" y="781"/>
                </a:lnTo>
                <a:lnTo>
                  <a:pt x="3146" y="814"/>
                </a:lnTo>
                <a:lnTo>
                  <a:pt x="3167" y="849"/>
                </a:lnTo>
                <a:lnTo>
                  <a:pt x="3186" y="883"/>
                </a:lnTo>
                <a:lnTo>
                  <a:pt x="3205" y="918"/>
                </a:lnTo>
                <a:lnTo>
                  <a:pt x="3223" y="954"/>
                </a:lnTo>
                <a:lnTo>
                  <a:pt x="3241" y="990"/>
                </a:lnTo>
                <a:lnTo>
                  <a:pt x="3257" y="1027"/>
                </a:lnTo>
                <a:lnTo>
                  <a:pt x="3272" y="1064"/>
                </a:lnTo>
                <a:lnTo>
                  <a:pt x="3287" y="1101"/>
                </a:lnTo>
                <a:lnTo>
                  <a:pt x="3301" y="1139"/>
                </a:lnTo>
                <a:lnTo>
                  <a:pt x="3314" y="1177"/>
                </a:lnTo>
                <a:lnTo>
                  <a:pt x="3326" y="1215"/>
                </a:lnTo>
                <a:lnTo>
                  <a:pt x="3337" y="1254"/>
                </a:lnTo>
                <a:lnTo>
                  <a:pt x="3348" y="1294"/>
                </a:lnTo>
                <a:lnTo>
                  <a:pt x="3357" y="1334"/>
                </a:lnTo>
                <a:lnTo>
                  <a:pt x="3366" y="1374"/>
                </a:lnTo>
                <a:lnTo>
                  <a:pt x="3373" y="1414"/>
                </a:lnTo>
                <a:lnTo>
                  <a:pt x="3380" y="1455"/>
                </a:lnTo>
                <a:lnTo>
                  <a:pt x="3385" y="1496"/>
                </a:lnTo>
                <a:lnTo>
                  <a:pt x="3390" y="1537"/>
                </a:lnTo>
                <a:lnTo>
                  <a:pt x="3393" y="1579"/>
                </a:lnTo>
                <a:lnTo>
                  <a:pt x="3396" y="1620"/>
                </a:lnTo>
                <a:lnTo>
                  <a:pt x="3397" y="1663"/>
                </a:lnTo>
                <a:lnTo>
                  <a:pt x="3398" y="1705"/>
                </a:lnTo>
                <a:lnTo>
                  <a:pt x="3395" y="1792"/>
                </a:lnTo>
                <a:lnTo>
                  <a:pt x="3389" y="1878"/>
                </a:lnTo>
                <a:lnTo>
                  <a:pt x="3378" y="1964"/>
                </a:lnTo>
                <a:lnTo>
                  <a:pt x="3364" y="2048"/>
                </a:lnTo>
                <a:lnTo>
                  <a:pt x="3344" y="2130"/>
                </a:lnTo>
                <a:lnTo>
                  <a:pt x="3322" y="2211"/>
                </a:lnTo>
                <a:lnTo>
                  <a:pt x="3294" y="2290"/>
                </a:lnTo>
                <a:lnTo>
                  <a:pt x="3264" y="2367"/>
                </a:lnTo>
                <a:lnTo>
                  <a:pt x="3229" y="2443"/>
                </a:lnTo>
                <a:lnTo>
                  <a:pt x="3192" y="2516"/>
                </a:lnTo>
                <a:lnTo>
                  <a:pt x="3151" y="2588"/>
                </a:lnTo>
                <a:lnTo>
                  <a:pt x="3106" y="2657"/>
                </a:lnTo>
                <a:lnTo>
                  <a:pt x="3059" y="2724"/>
                </a:lnTo>
                <a:lnTo>
                  <a:pt x="3009" y="2788"/>
                </a:lnTo>
                <a:lnTo>
                  <a:pt x="2955" y="2850"/>
                </a:lnTo>
                <a:lnTo>
                  <a:pt x="2898" y="2910"/>
                </a:lnTo>
                <a:lnTo>
                  <a:pt x="2840" y="2966"/>
                </a:lnTo>
                <a:lnTo>
                  <a:pt x="2778" y="3020"/>
                </a:lnTo>
                <a:lnTo>
                  <a:pt x="2714" y="3070"/>
                </a:lnTo>
                <a:lnTo>
                  <a:pt x="2647" y="3118"/>
                </a:lnTo>
                <a:lnTo>
                  <a:pt x="2578" y="3163"/>
                </a:lnTo>
                <a:lnTo>
                  <a:pt x="2507" y="3204"/>
                </a:lnTo>
                <a:lnTo>
                  <a:pt x="2433" y="3242"/>
                </a:lnTo>
                <a:lnTo>
                  <a:pt x="2359" y="3276"/>
                </a:lnTo>
                <a:lnTo>
                  <a:pt x="2282" y="3307"/>
                </a:lnTo>
                <a:lnTo>
                  <a:pt x="2203" y="3333"/>
                </a:lnTo>
                <a:lnTo>
                  <a:pt x="2122" y="3356"/>
                </a:lnTo>
                <a:lnTo>
                  <a:pt x="2040" y="3376"/>
                </a:lnTo>
                <a:lnTo>
                  <a:pt x="1957" y="3391"/>
                </a:lnTo>
                <a:lnTo>
                  <a:pt x="1872" y="3401"/>
                </a:lnTo>
                <a:lnTo>
                  <a:pt x="1786" y="3408"/>
                </a:lnTo>
                <a:lnTo>
                  <a:pt x="1699" y="3410"/>
                </a:lnTo>
                <a:lnTo>
                  <a:pt x="1657" y="3409"/>
                </a:lnTo>
                <a:lnTo>
                  <a:pt x="1615" y="3408"/>
                </a:lnTo>
                <a:lnTo>
                  <a:pt x="1573" y="3405"/>
                </a:lnTo>
                <a:lnTo>
                  <a:pt x="1532" y="3402"/>
                </a:lnTo>
                <a:lnTo>
                  <a:pt x="1491" y="3397"/>
                </a:lnTo>
                <a:lnTo>
                  <a:pt x="1450" y="3392"/>
                </a:lnTo>
                <a:lnTo>
                  <a:pt x="1409" y="3386"/>
                </a:lnTo>
                <a:lnTo>
                  <a:pt x="1369" y="3378"/>
                </a:lnTo>
                <a:lnTo>
                  <a:pt x="1329" y="3369"/>
                </a:lnTo>
                <a:lnTo>
                  <a:pt x="1289" y="3360"/>
                </a:lnTo>
                <a:lnTo>
                  <a:pt x="1250" y="3350"/>
                </a:lnTo>
                <a:lnTo>
                  <a:pt x="1211" y="3338"/>
                </a:lnTo>
                <a:lnTo>
                  <a:pt x="1172" y="3326"/>
                </a:lnTo>
                <a:lnTo>
                  <a:pt x="1134" y="3313"/>
                </a:lnTo>
                <a:lnTo>
                  <a:pt x="1098" y="3299"/>
                </a:lnTo>
                <a:lnTo>
                  <a:pt x="1060" y="3284"/>
                </a:lnTo>
                <a:lnTo>
                  <a:pt x="1023" y="3269"/>
                </a:lnTo>
                <a:lnTo>
                  <a:pt x="987" y="3252"/>
                </a:lnTo>
                <a:lnTo>
                  <a:pt x="951" y="3235"/>
                </a:lnTo>
                <a:lnTo>
                  <a:pt x="915" y="3217"/>
                </a:lnTo>
                <a:lnTo>
                  <a:pt x="880" y="3198"/>
                </a:lnTo>
                <a:lnTo>
                  <a:pt x="846" y="3178"/>
                </a:lnTo>
                <a:lnTo>
                  <a:pt x="812" y="3158"/>
                </a:lnTo>
                <a:lnTo>
                  <a:pt x="778" y="3136"/>
                </a:lnTo>
                <a:lnTo>
                  <a:pt x="745" y="3114"/>
                </a:lnTo>
                <a:lnTo>
                  <a:pt x="713" y="3092"/>
                </a:lnTo>
                <a:lnTo>
                  <a:pt x="682" y="3068"/>
                </a:lnTo>
                <a:lnTo>
                  <a:pt x="650" y="3044"/>
                </a:lnTo>
                <a:lnTo>
                  <a:pt x="619" y="3019"/>
                </a:lnTo>
                <a:lnTo>
                  <a:pt x="590" y="2993"/>
                </a:lnTo>
                <a:lnTo>
                  <a:pt x="560" y="2967"/>
                </a:lnTo>
                <a:lnTo>
                  <a:pt x="531" y="2941"/>
                </a:lnTo>
                <a:lnTo>
                  <a:pt x="1404" y="2064"/>
                </a:lnTo>
                <a:lnTo>
                  <a:pt x="1419" y="2076"/>
                </a:lnTo>
                <a:lnTo>
                  <a:pt x="1436" y="2087"/>
                </a:lnTo>
                <a:lnTo>
                  <a:pt x="1452" y="2097"/>
                </a:lnTo>
                <a:lnTo>
                  <a:pt x="1468" y="2108"/>
                </a:lnTo>
                <a:lnTo>
                  <a:pt x="1486" y="2118"/>
                </a:lnTo>
                <a:lnTo>
                  <a:pt x="1503" y="2126"/>
                </a:lnTo>
                <a:lnTo>
                  <a:pt x="1522" y="2134"/>
                </a:lnTo>
                <a:lnTo>
                  <a:pt x="1540" y="2142"/>
                </a:lnTo>
                <a:lnTo>
                  <a:pt x="1559" y="2148"/>
                </a:lnTo>
                <a:lnTo>
                  <a:pt x="1578" y="2154"/>
                </a:lnTo>
                <a:lnTo>
                  <a:pt x="1597" y="2159"/>
                </a:lnTo>
                <a:lnTo>
                  <a:pt x="1617" y="2163"/>
                </a:lnTo>
                <a:lnTo>
                  <a:pt x="1637" y="2166"/>
                </a:lnTo>
                <a:lnTo>
                  <a:pt x="1658" y="2168"/>
                </a:lnTo>
                <a:lnTo>
                  <a:pt x="1678" y="2169"/>
                </a:lnTo>
                <a:lnTo>
                  <a:pt x="1699" y="2170"/>
                </a:lnTo>
                <a:lnTo>
                  <a:pt x="1722" y="2169"/>
                </a:lnTo>
                <a:lnTo>
                  <a:pt x="1746" y="2167"/>
                </a:lnTo>
                <a:lnTo>
                  <a:pt x="1770" y="2164"/>
                </a:lnTo>
                <a:lnTo>
                  <a:pt x="1792" y="2160"/>
                </a:lnTo>
                <a:lnTo>
                  <a:pt x="1815" y="2155"/>
                </a:lnTo>
                <a:lnTo>
                  <a:pt x="1836" y="2149"/>
                </a:lnTo>
                <a:lnTo>
                  <a:pt x="1858" y="2142"/>
                </a:lnTo>
                <a:lnTo>
                  <a:pt x="1879" y="2133"/>
                </a:lnTo>
                <a:lnTo>
                  <a:pt x="1900" y="2124"/>
                </a:lnTo>
                <a:lnTo>
                  <a:pt x="1919" y="2114"/>
                </a:lnTo>
                <a:lnTo>
                  <a:pt x="1939" y="2103"/>
                </a:lnTo>
                <a:lnTo>
                  <a:pt x="1957" y="2090"/>
                </a:lnTo>
                <a:lnTo>
                  <a:pt x="1975" y="2078"/>
                </a:lnTo>
                <a:lnTo>
                  <a:pt x="1993" y="2064"/>
                </a:lnTo>
                <a:lnTo>
                  <a:pt x="2010" y="2049"/>
                </a:lnTo>
                <a:lnTo>
                  <a:pt x="2026" y="2034"/>
                </a:lnTo>
                <a:lnTo>
                  <a:pt x="2041" y="2017"/>
                </a:lnTo>
                <a:lnTo>
                  <a:pt x="2056" y="2001"/>
                </a:lnTo>
                <a:lnTo>
                  <a:pt x="2070" y="1983"/>
                </a:lnTo>
                <a:lnTo>
                  <a:pt x="2083" y="1965"/>
                </a:lnTo>
                <a:lnTo>
                  <a:pt x="2095" y="1946"/>
                </a:lnTo>
                <a:lnTo>
                  <a:pt x="2107" y="1927"/>
                </a:lnTo>
                <a:lnTo>
                  <a:pt x="2117" y="1906"/>
                </a:lnTo>
                <a:lnTo>
                  <a:pt x="2126" y="1886"/>
                </a:lnTo>
                <a:lnTo>
                  <a:pt x="2134" y="1865"/>
                </a:lnTo>
                <a:lnTo>
                  <a:pt x="2141" y="1844"/>
                </a:lnTo>
                <a:lnTo>
                  <a:pt x="2148" y="1821"/>
                </a:lnTo>
                <a:lnTo>
                  <a:pt x="2153" y="1798"/>
                </a:lnTo>
                <a:lnTo>
                  <a:pt x="2157" y="1776"/>
                </a:lnTo>
                <a:lnTo>
                  <a:pt x="2160" y="1752"/>
                </a:lnTo>
                <a:lnTo>
                  <a:pt x="2162" y="1729"/>
                </a:lnTo>
                <a:lnTo>
                  <a:pt x="2162" y="1705"/>
                </a:lnTo>
                <a:lnTo>
                  <a:pt x="2162" y="1684"/>
                </a:lnTo>
                <a:lnTo>
                  <a:pt x="2161" y="1664"/>
                </a:lnTo>
                <a:lnTo>
                  <a:pt x="2158" y="1643"/>
                </a:lnTo>
                <a:lnTo>
                  <a:pt x="2155" y="1623"/>
                </a:lnTo>
                <a:lnTo>
                  <a:pt x="2151" y="1603"/>
                </a:lnTo>
                <a:lnTo>
                  <a:pt x="2147" y="1583"/>
                </a:lnTo>
                <a:lnTo>
                  <a:pt x="2140" y="1565"/>
                </a:lnTo>
                <a:lnTo>
                  <a:pt x="2134" y="1545"/>
                </a:lnTo>
                <a:lnTo>
                  <a:pt x="2127" y="1527"/>
                </a:lnTo>
                <a:lnTo>
                  <a:pt x="2119" y="1509"/>
                </a:lnTo>
                <a:lnTo>
                  <a:pt x="2110" y="1491"/>
                </a:lnTo>
                <a:lnTo>
                  <a:pt x="2100" y="1473"/>
                </a:lnTo>
                <a:lnTo>
                  <a:pt x="2090" y="1457"/>
                </a:lnTo>
                <a:lnTo>
                  <a:pt x="2080" y="1440"/>
                </a:lnTo>
                <a:lnTo>
                  <a:pt x="2068" y="1425"/>
                </a:lnTo>
                <a:lnTo>
                  <a:pt x="2055" y="1410"/>
                </a:lnTo>
                <a:lnTo>
                  <a:pt x="2929" y="53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83BAAF0-9A1E-0D41-8A56-370B691CD74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DC380E38-565B-C74B-B289-0C03C010A6A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B3FC851E-DAF2-7143-9F4B-AD328FA3C27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875328" y="1"/>
            <a:ext cx="3412671" cy="1670870"/>
          </a:xfrm>
          <a:prstGeom prst="rect">
            <a:avLst/>
          </a:prstGeom>
        </p:spPr>
      </p:pic>
    </p:spTree>
    <p:extLst>
      <p:ext uri="{BB962C8B-B14F-4D97-AF65-F5344CB8AC3E}">
        <p14:creationId xmlns:p14="http://schemas.microsoft.com/office/powerpoint/2010/main" val="2589800392"/>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38">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2188966" y="2589863"/>
            <a:ext cx="5107185" cy="5108862"/>
          </a:xfrm>
          <a:custGeom>
            <a:avLst/>
            <a:gdLst>
              <a:gd name="connsiteX0" fmla="*/ 2226853 w 5107185"/>
              <a:gd name="connsiteY0" fmla="*/ 4448679 h 5108860"/>
              <a:gd name="connsiteX1" fmla="*/ 2887034 w 5107185"/>
              <a:gd name="connsiteY1" fmla="*/ 4448679 h 5108860"/>
              <a:gd name="connsiteX2" fmla="*/ 2887034 w 5107185"/>
              <a:gd name="connsiteY2" fmla="*/ 5108860 h 5108860"/>
              <a:gd name="connsiteX3" fmla="*/ 2226853 w 5107185"/>
              <a:gd name="connsiteY3" fmla="*/ 5108860 h 5108860"/>
              <a:gd name="connsiteX4" fmla="*/ 11729 w 5107185"/>
              <a:gd name="connsiteY4" fmla="*/ 4448679 h 5108860"/>
              <a:gd name="connsiteX5" fmla="*/ 671910 w 5107185"/>
              <a:gd name="connsiteY5" fmla="*/ 4448679 h 5108860"/>
              <a:gd name="connsiteX6" fmla="*/ 671910 w 5107185"/>
              <a:gd name="connsiteY6" fmla="*/ 5108860 h 5108860"/>
              <a:gd name="connsiteX7" fmla="*/ 11729 w 5107185"/>
              <a:gd name="connsiteY7" fmla="*/ 5108860 h 5108860"/>
              <a:gd name="connsiteX8" fmla="*/ 4441977 w 5107185"/>
              <a:gd name="connsiteY8" fmla="*/ 4441977 h 5108860"/>
              <a:gd name="connsiteX9" fmla="*/ 5100483 w 5107185"/>
              <a:gd name="connsiteY9" fmla="*/ 4441977 h 5108860"/>
              <a:gd name="connsiteX10" fmla="*/ 5100483 w 5107185"/>
              <a:gd name="connsiteY10" fmla="*/ 5102158 h 5108860"/>
              <a:gd name="connsiteX11" fmla="*/ 4441977 w 5107185"/>
              <a:gd name="connsiteY11" fmla="*/ 5102158 h 5108860"/>
              <a:gd name="connsiteX12" fmla="*/ 3703043 w 5107185"/>
              <a:gd name="connsiteY12" fmla="*/ 4441977 h 5108860"/>
              <a:gd name="connsiteX13" fmla="*/ 4363224 w 5107185"/>
              <a:gd name="connsiteY13" fmla="*/ 4441977 h 5108860"/>
              <a:gd name="connsiteX14" fmla="*/ 4363224 w 5107185"/>
              <a:gd name="connsiteY14" fmla="*/ 5102158 h 5108860"/>
              <a:gd name="connsiteX15" fmla="*/ 3703043 w 5107185"/>
              <a:gd name="connsiteY15" fmla="*/ 5102158 h 5108860"/>
              <a:gd name="connsiteX16" fmla="*/ 2965786 w 5107185"/>
              <a:gd name="connsiteY16" fmla="*/ 4441977 h 5108860"/>
              <a:gd name="connsiteX17" fmla="*/ 3624292 w 5107185"/>
              <a:gd name="connsiteY17" fmla="*/ 4441977 h 5108860"/>
              <a:gd name="connsiteX18" fmla="*/ 3624292 w 5107185"/>
              <a:gd name="connsiteY18" fmla="*/ 5102158 h 5108860"/>
              <a:gd name="connsiteX19" fmla="*/ 2965786 w 5107185"/>
              <a:gd name="connsiteY19" fmla="*/ 5102158 h 5108860"/>
              <a:gd name="connsiteX20" fmla="*/ 1489595 w 5107185"/>
              <a:gd name="connsiteY20" fmla="*/ 4441977 h 5108860"/>
              <a:gd name="connsiteX21" fmla="*/ 2148101 w 5107185"/>
              <a:gd name="connsiteY21" fmla="*/ 4441977 h 5108860"/>
              <a:gd name="connsiteX22" fmla="*/ 2148101 w 5107185"/>
              <a:gd name="connsiteY22" fmla="*/ 5102158 h 5108860"/>
              <a:gd name="connsiteX23" fmla="*/ 1489595 w 5107185"/>
              <a:gd name="connsiteY23" fmla="*/ 5102158 h 5108860"/>
              <a:gd name="connsiteX24" fmla="*/ 750661 w 5107185"/>
              <a:gd name="connsiteY24" fmla="*/ 4441977 h 5108860"/>
              <a:gd name="connsiteX25" fmla="*/ 1409167 w 5107185"/>
              <a:gd name="connsiteY25" fmla="*/ 4441977 h 5108860"/>
              <a:gd name="connsiteX26" fmla="*/ 1409167 w 5107185"/>
              <a:gd name="connsiteY26" fmla="*/ 5102158 h 5108860"/>
              <a:gd name="connsiteX27" fmla="*/ 750661 w 5107185"/>
              <a:gd name="connsiteY27" fmla="*/ 5102158 h 5108860"/>
              <a:gd name="connsiteX28" fmla="*/ 3703043 w 5107185"/>
              <a:gd name="connsiteY28" fmla="*/ 3708071 h 5108860"/>
              <a:gd name="connsiteX29" fmla="*/ 4363224 w 5107185"/>
              <a:gd name="connsiteY29" fmla="*/ 3708071 h 5108860"/>
              <a:gd name="connsiteX30" fmla="*/ 4363224 w 5107185"/>
              <a:gd name="connsiteY30" fmla="*/ 4368252 h 5108860"/>
              <a:gd name="connsiteX31" fmla="*/ 3703043 w 5107185"/>
              <a:gd name="connsiteY31" fmla="*/ 4368252 h 5108860"/>
              <a:gd name="connsiteX32" fmla="*/ 4441977 w 5107185"/>
              <a:gd name="connsiteY32" fmla="*/ 3701368 h 5108860"/>
              <a:gd name="connsiteX33" fmla="*/ 5100483 w 5107185"/>
              <a:gd name="connsiteY33" fmla="*/ 3701368 h 5108860"/>
              <a:gd name="connsiteX34" fmla="*/ 5100483 w 5107185"/>
              <a:gd name="connsiteY34" fmla="*/ 4363225 h 5108860"/>
              <a:gd name="connsiteX35" fmla="*/ 4441977 w 5107185"/>
              <a:gd name="connsiteY35" fmla="*/ 4363225 h 5108860"/>
              <a:gd name="connsiteX36" fmla="*/ 2965786 w 5107185"/>
              <a:gd name="connsiteY36" fmla="*/ 3701368 h 5108860"/>
              <a:gd name="connsiteX37" fmla="*/ 3624292 w 5107185"/>
              <a:gd name="connsiteY37" fmla="*/ 3701368 h 5108860"/>
              <a:gd name="connsiteX38" fmla="*/ 3624292 w 5107185"/>
              <a:gd name="connsiteY38" fmla="*/ 4363225 h 5108860"/>
              <a:gd name="connsiteX39" fmla="*/ 2965786 w 5107185"/>
              <a:gd name="connsiteY39" fmla="*/ 4363225 h 5108860"/>
              <a:gd name="connsiteX40" fmla="*/ 2226853 w 5107185"/>
              <a:gd name="connsiteY40" fmla="*/ 3701368 h 5108860"/>
              <a:gd name="connsiteX41" fmla="*/ 2887034 w 5107185"/>
              <a:gd name="connsiteY41" fmla="*/ 3701368 h 5108860"/>
              <a:gd name="connsiteX42" fmla="*/ 2887034 w 5107185"/>
              <a:gd name="connsiteY42" fmla="*/ 4363225 h 5108860"/>
              <a:gd name="connsiteX43" fmla="*/ 2226853 w 5107185"/>
              <a:gd name="connsiteY43" fmla="*/ 4363225 h 5108860"/>
              <a:gd name="connsiteX44" fmla="*/ 1489595 w 5107185"/>
              <a:gd name="connsiteY44" fmla="*/ 3701368 h 5108860"/>
              <a:gd name="connsiteX45" fmla="*/ 2148101 w 5107185"/>
              <a:gd name="connsiteY45" fmla="*/ 3701368 h 5108860"/>
              <a:gd name="connsiteX46" fmla="*/ 2148101 w 5107185"/>
              <a:gd name="connsiteY46" fmla="*/ 4363225 h 5108860"/>
              <a:gd name="connsiteX47" fmla="*/ 1489595 w 5107185"/>
              <a:gd name="connsiteY47" fmla="*/ 4363225 h 5108860"/>
              <a:gd name="connsiteX48" fmla="*/ 750661 w 5107185"/>
              <a:gd name="connsiteY48" fmla="*/ 3701368 h 5108860"/>
              <a:gd name="connsiteX49" fmla="*/ 1409167 w 5107185"/>
              <a:gd name="connsiteY49" fmla="*/ 3701368 h 5108860"/>
              <a:gd name="connsiteX50" fmla="*/ 1409167 w 5107185"/>
              <a:gd name="connsiteY50" fmla="*/ 4363225 h 5108860"/>
              <a:gd name="connsiteX51" fmla="*/ 750661 w 5107185"/>
              <a:gd name="connsiteY51" fmla="*/ 4363225 h 5108860"/>
              <a:gd name="connsiteX52" fmla="*/ 11729 w 5107185"/>
              <a:gd name="connsiteY52" fmla="*/ 3701368 h 5108860"/>
              <a:gd name="connsiteX53" fmla="*/ 671910 w 5107185"/>
              <a:gd name="connsiteY53" fmla="*/ 3701368 h 5108860"/>
              <a:gd name="connsiteX54" fmla="*/ 671910 w 5107185"/>
              <a:gd name="connsiteY54" fmla="*/ 4363225 h 5108860"/>
              <a:gd name="connsiteX55" fmla="*/ 11729 w 5107185"/>
              <a:gd name="connsiteY55" fmla="*/ 4363225 h 5108860"/>
              <a:gd name="connsiteX56" fmla="*/ 1489595 w 5107185"/>
              <a:gd name="connsiteY56" fmla="*/ 2967462 h 5108860"/>
              <a:gd name="connsiteX57" fmla="*/ 2148101 w 5107185"/>
              <a:gd name="connsiteY57" fmla="*/ 2967462 h 5108860"/>
              <a:gd name="connsiteX58" fmla="*/ 2148101 w 5107185"/>
              <a:gd name="connsiteY58" fmla="*/ 3627643 h 5108860"/>
              <a:gd name="connsiteX59" fmla="*/ 1489595 w 5107185"/>
              <a:gd name="connsiteY59" fmla="*/ 3627643 h 5108860"/>
              <a:gd name="connsiteX60" fmla="*/ 11730 w 5107185"/>
              <a:gd name="connsiteY60" fmla="*/ 2967462 h 5108860"/>
              <a:gd name="connsiteX61" fmla="*/ 671910 w 5107185"/>
              <a:gd name="connsiteY61" fmla="*/ 2967462 h 5108860"/>
              <a:gd name="connsiteX62" fmla="*/ 671910 w 5107185"/>
              <a:gd name="connsiteY62" fmla="*/ 3627643 h 5108860"/>
              <a:gd name="connsiteX63" fmla="*/ 11730 w 5107185"/>
              <a:gd name="connsiteY63" fmla="*/ 3627643 h 5108860"/>
              <a:gd name="connsiteX64" fmla="*/ 4441977 w 5107185"/>
              <a:gd name="connsiteY64" fmla="*/ 2960760 h 5108860"/>
              <a:gd name="connsiteX65" fmla="*/ 5100483 w 5107185"/>
              <a:gd name="connsiteY65" fmla="*/ 2960760 h 5108860"/>
              <a:gd name="connsiteX66" fmla="*/ 5100483 w 5107185"/>
              <a:gd name="connsiteY66" fmla="*/ 3622617 h 5108860"/>
              <a:gd name="connsiteX67" fmla="*/ 4441977 w 5107185"/>
              <a:gd name="connsiteY67" fmla="*/ 3622617 h 5108860"/>
              <a:gd name="connsiteX68" fmla="*/ 3703043 w 5107185"/>
              <a:gd name="connsiteY68" fmla="*/ 2960760 h 5108860"/>
              <a:gd name="connsiteX69" fmla="*/ 4363224 w 5107185"/>
              <a:gd name="connsiteY69" fmla="*/ 2960760 h 5108860"/>
              <a:gd name="connsiteX70" fmla="*/ 4363224 w 5107185"/>
              <a:gd name="connsiteY70" fmla="*/ 3622617 h 5108860"/>
              <a:gd name="connsiteX71" fmla="*/ 3703043 w 5107185"/>
              <a:gd name="connsiteY71" fmla="*/ 3622617 h 5108860"/>
              <a:gd name="connsiteX72" fmla="*/ 2965786 w 5107185"/>
              <a:gd name="connsiteY72" fmla="*/ 2960760 h 5108860"/>
              <a:gd name="connsiteX73" fmla="*/ 3624292 w 5107185"/>
              <a:gd name="connsiteY73" fmla="*/ 2960760 h 5108860"/>
              <a:gd name="connsiteX74" fmla="*/ 3624292 w 5107185"/>
              <a:gd name="connsiteY74" fmla="*/ 3622617 h 5108860"/>
              <a:gd name="connsiteX75" fmla="*/ 2965786 w 5107185"/>
              <a:gd name="connsiteY75" fmla="*/ 3622617 h 5108860"/>
              <a:gd name="connsiteX76" fmla="*/ 2226853 w 5107185"/>
              <a:gd name="connsiteY76" fmla="*/ 2960760 h 5108860"/>
              <a:gd name="connsiteX77" fmla="*/ 2887034 w 5107185"/>
              <a:gd name="connsiteY77" fmla="*/ 2960760 h 5108860"/>
              <a:gd name="connsiteX78" fmla="*/ 2887034 w 5107185"/>
              <a:gd name="connsiteY78" fmla="*/ 3622617 h 5108860"/>
              <a:gd name="connsiteX79" fmla="*/ 2226853 w 5107185"/>
              <a:gd name="connsiteY79" fmla="*/ 3622617 h 5108860"/>
              <a:gd name="connsiteX80" fmla="*/ 750661 w 5107185"/>
              <a:gd name="connsiteY80" fmla="*/ 2960760 h 5108860"/>
              <a:gd name="connsiteX81" fmla="*/ 1409167 w 5107185"/>
              <a:gd name="connsiteY81" fmla="*/ 2960760 h 5108860"/>
              <a:gd name="connsiteX82" fmla="*/ 1409167 w 5107185"/>
              <a:gd name="connsiteY82" fmla="*/ 3622617 h 5108860"/>
              <a:gd name="connsiteX83" fmla="*/ 750661 w 5107185"/>
              <a:gd name="connsiteY83" fmla="*/ 3622617 h 5108860"/>
              <a:gd name="connsiteX84" fmla="*/ 2965786 w 5107185"/>
              <a:gd name="connsiteY84" fmla="*/ 2226853 h 5108860"/>
              <a:gd name="connsiteX85" fmla="*/ 3624292 w 5107185"/>
              <a:gd name="connsiteY85" fmla="*/ 2226853 h 5108860"/>
              <a:gd name="connsiteX86" fmla="*/ 3624292 w 5107185"/>
              <a:gd name="connsiteY86" fmla="*/ 2888710 h 5108860"/>
              <a:gd name="connsiteX87" fmla="*/ 2965786 w 5107185"/>
              <a:gd name="connsiteY87" fmla="*/ 2888710 h 5108860"/>
              <a:gd name="connsiteX88" fmla="*/ 750661 w 5107185"/>
              <a:gd name="connsiteY88" fmla="*/ 2226853 h 5108860"/>
              <a:gd name="connsiteX89" fmla="*/ 1409167 w 5107185"/>
              <a:gd name="connsiteY89" fmla="*/ 2226853 h 5108860"/>
              <a:gd name="connsiteX90" fmla="*/ 1409167 w 5107185"/>
              <a:gd name="connsiteY90" fmla="*/ 2888710 h 5108860"/>
              <a:gd name="connsiteX91" fmla="*/ 750661 w 5107185"/>
              <a:gd name="connsiteY91" fmla="*/ 2888710 h 5108860"/>
              <a:gd name="connsiteX92" fmla="*/ 4441977 w 5107185"/>
              <a:gd name="connsiteY92" fmla="*/ 2220151 h 5108860"/>
              <a:gd name="connsiteX93" fmla="*/ 5100483 w 5107185"/>
              <a:gd name="connsiteY93" fmla="*/ 2220151 h 5108860"/>
              <a:gd name="connsiteX94" fmla="*/ 5100483 w 5107185"/>
              <a:gd name="connsiteY94" fmla="*/ 2882008 h 5108860"/>
              <a:gd name="connsiteX95" fmla="*/ 4441977 w 5107185"/>
              <a:gd name="connsiteY95" fmla="*/ 2882008 h 5108860"/>
              <a:gd name="connsiteX96" fmla="*/ 3703043 w 5107185"/>
              <a:gd name="connsiteY96" fmla="*/ 2220151 h 5108860"/>
              <a:gd name="connsiteX97" fmla="*/ 4363224 w 5107185"/>
              <a:gd name="connsiteY97" fmla="*/ 2220151 h 5108860"/>
              <a:gd name="connsiteX98" fmla="*/ 4363224 w 5107185"/>
              <a:gd name="connsiteY98" fmla="*/ 2882008 h 5108860"/>
              <a:gd name="connsiteX99" fmla="*/ 3703043 w 5107185"/>
              <a:gd name="connsiteY99" fmla="*/ 2882008 h 5108860"/>
              <a:gd name="connsiteX100" fmla="*/ 2226853 w 5107185"/>
              <a:gd name="connsiteY100" fmla="*/ 2220151 h 5108860"/>
              <a:gd name="connsiteX101" fmla="*/ 2887034 w 5107185"/>
              <a:gd name="connsiteY101" fmla="*/ 2220151 h 5108860"/>
              <a:gd name="connsiteX102" fmla="*/ 2887034 w 5107185"/>
              <a:gd name="connsiteY102" fmla="*/ 2882008 h 5108860"/>
              <a:gd name="connsiteX103" fmla="*/ 2226853 w 5107185"/>
              <a:gd name="connsiteY103" fmla="*/ 2882008 h 5108860"/>
              <a:gd name="connsiteX104" fmla="*/ 1489595 w 5107185"/>
              <a:gd name="connsiteY104" fmla="*/ 2220151 h 5108860"/>
              <a:gd name="connsiteX105" fmla="*/ 2148101 w 5107185"/>
              <a:gd name="connsiteY105" fmla="*/ 2220151 h 5108860"/>
              <a:gd name="connsiteX106" fmla="*/ 2148101 w 5107185"/>
              <a:gd name="connsiteY106" fmla="*/ 2882008 h 5108860"/>
              <a:gd name="connsiteX107" fmla="*/ 1489595 w 5107185"/>
              <a:gd name="connsiteY107" fmla="*/ 2882008 h 5108860"/>
              <a:gd name="connsiteX108" fmla="*/ 11730 w 5107185"/>
              <a:gd name="connsiteY108" fmla="*/ 2220151 h 5108860"/>
              <a:gd name="connsiteX109" fmla="*/ 671910 w 5107185"/>
              <a:gd name="connsiteY109" fmla="*/ 2220151 h 5108860"/>
              <a:gd name="connsiteX110" fmla="*/ 671910 w 5107185"/>
              <a:gd name="connsiteY110" fmla="*/ 2882008 h 5108860"/>
              <a:gd name="connsiteX111" fmla="*/ 11730 w 5107185"/>
              <a:gd name="connsiteY111" fmla="*/ 2882008 h 5108860"/>
              <a:gd name="connsiteX112" fmla="*/ 4441977 w 5107185"/>
              <a:gd name="connsiteY112" fmla="*/ 1481217 h 5108860"/>
              <a:gd name="connsiteX113" fmla="*/ 5100483 w 5107185"/>
              <a:gd name="connsiteY113" fmla="*/ 1481217 h 5108860"/>
              <a:gd name="connsiteX114" fmla="*/ 5100483 w 5107185"/>
              <a:gd name="connsiteY114" fmla="*/ 2141398 h 5108860"/>
              <a:gd name="connsiteX115" fmla="*/ 4441977 w 5107185"/>
              <a:gd name="connsiteY115" fmla="*/ 2141398 h 5108860"/>
              <a:gd name="connsiteX116" fmla="*/ 3703043 w 5107185"/>
              <a:gd name="connsiteY116" fmla="*/ 1481217 h 5108860"/>
              <a:gd name="connsiteX117" fmla="*/ 4363224 w 5107185"/>
              <a:gd name="connsiteY117" fmla="*/ 1481217 h 5108860"/>
              <a:gd name="connsiteX118" fmla="*/ 4363224 w 5107185"/>
              <a:gd name="connsiteY118" fmla="*/ 2141398 h 5108860"/>
              <a:gd name="connsiteX119" fmla="*/ 3703043 w 5107185"/>
              <a:gd name="connsiteY119" fmla="*/ 2141398 h 5108860"/>
              <a:gd name="connsiteX120" fmla="*/ 2965786 w 5107185"/>
              <a:gd name="connsiteY120" fmla="*/ 1481217 h 5108860"/>
              <a:gd name="connsiteX121" fmla="*/ 3624292 w 5107185"/>
              <a:gd name="connsiteY121" fmla="*/ 1481217 h 5108860"/>
              <a:gd name="connsiteX122" fmla="*/ 3624292 w 5107185"/>
              <a:gd name="connsiteY122" fmla="*/ 2141398 h 5108860"/>
              <a:gd name="connsiteX123" fmla="*/ 2965786 w 5107185"/>
              <a:gd name="connsiteY123" fmla="*/ 2141398 h 5108860"/>
              <a:gd name="connsiteX124" fmla="*/ 2226853 w 5107185"/>
              <a:gd name="connsiteY124" fmla="*/ 1481217 h 5108860"/>
              <a:gd name="connsiteX125" fmla="*/ 2887034 w 5107185"/>
              <a:gd name="connsiteY125" fmla="*/ 1481217 h 5108860"/>
              <a:gd name="connsiteX126" fmla="*/ 2887034 w 5107185"/>
              <a:gd name="connsiteY126" fmla="*/ 2141398 h 5108860"/>
              <a:gd name="connsiteX127" fmla="*/ 2226853 w 5107185"/>
              <a:gd name="connsiteY127" fmla="*/ 2141398 h 5108860"/>
              <a:gd name="connsiteX128" fmla="*/ 1489595 w 5107185"/>
              <a:gd name="connsiteY128" fmla="*/ 1481217 h 5108860"/>
              <a:gd name="connsiteX129" fmla="*/ 2148101 w 5107185"/>
              <a:gd name="connsiteY129" fmla="*/ 1481217 h 5108860"/>
              <a:gd name="connsiteX130" fmla="*/ 2148101 w 5107185"/>
              <a:gd name="connsiteY130" fmla="*/ 2141398 h 5108860"/>
              <a:gd name="connsiteX131" fmla="*/ 1489595 w 5107185"/>
              <a:gd name="connsiteY131" fmla="*/ 2141398 h 5108860"/>
              <a:gd name="connsiteX132" fmla="*/ 750661 w 5107185"/>
              <a:gd name="connsiteY132" fmla="*/ 1481217 h 5108860"/>
              <a:gd name="connsiteX133" fmla="*/ 1409167 w 5107185"/>
              <a:gd name="connsiteY133" fmla="*/ 1481217 h 5108860"/>
              <a:gd name="connsiteX134" fmla="*/ 1409167 w 5107185"/>
              <a:gd name="connsiteY134" fmla="*/ 2141398 h 5108860"/>
              <a:gd name="connsiteX135" fmla="*/ 750661 w 5107185"/>
              <a:gd name="connsiteY135" fmla="*/ 2141398 h 5108860"/>
              <a:gd name="connsiteX136" fmla="*/ 11730 w 5107185"/>
              <a:gd name="connsiteY136" fmla="*/ 1481217 h 5108860"/>
              <a:gd name="connsiteX137" fmla="*/ 671910 w 5107185"/>
              <a:gd name="connsiteY137" fmla="*/ 1481217 h 5108860"/>
              <a:gd name="connsiteX138" fmla="*/ 671910 w 5107185"/>
              <a:gd name="connsiteY138" fmla="*/ 2141398 h 5108860"/>
              <a:gd name="connsiteX139" fmla="*/ 11730 w 5107185"/>
              <a:gd name="connsiteY139" fmla="*/ 2141398 h 5108860"/>
              <a:gd name="connsiteX140" fmla="*/ 4441977 w 5107185"/>
              <a:gd name="connsiteY140" fmla="*/ 740609 h 5108860"/>
              <a:gd name="connsiteX141" fmla="*/ 5100483 w 5107185"/>
              <a:gd name="connsiteY141" fmla="*/ 740609 h 5108860"/>
              <a:gd name="connsiteX142" fmla="*/ 5100483 w 5107185"/>
              <a:gd name="connsiteY142" fmla="*/ 1400790 h 5108860"/>
              <a:gd name="connsiteX143" fmla="*/ 4441977 w 5107185"/>
              <a:gd name="connsiteY143" fmla="*/ 1400790 h 5108860"/>
              <a:gd name="connsiteX144" fmla="*/ 3703043 w 5107185"/>
              <a:gd name="connsiteY144" fmla="*/ 740609 h 5108860"/>
              <a:gd name="connsiteX145" fmla="*/ 4363224 w 5107185"/>
              <a:gd name="connsiteY145" fmla="*/ 740609 h 5108860"/>
              <a:gd name="connsiteX146" fmla="*/ 4363224 w 5107185"/>
              <a:gd name="connsiteY146" fmla="*/ 1400790 h 5108860"/>
              <a:gd name="connsiteX147" fmla="*/ 3703043 w 5107185"/>
              <a:gd name="connsiteY147" fmla="*/ 1400790 h 5108860"/>
              <a:gd name="connsiteX148" fmla="*/ 2972488 w 5107185"/>
              <a:gd name="connsiteY148" fmla="*/ 740609 h 5108860"/>
              <a:gd name="connsiteX149" fmla="*/ 3630994 w 5107185"/>
              <a:gd name="connsiteY149" fmla="*/ 740609 h 5108860"/>
              <a:gd name="connsiteX150" fmla="*/ 3630994 w 5107185"/>
              <a:gd name="connsiteY150" fmla="*/ 1400790 h 5108860"/>
              <a:gd name="connsiteX151" fmla="*/ 2972488 w 5107185"/>
              <a:gd name="connsiteY151" fmla="*/ 1400790 h 5108860"/>
              <a:gd name="connsiteX152" fmla="*/ 2226853 w 5107185"/>
              <a:gd name="connsiteY152" fmla="*/ 740609 h 5108860"/>
              <a:gd name="connsiteX153" fmla="*/ 2887034 w 5107185"/>
              <a:gd name="connsiteY153" fmla="*/ 740609 h 5108860"/>
              <a:gd name="connsiteX154" fmla="*/ 2887034 w 5107185"/>
              <a:gd name="connsiteY154" fmla="*/ 1400790 h 5108860"/>
              <a:gd name="connsiteX155" fmla="*/ 2226853 w 5107185"/>
              <a:gd name="connsiteY155" fmla="*/ 1400790 h 5108860"/>
              <a:gd name="connsiteX156" fmla="*/ 1489595 w 5107185"/>
              <a:gd name="connsiteY156" fmla="*/ 740609 h 5108860"/>
              <a:gd name="connsiteX157" fmla="*/ 2148101 w 5107185"/>
              <a:gd name="connsiteY157" fmla="*/ 740609 h 5108860"/>
              <a:gd name="connsiteX158" fmla="*/ 2148101 w 5107185"/>
              <a:gd name="connsiteY158" fmla="*/ 1400790 h 5108860"/>
              <a:gd name="connsiteX159" fmla="*/ 1489595 w 5107185"/>
              <a:gd name="connsiteY159" fmla="*/ 1400790 h 5108860"/>
              <a:gd name="connsiteX160" fmla="*/ 750661 w 5107185"/>
              <a:gd name="connsiteY160" fmla="*/ 740609 h 5108860"/>
              <a:gd name="connsiteX161" fmla="*/ 1409167 w 5107185"/>
              <a:gd name="connsiteY161" fmla="*/ 740609 h 5108860"/>
              <a:gd name="connsiteX162" fmla="*/ 1409167 w 5107185"/>
              <a:gd name="connsiteY162" fmla="*/ 1400790 h 5108860"/>
              <a:gd name="connsiteX163" fmla="*/ 750661 w 5107185"/>
              <a:gd name="connsiteY163" fmla="*/ 1400790 h 5108860"/>
              <a:gd name="connsiteX164" fmla="*/ 11730 w 5107185"/>
              <a:gd name="connsiteY164" fmla="*/ 733906 h 5108860"/>
              <a:gd name="connsiteX165" fmla="*/ 671910 w 5107185"/>
              <a:gd name="connsiteY165" fmla="*/ 733906 h 5108860"/>
              <a:gd name="connsiteX166" fmla="*/ 671910 w 5107185"/>
              <a:gd name="connsiteY166" fmla="*/ 1395763 h 5108860"/>
              <a:gd name="connsiteX167" fmla="*/ 11730 w 5107185"/>
              <a:gd name="connsiteY167" fmla="*/ 1395763 h 5108860"/>
              <a:gd name="connsiteX168" fmla="*/ 4448679 w 5107185"/>
              <a:gd name="connsiteY168" fmla="*/ 0 h 5108860"/>
              <a:gd name="connsiteX169" fmla="*/ 5107185 w 5107185"/>
              <a:gd name="connsiteY169" fmla="*/ 0 h 5108860"/>
              <a:gd name="connsiteX170" fmla="*/ 5107185 w 5107185"/>
              <a:gd name="connsiteY170" fmla="*/ 660181 h 5108860"/>
              <a:gd name="connsiteX171" fmla="*/ 4448679 w 5107185"/>
              <a:gd name="connsiteY171" fmla="*/ 660181 h 5108860"/>
              <a:gd name="connsiteX172" fmla="*/ 3703043 w 5107185"/>
              <a:gd name="connsiteY172" fmla="*/ 0 h 5108860"/>
              <a:gd name="connsiteX173" fmla="*/ 4363224 w 5107185"/>
              <a:gd name="connsiteY173" fmla="*/ 0 h 5108860"/>
              <a:gd name="connsiteX174" fmla="*/ 4363224 w 5107185"/>
              <a:gd name="connsiteY174" fmla="*/ 660181 h 5108860"/>
              <a:gd name="connsiteX175" fmla="*/ 3703043 w 5107185"/>
              <a:gd name="connsiteY175" fmla="*/ 660181 h 5108860"/>
              <a:gd name="connsiteX176" fmla="*/ 2965786 w 5107185"/>
              <a:gd name="connsiteY176" fmla="*/ 0 h 5108860"/>
              <a:gd name="connsiteX177" fmla="*/ 3624292 w 5107185"/>
              <a:gd name="connsiteY177" fmla="*/ 0 h 5108860"/>
              <a:gd name="connsiteX178" fmla="*/ 3624292 w 5107185"/>
              <a:gd name="connsiteY178" fmla="*/ 660181 h 5108860"/>
              <a:gd name="connsiteX179" fmla="*/ 2965786 w 5107185"/>
              <a:gd name="connsiteY179" fmla="*/ 660181 h 5108860"/>
              <a:gd name="connsiteX180" fmla="*/ 2226853 w 5107185"/>
              <a:gd name="connsiteY180" fmla="*/ 0 h 5108860"/>
              <a:gd name="connsiteX181" fmla="*/ 2887034 w 5107185"/>
              <a:gd name="connsiteY181" fmla="*/ 0 h 5108860"/>
              <a:gd name="connsiteX182" fmla="*/ 2887034 w 5107185"/>
              <a:gd name="connsiteY182" fmla="*/ 660181 h 5108860"/>
              <a:gd name="connsiteX183" fmla="*/ 2226853 w 5107185"/>
              <a:gd name="connsiteY183" fmla="*/ 660181 h 5108860"/>
              <a:gd name="connsiteX184" fmla="*/ 1489595 w 5107185"/>
              <a:gd name="connsiteY184" fmla="*/ 0 h 5108860"/>
              <a:gd name="connsiteX185" fmla="*/ 2148101 w 5107185"/>
              <a:gd name="connsiteY185" fmla="*/ 0 h 5108860"/>
              <a:gd name="connsiteX186" fmla="*/ 2148101 w 5107185"/>
              <a:gd name="connsiteY186" fmla="*/ 660181 h 5108860"/>
              <a:gd name="connsiteX187" fmla="*/ 1489595 w 5107185"/>
              <a:gd name="connsiteY187" fmla="*/ 660181 h 5108860"/>
              <a:gd name="connsiteX188" fmla="*/ 743959 w 5107185"/>
              <a:gd name="connsiteY188" fmla="*/ 0 h 5108860"/>
              <a:gd name="connsiteX189" fmla="*/ 1404140 w 5107185"/>
              <a:gd name="connsiteY189" fmla="*/ 0 h 5108860"/>
              <a:gd name="connsiteX190" fmla="*/ 1404140 w 5107185"/>
              <a:gd name="connsiteY190" fmla="*/ 660181 h 5108860"/>
              <a:gd name="connsiteX191" fmla="*/ 743959 w 5107185"/>
              <a:gd name="connsiteY191" fmla="*/ 660181 h 5108860"/>
              <a:gd name="connsiteX192" fmla="*/ 0 w 5107185"/>
              <a:gd name="connsiteY192" fmla="*/ 0 h 5108860"/>
              <a:gd name="connsiteX193" fmla="*/ 658505 w 5107185"/>
              <a:gd name="connsiteY193" fmla="*/ 0 h 5108860"/>
              <a:gd name="connsiteX194" fmla="*/ 658505 w 5107185"/>
              <a:gd name="connsiteY194" fmla="*/ 660181 h 5108860"/>
              <a:gd name="connsiteX195" fmla="*/ 0 w 5107185"/>
              <a:gd name="connsiteY195" fmla="*/ 660181 h 510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5107185" h="5108860">
                <a:moveTo>
                  <a:pt x="2226853" y="4448679"/>
                </a:moveTo>
                <a:lnTo>
                  <a:pt x="2887034" y="4448679"/>
                </a:lnTo>
                <a:lnTo>
                  <a:pt x="2887034" y="5108860"/>
                </a:lnTo>
                <a:lnTo>
                  <a:pt x="2226853" y="5108860"/>
                </a:lnTo>
                <a:close/>
                <a:moveTo>
                  <a:pt x="11729" y="4448679"/>
                </a:moveTo>
                <a:lnTo>
                  <a:pt x="671910" y="4448679"/>
                </a:lnTo>
                <a:lnTo>
                  <a:pt x="671910" y="5108860"/>
                </a:lnTo>
                <a:lnTo>
                  <a:pt x="11729" y="5108860"/>
                </a:lnTo>
                <a:close/>
                <a:moveTo>
                  <a:pt x="4441977" y="4441977"/>
                </a:moveTo>
                <a:lnTo>
                  <a:pt x="5100483" y="4441977"/>
                </a:lnTo>
                <a:lnTo>
                  <a:pt x="5100483" y="5102158"/>
                </a:lnTo>
                <a:lnTo>
                  <a:pt x="4441977" y="5102158"/>
                </a:lnTo>
                <a:close/>
                <a:moveTo>
                  <a:pt x="3703043" y="4441977"/>
                </a:moveTo>
                <a:lnTo>
                  <a:pt x="4363224" y="4441977"/>
                </a:lnTo>
                <a:lnTo>
                  <a:pt x="4363224" y="5102158"/>
                </a:lnTo>
                <a:lnTo>
                  <a:pt x="3703043" y="5102158"/>
                </a:lnTo>
                <a:close/>
                <a:moveTo>
                  <a:pt x="2965786" y="4441977"/>
                </a:moveTo>
                <a:lnTo>
                  <a:pt x="3624292" y="4441977"/>
                </a:lnTo>
                <a:lnTo>
                  <a:pt x="3624292" y="5102158"/>
                </a:lnTo>
                <a:lnTo>
                  <a:pt x="2965786" y="5102158"/>
                </a:lnTo>
                <a:close/>
                <a:moveTo>
                  <a:pt x="1489595" y="4441977"/>
                </a:moveTo>
                <a:lnTo>
                  <a:pt x="2148101" y="4441977"/>
                </a:lnTo>
                <a:lnTo>
                  <a:pt x="2148101" y="5102158"/>
                </a:lnTo>
                <a:lnTo>
                  <a:pt x="1489595" y="5102158"/>
                </a:lnTo>
                <a:close/>
                <a:moveTo>
                  <a:pt x="750661" y="4441977"/>
                </a:moveTo>
                <a:lnTo>
                  <a:pt x="1409167" y="4441977"/>
                </a:lnTo>
                <a:lnTo>
                  <a:pt x="1409167" y="5102158"/>
                </a:lnTo>
                <a:lnTo>
                  <a:pt x="750661" y="5102158"/>
                </a:lnTo>
                <a:close/>
                <a:moveTo>
                  <a:pt x="3703043" y="3708071"/>
                </a:moveTo>
                <a:lnTo>
                  <a:pt x="4363224" y="3708071"/>
                </a:lnTo>
                <a:lnTo>
                  <a:pt x="4363224" y="4368252"/>
                </a:lnTo>
                <a:lnTo>
                  <a:pt x="3703043" y="4368252"/>
                </a:lnTo>
                <a:close/>
                <a:moveTo>
                  <a:pt x="4441977" y="3701368"/>
                </a:moveTo>
                <a:lnTo>
                  <a:pt x="5100483" y="3701368"/>
                </a:lnTo>
                <a:lnTo>
                  <a:pt x="5100483" y="4363225"/>
                </a:lnTo>
                <a:lnTo>
                  <a:pt x="4441977" y="4363225"/>
                </a:lnTo>
                <a:close/>
                <a:moveTo>
                  <a:pt x="2965786" y="3701368"/>
                </a:moveTo>
                <a:lnTo>
                  <a:pt x="3624292" y="3701368"/>
                </a:lnTo>
                <a:lnTo>
                  <a:pt x="3624292" y="4363225"/>
                </a:lnTo>
                <a:lnTo>
                  <a:pt x="2965786" y="4363225"/>
                </a:lnTo>
                <a:close/>
                <a:moveTo>
                  <a:pt x="2226853" y="3701368"/>
                </a:moveTo>
                <a:lnTo>
                  <a:pt x="2887034" y="3701368"/>
                </a:lnTo>
                <a:lnTo>
                  <a:pt x="2887034" y="4363225"/>
                </a:lnTo>
                <a:lnTo>
                  <a:pt x="2226853" y="4363225"/>
                </a:lnTo>
                <a:close/>
                <a:moveTo>
                  <a:pt x="1489595" y="3701368"/>
                </a:moveTo>
                <a:lnTo>
                  <a:pt x="2148101" y="3701368"/>
                </a:lnTo>
                <a:lnTo>
                  <a:pt x="2148101" y="4363225"/>
                </a:lnTo>
                <a:lnTo>
                  <a:pt x="1489595" y="4363225"/>
                </a:lnTo>
                <a:close/>
                <a:moveTo>
                  <a:pt x="750661" y="3701368"/>
                </a:moveTo>
                <a:lnTo>
                  <a:pt x="1409167" y="3701368"/>
                </a:lnTo>
                <a:lnTo>
                  <a:pt x="1409167" y="4363225"/>
                </a:lnTo>
                <a:lnTo>
                  <a:pt x="750661" y="4363225"/>
                </a:lnTo>
                <a:close/>
                <a:moveTo>
                  <a:pt x="11729" y="3701368"/>
                </a:moveTo>
                <a:lnTo>
                  <a:pt x="671910" y="3701368"/>
                </a:lnTo>
                <a:lnTo>
                  <a:pt x="671910" y="4363225"/>
                </a:lnTo>
                <a:lnTo>
                  <a:pt x="11729" y="4363225"/>
                </a:lnTo>
                <a:close/>
                <a:moveTo>
                  <a:pt x="1489595" y="2967462"/>
                </a:moveTo>
                <a:lnTo>
                  <a:pt x="2148101" y="2967462"/>
                </a:lnTo>
                <a:lnTo>
                  <a:pt x="2148101" y="3627643"/>
                </a:lnTo>
                <a:lnTo>
                  <a:pt x="1489595" y="3627643"/>
                </a:lnTo>
                <a:close/>
                <a:moveTo>
                  <a:pt x="11730" y="2967462"/>
                </a:moveTo>
                <a:lnTo>
                  <a:pt x="671910" y="2967462"/>
                </a:lnTo>
                <a:lnTo>
                  <a:pt x="671910" y="3627643"/>
                </a:lnTo>
                <a:lnTo>
                  <a:pt x="11730" y="3627643"/>
                </a:lnTo>
                <a:close/>
                <a:moveTo>
                  <a:pt x="4441977" y="2960760"/>
                </a:moveTo>
                <a:lnTo>
                  <a:pt x="5100483" y="2960760"/>
                </a:lnTo>
                <a:lnTo>
                  <a:pt x="5100483" y="3622617"/>
                </a:lnTo>
                <a:lnTo>
                  <a:pt x="4441977" y="3622617"/>
                </a:lnTo>
                <a:close/>
                <a:moveTo>
                  <a:pt x="3703043" y="2960760"/>
                </a:moveTo>
                <a:lnTo>
                  <a:pt x="4363224" y="2960760"/>
                </a:lnTo>
                <a:lnTo>
                  <a:pt x="4363224" y="3622617"/>
                </a:lnTo>
                <a:lnTo>
                  <a:pt x="3703043" y="3622617"/>
                </a:lnTo>
                <a:close/>
                <a:moveTo>
                  <a:pt x="2965786" y="2960760"/>
                </a:moveTo>
                <a:lnTo>
                  <a:pt x="3624292" y="2960760"/>
                </a:lnTo>
                <a:lnTo>
                  <a:pt x="3624292" y="3622617"/>
                </a:lnTo>
                <a:lnTo>
                  <a:pt x="2965786" y="3622617"/>
                </a:lnTo>
                <a:close/>
                <a:moveTo>
                  <a:pt x="2226853" y="2960760"/>
                </a:moveTo>
                <a:lnTo>
                  <a:pt x="2887034" y="2960760"/>
                </a:lnTo>
                <a:lnTo>
                  <a:pt x="2887034" y="3622617"/>
                </a:lnTo>
                <a:lnTo>
                  <a:pt x="2226853" y="3622617"/>
                </a:lnTo>
                <a:close/>
                <a:moveTo>
                  <a:pt x="750661" y="2960760"/>
                </a:moveTo>
                <a:lnTo>
                  <a:pt x="1409167" y="2960760"/>
                </a:lnTo>
                <a:lnTo>
                  <a:pt x="1409167" y="3622617"/>
                </a:lnTo>
                <a:lnTo>
                  <a:pt x="750661" y="3622617"/>
                </a:lnTo>
                <a:close/>
                <a:moveTo>
                  <a:pt x="2965786" y="2226853"/>
                </a:moveTo>
                <a:lnTo>
                  <a:pt x="3624292" y="2226853"/>
                </a:lnTo>
                <a:lnTo>
                  <a:pt x="3624292" y="2888710"/>
                </a:lnTo>
                <a:lnTo>
                  <a:pt x="2965786" y="2888710"/>
                </a:lnTo>
                <a:close/>
                <a:moveTo>
                  <a:pt x="750661" y="2226853"/>
                </a:moveTo>
                <a:lnTo>
                  <a:pt x="1409167" y="2226853"/>
                </a:lnTo>
                <a:lnTo>
                  <a:pt x="1409167" y="2888710"/>
                </a:lnTo>
                <a:lnTo>
                  <a:pt x="750661" y="2888710"/>
                </a:lnTo>
                <a:close/>
                <a:moveTo>
                  <a:pt x="4441977" y="2220151"/>
                </a:moveTo>
                <a:lnTo>
                  <a:pt x="5100483" y="2220151"/>
                </a:lnTo>
                <a:lnTo>
                  <a:pt x="5100483" y="2882008"/>
                </a:lnTo>
                <a:lnTo>
                  <a:pt x="4441977" y="2882008"/>
                </a:lnTo>
                <a:close/>
                <a:moveTo>
                  <a:pt x="3703043" y="2220151"/>
                </a:moveTo>
                <a:lnTo>
                  <a:pt x="4363224" y="2220151"/>
                </a:lnTo>
                <a:lnTo>
                  <a:pt x="4363224" y="2882008"/>
                </a:lnTo>
                <a:lnTo>
                  <a:pt x="3703043" y="2882008"/>
                </a:lnTo>
                <a:close/>
                <a:moveTo>
                  <a:pt x="2226853" y="2220151"/>
                </a:moveTo>
                <a:lnTo>
                  <a:pt x="2887034" y="2220151"/>
                </a:lnTo>
                <a:lnTo>
                  <a:pt x="2887034" y="2882008"/>
                </a:lnTo>
                <a:lnTo>
                  <a:pt x="2226853" y="2882008"/>
                </a:lnTo>
                <a:close/>
                <a:moveTo>
                  <a:pt x="1489595" y="2220151"/>
                </a:moveTo>
                <a:lnTo>
                  <a:pt x="2148101" y="2220151"/>
                </a:lnTo>
                <a:lnTo>
                  <a:pt x="2148101" y="2882008"/>
                </a:lnTo>
                <a:lnTo>
                  <a:pt x="1489595" y="2882008"/>
                </a:lnTo>
                <a:close/>
                <a:moveTo>
                  <a:pt x="11730" y="2220151"/>
                </a:moveTo>
                <a:lnTo>
                  <a:pt x="671910" y="2220151"/>
                </a:lnTo>
                <a:lnTo>
                  <a:pt x="671910" y="2882008"/>
                </a:lnTo>
                <a:lnTo>
                  <a:pt x="11730" y="2882008"/>
                </a:lnTo>
                <a:close/>
                <a:moveTo>
                  <a:pt x="4441977" y="1481217"/>
                </a:moveTo>
                <a:lnTo>
                  <a:pt x="5100483" y="1481217"/>
                </a:lnTo>
                <a:lnTo>
                  <a:pt x="5100483" y="2141398"/>
                </a:lnTo>
                <a:lnTo>
                  <a:pt x="4441977" y="2141398"/>
                </a:lnTo>
                <a:close/>
                <a:moveTo>
                  <a:pt x="3703043" y="1481217"/>
                </a:moveTo>
                <a:lnTo>
                  <a:pt x="4363224" y="1481217"/>
                </a:lnTo>
                <a:lnTo>
                  <a:pt x="4363224" y="2141398"/>
                </a:lnTo>
                <a:lnTo>
                  <a:pt x="3703043" y="2141398"/>
                </a:lnTo>
                <a:close/>
                <a:moveTo>
                  <a:pt x="2965786" y="1481217"/>
                </a:moveTo>
                <a:lnTo>
                  <a:pt x="3624292" y="1481217"/>
                </a:lnTo>
                <a:lnTo>
                  <a:pt x="3624292" y="2141398"/>
                </a:lnTo>
                <a:lnTo>
                  <a:pt x="2965786" y="2141398"/>
                </a:lnTo>
                <a:close/>
                <a:moveTo>
                  <a:pt x="2226853" y="1481217"/>
                </a:moveTo>
                <a:lnTo>
                  <a:pt x="2887034" y="1481217"/>
                </a:lnTo>
                <a:lnTo>
                  <a:pt x="2887034" y="2141398"/>
                </a:lnTo>
                <a:lnTo>
                  <a:pt x="2226853" y="2141398"/>
                </a:lnTo>
                <a:close/>
                <a:moveTo>
                  <a:pt x="1489595" y="1481217"/>
                </a:moveTo>
                <a:lnTo>
                  <a:pt x="2148101" y="1481217"/>
                </a:lnTo>
                <a:lnTo>
                  <a:pt x="2148101" y="2141398"/>
                </a:lnTo>
                <a:lnTo>
                  <a:pt x="1489595" y="2141398"/>
                </a:lnTo>
                <a:close/>
                <a:moveTo>
                  <a:pt x="750661" y="1481217"/>
                </a:moveTo>
                <a:lnTo>
                  <a:pt x="1409167" y="1481217"/>
                </a:lnTo>
                <a:lnTo>
                  <a:pt x="1409167" y="2141398"/>
                </a:lnTo>
                <a:lnTo>
                  <a:pt x="750661" y="2141398"/>
                </a:lnTo>
                <a:close/>
                <a:moveTo>
                  <a:pt x="11730" y="1481217"/>
                </a:moveTo>
                <a:lnTo>
                  <a:pt x="671910" y="1481217"/>
                </a:lnTo>
                <a:lnTo>
                  <a:pt x="671910" y="2141398"/>
                </a:lnTo>
                <a:lnTo>
                  <a:pt x="11730" y="2141398"/>
                </a:lnTo>
                <a:close/>
                <a:moveTo>
                  <a:pt x="4441977" y="740609"/>
                </a:moveTo>
                <a:lnTo>
                  <a:pt x="5100483" y="740609"/>
                </a:lnTo>
                <a:lnTo>
                  <a:pt x="5100483" y="1400790"/>
                </a:lnTo>
                <a:lnTo>
                  <a:pt x="4441977" y="1400790"/>
                </a:lnTo>
                <a:close/>
                <a:moveTo>
                  <a:pt x="3703043" y="740609"/>
                </a:moveTo>
                <a:lnTo>
                  <a:pt x="4363224" y="740609"/>
                </a:lnTo>
                <a:lnTo>
                  <a:pt x="4363224" y="1400790"/>
                </a:lnTo>
                <a:lnTo>
                  <a:pt x="3703043" y="1400790"/>
                </a:lnTo>
                <a:close/>
                <a:moveTo>
                  <a:pt x="2972488" y="740609"/>
                </a:moveTo>
                <a:lnTo>
                  <a:pt x="3630994" y="740609"/>
                </a:lnTo>
                <a:lnTo>
                  <a:pt x="3630994" y="1400790"/>
                </a:lnTo>
                <a:lnTo>
                  <a:pt x="2972488" y="1400790"/>
                </a:lnTo>
                <a:close/>
                <a:moveTo>
                  <a:pt x="2226853" y="740609"/>
                </a:moveTo>
                <a:lnTo>
                  <a:pt x="2887034" y="740609"/>
                </a:lnTo>
                <a:lnTo>
                  <a:pt x="2887034" y="1400790"/>
                </a:lnTo>
                <a:lnTo>
                  <a:pt x="2226853" y="1400790"/>
                </a:lnTo>
                <a:close/>
                <a:moveTo>
                  <a:pt x="1489595" y="740609"/>
                </a:moveTo>
                <a:lnTo>
                  <a:pt x="2148101" y="740609"/>
                </a:lnTo>
                <a:lnTo>
                  <a:pt x="2148101" y="1400790"/>
                </a:lnTo>
                <a:lnTo>
                  <a:pt x="1489595" y="1400790"/>
                </a:lnTo>
                <a:close/>
                <a:moveTo>
                  <a:pt x="750661" y="740609"/>
                </a:moveTo>
                <a:lnTo>
                  <a:pt x="1409167" y="740609"/>
                </a:lnTo>
                <a:lnTo>
                  <a:pt x="1409167" y="1400790"/>
                </a:lnTo>
                <a:lnTo>
                  <a:pt x="750661" y="1400790"/>
                </a:lnTo>
                <a:close/>
                <a:moveTo>
                  <a:pt x="11730" y="733906"/>
                </a:moveTo>
                <a:lnTo>
                  <a:pt x="671910" y="733906"/>
                </a:lnTo>
                <a:lnTo>
                  <a:pt x="671910" y="1395763"/>
                </a:lnTo>
                <a:lnTo>
                  <a:pt x="11730" y="1395763"/>
                </a:lnTo>
                <a:close/>
                <a:moveTo>
                  <a:pt x="4448679" y="0"/>
                </a:moveTo>
                <a:lnTo>
                  <a:pt x="5107185" y="0"/>
                </a:lnTo>
                <a:lnTo>
                  <a:pt x="5107185" y="660181"/>
                </a:lnTo>
                <a:lnTo>
                  <a:pt x="4448679" y="660181"/>
                </a:lnTo>
                <a:close/>
                <a:moveTo>
                  <a:pt x="3703043" y="0"/>
                </a:moveTo>
                <a:lnTo>
                  <a:pt x="4363224" y="0"/>
                </a:lnTo>
                <a:lnTo>
                  <a:pt x="4363224" y="660181"/>
                </a:lnTo>
                <a:lnTo>
                  <a:pt x="3703043" y="660181"/>
                </a:lnTo>
                <a:close/>
                <a:moveTo>
                  <a:pt x="2965786" y="0"/>
                </a:moveTo>
                <a:lnTo>
                  <a:pt x="3624292" y="0"/>
                </a:lnTo>
                <a:lnTo>
                  <a:pt x="3624292" y="660181"/>
                </a:lnTo>
                <a:lnTo>
                  <a:pt x="2965786" y="660181"/>
                </a:lnTo>
                <a:close/>
                <a:moveTo>
                  <a:pt x="2226853" y="0"/>
                </a:moveTo>
                <a:lnTo>
                  <a:pt x="2887034" y="0"/>
                </a:lnTo>
                <a:lnTo>
                  <a:pt x="2887034" y="660181"/>
                </a:lnTo>
                <a:lnTo>
                  <a:pt x="2226853" y="660181"/>
                </a:lnTo>
                <a:close/>
                <a:moveTo>
                  <a:pt x="1489595" y="0"/>
                </a:moveTo>
                <a:lnTo>
                  <a:pt x="2148101" y="0"/>
                </a:lnTo>
                <a:lnTo>
                  <a:pt x="2148101" y="660181"/>
                </a:lnTo>
                <a:lnTo>
                  <a:pt x="1489595" y="660181"/>
                </a:lnTo>
                <a:close/>
                <a:moveTo>
                  <a:pt x="743959" y="0"/>
                </a:moveTo>
                <a:lnTo>
                  <a:pt x="1404140" y="0"/>
                </a:lnTo>
                <a:lnTo>
                  <a:pt x="1404140" y="660181"/>
                </a:lnTo>
                <a:lnTo>
                  <a:pt x="743959" y="660181"/>
                </a:lnTo>
                <a:close/>
                <a:moveTo>
                  <a:pt x="0" y="0"/>
                </a:moveTo>
                <a:lnTo>
                  <a:pt x="658505" y="0"/>
                </a:lnTo>
                <a:lnTo>
                  <a:pt x="658505" y="660181"/>
                </a:lnTo>
                <a:lnTo>
                  <a:pt x="0" y="66018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F0EA58F7-1E2E-9B4C-83BF-15FF6FA5482B}"/>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F9CA034-9947-D74F-8A4C-27409DFC8E6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843F20B-4D59-2B49-B5FD-CA10886F110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698561382"/>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40">
    <p:spTree>
      <p:nvGrpSpPr>
        <p:cNvPr id="1" name=""/>
        <p:cNvGrpSpPr/>
        <p:nvPr/>
      </p:nvGrpSpPr>
      <p:grpSpPr>
        <a:xfrm>
          <a:off x="0" y="0"/>
          <a:ext cx="0" cy="0"/>
          <a:chOff x="0" y="0"/>
          <a:chExt cx="0" cy="0"/>
        </a:xfrm>
      </p:grpSpPr>
      <p:sp>
        <p:nvSpPr>
          <p:cNvPr id="5" name="Picture Placeholder 2"/>
          <p:cNvSpPr>
            <a:spLocks noGrp="1"/>
          </p:cNvSpPr>
          <p:nvPr>
            <p:ph type="pic" sz="quarter" idx="12"/>
          </p:nvPr>
        </p:nvSpPr>
        <p:spPr>
          <a:xfrm>
            <a:off x="702734"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B65A552-852A-FE4D-9C5A-B550C6F53C6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484C0BF7-15A0-1444-AB7A-075C7BABC83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0" name="Picture Placeholder 2">
            <a:extLst>
              <a:ext uri="{FF2B5EF4-FFF2-40B4-BE49-F238E27FC236}">
                <a16:creationId xmlns:a16="http://schemas.microsoft.com/office/drawing/2014/main" id="{541D08C9-F904-A340-8390-216BCDF0CFE1}"/>
              </a:ext>
            </a:extLst>
          </p:cNvPr>
          <p:cNvSpPr>
            <a:spLocks noGrp="1"/>
          </p:cNvSpPr>
          <p:nvPr>
            <p:ph type="pic" sz="quarter" idx="13"/>
          </p:nvPr>
        </p:nvSpPr>
        <p:spPr>
          <a:xfrm>
            <a:off x="9411837"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8" name="Picture 7">
            <a:extLst>
              <a:ext uri="{FF2B5EF4-FFF2-40B4-BE49-F238E27FC236}">
                <a16:creationId xmlns:a16="http://schemas.microsoft.com/office/drawing/2014/main" id="{C8D5A0FC-150F-3E4D-B73E-1F331C7ED6D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1881803071"/>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101">
    <p:spTree>
      <p:nvGrpSpPr>
        <p:cNvPr id="1" name=""/>
        <p:cNvGrpSpPr/>
        <p:nvPr/>
      </p:nvGrpSpPr>
      <p:grpSpPr>
        <a:xfrm>
          <a:off x="0" y="0"/>
          <a:ext cx="0" cy="0"/>
          <a:chOff x="0" y="0"/>
          <a:chExt cx="0" cy="0"/>
        </a:xfrm>
      </p:grpSpPr>
      <p:sp>
        <p:nvSpPr>
          <p:cNvPr id="9" name="Picture Placeholder 2"/>
          <p:cNvSpPr>
            <a:spLocks noGrp="1"/>
          </p:cNvSpPr>
          <p:nvPr>
            <p:ph type="pic" sz="quarter" idx="14"/>
          </p:nvPr>
        </p:nvSpPr>
        <p:spPr>
          <a:xfrm>
            <a:off x="0"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0" name="Picture Placeholder 2"/>
          <p:cNvSpPr>
            <a:spLocks noGrp="1"/>
          </p:cNvSpPr>
          <p:nvPr>
            <p:ph type="pic" sz="quarter" idx="15"/>
          </p:nvPr>
        </p:nvSpPr>
        <p:spPr>
          <a:xfrm>
            <a:off x="0"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Picture Placeholder 2"/>
          <p:cNvSpPr>
            <a:spLocks noGrp="1"/>
          </p:cNvSpPr>
          <p:nvPr>
            <p:ph type="pic" sz="quarter" idx="16"/>
          </p:nvPr>
        </p:nvSpPr>
        <p:spPr>
          <a:xfrm>
            <a:off x="5144294"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Picture Placeholder 2"/>
          <p:cNvSpPr>
            <a:spLocks noGrp="1"/>
          </p:cNvSpPr>
          <p:nvPr>
            <p:ph type="pic" sz="quarter" idx="17"/>
          </p:nvPr>
        </p:nvSpPr>
        <p:spPr>
          <a:xfrm>
            <a:off x="5144294"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3" name="Picture Placeholder 2"/>
          <p:cNvSpPr>
            <a:spLocks noGrp="1"/>
          </p:cNvSpPr>
          <p:nvPr>
            <p:ph type="pic" sz="quarter" idx="18"/>
          </p:nvPr>
        </p:nvSpPr>
        <p:spPr>
          <a:xfrm>
            <a:off x="10288588" y="0"/>
            <a:ext cx="7999412"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832D5946-B973-9449-9865-94AFD721314D}"/>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923D0F85-37D5-C34E-BB0E-F454DA048E1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6221833"/>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32"/>
        <p:cNvGrpSpPr/>
        <p:nvPr/>
      </p:nvGrpSpPr>
      <p:grpSpPr>
        <a:xfrm>
          <a:off x="0" y="0"/>
          <a:ext cx="0" cy="0"/>
          <a:chOff x="0" y="0"/>
          <a:chExt cx="0" cy="0"/>
        </a:xfrm>
      </p:grpSpPr>
      <p:sp>
        <p:nvSpPr>
          <p:cNvPr id="33" name="Google Shape;33;p34"/>
          <p:cNvSpPr/>
          <p:nvPr/>
        </p:nvSpPr>
        <p:spPr>
          <a:xfrm>
            <a:off x="360000" y="360056"/>
            <a:ext cx="17568000" cy="8583725"/>
          </a:xfrm>
          <a:prstGeom prst="rect">
            <a:avLst/>
          </a:prstGeom>
          <a:solidFill>
            <a:schemeClr val="lt2">
              <a:alpha val="49803"/>
            </a:schemeClr>
          </a:solidFill>
          <a:ln>
            <a:noFill/>
          </a:ln>
        </p:spPr>
        <p:txBody>
          <a:bodyPr spcFirstLastPara="1" wrap="square" lIns="137138" tIns="68550" rIns="137138" bIns="68550" anchor="ctr" anchorCtr="0">
            <a:noAutofit/>
          </a:bodyPr>
          <a:lstStyle/>
          <a:p>
            <a:pPr marL="0" marR="0" lvl="0" indent="0" algn="ctr" rtl="0">
              <a:spcBef>
                <a:spcPts val="0"/>
              </a:spcBef>
              <a:spcAft>
                <a:spcPts val="0"/>
              </a:spcAft>
              <a:buNone/>
            </a:pPr>
            <a:endParaRPr sz="3600" b="0" i="0" u="none" strike="noStrike" cap="none">
              <a:solidFill>
                <a:schemeClr val="lt1"/>
              </a:solidFill>
              <a:latin typeface="Calibri"/>
              <a:ea typeface="Calibri"/>
              <a:cs typeface="Calibri"/>
              <a:sym typeface="Calibri"/>
            </a:endParaRPr>
          </a:p>
        </p:txBody>
      </p:sp>
      <p:sp>
        <p:nvSpPr>
          <p:cNvPr id="34" name="Google Shape;34;p34"/>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9999"/>
              </a:buClr>
              <a:buSzPts val="4800"/>
              <a:buFont typeface="Roboto"/>
              <a:buNone/>
              <a:defRPr sz="7200" b="1">
                <a:latin typeface="Roboto"/>
                <a:ea typeface="Roboto"/>
                <a:cs typeface="Roboto"/>
                <a:sym typeface="Robot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34"/>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500"/>
              </a:spcBef>
              <a:spcAft>
                <a:spcPts val="0"/>
              </a:spcAft>
              <a:buClr>
                <a:schemeClr val="dk1"/>
              </a:buClr>
              <a:buSzPts val="3200"/>
              <a:buNone/>
              <a:defRPr sz="4800">
                <a:solidFill>
                  <a:schemeClr val="dk1"/>
                </a:solidFill>
                <a:latin typeface="Roboto"/>
                <a:ea typeface="Roboto"/>
                <a:cs typeface="Roboto"/>
                <a:sym typeface="Roboto"/>
              </a:defRPr>
            </a:lvl1pPr>
            <a:lvl2pPr lvl="1" algn="ctr">
              <a:lnSpc>
                <a:spcPct val="90000"/>
              </a:lnSpc>
              <a:spcBef>
                <a:spcPts val="750"/>
              </a:spcBef>
              <a:spcAft>
                <a:spcPts val="0"/>
              </a:spcAft>
              <a:buClr>
                <a:srgbClr val="888888"/>
              </a:buClr>
              <a:buSzPts val="2400"/>
              <a:buNone/>
              <a:defRPr>
                <a:solidFill>
                  <a:srgbClr val="888888"/>
                </a:solidFill>
              </a:defRPr>
            </a:lvl2pPr>
            <a:lvl3pPr lvl="2" algn="ctr">
              <a:lnSpc>
                <a:spcPct val="90000"/>
              </a:lnSpc>
              <a:spcBef>
                <a:spcPts val="750"/>
              </a:spcBef>
              <a:spcAft>
                <a:spcPts val="0"/>
              </a:spcAft>
              <a:buClr>
                <a:srgbClr val="888888"/>
              </a:buClr>
              <a:buSzPts val="2000"/>
              <a:buNone/>
              <a:defRPr>
                <a:solidFill>
                  <a:srgbClr val="888888"/>
                </a:solidFill>
              </a:defRPr>
            </a:lvl3pPr>
            <a:lvl4pPr lvl="3" algn="ctr">
              <a:lnSpc>
                <a:spcPct val="90000"/>
              </a:lnSpc>
              <a:spcBef>
                <a:spcPts val="750"/>
              </a:spcBef>
              <a:spcAft>
                <a:spcPts val="0"/>
              </a:spcAft>
              <a:buClr>
                <a:srgbClr val="888888"/>
              </a:buClr>
              <a:buSzPts val="1800"/>
              <a:buNone/>
              <a:defRPr>
                <a:solidFill>
                  <a:srgbClr val="888888"/>
                </a:solidFill>
              </a:defRPr>
            </a:lvl4pPr>
            <a:lvl5pPr lvl="4" algn="ctr">
              <a:lnSpc>
                <a:spcPct val="90000"/>
              </a:lnSpc>
              <a:spcBef>
                <a:spcPts val="750"/>
              </a:spcBef>
              <a:spcAft>
                <a:spcPts val="0"/>
              </a:spcAft>
              <a:buClr>
                <a:srgbClr val="888888"/>
              </a:buClr>
              <a:buSzPts val="1800"/>
              <a:buNone/>
              <a:defRPr>
                <a:solidFill>
                  <a:srgbClr val="888888"/>
                </a:solidFill>
              </a:defRPr>
            </a:lvl5pPr>
            <a:lvl6pPr lvl="5" algn="ctr">
              <a:lnSpc>
                <a:spcPct val="90000"/>
              </a:lnSpc>
              <a:spcBef>
                <a:spcPts val="750"/>
              </a:spcBef>
              <a:spcAft>
                <a:spcPts val="0"/>
              </a:spcAft>
              <a:buClr>
                <a:srgbClr val="888888"/>
              </a:buClr>
              <a:buSzPts val="1800"/>
              <a:buNone/>
              <a:defRPr>
                <a:solidFill>
                  <a:srgbClr val="888888"/>
                </a:solidFill>
              </a:defRPr>
            </a:lvl6pPr>
            <a:lvl7pPr lvl="6" algn="ctr">
              <a:lnSpc>
                <a:spcPct val="90000"/>
              </a:lnSpc>
              <a:spcBef>
                <a:spcPts val="750"/>
              </a:spcBef>
              <a:spcAft>
                <a:spcPts val="0"/>
              </a:spcAft>
              <a:buClr>
                <a:srgbClr val="888888"/>
              </a:buClr>
              <a:buSzPts val="1800"/>
              <a:buNone/>
              <a:defRPr>
                <a:solidFill>
                  <a:srgbClr val="888888"/>
                </a:solidFill>
              </a:defRPr>
            </a:lvl7pPr>
            <a:lvl8pPr lvl="7" algn="ctr">
              <a:lnSpc>
                <a:spcPct val="90000"/>
              </a:lnSpc>
              <a:spcBef>
                <a:spcPts val="750"/>
              </a:spcBef>
              <a:spcAft>
                <a:spcPts val="0"/>
              </a:spcAft>
              <a:buClr>
                <a:srgbClr val="888888"/>
              </a:buClr>
              <a:buSzPts val="1800"/>
              <a:buNone/>
              <a:defRPr>
                <a:solidFill>
                  <a:srgbClr val="888888"/>
                </a:solidFill>
              </a:defRPr>
            </a:lvl8pPr>
            <a:lvl9pPr lvl="8" algn="ctr">
              <a:lnSpc>
                <a:spcPct val="90000"/>
              </a:lnSpc>
              <a:spcBef>
                <a:spcPts val="750"/>
              </a:spcBef>
              <a:spcAft>
                <a:spcPts val="0"/>
              </a:spcAft>
              <a:buClr>
                <a:srgbClr val="888888"/>
              </a:buClr>
              <a:buSzPts val="1800"/>
              <a:buNone/>
              <a:defRPr>
                <a:solidFill>
                  <a:srgbClr val="888888"/>
                </a:solidFill>
              </a:defRPr>
            </a:lvl9pPr>
          </a:lstStyle>
          <a:p>
            <a:endParaRPr/>
          </a:p>
        </p:txBody>
      </p:sp>
    </p:spTree>
    <p:extLst>
      <p:ext uri="{BB962C8B-B14F-4D97-AF65-F5344CB8AC3E}">
        <p14:creationId xmlns:p14="http://schemas.microsoft.com/office/powerpoint/2010/main" val="2082893744"/>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userDrawn="1">
  <p:cSld name="1_Textslide">
    <p:spTree>
      <p:nvGrpSpPr>
        <p:cNvPr id="1" name=""/>
        <p:cNvGrpSpPr/>
        <p:nvPr/>
      </p:nvGrpSpPr>
      <p:grpSpPr>
        <a:xfrm>
          <a:off x="0" y="0"/>
          <a:ext cx="0" cy="0"/>
          <a:chOff x="0" y="0"/>
          <a:chExt cx="0" cy="0"/>
        </a:xfrm>
      </p:grpSpPr>
      <p:sp>
        <p:nvSpPr>
          <p:cNvPr id="4" name="Rektangel 3"/>
          <p:cNvSpPr/>
          <p:nvPr userDrawn="1"/>
        </p:nvSpPr>
        <p:spPr>
          <a:xfrm>
            <a:off x="360000" y="360056"/>
            <a:ext cx="17568000" cy="8583725"/>
          </a:xfrm>
          <a:prstGeom prst="rect">
            <a:avLst/>
          </a:prstGeom>
          <a:solidFill>
            <a:schemeClr val="bg2">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3600"/>
          </a:p>
        </p:txBody>
      </p:sp>
      <p:sp>
        <p:nvSpPr>
          <p:cNvPr id="2" name="Tittel 1"/>
          <p:cNvSpPr>
            <a:spLocks noGrp="1"/>
          </p:cNvSpPr>
          <p:nvPr>
            <p:ph type="title" hasCustomPrompt="1"/>
          </p:nvPr>
        </p:nvSpPr>
        <p:spPr>
          <a:xfrm>
            <a:off x="914400" y="664781"/>
            <a:ext cx="16459200" cy="1714765"/>
          </a:xfrm>
          <a:prstGeom prst="rect">
            <a:avLst/>
          </a:prstGeom>
        </p:spPr>
        <p:txBody>
          <a:bodyPr vert="horz"/>
          <a:lstStyle>
            <a:lvl1pPr algn="l">
              <a:defRPr sz="7200" b="1">
                <a:latin typeface="Roboto" panose="02000000000000000000" pitchFamily="2" charset="0"/>
                <a:ea typeface="Roboto" panose="02000000000000000000" pitchFamily="2" charset="0"/>
              </a:defRPr>
            </a:lvl1pPr>
          </a:lstStyle>
          <a:p>
            <a:r>
              <a:rPr lang="nb-NO"/>
              <a:t>Edit </a:t>
            </a:r>
            <a:r>
              <a:rPr lang="nb-NO" err="1"/>
              <a:t>this</a:t>
            </a:r>
            <a:r>
              <a:rPr lang="nb-NO"/>
              <a:t> </a:t>
            </a:r>
            <a:r>
              <a:rPr lang="nb-NO" err="1"/>
              <a:t>text</a:t>
            </a:r>
            <a:endParaRPr lang="nb-NO"/>
          </a:p>
        </p:txBody>
      </p:sp>
      <p:sp>
        <p:nvSpPr>
          <p:cNvPr id="7" name="Undertittel 2"/>
          <p:cNvSpPr>
            <a:spLocks noGrp="1"/>
          </p:cNvSpPr>
          <p:nvPr>
            <p:ph type="subTitle" idx="1" hasCustomPrompt="1"/>
          </p:nvPr>
        </p:nvSpPr>
        <p:spPr>
          <a:xfrm>
            <a:off x="935389" y="2512662"/>
            <a:ext cx="16438211" cy="5886187"/>
          </a:xfrm>
          <a:prstGeom prst="rect">
            <a:avLst/>
          </a:prstGeom>
        </p:spPr>
        <p:txBody>
          <a:bodyPr/>
          <a:lstStyle>
            <a:lvl1pPr marL="0" indent="0" algn="l">
              <a:buNone/>
              <a:defRPr sz="4800">
                <a:solidFill>
                  <a:schemeClr val="tx1"/>
                </a:solidFill>
                <a:latin typeface="Roboto" panose="02000000000000000000" pitchFamily="2" charset="0"/>
                <a:ea typeface="Roboto" panose="02000000000000000000" pitchFamily="2" charset="0"/>
              </a:defRPr>
            </a:lvl1pPr>
            <a:lvl2pPr marL="914378" indent="0" algn="ctr">
              <a:buNone/>
              <a:defRPr>
                <a:solidFill>
                  <a:schemeClr val="tx1">
                    <a:tint val="75000"/>
                  </a:schemeClr>
                </a:solidFill>
              </a:defRPr>
            </a:lvl2pPr>
            <a:lvl3pPr marL="1828755" indent="0" algn="ctr">
              <a:buNone/>
              <a:defRPr>
                <a:solidFill>
                  <a:schemeClr val="tx1">
                    <a:tint val="75000"/>
                  </a:schemeClr>
                </a:solidFill>
              </a:defRPr>
            </a:lvl3pPr>
            <a:lvl4pPr marL="2743131" indent="0" algn="ctr">
              <a:buNone/>
              <a:defRPr>
                <a:solidFill>
                  <a:schemeClr val="tx1">
                    <a:tint val="75000"/>
                  </a:schemeClr>
                </a:solidFill>
              </a:defRPr>
            </a:lvl4pPr>
            <a:lvl5pPr marL="3657509" indent="0" algn="ctr">
              <a:buNone/>
              <a:defRPr>
                <a:solidFill>
                  <a:schemeClr val="tx1">
                    <a:tint val="75000"/>
                  </a:schemeClr>
                </a:solidFill>
              </a:defRPr>
            </a:lvl5pPr>
            <a:lvl6pPr marL="4571886" indent="0" algn="ctr">
              <a:buNone/>
              <a:defRPr>
                <a:solidFill>
                  <a:schemeClr val="tx1">
                    <a:tint val="75000"/>
                  </a:schemeClr>
                </a:solidFill>
              </a:defRPr>
            </a:lvl6pPr>
            <a:lvl7pPr marL="5486264" indent="0" algn="ctr">
              <a:buNone/>
              <a:defRPr>
                <a:solidFill>
                  <a:schemeClr val="tx1">
                    <a:tint val="75000"/>
                  </a:schemeClr>
                </a:solidFill>
              </a:defRPr>
            </a:lvl7pPr>
            <a:lvl8pPr marL="6400640" indent="0" algn="ctr">
              <a:buNone/>
              <a:defRPr>
                <a:solidFill>
                  <a:schemeClr val="tx1">
                    <a:tint val="75000"/>
                  </a:schemeClr>
                </a:solidFill>
              </a:defRPr>
            </a:lvl8pPr>
            <a:lvl9pPr marL="7315017"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574823816"/>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cxnSp>
        <p:nvCxnSpPr>
          <p:cNvPr id="5" name="Straight Connector 4"/>
          <p:cNvCxnSpPr/>
          <p:nvPr/>
        </p:nvCxnSpPr>
        <p:spPr>
          <a:xfrm>
            <a:off x="791072" y="3091749"/>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Straight Connector 4"/>
          <p:cNvCxnSpPr/>
          <p:nvPr/>
        </p:nvCxnSpPr>
        <p:spPr>
          <a:xfrm>
            <a:off x="791072" y="1363290"/>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itle Placeholder 1"/>
          <p:cNvSpPr>
            <a:spLocks noGrp="1"/>
          </p:cNvSpPr>
          <p:nvPr>
            <p:ph type="title"/>
          </p:nvPr>
        </p:nvSpPr>
        <p:spPr bwMode="auto">
          <a:xfrm>
            <a:off x="791072" y="1363290"/>
            <a:ext cx="16561841" cy="17147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GB" dirty="0"/>
          </a:p>
        </p:txBody>
      </p:sp>
      <p:sp>
        <p:nvSpPr>
          <p:cNvPr id="8" name="Text Placeholder 2"/>
          <p:cNvSpPr>
            <a:spLocks noGrp="1"/>
          </p:cNvSpPr>
          <p:nvPr>
            <p:ph idx="1"/>
          </p:nvPr>
        </p:nvSpPr>
        <p:spPr bwMode="auto">
          <a:xfrm>
            <a:off x="3657600" y="3351941"/>
            <a:ext cx="13716000" cy="628747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4128594675"/>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matchingName="21">
  <p:cSld name="1_21">
    <p:spTree>
      <p:nvGrpSpPr>
        <p:cNvPr id="1" name="Shape 15"/>
        <p:cNvGrpSpPr/>
        <p:nvPr/>
      </p:nvGrpSpPr>
      <p:grpSpPr>
        <a:xfrm>
          <a:off x="0" y="0"/>
          <a:ext cx="0" cy="0"/>
          <a:chOff x="0" y="0"/>
          <a:chExt cx="0" cy="0"/>
        </a:xfrm>
      </p:grpSpPr>
      <p:sp>
        <p:nvSpPr>
          <p:cNvPr id="16" name="Google Shape;16;p14"/>
          <p:cNvSpPr>
            <a:spLocks noGrp="1"/>
          </p:cNvSpPr>
          <p:nvPr>
            <p:ph type="pic" idx="2"/>
          </p:nvPr>
        </p:nvSpPr>
        <p:spPr>
          <a:xfrm>
            <a:off x="0" y="0"/>
            <a:ext cx="7942823" cy="10288588"/>
          </a:xfrm>
          <a:prstGeom prst="rect">
            <a:avLst/>
          </a:prstGeom>
          <a:solidFill>
            <a:srgbClr val="353535">
              <a:alpha val="11764"/>
            </a:srgbClr>
          </a:solidFill>
          <a:ln>
            <a:noFill/>
          </a:ln>
        </p:spPr>
      </p:sp>
      <p:sp>
        <p:nvSpPr>
          <p:cNvPr id="17" name="Google Shape;17;p1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8" name="Google Shape;18;p1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D40F0604-C9B9-8345-B8B8-66A3D2713FB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4174729880"/>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matchingName="15">
  <p:cSld name="1_15">
    <p:spTree>
      <p:nvGrpSpPr>
        <p:cNvPr id="1" name="Shape 44"/>
        <p:cNvGrpSpPr/>
        <p:nvPr/>
      </p:nvGrpSpPr>
      <p:grpSpPr>
        <a:xfrm>
          <a:off x="0" y="0"/>
          <a:ext cx="0" cy="0"/>
          <a:chOff x="0" y="0"/>
          <a:chExt cx="0" cy="0"/>
        </a:xfrm>
      </p:grpSpPr>
      <p:sp>
        <p:nvSpPr>
          <p:cNvPr id="45" name="Google Shape;45;p33"/>
          <p:cNvSpPr>
            <a:spLocks noGrp="1"/>
          </p:cNvSpPr>
          <p:nvPr>
            <p:ph type="pic" idx="2"/>
          </p:nvPr>
        </p:nvSpPr>
        <p:spPr>
          <a:xfrm>
            <a:off x="0" y="0"/>
            <a:ext cx="9601200" cy="10288588"/>
          </a:xfrm>
          <a:prstGeom prst="rect">
            <a:avLst/>
          </a:prstGeom>
          <a:solidFill>
            <a:srgbClr val="353535">
              <a:alpha val="11764"/>
            </a:srgbClr>
          </a:solidFill>
          <a:ln>
            <a:noFill/>
          </a:ln>
        </p:spPr>
      </p:sp>
      <p:sp>
        <p:nvSpPr>
          <p:cNvPr id="46" name="Google Shape;46;p3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47" name="Google Shape;47;p3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59E48F94-5633-3F41-9DCC-08AADF9CD6A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2533019691"/>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matchingName="40">
  <p:cSld name="1_40">
    <p:spTree>
      <p:nvGrpSpPr>
        <p:cNvPr id="1" name="Shape 56"/>
        <p:cNvGrpSpPr/>
        <p:nvPr/>
      </p:nvGrpSpPr>
      <p:grpSpPr>
        <a:xfrm>
          <a:off x="0" y="0"/>
          <a:ext cx="0" cy="0"/>
          <a:chOff x="0" y="0"/>
          <a:chExt cx="0" cy="0"/>
        </a:xfrm>
      </p:grpSpPr>
      <p:sp>
        <p:nvSpPr>
          <p:cNvPr id="57" name="Google Shape;57;p37"/>
          <p:cNvSpPr>
            <a:spLocks noGrp="1"/>
          </p:cNvSpPr>
          <p:nvPr>
            <p:ph type="pic" idx="2"/>
          </p:nvPr>
        </p:nvSpPr>
        <p:spPr>
          <a:xfrm>
            <a:off x="702734" y="2263699"/>
            <a:ext cx="8156496" cy="5561868"/>
          </a:xfrm>
          <a:prstGeom prst="rect">
            <a:avLst/>
          </a:prstGeom>
          <a:solidFill>
            <a:srgbClr val="353535">
              <a:alpha val="11764"/>
            </a:srgbClr>
          </a:solidFill>
          <a:ln>
            <a:noFill/>
          </a:ln>
        </p:spPr>
      </p:sp>
      <p:sp>
        <p:nvSpPr>
          <p:cNvPr id="58" name="Google Shape;58;p3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59" name="Google Shape;59;p3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
        <p:nvSpPr>
          <p:cNvPr id="60" name="Google Shape;60;p37"/>
          <p:cNvSpPr>
            <a:spLocks noGrp="1"/>
          </p:cNvSpPr>
          <p:nvPr>
            <p:ph type="pic" idx="3"/>
          </p:nvPr>
        </p:nvSpPr>
        <p:spPr>
          <a:xfrm>
            <a:off x="9411837" y="2263699"/>
            <a:ext cx="8156496" cy="5561868"/>
          </a:xfrm>
          <a:prstGeom prst="rect">
            <a:avLst/>
          </a:prstGeom>
          <a:solidFill>
            <a:srgbClr val="353535">
              <a:alpha val="11764"/>
            </a:srgbClr>
          </a:solidFill>
          <a:ln>
            <a:noFill/>
          </a:ln>
        </p:spPr>
      </p:sp>
      <p:pic>
        <p:nvPicPr>
          <p:cNvPr id="61" name="Google Shape;61;p3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40538932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08">
  <p:cSld name="08">
    <p:spTree>
      <p:nvGrpSpPr>
        <p:cNvPr id="1" name="Shape 71"/>
        <p:cNvGrpSpPr/>
        <p:nvPr/>
      </p:nvGrpSpPr>
      <p:grpSpPr>
        <a:xfrm>
          <a:off x="0" y="0"/>
          <a:ext cx="0" cy="0"/>
          <a:chOff x="0" y="0"/>
          <a:chExt cx="0" cy="0"/>
        </a:xfrm>
      </p:grpSpPr>
      <p:sp>
        <p:nvSpPr>
          <p:cNvPr id="72" name="Google Shape;72;p41"/>
          <p:cNvSpPr>
            <a:spLocks noGrp="1"/>
          </p:cNvSpPr>
          <p:nvPr>
            <p:ph type="pic" idx="2"/>
          </p:nvPr>
        </p:nvSpPr>
        <p:spPr>
          <a:xfrm>
            <a:off x="0" y="0"/>
            <a:ext cx="18288000" cy="10288588"/>
          </a:xfrm>
          <a:prstGeom prst="rect">
            <a:avLst/>
          </a:prstGeom>
          <a:solidFill>
            <a:srgbClr val="353535">
              <a:alpha val="11372"/>
            </a:srgbClr>
          </a:solidFill>
          <a:ln>
            <a:noFill/>
          </a:ln>
        </p:spPr>
      </p:sp>
      <p:sp>
        <p:nvSpPr>
          <p:cNvPr id="73" name="Google Shape;73;p41"/>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4" name="Google Shape;74;p41"/>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75" name="Google Shape;75;p4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76" name="Google Shape;76;p41"/>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Calibri" panose="020F0502020204030204" pitchFamily="34" charset="0"/>
                <a:ea typeface="Calibri" panose="020F0502020204030204" pitchFamily="34" charset="0"/>
                <a:cs typeface="Calibri" panose="020F0502020204030204" pitchFamily="34" charset="0"/>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dirty="0"/>
          </a:p>
        </p:txBody>
      </p:sp>
      <p:sp>
        <p:nvSpPr>
          <p:cNvPr id="77" name="Google Shape;77;p41"/>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rgbClr val="011E41"/>
                </a:solidFill>
                <a:latin typeface="Montserrat SemiBold"/>
                <a:ea typeface="Montserrat SemiBold"/>
                <a:cs typeface="Montserrat SemiBold"/>
                <a:sym typeface="Montserrat SemiBold"/>
              </a:rPr>
              <a:t>31 January 2022</a:t>
            </a:r>
            <a:endParaRPr sz="2400" b="1" i="0" u="none" strike="noStrike" cap="none">
              <a:solidFill>
                <a:srgbClr val="011E41"/>
              </a:solidFill>
              <a:latin typeface="Montserrat SemiBold"/>
              <a:ea typeface="Montserrat SemiBold"/>
              <a:cs typeface="Montserrat SemiBold"/>
              <a:sym typeface="Montserrat SemiBold"/>
            </a:endParaRP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matchingName="27">
  <p:cSld name="1_27">
    <p:spTree>
      <p:nvGrpSpPr>
        <p:cNvPr id="1" name="Shape 35"/>
        <p:cNvGrpSpPr/>
        <p:nvPr/>
      </p:nvGrpSpPr>
      <p:grpSpPr>
        <a:xfrm>
          <a:off x="0" y="0"/>
          <a:ext cx="0" cy="0"/>
          <a:chOff x="0" y="0"/>
          <a:chExt cx="0" cy="0"/>
        </a:xfrm>
      </p:grpSpPr>
      <p:sp>
        <p:nvSpPr>
          <p:cNvPr id="36" name="Google Shape;36;p32"/>
          <p:cNvSpPr>
            <a:spLocks noGrp="1"/>
          </p:cNvSpPr>
          <p:nvPr>
            <p:ph type="pic" idx="2"/>
          </p:nvPr>
        </p:nvSpPr>
        <p:spPr>
          <a:xfrm>
            <a:off x="9570720" y="1700378"/>
            <a:ext cx="8717279" cy="8588210"/>
          </a:xfrm>
          <a:prstGeom prst="rect">
            <a:avLst/>
          </a:prstGeom>
          <a:solidFill>
            <a:srgbClr val="353535">
              <a:alpha val="11764"/>
            </a:srgbClr>
          </a:solidFill>
          <a:ln>
            <a:noFill/>
          </a:ln>
        </p:spPr>
      </p:sp>
      <p:sp>
        <p:nvSpPr>
          <p:cNvPr id="37" name="Google Shape;37;p3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38" name="Google Shape;38;p3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547734966"/>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matchingName="23">
  <p:cSld name="1_23">
    <p:spTree>
      <p:nvGrpSpPr>
        <p:cNvPr id="1" name="Shape 30"/>
        <p:cNvGrpSpPr/>
        <p:nvPr/>
      </p:nvGrpSpPr>
      <p:grpSpPr>
        <a:xfrm>
          <a:off x="0" y="0"/>
          <a:ext cx="0" cy="0"/>
          <a:chOff x="0" y="0"/>
          <a:chExt cx="0" cy="0"/>
        </a:xfrm>
      </p:grpSpPr>
      <p:sp>
        <p:nvSpPr>
          <p:cNvPr id="31" name="Google Shape;31;p54"/>
          <p:cNvSpPr>
            <a:spLocks noGrp="1"/>
          </p:cNvSpPr>
          <p:nvPr>
            <p:ph type="pic" idx="2"/>
          </p:nvPr>
        </p:nvSpPr>
        <p:spPr>
          <a:xfrm>
            <a:off x="7841126" y="0"/>
            <a:ext cx="10446874" cy="10288588"/>
          </a:xfrm>
          <a:prstGeom prst="rect">
            <a:avLst/>
          </a:prstGeom>
          <a:solidFill>
            <a:srgbClr val="353535">
              <a:alpha val="11372"/>
            </a:srgbClr>
          </a:solidFill>
          <a:ln>
            <a:noFill/>
          </a:ln>
        </p:spPr>
      </p:sp>
      <p:pic>
        <p:nvPicPr>
          <p:cNvPr id="5" name="Picture 4">
            <a:extLst>
              <a:ext uri="{FF2B5EF4-FFF2-40B4-BE49-F238E27FC236}">
                <a16:creationId xmlns:a16="http://schemas.microsoft.com/office/drawing/2014/main" id="{0E642926-1156-E64A-AF10-67B3B8C5971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2354769586"/>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9197198"/>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1_Blank">
    <p:bg>
      <p:bgPr>
        <a:solidFill>
          <a:srgbClr val="242D38"/>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E796B6D-8EC9-1D4E-9EBA-4B7301F2BE88}"/>
              </a:ext>
            </a:extLst>
          </p:cNvPr>
          <p:cNvSpPr>
            <a:spLocks noGrp="1"/>
          </p:cNvSpPr>
          <p:nvPr>
            <p:ph type="body" sz="quarter" idx="10"/>
          </p:nvPr>
        </p:nvSpPr>
        <p:spPr>
          <a:xfrm>
            <a:off x="3827462" y="2656682"/>
            <a:ext cx="10633075" cy="2487612"/>
          </a:xfrm>
          <a:prstGeom prst="rect">
            <a:avLst/>
          </a:prstGeom>
        </p:spPr>
        <p:txBody>
          <a:bodyPr/>
          <a:lstStyle>
            <a:lvl1pPr marL="0" indent="0" algn="ctr">
              <a:buNone/>
              <a:defRPr sz="8800" b="1">
                <a:solidFill>
                  <a:srgbClr val="F5333F"/>
                </a:solidFill>
                <a:latin typeface="Calibri" panose="020F0502020204030204" pitchFamily="34" charset="0"/>
              </a:defRPr>
            </a:lvl1pPr>
          </a:lstStyle>
          <a:p>
            <a:pPr lvl="0"/>
            <a:r>
              <a:rPr lang="en-US" dirty="0"/>
              <a:t>Click to edit Master text style</a:t>
            </a:r>
          </a:p>
        </p:txBody>
      </p:sp>
      <p:sp>
        <p:nvSpPr>
          <p:cNvPr id="7" name="Text Placeholder 6">
            <a:extLst>
              <a:ext uri="{FF2B5EF4-FFF2-40B4-BE49-F238E27FC236}">
                <a16:creationId xmlns:a16="http://schemas.microsoft.com/office/drawing/2014/main" id="{24132B52-7413-2C4E-AEE6-DA4506BC314F}"/>
              </a:ext>
            </a:extLst>
          </p:cNvPr>
          <p:cNvSpPr>
            <a:spLocks noGrp="1"/>
          </p:cNvSpPr>
          <p:nvPr>
            <p:ph type="body" sz="quarter" idx="11"/>
          </p:nvPr>
        </p:nvSpPr>
        <p:spPr>
          <a:xfrm>
            <a:off x="3827462" y="5464065"/>
            <a:ext cx="10633075" cy="1468437"/>
          </a:xfrm>
          <a:prstGeom prst="rect">
            <a:avLst/>
          </a:prstGeom>
        </p:spPr>
        <p:txBody>
          <a:bodyPr/>
          <a:lstStyle>
            <a:lvl1pPr marL="0" indent="0" algn="ctr">
              <a:buNone/>
              <a:defRPr b="1">
                <a:solidFill>
                  <a:schemeClr val="bg2"/>
                </a:solidFill>
                <a:latin typeface="Calibri" panose="020F0502020204030204" pitchFamily="34" charset="0"/>
              </a:defRPr>
            </a:lvl1pPr>
          </a:lstStyle>
          <a:p>
            <a:pPr lvl="0"/>
            <a:r>
              <a:rPr lang="en-US" dirty="0"/>
              <a:t>Click to edit Master text style</a:t>
            </a:r>
          </a:p>
        </p:txBody>
      </p:sp>
    </p:spTree>
    <p:extLst>
      <p:ext uri="{BB962C8B-B14F-4D97-AF65-F5344CB8AC3E}">
        <p14:creationId xmlns:p14="http://schemas.microsoft.com/office/powerpoint/2010/main" val="3905872028"/>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03">
    <p:spTree>
      <p:nvGrpSpPr>
        <p:cNvPr id="1" name=""/>
        <p:cNvGrpSpPr/>
        <p:nvPr/>
      </p:nvGrpSpPr>
      <p:grpSpPr>
        <a:xfrm>
          <a:off x="0" y="0"/>
          <a:ext cx="0" cy="0"/>
          <a:chOff x="0" y="0"/>
          <a:chExt cx="0" cy="0"/>
        </a:xfrm>
      </p:grpSpPr>
      <p:pic>
        <p:nvPicPr>
          <p:cNvPr id="4" name="Picture 3" descr="A picture containing drawing&#10;&#10;Description automatically generated">
            <a:extLst>
              <a:ext uri="{FF2B5EF4-FFF2-40B4-BE49-F238E27FC236}">
                <a16:creationId xmlns:a16="http://schemas.microsoft.com/office/drawing/2014/main" id="{4D579AA2-A847-8B43-8967-13D0226F14B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29980"/>
            <a:ext cx="3847684" cy="1736484"/>
          </a:xfrm>
          <a:prstGeom prst="rect">
            <a:avLst/>
          </a:prstGeom>
        </p:spPr>
      </p:pic>
    </p:spTree>
    <p:extLst>
      <p:ext uri="{BB962C8B-B14F-4D97-AF65-F5344CB8AC3E}">
        <p14:creationId xmlns:p14="http://schemas.microsoft.com/office/powerpoint/2010/main" val="2104783962"/>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6458504"/>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994564595"/>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3" name="Picture 2" descr="A picture containing drawing&#10;&#10;Description automatically generated">
            <a:extLst>
              <a:ext uri="{FF2B5EF4-FFF2-40B4-BE49-F238E27FC236}">
                <a16:creationId xmlns:a16="http://schemas.microsoft.com/office/drawing/2014/main" id="{F5DB4604-7DA3-F742-9E0A-E8C5683AF93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813942" cy="1769190"/>
          </a:xfrm>
          <a:prstGeom prst="rect">
            <a:avLst/>
          </a:prstGeom>
        </p:spPr>
      </p:pic>
    </p:spTree>
    <p:extLst>
      <p:ext uri="{BB962C8B-B14F-4D97-AF65-F5344CB8AC3E}">
        <p14:creationId xmlns:p14="http://schemas.microsoft.com/office/powerpoint/2010/main" val="4015894100"/>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0">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383056" y="338143"/>
            <a:ext cx="17521895" cy="9625008"/>
          </a:xfrm>
          <a:custGeom>
            <a:avLst/>
            <a:gdLst>
              <a:gd name="connsiteX0" fmla="*/ 11029406 w 17521894"/>
              <a:gd name="connsiteY0" fmla="*/ 8664710 h 9625007"/>
              <a:gd name="connsiteX1" fmla="*/ 12012778 w 17521894"/>
              <a:gd name="connsiteY1" fmla="*/ 8664710 h 9625007"/>
              <a:gd name="connsiteX2" fmla="*/ 12012778 w 17521894"/>
              <a:gd name="connsiteY2" fmla="*/ 9625007 h 9625007"/>
              <a:gd name="connsiteX3" fmla="*/ 11029406 w 17521894"/>
              <a:gd name="connsiteY3" fmla="*/ 9625007 h 9625007"/>
              <a:gd name="connsiteX4" fmla="*/ 7732871 w 17521894"/>
              <a:gd name="connsiteY4" fmla="*/ 8664710 h 9625007"/>
              <a:gd name="connsiteX5" fmla="*/ 8716243 w 17521894"/>
              <a:gd name="connsiteY5" fmla="*/ 8664710 h 9625007"/>
              <a:gd name="connsiteX6" fmla="*/ 8716243 w 17521894"/>
              <a:gd name="connsiteY6" fmla="*/ 9625007 h 9625007"/>
              <a:gd name="connsiteX7" fmla="*/ 7732871 w 17521894"/>
              <a:gd name="connsiteY7" fmla="*/ 9625007 h 9625007"/>
              <a:gd name="connsiteX8" fmla="*/ 3307702 w 17521894"/>
              <a:gd name="connsiteY8" fmla="*/ 8664710 h 9625007"/>
              <a:gd name="connsiteX9" fmla="*/ 4291075 w 17521894"/>
              <a:gd name="connsiteY9" fmla="*/ 8664710 h 9625007"/>
              <a:gd name="connsiteX10" fmla="*/ 4291075 w 17521894"/>
              <a:gd name="connsiteY10" fmla="*/ 9625007 h 9625007"/>
              <a:gd name="connsiteX11" fmla="*/ 3307702 w 17521894"/>
              <a:gd name="connsiteY11" fmla="*/ 9625007 h 9625007"/>
              <a:gd name="connsiteX12" fmla="*/ 22341 w 17521894"/>
              <a:gd name="connsiteY12" fmla="*/ 8664710 h 9625007"/>
              <a:gd name="connsiteX13" fmla="*/ 994541 w 17521894"/>
              <a:gd name="connsiteY13" fmla="*/ 8664710 h 9625007"/>
              <a:gd name="connsiteX14" fmla="*/ 994541 w 17521894"/>
              <a:gd name="connsiteY14" fmla="*/ 9625007 h 9625007"/>
              <a:gd name="connsiteX15" fmla="*/ 22341 w 17521894"/>
              <a:gd name="connsiteY15" fmla="*/ 9625007 h 9625007"/>
              <a:gd name="connsiteX16" fmla="*/ 16538522 w 17521894"/>
              <a:gd name="connsiteY16" fmla="*/ 8653670 h 9625007"/>
              <a:gd name="connsiteX17" fmla="*/ 17510722 w 17521894"/>
              <a:gd name="connsiteY17" fmla="*/ 8653670 h 9625007"/>
              <a:gd name="connsiteX18" fmla="*/ 17510722 w 17521894"/>
              <a:gd name="connsiteY18" fmla="*/ 9613967 h 9625007"/>
              <a:gd name="connsiteX19" fmla="*/ 16538522 w 17521894"/>
              <a:gd name="connsiteY19" fmla="*/ 9613967 h 9625007"/>
              <a:gd name="connsiteX20" fmla="*/ 15432232 w 17521894"/>
              <a:gd name="connsiteY20" fmla="*/ 8653670 h 9625007"/>
              <a:gd name="connsiteX21" fmla="*/ 16415604 w 17521894"/>
              <a:gd name="connsiteY21" fmla="*/ 8653670 h 9625007"/>
              <a:gd name="connsiteX22" fmla="*/ 16415604 w 17521894"/>
              <a:gd name="connsiteY22" fmla="*/ 9613967 h 9625007"/>
              <a:gd name="connsiteX23" fmla="*/ 15432232 w 17521894"/>
              <a:gd name="connsiteY23" fmla="*/ 9613967 h 9625007"/>
              <a:gd name="connsiteX24" fmla="*/ 14314763 w 17521894"/>
              <a:gd name="connsiteY24" fmla="*/ 8653670 h 9625007"/>
              <a:gd name="connsiteX25" fmla="*/ 15298135 w 17521894"/>
              <a:gd name="connsiteY25" fmla="*/ 8653670 h 9625007"/>
              <a:gd name="connsiteX26" fmla="*/ 15298135 w 17521894"/>
              <a:gd name="connsiteY26" fmla="*/ 9613967 h 9625007"/>
              <a:gd name="connsiteX27" fmla="*/ 14314763 w 17521894"/>
              <a:gd name="connsiteY27" fmla="*/ 9613967 h 9625007"/>
              <a:gd name="connsiteX28" fmla="*/ 13219644 w 17521894"/>
              <a:gd name="connsiteY28" fmla="*/ 8653670 h 9625007"/>
              <a:gd name="connsiteX29" fmla="*/ 14203016 w 17521894"/>
              <a:gd name="connsiteY29" fmla="*/ 8653670 h 9625007"/>
              <a:gd name="connsiteX30" fmla="*/ 14203016 w 17521894"/>
              <a:gd name="connsiteY30" fmla="*/ 9613967 h 9625007"/>
              <a:gd name="connsiteX31" fmla="*/ 13219644 w 17521894"/>
              <a:gd name="connsiteY31" fmla="*/ 9613967 h 9625007"/>
              <a:gd name="connsiteX32" fmla="*/ 12124526 w 17521894"/>
              <a:gd name="connsiteY32" fmla="*/ 8653670 h 9625007"/>
              <a:gd name="connsiteX33" fmla="*/ 13107898 w 17521894"/>
              <a:gd name="connsiteY33" fmla="*/ 8653670 h 9625007"/>
              <a:gd name="connsiteX34" fmla="*/ 13107898 w 17521894"/>
              <a:gd name="connsiteY34" fmla="*/ 9613967 h 9625007"/>
              <a:gd name="connsiteX35" fmla="*/ 12124526 w 17521894"/>
              <a:gd name="connsiteY35" fmla="*/ 9613967 h 9625007"/>
              <a:gd name="connsiteX36" fmla="*/ 9934287 w 17521894"/>
              <a:gd name="connsiteY36" fmla="*/ 8653670 h 9625007"/>
              <a:gd name="connsiteX37" fmla="*/ 10906488 w 17521894"/>
              <a:gd name="connsiteY37" fmla="*/ 8653670 h 9625007"/>
              <a:gd name="connsiteX38" fmla="*/ 10906488 w 17521894"/>
              <a:gd name="connsiteY38" fmla="*/ 9613967 h 9625007"/>
              <a:gd name="connsiteX39" fmla="*/ 9934287 w 17521894"/>
              <a:gd name="connsiteY39" fmla="*/ 9613967 h 9625007"/>
              <a:gd name="connsiteX40" fmla="*/ 8827991 w 17521894"/>
              <a:gd name="connsiteY40" fmla="*/ 8653670 h 9625007"/>
              <a:gd name="connsiteX41" fmla="*/ 9811363 w 17521894"/>
              <a:gd name="connsiteY41" fmla="*/ 8653670 h 9625007"/>
              <a:gd name="connsiteX42" fmla="*/ 9811363 w 17521894"/>
              <a:gd name="connsiteY42" fmla="*/ 9613967 h 9625007"/>
              <a:gd name="connsiteX43" fmla="*/ 8827991 w 17521894"/>
              <a:gd name="connsiteY43" fmla="*/ 9613967 h 9625007"/>
              <a:gd name="connsiteX44" fmla="*/ 6604234 w 17521894"/>
              <a:gd name="connsiteY44" fmla="*/ 8653670 h 9625007"/>
              <a:gd name="connsiteX45" fmla="*/ 7576436 w 17521894"/>
              <a:gd name="connsiteY45" fmla="*/ 8653670 h 9625007"/>
              <a:gd name="connsiteX46" fmla="*/ 7576436 w 17521894"/>
              <a:gd name="connsiteY46" fmla="*/ 9613967 h 9625007"/>
              <a:gd name="connsiteX47" fmla="*/ 6604234 w 17521894"/>
              <a:gd name="connsiteY47" fmla="*/ 9613967 h 9625007"/>
              <a:gd name="connsiteX48" fmla="*/ 5509117 w 17521894"/>
              <a:gd name="connsiteY48" fmla="*/ 8653670 h 9625007"/>
              <a:gd name="connsiteX49" fmla="*/ 6481318 w 17521894"/>
              <a:gd name="connsiteY49" fmla="*/ 8653670 h 9625007"/>
              <a:gd name="connsiteX50" fmla="*/ 6481318 w 17521894"/>
              <a:gd name="connsiteY50" fmla="*/ 9613967 h 9625007"/>
              <a:gd name="connsiteX51" fmla="*/ 5509117 w 17521894"/>
              <a:gd name="connsiteY51" fmla="*/ 9613967 h 9625007"/>
              <a:gd name="connsiteX52" fmla="*/ 4402819 w 17521894"/>
              <a:gd name="connsiteY52" fmla="*/ 8653670 h 9625007"/>
              <a:gd name="connsiteX53" fmla="*/ 5386192 w 17521894"/>
              <a:gd name="connsiteY53" fmla="*/ 8653670 h 9625007"/>
              <a:gd name="connsiteX54" fmla="*/ 5386192 w 17521894"/>
              <a:gd name="connsiteY54" fmla="*/ 9613967 h 9625007"/>
              <a:gd name="connsiteX55" fmla="*/ 4402819 w 17521894"/>
              <a:gd name="connsiteY55" fmla="*/ 9613967 h 9625007"/>
              <a:gd name="connsiteX56" fmla="*/ 2212579 w 17521894"/>
              <a:gd name="connsiteY56" fmla="*/ 8653670 h 9625007"/>
              <a:gd name="connsiteX57" fmla="*/ 3195951 w 17521894"/>
              <a:gd name="connsiteY57" fmla="*/ 8653670 h 9625007"/>
              <a:gd name="connsiteX58" fmla="*/ 3195951 w 17521894"/>
              <a:gd name="connsiteY58" fmla="*/ 9613967 h 9625007"/>
              <a:gd name="connsiteX59" fmla="*/ 2212579 w 17521894"/>
              <a:gd name="connsiteY59" fmla="*/ 9613967 h 9625007"/>
              <a:gd name="connsiteX60" fmla="*/ 1117460 w 17521894"/>
              <a:gd name="connsiteY60" fmla="*/ 8653670 h 9625007"/>
              <a:gd name="connsiteX61" fmla="*/ 2100832 w 17521894"/>
              <a:gd name="connsiteY61" fmla="*/ 8653670 h 9625007"/>
              <a:gd name="connsiteX62" fmla="*/ 2100832 w 17521894"/>
              <a:gd name="connsiteY62" fmla="*/ 9613967 h 9625007"/>
              <a:gd name="connsiteX63" fmla="*/ 1117460 w 17521894"/>
              <a:gd name="connsiteY63" fmla="*/ 9613967 h 9625007"/>
              <a:gd name="connsiteX64" fmla="*/ 15432232 w 17521894"/>
              <a:gd name="connsiteY64" fmla="*/ 7583002 h 9625007"/>
              <a:gd name="connsiteX65" fmla="*/ 16415604 w 17521894"/>
              <a:gd name="connsiteY65" fmla="*/ 7583002 h 9625007"/>
              <a:gd name="connsiteX66" fmla="*/ 16415604 w 17521894"/>
              <a:gd name="connsiteY66" fmla="*/ 8543299 h 9625007"/>
              <a:gd name="connsiteX67" fmla="*/ 15432232 w 17521894"/>
              <a:gd name="connsiteY67" fmla="*/ 8543299 h 9625007"/>
              <a:gd name="connsiteX68" fmla="*/ 13219644 w 17521894"/>
              <a:gd name="connsiteY68" fmla="*/ 7583002 h 9625007"/>
              <a:gd name="connsiteX69" fmla="*/ 14203016 w 17521894"/>
              <a:gd name="connsiteY69" fmla="*/ 7583002 h 9625007"/>
              <a:gd name="connsiteX70" fmla="*/ 14203016 w 17521894"/>
              <a:gd name="connsiteY70" fmla="*/ 8543299 h 9625007"/>
              <a:gd name="connsiteX71" fmla="*/ 13219644 w 17521894"/>
              <a:gd name="connsiteY71" fmla="*/ 8543299 h 9625007"/>
              <a:gd name="connsiteX72" fmla="*/ 5509118 w 17521894"/>
              <a:gd name="connsiteY72" fmla="*/ 7583002 h 9625007"/>
              <a:gd name="connsiteX73" fmla="*/ 6481320 w 17521894"/>
              <a:gd name="connsiteY73" fmla="*/ 7583002 h 9625007"/>
              <a:gd name="connsiteX74" fmla="*/ 6481320 w 17521894"/>
              <a:gd name="connsiteY74" fmla="*/ 8543299 h 9625007"/>
              <a:gd name="connsiteX75" fmla="*/ 5509118 w 17521894"/>
              <a:gd name="connsiteY75" fmla="*/ 8543299 h 9625007"/>
              <a:gd name="connsiteX76" fmla="*/ 16538522 w 17521894"/>
              <a:gd name="connsiteY76" fmla="*/ 7571960 h 9625007"/>
              <a:gd name="connsiteX77" fmla="*/ 17510722 w 17521894"/>
              <a:gd name="connsiteY77" fmla="*/ 7571960 h 9625007"/>
              <a:gd name="connsiteX78" fmla="*/ 17510722 w 17521894"/>
              <a:gd name="connsiteY78" fmla="*/ 8532257 h 9625007"/>
              <a:gd name="connsiteX79" fmla="*/ 16538522 w 17521894"/>
              <a:gd name="connsiteY79" fmla="*/ 8532257 h 9625007"/>
              <a:gd name="connsiteX80" fmla="*/ 14314763 w 17521894"/>
              <a:gd name="connsiteY80" fmla="*/ 7571960 h 9625007"/>
              <a:gd name="connsiteX81" fmla="*/ 15298135 w 17521894"/>
              <a:gd name="connsiteY81" fmla="*/ 7571960 h 9625007"/>
              <a:gd name="connsiteX82" fmla="*/ 15298135 w 17521894"/>
              <a:gd name="connsiteY82" fmla="*/ 8532257 h 9625007"/>
              <a:gd name="connsiteX83" fmla="*/ 14314763 w 17521894"/>
              <a:gd name="connsiteY83" fmla="*/ 8532257 h 9625007"/>
              <a:gd name="connsiteX84" fmla="*/ 12124526 w 17521894"/>
              <a:gd name="connsiteY84" fmla="*/ 7571960 h 9625007"/>
              <a:gd name="connsiteX85" fmla="*/ 13107898 w 17521894"/>
              <a:gd name="connsiteY85" fmla="*/ 7571960 h 9625007"/>
              <a:gd name="connsiteX86" fmla="*/ 13107898 w 17521894"/>
              <a:gd name="connsiteY86" fmla="*/ 8532257 h 9625007"/>
              <a:gd name="connsiteX87" fmla="*/ 12124526 w 17521894"/>
              <a:gd name="connsiteY87" fmla="*/ 8532257 h 9625007"/>
              <a:gd name="connsiteX88" fmla="*/ 11029406 w 17521894"/>
              <a:gd name="connsiteY88" fmla="*/ 7571960 h 9625007"/>
              <a:gd name="connsiteX89" fmla="*/ 12012778 w 17521894"/>
              <a:gd name="connsiteY89" fmla="*/ 7571960 h 9625007"/>
              <a:gd name="connsiteX90" fmla="*/ 12012778 w 17521894"/>
              <a:gd name="connsiteY90" fmla="*/ 8532257 h 9625007"/>
              <a:gd name="connsiteX91" fmla="*/ 11029406 w 17521894"/>
              <a:gd name="connsiteY91" fmla="*/ 8532257 h 9625007"/>
              <a:gd name="connsiteX92" fmla="*/ 9934287 w 17521894"/>
              <a:gd name="connsiteY92" fmla="*/ 7571960 h 9625007"/>
              <a:gd name="connsiteX93" fmla="*/ 10906488 w 17521894"/>
              <a:gd name="connsiteY93" fmla="*/ 7571960 h 9625007"/>
              <a:gd name="connsiteX94" fmla="*/ 10906488 w 17521894"/>
              <a:gd name="connsiteY94" fmla="*/ 8532257 h 9625007"/>
              <a:gd name="connsiteX95" fmla="*/ 9934287 w 17521894"/>
              <a:gd name="connsiteY95" fmla="*/ 8532257 h 9625007"/>
              <a:gd name="connsiteX96" fmla="*/ 8827991 w 17521894"/>
              <a:gd name="connsiteY96" fmla="*/ 7571960 h 9625007"/>
              <a:gd name="connsiteX97" fmla="*/ 9811363 w 17521894"/>
              <a:gd name="connsiteY97" fmla="*/ 7571960 h 9625007"/>
              <a:gd name="connsiteX98" fmla="*/ 9811363 w 17521894"/>
              <a:gd name="connsiteY98" fmla="*/ 8532257 h 9625007"/>
              <a:gd name="connsiteX99" fmla="*/ 8827991 w 17521894"/>
              <a:gd name="connsiteY99" fmla="*/ 8532257 h 9625007"/>
              <a:gd name="connsiteX100" fmla="*/ 7732872 w 17521894"/>
              <a:gd name="connsiteY100" fmla="*/ 7571960 h 9625007"/>
              <a:gd name="connsiteX101" fmla="*/ 8716243 w 17521894"/>
              <a:gd name="connsiteY101" fmla="*/ 7571960 h 9625007"/>
              <a:gd name="connsiteX102" fmla="*/ 8716243 w 17521894"/>
              <a:gd name="connsiteY102" fmla="*/ 8532257 h 9625007"/>
              <a:gd name="connsiteX103" fmla="*/ 7732872 w 17521894"/>
              <a:gd name="connsiteY103" fmla="*/ 8532257 h 9625007"/>
              <a:gd name="connsiteX104" fmla="*/ 6604242 w 17521894"/>
              <a:gd name="connsiteY104" fmla="*/ 7571960 h 9625007"/>
              <a:gd name="connsiteX105" fmla="*/ 7576440 w 17521894"/>
              <a:gd name="connsiteY105" fmla="*/ 7571960 h 9625007"/>
              <a:gd name="connsiteX106" fmla="*/ 7576440 w 17521894"/>
              <a:gd name="connsiteY106" fmla="*/ 8532257 h 9625007"/>
              <a:gd name="connsiteX107" fmla="*/ 6604242 w 17521894"/>
              <a:gd name="connsiteY107" fmla="*/ 8532257 h 9625007"/>
              <a:gd name="connsiteX108" fmla="*/ 4402819 w 17521894"/>
              <a:gd name="connsiteY108" fmla="*/ 7571960 h 9625007"/>
              <a:gd name="connsiteX109" fmla="*/ 5386192 w 17521894"/>
              <a:gd name="connsiteY109" fmla="*/ 7571960 h 9625007"/>
              <a:gd name="connsiteX110" fmla="*/ 5386192 w 17521894"/>
              <a:gd name="connsiteY110" fmla="*/ 8532257 h 9625007"/>
              <a:gd name="connsiteX111" fmla="*/ 4402819 w 17521894"/>
              <a:gd name="connsiteY111" fmla="*/ 8532257 h 9625007"/>
              <a:gd name="connsiteX112" fmla="*/ 3307702 w 17521894"/>
              <a:gd name="connsiteY112" fmla="*/ 7571960 h 9625007"/>
              <a:gd name="connsiteX113" fmla="*/ 4291075 w 17521894"/>
              <a:gd name="connsiteY113" fmla="*/ 7571960 h 9625007"/>
              <a:gd name="connsiteX114" fmla="*/ 4291075 w 17521894"/>
              <a:gd name="connsiteY114" fmla="*/ 8532257 h 9625007"/>
              <a:gd name="connsiteX115" fmla="*/ 3307702 w 17521894"/>
              <a:gd name="connsiteY115" fmla="*/ 8532257 h 9625007"/>
              <a:gd name="connsiteX116" fmla="*/ 2212585 w 17521894"/>
              <a:gd name="connsiteY116" fmla="*/ 7571960 h 9625007"/>
              <a:gd name="connsiteX117" fmla="*/ 3195957 w 17521894"/>
              <a:gd name="connsiteY117" fmla="*/ 7571960 h 9625007"/>
              <a:gd name="connsiteX118" fmla="*/ 3195957 w 17521894"/>
              <a:gd name="connsiteY118" fmla="*/ 8532257 h 9625007"/>
              <a:gd name="connsiteX119" fmla="*/ 2212585 w 17521894"/>
              <a:gd name="connsiteY119" fmla="*/ 8532257 h 9625007"/>
              <a:gd name="connsiteX120" fmla="*/ 1117465 w 17521894"/>
              <a:gd name="connsiteY120" fmla="*/ 7571960 h 9625007"/>
              <a:gd name="connsiteX121" fmla="*/ 2100838 w 17521894"/>
              <a:gd name="connsiteY121" fmla="*/ 7571960 h 9625007"/>
              <a:gd name="connsiteX122" fmla="*/ 2100838 w 17521894"/>
              <a:gd name="connsiteY122" fmla="*/ 8532257 h 9625007"/>
              <a:gd name="connsiteX123" fmla="*/ 1117465 w 17521894"/>
              <a:gd name="connsiteY123" fmla="*/ 8532257 h 9625007"/>
              <a:gd name="connsiteX124" fmla="*/ 22341 w 17521894"/>
              <a:gd name="connsiteY124" fmla="*/ 7571960 h 9625007"/>
              <a:gd name="connsiteX125" fmla="*/ 994542 w 17521894"/>
              <a:gd name="connsiteY125" fmla="*/ 7571960 h 9625007"/>
              <a:gd name="connsiteX126" fmla="*/ 994542 w 17521894"/>
              <a:gd name="connsiteY126" fmla="*/ 8532257 h 9625007"/>
              <a:gd name="connsiteX127" fmla="*/ 22341 w 17521894"/>
              <a:gd name="connsiteY127" fmla="*/ 8532257 h 9625007"/>
              <a:gd name="connsiteX128" fmla="*/ 12124526 w 17521894"/>
              <a:gd name="connsiteY128" fmla="*/ 3245137 h 9625007"/>
              <a:gd name="connsiteX129" fmla="*/ 13107898 w 17521894"/>
              <a:gd name="connsiteY129" fmla="*/ 3245137 h 9625007"/>
              <a:gd name="connsiteX130" fmla="*/ 13107898 w 17521894"/>
              <a:gd name="connsiteY130" fmla="*/ 4205420 h 9625007"/>
              <a:gd name="connsiteX131" fmla="*/ 12124526 w 17521894"/>
              <a:gd name="connsiteY131" fmla="*/ 4205420 h 9625007"/>
              <a:gd name="connsiteX132" fmla="*/ 4402839 w 17521894"/>
              <a:gd name="connsiteY132" fmla="*/ 3245137 h 9625007"/>
              <a:gd name="connsiteX133" fmla="*/ 5386215 w 17521894"/>
              <a:gd name="connsiteY133" fmla="*/ 3245137 h 9625007"/>
              <a:gd name="connsiteX134" fmla="*/ 5386215 w 17521894"/>
              <a:gd name="connsiteY134" fmla="*/ 4205420 h 9625007"/>
              <a:gd name="connsiteX135" fmla="*/ 4402839 w 17521894"/>
              <a:gd name="connsiteY135" fmla="*/ 4205420 h 9625007"/>
              <a:gd name="connsiteX136" fmla="*/ 8827991 w 17521894"/>
              <a:gd name="connsiteY136" fmla="*/ 3245132 h 9625007"/>
              <a:gd name="connsiteX137" fmla="*/ 9811363 w 17521894"/>
              <a:gd name="connsiteY137" fmla="*/ 3245132 h 9625007"/>
              <a:gd name="connsiteX138" fmla="*/ 9811363 w 17521894"/>
              <a:gd name="connsiteY138" fmla="*/ 4205420 h 9625007"/>
              <a:gd name="connsiteX139" fmla="*/ 8827991 w 17521894"/>
              <a:gd name="connsiteY139" fmla="*/ 4205420 h 9625007"/>
              <a:gd name="connsiteX140" fmla="*/ 1117470 w 17521894"/>
              <a:gd name="connsiteY140" fmla="*/ 3245132 h 9625007"/>
              <a:gd name="connsiteX141" fmla="*/ 2100843 w 17521894"/>
              <a:gd name="connsiteY141" fmla="*/ 3245132 h 9625007"/>
              <a:gd name="connsiteX142" fmla="*/ 2100843 w 17521894"/>
              <a:gd name="connsiteY142" fmla="*/ 4205420 h 9625007"/>
              <a:gd name="connsiteX143" fmla="*/ 1117470 w 17521894"/>
              <a:gd name="connsiteY143" fmla="*/ 4205420 h 9625007"/>
              <a:gd name="connsiteX144" fmla="*/ 2212592 w 17521894"/>
              <a:gd name="connsiteY144" fmla="*/ 3234100 h 9625007"/>
              <a:gd name="connsiteX145" fmla="*/ 3195965 w 17521894"/>
              <a:gd name="connsiteY145" fmla="*/ 3234100 h 9625007"/>
              <a:gd name="connsiteX146" fmla="*/ 3195965 w 17521894"/>
              <a:gd name="connsiteY146" fmla="*/ 4205420 h 9625007"/>
              <a:gd name="connsiteX147" fmla="*/ 2212592 w 17521894"/>
              <a:gd name="connsiteY147" fmla="*/ 4205420 h 9625007"/>
              <a:gd name="connsiteX148" fmla="*/ 13219644 w 17521894"/>
              <a:gd name="connsiteY148" fmla="*/ 3234099 h 9625007"/>
              <a:gd name="connsiteX149" fmla="*/ 14203016 w 17521894"/>
              <a:gd name="connsiteY149" fmla="*/ 3234099 h 9625007"/>
              <a:gd name="connsiteX150" fmla="*/ 14203016 w 17521894"/>
              <a:gd name="connsiteY150" fmla="*/ 4205420 h 9625007"/>
              <a:gd name="connsiteX151" fmla="*/ 13219644 w 17521894"/>
              <a:gd name="connsiteY151" fmla="*/ 4205420 h 9625007"/>
              <a:gd name="connsiteX152" fmla="*/ 9934287 w 17521894"/>
              <a:gd name="connsiteY152" fmla="*/ 3234099 h 9625007"/>
              <a:gd name="connsiteX153" fmla="*/ 10906488 w 17521894"/>
              <a:gd name="connsiteY153" fmla="*/ 3234099 h 9625007"/>
              <a:gd name="connsiteX154" fmla="*/ 10906488 w 17521894"/>
              <a:gd name="connsiteY154" fmla="*/ 4205420 h 9625007"/>
              <a:gd name="connsiteX155" fmla="*/ 9934287 w 17521894"/>
              <a:gd name="connsiteY155" fmla="*/ 4205420 h 9625007"/>
              <a:gd name="connsiteX156" fmla="*/ 5509130 w 17521894"/>
              <a:gd name="connsiteY156" fmla="*/ 3234099 h 9625007"/>
              <a:gd name="connsiteX157" fmla="*/ 6481328 w 17521894"/>
              <a:gd name="connsiteY157" fmla="*/ 3234099 h 9625007"/>
              <a:gd name="connsiteX158" fmla="*/ 6481328 w 17521894"/>
              <a:gd name="connsiteY158" fmla="*/ 4205420 h 9625007"/>
              <a:gd name="connsiteX159" fmla="*/ 5509130 w 17521894"/>
              <a:gd name="connsiteY159" fmla="*/ 4205420 h 9625007"/>
              <a:gd name="connsiteX160" fmla="*/ 15432232 w 17521894"/>
              <a:gd name="connsiteY160" fmla="*/ 3234098 h 9625007"/>
              <a:gd name="connsiteX161" fmla="*/ 16415604 w 17521894"/>
              <a:gd name="connsiteY161" fmla="*/ 3234098 h 9625007"/>
              <a:gd name="connsiteX162" fmla="*/ 16415604 w 17521894"/>
              <a:gd name="connsiteY162" fmla="*/ 4205420 h 9625007"/>
              <a:gd name="connsiteX163" fmla="*/ 15432232 w 17521894"/>
              <a:gd name="connsiteY163" fmla="*/ 4205420 h 9625007"/>
              <a:gd name="connsiteX164" fmla="*/ 22350 w 17521894"/>
              <a:gd name="connsiteY164" fmla="*/ 3234097 h 9625007"/>
              <a:gd name="connsiteX165" fmla="*/ 994550 w 17521894"/>
              <a:gd name="connsiteY165" fmla="*/ 3234097 h 9625007"/>
              <a:gd name="connsiteX166" fmla="*/ 994550 w 17521894"/>
              <a:gd name="connsiteY166" fmla="*/ 4205420 h 9625007"/>
              <a:gd name="connsiteX167" fmla="*/ 22350 w 17521894"/>
              <a:gd name="connsiteY167" fmla="*/ 4205420 h 9625007"/>
              <a:gd name="connsiteX168" fmla="*/ 11029406 w 17521894"/>
              <a:gd name="connsiteY168" fmla="*/ 3234096 h 9625007"/>
              <a:gd name="connsiteX169" fmla="*/ 12012778 w 17521894"/>
              <a:gd name="connsiteY169" fmla="*/ 3234096 h 9625007"/>
              <a:gd name="connsiteX170" fmla="*/ 12012778 w 17521894"/>
              <a:gd name="connsiteY170" fmla="*/ 4205420 h 9625007"/>
              <a:gd name="connsiteX171" fmla="*/ 11029406 w 17521894"/>
              <a:gd name="connsiteY171" fmla="*/ 4205420 h 9625007"/>
              <a:gd name="connsiteX172" fmla="*/ 7732881 w 17521894"/>
              <a:gd name="connsiteY172" fmla="*/ 3234096 h 9625007"/>
              <a:gd name="connsiteX173" fmla="*/ 8716243 w 17521894"/>
              <a:gd name="connsiteY173" fmla="*/ 3234096 h 9625007"/>
              <a:gd name="connsiteX174" fmla="*/ 8716243 w 17521894"/>
              <a:gd name="connsiteY174" fmla="*/ 4205420 h 9625007"/>
              <a:gd name="connsiteX175" fmla="*/ 7732881 w 17521894"/>
              <a:gd name="connsiteY175" fmla="*/ 4205420 h 9625007"/>
              <a:gd name="connsiteX176" fmla="*/ 3307705 w 17521894"/>
              <a:gd name="connsiteY176" fmla="*/ 3234096 h 9625007"/>
              <a:gd name="connsiteX177" fmla="*/ 4291078 w 17521894"/>
              <a:gd name="connsiteY177" fmla="*/ 3234096 h 9625007"/>
              <a:gd name="connsiteX178" fmla="*/ 4291078 w 17521894"/>
              <a:gd name="connsiteY178" fmla="*/ 4205420 h 9625007"/>
              <a:gd name="connsiteX179" fmla="*/ 3307705 w 17521894"/>
              <a:gd name="connsiteY179" fmla="*/ 4205420 h 9625007"/>
              <a:gd name="connsiteX180" fmla="*/ 16538522 w 17521894"/>
              <a:gd name="connsiteY180" fmla="*/ 3234095 h 9625007"/>
              <a:gd name="connsiteX181" fmla="*/ 17510722 w 17521894"/>
              <a:gd name="connsiteY181" fmla="*/ 3234095 h 9625007"/>
              <a:gd name="connsiteX182" fmla="*/ 17510722 w 17521894"/>
              <a:gd name="connsiteY182" fmla="*/ 4205420 h 9625007"/>
              <a:gd name="connsiteX183" fmla="*/ 16538522 w 17521894"/>
              <a:gd name="connsiteY183" fmla="*/ 4205420 h 9625007"/>
              <a:gd name="connsiteX184" fmla="*/ 14314763 w 17521894"/>
              <a:gd name="connsiteY184" fmla="*/ 3234095 h 9625007"/>
              <a:gd name="connsiteX185" fmla="*/ 15298135 w 17521894"/>
              <a:gd name="connsiteY185" fmla="*/ 3234095 h 9625007"/>
              <a:gd name="connsiteX186" fmla="*/ 15298135 w 17521894"/>
              <a:gd name="connsiteY186" fmla="*/ 4205420 h 9625007"/>
              <a:gd name="connsiteX187" fmla="*/ 14314763 w 17521894"/>
              <a:gd name="connsiteY187" fmla="*/ 4205420 h 9625007"/>
              <a:gd name="connsiteX188" fmla="*/ 6604243 w 17521894"/>
              <a:gd name="connsiteY188" fmla="*/ 3234095 h 9625007"/>
              <a:gd name="connsiteX189" fmla="*/ 7576442 w 17521894"/>
              <a:gd name="connsiteY189" fmla="*/ 3234095 h 9625007"/>
              <a:gd name="connsiteX190" fmla="*/ 7576442 w 17521894"/>
              <a:gd name="connsiteY190" fmla="*/ 4205420 h 9625007"/>
              <a:gd name="connsiteX191" fmla="*/ 6604243 w 17521894"/>
              <a:gd name="connsiteY191" fmla="*/ 4205420 h 9625007"/>
              <a:gd name="connsiteX192" fmla="*/ 7732898 w 17521894"/>
              <a:gd name="connsiteY192" fmla="*/ 2163430 h 9625007"/>
              <a:gd name="connsiteX193" fmla="*/ 8716243 w 17521894"/>
              <a:gd name="connsiteY193" fmla="*/ 2163430 h 9625007"/>
              <a:gd name="connsiteX194" fmla="*/ 8716243 w 17521894"/>
              <a:gd name="connsiteY194" fmla="*/ 3123724 h 9625007"/>
              <a:gd name="connsiteX195" fmla="*/ 7732898 w 17521894"/>
              <a:gd name="connsiteY195" fmla="*/ 3123724 h 9625007"/>
              <a:gd name="connsiteX196" fmla="*/ 22364 w 17521894"/>
              <a:gd name="connsiteY196" fmla="*/ 2163430 h 9625007"/>
              <a:gd name="connsiteX197" fmla="*/ 994564 w 17521894"/>
              <a:gd name="connsiteY197" fmla="*/ 2163430 h 9625007"/>
              <a:gd name="connsiteX198" fmla="*/ 994564 w 17521894"/>
              <a:gd name="connsiteY198" fmla="*/ 3123724 h 9625007"/>
              <a:gd name="connsiteX199" fmla="*/ 22364 w 17521894"/>
              <a:gd name="connsiteY199" fmla="*/ 3123724 h 9625007"/>
              <a:gd name="connsiteX200" fmla="*/ 12124526 w 17521894"/>
              <a:gd name="connsiteY200" fmla="*/ 2163429 h 9625007"/>
              <a:gd name="connsiteX201" fmla="*/ 13107898 w 17521894"/>
              <a:gd name="connsiteY201" fmla="*/ 2163429 h 9625007"/>
              <a:gd name="connsiteX202" fmla="*/ 13107898 w 17521894"/>
              <a:gd name="connsiteY202" fmla="*/ 3123723 h 9625007"/>
              <a:gd name="connsiteX203" fmla="*/ 12124526 w 17521894"/>
              <a:gd name="connsiteY203" fmla="*/ 3123723 h 9625007"/>
              <a:gd name="connsiteX204" fmla="*/ 9934287 w 17521894"/>
              <a:gd name="connsiteY204" fmla="*/ 2163429 h 9625007"/>
              <a:gd name="connsiteX205" fmla="*/ 10906488 w 17521894"/>
              <a:gd name="connsiteY205" fmla="*/ 2163429 h 9625007"/>
              <a:gd name="connsiteX206" fmla="*/ 10906488 w 17521894"/>
              <a:gd name="connsiteY206" fmla="*/ 3123724 h 9625007"/>
              <a:gd name="connsiteX207" fmla="*/ 9934287 w 17521894"/>
              <a:gd name="connsiteY207" fmla="*/ 3123724 h 9625007"/>
              <a:gd name="connsiteX208" fmla="*/ 4402840 w 17521894"/>
              <a:gd name="connsiteY208" fmla="*/ 2163429 h 9625007"/>
              <a:gd name="connsiteX209" fmla="*/ 5386215 w 17521894"/>
              <a:gd name="connsiteY209" fmla="*/ 2163429 h 9625007"/>
              <a:gd name="connsiteX210" fmla="*/ 5386215 w 17521894"/>
              <a:gd name="connsiteY210" fmla="*/ 3123723 h 9625007"/>
              <a:gd name="connsiteX211" fmla="*/ 4402840 w 17521894"/>
              <a:gd name="connsiteY211" fmla="*/ 3123723 h 9625007"/>
              <a:gd name="connsiteX212" fmla="*/ 2212602 w 17521894"/>
              <a:gd name="connsiteY212" fmla="*/ 2163429 h 9625007"/>
              <a:gd name="connsiteX213" fmla="*/ 3195974 w 17521894"/>
              <a:gd name="connsiteY213" fmla="*/ 2163429 h 9625007"/>
              <a:gd name="connsiteX214" fmla="*/ 3195974 w 17521894"/>
              <a:gd name="connsiteY214" fmla="*/ 3123724 h 9625007"/>
              <a:gd name="connsiteX215" fmla="*/ 2212602 w 17521894"/>
              <a:gd name="connsiteY215" fmla="*/ 3123724 h 9625007"/>
              <a:gd name="connsiteX216" fmla="*/ 15432232 w 17521894"/>
              <a:gd name="connsiteY216" fmla="*/ 2163428 h 9625007"/>
              <a:gd name="connsiteX217" fmla="*/ 16415604 w 17521894"/>
              <a:gd name="connsiteY217" fmla="*/ 2163428 h 9625007"/>
              <a:gd name="connsiteX218" fmla="*/ 16415604 w 17521894"/>
              <a:gd name="connsiteY218" fmla="*/ 3123722 h 9625007"/>
              <a:gd name="connsiteX219" fmla="*/ 15432232 w 17521894"/>
              <a:gd name="connsiteY219" fmla="*/ 3123722 h 9625007"/>
              <a:gd name="connsiteX220" fmla="*/ 13219644 w 17521894"/>
              <a:gd name="connsiteY220" fmla="*/ 2163428 h 9625007"/>
              <a:gd name="connsiteX221" fmla="*/ 14203016 w 17521894"/>
              <a:gd name="connsiteY221" fmla="*/ 2163428 h 9625007"/>
              <a:gd name="connsiteX222" fmla="*/ 14203016 w 17521894"/>
              <a:gd name="connsiteY222" fmla="*/ 3123722 h 9625007"/>
              <a:gd name="connsiteX223" fmla="*/ 13219644 w 17521894"/>
              <a:gd name="connsiteY223" fmla="*/ 3123722 h 9625007"/>
              <a:gd name="connsiteX224" fmla="*/ 11029406 w 17521894"/>
              <a:gd name="connsiteY224" fmla="*/ 2163428 h 9625007"/>
              <a:gd name="connsiteX225" fmla="*/ 12012778 w 17521894"/>
              <a:gd name="connsiteY225" fmla="*/ 2163428 h 9625007"/>
              <a:gd name="connsiteX226" fmla="*/ 12012778 w 17521894"/>
              <a:gd name="connsiteY226" fmla="*/ 3123722 h 9625007"/>
              <a:gd name="connsiteX227" fmla="*/ 11029406 w 17521894"/>
              <a:gd name="connsiteY227" fmla="*/ 3123722 h 9625007"/>
              <a:gd name="connsiteX228" fmla="*/ 6604257 w 17521894"/>
              <a:gd name="connsiteY228" fmla="*/ 2163428 h 9625007"/>
              <a:gd name="connsiteX229" fmla="*/ 7576456 w 17521894"/>
              <a:gd name="connsiteY229" fmla="*/ 2163428 h 9625007"/>
              <a:gd name="connsiteX230" fmla="*/ 7576456 w 17521894"/>
              <a:gd name="connsiteY230" fmla="*/ 3123722 h 9625007"/>
              <a:gd name="connsiteX231" fmla="*/ 6604257 w 17521894"/>
              <a:gd name="connsiteY231" fmla="*/ 3123722 h 9625007"/>
              <a:gd name="connsiteX232" fmla="*/ 5509136 w 17521894"/>
              <a:gd name="connsiteY232" fmla="*/ 2163428 h 9625007"/>
              <a:gd name="connsiteX233" fmla="*/ 6481338 w 17521894"/>
              <a:gd name="connsiteY233" fmla="*/ 2163428 h 9625007"/>
              <a:gd name="connsiteX234" fmla="*/ 6481338 w 17521894"/>
              <a:gd name="connsiteY234" fmla="*/ 3123722 h 9625007"/>
              <a:gd name="connsiteX235" fmla="*/ 5509136 w 17521894"/>
              <a:gd name="connsiteY235" fmla="*/ 3123722 h 9625007"/>
              <a:gd name="connsiteX236" fmla="*/ 3307717 w 17521894"/>
              <a:gd name="connsiteY236" fmla="*/ 2163428 h 9625007"/>
              <a:gd name="connsiteX237" fmla="*/ 4291092 w 17521894"/>
              <a:gd name="connsiteY237" fmla="*/ 2163428 h 9625007"/>
              <a:gd name="connsiteX238" fmla="*/ 4291092 w 17521894"/>
              <a:gd name="connsiteY238" fmla="*/ 3123722 h 9625007"/>
              <a:gd name="connsiteX239" fmla="*/ 3307717 w 17521894"/>
              <a:gd name="connsiteY239" fmla="*/ 3123722 h 9625007"/>
              <a:gd name="connsiteX240" fmla="*/ 16538522 w 17521894"/>
              <a:gd name="connsiteY240" fmla="*/ 2163427 h 9625007"/>
              <a:gd name="connsiteX241" fmla="*/ 17510722 w 17521894"/>
              <a:gd name="connsiteY241" fmla="*/ 2163427 h 9625007"/>
              <a:gd name="connsiteX242" fmla="*/ 17510722 w 17521894"/>
              <a:gd name="connsiteY242" fmla="*/ 3123722 h 9625007"/>
              <a:gd name="connsiteX243" fmla="*/ 16538522 w 17521894"/>
              <a:gd name="connsiteY243" fmla="*/ 3123722 h 9625007"/>
              <a:gd name="connsiteX244" fmla="*/ 14314763 w 17521894"/>
              <a:gd name="connsiteY244" fmla="*/ 2163427 h 9625007"/>
              <a:gd name="connsiteX245" fmla="*/ 15298135 w 17521894"/>
              <a:gd name="connsiteY245" fmla="*/ 2163427 h 9625007"/>
              <a:gd name="connsiteX246" fmla="*/ 15298135 w 17521894"/>
              <a:gd name="connsiteY246" fmla="*/ 3123722 h 9625007"/>
              <a:gd name="connsiteX247" fmla="*/ 14314763 w 17521894"/>
              <a:gd name="connsiteY247" fmla="*/ 3123722 h 9625007"/>
              <a:gd name="connsiteX248" fmla="*/ 8827991 w 17521894"/>
              <a:gd name="connsiteY248" fmla="*/ 2163424 h 9625007"/>
              <a:gd name="connsiteX249" fmla="*/ 9811363 w 17521894"/>
              <a:gd name="connsiteY249" fmla="*/ 2163424 h 9625007"/>
              <a:gd name="connsiteX250" fmla="*/ 9811363 w 17521894"/>
              <a:gd name="connsiteY250" fmla="*/ 3123719 h 9625007"/>
              <a:gd name="connsiteX251" fmla="*/ 8827991 w 17521894"/>
              <a:gd name="connsiteY251" fmla="*/ 3123719 h 9625007"/>
              <a:gd name="connsiteX252" fmla="*/ 1117470 w 17521894"/>
              <a:gd name="connsiteY252" fmla="*/ 2163424 h 9625007"/>
              <a:gd name="connsiteX253" fmla="*/ 2100843 w 17521894"/>
              <a:gd name="connsiteY253" fmla="*/ 2163424 h 9625007"/>
              <a:gd name="connsiteX254" fmla="*/ 2100843 w 17521894"/>
              <a:gd name="connsiteY254" fmla="*/ 3123720 h 9625007"/>
              <a:gd name="connsiteX255" fmla="*/ 1117470 w 17521894"/>
              <a:gd name="connsiteY255" fmla="*/ 3123720 h 9625007"/>
              <a:gd name="connsiteX256" fmla="*/ 8827991 w 17521894"/>
              <a:gd name="connsiteY256" fmla="*/ 1081717 h 9625007"/>
              <a:gd name="connsiteX257" fmla="*/ 9811363 w 17521894"/>
              <a:gd name="connsiteY257" fmla="*/ 1081717 h 9625007"/>
              <a:gd name="connsiteX258" fmla="*/ 9811363 w 17521894"/>
              <a:gd name="connsiteY258" fmla="*/ 2042017 h 9625007"/>
              <a:gd name="connsiteX259" fmla="*/ 8827991 w 17521894"/>
              <a:gd name="connsiteY259" fmla="*/ 2042017 h 9625007"/>
              <a:gd name="connsiteX260" fmla="*/ 1117480 w 17521894"/>
              <a:gd name="connsiteY260" fmla="*/ 1081717 h 9625007"/>
              <a:gd name="connsiteX261" fmla="*/ 2100854 w 17521894"/>
              <a:gd name="connsiteY261" fmla="*/ 1081717 h 9625007"/>
              <a:gd name="connsiteX262" fmla="*/ 2100854 w 17521894"/>
              <a:gd name="connsiteY262" fmla="*/ 2042017 h 9625007"/>
              <a:gd name="connsiteX263" fmla="*/ 1117480 w 17521894"/>
              <a:gd name="connsiteY263" fmla="*/ 2042017 h 9625007"/>
              <a:gd name="connsiteX264" fmla="*/ 14314763 w 17521894"/>
              <a:gd name="connsiteY264" fmla="*/ 1081715 h 9625007"/>
              <a:gd name="connsiteX265" fmla="*/ 15298135 w 17521894"/>
              <a:gd name="connsiteY265" fmla="*/ 1081715 h 9625007"/>
              <a:gd name="connsiteX266" fmla="*/ 15298135 w 17521894"/>
              <a:gd name="connsiteY266" fmla="*/ 2042015 h 9625007"/>
              <a:gd name="connsiteX267" fmla="*/ 14314763 w 17521894"/>
              <a:gd name="connsiteY267" fmla="*/ 2042015 h 9625007"/>
              <a:gd name="connsiteX268" fmla="*/ 6604256 w 17521894"/>
              <a:gd name="connsiteY268" fmla="*/ 1081715 h 9625007"/>
              <a:gd name="connsiteX269" fmla="*/ 7576454 w 17521894"/>
              <a:gd name="connsiteY269" fmla="*/ 1081715 h 9625007"/>
              <a:gd name="connsiteX270" fmla="*/ 7576454 w 17521894"/>
              <a:gd name="connsiteY270" fmla="*/ 2042015 h 9625007"/>
              <a:gd name="connsiteX271" fmla="*/ 6604256 w 17521894"/>
              <a:gd name="connsiteY271" fmla="*/ 2042015 h 9625007"/>
              <a:gd name="connsiteX272" fmla="*/ 16538522 w 17521894"/>
              <a:gd name="connsiteY272" fmla="*/ 1081714 h 9625007"/>
              <a:gd name="connsiteX273" fmla="*/ 17510722 w 17521894"/>
              <a:gd name="connsiteY273" fmla="*/ 1081714 h 9625007"/>
              <a:gd name="connsiteX274" fmla="*/ 17510722 w 17521894"/>
              <a:gd name="connsiteY274" fmla="*/ 2042015 h 9625007"/>
              <a:gd name="connsiteX275" fmla="*/ 16538522 w 17521894"/>
              <a:gd name="connsiteY275" fmla="*/ 2042015 h 9625007"/>
              <a:gd name="connsiteX276" fmla="*/ 5509135 w 17521894"/>
              <a:gd name="connsiteY276" fmla="*/ 1081714 h 9625007"/>
              <a:gd name="connsiteX277" fmla="*/ 6481334 w 17521894"/>
              <a:gd name="connsiteY277" fmla="*/ 1081714 h 9625007"/>
              <a:gd name="connsiteX278" fmla="*/ 6481334 w 17521894"/>
              <a:gd name="connsiteY278" fmla="*/ 2042015 h 9625007"/>
              <a:gd name="connsiteX279" fmla="*/ 5509135 w 17521894"/>
              <a:gd name="connsiteY279" fmla="*/ 2042015 h 9625007"/>
              <a:gd name="connsiteX280" fmla="*/ 15432232 w 17521894"/>
              <a:gd name="connsiteY280" fmla="*/ 1081714 h 9625007"/>
              <a:gd name="connsiteX281" fmla="*/ 16415604 w 17521894"/>
              <a:gd name="connsiteY281" fmla="*/ 1081714 h 9625007"/>
              <a:gd name="connsiteX282" fmla="*/ 16415604 w 17521894"/>
              <a:gd name="connsiteY282" fmla="*/ 2042015 h 9625007"/>
              <a:gd name="connsiteX283" fmla="*/ 15432232 w 17521894"/>
              <a:gd name="connsiteY283" fmla="*/ 2042015 h 9625007"/>
              <a:gd name="connsiteX284" fmla="*/ 13219644 w 17521894"/>
              <a:gd name="connsiteY284" fmla="*/ 1081714 h 9625007"/>
              <a:gd name="connsiteX285" fmla="*/ 14203016 w 17521894"/>
              <a:gd name="connsiteY285" fmla="*/ 1081714 h 9625007"/>
              <a:gd name="connsiteX286" fmla="*/ 14203016 w 17521894"/>
              <a:gd name="connsiteY286" fmla="*/ 2042015 h 9625007"/>
              <a:gd name="connsiteX287" fmla="*/ 13219644 w 17521894"/>
              <a:gd name="connsiteY287" fmla="*/ 2042015 h 9625007"/>
              <a:gd name="connsiteX288" fmla="*/ 12135697 w 17521894"/>
              <a:gd name="connsiteY288" fmla="*/ 1081714 h 9625007"/>
              <a:gd name="connsiteX289" fmla="*/ 13119069 w 17521894"/>
              <a:gd name="connsiteY289" fmla="*/ 1081714 h 9625007"/>
              <a:gd name="connsiteX290" fmla="*/ 13119069 w 17521894"/>
              <a:gd name="connsiteY290" fmla="*/ 2042014 h 9625007"/>
              <a:gd name="connsiteX291" fmla="*/ 12135697 w 17521894"/>
              <a:gd name="connsiteY291" fmla="*/ 2042014 h 9625007"/>
              <a:gd name="connsiteX292" fmla="*/ 11029406 w 17521894"/>
              <a:gd name="connsiteY292" fmla="*/ 1081714 h 9625007"/>
              <a:gd name="connsiteX293" fmla="*/ 12012778 w 17521894"/>
              <a:gd name="connsiteY293" fmla="*/ 1081714 h 9625007"/>
              <a:gd name="connsiteX294" fmla="*/ 12012778 w 17521894"/>
              <a:gd name="connsiteY294" fmla="*/ 2042014 h 9625007"/>
              <a:gd name="connsiteX295" fmla="*/ 11029406 w 17521894"/>
              <a:gd name="connsiteY295" fmla="*/ 2042014 h 9625007"/>
              <a:gd name="connsiteX296" fmla="*/ 4414012 w 17521894"/>
              <a:gd name="connsiteY296" fmla="*/ 1081714 h 9625007"/>
              <a:gd name="connsiteX297" fmla="*/ 5397385 w 17521894"/>
              <a:gd name="connsiteY297" fmla="*/ 1081714 h 9625007"/>
              <a:gd name="connsiteX298" fmla="*/ 5397385 w 17521894"/>
              <a:gd name="connsiteY298" fmla="*/ 2042014 h 9625007"/>
              <a:gd name="connsiteX299" fmla="*/ 4414012 w 17521894"/>
              <a:gd name="connsiteY299" fmla="*/ 2042014 h 9625007"/>
              <a:gd name="connsiteX300" fmla="*/ 3307713 w 17521894"/>
              <a:gd name="connsiteY300" fmla="*/ 1081714 h 9625007"/>
              <a:gd name="connsiteX301" fmla="*/ 4291088 w 17521894"/>
              <a:gd name="connsiteY301" fmla="*/ 1081714 h 9625007"/>
              <a:gd name="connsiteX302" fmla="*/ 4291088 w 17521894"/>
              <a:gd name="connsiteY302" fmla="*/ 2042014 h 9625007"/>
              <a:gd name="connsiteX303" fmla="*/ 3307713 w 17521894"/>
              <a:gd name="connsiteY303" fmla="*/ 2042014 h 9625007"/>
              <a:gd name="connsiteX304" fmla="*/ 9934287 w 17521894"/>
              <a:gd name="connsiteY304" fmla="*/ 1081711 h 9625007"/>
              <a:gd name="connsiteX305" fmla="*/ 10906488 w 17521894"/>
              <a:gd name="connsiteY305" fmla="*/ 1081711 h 9625007"/>
              <a:gd name="connsiteX306" fmla="*/ 10906488 w 17521894"/>
              <a:gd name="connsiteY306" fmla="*/ 2042012 h 9625007"/>
              <a:gd name="connsiteX307" fmla="*/ 9934287 w 17521894"/>
              <a:gd name="connsiteY307" fmla="*/ 2042012 h 9625007"/>
              <a:gd name="connsiteX308" fmla="*/ 2212590 w 17521894"/>
              <a:gd name="connsiteY308" fmla="*/ 1081711 h 9625007"/>
              <a:gd name="connsiteX309" fmla="*/ 3195962 w 17521894"/>
              <a:gd name="connsiteY309" fmla="*/ 1081711 h 9625007"/>
              <a:gd name="connsiteX310" fmla="*/ 3195962 w 17521894"/>
              <a:gd name="connsiteY310" fmla="*/ 2042012 h 9625007"/>
              <a:gd name="connsiteX311" fmla="*/ 2212590 w 17521894"/>
              <a:gd name="connsiteY311" fmla="*/ 2042012 h 9625007"/>
              <a:gd name="connsiteX312" fmla="*/ 7732898 w 17521894"/>
              <a:gd name="connsiteY312" fmla="*/ 1070681 h 9625007"/>
              <a:gd name="connsiteX313" fmla="*/ 8716243 w 17521894"/>
              <a:gd name="connsiteY313" fmla="*/ 1070681 h 9625007"/>
              <a:gd name="connsiteX314" fmla="*/ 8716243 w 17521894"/>
              <a:gd name="connsiteY314" fmla="*/ 2030981 h 9625007"/>
              <a:gd name="connsiteX315" fmla="*/ 7732898 w 17521894"/>
              <a:gd name="connsiteY315" fmla="*/ 2030981 h 9625007"/>
              <a:gd name="connsiteX316" fmla="*/ 22364 w 17521894"/>
              <a:gd name="connsiteY316" fmla="*/ 1070681 h 9625007"/>
              <a:gd name="connsiteX317" fmla="*/ 994563 w 17521894"/>
              <a:gd name="connsiteY317" fmla="*/ 1070681 h 9625007"/>
              <a:gd name="connsiteX318" fmla="*/ 994563 w 17521894"/>
              <a:gd name="connsiteY318" fmla="*/ 2030981 h 9625007"/>
              <a:gd name="connsiteX319" fmla="*/ 22364 w 17521894"/>
              <a:gd name="connsiteY319" fmla="*/ 2030981 h 9625007"/>
              <a:gd name="connsiteX320" fmla="*/ 3307713 w 17521894"/>
              <a:gd name="connsiteY320" fmla="*/ 4 h 9625007"/>
              <a:gd name="connsiteX321" fmla="*/ 4291086 w 17521894"/>
              <a:gd name="connsiteY321" fmla="*/ 4 h 9625007"/>
              <a:gd name="connsiteX322" fmla="*/ 4291086 w 17521894"/>
              <a:gd name="connsiteY322" fmla="*/ 960300 h 9625007"/>
              <a:gd name="connsiteX323" fmla="*/ 3307713 w 17521894"/>
              <a:gd name="connsiteY323" fmla="*/ 960300 h 9625007"/>
              <a:gd name="connsiteX324" fmla="*/ 11029406 w 17521894"/>
              <a:gd name="connsiteY324" fmla="*/ 4 h 9625007"/>
              <a:gd name="connsiteX325" fmla="*/ 12012778 w 17521894"/>
              <a:gd name="connsiteY325" fmla="*/ 4 h 9625007"/>
              <a:gd name="connsiteX326" fmla="*/ 12012778 w 17521894"/>
              <a:gd name="connsiteY326" fmla="*/ 960300 h 9625007"/>
              <a:gd name="connsiteX327" fmla="*/ 11029406 w 17521894"/>
              <a:gd name="connsiteY327" fmla="*/ 960300 h 9625007"/>
              <a:gd name="connsiteX328" fmla="*/ 4402834 w 17521894"/>
              <a:gd name="connsiteY328" fmla="*/ 4 h 9625007"/>
              <a:gd name="connsiteX329" fmla="*/ 5386206 w 17521894"/>
              <a:gd name="connsiteY329" fmla="*/ 4 h 9625007"/>
              <a:gd name="connsiteX330" fmla="*/ 5386206 w 17521894"/>
              <a:gd name="connsiteY330" fmla="*/ 960300 h 9625007"/>
              <a:gd name="connsiteX331" fmla="*/ 4402834 w 17521894"/>
              <a:gd name="connsiteY331" fmla="*/ 960300 h 9625007"/>
              <a:gd name="connsiteX332" fmla="*/ 12124526 w 17521894"/>
              <a:gd name="connsiteY332" fmla="*/ 4 h 9625007"/>
              <a:gd name="connsiteX333" fmla="*/ 13107898 w 17521894"/>
              <a:gd name="connsiteY333" fmla="*/ 4 h 9625007"/>
              <a:gd name="connsiteX334" fmla="*/ 13107898 w 17521894"/>
              <a:gd name="connsiteY334" fmla="*/ 960300 h 9625007"/>
              <a:gd name="connsiteX335" fmla="*/ 12124526 w 17521894"/>
              <a:gd name="connsiteY335" fmla="*/ 960300 h 9625007"/>
              <a:gd name="connsiteX336" fmla="*/ 5509132 w 17521894"/>
              <a:gd name="connsiteY336" fmla="*/ 4 h 9625007"/>
              <a:gd name="connsiteX337" fmla="*/ 6481332 w 17521894"/>
              <a:gd name="connsiteY337" fmla="*/ 4 h 9625007"/>
              <a:gd name="connsiteX338" fmla="*/ 6481332 w 17521894"/>
              <a:gd name="connsiteY338" fmla="*/ 960300 h 9625007"/>
              <a:gd name="connsiteX339" fmla="*/ 5509132 w 17521894"/>
              <a:gd name="connsiteY339" fmla="*/ 960300 h 9625007"/>
              <a:gd name="connsiteX340" fmla="*/ 13219644 w 17521894"/>
              <a:gd name="connsiteY340" fmla="*/ 3 h 9625007"/>
              <a:gd name="connsiteX341" fmla="*/ 14203016 w 17521894"/>
              <a:gd name="connsiteY341" fmla="*/ 3 h 9625007"/>
              <a:gd name="connsiteX342" fmla="*/ 14203016 w 17521894"/>
              <a:gd name="connsiteY342" fmla="*/ 960300 h 9625007"/>
              <a:gd name="connsiteX343" fmla="*/ 13219644 w 17521894"/>
              <a:gd name="connsiteY343" fmla="*/ 960300 h 9625007"/>
              <a:gd name="connsiteX344" fmla="*/ 15432232 w 17521894"/>
              <a:gd name="connsiteY344" fmla="*/ 3 h 9625007"/>
              <a:gd name="connsiteX345" fmla="*/ 16415604 w 17521894"/>
              <a:gd name="connsiteY345" fmla="*/ 3 h 9625007"/>
              <a:gd name="connsiteX346" fmla="*/ 16415604 w 17521894"/>
              <a:gd name="connsiteY346" fmla="*/ 960299 h 9625007"/>
              <a:gd name="connsiteX347" fmla="*/ 15432232 w 17521894"/>
              <a:gd name="connsiteY347" fmla="*/ 960299 h 9625007"/>
              <a:gd name="connsiteX348" fmla="*/ 6615422 w 17521894"/>
              <a:gd name="connsiteY348" fmla="*/ 3 h 9625007"/>
              <a:gd name="connsiteX349" fmla="*/ 7587621 w 17521894"/>
              <a:gd name="connsiteY349" fmla="*/ 3 h 9625007"/>
              <a:gd name="connsiteX350" fmla="*/ 7587621 w 17521894"/>
              <a:gd name="connsiteY350" fmla="*/ 960299 h 9625007"/>
              <a:gd name="connsiteX351" fmla="*/ 6615422 w 17521894"/>
              <a:gd name="connsiteY351" fmla="*/ 960299 h 9625007"/>
              <a:gd name="connsiteX352" fmla="*/ 14325934 w 17521894"/>
              <a:gd name="connsiteY352" fmla="*/ 3 h 9625007"/>
              <a:gd name="connsiteX353" fmla="*/ 15309306 w 17521894"/>
              <a:gd name="connsiteY353" fmla="*/ 3 h 9625007"/>
              <a:gd name="connsiteX354" fmla="*/ 15309306 w 17521894"/>
              <a:gd name="connsiteY354" fmla="*/ 960299 h 9625007"/>
              <a:gd name="connsiteX355" fmla="*/ 14325934 w 17521894"/>
              <a:gd name="connsiteY355" fmla="*/ 960299 h 9625007"/>
              <a:gd name="connsiteX356" fmla="*/ 16538522 w 17521894"/>
              <a:gd name="connsiteY356" fmla="*/ 3 h 9625007"/>
              <a:gd name="connsiteX357" fmla="*/ 17521894 w 17521894"/>
              <a:gd name="connsiteY357" fmla="*/ 3 h 9625007"/>
              <a:gd name="connsiteX358" fmla="*/ 17521894 w 17521894"/>
              <a:gd name="connsiteY358" fmla="*/ 960299 h 9625007"/>
              <a:gd name="connsiteX359" fmla="*/ 16538522 w 17521894"/>
              <a:gd name="connsiteY359" fmla="*/ 960299 h 9625007"/>
              <a:gd name="connsiteX360" fmla="*/ 2212590 w 17521894"/>
              <a:gd name="connsiteY360" fmla="*/ 1 h 9625007"/>
              <a:gd name="connsiteX361" fmla="*/ 3195962 w 17521894"/>
              <a:gd name="connsiteY361" fmla="*/ 1 h 9625007"/>
              <a:gd name="connsiteX362" fmla="*/ 3195962 w 17521894"/>
              <a:gd name="connsiteY362" fmla="*/ 960298 h 9625007"/>
              <a:gd name="connsiteX363" fmla="*/ 2212590 w 17521894"/>
              <a:gd name="connsiteY363" fmla="*/ 960298 h 9625007"/>
              <a:gd name="connsiteX364" fmla="*/ 9934287 w 17521894"/>
              <a:gd name="connsiteY364" fmla="*/ 1 h 9625007"/>
              <a:gd name="connsiteX365" fmla="*/ 10906488 w 17521894"/>
              <a:gd name="connsiteY365" fmla="*/ 1 h 9625007"/>
              <a:gd name="connsiteX366" fmla="*/ 10906488 w 17521894"/>
              <a:gd name="connsiteY366" fmla="*/ 960297 h 9625007"/>
              <a:gd name="connsiteX367" fmla="*/ 9934287 w 17521894"/>
              <a:gd name="connsiteY367" fmla="*/ 960297 h 9625007"/>
              <a:gd name="connsiteX368" fmla="*/ 1106297 w 17521894"/>
              <a:gd name="connsiteY368" fmla="*/ 1 h 9625007"/>
              <a:gd name="connsiteX369" fmla="*/ 2089670 w 17521894"/>
              <a:gd name="connsiteY369" fmla="*/ 1 h 9625007"/>
              <a:gd name="connsiteX370" fmla="*/ 2089670 w 17521894"/>
              <a:gd name="connsiteY370" fmla="*/ 960297 h 9625007"/>
              <a:gd name="connsiteX371" fmla="*/ 1106297 w 17521894"/>
              <a:gd name="connsiteY371" fmla="*/ 960297 h 9625007"/>
              <a:gd name="connsiteX372" fmla="*/ 8827991 w 17521894"/>
              <a:gd name="connsiteY372" fmla="*/ 1 h 9625007"/>
              <a:gd name="connsiteX373" fmla="*/ 9800192 w 17521894"/>
              <a:gd name="connsiteY373" fmla="*/ 1 h 9625007"/>
              <a:gd name="connsiteX374" fmla="*/ 9800192 w 17521894"/>
              <a:gd name="connsiteY374" fmla="*/ 960297 h 9625007"/>
              <a:gd name="connsiteX375" fmla="*/ 8827991 w 17521894"/>
              <a:gd name="connsiteY375" fmla="*/ 960297 h 9625007"/>
              <a:gd name="connsiteX376" fmla="*/ 0 w 17521894"/>
              <a:gd name="connsiteY376" fmla="*/ 1 h 9625007"/>
              <a:gd name="connsiteX377" fmla="*/ 983372 w 17521894"/>
              <a:gd name="connsiteY377" fmla="*/ 1 h 9625007"/>
              <a:gd name="connsiteX378" fmla="*/ 983372 w 17521894"/>
              <a:gd name="connsiteY378" fmla="*/ 960297 h 9625007"/>
              <a:gd name="connsiteX379" fmla="*/ 0 w 17521894"/>
              <a:gd name="connsiteY379" fmla="*/ 960297 h 9625007"/>
              <a:gd name="connsiteX380" fmla="*/ 7721711 w 17521894"/>
              <a:gd name="connsiteY380" fmla="*/ 0 h 9625007"/>
              <a:gd name="connsiteX381" fmla="*/ 8693901 w 17521894"/>
              <a:gd name="connsiteY381" fmla="*/ 0 h 9625007"/>
              <a:gd name="connsiteX382" fmla="*/ 8693901 w 17521894"/>
              <a:gd name="connsiteY382" fmla="*/ 960297 h 9625007"/>
              <a:gd name="connsiteX383" fmla="*/ 7721711 w 17521894"/>
              <a:gd name="connsiteY383" fmla="*/ 960297 h 962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7521894" h="9625007">
                <a:moveTo>
                  <a:pt x="11029406" y="8664710"/>
                </a:moveTo>
                <a:lnTo>
                  <a:pt x="12012778" y="8664710"/>
                </a:lnTo>
                <a:lnTo>
                  <a:pt x="12012778" y="9625007"/>
                </a:lnTo>
                <a:lnTo>
                  <a:pt x="11029406" y="9625007"/>
                </a:lnTo>
                <a:close/>
                <a:moveTo>
                  <a:pt x="7732871" y="8664710"/>
                </a:moveTo>
                <a:lnTo>
                  <a:pt x="8716243" y="8664710"/>
                </a:lnTo>
                <a:lnTo>
                  <a:pt x="8716243" y="9625007"/>
                </a:lnTo>
                <a:lnTo>
                  <a:pt x="7732871" y="9625007"/>
                </a:lnTo>
                <a:close/>
                <a:moveTo>
                  <a:pt x="3307702" y="8664710"/>
                </a:moveTo>
                <a:lnTo>
                  <a:pt x="4291075" y="8664710"/>
                </a:lnTo>
                <a:lnTo>
                  <a:pt x="4291075" y="9625007"/>
                </a:lnTo>
                <a:lnTo>
                  <a:pt x="3307702" y="9625007"/>
                </a:lnTo>
                <a:close/>
                <a:moveTo>
                  <a:pt x="22341" y="8664710"/>
                </a:moveTo>
                <a:lnTo>
                  <a:pt x="994541" y="8664710"/>
                </a:lnTo>
                <a:lnTo>
                  <a:pt x="994541" y="9625007"/>
                </a:lnTo>
                <a:lnTo>
                  <a:pt x="22341" y="9625007"/>
                </a:lnTo>
                <a:close/>
                <a:moveTo>
                  <a:pt x="16538522" y="8653670"/>
                </a:moveTo>
                <a:lnTo>
                  <a:pt x="17510722" y="8653670"/>
                </a:lnTo>
                <a:lnTo>
                  <a:pt x="17510722" y="9613967"/>
                </a:lnTo>
                <a:lnTo>
                  <a:pt x="16538522" y="9613967"/>
                </a:lnTo>
                <a:close/>
                <a:moveTo>
                  <a:pt x="15432232" y="8653670"/>
                </a:moveTo>
                <a:lnTo>
                  <a:pt x="16415604" y="8653670"/>
                </a:lnTo>
                <a:lnTo>
                  <a:pt x="16415604" y="9613967"/>
                </a:lnTo>
                <a:lnTo>
                  <a:pt x="15432232" y="9613967"/>
                </a:lnTo>
                <a:close/>
                <a:moveTo>
                  <a:pt x="14314763" y="8653670"/>
                </a:moveTo>
                <a:lnTo>
                  <a:pt x="15298135" y="8653670"/>
                </a:lnTo>
                <a:lnTo>
                  <a:pt x="15298135" y="9613967"/>
                </a:lnTo>
                <a:lnTo>
                  <a:pt x="14314763" y="9613967"/>
                </a:lnTo>
                <a:close/>
                <a:moveTo>
                  <a:pt x="13219644" y="8653670"/>
                </a:moveTo>
                <a:lnTo>
                  <a:pt x="14203016" y="8653670"/>
                </a:lnTo>
                <a:lnTo>
                  <a:pt x="14203016" y="9613967"/>
                </a:lnTo>
                <a:lnTo>
                  <a:pt x="13219644" y="9613967"/>
                </a:lnTo>
                <a:close/>
                <a:moveTo>
                  <a:pt x="12124526" y="8653670"/>
                </a:moveTo>
                <a:lnTo>
                  <a:pt x="13107898" y="8653670"/>
                </a:lnTo>
                <a:lnTo>
                  <a:pt x="13107898" y="9613967"/>
                </a:lnTo>
                <a:lnTo>
                  <a:pt x="12124526" y="9613967"/>
                </a:lnTo>
                <a:close/>
                <a:moveTo>
                  <a:pt x="9934287" y="8653670"/>
                </a:moveTo>
                <a:lnTo>
                  <a:pt x="10906488" y="8653670"/>
                </a:lnTo>
                <a:lnTo>
                  <a:pt x="10906488" y="9613967"/>
                </a:lnTo>
                <a:lnTo>
                  <a:pt x="9934287" y="9613967"/>
                </a:lnTo>
                <a:close/>
                <a:moveTo>
                  <a:pt x="8827991" y="8653670"/>
                </a:moveTo>
                <a:lnTo>
                  <a:pt x="9811363" y="8653670"/>
                </a:lnTo>
                <a:lnTo>
                  <a:pt x="9811363" y="9613967"/>
                </a:lnTo>
                <a:lnTo>
                  <a:pt x="8827991" y="9613967"/>
                </a:lnTo>
                <a:close/>
                <a:moveTo>
                  <a:pt x="6604234" y="8653670"/>
                </a:moveTo>
                <a:lnTo>
                  <a:pt x="7576436" y="8653670"/>
                </a:lnTo>
                <a:lnTo>
                  <a:pt x="7576436" y="9613967"/>
                </a:lnTo>
                <a:lnTo>
                  <a:pt x="6604234" y="9613967"/>
                </a:lnTo>
                <a:close/>
                <a:moveTo>
                  <a:pt x="5509117" y="8653670"/>
                </a:moveTo>
                <a:lnTo>
                  <a:pt x="6481318" y="8653670"/>
                </a:lnTo>
                <a:lnTo>
                  <a:pt x="6481318" y="9613967"/>
                </a:lnTo>
                <a:lnTo>
                  <a:pt x="5509117" y="9613967"/>
                </a:lnTo>
                <a:close/>
                <a:moveTo>
                  <a:pt x="4402819" y="8653670"/>
                </a:moveTo>
                <a:lnTo>
                  <a:pt x="5386192" y="8653670"/>
                </a:lnTo>
                <a:lnTo>
                  <a:pt x="5386192" y="9613967"/>
                </a:lnTo>
                <a:lnTo>
                  <a:pt x="4402819" y="9613967"/>
                </a:lnTo>
                <a:close/>
                <a:moveTo>
                  <a:pt x="2212579" y="8653670"/>
                </a:moveTo>
                <a:lnTo>
                  <a:pt x="3195951" y="8653670"/>
                </a:lnTo>
                <a:lnTo>
                  <a:pt x="3195951" y="9613967"/>
                </a:lnTo>
                <a:lnTo>
                  <a:pt x="2212579" y="9613967"/>
                </a:lnTo>
                <a:close/>
                <a:moveTo>
                  <a:pt x="1117460" y="8653670"/>
                </a:moveTo>
                <a:lnTo>
                  <a:pt x="2100832" y="8653670"/>
                </a:lnTo>
                <a:lnTo>
                  <a:pt x="2100832" y="9613967"/>
                </a:lnTo>
                <a:lnTo>
                  <a:pt x="1117460" y="9613967"/>
                </a:lnTo>
                <a:close/>
                <a:moveTo>
                  <a:pt x="15432232" y="7583002"/>
                </a:moveTo>
                <a:lnTo>
                  <a:pt x="16415604" y="7583002"/>
                </a:lnTo>
                <a:lnTo>
                  <a:pt x="16415604" y="8543299"/>
                </a:lnTo>
                <a:lnTo>
                  <a:pt x="15432232" y="8543299"/>
                </a:lnTo>
                <a:close/>
                <a:moveTo>
                  <a:pt x="13219644" y="7583002"/>
                </a:moveTo>
                <a:lnTo>
                  <a:pt x="14203016" y="7583002"/>
                </a:lnTo>
                <a:lnTo>
                  <a:pt x="14203016" y="8543299"/>
                </a:lnTo>
                <a:lnTo>
                  <a:pt x="13219644" y="8543299"/>
                </a:lnTo>
                <a:close/>
                <a:moveTo>
                  <a:pt x="5509118" y="7583002"/>
                </a:moveTo>
                <a:lnTo>
                  <a:pt x="6481320" y="7583002"/>
                </a:lnTo>
                <a:lnTo>
                  <a:pt x="6481320" y="8543299"/>
                </a:lnTo>
                <a:lnTo>
                  <a:pt x="5509118" y="8543299"/>
                </a:lnTo>
                <a:close/>
                <a:moveTo>
                  <a:pt x="16538522" y="7571960"/>
                </a:moveTo>
                <a:lnTo>
                  <a:pt x="17510722" y="7571960"/>
                </a:lnTo>
                <a:lnTo>
                  <a:pt x="17510722" y="8532257"/>
                </a:lnTo>
                <a:lnTo>
                  <a:pt x="16538522" y="8532257"/>
                </a:lnTo>
                <a:close/>
                <a:moveTo>
                  <a:pt x="14314763" y="7571960"/>
                </a:moveTo>
                <a:lnTo>
                  <a:pt x="15298135" y="7571960"/>
                </a:lnTo>
                <a:lnTo>
                  <a:pt x="15298135" y="8532257"/>
                </a:lnTo>
                <a:lnTo>
                  <a:pt x="14314763" y="8532257"/>
                </a:lnTo>
                <a:close/>
                <a:moveTo>
                  <a:pt x="12124526" y="7571960"/>
                </a:moveTo>
                <a:lnTo>
                  <a:pt x="13107898" y="7571960"/>
                </a:lnTo>
                <a:lnTo>
                  <a:pt x="13107898" y="8532257"/>
                </a:lnTo>
                <a:lnTo>
                  <a:pt x="12124526" y="8532257"/>
                </a:lnTo>
                <a:close/>
                <a:moveTo>
                  <a:pt x="11029406" y="7571960"/>
                </a:moveTo>
                <a:lnTo>
                  <a:pt x="12012778" y="7571960"/>
                </a:lnTo>
                <a:lnTo>
                  <a:pt x="12012778" y="8532257"/>
                </a:lnTo>
                <a:lnTo>
                  <a:pt x="11029406" y="8532257"/>
                </a:lnTo>
                <a:close/>
                <a:moveTo>
                  <a:pt x="9934287" y="7571960"/>
                </a:moveTo>
                <a:lnTo>
                  <a:pt x="10906488" y="7571960"/>
                </a:lnTo>
                <a:lnTo>
                  <a:pt x="10906488" y="8532257"/>
                </a:lnTo>
                <a:lnTo>
                  <a:pt x="9934287" y="8532257"/>
                </a:lnTo>
                <a:close/>
                <a:moveTo>
                  <a:pt x="8827991" y="7571960"/>
                </a:moveTo>
                <a:lnTo>
                  <a:pt x="9811363" y="7571960"/>
                </a:lnTo>
                <a:lnTo>
                  <a:pt x="9811363" y="8532257"/>
                </a:lnTo>
                <a:lnTo>
                  <a:pt x="8827991" y="8532257"/>
                </a:lnTo>
                <a:close/>
                <a:moveTo>
                  <a:pt x="7732872" y="7571960"/>
                </a:moveTo>
                <a:lnTo>
                  <a:pt x="8716243" y="7571960"/>
                </a:lnTo>
                <a:lnTo>
                  <a:pt x="8716243" y="8532257"/>
                </a:lnTo>
                <a:lnTo>
                  <a:pt x="7732872" y="8532257"/>
                </a:lnTo>
                <a:close/>
                <a:moveTo>
                  <a:pt x="6604242" y="7571960"/>
                </a:moveTo>
                <a:lnTo>
                  <a:pt x="7576440" y="7571960"/>
                </a:lnTo>
                <a:lnTo>
                  <a:pt x="7576440" y="8532257"/>
                </a:lnTo>
                <a:lnTo>
                  <a:pt x="6604242" y="8532257"/>
                </a:lnTo>
                <a:close/>
                <a:moveTo>
                  <a:pt x="4402819" y="7571960"/>
                </a:moveTo>
                <a:lnTo>
                  <a:pt x="5386192" y="7571960"/>
                </a:lnTo>
                <a:lnTo>
                  <a:pt x="5386192" y="8532257"/>
                </a:lnTo>
                <a:lnTo>
                  <a:pt x="4402819" y="8532257"/>
                </a:lnTo>
                <a:close/>
                <a:moveTo>
                  <a:pt x="3307702" y="7571960"/>
                </a:moveTo>
                <a:lnTo>
                  <a:pt x="4291075" y="7571960"/>
                </a:lnTo>
                <a:lnTo>
                  <a:pt x="4291075" y="8532257"/>
                </a:lnTo>
                <a:lnTo>
                  <a:pt x="3307702" y="8532257"/>
                </a:lnTo>
                <a:close/>
                <a:moveTo>
                  <a:pt x="2212585" y="7571960"/>
                </a:moveTo>
                <a:lnTo>
                  <a:pt x="3195957" y="7571960"/>
                </a:lnTo>
                <a:lnTo>
                  <a:pt x="3195957" y="8532257"/>
                </a:lnTo>
                <a:lnTo>
                  <a:pt x="2212585" y="8532257"/>
                </a:lnTo>
                <a:close/>
                <a:moveTo>
                  <a:pt x="1117465" y="7571960"/>
                </a:moveTo>
                <a:lnTo>
                  <a:pt x="2100838" y="7571960"/>
                </a:lnTo>
                <a:lnTo>
                  <a:pt x="2100838" y="8532257"/>
                </a:lnTo>
                <a:lnTo>
                  <a:pt x="1117465" y="8532257"/>
                </a:lnTo>
                <a:close/>
                <a:moveTo>
                  <a:pt x="22341" y="7571960"/>
                </a:moveTo>
                <a:lnTo>
                  <a:pt x="994542" y="7571960"/>
                </a:lnTo>
                <a:lnTo>
                  <a:pt x="994542" y="8532257"/>
                </a:lnTo>
                <a:lnTo>
                  <a:pt x="22341" y="8532257"/>
                </a:lnTo>
                <a:close/>
                <a:moveTo>
                  <a:pt x="12124526" y="3245137"/>
                </a:moveTo>
                <a:lnTo>
                  <a:pt x="13107898" y="3245137"/>
                </a:lnTo>
                <a:lnTo>
                  <a:pt x="13107898" y="4205420"/>
                </a:lnTo>
                <a:lnTo>
                  <a:pt x="12124526" y="4205420"/>
                </a:lnTo>
                <a:close/>
                <a:moveTo>
                  <a:pt x="4402839" y="3245137"/>
                </a:moveTo>
                <a:lnTo>
                  <a:pt x="5386215" y="3245137"/>
                </a:lnTo>
                <a:lnTo>
                  <a:pt x="5386215" y="4205420"/>
                </a:lnTo>
                <a:lnTo>
                  <a:pt x="4402839" y="4205420"/>
                </a:lnTo>
                <a:close/>
                <a:moveTo>
                  <a:pt x="8827991" y="3245132"/>
                </a:moveTo>
                <a:lnTo>
                  <a:pt x="9811363" y="3245132"/>
                </a:lnTo>
                <a:lnTo>
                  <a:pt x="9811363" y="4205420"/>
                </a:lnTo>
                <a:lnTo>
                  <a:pt x="8827991" y="4205420"/>
                </a:lnTo>
                <a:close/>
                <a:moveTo>
                  <a:pt x="1117470" y="3245132"/>
                </a:moveTo>
                <a:lnTo>
                  <a:pt x="2100843" y="3245132"/>
                </a:lnTo>
                <a:lnTo>
                  <a:pt x="2100843" y="4205420"/>
                </a:lnTo>
                <a:lnTo>
                  <a:pt x="1117470" y="4205420"/>
                </a:lnTo>
                <a:close/>
                <a:moveTo>
                  <a:pt x="2212592" y="3234100"/>
                </a:moveTo>
                <a:lnTo>
                  <a:pt x="3195965" y="3234100"/>
                </a:lnTo>
                <a:lnTo>
                  <a:pt x="3195965" y="4205420"/>
                </a:lnTo>
                <a:lnTo>
                  <a:pt x="2212592" y="4205420"/>
                </a:lnTo>
                <a:close/>
                <a:moveTo>
                  <a:pt x="13219644" y="3234099"/>
                </a:moveTo>
                <a:lnTo>
                  <a:pt x="14203016" y="3234099"/>
                </a:lnTo>
                <a:lnTo>
                  <a:pt x="14203016" y="4205420"/>
                </a:lnTo>
                <a:lnTo>
                  <a:pt x="13219644" y="4205420"/>
                </a:lnTo>
                <a:close/>
                <a:moveTo>
                  <a:pt x="9934287" y="3234099"/>
                </a:moveTo>
                <a:lnTo>
                  <a:pt x="10906488" y="3234099"/>
                </a:lnTo>
                <a:lnTo>
                  <a:pt x="10906488" y="4205420"/>
                </a:lnTo>
                <a:lnTo>
                  <a:pt x="9934287" y="4205420"/>
                </a:lnTo>
                <a:close/>
                <a:moveTo>
                  <a:pt x="5509130" y="3234099"/>
                </a:moveTo>
                <a:lnTo>
                  <a:pt x="6481328" y="3234099"/>
                </a:lnTo>
                <a:lnTo>
                  <a:pt x="6481328" y="4205420"/>
                </a:lnTo>
                <a:lnTo>
                  <a:pt x="5509130" y="4205420"/>
                </a:lnTo>
                <a:close/>
                <a:moveTo>
                  <a:pt x="15432232" y="3234098"/>
                </a:moveTo>
                <a:lnTo>
                  <a:pt x="16415604" y="3234098"/>
                </a:lnTo>
                <a:lnTo>
                  <a:pt x="16415604" y="4205420"/>
                </a:lnTo>
                <a:lnTo>
                  <a:pt x="15432232" y="4205420"/>
                </a:lnTo>
                <a:close/>
                <a:moveTo>
                  <a:pt x="22350" y="3234097"/>
                </a:moveTo>
                <a:lnTo>
                  <a:pt x="994550" y="3234097"/>
                </a:lnTo>
                <a:lnTo>
                  <a:pt x="994550" y="4205420"/>
                </a:lnTo>
                <a:lnTo>
                  <a:pt x="22350" y="4205420"/>
                </a:lnTo>
                <a:close/>
                <a:moveTo>
                  <a:pt x="11029406" y="3234096"/>
                </a:moveTo>
                <a:lnTo>
                  <a:pt x="12012778" y="3234096"/>
                </a:lnTo>
                <a:lnTo>
                  <a:pt x="12012778" y="4205420"/>
                </a:lnTo>
                <a:lnTo>
                  <a:pt x="11029406" y="4205420"/>
                </a:lnTo>
                <a:close/>
                <a:moveTo>
                  <a:pt x="7732881" y="3234096"/>
                </a:moveTo>
                <a:lnTo>
                  <a:pt x="8716243" y="3234096"/>
                </a:lnTo>
                <a:lnTo>
                  <a:pt x="8716243" y="4205420"/>
                </a:lnTo>
                <a:lnTo>
                  <a:pt x="7732881" y="4205420"/>
                </a:lnTo>
                <a:close/>
                <a:moveTo>
                  <a:pt x="3307705" y="3234096"/>
                </a:moveTo>
                <a:lnTo>
                  <a:pt x="4291078" y="3234096"/>
                </a:lnTo>
                <a:lnTo>
                  <a:pt x="4291078" y="4205420"/>
                </a:lnTo>
                <a:lnTo>
                  <a:pt x="3307705" y="4205420"/>
                </a:lnTo>
                <a:close/>
                <a:moveTo>
                  <a:pt x="16538522" y="3234095"/>
                </a:moveTo>
                <a:lnTo>
                  <a:pt x="17510722" y="3234095"/>
                </a:lnTo>
                <a:lnTo>
                  <a:pt x="17510722" y="4205420"/>
                </a:lnTo>
                <a:lnTo>
                  <a:pt x="16538522" y="4205420"/>
                </a:lnTo>
                <a:close/>
                <a:moveTo>
                  <a:pt x="14314763" y="3234095"/>
                </a:moveTo>
                <a:lnTo>
                  <a:pt x="15298135" y="3234095"/>
                </a:lnTo>
                <a:lnTo>
                  <a:pt x="15298135" y="4205420"/>
                </a:lnTo>
                <a:lnTo>
                  <a:pt x="14314763" y="4205420"/>
                </a:lnTo>
                <a:close/>
                <a:moveTo>
                  <a:pt x="6604243" y="3234095"/>
                </a:moveTo>
                <a:lnTo>
                  <a:pt x="7576442" y="3234095"/>
                </a:lnTo>
                <a:lnTo>
                  <a:pt x="7576442" y="4205420"/>
                </a:lnTo>
                <a:lnTo>
                  <a:pt x="6604243" y="4205420"/>
                </a:lnTo>
                <a:close/>
                <a:moveTo>
                  <a:pt x="7732898" y="2163430"/>
                </a:moveTo>
                <a:lnTo>
                  <a:pt x="8716243" y="2163430"/>
                </a:lnTo>
                <a:lnTo>
                  <a:pt x="8716243" y="3123724"/>
                </a:lnTo>
                <a:lnTo>
                  <a:pt x="7732898" y="3123724"/>
                </a:lnTo>
                <a:close/>
                <a:moveTo>
                  <a:pt x="22364" y="2163430"/>
                </a:moveTo>
                <a:lnTo>
                  <a:pt x="994564" y="2163430"/>
                </a:lnTo>
                <a:lnTo>
                  <a:pt x="994564" y="3123724"/>
                </a:lnTo>
                <a:lnTo>
                  <a:pt x="22364" y="3123724"/>
                </a:lnTo>
                <a:close/>
                <a:moveTo>
                  <a:pt x="12124526" y="2163429"/>
                </a:moveTo>
                <a:lnTo>
                  <a:pt x="13107898" y="2163429"/>
                </a:lnTo>
                <a:lnTo>
                  <a:pt x="13107898" y="3123723"/>
                </a:lnTo>
                <a:lnTo>
                  <a:pt x="12124526" y="3123723"/>
                </a:lnTo>
                <a:close/>
                <a:moveTo>
                  <a:pt x="9934287" y="2163429"/>
                </a:moveTo>
                <a:lnTo>
                  <a:pt x="10906488" y="2163429"/>
                </a:lnTo>
                <a:lnTo>
                  <a:pt x="10906488" y="3123724"/>
                </a:lnTo>
                <a:lnTo>
                  <a:pt x="9934287" y="3123724"/>
                </a:lnTo>
                <a:close/>
                <a:moveTo>
                  <a:pt x="4402840" y="2163429"/>
                </a:moveTo>
                <a:lnTo>
                  <a:pt x="5386215" y="2163429"/>
                </a:lnTo>
                <a:lnTo>
                  <a:pt x="5386215" y="3123723"/>
                </a:lnTo>
                <a:lnTo>
                  <a:pt x="4402840" y="3123723"/>
                </a:lnTo>
                <a:close/>
                <a:moveTo>
                  <a:pt x="2212602" y="2163429"/>
                </a:moveTo>
                <a:lnTo>
                  <a:pt x="3195974" y="2163429"/>
                </a:lnTo>
                <a:lnTo>
                  <a:pt x="3195974" y="3123724"/>
                </a:lnTo>
                <a:lnTo>
                  <a:pt x="2212602" y="3123724"/>
                </a:lnTo>
                <a:close/>
                <a:moveTo>
                  <a:pt x="15432232" y="2163428"/>
                </a:moveTo>
                <a:lnTo>
                  <a:pt x="16415604" y="2163428"/>
                </a:lnTo>
                <a:lnTo>
                  <a:pt x="16415604" y="3123722"/>
                </a:lnTo>
                <a:lnTo>
                  <a:pt x="15432232" y="3123722"/>
                </a:lnTo>
                <a:close/>
                <a:moveTo>
                  <a:pt x="13219644" y="2163428"/>
                </a:moveTo>
                <a:lnTo>
                  <a:pt x="14203016" y="2163428"/>
                </a:lnTo>
                <a:lnTo>
                  <a:pt x="14203016" y="3123722"/>
                </a:lnTo>
                <a:lnTo>
                  <a:pt x="13219644" y="3123722"/>
                </a:lnTo>
                <a:close/>
                <a:moveTo>
                  <a:pt x="11029406" y="2163428"/>
                </a:moveTo>
                <a:lnTo>
                  <a:pt x="12012778" y="2163428"/>
                </a:lnTo>
                <a:lnTo>
                  <a:pt x="12012778" y="3123722"/>
                </a:lnTo>
                <a:lnTo>
                  <a:pt x="11029406" y="3123722"/>
                </a:lnTo>
                <a:close/>
                <a:moveTo>
                  <a:pt x="6604257" y="2163428"/>
                </a:moveTo>
                <a:lnTo>
                  <a:pt x="7576456" y="2163428"/>
                </a:lnTo>
                <a:lnTo>
                  <a:pt x="7576456" y="3123722"/>
                </a:lnTo>
                <a:lnTo>
                  <a:pt x="6604257" y="3123722"/>
                </a:lnTo>
                <a:close/>
                <a:moveTo>
                  <a:pt x="5509136" y="2163428"/>
                </a:moveTo>
                <a:lnTo>
                  <a:pt x="6481338" y="2163428"/>
                </a:lnTo>
                <a:lnTo>
                  <a:pt x="6481338" y="3123722"/>
                </a:lnTo>
                <a:lnTo>
                  <a:pt x="5509136" y="3123722"/>
                </a:lnTo>
                <a:close/>
                <a:moveTo>
                  <a:pt x="3307717" y="2163428"/>
                </a:moveTo>
                <a:lnTo>
                  <a:pt x="4291092" y="2163428"/>
                </a:lnTo>
                <a:lnTo>
                  <a:pt x="4291092" y="3123722"/>
                </a:lnTo>
                <a:lnTo>
                  <a:pt x="3307717" y="3123722"/>
                </a:lnTo>
                <a:close/>
                <a:moveTo>
                  <a:pt x="16538522" y="2163427"/>
                </a:moveTo>
                <a:lnTo>
                  <a:pt x="17510722" y="2163427"/>
                </a:lnTo>
                <a:lnTo>
                  <a:pt x="17510722" y="3123722"/>
                </a:lnTo>
                <a:lnTo>
                  <a:pt x="16538522" y="3123722"/>
                </a:lnTo>
                <a:close/>
                <a:moveTo>
                  <a:pt x="14314763" y="2163427"/>
                </a:moveTo>
                <a:lnTo>
                  <a:pt x="15298135" y="2163427"/>
                </a:lnTo>
                <a:lnTo>
                  <a:pt x="15298135" y="3123722"/>
                </a:lnTo>
                <a:lnTo>
                  <a:pt x="14314763" y="3123722"/>
                </a:lnTo>
                <a:close/>
                <a:moveTo>
                  <a:pt x="8827991" y="2163424"/>
                </a:moveTo>
                <a:lnTo>
                  <a:pt x="9811363" y="2163424"/>
                </a:lnTo>
                <a:lnTo>
                  <a:pt x="9811363" y="3123719"/>
                </a:lnTo>
                <a:lnTo>
                  <a:pt x="8827991" y="3123719"/>
                </a:lnTo>
                <a:close/>
                <a:moveTo>
                  <a:pt x="1117470" y="2163424"/>
                </a:moveTo>
                <a:lnTo>
                  <a:pt x="2100843" y="2163424"/>
                </a:lnTo>
                <a:lnTo>
                  <a:pt x="2100843" y="3123720"/>
                </a:lnTo>
                <a:lnTo>
                  <a:pt x="1117470" y="3123720"/>
                </a:lnTo>
                <a:close/>
                <a:moveTo>
                  <a:pt x="8827991" y="1081717"/>
                </a:moveTo>
                <a:lnTo>
                  <a:pt x="9811363" y="1081717"/>
                </a:lnTo>
                <a:lnTo>
                  <a:pt x="9811363" y="2042017"/>
                </a:lnTo>
                <a:lnTo>
                  <a:pt x="8827991" y="2042017"/>
                </a:lnTo>
                <a:close/>
                <a:moveTo>
                  <a:pt x="1117480" y="1081717"/>
                </a:moveTo>
                <a:lnTo>
                  <a:pt x="2100854" y="1081717"/>
                </a:lnTo>
                <a:lnTo>
                  <a:pt x="2100854" y="2042017"/>
                </a:lnTo>
                <a:lnTo>
                  <a:pt x="1117480" y="2042017"/>
                </a:lnTo>
                <a:close/>
                <a:moveTo>
                  <a:pt x="14314763" y="1081715"/>
                </a:moveTo>
                <a:lnTo>
                  <a:pt x="15298135" y="1081715"/>
                </a:lnTo>
                <a:lnTo>
                  <a:pt x="15298135" y="2042015"/>
                </a:lnTo>
                <a:lnTo>
                  <a:pt x="14314763" y="2042015"/>
                </a:lnTo>
                <a:close/>
                <a:moveTo>
                  <a:pt x="6604256" y="1081715"/>
                </a:moveTo>
                <a:lnTo>
                  <a:pt x="7576454" y="1081715"/>
                </a:lnTo>
                <a:lnTo>
                  <a:pt x="7576454" y="2042015"/>
                </a:lnTo>
                <a:lnTo>
                  <a:pt x="6604256" y="2042015"/>
                </a:lnTo>
                <a:close/>
                <a:moveTo>
                  <a:pt x="16538522" y="1081714"/>
                </a:moveTo>
                <a:lnTo>
                  <a:pt x="17510722" y="1081714"/>
                </a:lnTo>
                <a:lnTo>
                  <a:pt x="17510722" y="2042015"/>
                </a:lnTo>
                <a:lnTo>
                  <a:pt x="16538522" y="2042015"/>
                </a:lnTo>
                <a:close/>
                <a:moveTo>
                  <a:pt x="5509135" y="1081714"/>
                </a:moveTo>
                <a:lnTo>
                  <a:pt x="6481334" y="1081714"/>
                </a:lnTo>
                <a:lnTo>
                  <a:pt x="6481334" y="2042015"/>
                </a:lnTo>
                <a:lnTo>
                  <a:pt x="5509135" y="2042015"/>
                </a:lnTo>
                <a:close/>
                <a:moveTo>
                  <a:pt x="15432232" y="1081714"/>
                </a:moveTo>
                <a:lnTo>
                  <a:pt x="16415604" y="1081714"/>
                </a:lnTo>
                <a:lnTo>
                  <a:pt x="16415604" y="2042015"/>
                </a:lnTo>
                <a:lnTo>
                  <a:pt x="15432232" y="2042015"/>
                </a:lnTo>
                <a:close/>
                <a:moveTo>
                  <a:pt x="13219644" y="1081714"/>
                </a:moveTo>
                <a:lnTo>
                  <a:pt x="14203016" y="1081714"/>
                </a:lnTo>
                <a:lnTo>
                  <a:pt x="14203016" y="2042015"/>
                </a:lnTo>
                <a:lnTo>
                  <a:pt x="13219644" y="2042015"/>
                </a:lnTo>
                <a:close/>
                <a:moveTo>
                  <a:pt x="12135697" y="1081714"/>
                </a:moveTo>
                <a:lnTo>
                  <a:pt x="13119069" y="1081714"/>
                </a:lnTo>
                <a:lnTo>
                  <a:pt x="13119069" y="2042014"/>
                </a:lnTo>
                <a:lnTo>
                  <a:pt x="12135697" y="2042014"/>
                </a:lnTo>
                <a:close/>
                <a:moveTo>
                  <a:pt x="11029406" y="1081714"/>
                </a:moveTo>
                <a:lnTo>
                  <a:pt x="12012778" y="1081714"/>
                </a:lnTo>
                <a:lnTo>
                  <a:pt x="12012778" y="2042014"/>
                </a:lnTo>
                <a:lnTo>
                  <a:pt x="11029406" y="2042014"/>
                </a:lnTo>
                <a:close/>
                <a:moveTo>
                  <a:pt x="4414012" y="1081714"/>
                </a:moveTo>
                <a:lnTo>
                  <a:pt x="5397385" y="1081714"/>
                </a:lnTo>
                <a:lnTo>
                  <a:pt x="5397385" y="2042014"/>
                </a:lnTo>
                <a:lnTo>
                  <a:pt x="4414012" y="2042014"/>
                </a:lnTo>
                <a:close/>
                <a:moveTo>
                  <a:pt x="3307713" y="1081714"/>
                </a:moveTo>
                <a:lnTo>
                  <a:pt x="4291088" y="1081714"/>
                </a:lnTo>
                <a:lnTo>
                  <a:pt x="4291088" y="2042014"/>
                </a:lnTo>
                <a:lnTo>
                  <a:pt x="3307713" y="2042014"/>
                </a:lnTo>
                <a:close/>
                <a:moveTo>
                  <a:pt x="9934287" y="1081711"/>
                </a:moveTo>
                <a:lnTo>
                  <a:pt x="10906488" y="1081711"/>
                </a:lnTo>
                <a:lnTo>
                  <a:pt x="10906488" y="2042012"/>
                </a:lnTo>
                <a:lnTo>
                  <a:pt x="9934287" y="2042012"/>
                </a:lnTo>
                <a:close/>
                <a:moveTo>
                  <a:pt x="2212590" y="1081711"/>
                </a:moveTo>
                <a:lnTo>
                  <a:pt x="3195962" y="1081711"/>
                </a:lnTo>
                <a:lnTo>
                  <a:pt x="3195962" y="2042012"/>
                </a:lnTo>
                <a:lnTo>
                  <a:pt x="2212590" y="2042012"/>
                </a:lnTo>
                <a:close/>
                <a:moveTo>
                  <a:pt x="7732898" y="1070681"/>
                </a:moveTo>
                <a:lnTo>
                  <a:pt x="8716243" y="1070681"/>
                </a:lnTo>
                <a:lnTo>
                  <a:pt x="8716243" y="2030981"/>
                </a:lnTo>
                <a:lnTo>
                  <a:pt x="7732898" y="2030981"/>
                </a:lnTo>
                <a:close/>
                <a:moveTo>
                  <a:pt x="22364" y="1070681"/>
                </a:moveTo>
                <a:lnTo>
                  <a:pt x="994563" y="1070681"/>
                </a:lnTo>
                <a:lnTo>
                  <a:pt x="994563" y="2030981"/>
                </a:lnTo>
                <a:lnTo>
                  <a:pt x="22364" y="2030981"/>
                </a:lnTo>
                <a:close/>
                <a:moveTo>
                  <a:pt x="3307713" y="4"/>
                </a:moveTo>
                <a:lnTo>
                  <a:pt x="4291086" y="4"/>
                </a:lnTo>
                <a:lnTo>
                  <a:pt x="4291086" y="960300"/>
                </a:lnTo>
                <a:lnTo>
                  <a:pt x="3307713" y="960300"/>
                </a:lnTo>
                <a:close/>
                <a:moveTo>
                  <a:pt x="11029406" y="4"/>
                </a:moveTo>
                <a:lnTo>
                  <a:pt x="12012778" y="4"/>
                </a:lnTo>
                <a:lnTo>
                  <a:pt x="12012778" y="960300"/>
                </a:lnTo>
                <a:lnTo>
                  <a:pt x="11029406" y="960300"/>
                </a:lnTo>
                <a:close/>
                <a:moveTo>
                  <a:pt x="4402834" y="4"/>
                </a:moveTo>
                <a:lnTo>
                  <a:pt x="5386206" y="4"/>
                </a:lnTo>
                <a:lnTo>
                  <a:pt x="5386206" y="960300"/>
                </a:lnTo>
                <a:lnTo>
                  <a:pt x="4402834" y="960300"/>
                </a:lnTo>
                <a:close/>
                <a:moveTo>
                  <a:pt x="12124526" y="4"/>
                </a:moveTo>
                <a:lnTo>
                  <a:pt x="13107898" y="4"/>
                </a:lnTo>
                <a:lnTo>
                  <a:pt x="13107898" y="960300"/>
                </a:lnTo>
                <a:lnTo>
                  <a:pt x="12124526" y="960300"/>
                </a:lnTo>
                <a:close/>
                <a:moveTo>
                  <a:pt x="5509132" y="4"/>
                </a:moveTo>
                <a:lnTo>
                  <a:pt x="6481332" y="4"/>
                </a:lnTo>
                <a:lnTo>
                  <a:pt x="6481332" y="960300"/>
                </a:lnTo>
                <a:lnTo>
                  <a:pt x="5509132" y="960300"/>
                </a:lnTo>
                <a:close/>
                <a:moveTo>
                  <a:pt x="13219644" y="3"/>
                </a:moveTo>
                <a:lnTo>
                  <a:pt x="14203016" y="3"/>
                </a:lnTo>
                <a:lnTo>
                  <a:pt x="14203016" y="960300"/>
                </a:lnTo>
                <a:lnTo>
                  <a:pt x="13219644" y="960300"/>
                </a:lnTo>
                <a:close/>
                <a:moveTo>
                  <a:pt x="15432232" y="3"/>
                </a:moveTo>
                <a:lnTo>
                  <a:pt x="16415604" y="3"/>
                </a:lnTo>
                <a:lnTo>
                  <a:pt x="16415604" y="960299"/>
                </a:lnTo>
                <a:lnTo>
                  <a:pt x="15432232" y="960299"/>
                </a:lnTo>
                <a:close/>
                <a:moveTo>
                  <a:pt x="6615422" y="3"/>
                </a:moveTo>
                <a:lnTo>
                  <a:pt x="7587621" y="3"/>
                </a:lnTo>
                <a:lnTo>
                  <a:pt x="7587621" y="960299"/>
                </a:lnTo>
                <a:lnTo>
                  <a:pt x="6615422" y="960299"/>
                </a:lnTo>
                <a:close/>
                <a:moveTo>
                  <a:pt x="14325934" y="3"/>
                </a:moveTo>
                <a:lnTo>
                  <a:pt x="15309306" y="3"/>
                </a:lnTo>
                <a:lnTo>
                  <a:pt x="15309306" y="960299"/>
                </a:lnTo>
                <a:lnTo>
                  <a:pt x="14325934" y="960299"/>
                </a:lnTo>
                <a:close/>
                <a:moveTo>
                  <a:pt x="16538522" y="3"/>
                </a:moveTo>
                <a:lnTo>
                  <a:pt x="17521894" y="3"/>
                </a:lnTo>
                <a:lnTo>
                  <a:pt x="17521894" y="960299"/>
                </a:lnTo>
                <a:lnTo>
                  <a:pt x="16538522" y="960299"/>
                </a:lnTo>
                <a:close/>
                <a:moveTo>
                  <a:pt x="2212590" y="1"/>
                </a:moveTo>
                <a:lnTo>
                  <a:pt x="3195962" y="1"/>
                </a:lnTo>
                <a:lnTo>
                  <a:pt x="3195962" y="960298"/>
                </a:lnTo>
                <a:lnTo>
                  <a:pt x="2212590" y="960298"/>
                </a:lnTo>
                <a:close/>
                <a:moveTo>
                  <a:pt x="9934287" y="1"/>
                </a:moveTo>
                <a:lnTo>
                  <a:pt x="10906488" y="1"/>
                </a:lnTo>
                <a:lnTo>
                  <a:pt x="10906488" y="960297"/>
                </a:lnTo>
                <a:lnTo>
                  <a:pt x="9934287" y="960297"/>
                </a:lnTo>
                <a:close/>
                <a:moveTo>
                  <a:pt x="1106297" y="1"/>
                </a:moveTo>
                <a:lnTo>
                  <a:pt x="2089670" y="1"/>
                </a:lnTo>
                <a:lnTo>
                  <a:pt x="2089670" y="960297"/>
                </a:lnTo>
                <a:lnTo>
                  <a:pt x="1106297" y="960297"/>
                </a:lnTo>
                <a:close/>
                <a:moveTo>
                  <a:pt x="8827991" y="1"/>
                </a:moveTo>
                <a:lnTo>
                  <a:pt x="9800192" y="1"/>
                </a:lnTo>
                <a:lnTo>
                  <a:pt x="9800192" y="960297"/>
                </a:lnTo>
                <a:lnTo>
                  <a:pt x="8827991" y="960297"/>
                </a:lnTo>
                <a:close/>
                <a:moveTo>
                  <a:pt x="0" y="1"/>
                </a:moveTo>
                <a:lnTo>
                  <a:pt x="983372" y="1"/>
                </a:lnTo>
                <a:lnTo>
                  <a:pt x="983372" y="960297"/>
                </a:lnTo>
                <a:lnTo>
                  <a:pt x="0" y="960297"/>
                </a:lnTo>
                <a:close/>
                <a:moveTo>
                  <a:pt x="7721711" y="0"/>
                </a:moveTo>
                <a:lnTo>
                  <a:pt x="8693901" y="0"/>
                </a:lnTo>
                <a:lnTo>
                  <a:pt x="8693901" y="960297"/>
                </a:lnTo>
                <a:lnTo>
                  <a:pt x="7721711" y="96029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664941507"/>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13">
    <p:spTree>
      <p:nvGrpSpPr>
        <p:cNvPr id="1" name=""/>
        <p:cNvGrpSpPr/>
        <p:nvPr/>
      </p:nvGrpSpPr>
      <p:grpSpPr>
        <a:xfrm>
          <a:off x="0" y="0"/>
          <a:ext cx="0" cy="0"/>
          <a:chOff x="0" y="0"/>
          <a:chExt cx="0" cy="0"/>
        </a:xfrm>
      </p:grpSpPr>
      <p:sp>
        <p:nvSpPr>
          <p:cNvPr id="3" name="Freeform 10"/>
          <p:cNvSpPr>
            <a:spLocks noGrp="1" noChangeAspect="1" noEditPoints="1"/>
          </p:cNvSpPr>
          <p:nvPr>
            <p:ph type="pic" sz="quarter" idx="10"/>
          </p:nvPr>
        </p:nvSpPr>
        <p:spPr bwMode="auto">
          <a:xfrm flipH="1">
            <a:off x="-1" y="0"/>
            <a:ext cx="14712019" cy="4511040"/>
          </a:xfrm>
          <a:custGeom>
            <a:avLst/>
            <a:gdLst>
              <a:gd name="T0" fmla="*/ 6457 w 7550"/>
              <a:gd name="T1" fmla="*/ 903 h 2315"/>
              <a:gd name="T2" fmla="*/ 6417 w 7550"/>
              <a:gd name="T3" fmla="*/ 1027 h 2315"/>
              <a:gd name="T4" fmla="*/ 6432 w 7550"/>
              <a:gd name="T5" fmla="*/ 1156 h 2315"/>
              <a:gd name="T6" fmla="*/ 6503 w 7550"/>
              <a:gd name="T7" fmla="*/ 1270 h 2315"/>
              <a:gd name="T8" fmla="*/ 6617 w 7550"/>
              <a:gd name="T9" fmla="*/ 1341 h 2315"/>
              <a:gd name="T10" fmla="*/ 6746 w 7550"/>
              <a:gd name="T11" fmla="*/ 1356 h 2315"/>
              <a:gd name="T12" fmla="*/ 6871 w 7550"/>
              <a:gd name="T13" fmla="*/ 1316 h 2315"/>
              <a:gd name="T14" fmla="*/ 4907 w 7550"/>
              <a:gd name="T15" fmla="*/ 1501 h 2315"/>
              <a:gd name="T16" fmla="*/ 4836 w 7550"/>
              <a:gd name="T17" fmla="*/ 1615 h 2315"/>
              <a:gd name="T18" fmla="*/ 4821 w 7550"/>
              <a:gd name="T19" fmla="*/ 1745 h 2315"/>
              <a:gd name="T20" fmla="*/ 4861 w 7550"/>
              <a:gd name="T21" fmla="*/ 1870 h 2315"/>
              <a:gd name="T22" fmla="*/ 4955 w 7550"/>
              <a:gd name="T23" fmla="*/ 1968 h 2315"/>
              <a:gd name="T24" fmla="*/ 5078 w 7550"/>
              <a:gd name="T25" fmla="*/ 2014 h 2315"/>
              <a:gd name="T26" fmla="*/ 5207 w 7550"/>
              <a:gd name="T27" fmla="*/ 2004 h 2315"/>
              <a:gd name="T28" fmla="*/ 5324 w 7550"/>
              <a:gd name="T29" fmla="*/ 1940 h 2315"/>
              <a:gd name="T30" fmla="*/ 3635 w 7550"/>
              <a:gd name="T31" fmla="*/ 1847 h 2315"/>
              <a:gd name="T32" fmla="*/ 3588 w 7550"/>
              <a:gd name="T33" fmla="*/ 1970 h 2315"/>
              <a:gd name="T34" fmla="*/ 3597 w 7550"/>
              <a:gd name="T35" fmla="*/ 2100 h 2315"/>
              <a:gd name="T36" fmla="*/ 3663 w 7550"/>
              <a:gd name="T37" fmla="*/ 2216 h 2315"/>
              <a:gd name="T38" fmla="*/ 3773 w 7550"/>
              <a:gd name="T39" fmla="*/ 2293 h 2315"/>
              <a:gd name="T40" fmla="*/ 3901 w 7550"/>
              <a:gd name="T41" fmla="*/ 2315 h 2315"/>
              <a:gd name="T42" fmla="*/ 4028 w 7550"/>
              <a:gd name="T43" fmla="*/ 2281 h 2315"/>
              <a:gd name="T44" fmla="*/ 4538 w 7550"/>
              <a:gd name="T45" fmla="*/ 0 h 2315"/>
              <a:gd name="T46" fmla="*/ 3395 w 7550"/>
              <a:gd name="T47" fmla="*/ 1176 h 2315"/>
              <a:gd name="T48" fmla="*/ 3373 w 7550"/>
              <a:gd name="T49" fmla="*/ 1305 h 2315"/>
              <a:gd name="T50" fmla="*/ 3407 w 7550"/>
              <a:gd name="T51" fmla="*/ 1431 h 2315"/>
              <a:gd name="T52" fmla="*/ 3496 w 7550"/>
              <a:gd name="T53" fmla="*/ 1535 h 2315"/>
              <a:gd name="T54" fmla="*/ 3616 w 7550"/>
              <a:gd name="T55" fmla="*/ 1587 h 2315"/>
              <a:gd name="T56" fmla="*/ 3747 w 7550"/>
              <a:gd name="T57" fmla="*/ 1584 h 2315"/>
              <a:gd name="T58" fmla="*/ 3866 w 7550"/>
              <a:gd name="T59" fmla="*/ 1525 h 2315"/>
              <a:gd name="T60" fmla="*/ 2175 w 7550"/>
              <a:gd name="T61" fmla="*/ 1432 h 2315"/>
              <a:gd name="T62" fmla="*/ 2122 w 7550"/>
              <a:gd name="T63" fmla="*/ 1553 h 2315"/>
              <a:gd name="T64" fmla="*/ 2125 w 7550"/>
              <a:gd name="T65" fmla="*/ 1682 h 2315"/>
              <a:gd name="T66" fmla="*/ 2184 w 7550"/>
              <a:gd name="T67" fmla="*/ 1801 h 2315"/>
              <a:gd name="T68" fmla="*/ 2291 w 7550"/>
              <a:gd name="T69" fmla="*/ 1885 h 2315"/>
              <a:gd name="T70" fmla="*/ 2418 w 7550"/>
              <a:gd name="T71" fmla="*/ 1913 h 2315"/>
              <a:gd name="T72" fmla="*/ 2546 w 7550"/>
              <a:gd name="T73" fmla="*/ 1885 h 2315"/>
              <a:gd name="T74" fmla="*/ 3522 w 7550"/>
              <a:gd name="T75" fmla="*/ 0 h 2315"/>
              <a:gd name="T76" fmla="*/ 1012 w 7550"/>
              <a:gd name="T77" fmla="*/ 1680 h 2315"/>
              <a:gd name="T78" fmla="*/ 983 w 7550"/>
              <a:gd name="T79" fmla="*/ 1807 h 2315"/>
              <a:gd name="T80" fmla="*/ 1012 w 7550"/>
              <a:gd name="T81" fmla="*/ 1935 h 2315"/>
              <a:gd name="T82" fmla="*/ 1094 w 7550"/>
              <a:gd name="T83" fmla="*/ 2043 h 2315"/>
              <a:gd name="T84" fmla="*/ 1213 w 7550"/>
              <a:gd name="T85" fmla="*/ 2101 h 2315"/>
              <a:gd name="T86" fmla="*/ 1343 w 7550"/>
              <a:gd name="T87" fmla="*/ 2104 h 2315"/>
              <a:gd name="T88" fmla="*/ 1465 w 7550"/>
              <a:gd name="T89" fmla="*/ 2052 h 2315"/>
              <a:gd name="T90" fmla="*/ 67 w 7550"/>
              <a:gd name="T91" fmla="*/ 1664 h 2315"/>
              <a:gd name="T92" fmla="*/ 9 w 7550"/>
              <a:gd name="T93" fmla="*/ 1783 h 2315"/>
              <a:gd name="T94" fmla="*/ 6 w 7550"/>
              <a:gd name="T95" fmla="*/ 1913 h 2315"/>
              <a:gd name="T96" fmla="*/ 58 w 7550"/>
              <a:gd name="T97" fmla="*/ 2034 h 2315"/>
              <a:gd name="T98" fmla="*/ 161 w 7550"/>
              <a:gd name="T99" fmla="*/ 2122 h 2315"/>
              <a:gd name="T100" fmla="*/ 288 w 7550"/>
              <a:gd name="T101" fmla="*/ 2156 h 2315"/>
              <a:gd name="T102" fmla="*/ 417 w 7550"/>
              <a:gd name="T103" fmla="*/ 2135 h 2315"/>
              <a:gd name="T104" fmla="*/ 2585 w 7550"/>
              <a:gd name="T105" fmla="*/ 0 h 2315"/>
              <a:gd name="T106" fmla="*/ 100 w 7550"/>
              <a:gd name="T107" fmla="*/ 712 h 2315"/>
              <a:gd name="T108" fmla="*/ 66 w 7550"/>
              <a:gd name="T109" fmla="*/ 839 h 2315"/>
              <a:gd name="T110" fmla="*/ 88 w 7550"/>
              <a:gd name="T111" fmla="*/ 968 h 2315"/>
              <a:gd name="T112" fmla="*/ 166 w 7550"/>
              <a:gd name="T113" fmla="*/ 1078 h 2315"/>
              <a:gd name="T114" fmla="*/ 282 w 7550"/>
              <a:gd name="T115" fmla="*/ 1143 h 2315"/>
              <a:gd name="T116" fmla="*/ 412 w 7550"/>
              <a:gd name="T117" fmla="*/ 1152 h 2315"/>
              <a:gd name="T118" fmla="*/ 534 w 7550"/>
              <a:gd name="T119" fmla="*/ 1106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50" h="2315">
                <a:moveTo>
                  <a:pt x="7550" y="651"/>
                </a:moveTo>
                <a:lnTo>
                  <a:pt x="7550" y="0"/>
                </a:lnTo>
                <a:lnTo>
                  <a:pt x="7346" y="0"/>
                </a:lnTo>
                <a:lnTo>
                  <a:pt x="6503" y="842"/>
                </a:lnTo>
                <a:lnTo>
                  <a:pt x="6492" y="853"/>
                </a:lnTo>
                <a:lnTo>
                  <a:pt x="6482" y="865"/>
                </a:lnTo>
                <a:lnTo>
                  <a:pt x="6473" y="877"/>
                </a:lnTo>
                <a:lnTo>
                  <a:pt x="6465" y="890"/>
                </a:lnTo>
                <a:lnTo>
                  <a:pt x="6457" y="903"/>
                </a:lnTo>
                <a:lnTo>
                  <a:pt x="6450" y="916"/>
                </a:lnTo>
                <a:lnTo>
                  <a:pt x="6443" y="929"/>
                </a:lnTo>
                <a:lnTo>
                  <a:pt x="6437" y="942"/>
                </a:lnTo>
                <a:lnTo>
                  <a:pt x="6432" y="956"/>
                </a:lnTo>
                <a:lnTo>
                  <a:pt x="6428" y="970"/>
                </a:lnTo>
                <a:lnTo>
                  <a:pt x="6424" y="984"/>
                </a:lnTo>
                <a:lnTo>
                  <a:pt x="6421" y="998"/>
                </a:lnTo>
                <a:lnTo>
                  <a:pt x="6418" y="1012"/>
                </a:lnTo>
                <a:lnTo>
                  <a:pt x="6417" y="1027"/>
                </a:lnTo>
                <a:lnTo>
                  <a:pt x="6416" y="1042"/>
                </a:lnTo>
                <a:lnTo>
                  <a:pt x="6415" y="1057"/>
                </a:lnTo>
                <a:lnTo>
                  <a:pt x="6416" y="1071"/>
                </a:lnTo>
                <a:lnTo>
                  <a:pt x="6417" y="1085"/>
                </a:lnTo>
                <a:lnTo>
                  <a:pt x="6418" y="1100"/>
                </a:lnTo>
                <a:lnTo>
                  <a:pt x="6421" y="1114"/>
                </a:lnTo>
                <a:lnTo>
                  <a:pt x="6424" y="1128"/>
                </a:lnTo>
                <a:lnTo>
                  <a:pt x="6428" y="1142"/>
                </a:lnTo>
                <a:lnTo>
                  <a:pt x="6432" y="1156"/>
                </a:lnTo>
                <a:lnTo>
                  <a:pt x="6437" y="1170"/>
                </a:lnTo>
                <a:lnTo>
                  <a:pt x="6443" y="1183"/>
                </a:lnTo>
                <a:lnTo>
                  <a:pt x="6450" y="1196"/>
                </a:lnTo>
                <a:lnTo>
                  <a:pt x="6457" y="1210"/>
                </a:lnTo>
                <a:lnTo>
                  <a:pt x="6465" y="1223"/>
                </a:lnTo>
                <a:lnTo>
                  <a:pt x="6473" y="1235"/>
                </a:lnTo>
                <a:lnTo>
                  <a:pt x="6482" y="1247"/>
                </a:lnTo>
                <a:lnTo>
                  <a:pt x="6492" y="1259"/>
                </a:lnTo>
                <a:lnTo>
                  <a:pt x="6503" y="1270"/>
                </a:lnTo>
                <a:lnTo>
                  <a:pt x="6514" y="1281"/>
                </a:lnTo>
                <a:lnTo>
                  <a:pt x="6526" y="1291"/>
                </a:lnTo>
                <a:lnTo>
                  <a:pt x="6538" y="1300"/>
                </a:lnTo>
                <a:lnTo>
                  <a:pt x="6550" y="1308"/>
                </a:lnTo>
                <a:lnTo>
                  <a:pt x="6564" y="1316"/>
                </a:lnTo>
                <a:lnTo>
                  <a:pt x="6577" y="1324"/>
                </a:lnTo>
                <a:lnTo>
                  <a:pt x="6590" y="1330"/>
                </a:lnTo>
                <a:lnTo>
                  <a:pt x="6603" y="1336"/>
                </a:lnTo>
                <a:lnTo>
                  <a:pt x="6617" y="1341"/>
                </a:lnTo>
                <a:lnTo>
                  <a:pt x="6631" y="1345"/>
                </a:lnTo>
                <a:lnTo>
                  <a:pt x="6645" y="1349"/>
                </a:lnTo>
                <a:lnTo>
                  <a:pt x="6659" y="1352"/>
                </a:lnTo>
                <a:lnTo>
                  <a:pt x="6673" y="1355"/>
                </a:lnTo>
                <a:lnTo>
                  <a:pt x="6688" y="1356"/>
                </a:lnTo>
                <a:lnTo>
                  <a:pt x="6702" y="1357"/>
                </a:lnTo>
                <a:lnTo>
                  <a:pt x="6717" y="1358"/>
                </a:lnTo>
                <a:lnTo>
                  <a:pt x="6732" y="1357"/>
                </a:lnTo>
                <a:lnTo>
                  <a:pt x="6746" y="1356"/>
                </a:lnTo>
                <a:lnTo>
                  <a:pt x="6761" y="1355"/>
                </a:lnTo>
                <a:lnTo>
                  <a:pt x="6775" y="1352"/>
                </a:lnTo>
                <a:lnTo>
                  <a:pt x="6789" y="1349"/>
                </a:lnTo>
                <a:lnTo>
                  <a:pt x="6803" y="1345"/>
                </a:lnTo>
                <a:lnTo>
                  <a:pt x="6817" y="1341"/>
                </a:lnTo>
                <a:lnTo>
                  <a:pt x="6831" y="1336"/>
                </a:lnTo>
                <a:lnTo>
                  <a:pt x="6844" y="1330"/>
                </a:lnTo>
                <a:lnTo>
                  <a:pt x="6858" y="1324"/>
                </a:lnTo>
                <a:lnTo>
                  <a:pt x="6871" y="1316"/>
                </a:lnTo>
                <a:lnTo>
                  <a:pt x="6884" y="1308"/>
                </a:lnTo>
                <a:lnTo>
                  <a:pt x="6896" y="1300"/>
                </a:lnTo>
                <a:lnTo>
                  <a:pt x="6908" y="1291"/>
                </a:lnTo>
                <a:lnTo>
                  <a:pt x="6920" y="1281"/>
                </a:lnTo>
                <a:lnTo>
                  <a:pt x="6931" y="1270"/>
                </a:lnTo>
                <a:lnTo>
                  <a:pt x="7550" y="651"/>
                </a:lnTo>
                <a:close/>
                <a:moveTo>
                  <a:pt x="7265" y="0"/>
                </a:moveTo>
                <a:lnTo>
                  <a:pt x="6409" y="0"/>
                </a:lnTo>
                <a:lnTo>
                  <a:pt x="4907" y="1501"/>
                </a:lnTo>
                <a:lnTo>
                  <a:pt x="4897" y="1512"/>
                </a:lnTo>
                <a:lnTo>
                  <a:pt x="4887" y="1524"/>
                </a:lnTo>
                <a:lnTo>
                  <a:pt x="4878" y="1537"/>
                </a:lnTo>
                <a:lnTo>
                  <a:pt x="4869" y="1549"/>
                </a:lnTo>
                <a:lnTo>
                  <a:pt x="4861" y="1562"/>
                </a:lnTo>
                <a:lnTo>
                  <a:pt x="4854" y="1575"/>
                </a:lnTo>
                <a:lnTo>
                  <a:pt x="4847" y="1588"/>
                </a:lnTo>
                <a:lnTo>
                  <a:pt x="4842" y="1601"/>
                </a:lnTo>
                <a:lnTo>
                  <a:pt x="4836" y="1615"/>
                </a:lnTo>
                <a:lnTo>
                  <a:pt x="4832" y="1629"/>
                </a:lnTo>
                <a:lnTo>
                  <a:pt x="4828" y="1643"/>
                </a:lnTo>
                <a:lnTo>
                  <a:pt x="4825" y="1657"/>
                </a:lnTo>
                <a:lnTo>
                  <a:pt x="4823" y="1671"/>
                </a:lnTo>
                <a:lnTo>
                  <a:pt x="4821" y="1686"/>
                </a:lnTo>
                <a:lnTo>
                  <a:pt x="4820" y="1701"/>
                </a:lnTo>
                <a:lnTo>
                  <a:pt x="4820" y="1716"/>
                </a:lnTo>
                <a:lnTo>
                  <a:pt x="4820" y="1730"/>
                </a:lnTo>
                <a:lnTo>
                  <a:pt x="4821" y="1745"/>
                </a:lnTo>
                <a:lnTo>
                  <a:pt x="4823" y="1759"/>
                </a:lnTo>
                <a:lnTo>
                  <a:pt x="4825" y="1773"/>
                </a:lnTo>
                <a:lnTo>
                  <a:pt x="4828" y="1787"/>
                </a:lnTo>
                <a:lnTo>
                  <a:pt x="4832" y="1801"/>
                </a:lnTo>
                <a:lnTo>
                  <a:pt x="4836" y="1815"/>
                </a:lnTo>
                <a:lnTo>
                  <a:pt x="4842" y="1829"/>
                </a:lnTo>
                <a:lnTo>
                  <a:pt x="4847" y="1842"/>
                </a:lnTo>
                <a:lnTo>
                  <a:pt x="4854" y="1857"/>
                </a:lnTo>
                <a:lnTo>
                  <a:pt x="4861" y="1870"/>
                </a:lnTo>
                <a:lnTo>
                  <a:pt x="4869" y="1882"/>
                </a:lnTo>
                <a:lnTo>
                  <a:pt x="4878" y="1894"/>
                </a:lnTo>
                <a:lnTo>
                  <a:pt x="4887" y="1906"/>
                </a:lnTo>
                <a:lnTo>
                  <a:pt x="4897" y="1918"/>
                </a:lnTo>
                <a:lnTo>
                  <a:pt x="4907" y="1929"/>
                </a:lnTo>
                <a:lnTo>
                  <a:pt x="4919" y="1940"/>
                </a:lnTo>
                <a:lnTo>
                  <a:pt x="4930" y="1950"/>
                </a:lnTo>
                <a:lnTo>
                  <a:pt x="4942" y="1959"/>
                </a:lnTo>
                <a:lnTo>
                  <a:pt x="4955" y="1968"/>
                </a:lnTo>
                <a:lnTo>
                  <a:pt x="4968" y="1975"/>
                </a:lnTo>
                <a:lnTo>
                  <a:pt x="4981" y="1983"/>
                </a:lnTo>
                <a:lnTo>
                  <a:pt x="4994" y="1989"/>
                </a:lnTo>
                <a:lnTo>
                  <a:pt x="5008" y="1995"/>
                </a:lnTo>
                <a:lnTo>
                  <a:pt x="5021" y="2000"/>
                </a:lnTo>
                <a:lnTo>
                  <a:pt x="5035" y="2004"/>
                </a:lnTo>
                <a:lnTo>
                  <a:pt x="5049" y="2008"/>
                </a:lnTo>
                <a:lnTo>
                  <a:pt x="5063" y="2011"/>
                </a:lnTo>
                <a:lnTo>
                  <a:pt x="5078" y="2014"/>
                </a:lnTo>
                <a:lnTo>
                  <a:pt x="5092" y="2015"/>
                </a:lnTo>
                <a:lnTo>
                  <a:pt x="5107" y="2016"/>
                </a:lnTo>
                <a:lnTo>
                  <a:pt x="5122" y="2018"/>
                </a:lnTo>
                <a:lnTo>
                  <a:pt x="5136" y="2016"/>
                </a:lnTo>
                <a:lnTo>
                  <a:pt x="5151" y="2015"/>
                </a:lnTo>
                <a:lnTo>
                  <a:pt x="5165" y="2014"/>
                </a:lnTo>
                <a:lnTo>
                  <a:pt x="5179" y="2011"/>
                </a:lnTo>
                <a:lnTo>
                  <a:pt x="5193" y="2008"/>
                </a:lnTo>
                <a:lnTo>
                  <a:pt x="5207" y="2004"/>
                </a:lnTo>
                <a:lnTo>
                  <a:pt x="5221" y="2000"/>
                </a:lnTo>
                <a:lnTo>
                  <a:pt x="5235" y="1995"/>
                </a:lnTo>
                <a:lnTo>
                  <a:pt x="5249" y="1989"/>
                </a:lnTo>
                <a:lnTo>
                  <a:pt x="5263" y="1983"/>
                </a:lnTo>
                <a:lnTo>
                  <a:pt x="5276" y="1975"/>
                </a:lnTo>
                <a:lnTo>
                  <a:pt x="5288" y="1968"/>
                </a:lnTo>
                <a:lnTo>
                  <a:pt x="5301" y="1959"/>
                </a:lnTo>
                <a:lnTo>
                  <a:pt x="5313" y="1950"/>
                </a:lnTo>
                <a:lnTo>
                  <a:pt x="5324" y="1940"/>
                </a:lnTo>
                <a:lnTo>
                  <a:pt x="5335" y="1929"/>
                </a:lnTo>
                <a:lnTo>
                  <a:pt x="7265" y="0"/>
                </a:lnTo>
                <a:close/>
                <a:moveTo>
                  <a:pt x="6330" y="0"/>
                </a:moveTo>
                <a:lnTo>
                  <a:pt x="5474" y="0"/>
                </a:lnTo>
                <a:lnTo>
                  <a:pt x="3673" y="1800"/>
                </a:lnTo>
                <a:lnTo>
                  <a:pt x="3663" y="1811"/>
                </a:lnTo>
                <a:lnTo>
                  <a:pt x="3653" y="1822"/>
                </a:lnTo>
                <a:lnTo>
                  <a:pt x="3644" y="1834"/>
                </a:lnTo>
                <a:lnTo>
                  <a:pt x="3635" y="1847"/>
                </a:lnTo>
                <a:lnTo>
                  <a:pt x="3626" y="1860"/>
                </a:lnTo>
                <a:lnTo>
                  <a:pt x="3619" y="1873"/>
                </a:lnTo>
                <a:lnTo>
                  <a:pt x="3613" y="1886"/>
                </a:lnTo>
                <a:lnTo>
                  <a:pt x="3607" y="1900"/>
                </a:lnTo>
                <a:lnTo>
                  <a:pt x="3602" y="1914"/>
                </a:lnTo>
                <a:lnTo>
                  <a:pt x="3597" y="1927"/>
                </a:lnTo>
                <a:lnTo>
                  <a:pt x="3593" y="1941"/>
                </a:lnTo>
                <a:lnTo>
                  <a:pt x="3590" y="1956"/>
                </a:lnTo>
                <a:lnTo>
                  <a:pt x="3588" y="1970"/>
                </a:lnTo>
                <a:lnTo>
                  <a:pt x="3586" y="1984"/>
                </a:lnTo>
                <a:lnTo>
                  <a:pt x="3585" y="1999"/>
                </a:lnTo>
                <a:lnTo>
                  <a:pt x="3585" y="2013"/>
                </a:lnTo>
                <a:lnTo>
                  <a:pt x="3585" y="2029"/>
                </a:lnTo>
                <a:lnTo>
                  <a:pt x="3586" y="2043"/>
                </a:lnTo>
                <a:lnTo>
                  <a:pt x="3588" y="2057"/>
                </a:lnTo>
                <a:lnTo>
                  <a:pt x="3590" y="2072"/>
                </a:lnTo>
                <a:lnTo>
                  <a:pt x="3593" y="2086"/>
                </a:lnTo>
                <a:lnTo>
                  <a:pt x="3597" y="2100"/>
                </a:lnTo>
                <a:lnTo>
                  <a:pt x="3602" y="2114"/>
                </a:lnTo>
                <a:lnTo>
                  <a:pt x="3607" y="2127"/>
                </a:lnTo>
                <a:lnTo>
                  <a:pt x="3613" y="2141"/>
                </a:lnTo>
                <a:lnTo>
                  <a:pt x="3619" y="2154"/>
                </a:lnTo>
                <a:lnTo>
                  <a:pt x="3626" y="2167"/>
                </a:lnTo>
                <a:lnTo>
                  <a:pt x="3635" y="2181"/>
                </a:lnTo>
                <a:lnTo>
                  <a:pt x="3644" y="2193"/>
                </a:lnTo>
                <a:lnTo>
                  <a:pt x="3653" y="2205"/>
                </a:lnTo>
                <a:lnTo>
                  <a:pt x="3663" y="2216"/>
                </a:lnTo>
                <a:lnTo>
                  <a:pt x="3673" y="2228"/>
                </a:lnTo>
                <a:lnTo>
                  <a:pt x="3685" y="2238"/>
                </a:lnTo>
                <a:lnTo>
                  <a:pt x="3696" y="2248"/>
                </a:lnTo>
                <a:lnTo>
                  <a:pt x="3708" y="2257"/>
                </a:lnTo>
                <a:lnTo>
                  <a:pt x="3720" y="2266"/>
                </a:lnTo>
                <a:lnTo>
                  <a:pt x="3733" y="2274"/>
                </a:lnTo>
                <a:lnTo>
                  <a:pt x="3746" y="2281"/>
                </a:lnTo>
                <a:lnTo>
                  <a:pt x="3759" y="2287"/>
                </a:lnTo>
                <a:lnTo>
                  <a:pt x="3773" y="2293"/>
                </a:lnTo>
                <a:lnTo>
                  <a:pt x="3787" y="2298"/>
                </a:lnTo>
                <a:lnTo>
                  <a:pt x="3801" y="2303"/>
                </a:lnTo>
                <a:lnTo>
                  <a:pt x="3815" y="2307"/>
                </a:lnTo>
                <a:lnTo>
                  <a:pt x="3829" y="2310"/>
                </a:lnTo>
                <a:lnTo>
                  <a:pt x="3844" y="2312"/>
                </a:lnTo>
                <a:lnTo>
                  <a:pt x="3858" y="2314"/>
                </a:lnTo>
                <a:lnTo>
                  <a:pt x="3872" y="2315"/>
                </a:lnTo>
                <a:lnTo>
                  <a:pt x="3887" y="2315"/>
                </a:lnTo>
                <a:lnTo>
                  <a:pt x="3901" y="2315"/>
                </a:lnTo>
                <a:lnTo>
                  <a:pt x="3916" y="2314"/>
                </a:lnTo>
                <a:lnTo>
                  <a:pt x="3931" y="2312"/>
                </a:lnTo>
                <a:lnTo>
                  <a:pt x="3945" y="2310"/>
                </a:lnTo>
                <a:lnTo>
                  <a:pt x="3960" y="2307"/>
                </a:lnTo>
                <a:lnTo>
                  <a:pt x="3974" y="2303"/>
                </a:lnTo>
                <a:lnTo>
                  <a:pt x="3987" y="2298"/>
                </a:lnTo>
                <a:lnTo>
                  <a:pt x="4001" y="2293"/>
                </a:lnTo>
                <a:lnTo>
                  <a:pt x="4015" y="2287"/>
                </a:lnTo>
                <a:lnTo>
                  <a:pt x="4028" y="2281"/>
                </a:lnTo>
                <a:lnTo>
                  <a:pt x="4041" y="2274"/>
                </a:lnTo>
                <a:lnTo>
                  <a:pt x="4053" y="2266"/>
                </a:lnTo>
                <a:lnTo>
                  <a:pt x="4066" y="2257"/>
                </a:lnTo>
                <a:lnTo>
                  <a:pt x="4079" y="2248"/>
                </a:lnTo>
                <a:lnTo>
                  <a:pt x="4090" y="2238"/>
                </a:lnTo>
                <a:lnTo>
                  <a:pt x="4101" y="2228"/>
                </a:lnTo>
                <a:lnTo>
                  <a:pt x="6330" y="0"/>
                </a:lnTo>
                <a:close/>
                <a:moveTo>
                  <a:pt x="5394" y="0"/>
                </a:moveTo>
                <a:lnTo>
                  <a:pt x="4538" y="0"/>
                </a:lnTo>
                <a:lnTo>
                  <a:pt x="3460" y="1077"/>
                </a:lnTo>
                <a:lnTo>
                  <a:pt x="3450" y="1088"/>
                </a:lnTo>
                <a:lnTo>
                  <a:pt x="3440" y="1100"/>
                </a:lnTo>
                <a:lnTo>
                  <a:pt x="3431" y="1112"/>
                </a:lnTo>
                <a:lnTo>
                  <a:pt x="3422" y="1124"/>
                </a:lnTo>
                <a:lnTo>
                  <a:pt x="3414" y="1137"/>
                </a:lnTo>
                <a:lnTo>
                  <a:pt x="3407" y="1150"/>
                </a:lnTo>
                <a:lnTo>
                  <a:pt x="3400" y="1163"/>
                </a:lnTo>
                <a:lnTo>
                  <a:pt x="3395" y="1176"/>
                </a:lnTo>
                <a:lnTo>
                  <a:pt x="3390" y="1190"/>
                </a:lnTo>
                <a:lnTo>
                  <a:pt x="3385" y="1205"/>
                </a:lnTo>
                <a:lnTo>
                  <a:pt x="3381" y="1219"/>
                </a:lnTo>
                <a:lnTo>
                  <a:pt x="3378" y="1233"/>
                </a:lnTo>
                <a:lnTo>
                  <a:pt x="3376" y="1247"/>
                </a:lnTo>
                <a:lnTo>
                  <a:pt x="3374" y="1262"/>
                </a:lnTo>
                <a:lnTo>
                  <a:pt x="3373" y="1276"/>
                </a:lnTo>
                <a:lnTo>
                  <a:pt x="3373" y="1291"/>
                </a:lnTo>
                <a:lnTo>
                  <a:pt x="3373" y="1305"/>
                </a:lnTo>
                <a:lnTo>
                  <a:pt x="3374" y="1319"/>
                </a:lnTo>
                <a:lnTo>
                  <a:pt x="3376" y="1334"/>
                </a:lnTo>
                <a:lnTo>
                  <a:pt x="3378" y="1348"/>
                </a:lnTo>
                <a:lnTo>
                  <a:pt x="3381" y="1362"/>
                </a:lnTo>
                <a:lnTo>
                  <a:pt x="3385" y="1377"/>
                </a:lnTo>
                <a:lnTo>
                  <a:pt x="3390" y="1391"/>
                </a:lnTo>
                <a:lnTo>
                  <a:pt x="3395" y="1405"/>
                </a:lnTo>
                <a:lnTo>
                  <a:pt x="3400" y="1418"/>
                </a:lnTo>
                <a:lnTo>
                  <a:pt x="3407" y="1431"/>
                </a:lnTo>
                <a:lnTo>
                  <a:pt x="3414" y="1444"/>
                </a:lnTo>
                <a:lnTo>
                  <a:pt x="3422" y="1457"/>
                </a:lnTo>
                <a:lnTo>
                  <a:pt x="3431" y="1469"/>
                </a:lnTo>
                <a:lnTo>
                  <a:pt x="3440" y="1481"/>
                </a:lnTo>
                <a:lnTo>
                  <a:pt x="3450" y="1493"/>
                </a:lnTo>
                <a:lnTo>
                  <a:pt x="3460" y="1504"/>
                </a:lnTo>
                <a:lnTo>
                  <a:pt x="3472" y="1515"/>
                </a:lnTo>
                <a:lnTo>
                  <a:pt x="3483" y="1525"/>
                </a:lnTo>
                <a:lnTo>
                  <a:pt x="3496" y="1535"/>
                </a:lnTo>
                <a:lnTo>
                  <a:pt x="3508" y="1543"/>
                </a:lnTo>
                <a:lnTo>
                  <a:pt x="3521" y="1551"/>
                </a:lnTo>
                <a:lnTo>
                  <a:pt x="3534" y="1558"/>
                </a:lnTo>
                <a:lnTo>
                  <a:pt x="3547" y="1565"/>
                </a:lnTo>
                <a:lnTo>
                  <a:pt x="3561" y="1571"/>
                </a:lnTo>
                <a:lnTo>
                  <a:pt x="3574" y="1576"/>
                </a:lnTo>
                <a:lnTo>
                  <a:pt x="3588" y="1580"/>
                </a:lnTo>
                <a:lnTo>
                  <a:pt x="3602" y="1584"/>
                </a:lnTo>
                <a:lnTo>
                  <a:pt x="3616" y="1587"/>
                </a:lnTo>
                <a:lnTo>
                  <a:pt x="3632" y="1590"/>
                </a:lnTo>
                <a:lnTo>
                  <a:pt x="3646" y="1591"/>
                </a:lnTo>
                <a:lnTo>
                  <a:pt x="3660" y="1592"/>
                </a:lnTo>
                <a:lnTo>
                  <a:pt x="3675" y="1593"/>
                </a:lnTo>
                <a:lnTo>
                  <a:pt x="3689" y="1592"/>
                </a:lnTo>
                <a:lnTo>
                  <a:pt x="3704" y="1591"/>
                </a:lnTo>
                <a:lnTo>
                  <a:pt x="3718" y="1590"/>
                </a:lnTo>
                <a:lnTo>
                  <a:pt x="3732" y="1587"/>
                </a:lnTo>
                <a:lnTo>
                  <a:pt x="3747" y="1584"/>
                </a:lnTo>
                <a:lnTo>
                  <a:pt x="3761" y="1580"/>
                </a:lnTo>
                <a:lnTo>
                  <a:pt x="3774" y="1576"/>
                </a:lnTo>
                <a:lnTo>
                  <a:pt x="3789" y="1571"/>
                </a:lnTo>
                <a:lnTo>
                  <a:pt x="3803" y="1565"/>
                </a:lnTo>
                <a:lnTo>
                  <a:pt x="3816" y="1558"/>
                </a:lnTo>
                <a:lnTo>
                  <a:pt x="3829" y="1551"/>
                </a:lnTo>
                <a:lnTo>
                  <a:pt x="3841" y="1543"/>
                </a:lnTo>
                <a:lnTo>
                  <a:pt x="3854" y="1535"/>
                </a:lnTo>
                <a:lnTo>
                  <a:pt x="3866" y="1525"/>
                </a:lnTo>
                <a:lnTo>
                  <a:pt x="3877" y="1515"/>
                </a:lnTo>
                <a:lnTo>
                  <a:pt x="3888" y="1504"/>
                </a:lnTo>
                <a:lnTo>
                  <a:pt x="5394" y="0"/>
                </a:lnTo>
                <a:close/>
                <a:moveTo>
                  <a:pt x="4457" y="0"/>
                </a:moveTo>
                <a:lnTo>
                  <a:pt x="3602" y="0"/>
                </a:lnTo>
                <a:lnTo>
                  <a:pt x="2205" y="1397"/>
                </a:lnTo>
                <a:lnTo>
                  <a:pt x="2194" y="1408"/>
                </a:lnTo>
                <a:lnTo>
                  <a:pt x="2184" y="1420"/>
                </a:lnTo>
                <a:lnTo>
                  <a:pt x="2175" y="1432"/>
                </a:lnTo>
                <a:lnTo>
                  <a:pt x="2165" y="1444"/>
                </a:lnTo>
                <a:lnTo>
                  <a:pt x="2157" y="1457"/>
                </a:lnTo>
                <a:lnTo>
                  <a:pt x="2150" y="1470"/>
                </a:lnTo>
                <a:lnTo>
                  <a:pt x="2144" y="1483"/>
                </a:lnTo>
                <a:lnTo>
                  <a:pt x="2138" y="1497"/>
                </a:lnTo>
                <a:lnTo>
                  <a:pt x="2133" y="1510"/>
                </a:lnTo>
                <a:lnTo>
                  <a:pt x="2128" y="1524"/>
                </a:lnTo>
                <a:lnTo>
                  <a:pt x="2125" y="1539"/>
                </a:lnTo>
                <a:lnTo>
                  <a:pt x="2122" y="1553"/>
                </a:lnTo>
                <a:lnTo>
                  <a:pt x="2119" y="1568"/>
                </a:lnTo>
                <a:lnTo>
                  <a:pt x="2117" y="1582"/>
                </a:lnTo>
                <a:lnTo>
                  <a:pt x="2116" y="1596"/>
                </a:lnTo>
                <a:lnTo>
                  <a:pt x="2116" y="1611"/>
                </a:lnTo>
                <a:lnTo>
                  <a:pt x="2116" y="1625"/>
                </a:lnTo>
                <a:lnTo>
                  <a:pt x="2117" y="1640"/>
                </a:lnTo>
                <a:lnTo>
                  <a:pt x="2119" y="1654"/>
                </a:lnTo>
                <a:lnTo>
                  <a:pt x="2122" y="1668"/>
                </a:lnTo>
                <a:lnTo>
                  <a:pt x="2125" y="1682"/>
                </a:lnTo>
                <a:lnTo>
                  <a:pt x="2128" y="1697"/>
                </a:lnTo>
                <a:lnTo>
                  <a:pt x="2133" y="1711"/>
                </a:lnTo>
                <a:lnTo>
                  <a:pt x="2138" y="1725"/>
                </a:lnTo>
                <a:lnTo>
                  <a:pt x="2144" y="1738"/>
                </a:lnTo>
                <a:lnTo>
                  <a:pt x="2150" y="1752"/>
                </a:lnTo>
                <a:lnTo>
                  <a:pt x="2157" y="1765"/>
                </a:lnTo>
                <a:lnTo>
                  <a:pt x="2165" y="1777"/>
                </a:lnTo>
                <a:lnTo>
                  <a:pt x="2175" y="1789"/>
                </a:lnTo>
                <a:lnTo>
                  <a:pt x="2184" y="1801"/>
                </a:lnTo>
                <a:lnTo>
                  <a:pt x="2194" y="1813"/>
                </a:lnTo>
                <a:lnTo>
                  <a:pt x="2205" y="1824"/>
                </a:lnTo>
                <a:lnTo>
                  <a:pt x="2216" y="1835"/>
                </a:lnTo>
                <a:lnTo>
                  <a:pt x="2227" y="1845"/>
                </a:lnTo>
                <a:lnTo>
                  <a:pt x="2239" y="1855"/>
                </a:lnTo>
                <a:lnTo>
                  <a:pt x="2252" y="1864"/>
                </a:lnTo>
                <a:lnTo>
                  <a:pt x="2264" y="1871"/>
                </a:lnTo>
                <a:lnTo>
                  <a:pt x="2277" y="1879"/>
                </a:lnTo>
                <a:lnTo>
                  <a:pt x="2291" y="1885"/>
                </a:lnTo>
                <a:lnTo>
                  <a:pt x="2304" y="1891"/>
                </a:lnTo>
                <a:lnTo>
                  <a:pt x="2319" y="1896"/>
                </a:lnTo>
                <a:lnTo>
                  <a:pt x="2333" y="1901"/>
                </a:lnTo>
                <a:lnTo>
                  <a:pt x="2347" y="1904"/>
                </a:lnTo>
                <a:lnTo>
                  <a:pt x="2361" y="1907"/>
                </a:lnTo>
                <a:lnTo>
                  <a:pt x="2375" y="1910"/>
                </a:lnTo>
                <a:lnTo>
                  <a:pt x="2389" y="1911"/>
                </a:lnTo>
                <a:lnTo>
                  <a:pt x="2404" y="1913"/>
                </a:lnTo>
                <a:lnTo>
                  <a:pt x="2418" y="1913"/>
                </a:lnTo>
                <a:lnTo>
                  <a:pt x="2433" y="1913"/>
                </a:lnTo>
                <a:lnTo>
                  <a:pt x="2447" y="1911"/>
                </a:lnTo>
                <a:lnTo>
                  <a:pt x="2462" y="1910"/>
                </a:lnTo>
                <a:lnTo>
                  <a:pt x="2477" y="1907"/>
                </a:lnTo>
                <a:lnTo>
                  <a:pt x="2491" y="1904"/>
                </a:lnTo>
                <a:lnTo>
                  <a:pt x="2505" y="1901"/>
                </a:lnTo>
                <a:lnTo>
                  <a:pt x="2519" y="1896"/>
                </a:lnTo>
                <a:lnTo>
                  <a:pt x="2532" y="1891"/>
                </a:lnTo>
                <a:lnTo>
                  <a:pt x="2546" y="1885"/>
                </a:lnTo>
                <a:lnTo>
                  <a:pt x="2559" y="1879"/>
                </a:lnTo>
                <a:lnTo>
                  <a:pt x="2572" y="1871"/>
                </a:lnTo>
                <a:lnTo>
                  <a:pt x="2585" y="1864"/>
                </a:lnTo>
                <a:lnTo>
                  <a:pt x="2597" y="1855"/>
                </a:lnTo>
                <a:lnTo>
                  <a:pt x="2610" y="1845"/>
                </a:lnTo>
                <a:lnTo>
                  <a:pt x="2621" y="1835"/>
                </a:lnTo>
                <a:lnTo>
                  <a:pt x="2633" y="1824"/>
                </a:lnTo>
                <a:lnTo>
                  <a:pt x="4457" y="0"/>
                </a:lnTo>
                <a:close/>
                <a:moveTo>
                  <a:pt x="3522" y="0"/>
                </a:moveTo>
                <a:lnTo>
                  <a:pt x="2666" y="0"/>
                </a:lnTo>
                <a:lnTo>
                  <a:pt x="1071" y="1594"/>
                </a:lnTo>
                <a:lnTo>
                  <a:pt x="1061" y="1605"/>
                </a:lnTo>
                <a:lnTo>
                  <a:pt x="1051" y="1617"/>
                </a:lnTo>
                <a:lnTo>
                  <a:pt x="1042" y="1629"/>
                </a:lnTo>
                <a:lnTo>
                  <a:pt x="1033" y="1641"/>
                </a:lnTo>
                <a:lnTo>
                  <a:pt x="1025" y="1654"/>
                </a:lnTo>
                <a:lnTo>
                  <a:pt x="1018" y="1667"/>
                </a:lnTo>
                <a:lnTo>
                  <a:pt x="1012" y="1680"/>
                </a:lnTo>
                <a:lnTo>
                  <a:pt x="1006" y="1694"/>
                </a:lnTo>
                <a:lnTo>
                  <a:pt x="1001" y="1708"/>
                </a:lnTo>
                <a:lnTo>
                  <a:pt x="996" y="1722"/>
                </a:lnTo>
                <a:lnTo>
                  <a:pt x="991" y="1736"/>
                </a:lnTo>
                <a:lnTo>
                  <a:pt x="988" y="1750"/>
                </a:lnTo>
                <a:lnTo>
                  <a:pt x="986" y="1764"/>
                </a:lnTo>
                <a:lnTo>
                  <a:pt x="984" y="1779"/>
                </a:lnTo>
                <a:lnTo>
                  <a:pt x="983" y="1793"/>
                </a:lnTo>
                <a:lnTo>
                  <a:pt x="983" y="1807"/>
                </a:lnTo>
                <a:lnTo>
                  <a:pt x="983" y="1822"/>
                </a:lnTo>
                <a:lnTo>
                  <a:pt x="984" y="1836"/>
                </a:lnTo>
                <a:lnTo>
                  <a:pt x="986" y="1851"/>
                </a:lnTo>
                <a:lnTo>
                  <a:pt x="988" y="1866"/>
                </a:lnTo>
                <a:lnTo>
                  <a:pt x="991" y="1880"/>
                </a:lnTo>
                <a:lnTo>
                  <a:pt x="996" y="1894"/>
                </a:lnTo>
                <a:lnTo>
                  <a:pt x="1001" y="1908"/>
                </a:lnTo>
                <a:lnTo>
                  <a:pt x="1006" y="1922"/>
                </a:lnTo>
                <a:lnTo>
                  <a:pt x="1012" y="1935"/>
                </a:lnTo>
                <a:lnTo>
                  <a:pt x="1018" y="1948"/>
                </a:lnTo>
                <a:lnTo>
                  <a:pt x="1025" y="1961"/>
                </a:lnTo>
                <a:lnTo>
                  <a:pt x="1033" y="1974"/>
                </a:lnTo>
                <a:lnTo>
                  <a:pt x="1042" y="1986"/>
                </a:lnTo>
                <a:lnTo>
                  <a:pt x="1051" y="1998"/>
                </a:lnTo>
                <a:lnTo>
                  <a:pt x="1061" y="2010"/>
                </a:lnTo>
                <a:lnTo>
                  <a:pt x="1071" y="2022"/>
                </a:lnTo>
                <a:lnTo>
                  <a:pt x="1083" y="2033"/>
                </a:lnTo>
                <a:lnTo>
                  <a:pt x="1094" y="2043"/>
                </a:lnTo>
                <a:lnTo>
                  <a:pt x="1106" y="2052"/>
                </a:lnTo>
                <a:lnTo>
                  <a:pt x="1118" y="2060"/>
                </a:lnTo>
                <a:lnTo>
                  <a:pt x="1131" y="2068"/>
                </a:lnTo>
                <a:lnTo>
                  <a:pt x="1145" y="2075"/>
                </a:lnTo>
                <a:lnTo>
                  <a:pt x="1158" y="2082"/>
                </a:lnTo>
                <a:lnTo>
                  <a:pt x="1172" y="2088"/>
                </a:lnTo>
                <a:lnTo>
                  <a:pt x="1185" y="2093"/>
                </a:lnTo>
                <a:lnTo>
                  <a:pt x="1199" y="2097"/>
                </a:lnTo>
                <a:lnTo>
                  <a:pt x="1213" y="2101"/>
                </a:lnTo>
                <a:lnTo>
                  <a:pt x="1227" y="2104"/>
                </a:lnTo>
                <a:lnTo>
                  <a:pt x="1242" y="2107"/>
                </a:lnTo>
                <a:lnTo>
                  <a:pt x="1256" y="2108"/>
                </a:lnTo>
                <a:lnTo>
                  <a:pt x="1270" y="2109"/>
                </a:lnTo>
                <a:lnTo>
                  <a:pt x="1285" y="2110"/>
                </a:lnTo>
                <a:lnTo>
                  <a:pt x="1300" y="2109"/>
                </a:lnTo>
                <a:lnTo>
                  <a:pt x="1315" y="2108"/>
                </a:lnTo>
                <a:lnTo>
                  <a:pt x="1329" y="2107"/>
                </a:lnTo>
                <a:lnTo>
                  <a:pt x="1343" y="2104"/>
                </a:lnTo>
                <a:lnTo>
                  <a:pt x="1358" y="2101"/>
                </a:lnTo>
                <a:lnTo>
                  <a:pt x="1372" y="2097"/>
                </a:lnTo>
                <a:lnTo>
                  <a:pt x="1385" y="2093"/>
                </a:lnTo>
                <a:lnTo>
                  <a:pt x="1399" y="2088"/>
                </a:lnTo>
                <a:lnTo>
                  <a:pt x="1413" y="2082"/>
                </a:lnTo>
                <a:lnTo>
                  <a:pt x="1426" y="2075"/>
                </a:lnTo>
                <a:lnTo>
                  <a:pt x="1440" y="2068"/>
                </a:lnTo>
                <a:lnTo>
                  <a:pt x="1452" y="2060"/>
                </a:lnTo>
                <a:lnTo>
                  <a:pt x="1465" y="2052"/>
                </a:lnTo>
                <a:lnTo>
                  <a:pt x="1477" y="2043"/>
                </a:lnTo>
                <a:lnTo>
                  <a:pt x="1488" y="2033"/>
                </a:lnTo>
                <a:lnTo>
                  <a:pt x="1499" y="2022"/>
                </a:lnTo>
                <a:lnTo>
                  <a:pt x="3522" y="0"/>
                </a:lnTo>
                <a:close/>
                <a:moveTo>
                  <a:pt x="2585" y="0"/>
                </a:moveTo>
                <a:lnTo>
                  <a:pt x="1731" y="0"/>
                </a:lnTo>
                <a:lnTo>
                  <a:pt x="88" y="1641"/>
                </a:lnTo>
                <a:lnTo>
                  <a:pt x="77" y="1652"/>
                </a:lnTo>
                <a:lnTo>
                  <a:pt x="67" y="1664"/>
                </a:lnTo>
                <a:lnTo>
                  <a:pt x="58" y="1676"/>
                </a:lnTo>
                <a:lnTo>
                  <a:pt x="50" y="1688"/>
                </a:lnTo>
                <a:lnTo>
                  <a:pt x="42" y="1702"/>
                </a:lnTo>
                <a:lnTo>
                  <a:pt x="34" y="1715"/>
                </a:lnTo>
                <a:lnTo>
                  <a:pt x="28" y="1728"/>
                </a:lnTo>
                <a:lnTo>
                  <a:pt x="22" y="1741"/>
                </a:lnTo>
                <a:lnTo>
                  <a:pt x="17" y="1755"/>
                </a:lnTo>
                <a:lnTo>
                  <a:pt x="13" y="1769"/>
                </a:lnTo>
                <a:lnTo>
                  <a:pt x="9" y="1783"/>
                </a:lnTo>
                <a:lnTo>
                  <a:pt x="6" y="1797"/>
                </a:lnTo>
                <a:lnTo>
                  <a:pt x="3" y="1811"/>
                </a:lnTo>
                <a:lnTo>
                  <a:pt x="2" y="1826"/>
                </a:lnTo>
                <a:lnTo>
                  <a:pt x="1" y="1840"/>
                </a:lnTo>
                <a:lnTo>
                  <a:pt x="0" y="1856"/>
                </a:lnTo>
                <a:lnTo>
                  <a:pt x="1" y="1870"/>
                </a:lnTo>
                <a:lnTo>
                  <a:pt x="2" y="1884"/>
                </a:lnTo>
                <a:lnTo>
                  <a:pt x="3" y="1899"/>
                </a:lnTo>
                <a:lnTo>
                  <a:pt x="6" y="1913"/>
                </a:lnTo>
                <a:lnTo>
                  <a:pt x="9" y="1927"/>
                </a:lnTo>
                <a:lnTo>
                  <a:pt x="13" y="1941"/>
                </a:lnTo>
                <a:lnTo>
                  <a:pt x="17" y="1955"/>
                </a:lnTo>
                <a:lnTo>
                  <a:pt x="22" y="1969"/>
                </a:lnTo>
                <a:lnTo>
                  <a:pt x="28" y="1982"/>
                </a:lnTo>
                <a:lnTo>
                  <a:pt x="34" y="1995"/>
                </a:lnTo>
                <a:lnTo>
                  <a:pt x="42" y="2008"/>
                </a:lnTo>
                <a:lnTo>
                  <a:pt x="50" y="2022"/>
                </a:lnTo>
                <a:lnTo>
                  <a:pt x="58" y="2034"/>
                </a:lnTo>
                <a:lnTo>
                  <a:pt x="67" y="2046"/>
                </a:lnTo>
                <a:lnTo>
                  <a:pt x="77" y="2058"/>
                </a:lnTo>
                <a:lnTo>
                  <a:pt x="88" y="2069"/>
                </a:lnTo>
                <a:lnTo>
                  <a:pt x="99" y="2080"/>
                </a:lnTo>
                <a:lnTo>
                  <a:pt x="111" y="2090"/>
                </a:lnTo>
                <a:lnTo>
                  <a:pt x="124" y="2099"/>
                </a:lnTo>
                <a:lnTo>
                  <a:pt x="136" y="2107"/>
                </a:lnTo>
                <a:lnTo>
                  <a:pt x="149" y="2115"/>
                </a:lnTo>
                <a:lnTo>
                  <a:pt x="161" y="2122"/>
                </a:lnTo>
                <a:lnTo>
                  <a:pt x="175" y="2129"/>
                </a:lnTo>
                <a:lnTo>
                  <a:pt x="188" y="2135"/>
                </a:lnTo>
                <a:lnTo>
                  <a:pt x="202" y="2140"/>
                </a:lnTo>
                <a:lnTo>
                  <a:pt x="216" y="2144"/>
                </a:lnTo>
                <a:lnTo>
                  <a:pt x="230" y="2148"/>
                </a:lnTo>
                <a:lnTo>
                  <a:pt x="244" y="2151"/>
                </a:lnTo>
                <a:lnTo>
                  <a:pt x="258" y="2154"/>
                </a:lnTo>
                <a:lnTo>
                  <a:pt x="274" y="2155"/>
                </a:lnTo>
                <a:lnTo>
                  <a:pt x="288" y="2156"/>
                </a:lnTo>
                <a:lnTo>
                  <a:pt x="302" y="2157"/>
                </a:lnTo>
                <a:lnTo>
                  <a:pt x="317" y="2156"/>
                </a:lnTo>
                <a:lnTo>
                  <a:pt x="331" y="2155"/>
                </a:lnTo>
                <a:lnTo>
                  <a:pt x="346" y="2154"/>
                </a:lnTo>
                <a:lnTo>
                  <a:pt x="360" y="2151"/>
                </a:lnTo>
                <a:lnTo>
                  <a:pt x="374" y="2148"/>
                </a:lnTo>
                <a:lnTo>
                  <a:pt x="388" y="2144"/>
                </a:lnTo>
                <a:lnTo>
                  <a:pt x="402" y="2140"/>
                </a:lnTo>
                <a:lnTo>
                  <a:pt x="417" y="2135"/>
                </a:lnTo>
                <a:lnTo>
                  <a:pt x="430" y="2129"/>
                </a:lnTo>
                <a:lnTo>
                  <a:pt x="443" y="2122"/>
                </a:lnTo>
                <a:lnTo>
                  <a:pt x="456" y="2115"/>
                </a:lnTo>
                <a:lnTo>
                  <a:pt x="469" y="2107"/>
                </a:lnTo>
                <a:lnTo>
                  <a:pt x="481" y="2099"/>
                </a:lnTo>
                <a:lnTo>
                  <a:pt x="493" y="2090"/>
                </a:lnTo>
                <a:lnTo>
                  <a:pt x="505" y="2080"/>
                </a:lnTo>
                <a:lnTo>
                  <a:pt x="516" y="2069"/>
                </a:lnTo>
                <a:lnTo>
                  <a:pt x="2585" y="0"/>
                </a:lnTo>
                <a:close/>
                <a:moveTo>
                  <a:pt x="1650" y="0"/>
                </a:moveTo>
                <a:lnTo>
                  <a:pt x="794" y="0"/>
                </a:lnTo>
                <a:lnTo>
                  <a:pt x="154" y="640"/>
                </a:lnTo>
                <a:lnTo>
                  <a:pt x="144" y="651"/>
                </a:lnTo>
                <a:lnTo>
                  <a:pt x="134" y="663"/>
                </a:lnTo>
                <a:lnTo>
                  <a:pt x="125" y="675"/>
                </a:lnTo>
                <a:lnTo>
                  <a:pt x="115" y="687"/>
                </a:lnTo>
                <a:lnTo>
                  <a:pt x="107" y="700"/>
                </a:lnTo>
                <a:lnTo>
                  <a:pt x="100" y="712"/>
                </a:lnTo>
                <a:lnTo>
                  <a:pt x="94" y="727"/>
                </a:lnTo>
                <a:lnTo>
                  <a:pt x="88" y="740"/>
                </a:lnTo>
                <a:lnTo>
                  <a:pt x="83" y="754"/>
                </a:lnTo>
                <a:lnTo>
                  <a:pt x="78" y="768"/>
                </a:lnTo>
                <a:lnTo>
                  <a:pt x="74" y="782"/>
                </a:lnTo>
                <a:lnTo>
                  <a:pt x="71" y="796"/>
                </a:lnTo>
                <a:lnTo>
                  <a:pt x="69" y="810"/>
                </a:lnTo>
                <a:lnTo>
                  <a:pt x="67" y="825"/>
                </a:lnTo>
                <a:lnTo>
                  <a:pt x="66" y="839"/>
                </a:lnTo>
                <a:lnTo>
                  <a:pt x="66" y="853"/>
                </a:lnTo>
                <a:lnTo>
                  <a:pt x="66" y="868"/>
                </a:lnTo>
                <a:lnTo>
                  <a:pt x="67" y="883"/>
                </a:lnTo>
                <a:lnTo>
                  <a:pt x="69" y="898"/>
                </a:lnTo>
                <a:lnTo>
                  <a:pt x="71" y="912"/>
                </a:lnTo>
                <a:lnTo>
                  <a:pt x="74" y="926"/>
                </a:lnTo>
                <a:lnTo>
                  <a:pt x="78" y="940"/>
                </a:lnTo>
                <a:lnTo>
                  <a:pt x="83" y="954"/>
                </a:lnTo>
                <a:lnTo>
                  <a:pt x="88" y="968"/>
                </a:lnTo>
                <a:lnTo>
                  <a:pt x="94" y="981"/>
                </a:lnTo>
                <a:lnTo>
                  <a:pt x="100" y="994"/>
                </a:lnTo>
                <a:lnTo>
                  <a:pt x="107" y="1007"/>
                </a:lnTo>
                <a:lnTo>
                  <a:pt x="115" y="1020"/>
                </a:lnTo>
                <a:lnTo>
                  <a:pt x="125" y="1032"/>
                </a:lnTo>
                <a:lnTo>
                  <a:pt x="134" y="1045"/>
                </a:lnTo>
                <a:lnTo>
                  <a:pt x="144" y="1057"/>
                </a:lnTo>
                <a:lnTo>
                  <a:pt x="154" y="1068"/>
                </a:lnTo>
                <a:lnTo>
                  <a:pt x="166" y="1078"/>
                </a:lnTo>
                <a:lnTo>
                  <a:pt x="177" y="1088"/>
                </a:lnTo>
                <a:lnTo>
                  <a:pt x="189" y="1098"/>
                </a:lnTo>
                <a:lnTo>
                  <a:pt x="202" y="1106"/>
                </a:lnTo>
                <a:lnTo>
                  <a:pt x="214" y="1114"/>
                </a:lnTo>
                <a:lnTo>
                  <a:pt x="227" y="1121"/>
                </a:lnTo>
                <a:lnTo>
                  <a:pt x="240" y="1128"/>
                </a:lnTo>
                <a:lnTo>
                  <a:pt x="254" y="1134"/>
                </a:lnTo>
                <a:lnTo>
                  <a:pt x="268" y="1139"/>
                </a:lnTo>
                <a:lnTo>
                  <a:pt x="282" y="1143"/>
                </a:lnTo>
                <a:lnTo>
                  <a:pt x="296" y="1147"/>
                </a:lnTo>
                <a:lnTo>
                  <a:pt x="310" y="1150"/>
                </a:lnTo>
                <a:lnTo>
                  <a:pt x="325" y="1152"/>
                </a:lnTo>
                <a:lnTo>
                  <a:pt x="339" y="1154"/>
                </a:lnTo>
                <a:lnTo>
                  <a:pt x="354" y="1155"/>
                </a:lnTo>
                <a:lnTo>
                  <a:pt x="368" y="1155"/>
                </a:lnTo>
                <a:lnTo>
                  <a:pt x="382" y="1155"/>
                </a:lnTo>
                <a:lnTo>
                  <a:pt x="397" y="1154"/>
                </a:lnTo>
                <a:lnTo>
                  <a:pt x="412" y="1152"/>
                </a:lnTo>
                <a:lnTo>
                  <a:pt x="426" y="1150"/>
                </a:lnTo>
                <a:lnTo>
                  <a:pt x="441" y="1147"/>
                </a:lnTo>
                <a:lnTo>
                  <a:pt x="455" y="1143"/>
                </a:lnTo>
                <a:lnTo>
                  <a:pt x="468" y="1139"/>
                </a:lnTo>
                <a:lnTo>
                  <a:pt x="482" y="1134"/>
                </a:lnTo>
                <a:lnTo>
                  <a:pt x="496" y="1128"/>
                </a:lnTo>
                <a:lnTo>
                  <a:pt x="509" y="1121"/>
                </a:lnTo>
                <a:lnTo>
                  <a:pt x="522" y="1114"/>
                </a:lnTo>
                <a:lnTo>
                  <a:pt x="534" y="1106"/>
                </a:lnTo>
                <a:lnTo>
                  <a:pt x="547" y="1098"/>
                </a:lnTo>
                <a:lnTo>
                  <a:pt x="560" y="1088"/>
                </a:lnTo>
                <a:lnTo>
                  <a:pt x="571" y="1078"/>
                </a:lnTo>
                <a:lnTo>
                  <a:pt x="582" y="1068"/>
                </a:lnTo>
                <a:lnTo>
                  <a:pt x="165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108DD0A9-A56D-1A44-A57D-9BE7CFB435A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spTree>
    <p:extLst>
      <p:ext uri="{BB962C8B-B14F-4D97-AF65-F5344CB8AC3E}">
        <p14:creationId xmlns:p14="http://schemas.microsoft.com/office/powerpoint/2010/main" val="39585128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09">
  <p:cSld name="09">
    <p:bg>
      <p:bgPr>
        <a:solidFill>
          <a:srgbClr val="011E41"/>
        </a:solidFill>
        <a:effectLst/>
      </p:bgPr>
    </p:bg>
    <p:spTree>
      <p:nvGrpSpPr>
        <p:cNvPr id="1" name="Shape 78"/>
        <p:cNvGrpSpPr/>
        <p:nvPr/>
      </p:nvGrpSpPr>
      <p:grpSpPr>
        <a:xfrm>
          <a:off x="0" y="0"/>
          <a:ext cx="0" cy="0"/>
          <a:chOff x="0" y="0"/>
          <a:chExt cx="0" cy="0"/>
        </a:xfrm>
      </p:grpSpPr>
      <p:pic>
        <p:nvPicPr>
          <p:cNvPr id="79" name="Google Shape;79;p4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80" name="Google Shape;80;p42"/>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Calibri" panose="020F0502020204030204" pitchFamily="34" charset="0"/>
                <a:ea typeface="Calibri" panose="020F0502020204030204" pitchFamily="34" charset="0"/>
                <a:cs typeface="Calibri" panose="020F0502020204030204" pitchFamily="34" charset="0"/>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dirty="0"/>
          </a:p>
        </p:txBody>
      </p:sp>
      <p:sp>
        <p:nvSpPr>
          <p:cNvPr id="81" name="Google Shape;81;p42"/>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chemeClr val="lt2"/>
                </a:solidFill>
                <a:latin typeface="Montserrat SemiBold"/>
                <a:ea typeface="Montserrat SemiBold"/>
                <a:cs typeface="Montserrat SemiBold"/>
                <a:sym typeface="Montserrat SemiBold"/>
              </a:rPr>
              <a:t>31 January 2022</a:t>
            </a:r>
            <a:endParaRPr sz="2400" b="1" i="0" u="none" strike="noStrike" cap="none">
              <a:solidFill>
                <a:schemeClr val="lt2"/>
              </a:solidFill>
              <a:latin typeface="Montserrat SemiBold"/>
              <a:ea typeface="Montserrat SemiBold"/>
              <a:cs typeface="Montserrat SemiBold"/>
              <a:sym typeface="Montserrat SemiBold"/>
            </a:endParaRPr>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1553028" y="0"/>
            <a:ext cx="16734972" cy="5379495"/>
          </a:xfrm>
          <a:custGeom>
            <a:avLst/>
            <a:gdLst>
              <a:gd name="T0" fmla="*/ 1498 w 7574"/>
              <a:gd name="T1" fmla="*/ 0 h 2433"/>
              <a:gd name="T2" fmla="*/ 2354 w 7574"/>
              <a:gd name="T3" fmla="*/ 0 h 2433"/>
              <a:gd name="T4" fmla="*/ 1520 w 7574"/>
              <a:gd name="T5" fmla="*/ 834 h 2433"/>
              <a:gd name="T6" fmla="*/ 664 w 7574"/>
              <a:gd name="T7" fmla="*/ 834 h 2433"/>
              <a:gd name="T8" fmla="*/ 1498 w 7574"/>
              <a:gd name="T9" fmla="*/ 0 h 2433"/>
              <a:gd name="T10" fmla="*/ 2434 w 7574"/>
              <a:gd name="T11" fmla="*/ 0 h 2433"/>
              <a:gd name="T12" fmla="*/ 3290 w 7574"/>
              <a:gd name="T13" fmla="*/ 0 h 2433"/>
              <a:gd name="T14" fmla="*/ 855 w 7574"/>
              <a:gd name="T15" fmla="*/ 2433 h 2433"/>
              <a:gd name="T16" fmla="*/ 0 w 7574"/>
              <a:gd name="T17" fmla="*/ 2433 h 2433"/>
              <a:gd name="T18" fmla="*/ 2434 w 7574"/>
              <a:gd name="T19" fmla="*/ 0 h 2433"/>
              <a:gd name="T20" fmla="*/ 3370 w 7574"/>
              <a:gd name="T21" fmla="*/ 0 h 2433"/>
              <a:gd name="T22" fmla="*/ 4226 w 7574"/>
              <a:gd name="T23" fmla="*/ 0 h 2433"/>
              <a:gd name="T24" fmla="*/ 2661 w 7574"/>
              <a:gd name="T25" fmla="*/ 1564 h 2433"/>
              <a:gd name="T26" fmla="*/ 1806 w 7574"/>
              <a:gd name="T27" fmla="*/ 1564 h 2433"/>
              <a:gd name="T28" fmla="*/ 3370 w 7574"/>
              <a:gd name="T29" fmla="*/ 0 h 2433"/>
              <a:gd name="T30" fmla="*/ 4306 w 7574"/>
              <a:gd name="T31" fmla="*/ 0 h 2433"/>
              <a:gd name="T32" fmla="*/ 5162 w 7574"/>
              <a:gd name="T33" fmla="*/ 0 h 2433"/>
              <a:gd name="T34" fmla="*/ 3046 w 7574"/>
              <a:gd name="T35" fmla="*/ 2115 h 2433"/>
              <a:gd name="T36" fmla="*/ 2190 w 7574"/>
              <a:gd name="T37" fmla="*/ 2115 h 2433"/>
              <a:gd name="T38" fmla="*/ 4306 w 7574"/>
              <a:gd name="T39" fmla="*/ 0 h 2433"/>
              <a:gd name="T40" fmla="*/ 5242 w 7574"/>
              <a:gd name="T41" fmla="*/ 0 h 2433"/>
              <a:gd name="T42" fmla="*/ 6098 w 7574"/>
              <a:gd name="T43" fmla="*/ 0 h 2433"/>
              <a:gd name="T44" fmla="*/ 4896 w 7574"/>
              <a:gd name="T45" fmla="*/ 1201 h 2433"/>
              <a:gd name="T46" fmla="*/ 4040 w 7574"/>
              <a:gd name="T47" fmla="*/ 1201 h 2433"/>
              <a:gd name="T48" fmla="*/ 5242 w 7574"/>
              <a:gd name="T49" fmla="*/ 0 h 2433"/>
              <a:gd name="T50" fmla="*/ 6177 w 7574"/>
              <a:gd name="T51" fmla="*/ 0 h 2433"/>
              <a:gd name="T52" fmla="*/ 7033 w 7574"/>
              <a:gd name="T53" fmla="*/ 0 h 2433"/>
              <a:gd name="T54" fmla="*/ 5123 w 7574"/>
              <a:gd name="T55" fmla="*/ 1909 h 2433"/>
              <a:gd name="T56" fmla="*/ 4267 w 7574"/>
              <a:gd name="T57" fmla="*/ 1909 h 2433"/>
              <a:gd name="T58" fmla="*/ 6177 w 7574"/>
              <a:gd name="T59" fmla="*/ 0 h 2433"/>
              <a:gd name="T60" fmla="*/ 7114 w 7574"/>
              <a:gd name="T61" fmla="*/ 0 h 2433"/>
              <a:gd name="T62" fmla="*/ 7574 w 7574"/>
              <a:gd name="T63" fmla="*/ 0 h 2433"/>
              <a:gd name="T64" fmla="*/ 7574 w 7574"/>
              <a:gd name="T65" fmla="*/ 395 h 2433"/>
              <a:gd name="T66" fmla="*/ 6453 w 7574"/>
              <a:gd name="T67" fmla="*/ 1515 h 2433"/>
              <a:gd name="T68" fmla="*/ 5597 w 7574"/>
              <a:gd name="T69" fmla="*/ 1515 h 2433"/>
              <a:gd name="T70" fmla="*/ 7114 w 7574"/>
              <a:gd name="T71" fmla="*/ 0 h 2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74" h="2433">
                <a:moveTo>
                  <a:pt x="1498" y="0"/>
                </a:moveTo>
                <a:lnTo>
                  <a:pt x="2354" y="0"/>
                </a:lnTo>
                <a:lnTo>
                  <a:pt x="1520" y="834"/>
                </a:lnTo>
                <a:lnTo>
                  <a:pt x="664" y="834"/>
                </a:lnTo>
                <a:lnTo>
                  <a:pt x="1498" y="0"/>
                </a:lnTo>
                <a:close/>
                <a:moveTo>
                  <a:pt x="2434" y="0"/>
                </a:moveTo>
                <a:lnTo>
                  <a:pt x="3290" y="0"/>
                </a:lnTo>
                <a:lnTo>
                  <a:pt x="855" y="2433"/>
                </a:lnTo>
                <a:lnTo>
                  <a:pt x="0" y="2433"/>
                </a:lnTo>
                <a:lnTo>
                  <a:pt x="2434" y="0"/>
                </a:lnTo>
                <a:close/>
                <a:moveTo>
                  <a:pt x="3370" y="0"/>
                </a:moveTo>
                <a:lnTo>
                  <a:pt x="4226" y="0"/>
                </a:lnTo>
                <a:lnTo>
                  <a:pt x="2661" y="1564"/>
                </a:lnTo>
                <a:lnTo>
                  <a:pt x="1806" y="1564"/>
                </a:lnTo>
                <a:lnTo>
                  <a:pt x="3370" y="0"/>
                </a:lnTo>
                <a:close/>
                <a:moveTo>
                  <a:pt x="4306" y="0"/>
                </a:moveTo>
                <a:lnTo>
                  <a:pt x="5162" y="0"/>
                </a:lnTo>
                <a:lnTo>
                  <a:pt x="3046" y="2115"/>
                </a:lnTo>
                <a:lnTo>
                  <a:pt x="2190" y="2115"/>
                </a:lnTo>
                <a:lnTo>
                  <a:pt x="4306" y="0"/>
                </a:lnTo>
                <a:close/>
                <a:moveTo>
                  <a:pt x="5242" y="0"/>
                </a:moveTo>
                <a:lnTo>
                  <a:pt x="6098" y="0"/>
                </a:lnTo>
                <a:lnTo>
                  <a:pt x="4896" y="1201"/>
                </a:lnTo>
                <a:lnTo>
                  <a:pt x="4040" y="1201"/>
                </a:lnTo>
                <a:lnTo>
                  <a:pt x="5242" y="0"/>
                </a:lnTo>
                <a:close/>
                <a:moveTo>
                  <a:pt x="6177" y="0"/>
                </a:moveTo>
                <a:lnTo>
                  <a:pt x="7033" y="0"/>
                </a:lnTo>
                <a:lnTo>
                  <a:pt x="5123" y="1909"/>
                </a:lnTo>
                <a:lnTo>
                  <a:pt x="4267" y="1909"/>
                </a:lnTo>
                <a:lnTo>
                  <a:pt x="6177" y="0"/>
                </a:lnTo>
                <a:close/>
                <a:moveTo>
                  <a:pt x="7114" y="0"/>
                </a:moveTo>
                <a:lnTo>
                  <a:pt x="7574" y="0"/>
                </a:lnTo>
                <a:lnTo>
                  <a:pt x="7574" y="395"/>
                </a:lnTo>
                <a:lnTo>
                  <a:pt x="6453" y="1515"/>
                </a:lnTo>
                <a:lnTo>
                  <a:pt x="5597" y="1515"/>
                </a:lnTo>
                <a:lnTo>
                  <a:pt x="7114"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8DF309D4-DDCA-364F-9A84-A1D0AB80263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spTree>
    <p:extLst>
      <p:ext uri="{BB962C8B-B14F-4D97-AF65-F5344CB8AC3E}">
        <p14:creationId xmlns:p14="http://schemas.microsoft.com/office/powerpoint/2010/main" val="1971577352"/>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0"/>
            <a:ext cx="96012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DF29871F-CEED-B04E-8518-F4CA2D58359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spTree>
    <p:extLst>
      <p:ext uri="{BB962C8B-B14F-4D97-AF65-F5344CB8AC3E}">
        <p14:creationId xmlns:p14="http://schemas.microsoft.com/office/powerpoint/2010/main" val="38278040"/>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1_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2317897"/>
            <a:ext cx="10994065" cy="6868633"/>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DF29871F-CEED-B04E-8518-F4CA2D58359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spTree>
    <p:extLst>
      <p:ext uri="{BB962C8B-B14F-4D97-AF65-F5344CB8AC3E}">
        <p14:creationId xmlns:p14="http://schemas.microsoft.com/office/powerpoint/2010/main" val="2597395776"/>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6698918" cy="669891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4279192" y="4287009"/>
            <a:ext cx="4798110" cy="479811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6B0F88A4-FF9B-F54C-BFA6-563C6D03A2D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spTree>
    <p:extLst>
      <p:ext uri="{BB962C8B-B14F-4D97-AF65-F5344CB8AC3E}">
        <p14:creationId xmlns:p14="http://schemas.microsoft.com/office/powerpoint/2010/main" val="3411854000"/>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907700"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9" name="Picture Placeholder 2"/>
          <p:cNvSpPr>
            <a:spLocks noGrp="1"/>
          </p:cNvSpPr>
          <p:nvPr>
            <p:ph type="pic" sz="quarter" idx="11"/>
          </p:nvPr>
        </p:nvSpPr>
        <p:spPr>
          <a:xfrm>
            <a:off x="-24384" y="0"/>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4" name="Picture Placeholder 2"/>
          <p:cNvSpPr>
            <a:spLocks noGrp="1"/>
          </p:cNvSpPr>
          <p:nvPr>
            <p:ph type="pic" sz="quarter" idx="13"/>
          </p:nvPr>
        </p:nvSpPr>
        <p:spPr>
          <a:xfrm>
            <a:off x="3441658"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5" name="Picture Placeholder 2"/>
          <p:cNvSpPr>
            <a:spLocks noGrp="1"/>
          </p:cNvSpPr>
          <p:nvPr>
            <p:ph type="pic" sz="quarter" idx="14"/>
          </p:nvPr>
        </p:nvSpPr>
        <p:spPr>
          <a:xfrm>
            <a:off x="-24384"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6" name="Picture Placeholder 2"/>
          <p:cNvSpPr>
            <a:spLocks noGrp="1"/>
          </p:cNvSpPr>
          <p:nvPr>
            <p:ph type="pic" sz="quarter" idx="15"/>
          </p:nvPr>
        </p:nvSpPr>
        <p:spPr>
          <a:xfrm>
            <a:off x="3441658"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7" name="Picture Placeholder 2"/>
          <p:cNvSpPr>
            <a:spLocks noGrp="1"/>
          </p:cNvSpPr>
          <p:nvPr>
            <p:ph type="pic" sz="quarter" idx="16"/>
          </p:nvPr>
        </p:nvSpPr>
        <p:spPr>
          <a:xfrm>
            <a:off x="-24384"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13" name="Picture 12" descr="A picture containing drawing&#10;&#10;Description automatically generated">
            <a:extLst>
              <a:ext uri="{FF2B5EF4-FFF2-40B4-BE49-F238E27FC236}">
                <a16:creationId xmlns:a16="http://schemas.microsoft.com/office/drawing/2014/main" id="{C6153088-D967-E345-BB49-962A0CE7B66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spTree>
    <p:extLst>
      <p:ext uri="{BB962C8B-B14F-4D97-AF65-F5344CB8AC3E}">
        <p14:creationId xmlns:p14="http://schemas.microsoft.com/office/powerpoint/2010/main" val="1788783825"/>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22" name="Picture Placeholder 2"/>
          <p:cNvSpPr>
            <a:spLocks noGrp="1"/>
          </p:cNvSpPr>
          <p:nvPr>
            <p:ph type="pic" sz="quarter" idx="12"/>
          </p:nvPr>
        </p:nvSpPr>
        <p:spPr>
          <a:xfrm>
            <a:off x="1135917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3" name="Picture Placeholder 2"/>
          <p:cNvSpPr>
            <a:spLocks noGrp="1"/>
          </p:cNvSpPr>
          <p:nvPr>
            <p:ph type="pic" sz="quarter" idx="13"/>
          </p:nvPr>
        </p:nvSpPr>
        <p:spPr>
          <a:xfrm>
            <a:off x="9087336"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4" name="Picture Placeholder 2"/>
          <p:cNvSpPr>
            <a:spLocks noGrp="1"/>
          </p:cNvSpPr>
          <p:nvPr>
            <p:ph type="pic" sz="quarter" idx="14"/>
          </p:nvPr>
        </p:nvSpPr>
        <p:spPr>
          <a:xfrm>
            <a:off x="6815502"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5" name="Picture Placeholder 2"/>
          <p:cNvSpPr>
            <a:spLocks noGrp="1"/>
          </p:cNvSpPr>
          <p:nvPr>
            <p:ph type="pic" sz="quarter" idx="15"/>
          </p:nvPr>
        </p:nvSpPr>
        <p:spPr>
          <a:xfrm>
            <a:off x="4543668"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Picture Placeholder 2"/>
          <p:cNvSpPr>
            <a:spLocks noGrp="1"/>
          </p:cNvSpPr>
          <p:nvPr>
            <p:ph type="pic" sz="quarter" idx="16"/>
          </p:nvPr>
        </p:nvSpPr>
        <p:spPr>
          <a:xfrm>
            <a:off x="2271834"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7" name="Picture Placeholder 2"/>
          <p:cNvSpPr>
            <a:spLocks noGrp="1"/>
          </p:cNvSpPr>
          <p:nvPr>
            <p:ph type="pic" sz="quarter" idx="17"/>
          </p:nvPr>
        </p:nvSpPr>
        <p:spPr>
          <a:xfrm>
            <a:off x="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0" name="Picture Placeholder 2"/>
          <p:cNvSpPr>
            <a:spLocks noGrp="1"/>
          </p:cNvSpPr>
          <p:nvPr>
            <p:ph type="pic" sz="quarter" idx="19"/>
          </p:nvPr>
        </p:nvSpPr>
        <p:spPr>
          <a:xfrm>
            <a:off x="9087336"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1" name="Picture Placeholder 2"/>
          <p:cNvSpPr>
            <a:spLocks noGrp="1"/>
          </p:cNvSpPr>
          <p:nvPr>
            <p:ph type="pic" sz="quarter" idx="20"/>
          </p:nvPr>
        </p:nvSpPr>
        <p:spPr>
          <a:xfrm>
            <a:off x="6815502"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2" name="Picture Placeholder 2"/>
          <p:cNvSpPr>
            <a:spLocks noGrp="1"/>
          </p:cNvSpPr>
          <p:nvPr>
            <p:ph type="pic" sz="quarter" idx="21"/>
          </p:nvPr>
        </p:nvSpPr>
        <p:spPr>
          <a:xfrm>
            <a:off x="4543668"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3" name="Picture Placeholder 2"/>
          <p:cNvSpPr>
            <a:spLocks noGrp="1"/>
          </p:cNvSpPr>
          <p:nvPr>
            <p:ph type="pic" sz="quarter" idx="22"/>
          </p:nvPr>
        </p:nvSpPr>
        <p:spPr>
          <a:xfrm>
            <a:off x="2271834"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4" name="Picture Placeholder 2"/>
          <p:cNvSpPr>
            <a:spLocks noGrp="1"/>
          </p:cNvSpPr>
          <p:nvPr>
            <p:ph type="pic" sz="quarter" idx="23"/>
          </p:nvPr>
        </p:nvSpPr>
        <p:spPr>
          <a:xfrm>
            <a:off x="0"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7" name="Picture Placeholder 2"/>
          <p:cNvSpPr>
            <a:spLocks noGrp="1"/>
          </p:cNvSpPr>
          <p:nvPr>
            <p:ph type="pic" sz="quarter" idx="25"/>
          </p:nvPr>
        </p:nvSpPr>
        <p:spPr>
          <a:xfrm>
            <a:off x="4543668"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8" name="Picture Placeholder 2"/>
          <p:cNvSpPr>
            <a:spLocks noGrp="1"/>
          </p:cNvSpPr>
          <p:nvPr>
            <p:ph type="pic" sz="quarter" idx="26"/>
          </p:nvPr>
        </p:nvSpPr>
        <p:spPr>
          <a:xfrm>
            <a:off x="2271834"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9" name="Picture Placeholder 2"/>
          <p:cNvSpPr>
            <a:spLocks noGrp="1"/>
          </p:cNvSpPr>
          <p:nvPr>
            <p:ph type="pic" sz="quarter" idx="27"/>
          </p:nvPr>
        </p:nvSpPr>
        <p:spPr>
          <a:xfrm>
            <a:off x="0"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0" name="Picture Placeholder 2"/>
          <p:cNvSpPr>
            <a:spLocks noGrp="1"/>
          </p:cNvSpPr>
          <p:nvPr>
            <p:ph type="pic" sz="quarter" idx="28"/>
          </p:nvPr>
        </p:nvSpPr>
        <p:spPr>
          <a:xfrm>
            <a:off x="0" y="6743703"/>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21" name="Picture 20" descr="A picture containing drawing&#10;&#10;Description automatically generated">
            <a:extLst>
              <a:ext uri="{FF2B5EF4-FFF2-40B4-BE49-F238E27FC236}">
                <a16:creationId xmlns:a16="http://schemas.microsoft.com/office/drawing/2014/main" id="{AB2D3455-4DB6-AD40-8226-3DC009A5363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spTree>
    <p:extLst>
      <p:ext uri="{BB962C8B-B14F-4D97-AF65-F5344CB8AC3E}">
        <p14:creationId xmlns:p14="http://schemas.microsoft.com/office/powerpoint/2010/main" val="1831470336"/>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076448"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6052354"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8D3D034F-D23D-3840-A32C-50C3BA8F04A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spTree>
    <p:extLst>
      <p:ext uri="{BB962C8B-B14F-4D97-AF65-F5344CB8AC3E}">
        <p14:creationId xmlns:p14="http://schemas.microsoft.com/office/powerpoint/2010/main" val="194203569"/>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457449" y="0"/>
            <a:ext cx="5485374"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0" y="0"/>
            <a:ext cx="245744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8F2218D0-88EB-0848-8A65-E9C52FBF873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spTree>
    <p:extLst>
      <p:ext uri="{BB962C8B-B14F-4D97-AF65-F5344CB8AC3E}">
        <p14:creationId xmlns:p14="http://schemas.microsoft.com/office/powerpoint/2010/main" val="2304810635"/>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7942823"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6" name="Picture 5" descr="A picture containing drawing&#10;&#10;Description automatically generated">
            <a:extLst>
              <a:ext uri="{FF2B5EF4-FFF2-40B4-BE49-F238E27FC236}">
                <a16:creationId xmlns:a16="http://schemas.microsoft.com/office/drawing/2014/main" id="{A33B3ED5-98CD-2848-B584-546FA3FFDA2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spTree>
    <p:extLst>
      <p:ext uri="{BB962C8B-B14F-4D97-AF65-F5344CB8AC3E}">
        <p14:creationId xmlns:p14="http://schemas.microsoft.com/office/powerpoint/2010/main" val="1985586856"/>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8180310" y="0"/>
            <a:ext cx="10107690" cy="10288588"/>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4" name="Picture 3" descr="A picture containing drawing&#10;&#10;Description automatically generated">
            <a:extLst>
              <a:ext uri="{FF2B5EF4-FFF2-40B4-BE49-F238E27FC236}">
                <a16:creationId xmlns:a16="http://schemas.microsoft.com/office/drawing/2014/main" id="{845DB840-E51E-724F-90BD-ACA7BDB363B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29980"/>
            <a:ext cx="3847684" cy="1736484"/>
          </a:xfrm>
          <a:prstGeom prst="rect">
            <a:avLst/>
          </a:prstGeom>
        </p:spPr>
      </p:pic>
    </p:spTree>
    <p:extLst>
      <p:ext uri="{BB962C8B-B14F-4D97-AF65-F5344CB8AC3E}">
        <p14:creationId xmlns:p14="http://schemas.microsoft.com/office/powerpoint/2010/main" val="41426512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07">
  <p:cSld name="07">
    <p:spTree>
      <p:nvGrpSpPr>
        <p:cNvPr id="1" name="Shape 82"/>
        <p:cNvGrpSpPr/>
        <p:nvPr/>
      </p:nvGrpSpPr>
      <p:grpSpPr>
        <a:xfrm>
          <a:off x="0" y="0"/>
          <a:ext cx="0" cy="0"/>
          <a:chOff x="0" y="0"/>
          <a:chExt cx="0" cy="0"/>
        </a:xfrm>
      </p:grpSpPr>
      <p:sp>
        <p:nvSpPr>
          <p:cNvPr id="83" name="Google Shape;83;p43"/>
          <p:cNvSpPr>
            <a:spLocks noGrp="1"/>
          </p:cNvSpPr>
          <p:nvPr>
            <p:ph type="pic" idx="2"/>
          </p:nvPr>
        </p:nvSpPr>
        <p:spPr>
          <a:xfrm>
            <a:off x="0" y="0"/>
            <a:ext cx="18288000" cy="10288588"/>
          </a:xfrm>
          <a:prstGeom prst="rect">
            <a:avLst/>
          </a:prstGeom>
          <a:solidFill>
            <a:srgbClr val="353535">
              <a:alpha val="11372"/>
            </a:srgbClr>
          </a:solidFill>
          <a:ln>
            <a:noFill/>
          </a:ln>
        </p:spPr>
      </p:sp>
      <p:sp>
        <p:nvSpPr>
          <p:cNvPr id="84" name="Google Shape;84;p43"/>
          <p:cNvSpPr/>
          <p:nvPr/>
        </p:nvSpPr>
        <p:spPr>
          <a:xfrm rot="-2700000">
            <a:off x="-4975069" y="2029188"/>
            <a:ext cx="17752544" cy="3778950"/>
          </a:xfrm>
          <a:prstGeom prst="rect">
            <a:avLst/>
          </a:prstGeom>
          <a:solidFill>
            <a:srgbClr val="011E4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5" name="Google Shape;85;p43"/>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6" name="Google Shape;86;p43" descr="A sign in the dark&#10;&#10;Description automatically generated"/>
          <p:cNvPicPr preferRelativeResize="0"/>
          <p:nvPr/>
        </p:nvPicPr>
        <p:blipFill rotWithShape="1">
          <a:blip r:embed="rId2">
            <a:alphaModFix/>
          </a:blip>
          <a:srcRect/>
          <a:stretch/>
        </p:blipFill>
        <p:spPr>
          <a:xfrm>
            <a:off x="-2665378" y="-7435166"/>
            <a:ext cx="20236810" cy="20236810"/>
          </a:xfrm>
          <a:prstGeom prst="rect">
            <a:avLst/>
          </a:prstGeom>
          <a:noFill/>
          <a:ln>
            <a:noFill/>
          </a:ln>
        </p:spPr>
      </p:pic>
      <p:sp>
        <p:nvSpPr>
          <p:cNvPr id="87" name="Google Shape;87;p43"/>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8" name="Google Shape;88;p43" descr="A picture containing drawing&#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89" name="Google Shape;89;p43"/>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Calibri" panose="020F0502020204030204" pitchFamily="34" charset="0"/>
                <a:ea typeface="Calibri" panose="020F0502020204030204" pitchFamily="34" charset="0"/>
                <a:cs typeface="Calibri" panose="020F0502020204030204" pitchFamily="34" charset="0"/>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dirty="0"/>
          </a:p>
        </p:txBody>
      </p:sp>
      <p:sp>
        <p:nvSpPr>
          <p:cNvPr id="90" name="Google Shape;90;p43"/>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rgbClr val="011E41"/>
                </a:solidFill>
                <a:latin typeface="Montserrat SemiBold"/>
                <a:ea typeface="Montserrat SemiBold"/>
                <a:cs typeface="Montserrat SemiBold"/>
                <a:sym typeface="Montserrat SemiBold"/>
              </a:rPr>
              <a:t>31 January 2022</a:t>
            </a:r>
            <a:endParaRPr sz="2400" b="1" i="0" u="none" strike="noStrike" cap="none">
              <a:solidFill>
                <a:srgbClr val="011E41"/>
              </a:solidFill>
              <a:latin typeface="Montserrat SemiBold"/>
              <a:ea typeface="Montserrat SemiBold"/>
              <a:cs typeface="Montserrat SemiBold"/>
              <a:sym typeface="Montserrat SemiBold"/>
            </a:endParaRPr>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24">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0" y="0"/>
            <a:ext cx="14831526" cy="10288588"/>
          </a:xfrm>
          <a:custGeom>
            <a:avLst/>
            <a:gdLst>
              <a:gd name="T0" fmla="*/ 0 w 3711"/>
              <a:gd name="T1" fmla="*/ 0 h 3236"/>
              <a:gd name="T2" fmla="*/ 319 w 3711"/>
              <a:gd name="T3" fmla="*/ 557 h 3236"/>
              <a:gd name="T4" fmla="*/ 640 w 3711"/>
              <a:gd name="T5" fmla="*/ 0 h 3236"/>
              <a:gd name="T6" fmla="*/ 0 w 3711"/>
              <a:gd name="T7" fmla="*/ 0 h 3236"/>
              <a:gd name="T8" fmla="*/ 349 w 3711"/>
              <a:gd name="T9" fmla="*/ 608 h 3236"/>
              <a:gd name="T10" fmla="*/ 625 w 3711"/>
              <a:gd name="T11" fmla="*/ 1089 h 3236"/>
              <a:gd name="T12" fmla="*/ 1252 w 3711"/>
              <a:gd name="T13" fmla="*/ 0 h 3236"/>
              <a:gd name="T14" fmla="*/ 699 w 3711"/>
              <a:gd name="T15" fmla="*/ 0 h 3236"/>
              <a:gd name="T16" fmla="*/ 349 w 3711"/>
              <a:gd name="T17" fmla="*/ 608 h 3236"/>
              <a:gd name="T18" fmla="*/ 654 w 3711"/>
              <a:gd name="T19" fmla="*/ 1140 h 3236"/>
              <a:gd name="T20" fmla="*/ 930 w 3711"/>
              <a:gd name="T21" fmla="*/ 1621 h 3236"/>
              <a:gd name="T22" fmla="*/ 1863 w 3711"/>
              <a:gd name="T23" fmla="*/ 0 h 3236"/>
              <a:gd name="T24" fmla="*/ 1310 w 3711"/>
              <a:gd name="T25" fmla="*/ 0 h 3236"/>
              <a:gd name="T26" fmla="*/ 654 w 3711"/>
              <a:gd name="T27" fmla="*/ 1140 h 3236"/>
              <a:gd name="T28" fmla="*/ 959 w 3711"/>
              <a:gd name="T29" fmla="*/ 1672 h 3236"/>
              <a:gd name="T30" fmla="*/ 1235 w 3711"/>
              <a:gd name="T31" fmla="*/ 2153 h 3236"/>
              <a:gd name="T32" fmla="*/ 2475 w 3711"/>
              <a:gd name="T33" fmla="*/ 0 h 3236"/>
              <a:gd name="T34" fmla="*/ 1921 w 3711"/>
              <a:gd name="T35" fmla="*/ 0 h 3236"/>
              <a:gd name="T36" fmla="*/ 959 w 3711"/>
              <a:gd name="T37" fmla="*/ 1672 h 3236"/>
              <a:gd name="T38" fmla="*/ 1265 w 3711"/>
              <a:gd name="T39" fmla="*/ 2204 h 3236"/>
              <a:gd name="T40" fmla="*/ 1541 w 3711"/>
              <a:gd name="T41" fmla="*/ 2685 h 3236"/>
              <a:gd name="T42" fmla="*/ 3086 w 3711"/>
              <a:gd name="T43" fmla="*/ 0 h 3236"/>
              <a:gd name="T44" fmla="*/ 2533 w 3711"/>
              <a:gd name="T45" fmla="*/ 0 h 3236"/>
              <a:gd name="T46" fmla="*/ 1265 w 3711"/>
              <a:gd name="T47" fmla="*/ 2204 h 3236"/>
              <a:gd name="T48" fmla="*/ 1569 w 3711"/>
              <a:gd name="T49" fmla="*/ 2736 h 3236"/>
              <a:gd name="T50" fmla="*/ 1856 w 3711"/>
              <a:gd name="T51" fmla="*/ 3236 h 3236"/>
              <a:gd name="T52" fmla="*/ 3711 w 3711"/>
              <a:gd name="T53" fmla="*/ 0 h 3236"/>
              <a:gd name="T54" fmla="*/ 3144 w 3711"/>
              <a:gd name="T55" fmla="*/ 0 h 3236"/>
              <a:gd name="T56" fmla="*/ 1569 w 3711"/>
              <a:gd name="T57" fmla="*/ 2736 h 3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11" h="3236">
                <a:moveTo>
                  <a:pt x="0" y="0"/>
                </a:moveTo>
                <a:lnTo>
                  <a:pt x="319" y="557"/>
                </a:lnTo>
                <a:lnTo>
                  <a:pt x="640" y="0"/>
                </a:lnTo>
                <a:lnTo>
                  <a:pt x="0" y="0"/>
                </a:lnTo>
                <a:close/>
                <a:moveTo>
                  <a:pt x="349" y="608"/>
                </a:moveTo>
                <a:lnTo>
                  <a:pt x="625" y="1089"/>
                </a:lnTo>
                <a:lnTo>
                  <a:pt x="1252" y="0"/>
                </a:lnTo>
                <a:lnTo>
                  <a:pt x="699" y="0"/>
                </a:lnTo>
                <a:lnTo>
                  <a:pt x="349" y="608"/>
                </a:lnTo>
                <a:close/>
                <a:moveTo>
                  <a:pt x="654" y="1140"/>
                </a:moveTo>
                <a:lnTo>
                  <a:pt x="930" y="1621"/>
                </a:lnTo>
                <a:lnTo>
                  <a:pt x="1863" y="0"/>
                </a:lnTo>
                <a:lnTo>
                  <a:pt x="1310" y="0"/>
                </a:lnTo>
                <a:lnTo>
                  <a:pt x="654" y="1140"/>
                </a:lnTo>
                <a:close/>
                <a:moveTo>
                  <a:pt x="959" y="1672"/>
                </a:moveTo>
                <a:lnTo>
                  <a:pt x="1235" y="2153"/>
                </a:lnTo>
                <a:lnTo>
                  <a:pt x="2475" y="0"/>
                </a:lnTo>
                <a:lnTo>
                  <a:pt x="1921" y="0"/>
                </a:lnTo>
                <a:lnTo>
                  <a:pt x="959" y="1672"/>
                </a:lnTo>
                <a:close/>
                <a:moveTo>
                  <a:pt x="1265" y="2204"/>
                </a:moveTo>
                <a:lnTo>
                  <a:pt x="1541" y="2685"/>
                </a:lnTo>
                <a:lnTo>
                  <a:pt x="3086" y="0"/>
                </a:lnTo>
                <a:lnTo>
                  <a:pt x="2533" y="0"/>
                </a:lnTo>
                <a:lnTo>
                  <a:pt x="1265" y="2204"/>
                </a:lnTo>
                <a:close/>
                <a:moveTo>
                  <a:pt x="1569" y="2736"/>
                </a:moveTo>
                <a:lnTo>
                  <a:pt x="1856" y="3236"/>
                </a:lnTo>
                <a:lnTo>
                  <a:pt x="3711" y="0"/>
                </a:lnTo>
                <a:lnTo>
                  <a:pt x="3144" y="0"/>
                </a:lnTo>
                <a:lnTo>
                  <a:pt x="1569" y="273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13A53D4D-C751-C94D-89AF-933F687BC08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spTree>
    <p:extLst>
      <p:ext uri="{BB962C8B-B14F-4D97-AF65-F5344CB8AC3E}">
        <p14:creationId xmlns:p14="http://schemas.microsoft.com/office/powerpoint/2010/main" val="1791556770"/>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25">
    <p:spTree>
      <p:nvGrpSpPr>
        <p:cNvPr id="1" name=""/>
        <p:cNvGrpSpPr/>
        <p:nvPr/>
      </p:nvGrpSpPr>
      <p:grpSpPr>
        <a:xfrm>
          <a:off x="0" y="0"/>
          <a:ext cx="0" cy="0"/>
          <a:chOff x="0" y="0"/>
          <a:chExt cx="0" cy="0"/>
        </a:xfrm>
      </p:grpSpPr>
      <p:sp>
        <p:nvSpPr>
          <p:cNvPr id="3" name="Рисунок 2"/>
          <p:cNvSpPr>
            <a:spLocks noGrp="1"/>
          </p:cNvSpPr>
          <p:nvPr>
            <p:ph type="pic" sz="quarter" idx="10"/>
          </p:nvPr>
        </p:nvSpPr>
        <p:spPr bwMode="auto">
          <a:xfrm>
            <a:off x="-1" y="0"/>
            <a:ext cx="11799269" cy="10288588"/>
          </a:xfrm>
          <a:custGeom>
            <a:avLst/>
            <a:gdLst>
              <a:gd name="connsiteX0" fmla="*/ 2182082 w 8389157"/>
              <a:gd name="connsiteY0" fmla="*/ 3719723 h 7315076"/>
              <a:gd name="connsiteX1" fmla="*/ 6229680 w 8389157"/>
              <a:gd name="connsiteY1" fmla="*/ 3719723 h 7315076"/>
              <a:gd name="connsiteX2" fmla="*/ 4205881 w 8389157"/>
              <a:gd name="connsiteY2" fmla="*/ 7315076 h 7315076"/>
              <a:gd name="connsiteX3" fmla="*/ 4194578 w 8389157"/>
              <a:gd name="connsiteY3" fmla="*/ 0 h 7315076"/>
              <a:gd name="connsiteX4" fmla="*/ 6218377 w 8389157"/>
              <a:gd name="connsiteY4" fmla="*/ 3595353 h 7315076"/>
              <a:gd name="connsiteX5" fmla="*/ 2170779 w 8389157"/>
              <a:gd name="connsiteY5" fmla="*/ 3595353 h 7315076"/>
              <a:gd name="connsiteX6" fmla="*/ 0 w 8389157"/>
              <a:gd name="connsiteY6" fmla="*/ 0 h 7315076"/>
              <a:gd name="connsiteX7" fmla="*/ 4058908 w 8389157"/>
              <a:gd name="connsiteY7" fmla="*/ 0 h 7315076"/>
              <a:gd name="connsiteX8" fmla="*/ 2028321 w 8389157"/>
              <a:gd name="connsiteY8" fmla="*/ 3595353 h 7315076"/>
              <a:gd name="connsiteX9" fmla="*/ 4330249 w 8389157"/>
              <a:gd name="connsiteY9" fmla="*/ 0 h 7315076"/>
              <a:gd name="connsiteX10" fmla="*/ 8389157 w 8389157"/>
              <a:gd name="connsiteY10" fmla="*/ 0 h 7315076"/>
              <a:gd name="connsiteX11" fmla="*/ 6358570 w 8389157"/>
              <a:gd name="connsiteY11" fmla="*/ 3595353 h 731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89157" h="7315076">
                <a:moveTo>
                  <a:pt x="2182082" y="3719723"/>
                </a:moveTo>
                <a:lnTo>
                  <a:pt x="6229680" y="3719723"/>
                </a:lnTo>
                <a:lnTo>
                  <a:pt x="4205881" y="7315076"/>
                </a:lnTo>
                <a:close/>
                <a:moveTo>
                  <a:pt x="4194578" y="0"/>
                </a:moveTo>
                <a:lnTo>
                  <a:pt x="6218377" y="3595353"/>
                </a:lnTo>
                <a:lnTo>
                  <a:pt x="2170779" y="3595353"/>
                </a:lnTo>
                <a:close/>
                <a:moveTo>
                  <a:pt x="0" y="0"/>
                </a:moveTo>
                <a:lnTo>
                  <a:pt x="4058908" y="0"/>
                </a:lnTo>
                <a:lnTo>
                  <a:pt x="2028321" y="3595353"/>
                </a:lnTo>
                <a:close/>
                <a:moveTo>
                  <a:pt x="4330249" y="0"/>
                </a:moveTo>
                <a:lnTo>
                  <a:pt x="8389157" y="0"/>
                </a:lnTo>
                <a:lnTo>
                  <a:pt x="6358570" y="359535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EAC61CB5-456D-954E-B019-5E4216A493C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spTree>
    <p:extLst>
      <p:ext uri="{BB962C8B-B14F-4D97-AF65-F5344CB8AC3E}">
        <p14:creationId xmlns:p14="http://schemas.microsoft.com/office/powerpoint/2010/main" val="4202141025"/>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2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10460736" y="2301970"/>
            <a:ext cx="7827263" cy="7986618"/>
          </a:xfrm>
          <a:custGeom>
            <a:avLst/>
            <a:gdLst>
              <a:gd name="T0" fmla="*/ 2840 w 4177"/>
              <a:gd name="T1" fmla="*/ 704 h 4262"/>
              <a:gd name="T2" fmla="*/ 2804 w 4177"/>
              <a:gd name="T3" fmla="*/ 586 h 4262"/>
              <a:gd name="T4" fmla="*/ 2798 w 4177"/>
              <a:gd name="T5" fmla="*/ 465 h 4262"/>
              <a:gd name="T6" fmla="*/ 2820 w 4177"/>
              <a:gd name="T7" fmla="*/ 348 h 4262"/>
              <a:gd name="T8" fmla="*/ 2870 w 4177"/>
              <a:gd name="T9" fmla="*/ 237 h 4262"/>
              <a:gd name="T10" fmla="*/ 2946 w 4177"/>
              <a:gd name="T11" fmla="*/ 142 h 4262"/>
              <a:gd name="T12" fmla="*/ 3045 w 4177"/>
              <a:gd name="T13" fmla="*/ 67 h 4262"/>
              <a:gd name="T14" fmla="*/ 3160 w 4177"/>
              <a:gd name="T15" fmla="*/ 18 h 4262"/>
              <a:gd name="T16" fmla="*/ 3280 w 4177"/>
              <a:gd name="T17" fmla="*/ 0 h 4262"/>
              <a:gd name="T18" fmla="*/ 3400 w 4177"/>
              <a:gd name="T19" fmla="*/ 11 h 4262"/>
              <a:gd name="T20" fmla="*/ 3513 w 4177"/>
              <a:gd name="T21" fmla="*/ 51 h 4262"/>
              <a:gd name="T22" fmla="*/ 3613 w 4177"/>
              <a:gd name="T23" fmla="*/ 116 h 4262"/>
              <a:gd name="T24" fmla="*/ 3698 w 4177"/>
              <a:gd name="T25" fmla="*/ 207 h 4262"/>
              <a:gd name="T26" fmla="*/ 4177 w 4177"/>
              <a:gd name="T27" fmla="*/ 4262 h 4262"/>
              <a:gd name="T28" fmla="*/ 2441 w 4177"/>
              <a:gd name="T29" fmla="*/ 2118 h 4262"/>
              <a:gd name="T30" fmla="*/ 2411 w 4177"/>
              <a:gd name="T31" fmla="*/ 1999 h 4262"/>
              <a:gd name="T32" fmla="*/ 2411 w 4177"/>
              <a:gd name="T33" fmla="*/ 1878 h 4262"/>
              <a:gd name="T34" fmla="*/ 2439 w 4177"/>
              <a:gd name="T35" fmla="*/ 1761 h 4262"/>
              <a:gd name="T36" fmla="*/ 2495 w 4177"/>
              <a:gd name="T37" fmla="*/ 1654 h 4262"/>
              <a:gd name="T38" fmla="*/ 2574 w 4177"/>
              <a:gd name="T39" fmla="*/ 1562 h 4262"/>
              <a:gd name="T40" fmla="*/ 2679 w 4177"/>
              <a:gd name="T41" fmla="*/ 1491 h 4262"/>
              <a:gd name="T42" fmla="*/ 2796 w 4177"/>
              <a:gd name="T43" fmla="*/ 1449 h 4262"/>
              <a:gd name="T44" fmla="*/ 2916 w 4177"/>
              <a:gd name="T45" fmla="*/ 1437 h 4262"/>
              <a:gd name="T46" fmla="*/ 3034 w 4177"/>
              <a:gd name="T47" fmla="*/ 1454 h 4262"/>
              <a:gd name="T48" fmla="*/ 3145 w 4177"/>
              <a:gd name="T49" fmla="*/ 1498 h 4262"/>
              <a:gd name="T50" fmla="*/ 3243 w 4177"/>
              <a:gd name="T51" fmla="*/ 1569 h 4262"/>
              <a:gd name="T52" fmla="*/ 3323 w 4177"/>
              <a:gd name="T53" fmla="*/ 1664 h 4262"/>
              <a:gd name="T54" fmla="*/ 641 w 4177"/>
              <a:gd name="T55" fmla="*/ 1114 h 4262"/>
              <a:gd name="T56" fmla="*/ 593 w 4177"/>
              <a:gd name="T57" fmla="*/ 997 h 4262"/>
              <a:gd name="T58" fmla="*/ 575 w 4177"/>
              <a:gd name="T59" fmla="*/ 877 h 4262"/>
              <a:gd name="T60" fmla="*/ 586 w 4177"/>
              <a:gd name="T61" fmla="*/ 758 h 4262"/>
              <a:gd name="T62" fmla="*/ 625 w 4177"/>
              <a:gd name="T63" fmla="*/ 644 h 4262"/>
              <a:gd name="T64" fmla="*/ 690 w 4177"/>
              <a:gd name="T65" fmla="*/ 543 h 4262"/>
              <a:gd name="T66" fmla="*/ 781 w 4177"/>
              <a:gd name="T67" fmla="*/ 458 h 4262"/>
              <a:gd name="T68" fmla="*/ 892 w 4177"/>
              <a:gd name="T69" fmla="*/ 397 h 4262"/>
              <a:gd name="T70" fmla="*/ 1011 w 4177"/>
              <a:gd name="T71" fmla="*/ 368 h 4262"/>
              <a:gd name="T72" fmla="*/ 1130 w 4177"/>
              <a:gd name="T73" fmla="*/ 368 h 4262"/>
              <a:gd name="T74" fmla="*/ 1246 w 4177"/>
              <a:gd name="T75" fmla="*/ 396 h 4262"/>
              <a:gd name="T76" fmla="*/ 1353 w 4177"/>
              <a:gd name="T77" fmla="*/ 451 h 4262"/>
              <a:gd name="T78" fmla="*/ 1445 w 4177"/>
              <a:gd name="T79" fmla="*/ 532 h 4262"/>
              <a:gd name="T80" fmla="*/ 3602 w 4177"/>
              <a:gd name="T81" fmla="*/ 4262 h 4262"/>
              <a:gd name="T82" fmla="*/ 42 w 4177"/>
              <a:gd name="T83" fmla="*/ 2181 h 4262"/>
              <a:gd name="T84" fmla="*/ 7 w 4177"/>
              <a:gd name="T85" fmla="*/ 2062 h 4262"/>
              <a:gd name="T86" fmla="*/ 1 w 4177"/>
              <a:gd name="T87" fmla="*/ 1941 h 4262"/>
              <a:gd name="T88" fmla="*/ 23 w 4177"/>
              <a:gd name="T89" fmla="*/ 1824 h 4262"/>
              <a:gd name="T90" fmla="*/ 73 w 4177"/>
              <a:gd name="T91" fmla="*/ 1715 h 4262"/>
              <a:gd name="T92" fmla="*/ 148 w 4177"/>
              <a:gd name="T93" fmla="*/ 1619 h 4262"/>
              <a:gd name="T94" fmla="*/ 247 w 4177"/>
              <a:gd name="T95" fmla="*/ 1543 h 4262"/>
              <a:gd name="T96" fmla="*/ 363 w 4177"/>
              <a:gd name="T97" fmla="*/ 1494 h 4262"/>
              <a:gd name="T98" fmla="*/ 483 w 4177"/>
              <a:gd name="T99" fmla="*/ 1476 h 4262"/>
              <a:gd name="T100" fmla="*/ 602 w 4177"/>
              <a:gd name="T101" fmla="*/ 1488 h 4262"/>
              <a:gd name="T102" fmla="*/ 716 w 4177"/>
              <a:gd name="T103" fmla="*/ 1527 h 4262"/>
              <a:gd name="T104" fmla="*/ 816 w 4177"/>
              <a:gd name="T105" fmla="*/ 1592 h 4262"/>
              <a:gd name="T106" fmla="*/ 901 w 4177"/>
              <a:gd name="T107" fmla="*/ 1683 h 4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77" h="4262">
                <a:moveTo>
                  <a:pt x="4177" y="1036"/>
                </a:moveTo>
                <a:lnTo>
                  <a:pt x="4177" y="3034"/>
                </a:lnTo>
                <a:lnTo>
                  <a:pt x="2863" y="749"/>
                </a:lnTo>
                <a:lnTo>
                  <a:pt x="2850" y="727"/>
                </a:lnTo>
                <a:lnTo>
                  <a:pt x="2840" y="704"/>
                </a:lnTo>
                <a:lnTo>
                  <a:pt x="2830" y="681"/>
                </a:lnTo>
                <a:lnTo>
                  <a:pt x="2822" y="657"/>
                </a:lnTo>
                <a:lnTo>
                  <a:pt x="2814" y="634"/>
                </a:lnTo>
                <a:lnTo>
                  <a:pt x="2808" y="609"/>
                </a:lnTo>
                <a:lnTo>
                  <a:pt x="2804" y="586"/>
                </a:lnTo>
                <a:lnTo>
                  <a:pt x="2800" y="562"/>
                </a:lnTo>
                <a:lnTo>
                  <a:pt x="2798" y="538"/>
                </a:lnTo>
                <a:lnTo>
                  <a:pt x="2797" y="513"/>
                </a:lnTo>
                <a:lnTo>
                  <a:pt x="2797" y="489"/>
                </a:lnTo>
                <a:lnTo>
                  <a:pt x="2798" y="465"/>
                </a:lnTo>
                <a:lnTo>
                  <a:pt x="2800" y="441"/>
                </a:lnTo>
                <a:lnTo>
                  <a:pt x="2804" y="417"/>
                </a:lnTo>
                <a:lnTo>
                  <a:pt x="2808" y="393"/>
                </a:lnTo>
                <a:lnTo>
                  <a:pt x="2814" y="370"/>
                </a:lnTo>
                <a:lnTo>
                  <a:pt x="2820" y="348"/>
                </a:lnTo>
                <a:lnTo>
                  <a:pt x="2828" y="324"/>
                </a:lnTo>
                <a:lnTo>
                  <a:pt x="2837" y="302"/>
                </a:lnTo>
                <a:lnTo>
                  <a:pt x="2847" y="280"/>
                </a:lnTo>
                <a:lnTo>
                  <a:pt x="2858" y="259"/>
                </a:lnTo>
                <a:lnTo>
                  <a:pt x="2870" y="237"/>
                </a:lnTo>
                <a:lnTo>
                  <a:pt x="2883" y="217"/>
                </a:lnTo>
                <a:lnTo>
                  <a:pt x="2897" y="198"/>
                </a:lnTo>
                <a:lnTo>
                  <a:pt x="2913" y="179"/>
                </a:lnTo>
                <a:lnTo>
                  <a:pt x="2929" y="161"/>
                </a:lnTo>
                <a:lnTo>
                  <a:pt x="2946" y="142"/>
                </a:lnTo>
                <a:lnTo>
                  <a:pt x="2964" y="125"/>
                </a:lnTo>
                <a:lnTo>
                  <a:pt x="2982" y="109"/>
                </a:lnTo>
                <a:lnTo>
                  <a:pt x="3002" y="94"/>
                </a:lnTo>
                <a:lnTo>
                  <a:pt x="3023" y="80"/>
                </a:lnTo>
                <a:lnTo>
                  <a:pt x="3045" y="67"/>
                </a:lnTo>
                <a:lnTo>
                  <a:pt x="3068" y="55"/>
                </a:lnTo>
                <a:lnTo>
                  <a:pt x="3090" y="43"/>
                </a:lnTo>
                <a:lnTo>
                  <a:pt x="3113" y="33"/>
                </a:lnTo>
                <a:lnTo>
                  <a:pt x="3137" y="25"/>
                </a:lnTo>
                <a:lnTo>
                  <a:pt x="3160" y="18"/>
                </a:lnTo>
                <a:lnTo>
                  <a:pt x="3184" y="12"/>
                </a:lnTo>
                <a:lnTo>
                  <a:pt x="3208" y="7"/>
                </a:lnTo>
                <a:lnTo>
                  <a:pt x="3232" y="4"/>
                </a:lnTo>
                <a:lnTo>
                  <a:pt x="3256" y="1"/>
                </a:lnTo>
                <a:lnTo>
                  <a:pt x="3280" y="0"/>
                </a:lnTo>
                <a:lnTo>
                  <a:pt x="3304" y="0"/>
                </a:lnTo>
                <a:lnTo>
                  <a:pt x="3328" y="1"/>
                </a:lnTo>
                <a:lnTo>
                  <a:pt x="3353" y="4"/>
                </a:lnTo>
                <a:lnTo>
                  <a:pt x="3376" y="7"/>
                </a:lnTo>
                <a:lnTo>
                  <a:pt x="3400" y="11"/>
                </a:lnTo>
                <a:lnTo>
                  <a:pt x="3423" y="17"/>
                </a:lnTo>
                <a:lnTo>
                  <a:pt x="3446" y="24"/>
                </a:lnTo>
                <a:lnTo>
                  <a:pt x="3468" y="32"/>
                </a:lnTo>
                <a:lnTo>
                  <a:pt x="3491" y="40"/>
                </a:lnTo>
                <a:lnTo>
                  <a:pt x="3513" y="51"/>
                </a:lnTo>
                <a:lnTo>
                  <a:pt x="3534" y="62"/>
                </a:lnTo>
                <a:lnTo>
                  <a:pt x="3555" y="74"/>
                </a:lnTo>
                <a:lnTo>
                  <a:pt x="3575" y="87"/>
                </a:lnTo>
                <a:lnTo>
                  <a:pt x="3594" y="101"/>
                </a:lnTo>
                <a:lnTo>
                  <a:pt x="3613" y="116"/>
                </a:lnTo>
                <a:lnTo>
                  <a:pt x="3633" y="132"/>
                </a:lnTo>
                <a:lnTo>
                  <a:pt x="3650" y="150"/>
                </a:lnTo>
                <a:lnTo>
                  <a:pt x="3667" y="168"/>
                </a:lnTo>
                <a:lnTo>
                  <a:pt x="3683" y="187"/>
                </a:lnTo>
                <a:lnTo>
                  <a:pt x="3698" y="207"/>
                </a:lnTo>
                <a:lnTo>
                  <a:pt x="3712" y="227"/>
                </a:lnTo>
                <a:lnTo>
                  <a:pt x="3725" y="250"/>
                </a:lnTo>
                <a:lnTo>
                  <a:pt x="4177" y="1036"/>
                </a:lnTo>
                <a:close/>
                <a:moveTo>
                  <a:pt x="4177" y="3148"/>
                </a:moveTo>
                <a:lnTo>
                  <a:pt x="4177" y="4262"/>
                </a:lnTo>
                <a:lnTo>
                  <a:pt x="3668" y="4262"/>
                </a:lnTo>
                <a:lnTo>
                  <a:pt x="2474" y="2187"/>
                </a:lnTo>
                <a:lnTo>
                  <a:pt x="2462" y="2163"/>
                </a:lnTo>
                <a:lnTo>
                  <a:pt x="2450" y="2141"/>
                </a:lnTo>
                <a:lnTo>
                  <a:pt x="2441" y="2118"/>
                </a:lnTo>
                <a:lnTo>
                  <a:pt x="2432" y="2095"/>
                </a:lnTo>
                <a:lnTo>
                  <a:pt x="2425" y="2070"/>
                </a:lnTo>
                <a:lnTo>
                  <a:pt x="2419" y="2047"/>
                </a:lnTo>
                <a:lnTo>
                  <a:pt x="2415" y="2023"/>
                </a:lnTo>
                <a:lnTo>
                  <a:pt x="2411" y="1999"/>
                </a:lnTo>
                <a:lnTo>
                  <a:pt x="2409" y="1974"/>
                </a:lnTo>
                <a:lnTo>
                  <a:pt x="2408" y="1950"/>
                </a:lnTo>
                <a:lnTo>
                  <a:pt x="2408" y="1926"/>
                </a:lnTo>
                <a:lnTo>
                  <a:pt x="2409" y="1902"/>
                </a:lnTo>
                <a:lnTo>
                  <a:pt x="2411" y="1878"/>
                </a:lnTo>
                <a:lnTo>
                  <a:pt x="2414" y="1854"/>
                </a:lnTo>
                <a:lnTo>
                  <a:pt x="2419" y="1831"/>
                </a:lnTo>
                <a:lnTo>
                  <a:pt x="2425" y="1808"/>
                </a:lnTo>
                <a:lnTo>
                  <a:pt x="2431" y="1784"/>
                </a:lnTo>
                <a:lnTo>
                  <a:pt x="2439" y="1761"/>
                </a:lnTo>
                <a:lnTo>
                  <a:pt x="2448" y="1739"/>
                </a:lnTo>
                <a:lnTo>
                  <a:pt x="2458" y="1718"/>
                </a:lnTo>
                <a:lnTo>
                  <a:pt x="2470" y="1696"/>
                </a:lnTo>
                <a:lnTo>
                  <a:pt x="2482" y="1675"/>
                </a:lnTo>
                <a:lnTo>
                  <a:pt x="2495" y="1654"/>
                </a:lnTo>
                <a:lnTo>
                  <a:pt x="2509" y="1635"/>
                </a:lnTo>
                <a:lnTo>
                  <a:pt x="2524" y="1616"/>
                </a:lnTo>
                <a:lnTo>
                  <a:pt x="2540" y="1597"/>
                </a:lnTo>
                <a:lnTo>
                  <a:pt x="2557" y="1579"/>
                </a:lnTo>
                <a:lnTo>
                  <a:pt x="2574" y="1562"/>
                </a:lnTo>
                <a:lnTo>
                  <a:pt x="2593" y="1547"/>
                </a:lnTo>
                <a:lnTo>
                  <a:pt x="2614" y="1531"/>
                </a:lnTo>
                <a:lnTo>
                  <a:pt x="2635" y="1517"/>
                </a:lnTo>
                <a:lnTo>
                  <a:pt x="2656" y="1504"/>
                </a:lnTo>
                <a:lnTo>
                  <a:pt x="2679" y="1491"/>
                </a:lnTo>
                <a:lnTo>
                  <a:pt x="2701" y="1480"/>
                </a:lnTo>
                <a:lnTo>
                  <a:pt x="2724" y="1471"/>
                </a:lnTo>
                <a:lnTo>
                  <a:pt x="2748" y="1462"/>
                </a:lnTo>
                <a:lnTo>
                  <a:pt x="2772" y="1455"/>
                </a:lnTo>
                <a:lnTo>
                  <a:pt x="2796" y="1449"/>
                </a:lnTo>
                <a:lnTo>
                  <a:pt x="2819" y="1444"/>
                </a:lnTo>
                <a:lnTo>
                  <a:pt x="2843" y="1441"/>
                </a:lnTo>
                <a:lnTo>
                  <a:pt x="2867" y="1439"/>
                </a:lnTo>
                <a:lnTo>
                  <a:pt x="2891" y="1437"/>
                </a:lnTo>
                <a:lnTo>
                  <a:pt x="2916" y="1437"/>
                </a:lnTo>
                <a:lnTo>
                  <a:pt x="2940" y="1438"/>
                </a:lnTo>
                <a:lnTo>
                  <a:pt x="2964" y="1441"/>
                </a:lnTo>
                <a:lnTo>
                  <a:pt x="2987" y="1444"/>
                </a:lnTo>
                <a:lnTo>
                  <a:pt x="3010" y="1449"/>
                </a:lnTo>
                <a:lnTo>
                  <a:pt x="3034" y="1454"/>
                </a:lnTo>
                <a:lnTo>
                  <a:pt x="3057" y="1461"/>
                </a:lnTo>
                <a:lnTo>
                  <a:pt x="3080" y="1469"/>
                </a:lnTo>
                <a:lnTo>
                  <a:pt x="3102" y="1478"/>
                </a:lnTo>
                <a:lnTo>
                  <a:pt x="3124" y="1487"/>
                </a:lnTo>
                <a:lnTo>
                  <a:pt x="3145" y="1498"/>
                </a:lnTo>
                <a:lnTo>
                  <a:pt x="3166" y="1511"/>
                </a:lnTo>
                <a:lnTo>
                  <a:pt x="3186" y="1524"/>
                </a:lnTo>
                <a:lnTo>
                  <a:pt x="3206" y="1538"/>
                </a:lnTo>
                <a:lnTo>
                  <a:pt x="3225" y="1553"/>
                </a:lnTo>
                <a:lnTo>
                  <a:pt x="3243" y="1569"/>
                </a:lnTo>
                <a:lnTo>
                  <a:pt x="3261" y="1586"/>
                </a:lnTo>
                <a:lnTo>
                  <a:pt x="3278" y="1605"/>
                </a:lnTo>
                <a:lnTo>
                  <a:pt x="3294" y="1624"/>
                </a:lnTo>
                <a:lnTo>
                  <a:pt x="3309" y="1644"/>
                </a:lnTo>
                <a:lnTo>
                  <a:pt x="3323" y="1664"/>
                </a:lnTo>
                <a:lnTo>
                  <a:pt x="3336" y="1686"/>
                </a:lnTo>
                <a:lnTo>
                  <a:pt x="4177" y="3148"/>
                </a:lnTo>
                <a:close/>
                <a:moveTo>
                  <a:pt x="3602" y="4262"/>
                </a:moveTo>
                <a:lnTo>
                  <a:pt x="2452" y="4262"/>
                </a:lnTo>
                <a:lnTo>
                  <a:pt x="641" y="1114"/>
                </a:lnTo>
                <a:lnTo>
                  <a:pt x="629" y="1090"/>
                </a:lnTo>
                <a:lnTo>
                  <a:pt x="618" y="1068"/>
                </a:lnTo>
                <a:lnTo>
                  <a:pt x="608" y="1045"/>
                </a:lnTo>
                <a:lnTo>
                  <a:pt x="600" y="1022"/>
                </a:lnTo>
                <a:lnTo>
                  <a:pt x="593" y="997"/>
                </a:lnTo>
                <a:lnTo>
                  <a:pt x="587" y="973"/>
                </a:lnTo>
                <a:lnTo>
                  <a:pt x="582" y="950"/>
                </a:lnTo>
                <a:lnTo>
                  <a:pt x="579" y="926"/>
                </a:lnTo>
                <a:lnTo>
                  <a:pt x="576" y="901"/>
                </a:lnTo>
                <a:lnTo>
                  <a:pt x="575" y="877"/>
                </a:lnTo>
                <a:lnTo>
                  <a:pt x="575" y="853"/>
                </a:lnTo>
                <a:lnTo>
                  <a:pt x="576" y="829"/>
                </a:lnTo>
                <a:lnTo>
                  <a:pt x="579" y="804"/>
                </a:lnTo>
                <a:lnTo>
                  <a:pt x="582" y="781"/>
                </a:lnTo>
                <a:lnTo>
                  <a:pt x="586" y="758"/>
                </a:lnTo>
                <a:lnTo>
                  <a:pt x="592" y="734"/>
                </a:lnTo>
                <a:lnTo>
                  <a:pt x="599" y="711"/>
                </a:lnTo>
                <a:lnTo>
                  <a:pt x="607" y="688"/>
                </a:lnTo>
                <a:lnTo>
                  <a:pt x="615" y="666"/>
                </a:lnTo>
                <a:lnTo>
                  <a:pt x="625" y="644"/>
                </a:lnTo>
                <a:lnTo>
                  <a:pt x="636" y="622"/>
                </a:lnTo>
                <a:lnTo>
                  <a:pt x="648" y="602"/>
                </a:lnTo>
                <a:lnTo>
                  <a:pt x="661" y="581"/>
                </a:lnTo>
                <a:lnTo>
                  <a:pt x="675" y="562"/>
                </a:lnTo>
                <a:lnTo>
                  <a:pt x="690" y="543"/>
                </a:lnTo>
                <a:lnTo>
                  <a:pt x="707" y="524"/>
                </a:lnTo>
                <a:lnTo>
                  <a:pt x="724" y="506"/>
                </a:lnTo>
                <a:lnTo>
                  <a:pt x="742" y="489"/>
                </a:lnTo>
                <a:lnTo>
                  <a:pt x="761" y="474"/>
                </a:lnTo>
                <a:lnTo>
                  <a:pt x="781" y="458"/>
                </a:lnTo>
                <a:lnTo>
                  <a:pt x="801" y="444"/>
                </a:lnTo>
                <a:lnTo>
                  <a:pt x="823" y="430"/>
                </a:lnTo>
                <a:lnTo>
                  <a:pt x="845" y="418"/>
                </a:lnTo>
                <a:lnTo>
                  <a:pt x="869" y="407"/>
                </a:lnTo>
                <a:lnTo>
                  <a:pt x="892" y="397"/>
                </a:lnTo>
                <a:lnTo>
                  <a:pt x="915" y="389"/>
                </a:lnTo>
                <a:lnTo>
                  <a:pt x="938" y="382"/>
                </a:lnTo>
                <a:lnTo>
                  <a:pt x="962" y="376"/>
                </a:lnTo>
                <a:lnTo>
                  <a:pt x="986" y="371"/>
                </a:lnTo>
                <a:lnTo>
                  <a:pt x="1011" y="368"/>
                </a:lnTo>
                <a:lnTo>
                  <a:pt x="1035" y="365"/>
                </a:lnTo>
                <a:lnTo>
                  <a:pt x="1059" y="364"/>
                </a:lnTo>
                <a:lnTo>
                  <a:pt x="1083" y="364"/>
                </a:lnTo>
                <a:lnTo>
                  <a:pt x="1106" y="365"/>
                </a:lnTo>
                <a:lnTo>
                  <a:pt x="1130" y="368"/>
                </a:lnTo>
                <a:lnTo>
                  <a:pt x="1155" y="371"/>
                </a:lnTo>
                <a:lnTo>
                  <a:pt x="1178" y="376"/>
                </a:lnTo>
                <a:lnTo>
                  <a:pt x="1201" y="381"/>
                </a:lnTo>
                <a:lnTo>
                  <a:pt x="1224" y="388"/>
                </a:lnTo>
                <a:lnTo>
                  <a:pt x="1246" y="396"/>
                </a:lnTo>
                <a:lnTo>
                  <a:pt x="1268" y="404"/>
                </a:lnTo>
                <a:lnTo>
                  <a:pt x="1291" y="414"/>
                </a:lnTo>
                <a:lnTo>
                  <a:pt x="1312" y="425"/>
                </a:lnTo>
                <a:lnTo>
                  <a:pt x="1333" y="438"/>
                </a:lnTo>
                <a:lnTo>
                  <a:pt x="1353" y="451"/>
                </a:lnTo>
                <a:lnTo>
                  <a:pt x="1373" y="465"/>
                </a:lnTo>
                <a:lnTo>
                  <a:pt x="1392" y="480"/>
                </a:lnTo>
                <a:lnTo>
                  <a:pt x="1410" y="496"/>
                </a:lnTo>
                <a:lnTo>
                  <a:pt x="1427" y="513"/>
                </a:lnTo>
                <a:lnTo>
                  <a:pt x="1445" y="532"/>
                </a:lnTo>
                <a:lnTo>
                  <a:pt x="1461" y="551"/>
                </a:lnTo>
                <a:lnTo>
                  <a:pt x="1476" y="571"/>
                </a:lnTo>
                <a:lnTo>
                  <a:pt x="1490" y="591"/>
                </a:lnTo>
                <a:lnTo>
                  <a:pt x="1504" y="613"/>
                </a:lnTo>
                <a:lnTo>
                  <a:pt x="3602" y="4262"/>
                </a:lnTo>
                <a:close/>
                <a:moveTo>
                  <a:pt x="2387" y="4262"/>
                </a:moveTo>
                <a:lnTo>
                  <a:pt x="1237" y="4262"/>
                </a:lnTo>
                <a:lnTo>
                  <a:pt x="65" y="2226"/>
                </a:lnTo>
                <a:lnTo>
                  <a:pt x="53" y="2203"/>
                </a:lnTo>
                <a:lnTo>
                  <a:pt x="42" y="2181"/>
                </a:lnTo>
                <a:lnTo>
                  <a:pt x="33" y="2157"/>
                </a:lnTo>
                <a:lnTo>
                  <a:pt x="24" y="2134"/>
                </a:lnTo>
                <a:lnTo>
                  <a:pt x="17" y="2110"/>
                </a:lnTo>
                <a:lnTo>
                  <a:pt x="11" y="2086"/>
                </a:lnTo>
                <a:lnTo>
                  <a:pt x="7" y="2062"/>
                </a:lnTo>
                <a:lnTo>
                  <a:pt x="3" y="2038"/>
                </a:lnTo>
                <a:lnTo>
                  <a:pt x="1" y="2014"/>
                </a:lnTo>
                <a:lnTo>
                  <a:pt x="0" y="1990"/>
                </a:lnTo>
                <a:lnTo>
                  <a:pt x="0" y="1965"/>
                </a:lnTo>
                <a:lnTo>
                  <a:pt x="1" y="1941"/>
                </a:lnTo>
                <a:lnTo>
                  <a:pt x="3" y="1917"/>
                </a:lnTo>
                <a:lnTo>
                  <a:pt x="6" y="1894"/>
                </a:lnTo>
                <a:lnTo>
                  <a:pt x="11" y="1870"/>
                </a:lnTo>
                <a:lnTo>
                  <a:pt x="16" y="1846"/>
                </a:lnTo>
                <a:lnTo>
                  <a:pt x="23" y="1824"/>
                </a:lnTo>
                <a:lnTo>
                  <a:pt x="31" y="1801"/>
                </a:lnTo>
                <a:lnTo>
                  <a:pt x="40" y="1778"/>
                </a:lnTo>
                <a:lnTo>
                  <a:pt x="50" y="1756"/>
                </a:lnTo>
                <a:lnTo>
                  <a:pt x="61" y="1735"/>
                </a:lnTo>
                <a:lnTo>
                  <a:pt x="73" y="1715"/>
                </a:lnTo>
                <a:lnTo>
                  <a:pt x="86" y="1693"/>
                </a:lnTo>
                <a:lnTo>
                  <a:pt x="100" y="1674"/>
                </a:lnTo>
                <a:lnTo>
                  <a:pt x="115" y="1655"/>
                </a:lnTo>
                <a:lnTo>
                  <a:pt x="132" y="1637"/>
                </a:lnTo>
                <a:lnTo>
                  <a:pt x="148" y="1619"/>
                </a:lnTo>
                <a:lnTo>
                  <a:pt x="166" y="1602"/>
                </a:lnTo>
                <a:lnTo>
                  <a:pt x="185" y="1585"/>
                </a:lnTo>
                <a:lnTo>
                  <a:pt x="205" y="1570"/>
                </a:lnTo>
                <a:lnTo>
                  <a:pt x="226" y="1556"/>
                </a:lnTo>
                <a:lnTo>
                  <a:pt x="247" y="1543"/>
                </a:lnTo>
                <a:lnTo>
                  <a:pt x="271" y="1531"/>
                </a:lnTo>
                <a:lnTo>
                  <a:pt x="293" y="1520"/>
                </a:lnTo>
                <a:lnTo>
                  <a:pt x="316" y="1510"/>
                </a:lnTo>
                <a:lnTo>
                  <a:pt x="339" y="1502"/>
                </a:lnTo>
                <a:lnTo>
                  <a:pt x="363" y="1494"/>
                </a:lnTo>
                <a:lnTo>
                  <a:pt x="387" y="1488"/>
                </a:lnTo>
                <a:lnTo>
                  <a:pt x="411" y="1483"/>
                </a:lnTo>
                <a:lnTo>
                  <a:pt x="435" y="1480"/>
                </a:lnTo>
                <a:lnTo>
                  <a:pt x="459" y="1477"/>
                </a:lnTo>
                <a:lnTo>
                  <a:pt x="483" y="1476"/>
                </a:lnTo>
                <a:lnTo>
                  <a:pt x="507" y="1476"/>
                </a:lnTo>
                <a:lnTo>
                  <a:pt x="531" y="1477"/>
                </a:lnTo>
                <a:lnTo>
                  <a:pt x="555" y="1480"/>
                </a:lnTo>
                <a:lnTo>
                  <a:pt x="579" y="1483"/>
                </a:lnTo>
                <a:lnTo>
                  <a:pt x="602" y="1488"/>
                </a:lnTo>
                <a:lnTo>
                  <a:pt x="626" y="1493"/>
                </a:lnTo>
                <a:lnTo>
                  <a:pt x="648" y="1500"/>
                </a:lnTo>
                <a:lnTo>
                  <a:pt x="671" y="1509"/>
                </a:lnTo>
                <a:lnTo>
                  <a:pt x="693" y="1517"/>
                </a:lnTo>
                <a:lnTo>
                  <a:pt x="716" y="1527"/>
                </a:lnTo>
                <a:lnTo>
                  <a:pt x="737" y="1538"/>
                </a:lnTo>
                <a:lnTo>
                  <a:pt x="757" y="1550"/>
                </a:lnTo>
                <a:lnTo>
                  <a:pt x="778" y="1563"/>
                </a:lnTo>
                <a:lnTo>
                  <a:pt x="797" y="1577"/>
                </a:lnTo>
                <a:lnTo>
                  <a:pt x="816" y="1592"/>
                </a:lnTo>
                <a:lnTo>
                  <a:pt x="834" y="1609"/>
                </a:lnTo>
                <a:lnTo>
                  <a:pt x="853" y="1626"/>
                </a:lnTo>
                <a:lnTo>
                  <a:pt x="870" y="1644"/>
                </a:lnTo>
                <a:lnTo>
                  <a:pt x="885" y="1663"/>
                </a:lnTo>
                <a:lnTo>
                  <a:pt x="901" y="1683"/>
                </a:lnTo>
                <a:lnTo>
                  <a:pt x="915" y="1704"/>
                </a:lnTo>
                <a:lnTo>
                  <a:pt x="928" y="1726"/>
                </a:lnTo>
                <a:lnTo>
                  <a:pt x="2387" y="42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A99206B1-4BB6-6B47-ADD8-9EAEF64FB63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spTree>
    <p:extLst>
      <p:ext uri="{BB962C8B-B14F-4D97-AF65-F5344CB8AC3E}">
        <p14:creationId xmlns:p14="http://schemas.microsoft.com/office/powerpoint/2010/main" val="115921898"/>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2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570720" y="1700378"/>
            <a:ext cx="8717279" cy="8588210"/>
          </a:xfrm>
          <a:custGeom>
            <a:avLst/>
            <a:gdLst>
              <a:gd name="T0" fmla="*/ 1001 w 4390"/>
              <a:gd name="T1" fmla="*/ 4326 h 4326"/>
              <a:gd name="T2" fmla="*/ 1648 w 4390"/>
              <a:gd name="T3" fmla="*/ 4326 h 4326"/>
              <a:gd name="T4" fmla="*/ 485 w 4390"/>
              <a:gd name="T5" fmla="*/ 2305 h 4326"/>
              <a:gd name="T6" fmla="*/ 0 w 4390"/>
              <a:gd name="T7" fmla="*/ 2586 h 4326"/>
              <a:gd name="T8" fmla="*/ 1001 w 4390"/>
              <a:gd name="T9" fmla="*/ 4326 h 4326"/>
              <a:gd name="T10" fmla="*/ 1714 w 4390"/>
              <a:gd name="T11" fmla="*/ 4326 h 4326"/>
              <a:gd name="T12" fmla="*/ 2360 w 4390"/>
              <a:gd name="T13" fmla="*/ 4326 h 4326"/>
              <a:gd name="T14" fmla="*/ 646 w 4390"/>
              <a:gd name="T15" fmla="*/ 1346 h 4326"/>
              <a:gd name="T16" fmla="*/ 161 w 4390"/>
              <a:gd name="T17" fmla="*/ 1628 h 4326"/>
              <a:gd name="T18" fmla="*/ 1714 w 4390"/>
              <a:gd name="T19" fmla="*/ 4326 h 4326"/>
              <a:gd name="T20" fmla="*/ 2426 w 4390"/>
              <a:gd name="T21" fmla="*/ 4326 h 4326"/>
              <a:gd name="T22" fmla="*/ 3073 w 4390"/>
              <a:gd name="T23" fmla="*/ 4326 h 4326"/>
              <a:gd name="T24" fmla="*/ 1405 w 4390"/>
              <a:gd name="T25" fmla="*/ 1426 h 4326"/>
              <a:gd name="T26" fmla="*/ 919 w 4390"/>
              <a:gd name="T27" fmla="*/ 1708 h 4326"/>
              <a:gd name="T28" fmla="*/ 2426 w 4390"/>
              <a:gd name="T29" fmla="*/ 4326 h 4326"/>
              <a:gd name="T30" fmla="*/ 3138 w 4390"/>
              <a:gd name="T31" fmla="*/ 4326 h 4326"/>
              <a:gd name="T32" fmla="*/ 3785 w 4390"/>
              <a:gd name="T33" fmla="*/ 4326 h 4326"/>
              <a:gd name="T34" fmla="*/ 1391 w 4390"/>
              <a:gd name="T35" fmla="*/ 165 h 4326"/>
              <a:gd name="T36" fmla="*/ 906 w 4390"/>
              <a:gd name="T37" fmla="*/ 446 h 4326"/>
              <a:gd name="T38" fmla="*/ 3138 w 4390"/>
              <a:gd name="T39" fmla="*/ 4326 h 4326"/>
              <a:gd name="T40" fmla="*/ 3850 w 4390"/>
              <a:gd name="T41" fmla="*/ 4326 h 4326"/>
              <a:gd name="T42" fmla="*/ 4390 w 4390"/>
              <a:gd name="T43" fmla="*/ 4326 h 4326"/>
              <a:gd name="T44" fmla="*/ 4390 w 4390"/>
              <a:gd name="T45" fmla="*/ 4138 h 4326"/>
              <a:gd name="T46" fmla="*/ 2430 w 4390"/>
              <a:gd name="T47" fmla="*/ 732 h 4326"/>
              <a:gd name="T48" fmla="*/ 1944 w 4390"/>
              <a:gd name="T49" fmla="*/ 1013 h 4326"/>
              <a:gd name="T50" fmla="*/ 3850 w 4390"/>
              <a:gd name="T51" fmla="*/ 4326 h 4326"/>
              <a:gd name="T52" fmla="*/ 4390 w 4390"/>
              <a:gd name="T53" fmla="*/ 4024 h 4326"/>
              <a:gd name="T54" fmla="*/ 4390 w 4390"/>
              <a:gd name="T55" fmla="*/ 2900 h 4326"/>
              <a:gd name="T56" fmla="*/ 2722 w 4390"/>
              <a:gd name="T57" fmla="*/ 0 h 4326"/>
              <a:gd name="T58" fmla="*/ 2236 w 4390"/>
              <a:gd name="T59" fmla="*/ 281 h 4326"/>
              <a:gd name="T60" fmla="*/ 4390 w 4390"/>
              <a:gd name="T61" fmla="*/ 4024 h 4326"/>
              <a:gd name="T62" fmla="*/ 4390 w 4390"/>
              <a:gd name="T63" fmla="*/ 2786 h 4326"/>
              <a:gd name="T64" fmla="*/ 4390 w 4390"/>
              <a:gd name="T65" fmla="*/ 1661 h 4326"/>
              <a:gd name="T66" fmla="*/ 3785 w 4390"/>
              <a:gd name="T67" fmla="*/ 611 h 4326"/>
              <a:gd name="T68" fmla="*/ 3300 w 4390"/>
              <a:gd name="T69" fmla="*/ 892 h 4326"/>
              <a:gd name="T70" fmla="*/ 4390 w 4390"/>
              <a:gd name="T71" fmla="*/ 2786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90" h="4326">
                <a:moveTo>
                  <a:pt x="1001" y="4326"/>
                </a:moveTo>
                <a:lnTo>
                  <a:pt x="1648" y="4326"/>
                </a:lnTo>
                <a:lnTo>
                  <a:pt x="485" y="2305"/>
                </a:lnTo>
                <a:lnTo>
                  <a:pt x="0" y="2586"/>
                </a:lnTo>
                <a:lnTo>
                  <a:pt x="1001" y="4326"/>
                </a:lnTo>
                <a:close/>
                <a:moveTo>
                  <a:pt x="1714" y="4326"/>
                </a:moveTo>
                <a:lnTo>
                  <a:pt x="2360" y="4326"/>
                </a:lnTo>
                <a:lnTo>
                  <a:pt x="646" y="1346"/>
                </a:lnTo>
                <a:lnTo>
                  <a:pt x="161" y="1628"/>
                </a:lnTo>
                <a:lnTo>
                  <a:pt x="1714" y="4326"/>
                </a:lnTo>
                <a:close/>
                <a:moveTo>
                  <a:pt x="2426" y="4326"/>
                </a:moveTo>
                <a:lnTo>
                  <a:pt x="3073" y="4326"/>
                </a:lnTo>
                <a:lnTo>
                  <a:pt x="1405" y="1426"/>
                </a:lnTo>
                <a:lnTo>
                  <a:pt x="919" y="1708"/>
                </a:lnTo>
                <a:lnTo>
                  <a:pt x="2426" y="4326"/>
                </a:lnTo>
                <a:close/>
                <a:moveTo>
                  <a:pt x="3138" y="4326"/>
                </a:moveTo>
                <a:lnTo>
                  <a:pt x="3785" y="4326"/>
                </a:lnTo>
                <a:lnTo>
                  <a:pt x="1391" y="165"/>
                </a:lnTo>
                <a:lnTo>
                  <a:pt x="906" y="446"/>
                </a:lnTo>
                <a:lnTo>
                  <a:pt x="3138" y="4326"/>
                </a:lnTo>
                <a:close/>
                <a:moveTo>
                  <a:pt x="3850" y="4326"/>
                </a:moveTo>
                <a:lnTo>
                  <a:pt x="4390" y="4326"/>
                </a:lnTo>
                <a:lnTo>
                  <a:pt x="4390" y="4138"/>
                </a:lnTo>
                <a:lnTo>
                  <a:pt x="2430" y="732"/>
                </a:lnTo>
                <a:lnTo>
                  <a:pt x="1944" y="1013"/>
                </a:lnTo>
                <a:lnTo>
                  <a:pt x="3850" y="4326"/>
                </a:lnTo>
                <a:close/>
                <a:moveTo>
                  <a:pt x="4390" y="4024"/>
                </a:moveTo>
                <a:lnTo>
                  <a:pt x="4390" y="2900"/>
                </a:lnTo>
                <a:lnTo>
                  <a:pt x="2722" y="0"/>
                </a:lnTo>
                <a:lnTo>
                  <a:pt x="2236" y="281"/>
                </a:lnTo>
                <a:lnTo>
                  <a:pt x="4390" y="4024"/>
                </a:lnTo>
                <a:close/>
                <a:moveTo>
                  <a:pt x="4390" y="2786"/>
                </a:moveTo>
                <a:lnTo>
                  <a:pt x="4390" y="1661"/>
                </a:lnTo>
                <a:lnTo>
                  <a:pt x="3785" y="611"/>
                </a:lnTo>
                <a:lnTo>
                  <a:pt x="3300" y="892"/>
                </a:lnTo>
                <a:lnTo>
                  <a:pt x="4390" y="278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51DCF308-49AA-A64B-87C8-12069DDA3F0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spTree>
    <p:extLst>
      <p:ext uri="{BB962C8B-B14F-4D97-AF65-F5344CB8AC3E}">
        <p14:creationId xmlns:p14="http://schemas.microsoft.com/office/powerpoint/2010/main" val="3610019033"/>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28">
    <p:spTree>
      <p:nvGrpSpPr>
        <p:cNvPr id="1" name=""/>
        <p:cNvGrpSpPr/>
        <p:nvPr/>
      </p:nvGrpSpPr>
      <p:grpSpPr>
        <a:xfrm>
          <a:off x="0" y="0"/>
          <a:ext cx="0" cy="0"/>
          <a:chOff x="0" y="0"/>
          <a:chExt cx="0" cy="0"/>
        </a:xfrm>
      </p:grpSpPr>
      <p:sp>
        <p:nvSpPr>
          <p:cNvPr id="6" name="Freeform 9"/>
          <p:cNvSpPr>
            <a:spLocks noGrp="1"/>
          </p:cNvSpPr>
          <p:nvPr>
            <p:ph type="pic" sz="quarter" idx="11"/>
          </p:nvPr>
        </p:nvSpPr>
        <p:spPr bwMode="auto">
          <a:xfrm>
            <a:off x="8655168" y="3482292"/>
            <a:ext cx="5777441" cy="5788744"/>
          </a:xfrm>
          <a:custGeom>
            <a:avLst/>
            <a:gdLst>
              <a:gd name="T0" fmla="*/ 1408 w 2554"/>
              <a:gd name="T1" fmla="*/ 6 h 2560"/>
              <a:gd name="T2" fmla="*/ 1596 w 2554"/>
              <a:gd name="T3" fmla="*/ 39 h 2560"/>
              <a:gd name="T4" fmla="*/ 1774 w 2554"/>
              <a:gd name="T5" fmla="*/ 100 h 2560"/>
              <a:gd name="T6" fmla="*/ 1939 w 2554"/>
              <a:gd name="T7" fmla="*/ 185 h 2560"/>
              <a:gd name="T8" fmla="*/ 2089 w 2554"/>
              <a:gd name="T9" fmla="*/ 292 h 2560"/>
              <a:gd name="T10" fmla="*/ 2222 w 2554"/>
              <a:gd name="T11" fmla="*/ 419 h 2560"/>
              <a:gd name="T12" fmla="*/ 2335 w 2554"/>
              <a:gd name="T13" fmla="*/ 564 h 2560"/>
              <a:gd name="T14" fmla="*/ 2428 w 2554"/>
              <a:gd name="T15" fmla="*/ 725 h 2560"/>
              <a:gd name="T16" fmla="*/ 2497 w 2554"/>
              <a:gd name="T17" fmla="*/ 899 h 2560"/>
              <a:gd name="T18" fmla="*/ 2539 w 2554"/>
              <a:gd name="T19" fmla="*/ 1085 h 2560"/>
              <a:gd name="T20" fmla="*/ 2554 w 2554"/>
              <a:gd name="T21" fmla="*/ 1280 h 2560"/>
              <a:gd name="T22" fmla="*/ 2539 w 2554"/>
              <a:gd name="T23" fmla="*/ 1475 h 2560"/>
              <a:gd name="T24" fmla="*/ 2497 w 2554"/>
              <a:gd name="T25" fmla="*/ 1661 h 2560"/>
              <a:gd name="T26" fmla="*/ 2428 w 2554"/>
              <a:gd name="T27" fmla="*/ 1835 h 2560"/>
              <a:gd name="T28" fmla="*/ 2335 w 2554"/>
              <a:gd name="T29" fmla="*/ 1996 h 2560"/>
              <a:gd name="T30" fmla="*/ 2222 w 2554"/>
              <a:gd name="T31" fmla="*/ 2141 h 2560"/>
              <a:gd name="T32" fmla="*/ 2089 w 2554"/>
              <a:gd name="T33" fmla="*/ 2268 h 2560"/>
              <a:gd name="T34" fmla="*/ 1939 w 2554"/>
              <a:gd name="T35" fmla="*/ 2375 h 2560"/>
              <a:gd name="T36" fmla="*/ 1774 w 2554"/>
              <a:gd name="T37" fmla="*/ 2460 h 2560"/>
              <a:gd name="T38" fmla="*/ 1596 w 2554"/>
              <a:gd name="T39" fmla="*/ 2520 h 2560"/>
              <a:gd name="T40" fmla="*/ 1408 w 2554"/>
              <a:gd name="T41" fmla="*/ 2554 h 2560"/>
              <a:gd name="T42" fmla="*/ 1211 w 2554"/>
              <a:gd name="T43" fmla="*/ 2559 h 2560"/>
              <a:gd name="T44" fmla="*/ 1019 w 2554"/>
              <a:gd name="T45" fmla="*/ 2535 h 2560"/>
              <a:gd name="T46" fmla="*/ 838 w 2554"/>
              <a:gd name="T47" fmla="*/ 2482 h 2560"/>
              <a:gd name="T48" fmla="*/ 668 w 2554"/>
              <a:gd name="T49" fmla="*/ 2406 h 2560"/>
              <a:gd name="T50" fmla="*/ 513 w 2554"/>
              <a:gd name="T51" fmla="*/ 2306 h 2560"/>
              <a:gd name="T52" fmla="*/ 374 w 2554"/>
              <a:gd name="T53" fmla="*/ 2185 h 2560"/>
              <a:gd name="T54" fmla="*/ 254 w 2554"/>
              <a:gd name="T55" fmla="*/ 2046 h 2560"/>
              <a:gd name="T56" fmla="*/ 154 w 2554"/>
              <a:gd name="T57" fmla="*/ 1891 h 2560"/>
              <a:gd name="T58" fmla="*/ 78 w 2554"/>
              <a:gd name="T59" fmla="*/ 1720 h 2560"/>
              <a:gd name="T60" fmla="*/ 26 w 2554"/>
              <a:gd name="T61" fmla="*/ 1538 h 2560"/>
              <a:gd name="T62" fmla="*/ 1 w 2554"/>
              <a:gd name="T63" fmla="*/ 1346 h 2560"/>
              <a:gd name="T64" fmla="*/ 6 w 2554"/>
              <a:gd name="T65" fmla="*/ 1150 h 2560"/>
              <a:gd name="T66" fmla="*/ 40 w 2554"/>
              <a:gd name="T67" fmla="*/ 960 h 2560"/>
              <a:gd name="T68" fmla="*/ 100 w 2554"/>
              <a:gd name="T69" fmla="*/ 782 h 2560"/>
              <a:gd name="T70" fmla="*/ 185 w 2554"/>
              <a:gd name="T71" fmla="*/ 616 h 2560"/>
              <a:gd name="T72" fmla="*/ 292 w 2554"/>
              <a:gd name="T73" fmla="*/ 466 h 2560"/>
              <a:gd name="T74" fmla="*/ 418 w 2554"/>
              <a:gd name="T75" fmla="*/ 332 h 2560"/>
              <a:gd name="T76" fmla="*/ 563 w 2554"/>
              <a:gd name="T77" fmla="*/ 218 h 2560"/>
              <a:gd name="T78" fmla="*/ 723 w 2554"/>
              <a:gd name="T79" fmla="*/ 125 h 2560"/>
              <a:gd name="T80" fmla="*/ 897 w 2554"/>
              <a:gd name="T81" fmla="*/ 57 h 2560"/>
              <a:gd name="T82" fmla="*/ 1083 w 2554"/>
              <a:gd name="T83" fmla="*/ 14 h 2560"/>
              <a:gd name="T84" fmla="*/ 1276 w 2554"/>
              <a:gd name="T85" fmla="*/ 0 h 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54" h="2560">
                <a:moveTo>
                  <a:pt x="1276" y="0"/>
                </a:moveTo>
                <a:lnTo>
                  <a:pt x="1343" y="1"/>
                </a:lnTo>
                <a:lnTo>
                  <a:pt x="1408" y="6"/>
                </a:lnTo>
                <a:lnTo>
                  <a:pt x="1471" y="14"/>
                </a:lnTo>
                <a:lnTo>
                  <a:pt x="1534" y="25"/>
                </a:lnTo>
                <a:lnTo>
                  <a:pt x="1596" y="39"/>
                </a:lnTo>
                <a:lnTo>
                  <a:pt x="1657" y="57"/>
                </a:lnTo>
                <a:lnTo>
                  <a:pt x="1716" y="77"/>
                </a:lnTo>
                <a:lnTo>
                  <a:pt x="1774" y="100"/>
                </a:lnTo>
                <a:lnTo>
                  <a:pt x="1831" y="125"/>
                </a:lnTo>
                <a:lnTo>
                  <a:pt x="1886" y="154"/>
                </a:lnTo>
                <a:lnTo>
                  <a:pt x="1939" y="185"/>
                </a:lnTo>
                <a:lnTo>
                  <a:pt x="1991" y="218"/>
                </a:lnTo>
                <a:lnTo>
                  <a:pt x="2041" y="254"/>
                </a:lnTo>
                <a:lnTo>
                  <a:pt x="2089" y="292"/>
                </a:lnTo>
                <a:lnTo>
                  <a:pt x="2136" y="332"/>
                </a:lnTo>
                <a:lnTo>
                  <a:pt x="2180" y="375"/>
                </a:lnTo>
                <a:lnTo>
                  <a:pt x="2222" y="419"/>
                </a:lnTo>
                <a:lnTo>
                  <a:pt x="2262" y="466"/>
                </a:lnTo>
                <a:lnTo>
                  <a:pt x="2300" y="514"/>
                </a:lnTo>
                <a:lnTo>
                  <a:pt x="2335" y="564"/>
                </a:lnTo>
                <a:lnTo>
                  <a:pt x="2369" y="616"/>
                </a:lnTo>
                <a:lnTo>
                  <a:pt x="2400" y="670"/>
                </a:lnTo>
                <a:lnTo>
                  <a:pt x="2428" y="725"/>
                </a:lnTo>
                <a:lnTo>
                  <a:pt x="2454" y="782"/>
                </a:lnTo>
                <a:lnTo>
                  <a:pt x="2476" y="840"/>
                </a:lnTo>
                <a:lnTo>
                  <a:pt x="2497" y="899"/>
                </a:lnTo>
                <a:lnTo>
                  <a:pt x="2514" y="960"/>
                </a:lnTo>
                <a:lnTo>
                  <a:pt x="2528" y="1022"/>
                </a:lnTo>
                <a:lnTo>
                  <a:pt x="2539" y="1085"/>
                </a:lnTo>
                <a:lnTo>
                  <a:pt x="2547" y="1150"/>
                </a:lnTo>
                <a:lnTo>
                  <a:pt x="2553" y="1214"/>
                </a:lnTo>
                <a:lnTo>
                  <a:pt x="2554" y="1280"/>
                </a:lnTo>
                <a:lnTo>
                  <a:pt x="2553" y="1346"/>
                </a:lnTo>
                <a:lnTo>
                  <a:pt x="2547" y="1411"/>
                </a:lnTo>
                <a:lnTo>
                  <a:pt x="2539" y="1475"/>
                </a:lnTo>
                <a:lnTo>
                  <a:pt x="2528" y="1538"/>
                </a:lnTo>
                <a:lnTo>
                  <a:pt x="2514" y="1600"/>
                </a:lnTo>
                <a:lnTo>
                  <a:pt x="2497" y="1661"/>
                </a:lnTo>
                <a:lnTo>
                  <a:pt x="2476" y="1720"/>
                </a:lnTo>
                <a:lnTo>
                  <a:pt x="2454" y="1778"/>
                </a:lnTo>
                <a:lnTo>
                  <a:pt x="2428" y="1835"/>
                </a:lnTo>
                <a:lnTo>
                  <a:pt x="2400" y="1891"/>
                </a:lnTo>
                <a:lnTo>
                  <a:pt x="2369" y="1944"/>
                </a:lnTo>
                <a:lnTo>
                  <a:pt x="2335" y="1996"/>
                </a:lnTo>
                <a:lnTo>
                  <a:pt x="2300" y="2046"/>
                </a:lnTo>
                <a:lnTo>
                  <a:pt x="2262" y="2094"/>
                </a:lnTo>
                <a:lnTo>
                  <a:pt x="2222" y="2141"/>
                </a:lnTo>
                <a:lnTo>
                  <a:pt x="2180" y="2185"/>
                </a:lnTo>
                <a:lnTo>
                  <a:pt x="2136" y="2228"/>
                </a:lnTo>
                <a:lnTo>
                  <a:pt x="2089" y="2268"/>
                </a:lnTo>
                <a:lnTo>
                  <a:pt x="2041" y="2306"/>
                </a:lnTo>
                <a:lnTo>
                  <a:pt x="1991" y="2341"/>
                </a:lnTo>
                <a:lnTo>
                  <a:pt x="1939" y="2375"/>
                </a:lnTo>
                <a:lnTo>
                  <a:pt x="1886" y="2406"/>
                </a:lnTo>
                <a:lnTo>
                  <a:pt x="1831" y="2434"/>
                </a:lnTo>
                <a:lnTo>
                  <a:pt x="1774" y="2460"/>
                </a:lnTo>
                <a:lnTo>
                  <a:pt x="1716" y="2482"/>
                </a:lnTo>
                <a:lnTo>
                  <a:pt x="1657" y="2503"/>
                </a:lnTo>
                <a:lnTo>
                  <a:pt x="1596" y="2520"/>
                </a:lnTo>
                <a:lnTo>
                  <a:pt x="1534" y="2535"/>
                </a:lnTo>
                <a:lnTo>
                  <a:pt x="1471" y="2546"/>
                </a:lnTo>
                <a:lnTo>
                  <a:pt x="1408" y="2554"/>
                </a:lnTo>
                <a:lnTo>
                  <a:pt x="1343" y="2559"/>
                </a:lnTo>
                <a:lnTo>
                  <a:pt x="1276" y="2560"/>
                </a:lnTo>
                <a:lnTo>
                  <a:pt x="1211" y="2559"/>
                </a:lnTo>
                <a:lnTo>
                  <a:pt x="1146" y="2554"/>
                </a:lnTo>
                <a:lnTo>
                  <a:pt x="1083" y="2546"/>
                </a:lnTo>
                <a:lnTo>
                  <a:pt x="1019" y="2535"/>
                </a:lnTo>
                <a:lnTo>
                  <a:pt x="957" y="2520"/>
                </a:lnTo>
                <a:lnTo>
                  <a:pt x="897" y="2503"/>
                </a:lnTo>
                <a:lnTo>
                  <a:pt x="838" y="2482"/>
                </a:lnTo>
                <a:lnTo>
                  <a:pt x="780" y="2460"/>
                </a:lnTo>
                <a:lnTo>
                  <a:pt x="723" y="2434"/>
                </a:lnTo>
                <a:lnTo>
                  <a:pt x="668" y="2406"/>
                </a:lnTo>
                <a:lnTo>
                  <a:pt x="615" y="2375"/>
                </a:lnTo>
                <a:lnTo>
                  <a:pt x="563" y="2341"/>
                </a:lnTo>
                <a:lnTo>
                  <a:pt x="513" y="2306"/>
                </a:lnTo>
                <a:lnTo>
                  <a:pt x="465" y="2268"/>
                </a:lnTo>
                <a:lnTo>
                  <a:pt x="418" y="2228"/>
                </a:lnTo>
                <a:lnTo>
                  <a:pt x="374" y="2185"/>
                </a:lnTo>
                <a:lnTo>
                  <a:pt x="331" y="2141"/>
                </a:lnTo>
                <a:lnTo>
                  <a:pt x="292" y="2094"/>
                </a:lnTo>
                <a:lnTo>
                  <a:pt x="254" y="2046"/>
                </a:lnTo>
                <a:lnTo>
                  <a:pt x="218" y="1996"/>
                </a:lnTo>
                <a:lnTo>
                  <a:pt x="185" y="1944"/>
                </a:lnTo>
                <a:lnTo>
                  <a:pt x="154" y="1891"/>
                </a:lnTo>
                <a:lnTo>
                  <a:pt x="125" y="1835"/>
                </a:lnTo>
                <a:lnTo>
                  <a:pt x="100" y="1778"/>
                </a:lnTo>
                <a:lnTo>
                  <a:pt x="78" y="1720"/>
                </a:lnTo>
                <a:lnTo>
                  <a:pt x="57" y="1661"/>
                </a:lnTo>
                <a:lnTo>
                  <a:pt x="40" y="1600"/>
                </a:lnTo>
                <a:lnTo>
                  <a:pt x="26" y="1538"/>
                </a:lnTo>
                <a:lnTo>
                  <a:pt x="14" y="1475"/>
                </a:lnTo>
                <a:lnTo>
                  <a:pt x="6" y="1411"/>
                </a:lnTo>
                <a:lnTo>
                  <a:pt x="1" y="1346"/>
                </a:lnTo>
                <a:lnTo>
                  <a:pt x="0" y="1280"/>
                </a:lnTo>
                <a:lnTo>
                  <a:pt x="1" y="1214"/>
                </a:lnTo>
                <a:lnTo>
                  <a:pt x="6" y="1150"/>
                </a:lnTo>
                <a:lnTo>
                  <a:pt x="14" y="1085"/>
                </a:lnTo>
                <a:lnTo>
                  <a:pt x="26" y="1022"/>
                </a:lnTo>
                <a:lnTo>
                  <a:pt x="40" y="960"/>
                </a:lnTo>
                <a:lnTo>
                  <a:pt x="57" y="899"/>
                </a:lnTo>
                <a:lnTo>
                  <a:pt x="78" y="840"/>
                </a:lnTo>
                <a:lnTo>
                  <a:pt x="100" y="782"/>
                </a:lnTo>
                <a:lnTo>
                  <a:pt x="125" y="725"/>
                </a:lnTo>
                <a:lnTo>
                  <a:pt x="154" y="670"/>
                </a:lnTo>
                <a:lnTo>
                  <a:pt x="185" y="616"/>
                </a:lnTo>
                <a:lnTo>
                  <a:pt x="218" y="564"/>
                </a:lnTo>
                <a:lnTo>
                  <a:pt x="254" y="514"/>
                </a:lnTo>
                <a:lnTo>
                  <a:pt x="292" y="466"/>
                </a:lnTo>
                <a:lnTo>
                  <a:pt x="331" y="419"/>
                </a:lnTo>
                <a:lnTo>
                  <a:pt x="374" y="375"/>
                </a:lnTo>
                <a:lnTo>
                  <a:pt x="418" y="332"/>
                </a:lnTo>
                <a:lnTo>
                  <a:pt x="465" y="292"/>
                </a:lnTo>
                <a:lnTo>
                  <a:pt x="513" y="254"/>
                </a:lnTo>
                <a:lnTo>
                  <a:pt x="563" y="218"/>
                </a:lnTo>
                <a:lnTo>
                  <a:pt x="615" y="185"/>
                </a:lnTo>
                <a:lnTo>
                  <a:pt x="668" y="154"/>
                </a:lnTo>
                <a:lnTo>
                  <a:pt x="723" y="125"/>
                </a:lnTo>
                <a:lnTo>
                  <a:pt x="780" y="100"/>
                </a:lnTo>
                <a:lnTo>
                  <a:pt x="838" y="77"/>
                </a:lnTo>
                <a:lnTo>
                  <a:pt x="897" y="57"/>
                </a:lnTo>
                <a:lnTo>
                  <a:pt x="957" y="39"/>
                </a:lnTo>
                <a:lnTo>
                  <a:pt x="1019" y="25"/>
                </a:lnTo>
                <a:lnTo>
                  <a:pt x="1083" y="14"/>
                </a:lnTo>
                <a:lnTo>
                  <a:pt x="1146" y="6"/>
                </a:lnTo>
                <a:lnTo>
                  <a:pt x="1211" y="1"/>
                </a:lnTo>
                <a:lnTo>
                  <a:pt x="1276"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Freeform 6"/>
          <p:cNvSpPr>
            <a:spLocks noGrp="1"/>
          </p:cNvSpPr>
          <p:nvPr>
            <p:ph type="pic" sz="quarter" idx="10"/>
          </p:nvPr>
        </p:nvSpPr>
        <p:spPr bwMode="auto">
          <a:xfrm>
            <a:off x="11334720" y="0"/>
            <a:ext cx="6953280" cy="10288588"/>
          </a:xfrm>
          <a:custGeom>
            <a:avLst/>
            <a:gdLst>
              <a:gd name="T0" fmla="*/ 1411 w 3076"/>
              <a:gd name="T1" fmla="*/ 4552 h 4552"/>
              <a:gd name="T2" fmla="*/ 1167 w 3076"/>
              <a:gd name="T3" fmla="*/ 3681 h 4552"/>
              <a:gd name="T4" fmla="*/ 1201 w 3076"/>
              <a:gd name="T5" fmla="*/ 3635 h 4552"/>
              <a:gd name="T6" fmla="*/ 1235 w 3076"/>
              <a:gd name="T7" fmla="*/ 3587 h 4552"/>
              <a:gd name="T8" fmla="*/ 1267 w 3076"/>
              <a:gd name="T9" fmla="*/ 3538 h 4552"/>
              <a:gd name="T10" fmla="*/ 1296 w 3076"/>
              <a:gd name="T11" fmla="*/ 3487 h 4552"/>
              <a:gd name="T12" fmla="*/ 1323 w 3076"/>
              <a:gd name="T13" fmla="*/ 3435 h 4552"/>
              <a:gd name="T14" fmla="*/ 1348 w 3076"/>
              <a:gd name="T15" fmla="*/ 3382 h 4552"/>
              <a:gd name="T16" fmla="*/ 1371 w 3076"/>
              <a:gd name="T17" fmla="*/ 3327 h 4552"/>
              <a:gd name="T18" fmla="*/ 1391 w 3076"/>
              <a:gd name="T19" fmla="*/ 3271 h 4552"/>
              <a:gd name="T20" fmla="*/ 1409 w 3076"/>
              <a:gd name="T21" fmla="*/ 3215 h 4552"/>
              <a:gd name="T22" fmla="*/ 1425 w 3076"/>
              <a:gd name="T23" fmla="*/ 3157 h 4552"/>
              <a:gd name="T24" fmla="*/ 1438 w 3076"/>
              <a:gd name="T25" fmla="*/ 3098 h 4552"/>
              <a:gd name="T26" fmla="*/ 1449 w 3076"/>
              <a:gd name="T27" fmla="*/ 3038 h 4552"/>
              <a:gd name="T28" fmla="*/ 1457 w 3076"/>
              <a:gd name="T29" fmla="*/ 2978 h 4552"/>
              <a:gd name="T30" fmla="*/ 1462 w 3076"/>
              <a:gd name="T31" fmla="*/ 2916 h 4552"/>
              <a:gd name="T32" fmla="*/ 1465 w 3076"/>
              <a:gd name="T33" fmla="*/ 2854 h 4552"/>
              <a:gd name="T34" fmla="*/ 1464 w 3076"/>
              <a:gd name="T35" fmla="*/ 2764 h 4552"/>
              <a:gd name="T36" fmla="*/ 1455 w 3076"/>
              <a:gd name="T37" fmla="*/ 2649 h 4552"/>
              <a:gd name="T38" fmla="*/ 1436 w 3076"/>
              <a:gd name="T39" fmla="*/ 2535 h 4552"/>
              <a:gd name="T40" fmla="*/ 1407 w 3076"/>
              <a:gd name="T41" fmla="*/ 2426 h 4552"/>
              <a:gd name="T42" fmla="*/ 1372 w 3076"/>
              <a:gd name="T43" fmla="*/ 2319 h 4552"/>
              <a:gd name="T44" fmla="*/ 1327 w 3076"/>
              <a:gd name="T45" fmla="*/ 2218 h 4552"/>
              <a:gd name="T46" fmla="*/ 1274 w 3076"/>
              <a:gd name="T47" fmla="*/ 2121 h 4552"/>
              <a:gd name="T48" fmla="*/ 1214 w 3076"/>
              <a:gd name="T49" fmla="*/ 2028 h 4552"/>
              <a:gd name="T50" fmla="*/ 1147 w 3076"/>
              <a:gd name="T51" fmla="*/ 1941 h 4552"/>
              <a:gd name="T52" fmla="*/ 1074 w 3076"/>
              <a:gd name="T53" fmla="*/ 1859 h 4552"/>
              <a:gd name="T54" fmla="*/ 994 w 3076"/>
              <a:gd name="T55" fmla="*/ 1785 h 4552"/>
              <a:gd name="T56" fmla="*/ 909 w 3076"/>
              <a:gd name="T57" fmla="*/ 1715 h 4552"/>
              <a:gd name="T58" fmla="*/ 818 w 3076"/>
              <a:gd name="T59" fmla="*/ 1654 h 4552"/>
              <a:gd name="T60" fmla="*/ 722 w 3076"/>
              <a:gd name="T61" fmla="*/ 1599 h 4552"/>
              <a:gd name="T62" fmla="*/ 622 w 3076"/>
              <a:gd name="T63" fmla="*/ 1552 h 4552"/>
              <a:gd name="T64" fmla="*/ 517 w 3076"/>
              <a:gd name="T65" fmla="*/ 1513 h 4552"/>
              <a:gd name="T66" fmla="*/ 0 w 3076"/>
              <a:gd name="T67" fmla="*/ 0 h 4552"/>
              <a:gd name="T68" fmla="*/ 3076 w 3076"/>
              <a:gd name="T69" fmla="*/ 2488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76" h="4552">
                <a:moveTo>
                  <a:pt x="3076" y="4552"/>
                </a:moveTo>
                <a:lnTo>
                  <a:pt x="1411" y="4552"/>
                </a:lnTo>
                <a:lnTo>
                  <a:pt x="1148" y="3703"/>
                </a:lnTo>
                <a:lnTo>
                  <a:pt x="1167" y="3681"/>
                </a:lnTo>
                <a:lnTo>
                  <a:pt x="1184" y="3657"/>
                </a:lnTo>
                <a:lnTo>
                  <a:pt x="1201" y="3635"/>
                </a:lnTo>
                <a:lnTo>
                  <a:pt x="1219" y="3610"/>
                </a:lnTo>
                <a:lnTo>
                  <a:pt x="1235" y="3587"/>
                </a:lnTo>
                <a:lnTo>
                  <a:pt x="1251" y="3562"/>
                </a:lnTo>
                <a:lnTo>
                  <a:pt x="1267" y="3538"/>
                </a:lnTo>
                <a:lnTo>
                  <a:pt x="1281" y="3512"/>
                </a:lnTo>
                <a:lnTo>
                  <a:pt x="1296" y="3487"/>
                </a:lnTo>
                <a:lnTo>
                  <a:pt x="1309" y="3461"/>
                </a:lnTo>
                <a:lnTo>
                  <a:pt x="1323" y="3435"/>
                </a:lnTo>
                <a:lnTo>
                  <a:pt x="1336" y="3408"/>
                </a:lnTo>
                <a:lnTo>
                  <a:pt x="1348" y="3382"/>
                </a:lnTo>
                <a:lnTo>
                  <a:pt x="1359" y="3354"/>
                </a:lnTo>
                <a:lnTo>
                  <a:pt x="1371" y="3327"/>
                </a:lnTo>
                <a:lnTo>
                  <a:pt x="1382" y="3300"/>
                </a:lnTo>
                <a:lnTo>
                  <a:pt x="1391" y="3271"/>
                </a:lnTo>
                <a:lnTo>
                  <a:pt x="1400" y="3244"/>
                </a:lnTo>
                <a:lnTo>
                  <a:pt x="1409" y="3215"/>
                </a:lnTo>
                <a:lnTo>
                  <a:pt x="1418" y="3186"/>
                </a:lnTo>
                <a:lnTo>
                  <a:pt x="1425" y="3157"/>
                </a:lnTo>
                <a:lnTo>
                  <a:pt x="1432" y="3128"/>
                </a:lnTo>
                <a:lnTo>
                  <a:pt x="1438" y="3098"/>
                </a:lnTo>
                <a:lnTo>
                  <a:pt x="1444" y="3069"/>
                </a:lnTo>
                <a:lnTo>
                  <a:pt x="1449" y="3038"/>
                </a:lnTo>
                <a:lnTo>
                  <a:pt x="1453" y="3008"/>
                </a:lnTo>
                <a:lnTo>
                  <a:pt x="1457" y="2978"/>
                </a:lnTo>
                <a:lnTo>
                  <a:pt x="1460" y="2947"/>
                </a:lnTo>
                <a:lnTo>
                  <a:pt x="1462" y="2916"/>
                </a:lnTo>
                <a:lnTo>
                  <a:pt x="1464" y="2886"/>
                </a:lnTo>
                <a:lnTo>
                  <a:pt x="1465" y="2854"/>
                </a:lnTo>
                <a:lnTo>
                  <a:pt x="1465" y="2823"/>
                </a:lnTo>
                <a:lnTo>
                  <a:pt x="1464" y="2764"/>
                </a:lnTo>
                <a:lnTo>
                  <a:pt x="1461" y="2706"/>
                </a:lnTo>
                <a:lnTo>
                  <a:pt x="1455" y="2649"/>
                </a:lnTo>
                <a:lnTo>
                  <a:pt x="1446" y="2591"/>
                </a:lnTo>
                <a:lnTo>
                  <a:pt x="1436" y="2535"/>
                </a:lnTo>
                <a:lnTo>
                  <a:pt x="1423" y="2480"/>
                </a:lnTo>
                <a:lnTo>
                  <a:pt x="1407" y="2426"/>
                </a:lnTo>
                <a:lnTo>
                  <a:pt x="1391" y="2373"/>
                </a:lnTo>
                <a:lnTo>
                  <a:pt x="1372" y="2319"/>
                </a:lnTo>
                <a:lnTo>
                  <a:pt x="1350" y="2268"/>
                </a:lnTo>
                <a:lnTo>
                  <a:pt x="1327" y="2218"/>
                </a:lnTo>
                <a:lnTo>
                  <a:pt x="1301" y="2169"/>
                </a:lnTo>
                <a:lnTo>
                  <a:pt x="1274" y="2121"/>
                </a:lnTo>
                <a:lnTo>
                  <a:pt x="1245" y="2074"/>
                </a:lnTo>
                <a:lnTo>
                  <a:pt x="1214" y="2028"/>
                </a:lnTo>
                <a:lnTo>
                  <a:pt x="1181" y="1984"/>
                </a:lnTo>
                <a:lnTo>
                  <a:pt x="1147" y="1941"/>
                </a:lnTo>
                <a:lnTo>
                  <a:pt x="1112" y="1899"/>
                </a:lnTo>
                <a:lnTo>
                  <a:pt x="1074" y="1859"/>
                </a:lnTo>
                <a:lnTo>
                  <a:pt x="1035" y="1822"/>
                </a:lnTo>
                <a:lnTo>
                  <a:pt x="994" y="1785"/>
                </a:lnTo>
                <a:lnTo>
                  <a:pt x="953" y="1749"/>
                </a:lnTo>
                <a:lnTo>
                  <a:pt x="909" y="1715"/>
                </a:lnTo>
                <a:lnTo>
                  <a:pt x="864" y="1684"/>
                </a:lnTo>
                <a:lnTo>
                  <a:pt x="818" y="1654"/>
                </a:lnTo>
                <a:lnTo>
                  <a:pt x="771" y="1625"/>
                </a:lnTo>
                <a:lnTo>
                  <a:pt x="722" y="1599"/>
                </a:lnTo>
                <a:lnTo>
                  <a:pt x="672" y="1574"/>
                </a:lnTo>
                <a:lnTo>
                  <a:pt x="622" y="1552"/>
                </a:lnTo>
                <a:lnTo>
                  <a:pt x="570" y="1531"/>
                </a:lnTo>
                <a:lnTo>
                  <a:pt x="517" y="1513"/>
                </a:lnTo>
                <a:lnTo>
                  <a:pt x="463" y="1497"/>
                </a:lnTo>
                <a:lnTo>
                  <a:pt x="0" y="0"/>
                </a:lnTo>
                <a:lnTo>
                  <a:pt x="2304" y="0"/>
                </a:lnTo>
                <a:lnTo>
                  <a:pt x="3076" y="2488"/>
                </a:lnTo>
                <a:lnTo>
                  <a:pt x="3076"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8" name="Picture 7" descr="A picture containing drawing&#10;&#10;Description automatically generated">
            <a:extLst>
              <a:ext uri="{FF2B5EF4-FFF2-40B4-BE49-F238E27FC236}">
                <a16:creationId xmlns:a16="http://schemas.microsoft.com/office/drawing/2014/main" id="{AD85157F-1ECD-5D44-9939-A8405BC6AB0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29980"/>
            <a:ext cx="3847684" cy="1736484"/>
          </a:xfrm>
          <a:prstGeom prst="rect">
            <a:avLst/>
          </a:prstGeom>
        </p:spPr>
      </p:pic>
    </p:spTree>
    <p:extLst>
      <p:ext uri="{BB962C8B-B14F-4D97-AF65-F5344CB8AC3E}">
        <p14:creationId xmlns:p14="http://schemas.microsoft.com/office/powerpoint/2010/main" val="2165979862"/>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30">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0" y="0"/>
            <a:ext cx="13279983" cy="10288588"/>
          </a:xfrm>
          <a:custGeom>
            <a:avLst/>
            <a:gdLst>
              <a:gd name="T0" fmla="*/ 0 w 5859"/>
              <a:gd name="T1" fmla="*/ 0 h 4539"/>
              <a:gd name="T2" fmla="*/ 1319 w 5859"/>
              <a:gd name="T3" fmla="*/ 0 h 4539"/>
              <a:gd name="T4" fmla="*/ 5859 w 5859"/>
              <a:gd name="T5" fmla="*/ 4539 h 4539"/>
              <a:gd name="T6" fmla="*/ 4150 w 5859"/>
              <a:gd name="T7" fmla="*/ 4539 h 4539"/>
              <a:gd name="T8" fmla="*/ 0 w 5859"/>
              <a:gd name="T9" fmla="*/ 391 h 4539"/>
              <a:gd name="T10" fmla="*/ 0 w 5859"/>
              <a:gd name="T11" fmla="*/ 0 h 4539"/>
              <a:gd name="T12" fmla="*/ 4070 w 5859"/>
              <a:gd name="T13" fmla="*/ 4539 h 4539"/>
              <a:gd name="T14" fmla="*/ 2360 w 5859"/>
              <a:gd name="T15" fmla="*/ 4539 h 4539"/>
              <a:gd name="T16" fmla="*/ 0 w 5859"/>
              <a:gd name="T17" fmla="*/ 2180 h 4539"/>
              <a:gd name="T18" fmla="*/ 0 w 5859"/>
              <a:gd name="T19" fmla="*/ 471 h 4539"/>
              <a:gd name="T20" fmla="*/ 4070 w 5859"/>
              <a:gd name="T21" fmla="*/ 4539 h 4539"/>
              <a:gd name="T22" fmla="*/ 2279 w 5859"/>
              <a:gd name="T23" fmla="*/ 4539 h 4539"/>
              <a:gd name="T24" fmla="*/ 569 w 5859"/>
              <a:gd name="T25" fmla="*/ 4539 h 4539"/>
              <a:gd name="T26" fmla="*/ 0 w 5859"/>
              <a:gd name="T27" fmla="*/ 3970 h 4539"/>
              <a:gd name="T28" fmla="*/ 0 w 5859"/>
              <a:gd name="T29" fmla="*/ 2262 h 4539"/>
              <a:gd name="T30" fmla="*/ 2279 w 5859"/>
              <a:gd name="T31" fmla="*/ 4539 h 4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9">
                <a:moveTo>
                  <a:pt x="0" y="0"/>
                </a:moveTo>
                <a:lnTo>
                  <a:pt x="1319" y="0"/>
                </a:lnTo>
                <a:lnTo>
                  <a:pt x="5859" y="4539"/>
                </a:lnTo>
                <a:lnTo>
                  <a:pt x="4150" y="4539"/>
                </a:lnTo>
                <a:lnTo>
                  <a:pt x="0" y="391"/>
                </a:lnTo>
                <a:lnTo>
                  <a:pt x="0" y="0"/>
                </a:lnTo>
                <a:close/>
                <a:moveTo>
                  <a:pt x="4070" y="4539"/>
                </a:moveTo>
                <a:lnTo>
                  <a:pt x="2360" y="4539"/>
                </a:lnTo>
                <a:lnTo>
                  <a:pt x="0" y="2180"/>
                </a:lnTo>
                <a:lnTo>
                  <a:pt x="0" y="471"/>
                </a:lnTo>
                <a:lnTo>
                  <a:pt x="4070" y="4539"/>
                </a:lnTo>
                <a:close/>
                <a:moveTo>
                  <a:pt x="2279" y="4539"/>
                </a:moveTo>
                <a:lnTo>
                  <a:pt x="569" y="4539"/>
                </a:lnTo>
                <a:lnTo>
                  <a:pt x="0" y="3970"/>
                </a:lnTo>
                <a:lnTo>
                  <a:pt x="0" y="2262"/>
                </a:lnTo>
                <a:lnTo>
                  <a:pt x="2279" y="4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20CC9EE5-31A1-9B4A-A5DA-8E4F1D0A903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spTree>
    <p:extLst>
      <p:ext uri="{BB962C8B-B14F-4D97-AF65-F5344CB8AC3E}">
        <p14:creationId xmlns:p14="http://schemas.microsoft.com/office/powerpoint/2010/main" val="4238457336"/>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31">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5008008" y="0"/>
            <a:ext cx="13279991" cy="10288588"/>
          </a:xfrm>
          <a:custGeom>
            <a:avLst/>
            <a:gdLst>
              <a:gd name="T0" fmla="*/ 5859 w 5859"/>
              <a:gd name="T1" fmla="*/ 4538 h 4538"/>
              <a:gd name="T2" fmla="*/ 4541 w 5859"/>
              <a:gd name="T3" fmla="*/ 4538 h 4538"/>
              <a:gd name="T4" fmla="*/ 0 w 5859"/>
              <a:gd name="T5" fmla="*/ 0 h 4538"/>
              <a:gd name="T6" fmla="*/ 1709 w 5859"/>
              <a:gd name="T7" fmla="*/ 0 h 4538"/>
              <a:gd name="T8" fmla="*/ 5859 w 5859"/>
              <a:gd name="T9" fmla="*/ 4147 h 4538"/>
              <a:gd name="T10" fmla="*/ 5859 w 5859"/>
              <a:gd name="T11" fmla="*/ 4538 h 4538"/>
              <a:gd name="T12" fmla="*/ 1791 w 5859"/>
              <a:gd name="T13" fmla="*/ 0 h 4538"/>
              <a:gd name="T14" fmla="*/ 3500 w 5859"/>
              <a:gd name="T15" fmla="*/ 0 h 4538"/>
              <a:gd name="T16" fmla="*/ 5859 w 5859"/>
              <a:gd name="T17" fmla="*/ 2358 h 4538"/>
              <a:gd name="T18" fmla="*/ 5859 w 5859"/>
              <a:gd name="T19" fmla="*/ 4067 h 4538"/>
              <a:gd name="T20" fmla="*/ 1791 w 5859"/>
              <a:gd name="T21" fmla="*/ 0 h 4538"/>
              <a:gd name="T22" fmla="*/ 3580 w 5859"/>
              <a:gd name="T23" fmla="*/ 0 h 4538"/>
              <a:gd name="T24" fmla="*/ 5290 w 5859"/>
              <a:gd name="T25" fmla="*/ 0 h 4538"/>
              <a:gd name="T26" fmla="*/ 5859 w 5859"/>
              <a:gd name="T27" fmla="*/ 568 h 4538"/>
              <a:gd name="T28" fmla="*/ 5859 w 5859"/>
              <a:gd name="T29" fmla="*/ 2277 h 4538"/>
              <a:gd name="T30" fmla="*/ 3580 w 5859"/>
              <a:gd name="T31" fmla="*/ 0 h 4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8">
                <a:moveTo>
                  <a:pt x="5859" y="4538"/>
                </a:moveTo>
                <a:lnTo>
                  <a:pt x="4541" y="4538"/>
                </a:lnTo>
                <a:lnTo>
                  <a:pt x="0" y="0"/>
                </a:lnTo>
                <a:lnTo>
                  <a:pt x="1709" y="0"/>
                </a:lnTo>
                <a:lnTo>
                  <a:pt x="5859" y="4147"/>
                </a:lnTo>
                <a:lnTo>
                  <a:pt x="5859" y="4538"/>
                </a:lnTo>
                <a:close/>
                <a:moveTo>
                  <a:pt x="1791" y="0"/>
                </a:moveTo>
                <a:lnTo>
                  <a:pt x="3500" y="0"/>
                </a:lnTo>
                <a:lnTo>
                  <a:pt x="5859" y="2358"/>
                </a:lnTo>
                <a:lnTo>
                  <a:pt x="5859" y="4067"/>
                </a:lnTo>
                <a:lnTo>
                  <a:pt x="1791" y="0"/>
                </a:lnTo>
                <a:close/>
                <a:moveTo>
                  <a:pt x="3580" y="0"/>
                </a:moveTo>
                <a:lnTo>
                  <a:pt x="5290" y="0"/>
                </a:lnTo>
                <a:lnTo>
                  <a:pt x="5859" y="568"/>
                </a:lnTo>
                <a:lnTo>
                  <a:pt x="5859" y="2277"/>
                </a:lnTo>
                <a:lnTo>
                  <a:pt x="358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4736ABE3-A7BE-4440-B4B5-4C181B62E96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29980"/>
            <a:ext cx="3847684" cy="1736484"/>
          </a:xfrm>
          <a:prstGeom prst="rect">
            <a:avLst/>
          </a:prstGeom>
        </p:spPr>
      </p:pic>
    </p:spTree>
    <p:extLst>
      <p:ext uri="{BB962C8B-B14F-4D97-AF65-F5344CB8AC3E}">
        <p14:creationId xmlns:p14="http://schemas.microsoft.com/office/powerpoint/2010/main" val="751660301"/>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32">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17244" y="0"/>
            <a:ext cx="16075035" cy="10288588"/>
          </a:xfrm>
          <a:custGeom>
            <a:avLst/>
            <a:gdLst>
              <a:gd name="T0" fmla="*/ 799 w 5695"/>
              <a:gd name="T1" fmla="*/ 3645 h 3645"/>
              <a:gd name="T2" fmla="*/ 1046 w 5695"/>
              <a:gd name="T3" fmla="*/ 3645 h 3645"/>
              <a:gd name="T4" fmla="*/ 1845 w 5695"/>
              <a:gd name="T5" fmla="*/ 2846 h 3645"/>
              <a:gd name="T6" fmla="*/ 923 w 5695"/>
              <a:gd name="T7" fmla="*/ 1924 h 3645"/>
              <a:gd name="T8" fmla="*/ 0 w 5695"/>
              <a:gd name="T9" fmla="*/ 2846 h 3645"/>
              <a:gd name="T10" fmla="*/ 799 w 5695"/>
              <a:gd name="T11" fmla="*/ 3645 h 3645"/>
              <a:gd name="T12" fmla="*/ 1126 w 5695"/>
              <a:gd name="T13" fmla="*/ 3645 h 3645"/>
              <a:gd name="T14" fmla="*/ 2645 w 5695"/>
              <a:gd name="T15" fmla="*/ 3645 h 3645"/>
              <a:gd name="T16" fmla="*/ 1886 w 5695"/>
              <a:gd name="T17" fmla="*/ 2886 h 3645"/>
              <a:gd name="T18" fmla="*/ 1126 w 5695"/>
              <a:gd name="T19" fmla="*/ 3645 h 3645"/>
              <a:gd name="T20" fmla="*/ 2725 w 5695"/>
              <a:gd name="T21" fmla="*/ 3645 h 3645"/>
              <a:gd name="T22" fmla="*/ 2971 w 5695"/>
              <a:gd name="T23" fmla="*/ 3645 h 3645"/>
              <a:gd name="T24" fmla="*/ 3770 w 5695"/>
              <a:gd name="T25" fmla="*/ 2846 h 3645"/>
              <a:gd name="T26" fmla="*/ 2848 w 5695"/>
              <a:gd name="T27" fmla="*/ 1924 h 3645"/>
              <a:gd name="T28" fmla="*/ 1926 w 5695"/>
              <a:gd name="T29" fmla="*/ 2846 h 3645"/>
              <a:gd name="T30" fmla="*/ 2725 w 5695"/>
              <a:gd name="T31" fmla="*/ 3645 h 3645"/>
              <a:gd name="T32" fmla="*/ 3051 w 5695"/>
              <a:gd name="T33" fmla="*/ 3645 h 3645"/>
              <a:gd name="T34" fmla="*/ 4569 w 5695"/>
              <a:gd name="T35" fmla="*/ 3645 h 3645"/>
              <a:gd name="T36" fmla="*/ 3810 w 5695"/>
              <a:gd name="T37" fmla="*/ 2886 h 3645"/>
              <a:gd name="T38" fmla="*/ 3051 w 5695"/>
              <a:gd name="T39" fmla="*/ 3645 h 3645"/>
              <a:gd name="T40" fmla="*/ 4650 w 5695"/>
              <a:gd name="T41" fmla="*/ 3645 h 3645"/>
              <a:gd name="T42" fmla="*/ 4897 w 5695"/>
              <a:gd name="T43" fmla="*/ 3645 h 3645"/>
              <a:gd name="T44" fmla="*/ 5695 w 5695"/>
              <a:gd name="T45" fmla="*/ 2846 h 3645"/>
              <a:gd name="T46" fmla="*/ 4773 w 5695"/>
              <a:gd name="T47" fmla="*/ 1924 h 3645"/>
              <a:gd name="T48" fmla="*/ 3850 w 5695"/>
              <a:gd name="T49" fmla="*/ 2846 h 3645"/>
              <a:gd name="T50" fmla="*/ 4650 w 5695"/>
              <a:gd name="T51" fmla="*/ 3645 h 3645"/>
              <a:gd name="T52" fmla="*/ 2888 w 5695"/>
              <a:gd name="T53" fmla="*/ 1884 h 3645"/>
              <a:gd name="T54" fmla="*/ 3810 w 5695"/>
              <a:gd name="T55" fmla="*/ 962 h 3645"/>
              <a:gd name="T56" fmla="*/ 4732 w 5695"/>
              <a:gd name="T57" fmla="*/ 1884 h 3645"/>
              <a:gd name="T58" fmla="*/ 3810 w 5695"/>
              <a:gd name="T59" fmla="*/ 2806 h 3645"/>
              <a:gd name="T60" fmla="*/ 2888 w 5695"/>
              <a:gd name="T61" fmla="*/ 1884 h 3645"/>
              <a:gd name="T62" fmla="*/ 1926 w 5695"/>
              <a:gd name="T63" fmla="*/ 922 h 3645"/>
              <a:gd name="T64" fmla="*/ 2848 w 5695"/>
              <a:gd name="T65" fmla="*/ 0 h 3645"/>
              <a:gd name="T66" fmla="*/ 3770 w 5695"/>
              <a:gd name="T67" fmla="*/ 922 h 3645"/>
              <a:gd name="T68" fmla="*/ 2848 w 5695"/>
              <a:gd name="T69" fmla="*/ 1843 h 3645"/>
              <a:gd name="T70" fmla="*/ 1926 w 5695"/>
              <a:gd name="T71" fmla="*/ 922 h 3645"/>
              <a:gd name="T72" fmla="*/ 963 w 5695"/>
              <a:gd name="T73" fmla="*/ 1884 h 3645"/>
              <a:gd name="T74" fmla="*/ 1886 w 5695"/>
              <a:gd name="T75" fmla="*/ 962 h 3645"/>
              <a:gd name="T76" fmla="*/ 2808 w 5695"/>
              <a:gd name="T77" fmla="*/ 1884 h 3645"/>
              <a:gd name="T78" fmla="*/ 1886 w 5695"/>
              <a:gd name="T79" fmla="*/ 2806 h 3645"/>
              <a:gd name="T80" fmla="*/ 963 w 5695"/>
              <a:gd name="T81" fmla="*/ 1884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3645"/>
                </a:moveTo>
                <a:lnTo>
                  <a:pt x="1046" y="3645"/>
                </a:lnTo>
                <a:lnTo>
                  <a:pt x="1845" y="2846"/>
                </a:lnTo>
                <a:lnTo>
                  <a:pt x="923" y="1924"/>
                </a:lnTo>
                <a:lnTo>
                  <a:pt x="0" y="2846"/>
                </a:lnTo>
                <a:lnTo>
                  <a:pt x="799" y="3645"/>
                </a:lnTo>
                <a:close/>
                <a:moveTo>
                  <a:pt x="1126" y="3645"/>
                </a:moveTo>
                <a:lnTo>
                  <a:pt x="2645" y="3645"/>
                </a:lnTo>
                <a:lnTo>
                  <a:pt x="1886" y="2886"/>
                </a:lnTo>
                <a:lnTo>
                  <a:pt x="1126" y="3645"/>
                </a:lnTo>
                <a:close/>
                <a:moveTo>
                  <a:pt x="2725" y="3645"/>
                </a:moveTo>
                <a:lnTo>
                  <a:pt x="2971" y="3645"/>
                </a:lnTo>
                <a:lnTo>
                  <a:pt x="3770" y="2846"/>
                </a:lnTo>
                <a:lnTo>
                  <a:pt x="2848" y="1924"/>
                </a:lnTo>
                <a:lnTo>
                  <a:pt x="1926" y="2846"/>
                </a:lnTo>
                <a:lnTo>
                  <a:pt x="2725" y="3645"/>
                </a:lnTo>
                <a:close/>
                <a:moveTo>
                  <a:pt x="3051" y="3645"/>
                </a:moveTo>
                <a:lnTo>
                  <a:pt x="4569" y="3645"/>
                </a:lnTo>
                <a:lnTo>
                  <a:pt x="3810" y="2886"/>
                </a:lnTo>
                <a:lnTo>
                  <a:pt x="3051" y="3645"/>
                </a:lnTo>
                <a:close/>
                <a:moveTo>
                  <a:pt x="4650" y="3645"/>
                </a:moveTo>
                <a:lnTo>
                  <a:pt x="4897" y="3645"/>
                </a:lnTo>
                <a:lnTo>
                  <a:pt x="5695" y="2846"/>
                </a:lnTo>
                <a:lnTo>
                  <a:pt x="4773" y="1924"/>
                </a:lnTo>
                <a:lnTo>
                  <a:pt x="3850" y="2846"/>
                </a:lnTo>
                <a:lnTo>
                  <a:pt x="4650" y="3645"/>
                </a:lnTo>
                <a:close/>
                <a:moveTo>
                  <a:pt x="2888" y="1884"/>
                </a:moveTo>
                <a:lnTo>
                  <a:pt x="3810" y="962"/>
                </a:lnTo>
                <a:lnTo>
                  <a:pt x="4732" y="1884"/>
                </a:lnTo>
                <a:lnTo>
                  <a:pt x="3810" y="2806"/>
                </a:lnTo>
                <a:lnTo>
                  <a:pt x="2888" y="1884"/>
                </a:lnTo>
                <a:close/>
                <a:moveTo>
                  <a:pt x="1926" y="922"/>
                </a:moveTo>
                <a:lnTo>
                  <a:pt x="2848" y="0"/>
                </a:lnTo>
                <a:lnTo>
                  <a:pt x="3770" y="922"/>
                </a:lnTo>
                <a:lnTo>
                  <a:pt x="2848" y="1843"/>
                </a:lnTo>
                <a:lnTo>
                  <a:pt x="1926" y="922"/>
                </a:lnTo>
                <a:close/>
                <a:moveTo>
                  <a:pt x="963" y="1884"/>
                </a:moveTo>
                <a:lnTo>
                  <a:pt x="1886" y="962"/>
                </a:lnTo>
                <a:lnTo>
                  <a:pt x="2808" y="1884"/>
                </a:lnTo>
                <a:lnTo>
                  <a:pt x="1886" y="2806"/>
                </a:lnTo>
                <a:lnTo>
                  <a:pt x="963" y="188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5B773574-66C1-444E-A7F1-DDBE8ED7021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spTree>
    <p:extLst>
      <p:ext uri="{BB962C8B-B14F-4D97-AF65-F5344CB8AC3E}">
        <p14:creationId xmlns:p14="http://schemas.microsoft.com/office/powerpoint/2010/main" val="2196799612"/>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33">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4797506" y="0"/>
            <a:ext cx="16075035" cy="10288588"/>
          </a:xfrm>
          <a:custGeom>
            <a:avLst/>
            <a:gdLst>
              <a:gd name="T0" fmla="*/ 799 w 5695"/>
              <a:gd name="T1" fmla="*/ 0 h 3645"/>
              <a:gd name="T2" fmla="*/ 1046 w 5695"/>
              <a:gd name="T3" fmla="*/ 0 h 3645"/>
              <a:gd name="T4" fmla="*/ 1845 w 5695"/>
              <a:gd name="T5" fmla="*/ 799 h 3645"/>
              <a:gd name="T6" fmla="*/ 923 w 5695"/>
              <a:gd name="T7" fmla="*/ 1721 h 3645"/>
              <a:gd name="T8" fmla="*/ 0 w 5695"/>
              <a:gd name="T9" fmla="*/ 799 h 3645"/>
              <a:gd name="T10" fmla="*/ 799 w 5695"/>
              <a:gd name="T11" fmla="*/ 0 h 3645"/>
              <a:gd name="T12" fmla="*/ 1126 w 5695"/>
              <a:gd name="T13" fmla="*/ 0 h 3645"/>
              <a:gd name="T14" fmla="*/ 2645 w 5695"/>
              <a:gd name="T15" fmla="*/ 0 h 3645"/>
              <a:gd name="T16" fmla="*/ 1886 w 5695"/>
              <a:gd name="T17" fmla="*/ 758 h 3645"/>
              <a:gd name="T18" fmla="*/ 1126 w 5695"/>
              <a:gd name="T19" fmla="*/ 0 h 3645"/>
              <a:gd name="T20" fmla="*/ 2725 w 5695"/>
              <a:gd name="T21" fmla="*/ 0 h 3645"/>
              <a:gd name="T22" fmla="*/ 2971 w 5695"/>
              <a:gd name="T23" fmla="*/ 0 h 3645"/>
              <a:gd name="T24" fmla="*/ 3770 w 5695"/>
              <a:gd name="T25" fmla="*/ 799 h 3645"/>
              <a:gd name="T26" fmla="*/ 2848 w 5695"/>
              <a:gd name="T27" fmla="*/ 1721 h 3645"/>
              <a:gd name="T28" fmla="*/ 1926 w 5695"/>
              <a:gd name="T29" fmla="*/ 799 h 3645"/>
              <a:gd name="T30" fmla="*/ 2725 w 5695"/>
              <a:gd name="T31" fmla="*/ 0 h 3645"/>
              <a:gd name="T32" fmla="*/ 3051 w 5695"/>
              <a:gd name="T33" fmla="*/ 0 h 3645"/>
              <a:gd name="T34" fmla="*/ 4569 w 5695"/>
              <a:gd name="T35" fmla="*/ 0 h 3645"/>
              <a:gd name="T36" fmla="*/ 3810 w 5695"/>
              <a:gd name="T37" fmla="*/ 758 h 3645"/>
              <a:gd name="T38" fmla="*/ 3051 w 5695"/>
              <a:gd name="T39" fmla="*/ 0 h 3645"/>
              <a:gd name="T40" fmla="*/ 4650 w 5695"/>
              <a:gd name="T41" fmla="*/ 0 h 3645"/>
              <a:gd name="T42" fmla="*/ 4897 w 5695"/>
              <a:gd name="T43" fmla="*/ 0 h 3645"/>
              <a:gd name="T44" fmla="*/ 5695 w 5695"/>
              <a:gd name="T45" fmla="*/ 798 h 3645"/>
              <a:gd name="T46" fmla="*/ 4773 w 5695"/>
              <a:gd name="T47" fmla="*/ 1721 h 3645"/>
              <a:gd name="T48" fmla="*/ 3850 w 5695"/>
              <a:gd name="T49" fmla="*/ 799 h 3645"/>
              <a:gd name="T50" fmla="*/ 4650 w 5695"/>
              <a:gd name="T51" fmla="*/ 0 h 3645"/>
              <a:gd name="T52" fmla="*/ 2888 w 5695"/>
              <a:gd name="T53" fmla="*/ 1761 h 3645"/>
              <a:gd name="T54" fmla="*/ 3810 w 5695"/>
              <a:gd name="T55" fmla="*/ 2683 h 3645"/>
              <a:gd name="T56" fmla="*/ 4732 w 5695"/>
              <a:gd name="T57" fmla="*/ 1761 h 3645"/>
              <a:gd name="T58" fmla="*/ 3810 w 5695"/>
              <a:gd name="T59" fmla="*/ 839 h 3645"/>
              <a:gd name="T60" fmla="*/ 2888 w 5695"/>
              <a:gd name="T61" fmla="*/ 1761 h 3645"/>
              <a:gd name="T62" fmla="*/ 1926 w 5695"/>
              <a:gd name="T63" fmla="*/ 2723 h 3645"/>
              <a:gd name="T64" fmla="*/ 2848 w 5695"/>
              <a:gd name="T65" fmla="*/ 3645 h 3645"/>
              <a:gd name="T66" fmla="*/ 3770 w 5695"/>
              <a:gd name="T67" fmla="*/ 2723 h 3645"/>
              <a:gd name="T68" fmla="*/ 2848 w 5695"/>
              <a:gd name="T69" fmla="*/ 1801 h 3645"/>
              <a:gd name="T70" fmla="*/ 1926 w 5695"/>
              <a:gd name="T71" fmla="*/ 2723 h 3645"/>
              <a:gd name="T72" fmla="*/ 963 w 5695"/>
              <a:gd name="T73" fmla="*/ 1761 h 3645"/>
              <a:gd name="T74" fmla="*/ 1886 w 5695"/>
              <a:gd name="T75" fmla="*/ 2683 h 3645"/>
              <a:gd name="T76" fmla="*/ 2808 w 5695"/>
              <a:gd name="T77" fmla="*/ 1761 h 3645"/>
              <a:gd name="T78" fmla="*/ 1886 w 5695"/>
              <a:gd name="T79" fmla="*/ 839 h 3645"/>
              <a:gd name="T80" fmla="*/ 963 w 5695"/>
              <a:gd name="T81" fmla="*/ 1761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0"/>
                </a:moveTo>
                <a:lnTo>
                  <a:pt x="1046" y="0"/>
                </a:lnTo>
                <a:lnTo>
                  <a:pt x="1845" y="799"/>
                </a:lnTo>
                <a:lnTo>
                  <a:pt x="923" y="1721"/>
                </a:lnTo>
                <a:lnTo>
                  <a:pt x="0" y="799"/>
                </a:lnTo>
                <a:lnTo>
                  <a:pt x="799" y="0"/>
                </a:lnTo>
                <a:close/>
                <a:moveTo>
                  <a:pt x="1126" y="0"/>
                </a:moveTo>
                <a:lnTo>
                  <a:pt x="2645" y="0"/>
                </a:lnTo>
                <a:lnTo>
                  <a:pt x="1886" y="758"/>
                </a:lnTo>
                <a:lnTo>
                  <a:pt x="1126" y="0"/>
                </a:lnTo>
                <a:close/>
                <a:moveTo>
                  <a:pt x="2725" y="0"/>
                </a:moveTo>
                <a:lnTo>
                  <a:pt x="2971" y="0"/>
                </a:lnTo>
                <a:lnTo>
                  <a:pt x="3770" y="799"/>
                </a:lnTo>
                <a:lnTo>
                  <a:pt x="2848" y="1721"/>
                </a:lnTo>
                <a:lnTo>
                  <a:pt x="1926" y="799"/>
                </a:lnTo>
                <a:lnTo>
                  <a:pt x="2725" y="0"/>
                </a:lnTo>
                <a:close/>
                <a:moveTo>
                  <a:pt x="3051" y="0"/>
                </a:moveTo>
                <a:lnTo>
                  <a:pt x="4569" y="0"/>
                </a:lnTo>
                <a:lnTo>
                  <a:pt x="3810" y="758"/>
                </a:lnTo>
                <a:lnTo>
                  <a:pt x="3051" y="0"/>
                </a:lnTo>
                <a:close/>
                <a:moveTo>
                  <a:pt x="4650" y="0"/>
                </a:moveTo>
                <a:lnTo>
                  <a:pt x="4897" y="0"/>
                </a:lnTo>
                <a:lnTo>
                  <a:pt x="5695" y="798"/>
                </a:lnTo>
                <a:lnTo>
                  <a:pt x="4773" y="1721"/>
                </a:lnTo>
                <a:lnTo>
                  <a:pt x="3850" y="799"/>
                </a:lnTo>
                <a:lnTo>
                  <a:pt x="4650" y="0"/>
                </a:lnTo>
                <a:close/>
                <a:moveTo>
                  <a:pt x="2888" y="1761"/>
                </a:moveTo>
                <a:lnTo>
                  <a:pt x="3810" y="2683"/>
                </a:lnTo>
                <a:lnTo>
                  <a:pt x="4732" y="1761"/>
                </a:lnTo>
                <a:lnTo>
                  <a:pt x="3810" y="839"/>
                </a:lnTo>
                <a:lnTo>
                  <a:pt x="2888" y="1761"/>
                </a:lnTo>
                <a:close/>
                <a:moveTo>
                  <a:pt x="1926" y="2723"/>
                </a:moveTo>
                <a:lnTo>
                  <a:pt x="2848" y="3645"/>
                </a:lnTo>
                <a:lnTo>
                  <a:pt x="3770" y="2723"/>
                </a:lnTo>
                <a:lnTo>
                  <a:pt x="2848" y="1801"/>
                </a:lnTo>
                <a:lnTo>
                  <a:pt x="1926" y="2723"/>
                </a:lnTo>
                <a:close/>
                <a:moveTo>
                  <a:pt x="963" y="1761"/>
                </a:moveTo>
                <a:lnTo>
                  <a:pt x="1886" y="2683"/>
                </a:lnTo>
                <a:lnTo>
                  <a:pt x="2808" y="1761"/>
                </a:lnTo>
                <a:lnTo>
                  <a:pt x="1886" y="839"/>
                </a:lnTo>
                <a:lnTo>
                  <a:pt x="963" y="176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6" name="Picture 5" descr="A picture containing drawing&#10;&#10;Description automatically generated">
            <a:extLst>
              <a:ext uri="{FF2B5EF4-FFF2-40B4-BE49-F238E27FC236}">
                <a16:creationId xmlns:a16="http://schemas.microsoft.com/office/drawing/2014/main" id="{04585CD8-A650-4C49-91E1-DD2EA966DEC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29980"/>
            <a:ext cx="3847684" cy="1736484"/>
          </a:xfrm>
          <a:prstGeom prst="rect">
            <a:avLst/>
          </a:prstGeom>
        </p:spPr>
      </p:pic>
    </p:spTree>
    <p:extLst>
      <p:ext uri="{BB962C8B-B14F-4D97-AF65-F5344CB8AC3E}">
        <p14:creationId xmlns:p14="http://schemas.microsoft.com/office/powerpoint/2010/main" val="1782028253"/>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34">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1818975" y="0"/>
            <a:ext cx="6662002" cy="10288588"/>
          </a:xfrm>
          <a:custGeom>
            <a:avLst/>
            <a:gdLst>
              <a:gd name="connsiteX0" fmla="*/ 4581543 w 6662001"/>
              <a:gd name="connsiteY0" fmla="*/ 6400518 h 10288580"/>
              <a:gd name="connsiteX1" fmla="*/ 6662001 w 6662001"/>
              <a:gd name="connsiteY1" fmla="*/ 6400518 h 10288580"/>
              <a:gd name="connsiteX2" fmla="*/ 6662001 w 6662001"/>
              <a:gd name="connsiteY2" fmla="*/ 8469603 h 10288580"/>
              <a:gd name="connsiteX3" fmla="*/ 4581543 w 6662001"/>
              <a:gd name="connsiteY3" fmla="*/ 8469603 h 10288580"/>
              <a:gd name="connsiteX4" fmla="*/ 2296458 w 6662001"/>
              <a:gd name="connsiteY4" fmla="*/ 6400518 h 10288580"/>
              <a:gd name="connsiteX5" fmla="*/ 4365543 w 6662001"/>
              <a:gd name="connsiteY5" fmla="*/ 6400518 h 10288580"/>
              <a:gd name="connsiteX6" fmla="*/ 4365543 w 6662001"/>
              <a:gd name="connsiteY6" fmla="*/ 8469603 h 10288580"/>
              <a:gd name="connsiteX7" fmla="*/ 2296458 w 6662001"/>
              <a:gd name="connsiteY7" fmla="*/ 8469603 h 10288580"/>
              <a:gd name="connsiteX8" fmla="*/ 0 w 6662001"/>
              <a:gd name="connsiteY8" fmla="*/ 6400518 h 10288580"/>
              <a:gd name="connsiteX9" fmla="*/ 2069085 w 6662001"/>
              <a:gd name="connsiteY9" fmla="*/ 6400518 h 10288580"/>
              <a:gd name="connsiteX10" fmla="*/ 2069085 w 6662001"/>
              <a:gd name="connsiteY10" fmla="*/ 10288580 h 10288580"/>
              <a:gd name="connsiteX11" fmla="*/ 0 w 6662001"/>
              <a:gd name="connsiteY11" fmla="*/ 10288580 h 10288580"/>
              <a:gd name="connsiteX12" fmla="*/ 4581543 w 6662001"/>
              <a:gd name="connsiteY12" fmla="*/ 4115434 h 10288580"/>
              <a:gd name="connsiteX13" fmla="*/ 6662001 w 6662001"/>
              <a:gd name="connsiteY13" fmla="*/ 4115434 h 10288580"/>
              <a:gd name="connsiteX14" fmla="*/ 6662001 w 6662001"/>
              <a:gd name="connsiteY14" fmla="*/ 6184518 h 10288580"/>
              <a:gd name="connsiteX15" fmla="*/ 4581543 w 6662001"/>
              <a:gd name="connsiteY15" fmla="*/ 6184518 h 10288580"/>
              <a:gd name="connsiteX16" fmla="*/ 0 w 6662001"/>
              <a:gd name="connsiteY16" fmla="*/ 4115434 h 10288580"/>
              <a:gd name="connsiteX17" fmla="*/ 2069085 w 6662001"/>
              <a:gd name="connsiteY17" fmla="*/ 4115434 h 10288580"/>
              <a:gd name="connsiteX18" fmla="*/ 2069085 w 6662001"/>
              <a:gd name="connsiteY18" fmla="*/ 6184518 h 10288580"/>
              <a:gd name="connsiteX19" fmla="*/ 0 w 6662001"/>
              <a:gd name="connsiteY19" fmla="*/ 6184518 h 10288580"/>
              <a:gd name="connsiteX20" fmla="*/ 2296458 w 6662001"/>
              <a:gd name="connsiteY20" fmla="*/ 4115434 h 10288580"/>
              <a:gd name="connsiteX21" fmla="*/ 4365543 w 6662001"/>
              <a:gd name="connsiteY21" fmla="*/ 4115434 h 10288580"/>
              <a:gd name="connsiteX22" fmla="*/ 4365543 w 6662001"/>
              <a:gd name="connsiteY22" fmla="*/ 6184518 h 10288580"/>
              <a:gd name="connsiteX23" fmla="*/ 2296458 w 6662001"/>
              <a:gd name="connsiteY23" fmla="*/ 6184518 h 10288580"/>
              <a:gd name="connsiteX24" fmla="*/ 0 w 6662001"/>
              <a:gd name="connsiteY24" fmla="*/ 1818976 h 10288580"/>
              <a:gd name="connsiteX25" fmla="*/ 2069085 w 6662001"/>
              <a:gd name="connsiteY25" fmla="*/ 1818976 h 10288580"/>
              <a:gd name="connsiteX26" fmla="*/ 2069085 w 6662001"/>
              <a:gd name="connsiteY26" fmla="*/ 3899434 h 10288580"/>
              <a:gd name="connsiteX27" fmla="*/ 0 w 6662001"/>
              <a:gd name="connsiteY27" fmla="*/ 3899434 h 10288580"/>
              <a:gd name="connsiteX28" fmla="*/ 4581543 w 6662001"/>
              <a:gd name="connsiteY28" fmla="*/ 1818975 h 10288580"/>
              <a:gd name="connsiteX29" fmla="*/ 6662001 w 6662001"/>
              <a:gd name="connsiteY29" fmla="*/ 1818975 h 10288580"/>
              <a:gd name="connsiteX30" fmla="*/ 6662001 w 6662001"/>
              <a:gd name="connsiteY30" fmla="*/ 3899433 h 10288580"/>
              <a:gd name="connsiteX31" fmla="*/ 4581543 w 6662001"/>
              <a:gd name="connsiteY31" fmla="*/ 3899433 h 10288580"/>
              <a:gd name="connsiteX32" fmla="*/ 2296458 w 6662001"/>
              <a:gd name="connsiteY32" fmla="*/ 0 h 10288580"/>
              <a:gd name="connsiteX33" fmla="*/ 4365543 w 6662001"/>
              <a:gd name="connsiteY33" fmla="*/ 0 h 10288580"/>
              <a:gd name="connsiteX34" fmla="*/ 4365543 w 6662001"/>
              <a:gd name="connsiteY34" fmla="*/ 3899434 h 10288580"/>
              <a:gd name="connsiteX35" fmla="*/ 2296458 w 6662001"/>
              <a:gd name="connsiteY35" fmla="*/ 3899434 h 1028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662001" h="10288580">
                <a:moveTo>
                  <a:pt x="4581543" y="6400518"/>
                </a:moveTo>
                <a:lnTo>
                  <a:pt x="6662001" y="6400518"/>
                </a:lnTo>
                <a:lnTo>
                  <a:pt x="6662001" y="8469603"/>
                </a:lnTo>
                <a:lnTo>
                  <a:pt x="4581543" y="8469603"/>
                </a:lnTo>
                <a:close/>
                <a:moveTo>
                  <a:pt x="2296458" y="6400518"/>
                </a:moveTo>
                <a:lnTo>
                  <a:pt x="4365543" y="6400518"/>
                </a:lnTo>
                <a:lnTo>
                  <a:pt x="4365543" y="8469603"/>
                </a:lnTo>
                <a:lnTo>
                  <a:pt x="2296458" y="8469603"/>
                </a:lnTo>
                <a:close/>
                <a:moveTo>
                  <a:pt x="0" y="6400518"/>
                </a:moveTo>
                <a:lnTo>
                  <a:pt x="2069085" y="6400518"/>
                </a:lnTo>
                <a:lnTo>
                  <a:pt x="2069085" y="10288580"/>
                </a:lnTo>
                <a:lnTo>
                  <a:pt x="0" y="10288580"/>
                </a:lnTo>
                <a:close/>
                <a:moveTo>
                  <a:pt x="4581543" y="4115434"/>
                </a:moveTo>
                <a:lnTo>
                  <a:pt x="6662001" y="4115434"/>
                </a:lnTo>
                <a:lnTo>
                  <a:pt x="6662001" y="6184518"/>
                </a:lnTo>
                <a:lnTo>
                  <a:pt x="4581543" y="6184518"/>
                </a:lnTo>
                <a:close/>
                <a:moveTo>
                  <a:pt x="0" y="4115434"/>
                </a:moveTo>
                <a:lnTo>
                  <a:pt x="2069085" y="4115434"/>
                </a:lnTo>
                <a:lnTo>
                  <a:pt x="2069085" y="6184518"/>
                </a:lnTo>
                <a:lnTo>
                  <a:pt x="0" y="6184518"/>
                </a:lnTo>
                <a:close/>
                <a:moveTo>
                  <a:pt x="2296458" y="4115434"/>
                </a:moveTo>
                <a:lnTo>
                  <a:pt x="4365543" y="4115434"/>
                </a:lnTo>
                <a:lnTo>
                  <a:pt x="4365543" y="6184518"/>
                </a:lnTo>
                <a:lnTo>
                  <a:pt x="2296458" y="6184518"/>
                </a:lnTo>
                <a:close/>
                <a:moveTo>
                  <a:pt x="0" y="1818976"/>
                </a:moveTo>
                <a:lnTo>
                  <a:pt x="2069085" y="1818976"/>
                </a:lnTo>
                <a:lnTo>
                  <a:pt x="2069085" y="3899434"/>
                </a:lnTo>
                <a:lnTo>
                  <a:pt x="0" y="3899434"/>
                </a:lnTo>
                <a:close/>
                <a:moveTo>
                  <a:pt x="4581543" y="1818975"/>
                </a:moveTo>
                <a:lnTo>
                  <a:pt x="6662001" y="1818975"/>
                </a:lnTo>
                <a:lnTo>
                  <a:pt x="6662001" y="3899433"/>
                </a:lnTo>
                <a:lnTo>
                  <a:pt x="4581543" y="3899433"/>
                </a:lnTo>
                <a:close/>
                <a:moveTo>
                  <a:pt x="2296458" y="0"/>
                </a:moveTo>
                <a:lnTo>
                  <a:pt x="4365543" y="0"/>
                </a:lnTo>
                <a:lnTo>
                  <a:pt x="4365543" y="3899434"/>
                </a:lnTo>
                <a:lnTo>
                  <a:pt x="2296458" y="389943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17019376-57BD-CD49-8FB2-0C8085B846A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spTree>
    <p:extLst>
      <p:ext uri="{BB962C8B-B14F-4D97-AF65-F5344CB8AC3E}">
        <p14:creationId xmlns:p14="http://schemas.microsoft.com/office/powerpoint/2010/main" val="26916454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10">
  <p:cSld name="10">
    <p:spTree>
      <p:nvGrpSpPr>
        <p:cNvPr id="1" name="Shape 91"/>
        <p:cNvGrpSpPr/>
        <p:nvPr/>
      </p:nvGrpSpPr>
      <p:grpSpPr>
        <a:xfrm>
          <a:off x="0" y="0"/>
          <a:ext cx="0" cy="0"/>
          <a:chOff x="0" y="0"/>
          <a:chExt cx="0" cy="0"/>
        </a:xfrm>
      </p:grpSpPr>
      <p:sp>
        <p:nvSpPr>
          <p:cNvPr id="92" name="Google Shape;92;p44"/>
          <p:cNvSpPr>
            <a:spLocks noGrp="1"/>
          </p:cNvSpPr>
          <p:nvPr>
            <p:ph type="pic" idx="2"/>
          </p:nvPr>
        </p:nvSpPr>
        <p:spPr>
          <a:xfrm>
            <a:off x="383056" y="338143"/>
            <a:ext cx="17521895" cy="9625008"/>
          </a:xfrm>
          <a:prstGeom prst="rect">
            <a:avLst/>
          </a:prstGeom>
          <a:solidFill>
            <a:srgbClr val="353535">
              <a:alpha val="11372"/>
            </a:srgbClr>
          </a:solidFill>
          <a:ln>
            <a:noFill/>
          </a:ln>
        </p:spPr>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35">
    <p:spTree>
      <p:nvGrpSpPr>
        <p:cNvPr id="1" name=""/>
        <p:cNvGrpSpPr/>
        <p:nvPr/>
      </p:nvGrpSpPr>
      <p:grpSpPr>
        <a:xfrm>
          <a:off x="0" y="0"/>
          <a:ext cx="0" cy="0"/>
          <a:chOff x="0" y="0"/>
          <a:chExt cx="0" cy="0"/>
        </a:xfrm>
      </p:grpSpPr>
      <p:sp>
        <p:nvSpPr>
          <p:cNvPr id="6" name="Рисунок 2"/>
          <p:cNvSpPr>
            <a:spLocks noGrp="1" noChangeArrowheads="1"/>
          </p:cNvSpPr>
          <p:nvPr>
            <p:ph type="pic" sz="quarter" idx="10"/>
          </p:nvPr>
        </p:nvSpPr>
        <p:spPr bwMode="auto">
          <a:xfrm>
            <a:off x="1237024" y="1307392"/>
            <a:ext cx="7696540" cy="7673803"/>
          </a:xfrm>
          <a:custGeom>
            <a:avLst/>
            <a:gdLst>
              <a:gd name="connsiteX0" fmla="*/ 6696103 w 7696540"/>
              <a:gd name="connsiteY0" fmla="*/ 6673365 h 7673802"/>
              <a:gd name="connsiteX1" fmla="*/ 7696540 w 7696540"/>
              <a:gd name="connsiteY1" fmla="*/ 6673365 h 7673802"/>
              <a:gd name="connsiteX2" fmla="*/ 7696540 w 7696540"/>
              <a:gd name="connsiteY2" fmla="*/ 7673802 h 7673802"/>
              <a:gd name="connsiteX3" fmla="*/ 6696103 w 7696540"/>
              <a:gd name="connsiteY3" fmla="*/ 7673802 h 7673802"/>
              <a:gd name="connsiteX4" fmla="*/ 5581980 w 7696540"/>
              <a:gd name="connsiteY4" fmla="*/ 6673365 h 7673802"/>
              <a:gd name="connsiteX5" fmla="*/ 6582417 w 7696540"/>
              <a:gd name="connsiteY5" fmla="*/ 6673365 h 7673802"/>
              <a:gd name="connsiteX6" fmla="*/ 6582417 w 7696540"/>
              <a:gd name="connsiteY6" fmla="*/ 7673802 h 7673802"/>
              <a:gd name="connsiteX7" fmla="*/ 5581980 w 7696540"/>
              <a:gd name="connsiteY7" fmla="*/ 7673802 h 7673802"/>
              <a:gd name="connsiteX8" fmla="*/ 4467857 w 7696540"/>
              <a:gd name="connsiteY8" fmla="*/ 6673365 h 7673802"/>
              <a:gd name="connsiteX9" fmla="*/ 5456929 w 7696540"/>
              <a:gd name="connsiteY9" fmla="*/ 6673365 h 7673802"/>
              <a:gd name="connsiteX10" fmla="*/ 5456929 w 7696540"/>
              <a:gd name="connsiteY10" fmla="*/ 7673802 h 7673802"/>
              <a:gd name="connsiteX11" fmla="*/ 4467857 w 7696540"/>
              <a:gd name="connsiteY11" fmla="*/ 7673802 h 7673802"/>
              <a:gd name="connsiteX12" fmla="*/ 2228246 w 7696540"/>
              <a:gd name="connsiteY12" fmla="*/ 6673365 h 7673802"/>
              <a:gd name="connsiteX13" fmla="*/ 3228683 w 7696540"/>
              <a:gd name="connsiteY13" fmla="*/ 6673365 h 7673802"/>
              <a:gd name="connsiteX14" fmla="*/ 3228683 w 7696540"/>
              <a:gd name="connsiteY14" fmla="*/ 7673802 h 7673802"/>
              <a:gd name="connsiteX15" fmla="*/ 2228246 w 7696540"/>
              <a:gd name="connsiteY15" fmla="*/ 7673802 h 7673802"/>
              <a:gd name="connsiteX16" fmla="*/ 1114123 w 7696540"/>
              <a:gd name="connsiteY16" fmla="*/ 6673365 h 7673802"/>
              <a:gd name="connsiteX17" fmla="*/ 2114560 w 7696540"/>
              <a:gd name="connsiteY17" fmla="*/ 6673365 h 7673802"/>
              <a:gd name="connsiteX18" fmla="*/ 2114560 w 7696540"/>
              <a:gd name="connsiteY18" fmla="*/ 7673802 h 7673802"/>
              <a:gd name="connsiteX19" fmla="*/ 1114123 w 7696540"/>
              <a:gd name="connsiteY19" fmla="*/ 7673802 h 7673802"/>
              <a:gd name="connsiteX20" fmla="*/ 6696103 w 7696540"/>
              <a:gd name="connsiteY20" fmla="*/ 5570615 h 7673802"/>
              <a:gd name="connsiteX21" fmla="*/ 7696540 w 7696540"/>
              <a:gd name="connsiteY21" fmla="*/ 5570615 h 7673802"/>
              <a:gd name="connsiteX22" fmla="*/ 7696540 w 7696540"/>
              <a:gd name="connsiteY22" fmla="*/ 6559687 h 7673802"/>
              <a:gd name="connsiteX23" fmla="*/ 6696103 w 7696540"/>
              <a:gd name="connsiteY23" fmla="*/ 6559687 h 7673802"/>
              <a:gd name="connsiteX24" fmla="*/ 4467857 w 7696540"/>
              <a:gd name="connsiteY24" fmla="*/ 5570615 h 7673802"/>
              <a:gd name="connsiteX25" fmla="*/ 5456929 w 7696540"/>
              <a:gd name="connsiteY25" fmla="*/ 5570615 h 7673802"/>
              <a:gd name="connsiteX26" fmla="*/ 5456929 w 7696540"/>
              <a:gd name="connsiteY26" fmla="*/ 6559687 h 7673802"/>
              <a:gd name="connsiteX27" fmla="*/ 4467857 w 7696540"/>
              <a:gd name="connsiteY27" fmla="*/ 6559687 h 7673802"/>
              <a:gd name="connsiteX28" fmla="*/ 3342369 w 7696540"/>
              <a:gd name="connsiteY28" fmla="*/ 5570615 h 7673802"/>
              <a:gd name="connsiteX29" fmla="*/ 4342806 w 7696540"/>
              <a:gd name="connsiteY29" fmla="*/ 5570615 h 7673802"/>
              <a:gd name="connsiteX30" fmla="*/ 4342806 w 7696540"/>
              <a:gd name="connsiteY30" fmla="*/ 6559687 h 7673802"/>
              <a:gd name="connsiteX31" fmla="*/ 3342369 w 7696540"/>
              <a:gd name="connsiteY31" fmla="*/ 6559687 h 7673802"/>
              <a:gd name="connsiteX32" fmla="*/ 2228246 w 7696540"/>
              <a:gd name="connsiteY32" fmla="*/ 5570615 h 7673802"/>
              <a:gd name="connsiteX33" fmla="*/ 3228683 w 7696540"/>
              <a:gd name="connsiteY33" fmla="*/ 5570615 h 7673802"/>
              <a:gd name="connsiteX34" fmla="*/ 3228683 w 7696540"/>
              <a:gd name="connsiteY34" fmla="*/ 6559687 h 7673802"/>
              <a:gd name="connsiteX35" fmla="*/ 2228246 w 7696540"/>
              <a:gd name="connsiteY35" fmla="*/ 6559687 h 7673802"/>
              <a:gd name="connsiteX36" fmla="*/ 1114123 w 7696540"/>
              <a:gd name="connsiteY36" fmla="*/ 5570615 h 7673802"/>
              <a:gd name="connsiteX37" fmla="*/ 2114560 w 7696540"/>
              <a:gd name="connsiteY37" fmla="*/ 5570615 h 7673802"/>
              <a:gd name="connsiteX38" fmla="*/ 2114560 w 7696540"/>
              <a:gd name="connsiteY38" fmla="*/ 6559687 h 7673802"/>
              <a:gd name="connsiteX39" fmla="*/ 1114123 w 7696540"/>
              <a:gd name="connsiteY39" fmla="*/ 6559687 h 7673802"/>
              <a:gd name="connsiteX40" fmla="*/ 0 w 7696540"/>
              <a:gd name="connsiteY40" fmla="*/ 5570615 h 7673802"/>
              <a:gd name="connsiteX41" fmla="*/ 989072 w 7696540"/>
              <a:gd name="connsiteY41" fmla="*/ 5570615 h 7673802"/>
              <a:gd name="connsiteX42" fmla="*/ 989072 w 7696540"/>
              <a:gd name="connsiteY42" fmla="*/ 6559687 h 7673802"/>
              <a:gd name="connsiteX43" fmla="*/ 0 w 7696540"/>
              <a:gd name="connsiteY43" fmla="*/ 6559687 h 7673802"/>
              <a:gd name="connsiteX44" fmla="*/ 6696103 w 7696540"/>
              <a:gd name="connsiteY44" fmla="*/ 4456492 h 7673802"/>
              <a:gd name="connsiteX45" fmla="*/ 7696540 w 7696540"/>
              <a:gd name="connsiteY45" fmla="*/ 4456492 h 7673802"/>
              <a:gd name="connsiteX46" fmla="*/ 7696540 w 7696540"/>
              <a:gd name="connsiteY46" fmla="*/ 5445564 h 7673802"/>
              <a:gd name="connsiteX47" fmla="*/ 6696103 w 7696540"/>
              <a:gd name="connsiteY47" fmla="*/ 5445564 h 7673802"/>
              <a:gd name="connsiteX48" fmla="*/ 5581980 w 7696540"/>
              <a:gd name="connsiteY48" fmla="*/ 4456492 h 7673802"/>
              <a:gd name="connsiteX49" fmla="*/ 6582417 w 7696540"/>
              <a:gd name="connsiteY49" fmla="*/ 4456492 h 7673802"/>
              <a:gd name="connsiteX50" fmla="*/ 6582417 w 7696540"/>
              <a:gd name="connsiteY50" fmla="*/ 5445564 h 7673802"/>
              <a:gd name="connsiteX51" fmla="*/ 5581980 w 7696540"/>
              <a:gd name="connsiteY51" fmla="*/ 5445564 h 7673802"/>
              <a:gd name="connsiteX52" fmla="*/ 4467857 w 7696540"/>
              <a:gd name="connsiteY52" fmla="*/ 4456492 h 7673802"/>
              <a:gd name="connsiteX53" fmla="*/ 5456929 w 7696540"/>
              <a:gd name="connsiteY53" fmla="*/ 4456492 h 7673802"/>
              <a:gd name="connsiteX54" fmla="*/ 5456929 w 7696540"/>
              <a:gd name="connsiteY54" fmla="*/ 5445564 h 7673802"/>
              <a:gd name="connsiteX55" fmla="*/ 4467857 w 7696540"/>
              <a:gd name="connsiteY55" fmla="*/ 5445564 h 7673802"/>
              <a:gd name="connsiteX56" fmla="*/ 3342369 w 7696540"/>
              <a:gd name="connsiteY56" fmla="*/ 4456492 h 7673802"/>
              <a:gd name="connsiteX57" fmla="*/ 4342806 w 7696540"/>
              <a:gd name="connsiteY57" fmla="*/ 4456492 h 7673802"/>
              <a:gd name="connsiteX58" fmla="*/ 4342806 w 7696540"/>
              <a:gd name="connsiteY58" fmla="*/ 5445564 h 7673802"/>
              <a:gd name="connsiteX59" fmla="*/ 3342369 w 7696540"/>
              <a:gd name="connsiteY59" fmla="*/ 5445564 h 7673802"/>
              <a:gd name="connsiteX60" fmla="*/ 1114124 w 7696540"/>
              <a:gd name="connsiteY60" fmla="*/ 4456492 h 7673802"/>
              <a:gd name="connsiteX61" fmla="*/ 2114561 w 7696540"/>
              <a:gd name="connsiteY61" fmla="*/ 4456492 h 7673802"/>
              <a:gd name="connsiteX62" fmla="*/ 2114561 w 7696540"/>
              <a:gd name="connsiteY62" fmla="*/ 5445564 h 7673802"/>
              <a:gd name="connsiteX63" fmla="*/ 1114124 w 7696540"/>
              <a:gd name="connsiteY63" fmla="*/ 5445564 h 7673802"/>
              <a:gd name="connsiteX64" fmla="*/ 6696103 w 7696540"/>
              <a:gd name="connsiteY64" fmla="*/ 3342369 h 7673802"/>
              <a:gd name="connsiteX65" fmla="*/ 7696540 w 7696540"/>
              <a:gd name="connsiteY65" fmla="*/ 3342369 h 7673802"/>
              <a:gd name="connsiteX66" fmla="*/ 7696540 w 7696540"/>
              <a:gd name="connsiteY66" fmla="*/ 4331441 h 7673802"/>
              <a:gd name="connsiteX67" fmla="*/ 6696103 w 7696540"/>
              <a:gd name="connsiteY67" fmla="*/ 4331441 h 7673802"/>
              <a:gd name="connsiteX68" fmla="*/ 5581980 w 7696540"/>
              <a:gd name="connsiteY68" fmla="*/ 3342369 h 7673802"/>
              <a:gd name="connsiteX69" fmla="*/ 6582417 w 7696540"/>
              <a:gd name="connsiteY69" fmla="*/ 3342369 h 7673802"/>
              <a:gd name="connsiteX70" fmla="*/ 6582417 w 7696540"/>
              <a:gd name="connsiteY70" fmla="*/ 4331441 h 7673802"/>
              <a:gd name="connsiteX71" fmla="*/ 5581980 w 7696540"/>
              <a:gd name="connsiteY71" fmla="*/ 4331441 h 7673802"/>
              <a:gd name="connsiteX72" fmla="*/ 3342369 w 7696540"/>
              <a:gd name="connsiteY72" fmla="*/ 3342369 h 7673802"/>
              <a:gd name="connsiteX73" fmla="*/ 4342806 w 7696540"/>
              <a:gd name="connsiteY73" fmla="*/ 3342369 h 7673802"/>
              <a:gd name="connsiteX74" fmla="*/ 4342806 w 7696540"/>
              <a:gd name="connsiteY74" fmla="*/ 4331441 h 7673802"/>
              <a:gd name="connsiteX75" fmla="*/ 3342369 w 7696540"/>
              <a:gd name="connsiteY75" fmla="*/ 4331441 h 7673802"/>
              <a:gd name="connsiteX76" fmla="*/ 2228246 w 7696540"/>
              <a:gd name="connsiteY76" fmla="*/ 3342369 h 7673802"/>
              <a:gd name="connsiteX77" fmla="*/ 3228683 w 7696540"/>
              <a:gd name="connsiteY77" fmla="*/ 3342369 h 7673802"/>
              <a:gd name="connsiteX78" fmla="*/ 3228683 w 7696540"/>
              <a:gd name="connsiteY78" fmla="*/ 4331441 h 7673802"/>
              <a:gd name="connsiteX79" fmla="*/ 2228246 w 7696540"/>
              <a:gd name="connsiteY79" fmla="*/ 4331441 h 7673802"/>
              <a:gd name="connsiteX80" fmla="*/ 1 w 7696540"/>
              <a:gd name="connsiteY80" fmla="*/ 3342369 h 7673802"/>
              <a:gd name="connsiteX81" fmla="*/ 989072 w 7696540"/>
              <a:gd name="connsiteY81" fmla="*/ 3342369 h 7673802"/>
              <a:gd name="connsiteX82" fmla="*/ 989072 w 7696540"/>
              <a:gd name="connsiteY82" fmla="*/ 4331441 h 7673802"/>
              <a:gd name="connsiteX83" fmla="*/ 1 w 7696540"/>
              <a:gd name="connsiteY83" fmla="*/ 4331441 h 7673802"/>
              <a:gd name="connsiteX84" fmla="*/ 6696103 w 7696540"/>
              <a:gd name="connsiteY84" fmla="*/ 2228246 h 7673802"/>
              <a:gd name="connsiteX85" fmla="*/ 7696540 w 7696540"/>
              <a:gd name="connsiteY85" fmla="*/ 2228246 h 7673802"/>
              <a:gd name="connsiteX86" fmla="*/ 7696540 w 7696540"/>
              <a:gd name="connsiteY86" fmla="*/ 3217318 h 7673802"/>
              <a:gd name="connsiteX87" fmla="*/ 6696103 w 7696540"/>
              <a:gd name="connsiteY87" fmla="*/ 3217318 h 7673802"/>
              <a:gd name="connsiteX88" fmla="*/ 5581980 w 7696540"/>
              <a:gd name="connsiteY88" fmla="*/ 2228246 h 7673802"/>
              <a:gd name="connsiteX89" fmla="*/ 6582417 w 7696540"/>
              <a:gd name="connsiteY89" fmla="*/ 2228246 h 7673802"/>
              <a:gd name="connsiteX90" fmla="*/ 6582417 w 7696540"/>
              <a:gd name="connsiteY90" fmla="*/ 3217318 h 7673802"/>
              <a:gd name="connsiteX91" fmla="*/ 5581980 w 7696540"/>
              <a:gd name="connsiteY91" fmla="*/ 3217318 h 7673802"/>
              <a:gd name="connsiteX92" fmla="*/ 4467857 w 7696540"/>
              <a:gd name="connsiteY92" fmla="*/ 2228246 h 7673802"/>
              <a:gd name="connsiteX93" fmla="*/ 5456929 w 7696540"/>
              <a:gd name="connsiteY93" fmla="*/ 2228246 h 7673802"/>
              <a:gd name="connsiteX94" fmla="*/ 5456929 w 7696540"/>
              <a:gd name="connsiteY94" fmla="*/ 3217318 h 7673802"/>
              <a:gd name="connsiteX95" fmla="*/ 4467857 w 7696540"/>
              <a:gd name="connsiteY95" fmla="*/ 3217318 h 7673802"/>
              <a:gd name="connsiteX96" fmla="*/ 3342369 w 7696540"/>
              <a:gd name="connsiteY96" fmla="*/ 2228246 h 7673802"/>
              <a:gd name="connsiteX97" fmla="*/ 4342806 w 7696540"/>
              <a:gd name="connsiteY97" fmla="*/ 2228246 h 7673802"/>
              <a:gd name="connsiteX98" fmla="*/ 4342806 w 7696540"/>
              <a:gd name="connsiteY98" fmla="*/ 3217318 h 7673802"/>
              <a:gd name="connsiteX99" fmla="*/ 3342369 w 7696540"/>
              <a:gd name="connsiteY99" fmla="*/ 3217318 h 7673802"/>
              <a:gd name="connsiteX100" fmla="*/ 2228249 w 7696540"/>
              <a:gd name="connsiteY100" fmla="*/ 2228246 h 7673802"/>
              <a:gd name="connsiteX101" fmla="*/ 3228683 w 7696540"/>
              <a:gd name="connsiteY101" fmla="*/ 2228246 h 7673802"/>
              <a:gd name="connsiteX102" fmla="*/ 3228683 w 7696540"/>
              <a:gd name="connsiteY102" fmla="*/ 3217318 h 7673802"/>
              <a:gd name="connsiteX103" fmla="*/ 2228249 w 7696540"/>
              <a:gd name="connsiteY103" fmla="*/ 3217318 h 7673802"/>
              <a:gd name="connsiteX104" fmla="*/ 1114124 w 7696540"/>
              <a:gd name="connsiteY104" fmla="*/ 2228246 h 7673802"/>
              <a:gd name="connsiteX105" fmla="*/ 2114561 w 7696540"/>
              <a:gd name="connsiteY105" fmla="*/ 2228246 h 7673802"/>
              <a:gd name="connsiteX106" fmla="*/ 2114561 w 7696540"/>
              <a:gd name="connsiteY106" fmla="*/ 3217318 h 7673802"/>
              <a:gd name="connsiteX107" fmla="*/ 1114124 w 7696540"/>
              <a:gd name="connsiteY107" fmla="*/ 3217318 h 7673802"/>
              <a:gd name="connsiteX108" fmla="*/ 2 w 7696540"/>
              <a:gd name="connsiteY108" fmla="*/ 2228246 h 7673802"/>
              <a:gd name="connsiteX109" fmla="*/ 989074 w 7696540"/>
              <a:gd name="connsiteY109" fmla="*/ 2228246 h 7673802"/>
              <a:gd name="connsiteX110" fmla="*/ 989074 w 7696540"/>
              <a:gd name="connsiteY110" fmla="*/ 3217318 h 7673802"/>
              <a:gd name="connsiteX111" fmla="*/ 2 w 7696540"/>
              <a:gd name="connsiteY111" fmla="*/ 3217318 h 7673802"/>
              <a:gd name="connsiteX112" fmla="*/ 6696103 w 7696540"/>
              <a:gd name="connsiteY112" fmla="*/ 1114124 h 7673802"/>
              <a:gd name="connsiteX113" fmla="*/ 7696540 w 7696540"/>
              <a:gd name="connsiteY113" fmla="*/ 1114124 h 7673802"/>
              <a:gd name="connsiteX114" fmla="*/ 7696540 w 7696540"/>
              <a:gd name="connsiteY114" fmla="*/ 2103196 h 7673802"/>
              <a:gd name="connsiteX115" fmla="*/ 6696103 w 7696540"/>
              <a:gd name="connsiteY115" fmla="*/ 2103196 h 7673802"/>
              <a:gd name="connsiteX116" fmla="*/ 5581980 w 7696540"/>
              <a:gd name="connsiteY116" fmla="*/ 1114124 h 7673802"/>
              <a:gd name="connsiteX117" fmla="*/ 6582417 w 7696540"/>
              <a:gd name="connsiteY117" fmla="*/ 1114124 h 7673802"/>
              <a:gd name="connsiteX118" fmla="*/ 6582417 w 7696540"/>
              <a:gd name="connsiteY118" fmla="*/ 2103196 h 7673802"/>
              <a:gd name="connsiteX119" fmla="*/ 5581980 w 7696540"/>
              <a:gd name="connsiteY119" fmla="*/ 2103196 h 7673802"/>
              <a:gd name="connsiteX120" fmla="*/ 3342369 w 7696540"/>
              <a:gd name="connsiteY120" fmla="*/ 1114124 h 7673802"/>
              <a:gd name="connsiteX121" fmla="*/ 4342806 w 7696540"/>
              <a:gd name="connsiteY121" fmla="*/ 1114124 h 7673802"/>
              <a:gd name="connsiteX122" fmla="*/ 4342806 w 7696540"/>
              <a:gd name="connsiteY122" fmla="*/ 2103196 h 7673802"/>
              <a:gd name="connsiteX123" fmla="*/ 3342369 w 7696540"/>
              <a:gd name="connsiteY123" fmla="*/ 2103196 h 7673802"/>
              <a:gd name="connsiteX124" fmla="*/ 1114125 w 7696540"/>
              <a:gd name="connsiteY124" fmla="*/ 1114124 h 7673802"/>
              <a:gd name="connsiteX125" fmla="*/ 2114562 w 7696540"/>
              <a:gd name="connsiteY125" fmla="*/ 1114124 h 7673802"/>
              <a:gd name="connsiteX126" fmla="*/ 2114562 w 7696540"/>
              <a:gd name="connsiteY126" fmla="*/ 2103196 h 7673802"/>
              <a:gd name="connsiteX127" fmla="*/ 1114125 w 7696540"/>
              <a:gd name="connsiteY127" fmla="*/ 2103196 h 7673802"/>
              <a:gd name="connsiteX128" fmla="*/ 2228246 w 7696540"/>
              <a:gd name="connsiteY128" fmla="*/ 1114123 h 7673802"/>
              <a:gd name="connsiteX129" fmla="*/ 3228683 w 7696540"/>
              <a:gd name="connsiteY129" fmla="*/ 1114123 h 7673802"/>
              <a:gd name="connsiteX130" fmla="*/ 3228683 w 7696540"/>
              <a:gd name="connsiteY130" fmla="*/ 2103196 h 7673802"/>
              <a:gd name="connsiteX131" fmla="*/ 2228246 w 7696540"/>
              <a:gd name="connsiteY131" fmla="*/ 2103196 h 7673802"/>
              <a:gd name="connsiteX132" fmla="*/ 5581980 w 7696540"/>
              <a:gd name="connsiteY132" fmla="*/ 1 h 7673802"/>
              <a:gd name="connsiteX133" fmla="*/ 6582417 w 7696540"/>
              <a:gd name="connsiteY133" fmla="*/ 1 h 7673802"/>
              <a:gd name="connsiteX134" fmla="*/ 6582417 w 7696540"/>
              <a:gd name="connsiteY134" fmla="*/ 989073 h 7673802"/>
              <a:gd name="connsiteX135" fmla="*/ 5581980 w 7696540"/>
              <a:gd name="connsiteY135" fmla="*/ 989073 h 7673802"/>
              <a:gd name="connsiteX136" fmla="*/ 4467857 w 7696540"/>
              <a:gd name="connsiteY136" fmla="*/ 1 h 7673802"/>
              <a:gd name="connsiteX137" fmla="*/ 5456929 w 7696540"/>
              <a:gd name="connsiteY137" fmla="*/ 1 h 7673802"/>
              <a:gd name="connsiteX138" fmla="*/ 5456929 w 7696540"/>
              <a:gd name="connsiteY138" fmla="*/ 989073 h 7673802"/>
              <a:gd name="connsiteX139" fmla="*/ 4467857 w 7696540"/>
              <a:gd name="connsiteY139" fmla="*/ 989073 h 7673802"/>
              <a:gd name="connsiteX140" fmla="*/ 3342369 w 7696540"/>
              <a:gd name="connsiteY140" fmla="*/ 1 h 7673802"/>
              <a:gd name="connsiteX141" fmla="*/ 4342806 w 7696540"/>
              <a:gd name="connsiteY141" fmla="*/ 1 h 7673802"/>
              <a:gd name="connsiteX142" fmla="*/ 4342806 w 7696540"/>
              <a:gd name="connsiteY142" fmla="*/ 989073 h 7673802"/>
              <a:gd name="connsiteX143" fmla="*/ 3342369 w 7696540"/>
              <a:gd name="connsiteY143" fmla="*/ 989073 h 7673802"/>
              <a:gd name="connsiteX144" fmla="*/ 2228246 w 7696540"/>
              <a:gd name="connsiteY144" fmla="*/ 0 h 7673802"/>
              <a:gd name="connsiteX145" fmla="*/ 3228683 w 7696540"/>
              <a:gd name="connsiteY145" fmla="*/ 0 h 7673802"/>
              <a:gd name="connsiteX146" fmla="*/ 3228683 w 7696540"/>
              <a:gd name="connsiteY146" fmla="*/ 989072 h 7673802"/>
              <a:gd name="connsiteX147" fmla="*/ 2228246 w 7696540"/>
              <a:gd name="connsiteY147" fmla="*/ 989072 h 767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7696540" h="7673802">
                <a:moveTo>
                  <a:pt x="6696103" y="6673365"/>
                </a:moveTo>
                <a:lnTo>
                  <a:pt x="7696540" y="6673365"/>
                </a:lnTo>
                <a:lnTo>
                  <a:pt x="7696540" y="7673802"/>
                </a:lnTo>
                <a:lnTo>
                  <a:pt x="6696103" y="7673802"/>
                </a:lnTo>
                <a:close/>
                <a:moveTo>
                  <a:pt x="5581980" y="6673365"/>
                </a:moveTo>
                <a:lnTo>
                  <a:pt x="6582417" y="6673365"/>
                </a:lnTo>
                <a:lnTo>
                  <a:pt x="6582417" y="7673802"/>
                </a:lnTo>
                <a:lnTo>
                  <a:pt x="5581980" y="7673802"/>
                </a:lnTo>
                <a:close/>
                <a:moveTo>
                  <a:pt x="4467857" y="6673365"/>
                </a:moveTo>
                <a:lnTo>
                  <a:pt x="5456929" y="6673365"/>
                </a:lnTo>
                <a:lnTo>
                  <a:pt x="5456929" y="7673802"/>
                </a:lnTo>
                <a:lnTo>
                  <a:pt x="4467857" y="7673802"/>
                </a:lnTo>
                <a:close/>
                <a:moveTo>
                  <a:pt x="2228246" y="6673365"/>
                </a:moveTo>
                <a:lnTo>
                  <a:pt x="3228683" y="6673365"/>
                </a:lnTo>
                <a:lnTo>
                  <a:pt x="3228683" y="7673802"/>
                </a:lnTo>
                <a:lnTo>
                  <a:pt x="2228246" y="7673802"/>
                </a:lnTo>
                <a:close/>
                <a:moveTo>
                  <a:pt x="1114123" y="6673365"/>
                </a:moveTo>
                <a:lnTo>
                  <a:pt x="2114560" y="6673365"/>
                </a:lnTo>
                <a:lnTo>
                  <a:pt x="2114560" y="7673802"/>
                </a:lnTo>
                <a:lnTo>
                  <a:pt x="1114123" y="7673802"/>
                </a:lnTo>
                <a:close/>
                <a:moveTo>
                  <a:pt x="6696103" y="5570615"/>
                </a:moveTo>
                <a:lnTo>
                  <a:pt x="7696540" y="5570615"/>
                </a:lnTo>
                <a:lnTo>
                  <a:pt x="7696540" y="6559687"/>
                </a:lnTo>
                <a:lnTo>
                  <a:pt x="6696103" y="6559687"/>
                </a:lnTo>
                <a:close/>
                <a:moveTo>
                  <a:pt x="4467857" y="5570615"/>
                </a:moveTo>
                <a:lnTo>
                  <a:pt x="5456929" y="5570615"/>
                </a:lnTo>
                <a:lnTo>
                  <a:pt x="5456929" y="6559687"/>
                </a:lnTo>
                <a:lnTo>
                  <a:pt x="4467857" y="6559687"/>
                </a:lnTo>
                <a:close/>
                <a:moveTo>
                  <a:pt x="3342369" y="5570615"/>
                </a:moveTo>
                <a:lnTo>
                  <a:pt x="4342806" y="5570615"/>
                </a:lnTo>
                <a:lnTo>
                  <a:pt x="4342806" y="6559687"/>
                </a:lnTo>
                <a:lnTo>
                  <a:pt x="3342369" y="6559687"/>
                </a:lnTo>
                <a:close/>
                <a:moveTo>
                  <a:pt x="2228246" y="5570615"/>
                </a:moveTo>
                <a:lnTo>
                  <a:pt x="3228683" y="5570615"/>
                </a:lnTo>
                <a:lnTo>
                  <a:pt x="3228683" y="6559687"/>
                </a:lnTo>
                <a:lnTo>
                  <a:pt x="2228246" y="6559687"/>
                </a:lnTo>
                <a:close/>
                <a:moveTo>
                  <a:pt x="1114123" y="5570615"/>
                </a:moveTo>
                <a:lnTo>
                  <a:pt x="2114560" y="5570615"/>
                </a:lnTo>
                <a:lnTo>
                  <a:pt x="2114560" y="6559687"/>
                </a:lnTo>
                <a:lnTo>
                  <a:pt x="1114123" y="6559687"/>
                </a:lnTo>
                <a:close/>
                <a:moveTo>
                  <a:pt x="0" y="5570615"/>
                </a:moveTo>
                <a:lnTo>
                  <a:pt x="989072" y="5570615"/>
                </a:lnTo>
                <a:lnTo>
                  <a:pt x="989072" y="6559687"/>
                </a:lnTo>
                <a:lnTo>
                  <a:pt x="0" y="6559687"/>
                </a:lnTo>
                <a:close/>
                <a:moveTo>
                  <a:pt x="6696103" y="4456492"/>
                </a:moveTo>
                <a:lnTo>
                  <a:pt x="7696540" y="4456492"/>
                </a:lnTo>
                <a:lnTo>
                  <a:pt x="7696540" y="5445564"/>
                </a:lnTo>
                <a:lnTo>
                  <a:pt x="6696103" y="5445564"/>
                </a:lnTo>
                <a:close/>
                <a:moveTo>
                  <a:pt x="5581980" y="4456492"/>
                </a:moveTo>
                <a:lnTo>
                  <a:pt x="6582417" y="4456492"/>
                </a:lnTo>
                <a:lnTo>
                  <a:pt x="6582417" y="5445564"/>
                </a:lnTo>
                <a:lnTo>
                  <a:pt x="5581980" y="5445564"/>
                </a:lnTo>
                <a:close/>
                <a:moveTo>
                  <a:pt x="4467857" y="4456492"/>
                </a:moveTo>
                <a:lnTo>
                  <a:pt x="5456929" y="4456492"/>
                </a:lnTo>
                <a:lnTo>
                  <a:pt x="5456929" y="5445564"/>
                </a:lnTo>
                <a:lnTo>
                  <a:pt x="4467857" y="5445564"/>
                </a:lnTo>
                <a:close/>
                <a:moveTo>
                  <a:pt x="3342369" y="4456492"/>
                </a:moveTo>
                <a:lnTo>
                  <a:pt x="4342806" y="4456492"/>
                </a:lnTo>
                <a:lnTo>
                  <a:pt x="4342806" y="5445564"/>
                </a:lnTo>
                <a:lnTo>
                  <a:pt x="3342369" y="5445564"/>
                </a:lnTo>
                <a:close/>
                <a:moveTo>
                  <a:pt x="1114124" y="4456492"/>
                </a:moveTo>
                <a:lnTo>
                  <a:pt x="2114561" y="4456492"/>
                </a:lnTo>
                <a:lnTo>
                  <a:pt x="2114561" y="5445564"/>
                </a:lnTo>
                <a:lnTo>
                  <a:pt x="1114124" y="5445564"/>
                </a:lnTo>
                <a:close/>
                <a:moveTo>
                  <a:pt x="6696103" y="3342369"/>
                </a:moveTo>
                <a:lnTo>
                  <a:pt x="7696540" y="3342369"/>
                </a:lnTo>
                <a:lnTo>
                  <a:pt x="7696540" y="4331441"/>
                </a:lnTo>
                <a:lnTo>
                  <a:pt x="6696103" y="4331441"/>
                </a:lnTo>
                <a:close/>
                <a:moveTo>
                  <a:pt x="5581980" y="3342369"/>
                </a:moveTo>
                <a:lnTo>
                  <a:pt x="6582417" y="3342369"/>
                </a:lnTo>
                <a:lnTo>
                  <a:pt x="6582417" y="4331441"/>
                </a:lnTo>
                <a:lnTo>
                  <a:pt x="5581980" y="4331441"/>
                </a:lnTo>
                <a:close/>
                <a:moveTo>
                  <a:pt x="3342369" y="3342369"/>
                </a:moveTo>
                <a:lnTo>
                  <a:pt x="4342806" y="3342369"/>
                </a:lnTo>
                <a:lnTo>
                  <a:pt x="4342806" y="4331441"/>
                </a:lnTo>
                <a:lnTo>
                  <a:pt x="3342369" y="4331441"/>
                </a:lnTo>
                <a:close/>
                <a:moveTo>
                  <a:pt x="2228246" y="3342369"/>
                </a:moveTo>
                <a:lnTo>
                  <a:pt x="3228683" y="3342369"/>
                </a:lnTo>
                <a:lnTo>
                  <a:pt x="3228683" y="4331441"/>
                </a:lnTo>
                <a:lnTo>
                  <a:pt x="2228246" y="4331441"/>
                </a:lnTo>
                <a:close/>
                <a:moveTo>
                  <a:pt x="1" y="3342369"/>
                </a:moveTo>
                <a:lnTo>
                  <a:pt x="989072" y="3342369"/>
                </a:lnTo>
                <a:lnTo>
                  <a:pt x="989072" y="4331441"/>
                </a:lnTo>
                <a:lnTo>
                  <a:pt x="1" y="4331441"/>
                </a:lnTo>
                <a:close/>
                <a:moveTo>
                  <a:pt x="6696103" y="2228246"/>
                </a:moveTo>
                <a:lnTo>
                  <a:pt x="7696540" y="2228246"/>
                </a:lnTo>
                <a:lnTo>
                  <a:pt x="7696540" y="3217318"/>
                </a:lnTo>
                <a:lnTo>
                  <a:pt x="6696103" y="3217318"/>
                </a:lnTo>
                <a:close/>
                <a:moveTo>
                  <a:pt x="5581980" y="2228246"/>
                </a:moveTo>
                <a:lnTo>
                  <a:pt x="6582417" y="2228246"/>
                </a:lnTo>
                <a:lnTo>
                  <a:pt x="6582417" y="3217318"/>
                </a:lnTo>
                <a:lnTo>
                  <a:pt x="5581980" y="3217318"/>
                </a:lnTo>
                <a:close/>
                <a:moveTo>
                  <a:pt x="4467857" y="2228246"/>
                </a:moveTo>
                <a:lnTo>
                  <a:pt x="5456929" y="2228246"/>
                </a:lnTo>
                <a:lnTo>
                  <a:pt x="5456929" y="3217318"/>
                </a:lnTo>
                <a:lnTo>
                  <a:pt x="4467857" y="3217318"/>
                </a:lnTo>
                <a:close/>
                <a:moveTo>
                  <a:pt x="3342369" y="2228246"/>
                </a:moveTo>
                <a:lnTo>
                  <a:pt x="4342806" y="2228246"/>
                </a:lnTo>
                <a:lnTo>
                  <a:pt x="4342806" y="3217318"/>
                </a:lnTo>
                <a:lnTo>
                  <a:pt x="3342369" y="3217318"/>
                </a:lnTo>
                <a:close/>
                <a:moveTo>
                  <a:pt x="2228249" y="2228246"/>
                </a:moveTo>
                <a:lnTo>
                  <a:pt x="3228683" y="2228246"/>
                </a:lnTo>
                <a:lnTo>
                  <a:pt x="3228683" y="3217318"/>
                </a:lnTo>
                <a:lnTo>
                  <a:pt x="2228249" y="3217318"/>
                </a:lnTo>
                <a:close/>
                <a:moveTo>
                  <a:pt x="1114124" y="2228246"/>
                </a:moveTo>
                <a:lnTo>
                  <a:pt x="2114561" y="2228246"/>
                </a:lnTo>
                <a:lnTo>
                  <a:pt x="2114561" y="3217318"/>
                </a:lnTo>
                <a:lnTo>
                  <a:pt x="1114124" y="3217318"/>
                </a:lnTo>
                <a:close/>
                <a:moveTo>
                  <a:pt x="2" y="2228246"/>
                </a:moveTo>
                <a:lnTo>
                  <a:pt x="989074" y="2228246"/>
                </a:lnTo>
                <a:lnTo>
                  <a:pt x="989074" y="3217318"/>
                </a:lnTo>
                <a:lnTo>
                  <a:pt x="2" y="3217318"/>
                </a:lnTo>
                <a:close/>
                <a:moveTo>
                  <a:pt x="6696103" y="1114124"/>
                </a:moveTo>
                <a:lnTo>
                  <a:pt x="7696540" y="1114124"/>
                </a:lnTo>
                <a:lnTo>
                  <a:pt x="7696540" y="2103196"/>
                </a:lnTo>
                <a:lnTo>
                  <a:pt x="6696103" y="2103196"/>
                </a:lnTo>
                <a:close/>
                <a:moveTo>
                  <a:pt x="5581980" y="1114124"/>
                </a:moveTo>
                <a:lnTo>
                  <a:pt x="6582417" y="1114124"/>
                </a:lnTo>
                <a:lnTo>
                  <a:pt x="6582417" y="2103196"/>
                </a:lnTo>
                <a:lnTo>
                  <a:pt x="5581980" y="2103196"/>
                </a:lnTo>
                <a:close/>
                <a:moveTo>
                  <a:pt x="3342369" y="1114124"/>
                </a:moveTo>
                <a:lnTo>
                  <a:pt x="4342806" y="1114124"/>
                </a:lnTo>
                <a:lnTo>
                  <a:pt x="4342806" y="2103196"/>
                </a:lnTo>
                <a:lnTo>
                  <a:pt x="3342369" y="2103196"/>
                </a:lnTo>
                <a:close/>
                <a:moveTo>
                  <a:pt x="1114125" y="1114124"/>
                </a:moveTo>
                <a:lnTo>
                  <a:pt x="2114562" y="1114124"/>
                </a:lnTo>
                <a:lnTo>
                  <a:pt x="2114562" y="2103196"/>
                </a:lnTo>
                <a:lnTo>
                  <a:pt x="1114125" y="2103196"/>
                </a:lnTo>
                <a:close/>
                <a:moveTo>
                  <a:pt x="2228246" y="1114123"/>
                </a:moveTo>
                <a:lnTo>
                  <a:pt x="3228683" y="1114123"/>
                </a:lnTo>
                <a:lnTo>
                  <a:pt x="3228683" y="2103196"/>
                </a:lnTo>
                <a:lnTo>
                  <a:pt x="2228246" y="2103196"/>
                </a:lnTo>
                <a:close/>
                <a:moveTo>
                  <a:pt x="5581980" y="1"/>
                </a:moveTo>
                <a:lnTo>
                  <a:pt x="6582417" y="1"/>
                </a:lnTo>
                <a:lnTo>
                  <a:pt x="6582417" y="989073"/>
                </a:lnTo>
                <a:lnTo>
                  <a:pt x="5581980" y="989073"/>
                </a:lnTo>
                <a:close/>
                <a:moveTo>
                  <a:pt x="4467857" y="1"/>
                </a:moveTo>
                <a:lnTo>
                  <a:pt x="5456929" y="1"/>
                </a:lnTo>
                <a:lnTo>
                  <a:pt x="5456929" y="989073"/>
                </a:lnTo>
                <a:lnTo>
                  <a:pt x="4467857" y="989073"/>
                </a:lnTo>
                <a:close/>
                <a:moveTo>
                  <a:pt x="3342369" y="1"/>
                </a:moveTo>
                <a:lnTo>
                  <a:pt x="4342806" y="1"/>
                </a:lnTo>
                <a:lnTo>
                  <a:pt x="4342806" y="989073"/>
                </a:lnTo>
                <a:lnTo>
                  <a:pt x="3342369" y="989073"/>
                </a:lnTo>
                <a:close/>
                <a:moveTo>
                  <a:pt x="2228246" y="0"/>
                </a:moveTo>
                <a:lnTo>
                  <a:pt x="3228683" y="0"/>
                </a:lnTo>
                <a:lnTo>
                  <a:pt x="3228683" y="989072"/>
                </a:lnTo>
                <a:lnTo>
                  <a:pt x="2228246" y="98907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8" name="Picture 7" descr="A picture containing drawing&#10;&#10;Description automatically generated">
            <a:extLst>
              <a:ext uri="{FF2B5EF4-FFF2-40B4-BE49-F238E27FC236}">
                <a16:creationId xmlns:a16="http://schemas.microsoft.com/office/drawing/2014/main" id="{F09CDF7D-8997-3D45-8131-7DCA49177BB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spTree>
    <p:extLst>
      <p:ext uri="{BB962C8B-B14F-4D97-AF65-F5344CB8AC3E}">
        <p14:creationId xmlns:p14="http://schemas.microsoft.com/office/powerpoint/2010/main" val="2897233293"/>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3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9401366" y="1401961"/>
            <a:ext cx="7507277" cy="7518587"/>
          </a:xfrm>
          <a:custGeom>
            <a:avLst/>
            <a:gdLst>
              <a:gd name="T0" fmla="*/ 0 w 3317"/>
              <a:gd name="T1" fmla="*/ 0 h 3329"/>
              <a:gd name="T2" fmla="*/ 3257 w 3317"/>
              <a:gd name="T3" fmla="*/ 0 h 3329"/>
              <a:gd name="T4" fmla="*/ 2050 w 3317"/>
              <a:gd name="T5" fmla="*/ 1211 h 3329"/>
              <a:gd name="T6" fmla="*/ 1207 w 3317"/>
              <a:gd name="T7" fmla="*/ 1211 h 3329"/>
              <a:gd name="T8" fmla="*/ 1207 w 3317"/>
              <a:gd name="T9" fmla="*/ 2057 h 3329"/>
              <a:gd name="T10" fmla="*/ 0 w 3317"/>
              <a:gd name="T11" fmla="*/ 3269 h 3329"/>
              <a:gd name="T12" fmla="*/ 0 w 3317"/>
              <a:gd name="T13" fmla="*/ 0 h 3329"/>
              <a:gd name="T14" fmla="*/ 3317 w 3317"/>
              <a:gd name="T15" fmla="*/ 62 h 3329"/>
              <a:gd name="T16" fmla="*/ 3317 w 3317"/>
              <a:gd name="T17" fmla="*/ 3329 h 3329"/>
              <a:gd name="T18" fmla="*/ 62 w 3317"/>
              <a:gd name="T19" fmla="*/ 3329 h 3329"/>
              <a:gd name="T20" fmla="*/ 1268 w 3317"/>
              <a:gd name="T21" fmla="*/ 2119 h 3329"/>
              <a:gd name="T22" fmla="*/ 2112 w 3317"/>
              <a:gd name="T23" fmla="*/ 2119 h 3329"/>
              <a:gd name="T24" fmla="*/ 2112 w 3317"/>
              <a:gd name="T25" fmla="*/ 1272 h 3329"/>
              <a:gd name="T26" fmla="*/ 3317 w 3317"/>
              <a:gd name="T27" fmla="*/ 62 h 3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17" h="3329">
                <a:moveTo>
                  <a:pt x="0" y="0"/>
                </a:moveTo>
                <a:lnTo>
                  <a:pt x="3257" y="0"/>
                </a:lnTo>
                <a:lnTo>
                  <a:pt x="2050" y="1211"/>
                </a:lnTo>
                <a:lnTo>
                  <a:pt x="1207" y="1211"/>
                </a:lnTo>
                <a:lnTo>
                  <a:pt x="1207" y="2057"/>
                </a:lnTo>
                <a:lnTo>
                  <a:pt x="0" y="3269"/>
                </a:lnTo>
                <a:lnTo>
                  <a:pt x="0" y="0"/>
                </a:lnTo>
                <a:close/>
                <a:moveTo>
                  <a:pt x="3317" y="62"/>
                </a:moveTo>
                <a:lnTo>
                  <a:pt x="3317" y="3329"/>
                </a:lnTo>
                <a:lnTo>
                  <a:pt x="62" y="3329"/>
                </a:lnTo>
                <a:lnTo>
                  <a:pt x="1268" y="2119"/>
                </a:lnTo>
                <a:lnTo>
                  <a:pt x="2112" y="2119"/>
                </a:lnTo>
                <a:lnTo>
                  <a:pt x="2112" y="1272"/>
                </a:lnTo>
                <a:lnTo>
                  <a:pt x="3317" y="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6" name="Picture 5" descr="A picture containing drawing&#10;&#10;Description automatically generated">
            <a:extLst>
              <a:ext uri="{FF2B5EF4-FFF2-40B4-BE49-F238E27FC236}">
                <a16:creationId xmlns:a16="http://schemas.microsoft.com/office/drawing/2014/main" id="{095CB13D-643E-A941-A991-313318088C1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29980"/>
            <a:ext cx="3847684" cy="1736484"/>
          </a:xfrm>
          <a:prstGeom prst="rect">
            <a:avLst/>
          </a:prstGeom>
        </p:spPr>
      </p:pic>
    </p:spTree>
    <p:extLst>
      <p:ext uri="{BB962C8B-B14F-4D97-AF65-F5344CB8AC3E}">
        <p14:creationId xmlns:p14="http://schemas.microsoft.com/office/powerpoint/2010/main" val="767516921"/>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3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311054" y="1311513"/>
            <a:ext cx="7687902" cy="7699484"/>
          </a:xfrm>
          <a:custGeom>
            <a:avLst/>
            <a:gdLst>
              <a:gd name="T0" fmla="*/ 1908 w 3398"/>
              <a:gd name="T1" fmla="*/ 12 h 3410"/>
              <a:gd name="T2" fmla="*/ 2148 w 3398"/>
              <a:gd name="T3" fmla="*/ 61 h 3410"/>
              <a:gd name="T4" fmla="*/ 2375 w 3398"/>
              <a:gd name="T5" fmla="*/ 142 h 3410"/>
              <a:gd name="T6" fmla="*/ 2586 w 3398"/>
              <a:gd name="T7" fmla="*/ 253 h 3410"/>
              <a:gd name="T8" fmla="*/ 2779 w 3398"/>
              <a:gd name="T9" fmla="*/ 391 h 3410"/>
              <a:gd name="T10" fmla="*/ 1962 w 3398"/>
              <a:gd name="T11" fmla="*/ 1323 h 3410"/>
              <a:gd name="T12" fmla="*/ 1858 w 3398"/>
              <a:gd name="T13" fmla="*/ 1269 h 3410"/>
              <a:gd name="T14" fmla="*/ 1740 w 3398"/>
              <a:gd name="T15" fmla="*/ 1242 h 3410"/>
              <a:gd name="T16" fmla="*/ 1606 w 3398"/>
              <a:gd name="T17" fmla="*/ 1249 h 3410"/>
              <a:gd name="T18" fmla="*/ 1479 w 3398"/>
              <a:gd name="T19" fmla="*/ 1297 h 3410"/>
              <a:gd name="T20" fmla="*/ 1372 w 3398"/>
              <a:gd name="T21" fmla="*/ 1377 h 3410"/>
              <a:gd name="T22" fmla="*/ 1292 w 3398"/>
              <a:gd name="T23" fmla="*/ 1484 h 3410"/>
              <a:gd name="T24" fmla="*/ 1245 w 3398"/>
              <a:gd name="T25" fmla="*/ 1612 h 3410"/>
              <a:gd name="T26" fmla="*/ 1238 w 3398"/>
              <a:gd name="T27" fmla="*/ 1747 h 3410"/>
              <a:gd name="T28" fmla="*/ 1264 w 3398"/>
              <a:gd name="T29" fmla="*/ 1865 h 3410"/>
              <a:gd name="T30" fmla="*/ 1319 w 3398"/>
              <a:gd name="T31" fmla="*/ 1970 h 3410"/>
              <a:gd name="T32" fmla="*/ 390 w 3398"/>
              <a:gd name="T33" fmla="*/ 2788 h 3410"/>
              <a:gd name="T34" fmla="*/ 251 w 3398"/>
              <a:gd name="T35" fmla="*/ 2595 h 3410"/>
              <a:gd name="T36" fmla="*/ 141 w 3398"/>
              <a:gd name="T37" fmla="*/ 2383 h 3410"/>
              <a:gd name="T38" fmla="*/ 61 w 3398"/>
              <a:gd name="T39" fmla="*/ 2156 h 3410"/>
              <a:gd name="T40" fmla="*/ 13 w 3398"/>
              <a:gd name="T41" fmla="*/ 1914 h 3410"/>
              <a:gd name="T42" fmla="*/ 3 w 3398"/>
              <a:gd name="T43" fmla="*/ 1617 h 3410"/>
              <a:gd name="T44" fmla="*/ 104 w 3398"/>
              <a:gd name="T45" fmla="*/ 1121 h 3410"/>
              <a:gd name="T46" fmla="*/ 339 w 3398"/>
              <a:gd name="T47" fmla="*/ 687 h 3410"/>
              <a:gd name="T48" fmla="*/ 684 w 3398"/>
              <a:gd name="T49" fmla="*/ 340 h 3410"/>
              <a:gd name="T50" fmla="*/ 1116 w 3398"/>
              <a:gd name="T51" fmla="*/ 104 h 3410"/>
              <a:gd name="T52" fmla="*/ 1612 w 3398"/>
              <a:gd name="T53" fmla="*/ 2 h 3410"/>
              <a:gd name="T54" fmla="*/ 3033 w 3398"/>
              <a:gd name="T55" fmla="*/ 652 h 3410"/>
              <a:gd name="T56" fmla="*/ 3167 w 3398"/>
              <a:gd name="T57" fmla="*/ 849 h 3410"/>
              <a:gd name="T58" fmla="*/ 3272 w 3398"/>
              <a:gd name="T59" fmla="*/ 1064 h 3410"/>
              <a:gd name="T60" fmla="*/ 3348 w 3398"/>
              <a:gd name="T61" fmla="*/ 1294 h 3410"/>
              <a:gd name="T62" fmla="*/ 3390 w 3398"/>
              <a:gd name="T63" fmla="*/ 1537 h 3410"/>
              <a:gd name="T64" fmla="*/ 3389 w 3398"/>
              <a:gd name="T65" fmla="*/ 1878 h 3410"/>
              <a:gd name="T66" fmla="*/ 3264 w 3398"/>
              <a:gd name="T67" fmla="*/ 2367 h 3410"/>
              <a:gd name="T68" fmla="*/ 3009 w 3398"/>
              <a:gd name="T69" fmla="*/ 2788 h 3410"/>
              <a:gd name="T70" fmla="*/ 2647 w 3398"/>
              <a:gd name="T71" fmla="*/ 3118 h 3410"/>
              <a:gd name="T72" fmla="*/ 2203 w 3398"/>
              <a:gd name="T73" fmla="*/ 3333 h 3410"/>
              <a:gd name="T74" fmla="*/ 1699 w 3398"/>
              <a:gd name="T75" fmla="*/ 3410 h 3410"/>
              <a:gd name="T76" fmla="*/ 1450 w 3398"/>
              <a:gd name="T77" fmla="*/ 3392 h 3410"/>
              <a:gd name="T78" fmla="*/ 1211 w 3398"/>
              <a:gd name="T79" fmla="*/ 3338 h 3410"/>
              <a:gd name="T80" fmla="*/ 987 w 3398"/>
              <a:gd name="T81" fmla="*/ 3252 h 3410"/>
              <a:gd name="T82" fmla="*/ 778 w 3398"/>
              <a:gd name="T83" fmla="*/ 3136 h 3410"/>
              <a:gd name="T84" fmla="*/ 590 w 3398"/>
              <a:gd name="T85" fmla="*/ 2993 h 3410"/>
              <a:gd name="T86" fmla="*/ 1452 w 3398"/>
              <a:gd name="T87" fmla="*/ 2097 h 3410"/>
              <a:gd name="T88" fmla="*/ 1559 w 3398"/>
              <a:gd name="T89" fmla="*/ 2148 h 3410"/>
              <a:gd name="T90" fmla="*/ 1678 w 3398"/>
              <a:gd name="T91" fmla="*/ 2169 h 3410"/>
              <a:gd name="T92" fmla="*/ 1815 w 3398"/>
              <a:gd name="T93" fmla="*/ 2155 h 3410"/>
              <a:gd name="T94" fmla="*/ 1939 w 3398"/>
              <a:gd name="T95" fmla="*/ 2103 h 3410"/>
              <a:gd name="T96" fmla="*/ 2041 w 3398"/>
              <a:gd name="T97" fmla="*/ 2017 h 3410"/>
              <a:gd name="T98" fmla="*/ 2117 w 3398"/>
              <a:gd name="T99" fmla="*/ 1906 h 3410"/>
              <a:gd name="T100" fmla="*/ 2157 w 3398"/>
              <a:gd name="T101" fmla="*/ 1776 h 3410"/>
              <a:gd name="T102" fmla="*/ 2158 w 3398"/>
              <a:gd name="T103" fmla="*/ 1643 h 3410"/>
              <a:gd name="T104" fmla="*/ 2127 w 3398"/>
              <a:gd name="T105" fmla="*/ 1527 h 3410"/>
              <a:gd name="T106" fmla="*/ 2068 w 3398"/>
              <a:gd name="T107" fmla="*/ 1425 h 3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98" h="3410">
                <a:moveTo>
                  <a:pt x="1699" y="0"/>
                </a:moveTo>
                <a:lnTo>
                  <a:pt x="1741" y="0"/>
                </a:lnTo>
                <a:lnTo>
                  <a:pt x="1783" y="2"/>
                </a:lnTo>
                <a:lnTo>
                  <a:pt x="1825" y="4"/>
                </a:lnTo>
                <a:lnTo>
                  <a:pt x="1866" y="8"/>
                </a:lnTo>
                <a:lnTo>
                  <a:pt x="1908" y="12"/>
                </a:lnTo>
                <a:lnTo>
                  <a:pt x="1948" y="18"/>
                </a:lnTo>
                <a:lnTo>
                  <a:pt x="1989" y="25"/>
                </a:lnTo>
                <a:lnTo>
                  <a:pt x="2029" y="33"/>
                </a:lnTo>
                <a:lnTo>
                  <a:pt x="2069" y="41"/>
                </a:lnTo>
                <a:lnTo>
                  <a:pt x="2109" y="50"/>
                </a:lnTo>
                <a:lnTo>
                  <a:pt x="2148" y="61"/>
                </a:lnTo>
                <a:lnTo>
                  <a:pt x="2187" y="72"/>
                </a:lnTo>
                <a:lnTo>
                  <a:pt x="2225" y="84"/>
                </a:lnTo>
                <a:lnTo>
                  <a:pt x="2263" y="98"/>
                </a:lnTo>
                <a:lnTo>
                  <a:pt x="2301" y="111"/>
                </a:lnTo>
                <a:lnTo>
                  <a:pt x="2338" y="125"/>
                </a:lnTo>
                <a:lnTo>
                  <a:pt x="2375" y="142"/>
                </a:lnTo>
                <a:lnTo>
                  <a:pt x="2411" y="158"/>
                </a:lnTo>
                <a:lnTo>
                  <a:pt x="2447" y="176"/>
                </a:lnTo>
                <a:lnTo>
                  <a:pt x="2483" y="193"/>
                </a:lnTo>
                <a:lnTo>
                  <a:pt x="2517" y="213"/>
                </a:lnTo>
                <a:lnTo>
                  <a:pt x="2552" y="232"/>
                </a:lnTo>
                <a:lnTo>
                  <a:pt x="2586" y="253"/>
                </a:lnTo>
                <a:lnTo>
                  <a:pt x="2620" y="273"/>
                </a:lnTo>
                <a:lnTo>
                  <a:pt x="2653" y="296"/>
                </a:lnTo>
                <a:lnTo>
                  <a:pt x="2684" y="319"/>
                </a:lnTo>
                <a:lnTo>
                  <a:pt x="2717" y="342"/>
                </a:lnTo>
                <a:lnTo>
                  <a:pt x="2748" y="366"/>
                </a:lnTo>
                <a:lnTo>
                  <a:pt x="2779" y="391"/>
                </a:lnTo>
                <a:lnTo>
                  <a:pt x="2809" y="416"/>
                </a:lnTo>
                <a:lnTo>
                  <a:pt x="2838" y="443"/>
                </a:lnTo>
                <a:lnTo>
                  <a:pt x="2868" y="470"/>
                </a:lnTo>
                <a:lnTo>
                  <a:pt x="1994" y="1347"/>
                </a:lnTo>
                <a:lnTo>
                  <a:pt x="1979" y="1335"/>
                </a:lnTo>
                <a:lnTo>
                  <a:pt x="1962" y="1323"/>
                </a:lnTo>
                <a:lnTo>
                  <a:pt x="1946" y="1312"/>
                </a:lnTo>
                <a:lnTo>
                  <a:pt x="1929" y="1302"/>
                </a:lnTo>
                <a:lnTo>
                  <a:pt x="1912" y="1292"/>
                </a:lnTo>
                <a:lnTo>
                  <a:pt x="1895" y="1284"/>
                </a:lnTo>
                <a:lnTo>
                  <a:pt x="1876" y="1276"/>
                </a:lnTo>
                <a:lnTo>
                  <a:pt x="1858" y="1269"/>
                </a:lnTo>
                <a:lnTo>
                  <a:pt x="1839" y="1262"/>
                </a:lnTo>
                <a:lnTo>
                  <a:pt x="1820" y="1256"/>
                </a:lnTo>
                <a:lnTo>
                  <a:pt x="1800" y="1251"/>
                </a:lnTo>
                <a:lnTo>
                  <a:pt x="1781" y="1247"/>
                </a:lnTo>
                <a:lnTo>
                  <a:pt x="1760" y="1244"/>
                </a:lnTo>
                <a:lnTo>
                  <a:pt x="1740" y="1242"/>
                </a:lnTo>
                <a:lnTo>
                  <a:pt x="1719" y="1241"/>
                </a:lnTo>
                <a:lnTo>
                  <a:pt x="1699" y="1240"/>
                </a:lnTo>
                <a:lnTo>
                  <a:pt x="1675" y="1241"/>
                </a:lnTo>
                <a:lnTo>
                  <a:pt x="1652" y="1242"/>
                </a:lnTo>
                <a:lnTo>
                  <a:pt x="1628" y="1245"/>
                </a:lnTo>
                <a:lnTo>
                  <a:pt x="1606" y="1249"/>
                </a:lnTo>
                <a:lnTo>
                  <a:pt x="1583" y="1254"/>
                </a:lnTo>
                <a:lnTo>
                  <a:pt x="1562" y="1262"/>
                </a:lnTo>
                <a:lnTo>
                  <a:pt x="1540" y="1269"/>
                </a:lnTo>
                <a:lnTo>
                  <a:pt x="1519" y="1277"/>
                </a:lnTo>
                <a:lnTo>
                  <a:pt x="1498" y="1286"/>
                </a:lnTo>
                <a:lnTo>
                  <a:pt x="1479" y="1297"/>
                </a:lnTo>
                <a:lnTo>
                  <a:pt x="1459" y="1308"/>
                </a:lnTo>
                <a:lnTo>
                  <a:pt x="1441" y="1320"/>
                </a:lnTo>
                <a:lnTo>
                  <a:pt x="1422" y="1333"/>
                </a:lnTo>
                <a:lnTo>
                  <a:pt x="1405" y="1347"/>
                </a:lnTo>
                <a:lnTo>
                  <a:pt x="1388" y="1361"/>
                </a:lnTo>
                <a:lnTo>
                  <a:pt x="1372" y="1377"/>
                </a:lnTo>
                <a:lnTo>
                  <a:pt x="1357" y="1393"/>
                </a:lnTo>
                <a:lnTo>
                  <a:pt x="1341" y="1410"/>
                </a:lnTo>
                <a:lnTo>
                  <a:pt x="1328" y="1427"/>
                </a:lnTo>
                <a:lnTo>
                  <a:pt x="1315" y="1446"/>
                </a:lnTo>
                <a:lnTo>
                  <a:pt x="1302" y="1464"/>
                </a:lnTo>
                <a:lnTo>
                  <a:pt x="1292" y="1484"/>
                </a:lnTo>
                <a:lnTo>
                  <a:pt x="1282" y="1504"/>
                </a:lnTo>
                <a:lnTo>
                  <a:pt x="1272" y="1525"/>
                </a:lnTo>
                <a:lnTo>
                  <a:pt x="1264" y="1545"/>
                </a:lnTo>
                <a:lnTo>
                  <a:pt x="1256" y="1567"/>
                </a:lnTo>
                <a:lnTo>
                  <a:pt x="1250" y="1590"/>
                </a:lnTo>
                <a:lnTo>
                  <a:pt x="1245" y="1612"/>
                </a:lnTo>
                <a:lnTo>
                  <a:pt x="1241" y="1635"/>
                </a:lnTo>
                <a:lnTo>
                  <a:pt x="1238" y="1657"/>
                </a:lnTo>
                <a:lnTo>
                  <a:pt x="1236" y="1681"/>
                </a:lnTo>
                <a:lnTo>
                  <a:pt x="1236" y="1705"/>
                </a:lnTo>
                <a:lnTo>
                  <a:pt x="1236" y="1726"/>
                </a:lnTo>
                <a:lnTo>
                  <a:pt x="1238" y="1747"/>
                </a:lnTo>
                <a:lnTo>
                  <a:pt x="1240" y="1767"/>
                </a:lnTo>
                <a:lnTo>
                  <a:pt x="1243" y="1787"/>
                </a:lnTo>
                <a:lnTo>
                  <a:pt x="1247" y="1808"/>
                </a:lnTo>
                <a:lnTo>
                  <a:pt x="1252" y="1827"/>
                </a:lnTo>
                <a:lnTo>
                  <a:pt x="1257" y="1846"/>
                </a:lnTo>
                <a:lnTo>
                  <a:pt x="1264" y="1865"/>
                </a:lnTo>
                <a:lnTo>
                  <a:pt x="1271" y="1884"/>
                </a:lnTo>
                <a:lnTo>
                  <a:pt x="1279" y="1901"/>
                </a:lnTo>
                <a:lnTo>
                  <a:pt x="1288" y="1920"/>
                </a:lnTo>
                <a:lnTo>
                  <a:pt x="1297" y="1936"/>
                </a:lnTo>
                <a:lnTo>
                  <a:pt x="1308" y="1954"/>
                </a:lnTo>
                <a:lnTo>
                  <a:pt x="1319" y="1970"/>
                </a:lnTo>
                <a:lnTo>
                  <a:pt x="1330" y="1985"/>
                </a:lnTo>
                <a:lnTo>
                  <a:pt x="1342" y="2001"/>
                </a:lnTo>
                <a:lnTo>
                  <a:pt x="469" y="2878"/>
                </a:lnTo>
                <a:lnTo>
                  <a:pt x="442" y="2849"/>
                </a:lnTo>
                <a:lnTo>
                  <a:pt x="415" y="2819"/>
                </a:lnTo>
                <a:lnTo>
                  <a:pt x="390" y="2788"/>
                </a:lnTo>
                <a:lnTo>
                  <a:pt x="365" y="2758"/>
                </a:lnTo>
                <a:lnTo>
                  <a:pt x="341" y="2727"/>
                </a:lnTo>
                <a:lnTo>
                  <a:pt x="317" y="2695"/>
                </a:lnTo>
                <a:lnTo>
                  <a:pt x="294" y="2662"/>
                </a:lnTo>
                <a:lnTo>
                  <a:pt x="273" y="2629"/>
                </a:lnTo>
                <a:lnTo>
                  <a:pt x="251" y="2595"/>
                </a:lnTo>
                <a:lnTo>
                  <a:pt x="231" y="2561"/>
                </a:lnTo>
                <a:lnTo>
                  <a:pt x="212" y="2527"/>
                </a:lnTo>
                <a:lnTo>
                  <a:pt x="193" y="2491"/>
                </a:lnTo>
                <a:lnTo>
                  <a:pt x="175" y="2456"/>
                </a:lnTo>
                <a:lnTo>
                  <a:pt x="157" y="2420"/>
                </a:lnTo>
                <a:lnTo>
                  <a:pt x="141" y="2383"/>
                </a:lnTo>
                <a:lnTo>
                  <a:pt x="125" y="2346"/>
                </a:lnTo>
                <a:lnTo>
                  <a:pt x="111" y="2309"/>
                </a:lnTo>
                <a:lnTo>
                  <a:pt x="97" y="2271"/>
                </a:lnTo>
                <a:lnTo>
                  <a:pt x="83" y="2233"/>
                </a:lnTo>
                <a:lnTo>
                  <a:pt x="72" y="2194"/>
                </a:lnTo>
                <a:lnTo>
                  <a:pt x="61" y="2156"/>
                </a:lnTo>
                <a:lnTo>
                  <a:pt x="51" y="2116"/>
                </a:lnTo>
                <a:lnTo>
                  <a:pt x="40" y="2077"/>
                </a:lnTo>
                <a:lnTo>
                  <a:pt x="32" y="2037"/>
                </a:lnTo>
                <a:lnTo>
                  <a:pt x="25" y="1996"/>
                </a:lnTo>
                <a:lnTo>
                  <a:pt x="18" y="1956"/>
                </a:lnTo>
                <a:lnTo>
                  <a:pt x="13" y="1914"/>
                </a:lnTo>
                <a:lnTo>
                  <a:pt x="9" y="1873"/>
                </a:lnTo>
                <a:lnTo>
                  <a:pt x="5" y="1831"/>
                </a:lnTo>
                <a:lnTo>
                  <a:pt x="3" y="1790"/>
                </a:lnTo>
                <a:lnTo>
                  <a:pt x="0" y="1748"/>
                </a:lnTo>
                <a:lnTo>
                  <a:pt x="0" y="1705"/>
                </a:lnTo>
                <a:lnTo>
                  <a:pt x="3" y="1617"/>
                </a:lnTo>
                <a:lnTo>
                  <a:pt x="9" y="1531"/>
                </a:lnTo>
                <a:lnTo>
                  <a:pt x="20" y="1447"/>
                </a:lnTo>
                <a:lnTo>
                  <a:pt x="34" y="1362"/>
                </a:lnTo>
                <a:lnTo>
                  <a:pt x="54" y="1280"/>
                </a:lnTo>
                <a:lnTo>
                  <a:pt x="76" y="1200"/>
                </a:lnTo>
                <a:lnTo>
                  <a:pt x="104" y="1121"/>
                </a:lnTo>
                <a:lnTo>
                  <a:pt x="134" y="1043"/>
                </a:lnTo>
                <a:lnTo>
                  <a:pt x="168" y="968"/>
                </a:lnTo>
                <a:lnTo>
                  <a:pt x="205" y="895"/>
                </a:lnTo>
                <a:lnTo>
                  <a:pt x="246" y="823"/>
                </a:lnTo>
                <a:lnTo>
                  <a:pt x="291" y="754"/>
                </a:lnTo>
                <a:lnTo>
                  <a:pt x="339" y="687"/>
                </a:lnTo>
                <a:lnTo>
                  <a:pt x="389" y="622"/>
                </a:lnTo>
                <a:lnTo>
                  <a:pt x="443" y="560"/>
                </a:lnTo>
                <a:lnTo>
                  <a:pt x="499" y="501"/>
                </a:lnTo>
                <a:lnTo>
                  <a:pt x="558" y="444"/>
                </a:lnTo>
                <a:lnTo>
                  <a:pt x="620" y="391"/>
                </a:lnTo>
                <a:lnTo>
                  <a:pt x="684" y="340"/>
                </a:lnTo>
                <a:lnTo>
                  <a:pt x="750" y="292"/>
                </a:lnTo>
                <a:lnTo>
                  <a:pt x="820" y="248"/>
                </a:lnTo>
                <a:lnTo>
                  <a:pt x="891" y="207"/>
                </a:lnTo>
                <a:lnTo>
                  <a:pt x="964" y="169"/>
                </a:lnTo>
                <a:lnTo>
                  <a:pt x="1039" y="135"/>
                </a:lnTo>
                <a:lnTo>
                  <a:pt x="1116" y="104"/>
                </a:lnTo>
                <a:lnTo>
                  <a:pt x="1195" y="77"/>
                </a:lnTo>
                <a:lnTo>
                  <a:pt x="1276" y="53"/>
                </a:lnTo>
                <a:lnTo>
                  <a:pt x="1358" y="35"/>
                </a:lnTo>
                <a:lnTo>
                  <a:pt x="1441" y="20"/>
                </a:lnTo>
                <a:lnTo>
                  <a:pt x="1526" y="9"/>
                </a:lnTo>
                <a:lnTo>
                  <a:pt x="1612" y="2"/>
                </a:lnTo>
                <a:lnTo>
                  <a:pt x="1699" y="0"/>
                </a:lnTo>
                <a:close/>
                <a:moveTo>
                  <a:pt x="2929" y="533"/>
                </a:moveTo>
                <a:lnTo>
                  <a:pt x="2957" y="561"/>
                </a:lnTo>
                <a:lnTo>
                  <a:pt x="2982" y="591"/>
                </a:lnTo>
                <a:lnTo>
                  <a:pt x="3008" y="621"/>
                </a:lnTo>
                <a:lnTo>
                  <a:pt x="3033" y="652"/>
                </a:lnTo>
                <a:lnTo>
                  <a:pt x="3057" y="684"/>
                </a:lnTo>
                <a:lnTo>
                  <a:pt x="3081" y="716"/>
                </a:lnTo>
                <a:lnTo>
                  <a:pt x="3103" y="748"/>
                </a:lnTo>
                <a:lnTo>
                  <a:pt x="3125" y="781"/>
                </a:lnTo>
                <a:lnTo>
                  <a:pt x="3146" y="814"/>
                </a:lnTo>
                <a:lnTo>
                  <a:pt x="3167" y="849"/>
                </a:lnTo>
                <a:lnTo>
                  <a:pt x="3186" y="883"/>
                </a:lnTo>
                <a:lnTo>
                  <a:pt x="3205" y="918"/>
                </a:lnTo>
                <a:lnTo>
                  <a:pt x="3223" y="954"/>
                </a:lnTo>
                <a:lnTo>
                  <a:pt x="3241" y="990"/>
                </a:lnTo>
                <a:lnTo>
                  <a:pt x="3257" y="1027"/>
                </a:lnTo>
                <a:lnTo>
                  <a:pt x="3272" y="1064"/>
                </a:lnTo>
                <a:lnTo>
                  <a:pt x="3287" y="1101"/>
                </a:lnTo>
                <a:lnTo>
                  <a:pt x="3301" y="1139"/>
                </a:lnTo>
                <a:lnTo>
                  <a:pt x="3314" y="1177"/>
                </a:lnTo>
                <a:lnTo>
                  <a:pt x="3326" y="1215"/>
                </a:lnTo>
                <a:lnTo>
                  <a:pt x="3337" y="1254"/>
                </a:lnTo>
                <a:lnTo>
                  <a:pt x="3348" y="1294"/>
                </a:lnTo>
                <a:lnTo>
                  <a:pt x="3357" y="1334"/>
                </a:lnTo>
                <a:lnTo>
                  <a:pt x="3366" y="1374"/>
                </a:lnTo>
                <a:lnTo>
                  <a:pt x="3373" y="1414"/>
                </a:lnTo>
                <a:lnTo>
                  <a:pt x="3380" y="1455"/>
                </a:lnTo>
                <a:lnTo>
                  <a:pt x="3385" y="1496"/>
                </a:lnTo>
                <a:lnTo>
                  <a:pt x="3390" y="1537"/>
                </a:lnTo>
                <a:lnTo>
                  <a:pt x="3393" y="1579"/>
                </a:lnTo>
                <a:lnTo>
                  <a:pt x="3396" y="1620"/>
                </a:lnTo>
                <a:lnTo>
                  <a:pt x="3397" y="1663"/>
                </a:lnTo>
                <a:lnTo>
                  <a:pt x="3398" y="1705"/>
                </a:lnTo>
                <a:lnTo>
                  <a:pt x="3395" y="1792"/>
                </a:lnTo>
                <a:lnTo>
                  <a:pt x="3389" y="1878"/>
                </a:lnTo>
                <a:lnTo>
                  <a:pt x="3378" y="1964"/>
                </a:lnTo>
                <a:lnTo>
                  <a:pt x="3364" y="2048"/>
                </a:lnTo>
                <a:lnTo>
                  <a:pt x="3344" y="2130"/>
                </a:lnTo>
                <a:lnTo>
                  <a:pt x="3322" y="2211"/>
                </a:lnTo>
                <a:lnTo>
                  <a:pt x="3294" y="2290"/>
                </a:lnTo>
                <a:lnTo>
                  <a:pt x="3264" y="2367"/>
                </a:lnTo>
                <a:lnTo>
                  <a:pt x="3229" y="2443"/>
                </a:lnTo>
                <a:lnTo>
                  <a:pt x="3192" y="2516"/>
                </a:lnTo>
                <a:lnTo>
                  <a:pt x="3151" y="2588"/>
                </a:lnTo>
                <a:lnTo>
                  <a:pt x="3106" y="2657"/>
                </a:lnTo>
                <a:lnTo>
                  <a:pt x="3059" y="2724"/>
                </a:lnTo>
                <a:lnTo>
                  <a:pt x="3009" y="2788"/>
                </a:lnTo>
                <a:lnTo>
                  <a:pt x="2955" y="2850"/>
                </a:lnTo>
                <a:lnTo>
                  <a:pt x="2898" y="2910"/>
                </a:lnTo>
                <a:lnTo>
                  <a:pt x="2840" y="2966"/>
                </a:lnTo>
                <a:lnTo>
                  <a:pt x="2778" y="3020"/>
                </a:lnTo>
                <a:lnTo>
                  <a:pt x="2714" y="3070"/>
                </a:lnTo>
                <a:lnTo>
                  <a:pt x="2647" y="3118"/>
                </a:lnTo>
                <a:lnTo>
                  <a:pt x="2578" y="3163"/>
                </a:lnTo>
                <a:lnTo>
                  <a:pt x="2507" y="3204"/>
                </a:lnTo>
                <a:lnTo>
                  <a:pt x="2433" y="3242"/>
                </a:lnTo>
                <a:lnTo>
                  <a:pt x="2359" y="3276"/>
                </a:lnTo>
                <a:lnTo>
                  <a:pt x="2282" y="3307"/>
                </a:lnTo>
                <a:lnTo>
                  <a:pt x="2203" y="3333"/>
                </a:lnTo>
                <a:lnTo>
                  <a:pt x="2122" y="3356"/>
                </a:lnTo>
                <a:lnTo>
                  <a:pt x="2040" y="3376"/>
                </a:lnTo>
                <a:lnTo>
                  <a:pt x="1957" y="3391"/>
                </a:lnTo>
                <a:lnTo>
                  <a:pt x="1872" y="3401"/>
                </a:lnTo>
                <a:lnTo>
                  <a:pt x="1786" y="3408"/>
                </a:lnTo>
                <a:lnTo>
                  <a:pt x="1699" y="3410"/>
                </a:lnTo>
                <a:lnTo>
                  <a:pt x="1657" y="3409"/>
                </a:lnTo>
                <a:lnTo>
                  <a:pt x="1615" y="3408"/>
                </a:lnTo>
                <a:lnTo>
                  <a:pt x="1573" y="3405"/>
                </a:lnTo>
                <a:lnTo>
                  <a:pt x="1532" y="3402"/>
                </a:lnTo>
                <a:lnTo>
                  <a:pt x="1491" y="3397"/>
                </a:lnTo>
                <a:lnTo>
                  <a:pt x="1450" y="3392"/>
                </a:lnTo>
                <a:lnTo>
                  <a:pt x="1409" y="3386"/>
                </a:lnTo>
                <a:lnTo>
                  <a:pt x="1369" y="3378"/>
                </a:lnTo>
                <a:lnTo>
                  <a:pt x="1329" y="3369"/>
                </a:lnTo>
                <a:lnTo>
                  <a:pt x="1289" y="3360"/>
                </a:lnTo>
                <a:lnTo>
                  <a:pt x="1250" y="3350"/>
                </a:lnTo>
                <a:lnTo>
                  <a:pt x="1211" y="3338"/>
                </a:lnTo>
                <a:lnTo>
                  <a:pt x="1172" y="3326"/>
                </a:lnTo>
                <a:lnTo>
                  <a:pt x="1134" y="3313"/>
                </a:lnTo>
                <a:lnTo>
                  <a:pt x="1098" y="3299"/>
                </a:lnTo>
                <a:lnTo>
                  <a:pt x="1060" y="3284"/>
                </a:lnTo>
                <a:lnTo>
                  <a:pt x="1023" y="3269"/>
                </a:lnTo>
                <a:lnTo>
                  <a:pt x="987" y="3252"/>
                </a:lnTo>
                <a:lnTo>
                  <a:pt x="951" y="3235"/>
                </a:lnTo>
                <a:lnTo>
                  <a:pt x="915" y="3217"/>
                </a:lnTo>
                <a:lnTo>
                  <a:pt x="880" y="3198"/>
                </a:lnTo>
                <a:lnTo>
                  <a:pt x="846" y="3178"/>
                </a:lnTo>
                <a:lnTo>
                  <a:pt x="812" y="3158"/>
                </a:lnTo>
                <a:lnTo>
                  <a:pt x="778" y="3136"/>
                </a:lnTo>
                <a:lnTo>
                  <a:pt x="745" y="3114"/>
                </a:lnTo>
                <a:lnTo>
                  <a:pt x="713" y="3092"/>
                </a:lnTo>
                <a:lnTo>
                  <a:pt x="682" y="3068"/>
                </a:lnTo>
                <a:lnTo>
                  <a:pt x="650" y="3044"/>
                </a:lnTo>
                <a:lnTo>
                  <a:pt x="619" y="3019"/>
                </a:lnTo>
                <a:lnTo>
                  <a:pt x="590" y="2993"/>
                </a:lnTo>
                <a:lnTo>
                  <a:pt x="560" y="2967"/>
                </a:lnTo>
                <a:lnTo>
                  <a:pt x="531" y="2941"/>
                </a:lnTo>
                <a:lnTo>
                  <a:pt x="1404" y="2064"/>
                </a:lnTo>
                <a:lnTo>
                  <a:pt x="1419" y="2076"/>
                </a:lnTo>
                <a:lnTo>
                  <a:pt x="1436" y="2087"/>
                </a:lnTo>
                <a:lnTo>
                  <a:pt x="1452" y="2097"/>
                </a:lnTo>
                <a:lnTo>
                  <a:pt x="1468" y="2108"/>
                </a:lnTo>
                <a:lnTo>
                  <a:pt x="1486" y="2118"/>
                </a:lnTo>
                <a:lnTo>
                  <a:pt x="1503" y="2126"/>
                </a:lnTo>
                <a:lnTo>
                  <a:pt x="1522" y="2134"/>
                </a:lnTo>
                <a:lnTo>
                  <a:pt x="1540" y="2142"/>
                </a:lnTo>
                <a:lnTo>
                  <a:pt x="1559" y="2148"/>
                </a:lnTo>
                <a:lnTo>
                  <a:pt x="1578" y="2154"/>
                </a:lnTo>
                <a:lnTo>
                  <a:pt x="1597" y="2159"/>
                </a:lnTo>
                <a:lnTo>
                  <a:pt x="1617" y="2163"/>
                </a:lnTo>
                <a:lnTo>
                  <a:pt x="1637" y="2166"/>
                </a:lnTo>
                <a:lnTo>
                  <a:pt x="1658" y="2168"/>
                </a:lnTo>
                <a:lnTo>
                  <a:pt x="1678" y="2169"/>
                </a:lnTo>
                <a:lnTo>
                  <a:pt x="1699" y="2170"/>
                </a:lnTo>
                <a:lnTo>
                  <a:pt x="1722" y="2169"/>
                </a:lnTo>
                <a:lnTo>
                  <a:pt x="1746" y="2167"/>
                </a:lnTo>
                <a:lnTo>
                  <a:pt x="1770" y="2164"/>
                </a:lnTo>
                <a:lnTo>
                  <a:pt x="1792" y="2160"/>
                </a:lnTo>
                <a:lnTo>
                  <a:pt x="1815" y="2155"/>
                </a:lnTo>
                <a:lnTo>
                  <a:pt x="1836" y="2149"/>
                </a:lnTo>
                <a:lnTo>
                  <a:pt x="1858" y="2142"/>
                </a:lnTo>
                <a:lnTo>
                  <a:pt x="1879" y="2133"/>
                </a:lnTo>
                <a:lnTo>
                  <a:pt x="1900" y="2124"/>
                </a:lnTo>
                <a:lnTo>
                  <a:pt x="1919" y="2114"/>
                </a:lnTo>
                <a:lnTo>
                  <a:pt x="1939" y="2103"/>
                </a:lnTo>
                <a:lnTo>
                  <a:pt x="1957" y="2090"/>
                </a:lnTo>
                <a:lnTo>
                  <a:pt x="1975" y="2078"/>
                </a:lnTo>
                <a:lnTo>
                  <a:pt x="1993" y="2064"/>
                </a:lnTo>
                <a:lnTo>
                  <a:pt x="2010" y="2049"/>
                </a:lnTo>
                <a:lnTo>
                  <a:pt x="2026" y="2034"/>
                </a:lnTo>
                <a:lnTo>
                  <a:pt x="2041" y="2017"/>
                </a:lnTo>
                <a:lnTo>
                  <a:pt x="2056" y="2001"/>
                </a:lnTo>
                <a:lnTo>
                  <a:pt x="2070" y="1983"/>
                </a:lnTo>
                <a:lnTo>
                  <a:pt x="2083" y="1965"/>
                </a:lnTo>
                <a:lnTo>
                  <a:pt x="2095" y="1946"/>
                </a:lnTo>
                <a:lnTo>
                  <a:pt x="2107" y="1927"/>
                </a:lnTo>
                <a:lnTo>
                  <a:pt x="2117" y="1906"/>
                </a:lnTo>
                <a:lnTo>
                  <a:pt x="2126" y="1886"/>
                </a:lnTo>
                <a:lnTo>
                  <a:pt x="2134" y="1865"/>
                </a:lnTo>
                <a:lnTo>
                  <a:pt x="2141" y="1844"/>
                </a:lnTo>
                <a:lnTo>
                  <a:pt x="2148" y="1821"/>
                </a:lnTo>
                <a:lnTo>
                  <a:pt x="2153" y="1798"/>
                </a:lnTo>
                <a:lnTo>
                  <a:pt x="2157" y="1776"/>
                </a:lnTo>
                <a:lnTo>
                  <a:pt x="2160" y="1752"/>
                </a:lnTo>
                <a:lnTo>
                  <a:pt x="2162" y="1729"/>
                </a:lnTo>
                <a:lnTo>
                  <a:pt x="2162" y="1705"/>
                </a:lnTo>
                <a:lnTo>
                  <a:pt x="2162" y="1684"/>
                </a:lnTo>
                <a:lnTo>
                  <a:pt x="2161" y="1664"/>
                </a:lnTo>
                <a:lnTo>
                  <a:pt x="2158" y="1643"/>
                </a:lnTo>
                <a:lnTo>
                  <a:pt x="2155" y="1623"/>
                </a:lnTo>
                <a:lnTo>
                  <a:pt x="2151" y="1603"/>
                </a:lnTo>
                <a:lnTo>
                  <a:pt x="2147" y="1583"/>
                </a:lnTo>
                <a:lnTo>
                  <a:pt x="2140" y="1565"/>
                </a:lnTo>
                <a:lnTo>
                  <a:pt x="2134" y="1545"/>
                </a:lnTo>
                <a:lnTo>
                  <a:pt x="2127" y="1527"/>
                </a:lnTo>
                <a:lnTo>
                  <a:pt x="2119" y="1509"/>
                </a:lnTo>
                <a:lnTo>
                  <a:pt x="2110" y="1491"/>
                </a:lnTo>
                <a:lnTo>
                  <a:pt x="2100" y="1473"/>
                </a:lnTo>
                <a:lnTo>
                  <a:pt x="2090" y="1457"/>
                </a:lnTo>
                <a:lnTo>
                  <a:pt x="2080" y="1440"/>
                </a:lnTo>
                <a:lnTo>
                  <a:pt x="2068" y="1425"/>
                </a:lnTo>
                <a:lnTo>
                  <a:pt x="2055" y="1410"/>
                </a:lnTo>
                <a:lnTo>
                  <a:pt x="2929" y="53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81298DC4-F6F5-8D4F-BA72-DC7333A385B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spTree>
    <p:extLst>
      <p:ext uri="{BB962C8B-B14F-4D97-AF65-F5344CB8AC3E}">
        <p14:creationId xmlns:p14="http://schemas.microsoft.com/office/powerpoint/2010/main" val="3324243370"/>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38">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2188966" y="2589863"/>
            <a:ext cx="5107185" cy="5108862"/>
          </a:xfrm>
          <a:custGeom>
            <a:avLst/>
            <a:gdLst>
              <a:gd name="connsiteX0" fmla="*/ 2226853 w 5107185"/>
              <a:gd name="connsiteY0" fmla="*/ 4448679 h 5108860"/>
              <a:gd name="connsiteX1" fmla="*/ 2887034 w 5107185"/>
              <a:gd name="connsiteY1" fmla="*/ 4448679 h 5108860"/>
              <a:gd name="connsiteX2" fmla="*/ 2887034 w 5107185"/>
              <a:gd name="connsiteY2" fmla="*/ 5108860 h 5108860"/>
              <a:gd name="connsiteX3" fmla="*/ 2226853 w 5107185"/>
              <a:gd name="connsiteY3" fmla="*/ 5108860 h 5108860"/>
              <a:gd name="connsiteX4" fmla="*/ 11729 w 5107185"/>
              <a:gd name="connsiteY4" fmla="*/ 4448679 h 5108860"/>
              <a:gd name="connsiteX5" fmla="*/ 671910 w 5107185"/>
              <a:gd name="connsiteY5" fmla="*/ 4448679 h 5108860"/>
              <a:gd name="connsiteX6" fmla="*/ 671910 w 5107185"/>
              <a:gd name="connsiteY6" fmla="*/ 5108860 h 5108860"/>
              <a:gd name="connsiteX7" fmla="*/ 11729 w 5107185"/>
              <a:gd name="connsiteY7" fmla="*/ 5108860 h 5108860"/>
              <a:gd name="connsiteX8" fmla="*/ 4441977 w 5107185"/>
              <a:gd name="connsiteY8" fmla="*/ 4441977 h 5108860"/>
              <a:gd name="connsiteX9" fmla="*/ 5100483 w 5107185"/>
              <a:gd name="connsiteY9" fmla="*/ 4441977 h 5108860"/>
              <a:gd name="connsiteX10" fmla="*/ 5100483 w 5107185"/>
              <a:gd name="connsiteY10" fmla="*/ 5102158 h 5108860"/>
              <a:gd name="connsiteX11" fmla="*/ 4441977 w 5107185"/>
              <a:gd name="connsiteY11" fmla="*/ 5102158 h 5108860"/>
              <a:gd name="connsiteX12" fmla="*/ 3703043 w 5107185"/>
              <a:gd name="connsiteY12" fmla="*/ 4441977 h 5108860"/>
              <a:gd name="connsiteX13" fmla="*/ 4363224 w 5107185"/>
              <a:gd name="connsiteY13" fmla="*/ 4441977 h 5108860"/>
              <a:gd name="connsiteX14" fmla="*/ 4363224 w 5107185"/>
              <a:gd name="connsiteY14" fmla="*/ 5102158 h 5108860"/>
              <a:gd name="connsiteX15" fmla="*/ 3703043 w 5107185"/>
              <a:gd name="connsiteY15" fmla="*/ 5102158 h 5108860"/>
              <a:gd name="connsiteX16" fmla="*/ 2965786 w 5107185"/>
              <a:gd name="connsiteY16" fmla="*/ 4441977 h 5108860"/>
              <a:gd name="connsiteX17" fmla="*/ 3624292 w 5107185"/>
              <a:gd name="connsiteY17" fmla="*/ 4441977 h 5108860"/>
              <a:gd name="connsiteX18" fmla="*/ 3624292 w 5107185"/>
              <a:gd name="connsiteY18" fmla="*/ 5102158 h 5108860"/>
              <a:gd name="connsiteX19" fmla="*/ 2965786 w 5107185"/>
              <a:gd name="connsiteY19" fmla="*/ 5102158 h 5108860"/>
              <a:gd name="connsiteX20" fmla="*/ 1489595 w 5107185"/>
              <a:gd name="connsiteY20" fmla="*/ 4441977 h 5108860"/>
              <a:gd name="connsiteX21" fmla="*/ 2148101 w 5107185"/>
              <a:gd name="connsiteY21" fmla="*/ 4441977 h 5108860"/>
              <a:gd name="connsiteX22" fmla="*/ 2148101 w 5107185"/>
              <a:gd name="connsiteY22" fmla="*/ 5102158 h 5108860"/>
              <a:gd name="connsiteX23" fmla="*/ 1489595 w 5107185"/>
              <a:gd name="connsiteY23" fmla="*/ 5102158 h 5108860"/>
              <a:gd name="connsiteX24" fmla="*/ 750661 w 5107185"/>
              <a:gd name="connsiteY24" fmla="*/ 4441977 h 5108860"/>
              <a:gd name="connsiteX25" fmla="*/ 1409167 w 5107185"/>
              <a:gd name="connsiteY25" fmla="*/ 4441977 h 5108860"/>
              <a:gd name="connsiteX26" fmla="*/ 1409167 w 5107185"/>
              <a:gd name="connsiteY26" fmla="*/ 5102158 h 5108860"/>
              <a:gd name="connsiteX27" fmla="*/ 750661 w 5107185"/>
              <a:gd name="connsiteY27" fmla="*/ 5102158 h 5108860"/>
              <a:gd name="connsiteX28" fmla="*/ 3703043 w 5107185"/>
              <a:gd name="connsiteY28" fmla="*/ 3708071 h 5108860"/>
              <a:gd name="connsiteX29" fmla="*/ 4363224 w 5107185"/>
              <a:gd name="connsiteY29" fmla="*/ 3708071 h 5108860"/>
              <a:gd name="connsiteX30" fmla="*/ 4363224 w 5107185"/>
              <a:gd name="connsiteY30" fmla="*/ 4368252 h 5108860"/>
              <a:gd name="connsiteX31" fmla="*/ 3703043 w 5107185"/>
              <a:gd name="connsiteY31" fmla="*/ 4368252 h 5108860"/>
              <a:gd name="connsiteX32" fmla="*/ 4441977 w 5107185"/>
              <a:gd name="connsiteY32" fmla="*/ 3701368 h 5108860"/>
              <a:gd name="connsiteX33" fmla="*/ 5100483 w 5107185"/>
              <a:gd name="connsiteY33" fmla="*/ 3701368 h 5108860"/>
              <a:gd name="connsiteX34" fmla="*/ 5100483 w 5107185"/>
              <a:gd name="connsiteY34" fmla="*/ 4363225 h 5108860"/>
              <a:gd name="connsiteX35" fmla="*/ 4441977 w 5107185"/>
              <a:gd name="connsiteY35" fmla="*/ 4363225 h 5108860"/>
              <a:gd name="connsiteX36" fmla="*/ 2965786 w 5107185"/>
              <a:gd name="connsiteY36" fmla="*/ 3701368 h 5108860"/>
              <a:gd name="connsiteX37" fmla="*/ 3624292 w 5107185"/>
              <a:gd name="connsiteY37" fmla="*/ 3701368 h 5108860"/>
              <a:gd name="connsiteX38" fmla="*/ 3624292 w 5107185"/>
              <a:gd name="connsiteY38" fmla="*/ 4363225 h 5108860"/>
              <a:gd name="connsiteX39" fmla="*/ 2965786 w 5107185"/>
              <a:gd name="connsiteY39" fmla="*/ 4363225 h 5108860"/>
              <a:gd name="connsiteX40" fmla="*/ 2226853 w 5107185"/>
              <a:gd name="connsiteY40" fmla="*/ 3701368 h 5108860"/>
              <a:gd name="connsiteX41" fmla="*/ 2887034 w 5107185"/>
              <a:gd name="connsiteY41" fmla="*/ 3701368 h 5108860"/>
              <a:gd name="connsiteX42" fmla="*/ 2887034 w 5107185"/>
              <a:gd name="connsiteY42" fmla="*/ 4363225 h 5108860"/>
              <a:gd name="connsiteX43" fmla="*/ 2226853 w 5107185"/>
              <a:gd name="connsiteY43" fmla="*/ 4363225 h 5108860"/>
              <a:gd name="connsiteX44" fmla="*/ 1489595 w 5107185"/>
              <a:gd name="connsiteY44" fmla="*/ 3701368 h 5108860"/>
              <a:gd name="connsiteX45" fmla="*/ 2148101 w 5107185"/>
              <a:gd name="connsiteY45" fmla="*/ 3701368 h 5108860"/>
              <a:gd name="connsiteX46" fmla="*/ 2148101 w 5107185"/>
              <a:gd name="connsiteY46" fmla="*/ 4363225 h 5108860"/>
              <a:gd name="connsiteX47" fmla="*/ 1489595 w 5107185"/>
              <a:gd name="connsiteY47" fmla="*/ 4363225 h 5108860"/>
              <a:gd name="connsiteX48" fmla="*/ 750661 w 5107185"/>
              <a:gd name="connsiteY48" fmla="*/ 3701368 h 5108860"/>
              <a:gd name="connsiteX49" fmla="*/ 1409167 w 5107185"/>
              <a:gd name="connsiteY49" fmla="*/ 3701368 h 5108860"/>
              <a:gd name="connsiteX50" fmla="*/ 1409167 w 5107185"/>
              <a:gd name="connsiteY50" fmla="*/ 4363225 h 5108860"/>
              <a:gd name="connsiteX51" fmla="*/ 750661 w 5107185"/>
              <a:gd name="connsiteY51" fmla="*/ 4363225 h 5108860"/>
              <a:gd name="connsiteX52" fmla="*/ 11729 w 5107185"/>
              <a:gd name="connsiteY52" fmla="*/ 3701368 h 5108860"/>
              <a:gd name="connsiteX53" fmla="*/ 671910 w 5107185"/>
              <a:gd name="connsiteY53" fmla="*/ 3701368 h 5108860"/>
              <a:gd name="connsiteX54" fmla="*/ 671910 w 5107185"/>
              <a:gd name="connsiteY54" fmla="*/ 4363225 h 5108860"/>
              <a:gd name="connsiteX55" fmla="*/ 11729 w 5107185"/>
              <a:gd name="connsiteY55" fmla="*/ 4363225 h 5108860"/>
              <a:gd name="connsiteX56" fmla="*/ 1489595 w 5107185"/>
              <a:gd name="connsiteY56" fmla="*/ 2967462 h 5108860"/>
              <a:gd name="connsiteX57" fmla="*/ 2148101 w 5107185"/>
              <a:gd name="connsiteY57" fmla="*/ 2967462 h 5108860"/>
              <a:gd name="connsiteX58" fmla="*/ 2148101 w 5107185"/>
              <a:gd name="connsiteY58" fmla="*/ 3627643 h 5108860"/>
              <a:gd name="connsiteX59" fmla="*/ 1489595 w 5107185"/>
              <a:gd name="connsiteY59" fmla="*/ 3627643 h 5108860"/>
              <a:gd name="connsiteX60" fmla="*/ 11730 w 5107185"/>
              <a:gd name="connsiteY60" fmla="*/ 2967462 h 5108860"/>
              <a:gd name="connsiteX61" fmla="*/ 671910 w 5107185"/>
              <a:gd name="connsiteY61" fmla="*/ 2967462 h 5108860"/>
              <a:gd name="connsiteX62" fmla="*/ 671910 w 5107185"/>
              <a:gd name="connsiteY62" fmla="*/ 3627643 h 5108860"/>
              <a:gd name="connsiteX63" fmla="*/ 11730 w 5107185"/>
              <a:gd name="connsiteY63" fmla="*/ 3627643 h 5108860"/>
              <a:gd name="connsiteX64" fmla="*/ 4441977 w 5107185"/>
              <a:gd name="connsiteY64" fmla="*/ 2960760 h 5108860"/>
              <a:gd name="connsiteX65" fmla="*/ 5100483 w 5107185"/>
              <a:gd name="connsiteY65" fmla="*/ 2960760 h 5108860"/>
              <a:gd name="connsiteX66" fmla="*/ 5100483 w 5107185"/>
              <a:gd name="connsiteY66" fmla="*/ 3622617 h 5108860"/>
              <a:gd name="connsiteX67" fmla="*/ 4441977 w 5107185"/>
              <a:gd name="connsiteY67" fmla="*/ 3622617 h 5108860"/>
              <a:gd name="connsiteX68" fmla="*/ 3703043 w 5107185"/>
              <a:gd name="connsiteY68" fmla="*/ 2960760 h 5108860"/>
              <a:gd name="connsiteX69" fmla="*/ 4363224 w 5107185"/>
              <a:gd name="connsiteY69" fmla="*/ 2960760 h 5108860"/>
              <a:gd name="connsiteX70" fmla="*/ 4363224 w 5107185"/>
              <a:gd name="connsiteY70" fmla="*/ 3622617 h 5108860"/>
              <a:gd name="connsiteX71" fmla="*/ 3703043 w 5107185"/>
              <a:gd name="connsiteY71" fmla="*/ 3622617 h 5108860"/>
              <a:gd name="connsiteX72" fmla="*/ 2965786 w 5107185"/>
              <a:gd name="connsiteY72" fmla="*/ 2960760 h 5108860"/>
              <a:gd name="connsiteX73" fmla="*/ 3624292 w 5107185"/>
              <a:gd name="connsiteY73" fmla="*/ 2960760 h 5108860"/>
              <a:gd name="connsiteX74" fmla="*/ 3624292 w 5107185"/>
              <a:gd name="connsiteY74" fmla="*/ 3622617 h 5108860"/>
              <a:gd name="connsiteX75" fmla="*/ 2965786 w 5107185"/>
              <a:gd name="connsiteY75" fmla="*/ 3622617 h 5108860"/>
              <a:gd name="connsiteX76" fmla="*/ 2226853 w 5107185"/>
              <a:gd name="connsiteY76" fmla="*/ 2960760 h 5108860"/>
              <a:gd name="connsiteX77" fmla="*/ 2887034 w 5107185"/>
              <a:gd name="connsiteY77" fmla="*/ 2960760 h 5108860"/>
              <a:gd name="connsiteX78" fmla="*/ 2887034 w 5107185"/>
              <a:gd name="connsiteY78" fmla="*/ 3622617 h 5108860"/>
              <a:gd name="connsiteX79" fmla="*/ 2226853 w 5107185"/>
              <a:gd name="connsiteY79" fmla="*/ 3622617 h 5108860"/>
              <a:gd name="connsiteX80" fmla="*/ 750661 w 5107185"/>
              <a:gd name="connsiteY80" fmla="*/ 2960760 h 5108860"/>
              <a:gd name="connsiteX81" fmla="*/ 1409167 w 5107185"/>
              <a:gd name="connsiteY81" fmla="*/ 2960760 h 5108860"/>
              <a:gd name="connsiteX82" fmla="*/ 1409167 w 5107185"/>
              <a:gd name="connsiteY82" fmla="*/ 3622617 h 5108860"/>
              <a:gd name="connsiteX83" fmla="*/ 750661 w 5107185"/>
              <a:gd name="connsiteY83" fmla="*/ 3622617 h 5108860"/>
              <a:gd name="connsiteX84" fmla="*/ 2965786 w 5107185"/>
              <a:gd name="connsiteY84" fmla="*/ 2226853 h 5108860"/>
              <a:gd name="connsiteX85" fmla="*/ 3624292 w 5107185"/>
              <a:gd name="connsiteY85" fmla="*/ 2226853 h 5108860"/>
              <a:gd name="connsiteX86" fmla="*/ 3624292 w 5107185"/>
              <a:gd name="connsiteY86" fmla="*/ 2888710 h 5108860"/>
              <a:gd name="connsiteX87" fmla="*/ 2965786 w 5107185"/>
              <a:gd name="connsiteY87" fmla="*/ 2888710 h 5108860"/>
              <a:gd name="connsiteX88" fmla="*/ 750661 w 5107185"/>
              <a:gd name="connsiteY88" fmla="*/ 2226853 h 5108860"/>
              <a:gd name="connsiteX89" fmla="*/ 1409167 w 5107185"/>
              <a:gd name="connsiteY89" fmla="*/ 2226853 h 5108860"/>
              <a:gd name="connsiteX90" fmla="*/ 1409167 w 5107185"/>
              <a:gd name="connsiteY90" fmla="*/ 2888710 h 5108860"/>
              <a:gd name="connsiteX91" fmla="*/ 750661 w 5107185"/>
              <a:gd name="connsiteY91" fmla="*/ 2888710 h 5108860"/>
              <a:gd name="connsiteX92" fmla="*/ 4441977 w 5107185"/>
              <a:gd name="connsiteY92" fmla="*/ 2220151 h 5108860"/>
              <a:gd name="connsiteX93" fmla="*/ 5100483 w 5107185"/>
              <a:gd name="connsiteY93" fmla="*/ 2220151 h 5108860"/>
              <a:gd name="connsiteX94" fmla="*/ 5100483 w 5107185"/>
              <a:gd name="connsiteY94" fmla="*/ 2882008 h 5108860"/>
              <a:gd name="connsiteX95" fmla="*/ 4441977 w 5107185"/>
              <a:gd name="connsiteY95" fmla="*/ 2882008 h 5108860"/>
              <a:gd name="connsiteX96" fmla="*/ 3703043 w 5107185"/>
              <a:gd name="connsiteY96" fmla="*/ 2220151 h 5108860"/>
              <a:gd name="connsiteX97" fmla="*/ 4363224 w 5107185"/>
              <a:gd name="connsiteY97" fmla="*/ 2220151 h 5108860"/>
              <a:gd name="connsiteX98" fmla="*/ 4363224 w 5107185"/>
              <a:gd name="connsiteY98" fmla="*/ 2882008 h 5108860"/>
              <a:gd name="connsiteX99" fmla="*/ 3703043 w 5107185"/>
              <a:gd name="connsiteY99" fmla="*/ 2882008 h 5108860"/>
              <a:gd name="connsiteX100" fmla="*/ 2226853 w 5107185"/>
              <a:gd name="connsiteY100" fmla="*/ 2220151 h 5108860"/>
              <a:gd name="connsiteX101" fmla="*/ 2887034 w 5107185"/>
              <a:gd name="connsiteY101" fmla="*/ 2220151 h 5108860"/>
              <a:gd name="connsiteX102" fmla="*/ 2887034 w 5107185"/>
              <a:gd name="connsiteY102" fmla="*/ 2882008 h 5108860"/>
              <a:gd name="connsiteX103" fmla="*/ 2226853 w 5107185"/>
              <a:gd name="connsiteY103" fmla="*/ 2882008 h 5108860"/>
              <a:gd name="connsiteX104" fmla="*/ 1489595 w 5107185"/>
              <a:gd name="connsiteY104" fmla="*/ 2220151 h 5108860"/>
              <a:gd name="connsiteX105" fmla="*/ 2148101 w 5107185"/>
              <a:gd name="connsiteY105" fmla="*/ 2220151 h 5108860"/>
              <a:gd name="connsiteX106" fmla="*/ 2148101 w 5107185"/>
              <a:gd name="connsiteY106" fmla="*/ 2882008 h 5108860"/>
              <a:gd name="connsiteX107" fmla="*/ 1489595 w 5107185"/>
              <a:gd name="connsiteY107" fmla="*/ 2882008 h 5108860"/>
              <a:gd name="connsiteX108" fmla="*/ 11730 w 5107185"/>
              <a:gd name="connsiteY108" fmla="*/ 2220151 h 5108860"/>
              <a:gd name="connsiteX109" fmla="*/ 671910 w 5107185"/>
              <a:gd name="connsiteY109" fmla="*/ 2220151 h 5108860"/>
              <a:gd name="connsiteX110" fmla="*/ 671910 w 5107185"/>
              <a:gd name="connsiteY110" fmla="*/ 2882008 h 5108860"/>
              <a:gd name="connsiteX111" fmla="*/ 11730 w 5107185"/>
              <a:gd name="connsiteY111" fmla="*/ 2882008 h 5108860"/>
              <a:gd name="connsiteX112" fmla="*/ 4441977 w 5107185"/>
              <a:gd name="connsiteY112" fmla="*/ 1481217 h 5108860"/>
              <a:gd name="connsiteX113" fmla="*/ 5100483 w 5107185"/>
              <a:gd name="connsiteY113" fmla="*/ 1481217 h 5108860"/>
              <a:gd name="connsiteX114" fmla="*/ 5100483 w 5107185"/>
              <a:gd name="connsiteY114" fmla="*/ 2141398 h 5108860"/>
              <a:gd name="connsiteX115" fmla="*/ 4441977 w 5107185"/>
              <a:gd name="connsiteY115" fmla="*/ 2141398 h 5108860"/>
              <a:gd name="connsiteX116" fmla="*/ 3703043 w 5107185"/>
              <a:gd name="connsiteY116" fmla="*/ 1481217 h 5108860"/>
              <a:gd name="connsiteX117" fmla="*/ 4363224 w 5107185"/>
              <a:gd name="connsiteY117" fmla="*/ 1481217 h 5108860"/>
              <a:gd name="connsiteX118" fmla="*/ 4363224 w 5107185"/>
              <a:gd name="connsiteY118" fmla="*/ 2141398 h 5108860"/>
              <a:gd name="connsiteX119" fmla="*/ 3703043 w 5107185"/>
              <a:gd name="connsiteY119" fmla="*/ 2141398 h 5108860"/>
              <a:gd name="connsiteX120" fmla="*/ 2965786 w 5107185"/>
              <a:gd name="connsiteY120" fmla="*/ 1481217 h 5108860"/>
              <a:gd name="connsiteX121" fmla="*/ 3624292 w 5107185"/>
              <a:gd name="connsiteY121" fmla="*/ 1481217 h 5108860"/>
              <a:gd name="connsiteX122" fmla="*/ 3624292 w 5107185"/>
              <a:gd name="connsiteY122" fmla="*/ 2141398 h 5108860"/>
              <a:gd name="connsiteX123" fmla="*/ 2965786 w 5107185"/>
              <a:gd name="connsiteY123" fmla="*/ 2141398 h 5108860"/>
              <a:gd name="connsiteX124" fmla="*/ 2226853 w 5107185"/>
              <a:gd name="connsiteY124" fmla="*/ 1481217 h 5108860"/>
              <a:gd name="connsiteX125" fmla="*/ 2887034 w 5107185"/>
              <a:gd name="connsiteY125" fmla="*/ 1481217 h 5108860"/>
              <a:gd name="connsiteX126" fmla="*/ 2887034 w 5107185"/>
              <a:gd name="connsiteY126" fmla="*/ 2141398 h 5108860"/>
              <a:gd name="connsiteX127" fmla="*/ 2226853 w 5107185"/>
              <a:gd name="connsiteY127" fmla="*/ 2141398 h 5108860"/>
              <a:gd name="connsiteX128" fmla="*/ 1489595 w 5107185"/>
              <a:gd name="connsiteY128" fmla="*/ 1481217 h 5108860"/>
              <a:gd name="connsiteX129" fmla="*/ 2148101 w 5107185"/>
              <a:gd name="connsiteY129" fmla="*/ 1481217 h 5108860"/>
              <a:gd name="connsiteX130" fmla="*/ 2148101 w 5107185"/>
              <a:gd name="connsiteY130" fmla="*/ 2141398 h 5108860"/>
              <a:gd name="connsiteX131" fmla="*/ 1489595 w 5107185"/>
              <a:gd name="connsiteY131" fmla="*/ 2141398 h 5108860"/>
              <a:gd name="connsiteX132" fmla="*/ 750661 w 5107185"/>
              <a:gd name="connsiteY132" fmla="*/ 1481217 h 5108860"/>
              <a:gd name="connsiteX133" fmla="*/ 1409167 w 5107185"/>
              <a:gd name="connsiteY133" fmla="*/ 1481217 h 5108860"/>
              <a:gd name="connsiteX134" fmla="*/ 1409167 w 5107185"/>
              <a:gd name="connsiteY134" fmla="*/ 2141398 h 5108860"/>
              <a:gd name="connsiteX135" fmla="*/ 750661 w 5107185"/>
              <a:gd name="connsiteY135" fmla="*/ 2141398 h 5108860"/>
              <a:gd name="connsiteX136" fmla="*/ 11730 w 5107185"/>
              <a:gd name="connsiteY136" fmla="*/ 1481217 h 5108860"/>
              <a:gd name="connsiteX137" fmla="*/ 671910 w 5107185"/>
              <a:gd name="connsiteY137" fmla="*/ 1481217 h 5108860"/>
              <a:gd name="connsiteX138" fmla="*/ 671910 w 5107185"/>
              <a:gd name="connsiteY138" fmla="*/ 2141398 h 5108860"/>
              <a:gd name="connsiteX139" fmla="*/ 11730 w 5107185"/>
              <a:gd name="connsiteY139" fmla="*/ 2141398 h 5108860"/>
              <a:gd name="connsiteX140" fmla="*/ 4441977 w 5107185"/>
              <a:gd name="connsiteY140" fmla="*/ 740609 h 5108860"/>
              <a:gd name="connsiteX141" fmla="*/ 5100483 w 5107185"/>
              <a:gd name="connsiteY141" fmla="*/ 740609 h 5108860"/>
              <a:gd name="connsiteX142" fmla="*/ 5100483 w 5107185"/>
              <a:gd name="connsiteY142" fmla="*/ 1400790 h 5108860"/>
              <a:gd name="connsiteX143" fmla="*/ 4441977 w 5107185"/>
              <a:gd name="connsiteY143" fmla="*/ 1400790 h 5108860"/>
              <a:gd name="connsiteX144" fmla="*/ 3703043 w 5107185"/>
              <a:gd name="connsiteY144" fmla="*/ 740609 h 5108860"/>
              <a:gd name="connsiteX145" fmla="*/ 4363224 w 5107185"/>
              <a:gd name="connsiteY145" fmla="*/ 740609 h 5108860"/>
              <a:gd name="connsiteX146" fmla="*/ 4363224 w 5107185"/>
              <a:gd name="connsiteY146" fmla="*/ 1400790 h 5108860"/>
              <a:gd name="connsiteX147" fmla="*/ 3703043 w 5107185"/>
              <a:gd name="connsiteY147" fmla="*/ 1400790 h 5108860"/>
              <a:gd name="connsiteX148" fmla="*/ 2972488 w 5107185"/>
              <a:gd name="connsiteY148" fmla="*/ 740609 h 5108860"/>
              <a:gd name="connsiteX149" fmla="*/ 3630994 w 5107185"/>
              <a:gd name="connsiteY149" fmla="*/ 740609 h 5108860"/>
              <a:gd name="connsiteX150" fmla="*/ 3630994 w 5107185"/>
              <a:gd name="connsiteY150" fmla="*/ 1400790 h 5108860"/>
              <a:gd name="connsiteX151" fmla="*/ 2972488 w 5107185"/>
              <a:gd name="connsiteY151" fmla="*/ 1400790 h 5108860"/>
              <a:gd name="connsiteX152" fmla="*/ 2226853 w 5107185"/>
              <a:gd name="connsiteY152" fmla="*/ 740609 h 5108860"/>
              <a:gd name="connsiteX153" fmla="*/ 2887034 w 5107185"/>
              <a:gd name="connsiteY153" fmla="*/ 740609 h 5108860"/>
              <a:gd name="connsiteX154" fmla="*/ 2887034 w 5107185"/>
              <a:gd name="connsiteY154" fmla="*/ 1400790 h 5108860"/>
              <a:gd name="connsiteX155" fmla="*/ 2226853 w 5107185"/>
              <a:gd name="connsiteY155" fmla="*/ 1400790 h 5108860"/>
              <a:gd name="connsiteX156" fmla="*/ 1489595 w 5107185"/>
              <a:gd name="connsiteY156" fmla="*/ 740609 h 5108860"/>
              <a:gd name="connsiteX157" fmla="*/ 2148101 w 5107185"/>
              <a:gd name="connsiteY157" fmla="*/ 740609 h 5108860"/>
              <a:gd name="connsiteX158" fmla="*/ 2148101 w 5107185"/>
              <a:gd name="connsiteY158" fmla="*/ 1400790 h 5108860"/>
              <a:gd name="connsiteX159" fmla="*/ 1489595 w 5107185"/>
              <a:gd name="connsiteY159" fmla="*/ 1400790 h 5108860"/>
              <a:gd name="connsiteX160" fmla="*/ 750661 w 5107185"/>
              <a:gd name="connsiteY160" fmla="*/ 740609 h 5108860"/>
              <a:gd name="connsiteX161" fmla="*/ 1409167 w 5107185"/>
              <a:gd name="connsiteY161" fmla="*/ 740609 h 5108860"/>
              <a:gd name="connsiteX162" fmla="*/ 1409167 w 5107185"/>
              <a:gd name="connsiteY162" fmla="*/ 1400790 h 5108860"/>
              <a:gd name="connsiteX163" fmla="*/ 750661 w 5107185"/>
              <a:gd name="connsiteY163" fmla="*/ 1400790 h 5108860"/>
              <a:gd name="connsiteX164" fmla="*/ 11730 w 5107185"/>
              <a:gd name="connsiteY164" fmla="*/ 733906 h 5108860"/>
              <a:gd name="connsiteX165" fmla="*/ 671910 w 5107185"/>
              <a:gd name="connsiteY165" fmla="*/ 733906 h 5108860"/>
              <a:gd name="connsiteX166" fmla="*/ 671910 w 5107185"/>
              <a:gd name="connsiteY166" fmla="*/ 1395763 h 5108860"/>
              <a:gd name="connsiteX167" fmla="*/ 11730 w 5107185"/>
              <a:gd name="connsiteY167" fmla="*/ 1395763 h 5108860"/>
              <a:gd name="connsiteX168" fmla="*/ 4448679 w 5107185"/>
              <a:gd name="connsiteY168" fmla="*/ 0 h 5108860"/>
              <a:gd name="connsiteX169" fmla="*/ 5107185 w 5107185"/>
              <a:gd name="connsiteY169" fmla="*/ 0 h 5108860"/>
              <a:gd name="connsiteX170" fmla="*/ 5107185 w 5107185"/>
              <a:gd name="connsiteY170" fmla="*/ 660181 h 5108860"/>
              <a:gd name="connsiteX171" fmla="*/ 4448679 w 5107185"/>
              <a:gd name="connsiteY171" fmla="*/ 660181 h 5108860"/>
              <a:gd name="connsiteX172" fmla="*/ 3703043 w 5107185"/>
              <a:gd name="connsiteY172" fmla="*/ 0 h 5108860"/>
              <a:gd name="connsiteX173" fmla="*/ 4363224 w 5107185"/>
              <a:gd name="connsiteY173" fmla="*/ 0 h 5108860"/>
              <a:gd name="connsiteX174" fmla="*/ 4363224 w 5107185"/>
              <a:gd name="connsiteY174" fmla="*/ 660181 h 5108860"/>
              <a:gd name="connsiteX175" fmla="*/ 3703043 w 5107185"/>
              <a:gd name="connsiteY175" fmla="*/ 660181 h 5108860"/>
              <a:gd name="connsiteX176" fmla="*/ 2965786 w 5107185"/>
              <a:gd name="connsiteY176" fmla="*/ 0 h 5108860"/>
              <a:gd name="connsiteX177" fmla="*/ 3624292 w 5107185"/>
              <a:gd name="connsiteY177" fmla="*/ 0 h 5108860"/>
              <a:gd name="connsiteX178" fmla="*/ 3624292 w 5107185"/>
              <a:gd name="connsiteY178" fmla="*/ 660181 h 5108860"/>
              <a:gd name="connsiteX179" fmla="*/ 2965786 w 5107185"/>
              <a:gd name="connsiteY179" fmla="*/ 660181 h 5108860"/>
              <a:gd name="connsiteX180" fmla="*/ 2226853 w 5107185"/>
              <a:gd name="connsiteY180" fmla="*/ 0 h 5108860"/>
              <a:gd name="connsiteX181" fmla="*/ 2887034 w 5107185"/>
              <a:gd name="connsiteY181" fmla="*/ 0 h 5108860"/>
              <a:gd name="connsiteX182" fmla="*/ 2887034 w 5107185"/>
              <a:gd name="connsiteY182" fmla="*/ 660181 h 5108860"/>
              <a:gd name="connsiteX183" fmla="*/ 2226853 w 5107185"/>
              <a:gd name="connsiteY183" fmla="*/ 660181 h 5108860"/>
              <a:gd name="connsiteX184" fmla="*/ 1489595 w 5107185"/>
              <a:gd name="connsiteY184" fmla="*/ 0 h 5108860"/>
              <a:gd name="connsiteX185" fmla="*/ 2148101 w 5107185"/>
              <a:gd name="connsiteY185" fmla="*/ 0 h 5108860"/>
              <a:gd name="connsiteX186" fmla="*/ 2148101 w 5107185"/>
              <a:gd name="connsiteY186" fmla="*/ 660181 h 5108860"/>
              <a:gd name="connsiteX187" fmla="*/ 1489595 w 5107185"/>
              <a:gd name="connsiteY187" fmla="*/ 660181 h 5108860"/>
              <a:gd name="connsiteX188" fmla="*/ 743959 w 5107185"/>
              <a:gd name="connsiteY188" fmla="*/ 0 h 5108860"/>
              <a:gd name="connsiteX189" fmla="*/ 1404140 w 5107185"/>
              <a:gd name="connsiteY189" fmla="*/ 0 h 5108860"/>
              <a:gd name="connsiteX190" fmla="*/ 1404140 w 5107185"/>
              <a:gd name="connsiteY190" fmla="*/ 660181 h 5108860"/>
              <a:gd name="connsiteX191" fmla="*/ 743959 w 5107185"/>
              <a:gd name="connsiteY191" fmla="*/ 660181 h 5108860"/>
              <a:gd name="connsiteX192" fmla="*/ 0 w 5107185"/>
              <a:gd name="connsiteY192" fmla="*/ 0 h 5108860"/>
              <a:gd name="connsiteX193" fmla="*/ 658505 w 5107185"/>
              <a:gd name="connsiteY193" fmla="*/ 0 h 5108860"/>
              <a:gd name="connsiteX194" fmla="*/ 658505 w 5107185"/>
              <a:gd name="connsiteY194" fmla="*/ 660181 h 5108860"/>
              <a:gd name="connsiteX195" fmla="*/ 0 w 5107185"/>
              <a:gd name="connsiteY195" fmla="*/ 660181 h 510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5107185" h="5108860">
                <a:moveTo>
                  <a:pt x="2226853" y="4448679"/>
                </a:moveTo>
                <a:lnTo>
                  <a:pt x="2887034" y="4448679"/>
                </a:lnTo>
                <a:lnTo>
                  <a:pt x="2887034" y="5108860"/>
                </a:lnTo>
                <a:lnTo>
                  <a:pt x="2226853" y="5108860"/>
                </a:lnTo>
                <a:close/>
                <a:moveTo>
                  <a:pt x="11729" y="4448679"/>
                </a:moveTo>
                <a:lnTo>
                  <a:pt x="671910" y="4448679"/>
                </a:lnTo>
                <a:lnTo>
                  <a:pt x="671910" y="5108860"/>
                </a:lnTo>
                <a:lnTo>
                  <a:pt x="11729" y="5108860"/>
                </a:lnTo>
                <a:close/>
                <a:moveTo>
                  <a:pt x="4441977" y="4441977"/>
                </a:moveTo>
                <a:lnTo>
                  <a:pt x="5100483" y="4441977"/>
                </a:lnTo>
                <a:lnTo>
                  <a:pt x="5100483" y="5102158"/>
                </a:lnTo>
                <a:lnTo>
                  <a:pt x="4441977" y="5102158"/>
                </a:lnTo>
                <a:close/>
                <a:moveTo>
                  <a:pt x="3703043" y="4441977"/>
                </a:moveTo>
                <a:lnTo>
                  <a:pt x="4363224" y="4441977"/>
                </a:lnTo>
                <a:lnTo>
                  <a:pt x="4363224" y="5102158"/>
                </a:lnTo>
                <a:lnTo>
                  <a:pt x="3703043" y="5102158"/>
                </a:lnTo>
                <a:close/>
                <a:moveTo>
                  <a:pt x="2965786" y="4441977"/>
                </a:moveTo>
                <a:lnTo>
                  <a:pt x="3624292" y="4441977"/>
                </a:lnTo>
                <a:lnTo>
                  <a:pt x="3624292" y="5102158"/>
                </a:lnTo>
                <a:lnTo>
                  <a:pt x="2965786" y="5102158"/>
                </a:lnTo>
                <a:close/>
                <a:moveTo>
                  <a:pt x="1489595" y="4441977"/>
                </a:moveTo>
                <a:lnTo>
                  <a:pt x="2148101" y="4441977"/>
                </a:lnTo>
                <a:lnTo>
                  <a:pt x="2148101" y="5102158"/>
                </a:lnTo>
                <a:lnTo>
                  <a:pt x="1489595" y="5102158"/>
                </a:lnTo>
                <a:close/>
                <a:moveTo>
                  <a:pt x="750661" y="4441977"/>
                </a:moveTo>
                <a:lnTo>
                  <a:pt x="1409167" y="4441977"/>
                </a:lnTo>
                <a:lnTo>
                  <a:pt x="1409167" y="5102158"/>
                </a:lnTo>
                <a:lnTo>
                  <a:pt x="750661" y="5102158"/>
                </a:lnTo>
                <a:close/>
                <a:moveTo>
                  <a:pt x="3703043" y="3708071"/>
                </a:moveTo>
                <a:lnTo>
                  <a:pt x="4363224" y="3708071"/>
                </a:lnTo>
                <a:lnTo>
                  <a:pt x="4363224" y="4368252"/>
                </a:lnTo>
                <a:lnTo>
                  <a:pt x="3703043" y="4368252"/>
                </a:lnTo>
                <a:close/>
                <a:moveTo>
                  <a:pt x="4441977" y="3701368"/>
                </a:moveTo>
                <a:lnTo>
                  <a:pt x="5100483" y="3701368"/>
                </a:lnTo>
                <a:lnTo>
                  <a:pt x="5100483" y="4363225"/>
                </a:lnTo>
                <a:lnTo>
                  <a:pt x="4441977" y="4363225"/>
                </a:lnTo>
                <a:close/>
                <a:moveTo>
                  <a:pt x="2965786" y="3701368"/>
                </a:moveTo>
                <a:lnTo>
                  <a:pt x="3624292" y="3701368"/>
                </a:lnTo>
                <a:lnTo>
                  <a:pt x="3624292" y="4363225"/>
                </a:lnTo>
                <a:lnTo>
                  <a:pt x="2965786" y="4363225"/>
                </a:lnTo>
                <a:close/>
                <a:moveTo>
                  <a:pt x="2226853" y="3701368"/>
                </a:moveTo>
                <a:lnTo>
                  <a:pt x="2887034" y="3701368"/>
                </a:lnTo>
                <a:lnTo>
                  <a:pt x="2887034" y="4363225"/>
                </a:lnTo>
                <a:lnTo>
                  <a:pt x="2226853" y="4363225"/>
                </a:lnTo>
                <a:close/>
                <a:moveTo>
                  <a:pt x="1489595" y="3701368"/>
                </a:moveTo>
                <a:lnTo>
                  <a:pt x="2148101" y="3701368"/>
                </a:lnTo>
                <a:lnTo>
                  <a:pt x="2148101" y="4363225"/>
                </a:lnTo>
                <a:lnTo>
                  <a:pt x="1489595" y="4363225"/>
                </a:lnTo>
                <a:close/>
                <a:moveTo>
                  <a:pt x="750661" y="3701368"/>
                </a:moveTo>
                <a:lnTo>
                  <a:pt x="1409167" y="3701368"/>
                </a:lnTo>
                <a:lnTo>
                  <a:pt x="1409167" y="4363225"/>
                </a:lnTo>
                <a:lnTo>
                  <a:pt x="750661" y="4363225"/>
                </a:lnTo>
                <a:close/>
                <a:moveTo>
                  <a:pt x="11729" y="3701368"/>
                </a:moveTo>
                <a:lnTo>
                  <a:pt x="671910" y="3701368"/>
                </a:lnTo>
                <a:lnTo>
                  <a:pt x="671910" y="4363225"/>
                </a:lnTo>
                <a:lnTo>
                  <a:pt x="11729" y="4363225"/>
                </a:lnTo>
                <a:close/>
                <a:moveTo>
                  <a:pt x="1489595" y="2967462"/>
                </a:moveTo>
                <a:lnTo>
                  <a:pt x="2148101" y="2967462"/>
                </a:lnTo>
                <a:lnTo>
                  <a:pt x="2148101" y="3627643"/>
                </a:lnTo>
                <a:lnTo>
                  <a:pt x="1489595" y="3627643"/>
                </a:lnTo>
                <a:close/>
                <a:moveTo>
                  <a:pt x="11730" y="2967462"/>
                </a:moveTo>
                <a:lnTo>
                  <a:pt x="671910" y="2967462"/>
                </a:lnTo>
                <a:lnTo>
                  <a:pt x="671910" y="3627643"/>
                </a:lnTo>
                <a:lnTo>
                  <a:pt x="11730" y="3627643"/>
                </a:lnTo>
                <a:close/>
                <a:moveTo>
                  <a:pt x="4441977" y="2960760"/>
                </a:moveTo>
                <a:lnTo>
                  <a:pt x="5100483" y="2960760"/>
                </a:lnTo>
                <a:lnTo>
                  <a:pt x="5100483" y="3622617"/>
                </a:lnTo>
                <a:lnTo>
                  <a:pt x="4441977" y="3622617"/>
                </a:lnTo>
                <a:close/>
                <a:moveTo>
                  <a:pt x="3703043" y="2960760"/>
                </a:moveTo>
                <a:lnTo>
                  <a:pt x="4363224" y="2960760"/>
                </a:lnTo>
                <a:lnTo>
                  <a:pt x="4363224" y="3622617"/>
                </a:lnTo>
                <a:lnTo>
                  <a:pt x="3703043" y="3622617"/>
                </a:lnTo>
                <a:close/>
                <a:moveTo>
                  <a:pt x="2965786" y="2960760"/>
                </a:moveTo>
                <a:lnTo>
                  <a:pt x="3624292" y="2960760"/>
                </a:lnTo>
                <a:lnTo>
                  <a:pt x="3624292" y="3622617"/>
                </a:lnTo>
                <a:lnTo>
                  <a:pt x="2965786" y="3622617"/>
                </a:lnTo>
                <a:close/>
                <a:moveTo>
                  <a:pt x="2226853" y="2960760"/>
                </a:moveTo>
                <a:lnTo>
                  <a:pt x="2887034" y="2960760"/>
                </a:lnTo>
                <a:lnTo>
                  <a:pt x="2887034" y="3622617"/>
                </a:lnTo>
                <a:lnTo>
                  <a:pt x="2226853" y="3622617"/>
                </a:lnTo>
                <a:close/>
                <a:moveTo>
                  <a:pt x="750661" y="2960760"/>
                </a:moveTo>
                <a:lnTo>
                  <a:pt x="1409167" y="2960760"/>
                </a:lnTo>
                <a:lnTo>
                  <a:pt x="1409167" y="3622617"/>
                </a:lnTo>
                <a:lnTo>
                  <a:pt x="750661" y="3622617"/>
                </a:lnTo>
                <a:close/>
                <a:moveTo>
                  <a:pt x="2965786" y="2226853"/>
                </a:moveTo>
                <a:lnTo>
                  <a:pt x="3624292" y="2226853"/>
                </a:lnTo>
                <a:lnTo>
                  <a:pt x="3624292" y="2888710"/>
                </a:lnTo>
                <a:lnTo>
                  <a:pt x="2965786" y="2888710"/>
                </a:lnTo>
                <a:close/>
                <a:moveTo>
                  <a:pt x="750661" y="2226853"/>
                </a:moveTo>
                <a:lnTo>
                  <a:pt x="1409167" y="2226853"/>
                </a:lnTo>
                <a:lnTo>
                  <a:pt x="1409167" y="2888710"/>
                </a:lnTo>
                <a:lnTo>
                  <a:pt x="750661" y="2888710"/>
                </a:lnTo>
                <a:close/>
                <a:moveTo>
                  <a:pt x="4441977" y="2220151"/>
                </a:moveTo>
                <a:lnTo>
                  <a:pt x="5100483" y="2220151"/>
                </a:lnTo>
                <a:lnTo>
                  <a:pt x="5100483" y="2882008"/>
                </a:lnTo>
                <a:lnTo>
                  <a:pt x="4441977" y="2882008"/>
                </a:lnTo>
                <a:close/>
                <a:moveTo>
                  <a:pt x="3703043" y="2220151"/>
                </a:moveTo>
                <a:lnTo>
                  <a:pt x="4363224" y="2220151"/>
                </a:lnTo>
                <a:lnTo>
                  <a:pt x="4363224" y="2882008"/>
                </a:lnTo>
                <a:lnTo>
                  <a:pt x="3703043" y="2882008"/>
                </a:lnTo>
                <a:close/>
                <a:moveTo>
                  <a:pt x="2226853" y="2220151"/>
                </a:moveTo>
                <a:lnTo>
                  <a:pt x="2887034" y="2220151"/>
                </a:lnTo>
                <a:lnTo>
                  <a:pt x="2887034" y="2882008"/>
                </a:lnTo>
                <a:lnTo>
                  <a:pt x="2226853" y="2882008"/>
                </a:lnTo>
                <a:close/>
                <a:moveTo>
                  <a:pt x="1489595" y="2220151"/>
                </a:moveTo>
                <a:lnTo>
                  <a:pt x="2148101" y="2220151"/>
                </a:lnTo>
                <a:lnTo>
                  <a:pt x="2148101" y="2882008"/>
                </a:lnTo>
                <a:lnTo>
                  <a:pt x="1489595" y="2882008"/>
                </a:lnTo>
                <a:close/>
                <a:moveTo>
                  <a:pt x="11730" y="2220151"/>
                </a:moveTo>
                <a:lnTo>
                  <a:pt x="671910" y="2220151"/>
                </a:lnTo>
                <a:lnTo>
                  <a:pt x="671910" y="2882008"/>
                </a:lnTo>
                <a:lnTo>
                  <a:pt x="11730" y="2882008"/>
                </a:lnTo>
                <a:close/>
                <a:moveTo>
                  <a:pt x="4441977" y="1481217"/>
                </a:moveTo>
                <a:lnTo>
                  <a:pt x="5100483" y="1481217"/>
                </a:lnTo>
                <a:lnTo>
                  <a:pt x="5100483" y="2141398"/>
                </a:lnTo>
                <a:lnTo>
                  <a:pt x="4441977" y="2141398"/>
                </a:lnTo>
                <a:close/>
                <a:moveTo>
                  <a:pt x="3703043" y="1481217"/>
                </a:moveTo>
                <a:lnTo>
                  <a:pt x="4363224" y="1481217"/>
                </a:lnTo>
                <a:lnTo>
                  <a:pt x="4363224" y="2141398"/>
                </a:lnTo>
                <a:lnTo>
                  <a:pt x="3703043" y="2141398"/>
                </a:lnTo>
                <a:close/>
                <a:moveTo>
                  <a:pt x="2965786" y="1481217"/>
                </a:moveTo>
                <a:lnTo>
                  <a:pt x="3624292" y="1481217"/>
                </a:lnTo>
                <a:lnTo>
                  <a:pt x="3624292" y="2141398"/>
                </a:lnTo>
                <a:lnTo>
                  <a:pt x="2965786" y="2141398"/>
                </a:lnTo>
                <a:close/>
                <a:moveTo>
                  <a:pt x="2226853" y="1481217"/>
                </a:moveTo>
                <a:lnTo>
                  <a:pt x="2887034" y="1481217"/>
                </a:lnTo>
                <a:lnTo>
                  <a:pt x="2887034" y="2141398"/>
                </a:lnTo>
                <a:lnTo>
                  <a:pt x="2226853" y="2141398"/>
                </a:lnTo>
                <a:close/>
                <a:moveTo>
                  <a:pt x="1489595" y="1481217"/>
                </a:moveTo>
                <a:lnTo>
                  <a:pt x="2148101" y="1481217"/>
                </a:lnTo>
                <a:lnTo>
                  <a:pt x="2148101" y="2141398"/>
                </a:lnTo>
                <a:lnTo>
                  <a:pt x="1489595" y="2141398"/>
                </a:lnTo>
                <a:close/>
                <a:moveTo>
                  <a:pt x="750661" y="1481217"/>
                </a:moveTo>
                <a:lnTo>
                  <a:pt x="1409167" y="1481217"/>
                </a:lnTo>
                <a:lnTo>
                  <a:pt x="1409167" y="2141398"/>
                </a:lnTo>
                <a:lnTo>
                  <a:pt x="750661" y="2141398"/>
                </a:lnTo>
                <a:close/>
                <a:moveTo>
                  <a:pt x="11730" y="1481217"/>
                </a:moveTo>
                <a:lnTo>
                  <a:pt x="671910" y="1481217"/>
                </a:lnTo>
                <a:lnTo>
                  <a:pt x="671910" y="2141398"/>
                </a:lnTo>
                <a:lnTo>
                  <a:pt x="11730" y="2141398"/>
                </a:lnTo>
                <a:close/>
                <a:moveTo>
                  <a:pt x="4441977" y="740609"/>
                </a:moveTo>
                <a:lnTo>
                  <a:pt x="5100483" y="740609"/>
                </a:lnTo>
                <a:lnTo>
                  <a:pt x="5100483" y="1400790"/>
                </a:lnTo>
                <a:lnTo>
                  <a:pt x="4441977" y="1400790"/>
                </a:lnTo>
                <a:close/>
                <a:moveTo>
                  <a:pt x="3703043" y="740609"/>
                </a:moveTo>
                <a:lnTo>
                  <a:pt x="4363224" y="740609"/>
                </a:lnTo>
                <a:lnTo>
                  <a:pt x="4363224" y="1400790"/>
                </a:lnTo>
                <a:lnTo>
                  <a:pt x="3703043" y="1400790"/>
                </a:lnTo>
                <a:close/>
                <a:moveTo>
                  <a:pt x="2972488" y="740609"/>
                </a:moveTo>
                <a:lnTo>
                  <a:pt x="3630994" y="740609"/>
                </a:lnTo>
                <a:lnTo>
                  <a:pt x="3630994" y="1400790"/>
                </a:lnTo>
                <a:lnTo>
                  <a:pt x="2972488" y="1400790"/>
                </a:lnTo>
                <a:close/>
                <a:moveTo>
                  <a:pt x="2226853" y="740609"/>
                </a:moveTo>
                <a:lnTo>
                  <a:pt x="2887034" y="740609"/>
                </a:lnTo>
                <a:lnTo>
                  <a:pt x="2887034" y="1400790"/>
                </a:lnTo>
                <a:lnTo>
                  <a:pt x="2226853" y="1400790"/>
                </a:lnTo>
                <a:close/>
                <a:moveTo>
                  <a:pt x="1489595" y="740609"/>
                </a:moveTo>
                <a:lnTo>
                  <a:pt x="2148101" y="740609"/>
                </a:lnTo>
                <a:lnTo>
                  <a:pt x="2148101" y="1400790"/>
                </a:lnTo>
                <a:lnTo>
                  <a:pt x="1489595" y="1400790"/>
                </a:lnTo>
                <a:close/>
                <a:moveTo>
                  <a:pt x="750661" y="740609"/>
                </a:moveTo>
                <a:lnTo>
                  <a:pt x="1409167" y="740609"/>
                </a:lnTo>
                <a:lnTo>
                  <a:pt x="1409167" y="1400790"/>
                </a:lnTo>
                <a:lnTo>
                  <a:pt x="750661" y="1400790"/>
                </a:lnTo>
                <a:close/>
                <a:moveTo>
                  <a:pt x="11730" y="733906"/>
                </a:moveTo>
                <a:lnTo>
                  <a:pt x="671910" y="733906"/>
                </a:lnTo>
                <a:lnTo>
                  <a:pt x="671910" y="1395763"/>
                </a:lnTo>
                <a:lnTo>
                  <a:pt x="11730" y="1395763"/>
                </a:lnTo>
                <a:close/>
                <a:moveTo>
                  <a:pt x="4448679" y="0"/>
                </a:moveTo>
                <a:lnTo>
                  <a:pt x="5107185" y="0"/>
                </a:lnTo>
                <a:lnTo>
                  <a:pt x="5107185" y="660181"/>
                </a:lnTo>
                <a:lnTo>
                  <a:pt x="4448679" y="660181"/>
                </a:lnTo>
                <a:close/>
                <a:moveTo>
                  <a:pt x="3703043" y="0"/>
                </a:moveTo>
                <a:lnTo>
                  <a:pt x="4363224" y="0"/>
                </a:lnTo>
                <a:lnTo>
                  <a:pt x="4363224" y="660181"/>
                </a:lnTo>
                <a:lnTo>
                  <a:pt x="3703043" y="660181"/>
                </a:lnTo>
                <a:close/>
                <a:moveTo>
                  <a:pt x="2965786" y="0"/>
                </a:moveTo>
                <a:lnTo>
                  <a:pt x="3624292" y="0"/>
                </a:lnTo>
                <a:lnTo>
                  <a:pt x="3624292" y="660181"/>
                </a:lnTo>
                <a:lnTo>
                  <a:pt x="2965786" y="660181"/>
                </a:lnTo>
                <a:close/>
                <a:moveTo>
                  <a:pt x="2226853" y="0"/>
                </a:moveTo>
                <a:lnTo>
                  <a:pt x="2887034" y="0"/>
                </a:lnTo>
                <a:lnTo>
                  <a:pt x="2887034" y="660181"/>
                </a:lnTo>
                <a:lnTo>
                  <a:pt x="2226853" y="660181"/>
                </a:lnTo>
                <a:close/>
                <a:moveTo>
                  <a:pt x="1489595" y="0"/>
                </a:moveTo>
                <a:lnTo>
                  <a:pt x="2148101" y="0"/>
                </a:lnTo>
                <a:lnTo>
                  <a:pt x="2148101" y="660181"/>
                </a:lnTo>
                <a:lnTo>
                  <a:pt x="1489595" y="660181"/>
                </a:lnTo>
                <a:close/>
                <a:moveTo>
                  <a:pt x="743959" y="0"/>
                </a:moveTo>
                <a:lnTo>
                  <a:pt x="1404140" y="0"/>
                </a:lnTo>
                <a:lnTo>
                  <a:pt x="1404140" y="660181"/>
                </a:lnTo>
                <a:lnTo>
                  <a:pt x="743959" y="660181"/>
                </a:lnTo>
                <a:close/>
                <a:moveTo>
                  <a:pt x="0" y="0"/>
                </a:moveTo>
                <a:lnTo>
                  <a:pt x="658505" y="0"/>
                </a:lnTo>
                <a:lnTo>
                  <a:pt x="658505" y="660181"/>
                </a:lnTo>
                <a:lnTo>
                  <a:pt x="0" y="66018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904C5B87-7E35-F54F-8980-F56247E889C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spTree>
    <p:extLst>
      <p:ext uri="{BB962C8B-B14F-4D97-AF65-F5344CB8AC3E}">
        <p14:creationId xmlns:p14="http://schemas.microsoft.com/office/powerpoint/2010/main" val="1450220320"/>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40">
    <p:spTree>
      <p:nvGrpSpPr>
        <p:cNvPr id="1" name=""/>
        <p:cNvGrpSpPr/>
        <p:nvPr/>
      </p:nvGrpSpPr>
      <p:grpSpPr>
        <a:xfrm>
          <a:off x="0" y="0"/>
          <a:ext cx="0" cy="0"/>
          <a:chOff x="0" y="0"/>
          <a:chExt cx="0" cy="0"/>
        </a:xfrm>
      </p:grpSpPr>
      <p:sp>
        <p:nvSpPr>
          <p:cNvPr id="5" name="Picture Placeholder 2"/>
          <p:cNvSpPr>
            <a:spLocks noGrp="1"/>
          </p:cNvSpPr>
          <p:nvPr>
            <p:ph type="pic" sz="quarter" idx="12"/>
          </p:nvPr>
        </p:nvSpPr>
        <p:spPr>
          <a:xfrm>
            <a:off x="702734"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0" name="Picture Placeholder 2">
            <a:extLst>
              <a:ext uri="{FF2B5EF4-FFF2-40B4-BE49-F238E27FC236}">
                <a16:creationId xmlns:a16="http://schemas.microsoft.com/office/drawing/2014/main" id="{541D08C9-F904-A340-8390-216BCDF0CFE1}"/>
              </a:ext>
            </a:extLst>
          </p:cNvPr>
          <p:cNvSpPr>
            <a:spLocks noGrp="1"/>
          </p:cNvSpPr>
          <p:nvPr>
            <p:ph type="pic" sz="quarter" idx="13"/>
          </p:nvPr>
        </p:nvSpPr>
        <p:spPr>
          <a:xfrm>
            <a:off x="9411837"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62335CAB-516C-4742-A7E7-80AFC36A455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spTree>
    <p:extLst>
      <p:ext uri="{BB962C8B-B14F-4D97-AF65-F5344CB8AC3E}">
        <p14:creationId xmlns:p14="http://schemas.microsoft.com/office/powerpoint/2010/main" val="1326968654"/>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userDrawn="1">
  <p:cSld name="49">
    <p:spTree>
      <p:nvGrpSpPr>
        <p:cNvPr id="1" name=""/>
        <p:cNvGrpSpPr/>
        <p:nvPr/>
      </p:nvGrpSpPr>
      <p:grpSpPr>
        <a:xfrm>
          <a:off x="0" y="0"/>
          <a:ext cx="0" cy="0"/>
          <a:chOff x="0" y="0"/>
          <a:chExt cx="0" cy="0"/>
        </a:xfrm>
      </p:grpSpPr>
      <p:sp>
        <p:nvSpPr>
          <p:cNvPr id="7" name="Freeform 7"/>
          <p:cNvSpPr>
            <a:spLocks noGrp="1"/>
          </p:cNvSpPr>
          <p:nvPr>
            <p:ph type="pic" sz="quarter" idx="15"/>
          </p:nvPr>
        </p:nvSpPr>
        <p:spPr bwMode="auto">
          <a:xfrm>
            <a:off x="1751932" y="3612397"/>
            <a:ext cx="1971656" cy="1973190"/>
          </a:xfrm>
          <a:custGeom>
            <a:avLst/>
            <a:gdLst>
              <a:gd name="T0" fmla="*/ 8480 w 15387"/>
              <a:gd name="T1" fmla="*/ 40 h 15398"/>
              <a:gd name="T2" fmla="*/ 9616 w 15387"/>
              <a:gd name="T3" fmla="*/ 243 h 15398"/>
              <a:gd name="T4" fmla="*/ 10688 w 15387"/>
              <a:gd name="T5" fmla="*/ 606 h 15398"/>
              <a:gd name="T6" fmla="*/ 11683 w 15387"/>
              <a:gd name="T7" fmla="*/ 1115 h 15398"/>
              <a:gd name="T8" fmla="*/ 12587 w 15387"/>
              <a:gd name="T9" fmla="*/ 1758 h 15398"/>
              <a:gd name="T10" fmla="*/ 13388 w 15387"/>
              <a:gd name="T11" fmla="*/ 2523 h 15398"/>
              <a:gd name="T12" fmla="*/ 14073 w 15387"/>
              <a:gd name="T13" fmla="*/ 3394 h 15398"/>
              <a:gd name="T14" fmla="*/ 14628 w 15387"/>
              <a:gd name="T15" fmla="*/ 4361 h 15398"/>
              <a:gd name="T16" fmla="*/ 15042 w 15387"/>
              <a:gd name="T17" fmla="*/ 5410 h 15398"/>
              <a:gd name="T18" fmla="*/ 15299 w 15387"/>
              <a:gd name="T19" fmla="*/ 6526 h 15398"/>
              <a:gd name="T20" fmla="*/ 15387 w 15387"/>
              <a:gd name="T21" fmla="*/ 7698 h 15398"/>
              <a:gd name="T22" fmla="*/ 15299 w 15387"/>
              <a:gd name="T23" fmla="*/ 8871 h 15398"/>
              <a:gd name="T24" fmla="*/ 15042 w 15387"/>
              <a:gd name="T25" fmla="*/ 9988 h 15398"/>
              <a:gd name="T26" fmla="*/ 14628 w 15387"/>
              <a:gd name="T27" fmla="*/ 11037 h 15398"/>
              <a:gd name="T28" fmla="*/ 14073 w 15387"/>
              <a:gd name="T29" fmla="*/ 12002 h 15398"/>
              <a:gd name="T30" fmla="*/ 13388 w 15387"/>
              <a:gd name="T31" fmla="*/ 12875 h 15398"/>
              <a:gd name="T32" fmla="*/ 12587 w 15387"/>
              <a:gd name="T33" fmla="*/ 13640 h 15398"/>
              <a:gd name="T34" fmla="*/ 11683 w 15387"/>
              <a:gd name="T35" fmla="*/ 14283 h 15398"/>
              <a:gd name="T36" fmla="*/ 10688 w 15387"/>
              <a:gd name="T37" fmla="*/ 14792 h 15398"/>
              <a:gd name="T38" fmla="*/ 9616 w 15387"/>
              <a:gd name="T39" fmla="*/ 15155 h 15398"/>
              <a:gd name="T40" fmla="*/ 8480 w 15387"/>
              <a:gd name="T41" fmla="*/ 15358 h 15398"/>
              <a:gd name="T42" fmla="*/ 7298 w 15387"/>
              <a:gd name="T43" fmla="*/ 15387 h 15398"/>
              <a:gd name="T44" fmla="*/ 6144 w 15387"/>
              <a:gd name="T45" fmla="*/ 15241 h 15398"/>
              <a:gd name="T46" fmla="*/ 5049 w 15387"/>
              <a:gd name="T47" fmla="*/ 14930 h 15398"/>
              <a:gd name="T48" fmla="*/ 4026 w 15387"/>
              <a:gd name="T49" fmla="*/ 14468 h 15398"/>
              <a:gd name="T50" fmla="*/ 3091 w 15387"/>
              <a:gd name="T51" fmla="*/ 13868 h 15398"/>
              <a:gd name="T52" fmla="*/ 2254 w 15387"/>
              <a:gd name="T53" fmla="*/ 13142 h 15398"/>
              <a:gd name="T54" fmla="*/ 1528 w 15387"/>
              <a:gd name="T55" fmla="*/ 12305 h 15398"/>
              <a:gd name="T56" fmla="*/ 929 w 15387"/>
              <a:gd name="T57" fmla="*/ 11368 h 15398"/>
              <a:gd name="T58" fmla="*/ 466 w 15387"/>
              <a:gd name="T59" fmla="*/ 10346 h 15398"/>
              <a:gd name="T60" fmla="*/ 156 w 15387"/>
              <a:gd name="T61" fmla="*/ 9250 h 15398"/>
              <a:gd name="T62" fmla="*/ 11 w 15387"/>
              <a:gd name="T63" fmla="*/ 8095 h 15398"/>
              <a:gd name="T64" fmla="*/ 40 w 15387"/>
              <a:gd name="T65" fmla="*/ 6912 h 15398"/>
              <a:gd name="T66" fmla="*/ 243 w 15387"/>
              <a:gd name="T67" fmla="*/ 5776 h 15398"/>
              <a:gd name="T68" fmla="*/ 605 w 15387"/>
              <a:gd name="T69" fmla="*/ 4703 h 15398"/>
              <a:gd name="T70" fmla="*/ 1113 w 15387"/>
              <a:gd name="T71" fmla="*/ 3707 h 15398"/>
              <a:gd name="T72" fmla="*/ 1757 w 15387"/>
              <a:gd name="T73" fmla="*/ 2803 h 15398"/>
              <a:gd name="T74" fmla="*/ 2521 w 15387"/>
              <a:gd name="T75" fmla="*/ 2001 h 15398"/>
              <a:gd name="T76" fmla="*/ 3392 w 15387"/>
              <a:gd name="T77" fmla="*/ 1316 h 15398"/>
              <a:gd name="T78" fmla="*/ 4358 w 15387"/>
              <a:gd name="T79" fmla="*/ 759 h 15398"/>
              <a:gd name="T80" fmla="*/ 5406 w 15387"/>
              <a:gd name="T81" fmla="*/ 346 h 15398"/>
              <a:gd name="T82" fmla="*/ 6522 w 15387"/>
              <a:gd name="T83" fmla="*/ 89 h 15398"/>
              <a:gd name="T84" fmla="*/ 7693 w 15387"/>
              <a:gd name="T85" fmla="*/ 0 h 15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387" h="15398">
                <a:moveTo>
                  <a:pt x="7693" y="0"/>
                </a:moveTo>
                <a:lnTo>
                  <a:pt x="8089" y="11"/>
                </a:lnTo>
                <a:lnTo>
                  <a:pt x="8480" y="40"/>
                </a:lnTo>
                <a:lnTo>
                  <a:pt x="8866" y="89"/>
                </a:lnTo>
                <a:lnTo>
                  <a:pt x="9244" y="156"/>
                </a:lnTo>
                <a:lnTo>
                  <a:pt x="9616" y="243"/>
                </a:lnTo>
                <a:lnTo>
                  <a:pt x="9981" y="346"/>
                </a:lnTo>
                <a:lnTo>
                  <a:pt x="10339" y="468"/>
                </a:lnTo>
                <a:lnTo>
                  <a:pt x="10688" y="606"/>
                </a:lnTo>
                <a:lnTo>
                  <a:pt x="11029" y="759"/>
                </a:lnTo>
                <a:lnTo>
                  <a:pt x="11360" y="930"/>
                </a:lnTo>
                <a:lnTo>
                  <a:pt x="11683" y="1115"/>
                </a:lnTo>
                <a:lnTo>
                  <a:pt x="11995" y="1316"/>
                </a:lnTo>
                <a:lnTo>
                  <a:pt x="12297" y="1529"/>
                </a:lnTo>
                <a:lnTo>
                  <a:pt x="12587" y="1758"/>
                </a:lnTo>
                <a:lnTo>
                  <a:pt x="12867" y="2001"/>
                </a:lnTo>
                <a:lnTo>
                  <a:pt x="13134" y="2255"/>
                </a:lnTo>
                <a:lnTo>
                  <a:pt x="13388" y="2523"/>
                </a:lnTo>
                <a:lnTo>
                  <a:pt x="13631" y="2803"/>
                </a:lnTo>
                <a:lnTo>
                  <a:pt x="13858" y="3093"/>
                </a:lnTo>
                <a:lnTo>
                  <a:pt x="14073" y="3394"/>
                </a:lnTo>
                <a:lnTo>
                  <a:pt x="14273" y="3707"/>
                </a:lnTo>
                <a:lnTo>
                  <a:pt x="14458" y="4029"/>
                </a:lnTo>
                <a:lnTo>
                  <a:pt x="14628" y="4361"/>
                </a:lnTo>
                <a:lnTo>
                  <a:pt x="14782" y="4703"/>
                </a:lnTo>
                <a:lnTo>
                  <a:pt x="14920" y="5052"/>
                </a:lnTo>
                <a:lnTo>
                  <a:pt x="15042" y="5410"/>
                </a:lnTo>
                <a:lnTo>
                  <a:pt x="15145" y="5776"/>
                </a:lnTo>
                <a:lnTo>
                  <a:pt x="15230" y="6148"/>
                </a:lnTo>
                <a:lnTo>
                  <a:pt x="15299" y="6526"/>
                </a:lnTo>
                <a:lnTo>
                  <a:pt x="15348" y="6912"/>
                </a:lnTo>
                <a:lnTo>
                  <a:pt x="15377" y="7302"/>
                </a:lnTo>
                <a:lnTo>
                  <a:pt x="15387" y="7698"/>
                </a:lnTo>
                <a:lnTo>
                  <a:pt x="15377" y="8095"/>
                </a:lnTo>
                <a:lnTo>
                  <a:pt x="15348" y="8486"/>
                </a:lnTo>
                <a:lnTo>
                  <a:pt x="15299" y="8871"/>
                </a:lnTo>
                <a:lnTo>
                  <a:pt x="15230" y="9250"/>
                </a:lnTo>
                <a:lnTo>
                  <a:pt x="15145" y="9622"/>
                </a:lnTo>
                <a:lnTo>
                  <a:pt x="15042" y="9988"/>
                </a:lnTo>
                <a:lnTo>
                  <a:pt x="14920" y="10346"/>
                </a:lnTo>
                <a:lnTo>
                  <a:pt x="14782" y="10695"/>
                </a:lnTo>
                <a:lnTo>
                  <a:pt x="14628" y="11037"/>
                </a:lnTo>
                <a:lnTo>
                  <a:pt x="14458" y="11368"/>
                </a:lnTo>
                <a:lnTo>
                  <a:pt x="14273" y="11691"/>
                </a:lnTo>
                <a:lnTo>
                  <a:pt x="14073" y="12002"/>
                </a:lnTo>
                <a:lnTo>
                  <a:pt x="13858" y="12305"/>
                </a:lnTo>
                <a:lnTo>
                  <a:pt x="13631" y="12595"/>
                </a:lnTo>
                <a:lnTo>
                  <a:pt x="13388" y="12875"/>
                </a:lnTo>
                <a:lnTo>
                  <a:pt x="13134" y="13142"/>
                </a:lnTo>
                <a:lnTo>
                  <a:pt x="12867" y="13397"/>
                </a:lnTo>
                <a:lnTo>
                  <a:pt x="12587" y="13640"/>
                </a:lnTo>
                <a:lnTo>
                  <a:pt x="12297" y="13868"/>
                </a:lnTo>
                <a:lnTo>
                  <a:pt x="11995" y="14082"/>
                </a:lnTo>
                <a:lnTo>
                  <a:pt x="11683" y="14283"/>
                </a:lnTo>
                <a:lnTo>
                  <a:pt x="11360" y="14468"/>
                </a:lnTo>
                <a:lnTo>
                  <a:pt x="11029" y="14639"/>
                </a:lnTo>
                <a:lnTo>
                  <a:pt x="10688" y="14792"/>
                </a:lnTo>
                <a:lnTo>
                  <a:pt x="10339" y="14930"/>
                </a:lnTo>
                <a:lnTo>
                  <a:pt x="9981" y="15052"/>
                </a:lnTo>
                <a:lnTo>
                  <a:pt x="9616" y="15155"/>
                </a:lnTo>
                <a:lnTo>
                  <a:pt x="9244" y="15241"/>
                </a:lnTo>
                <a:lnTo>
                  <a:pt x="8866" y="15309"/>
                </a:lnTo>
                <a:lnTo>
                  <a:pt x="8480" y="15358"/>
                </a:lnTo>
                <a:lnTo>
                  <a:pt x="8089" y="15387"/>
                </a:lnTo>
                <a:lnTo>
                  <a:pt x="7693" y="15398"/>
                </a:lnTo>
                <a:lnTo>
                  <a:pt x="7298" y="15387"/>
                </a:lnTo>
                <a:lnTo>
                  <a:pt x="6908" y="15358"/>
                </a:lnTo>
                <a:lnTo>
                  <a:pt x="6522" y="15309"/>
                </a:lnTo>
                <a:lnTo>
                  <a:pt x="6144" y="15241"/>
                </a:lnTo>
                <a:lnTo>
                  <a:pt x="5771" y="15155"/>
                </a:lnTo>
                <a:lnTo>
                  <a:pt x="5406" y="15052"/>
                </a:lnTo>
                <a:lnTo>
                  <a:pt x="5049" y="14930"/>
                </a:lnTo>
                <a:lnTo>
                  <a:pt x="4700" y="14792"/>
                </a:lnTo>
                <a:lnTo>
                  <a:pt x="4358" y="14639"/>
                </a:lnTo>
                <a:lnTo>
                  <a:pt x="4026" y="14468"/>
                </a:lnTo>
                <a:lnTo>
                  <a:pt x="3705" y="14283"/>
                </a:lnTo>
                <a:lnTo>
                  <a:pt x="3392" y="14082"/>
                </a:lnTo>
                <a:lnTo>
                  <a:pt x="3091" y="13868"/>
                </a:lnTo>
                <a:lnTo>
                  <a:pt x="2800" y="13640"/>
                </a:lnTo>
                <a:lnTo>
                  <a:pt x="2521" y="13397"/>
                </a:lnTo>
                <a:lnTo>
                  <a:pt x="2254" y="13142"/>
                </a:lnTo>
                <a:lnTo>
                  <a:pt x="1999" y="12875"/>
                </a:lnTo>
                <a:lnTo>
                  <a:pt x="1757" y="12595"/>
                </a:lnTo>
                <a:lnTo>
                  <a:pt x="1528" y="12305"/>
                </a:lnTo>
                <a:lnTo>
                  <a:pt x="1315" y="12002"/>
                </a:lnTo>
                <a:lnTo>
                  <a:pt x="1113" y="11691"/>
                </a:lnTo>
                <a:lnTo>
                  <a:pt x="929" y="11368"/>
                </a:lnTo>
                <a:lnTo>
                  <a:pt x="759" y="11037"/>
                </a:lnTo>
                <a:lnTo>
                  <a:pt x="605" y="10695"/>
                </a:lnTo>
                <a:lnTo>
                  <a:pt x="466" y="10346"/>
                </a:lnTo>
                <a:lnTo>
                  <a:pt x="346" y="9988"/>
                </a:lnTo>
                <a:lnTo>
                  <a:pt x="243" y="9622"/>
                </a:lnTo>
                <a:lnTo>
                  <a:pt x="156" y="9250"/>
                </a:lnTo>
                <a:lnTo>
                  <a:pt x="89" y="8871"/>
                </a:lnTo>
                <a:lnTo>
                  <a:pt x="40" y="8486"/>
                </a:lnTo>
                <a:lnTo>
                  <a:pt x="11" y="8095"/>
                </a:lnTo>
                <a:lnTo>
                  <a:pt x="0" y="7698"/>
                </a:lnTo>
                <a:lnTo>
                  <a:pt x="11" y="7302"/>
                </a:lnTo>
                <a:lnTo>
                  <a:pt x="40" y="6912"/>
                </a:lnTo>
                <a:lnTo>
                  <a:pt x="89" y="6526"/>
                </a:lnTo>
                <a:lnTo>
                  <a:pt x="156" y="6148"/>
                </a:lnTo>
                <a:lnTo>
                  <a:pt x="243" y="5776"/>
                </a:lnTo>
                <a:lnTo>
                  <a:pt x="346" y="5410"/>
                </a:lnTo>
                <a:lnTo>
                  <a:pt x="466" y="5052"/>
                </a:lnTo>
                <a:lnTo>
                  <a:pt x="605" y="4703"/>
                </a:lnTo>
                <a:lnTo>
                  <a:pt x="759" y="4361"/>
                </a:lnTo>
                <a:lnTo>
                  <a:pt x="929" y="4029"/>
                </a:lnTo>
                <a:lnTo>
                  <a:pt x="1113" y="3707"/>
                </a:lnTo>
                <a:lnTo>
                  <a:pt x="1315" y="3394"/>
                </a:lnTo>
                <a:lnTo>
                  <a:pt x="1528" y="3093"/>
                </a:lnTo>
                <a:lnTo>
                  <a:pt x="1757" y="2803"/>
                </a:lnTo>
                <a:lnTo>
                  <a:pt x="1999" y="2523"/>
                </a:lnTo>
                <a:lnTo>
                  <a:pt x="2254" y="2255"/>
                </a:lnTo>
                <a:lnTo>
                  <a:pt x="2521" y="2001"/>
                </a:lnTo>
                <a:lnTo>
                  <a:pt x="2800" y="1758"/>
                </a:lnTo>
                <a:lnTo>
                  <a:pt x="3091" y="1529"/>
                </a:lnTo>
                <a:lnTo>
                  <a:pt x="3392" y="1316"/>
                </a:lnTo>
                <a:lnTo>
                  <a:pt x="3705" y="1115"/>
                </a:lnTo>
                <a:lnTo>
                  <a:pt x="4026" y="930"/>
                </a:lnTo>
                <a:lnTo>
                  <a:pt x="4358" y="759"/>
                </a:lnTo>
                <a:lnTo>
                  <a:pt x="4700" y="606"/>
                </a:lnTo>
                <a:lnTo>
                  <a:pt x="5049" y="468"/>
                </a:lnTo>
                <a:lnTo>
                  <a:pt x="5406" y="346"/>
                </a:lnTo>
                <a:lnTo>
                  <a:pt x="5771" y="243"/>
                </a:lnTo>
                <a:lnTo>
                  <a:pt x="6144" y="156"/>
                </a:lnTo>
                <a:lnTo>
                  <a:pt x="6522" y="89"/>
                </a:lnTo>
                <a:lnTo>
                  <a:pt x="6908" y="40"/>
                </a:lnTo>
                <a:lnTo>
                  <a:pt x="7298" y="11"/>
                </a:lnTo>
                <a:lnTo>
                  <a:pt x="7693" y="0"/>
                </a:lnTo>
                <a:close/>
              </a:path>
            </a:pathLst>
          </a:custGeom>
          <a:solidFill>
            <a:schemeClr val="tx1">
              <a:alpha val="12000"/>
            </a:schemeClr>
          </a:solidFill>
          <a:ln>
            <a:noFill/>
          </a:ln>
        </p:spPr>
        <p:txBody>
          <a:bodyPr vert="horz" wrap="square" lIns="91440" tIns="45720" rIns="91440" bIns="45720" numCol="1" anchor="t" anchorCtr="0" compatLnSpc="1">
            <a:prstTxWarp prst="textNoShape">
              <a:avLst/>
            </a:prstTxWarp>
          </a:bodyPr>
          <a:lstStyle>
            <a:lvl1pPr>
              <a:defRPr sz="100"/>
            </a:lvl1pPr>
          </a:lstStyle>
          <a:p>
            <a:endParaRPr lang="ru-RU"/>
          </a:p>
        </p:txBody>
      </p:sp>
      <p:sp>
        <p:nvSpPr>
          <p:cNvPr id="8" name="Picture Placeholder 7"/>
          <p:cNvSpPr>
            <a:spLocks noGrp="1"/>
          </p:cNvSpPr>
          <p:nvPr>
            <p:ph type="pic" sz="quarter" idx="16"/>
          </p:nvPr>
        </p:nvSpPr>
        <p:spPr bwMode="auto">
          <a:xfrm>
            <a:off x="6041343" y="3612397"/>
            <a:ext cx="1971656" cy="1973190"/>
          </a:xfrm>
          <a:custGeom>
            <a:avLst/>
            <a:gdLst>
              <a:gd name="T0" fmla="*/ 8480 w 15387"/>
              <a:gd name="T1" fmla="*/ 40 h 15398"/>
              <a:gd name="T2" fmla="*/ 9616 w 15387"/>
              <a:gd name="T3" fmla="*/ 243 h 15398"/>
              <a:gd name="T4" fmla="*/ 10688 w 15387"/>
              <a:gd name="T5" fmla="*/ 606 h 15398"/>
              <a:gd name="T6" fmla="*/ 11683 w 15387"/>
              <a:gd name="T7" fmla="*/ 1115 h 15398"/>
              <a:gd name="T8" fmla="*/ 12587 w 15387"/>
              <a:gd name="T9" fmla="*/ 1758 h 15398"/>
              <a:gd name="T10" fmla="*/ 13388 w 15387"/>
              <a:gd name="T11" fmla="*/ 2523 h 15398"/>
              <a:gd name="T12" fmla="*/ 14073 w 15387"/>
              <a:gd name="T13" fmla="*/ 3394 h 15398"/>
              <a:gd name="T14" fmla="*/ 14628 w 15387"/>
              <a:gd name="T15" fmla="*/ 4361 h 15398"/>
              <a:gd name="T16" fmla="*/ 15042 w 15387"/>
              <a:gd name="T17" fmla="*/ 5410 h 15398"/>
              <a:gd name="T18" fmla="*/ 15299 w 15387"/>
              <a:gd name="T19" fmla="*/ 6526 h 15398"/>
              <a:gd name="T20" fmla="*/ 15387 w 15387"/>
              <a:gd name="T21" fmla="*/ 7698 h 15398"/>
              <a:gd name="T22" fmla="*/ 15299 w 15387"/>
              <a:gd name="T23" fmla="*/ 8871 h 15398"/>
              <a:gd name="T24" fmla="*/ 15042 w 15387"/>
              <a:gd name="T25" fmla="*/ 9988 h 15398"/>
              <a:gd name="T26" fmla="*/ 14628 w 15387"/>
              <a:gd name="T27" fmla="*/ 11037 h 15398"/>
              <a:gd name="T28" fmla="*/ 14073 w 15387"/>
              <a:gd name="T29" fmla="*/ 12002 h 15398"/>
              <a:gd name="T30" fmla="*/ 13388 w 15387"/>
              <a:gd name="T31" fmla="*/ 12875 h 15398"/>
              <a:gd name="T32" fmla="*/ 12587 w 15387"/>
              <a:gd name="T33" fmla="*/ 13640 h 15398"/>
              <a:gd name="T34" fmla="*/ 11683 w 15387"/>
              <a:gd name="T35" fmla="*/ 14283 h 15398"/>
              <a:gd name="T36" fmla="*/ 10688 w 15387"/>
              <a:gd name="T37" fmla="*/ 14792 h 15398"/>
              <a:gd name="T38" fmla="*/ 9616 w 15387"/>
              <a:gd name="T39" fmla="*/ 15155 h 15398"/>
              <a:gd name="T40" fmla="*/ 8480 w 15387"/>
              <a:gd name="T41" fmla="*/ 15358 h 15398"/>
              <a:gd name="T42" fmla="*/ 7298 w 15387"/>
              <a:gd name="T43" fmla="*/ 15387 h 15398"/>
              <a:gd name="T44" fmla="*/ 6144 w 15387"/>
              <a:gd name="T45" fmla="*/ 15241 h 15398"/>
              <a:gd name="T46" fmla="*/ 5049 w 15387"/>
              <a:gd name="T47" fmla="*/ 14930 h 15398"/>
              <a:gd name="T48" fmla="*/ 4026 w 15387"/>
              <a:gd name="T49" fmla="*/ 14468 h 15398"/>
              <a:gd name="T50" fmla="*/ 3091 w 15387"/>
              <a:gd name="T51" fmla="*/ 13868 h 15398"/>
              <a:gd name="T52" fmla="*/ 2254 w 15387"/>
              <a:gd name="T53" fmla="*/ 13142 h 15398"/>
              <a:gd name="T54" fmla="*/ 1528 w 15387"/>
              <a:gd name="T55" fmla="*/ 12305 h 15398"/>
              <a:gd name="T56" fmla="*/ 929 w 15387"/>
              <a:gd name="T57" fmla="*/ 11368 h 15398"/>
              <a:gd name="T58" fmla="*/ 466 w 15387"/>
              <a:gd name="T59" fmla="*/ 10346 h 15398"/>
              <a:gd name="T60" fmla="*/ 156 w 15387"/>
              <a:gd name="T61" fmla="*/ 9250 h 15398"/>
              <a:gd name="T62" fmla="*/ 11 w 15387"/>
              <a:gd name="T63" fmla="*/ 8095 h 15398"/>
              <a:gd name="T64" fmla="*/ 40 w 15387"/>
              <a:gd name="T65" fmla="*/ 6912 h 15398"/>
              <a:gd name="T66" fmla="*/ 243 w 15387"/>
              <a:gd name="T67" fmla="*/ 5776 h 15398"/>
              <a:gd name="T68" fmla="*/ 605 w 15387"/>
              <a:gd name="T69" fmla="*/ 4703 h 15398"/>
              <a:gd name="T70" fmla="*/ 1113 w 15387"/>
              <a:gd name="T71" fmla="*/ 3707 h 15398"/>
              <a:gd name="T72" fmla="*/ 1757 w 15387"/>
              <a:gd name="T73" fmla="*/ 2803 h 15398"/>
              <a:gd name="T74" fmla="*/ 2521 w 15387"/>
              <a:gd name="T75" fmla="*/ 2001 h 15398"/>
              <a:gd name="T76" fmla="*/ 3392 w 15387"/>
              <a:gd name="T77" fmla="*/ 1316 h 15398"/>
              <a:gd name="T78" fmla="*/ 4358 w 15387"/>
              <a:gd name="T79" fmla="*/ 759 h 15398"/>
              <a:gd name="T80" fmla="*/ 5406 w 15387"/>
              <a:gd name="T81" fmla="*/ 346 h 15398"/>
              <a:gd name="T82" fmla="*/ 6522 w 15387"/>
              <a:gd name="T83" fmla="*/ 89 h 15398"/>
              <a:gd name="T84" fmla="*/ 7693 w 15387"/>
              <a:gd name="T85" fmla="*/ 0 h 15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387" h="15398">
                <a:moveTo>
                  <a:pt x="7693" y="0"/>
                </a:moveTo>
                <a:lnTo>
                  <a:pt x="8089" y="11"/>
                </a:lnTo>
                <a:lnTo>
                  <a:pt x="8480" y="40"/>
                </a:lnTo>
                <a:lnTo>
                  <a:pt x="8866" y="89"/>
                </a:lnTo>
                <a:lnTo>
                  <a:pt x="9244" y="156"/>
                </a:lnTo>
                <a:lnTo>
                  <a:pt x="9616" y="243"/>
                </a:lnTo>
                <a:lnTo>
                  <a:pt x="9981" y="346"/>
                </a:lnTo>
                <a:lnTo>
                  <a:pt x="10339" y="468"/>
                </a:lnTo>
                <a:lnTo>
                  <a:pt x="10688" y="606"/>
                </a:lnTo>
                <a:lnTo>
                  <a:pt x="11029" y="759"/>
                </a:lnTo>
                <a:lnTo>
                  <a:pt x="11360" y="930"/>
                </a:lnTo>
                <a:lnTo>
                  <a:pt x="11683" y="1115"/>
                </a:lnTo>
                <a:lnTo>
                  <a:pt x="11995" y="1316"/>
                </a:lnTo>
                <a:lnTo>
                  <a:pt x="12297" y="1529"/>
                </a:lnTo>
                <a:lnTo>
                  <a:pt x="12587" y="1758"/>
                </a:lnTo>
                <a:lnTo>
                  <a:pt x="12867" y="2001"/>
                </a:lnTo>
                <a:lnTo>
                  <a:pt x="13134" y="2255"/>
                </a:lnTo>
                <a:lnTo>
                  <a:pt x="13388" y="2523"/>
                </a:lnTo>
                <a:lnTo>
                  <a:pt x="13631" y="2803"/>
                </a:lnTo>
                <a:lnTo>
                  <a:pt x="13858" y="3093"/>
                </a:lnTo>
                <a:lnTo>
                  <a:pt x="14073" y="3394"/>
                </a:lnTo>
                <a:lnTo>
                  <a:pt x="14273" y="3707"/>
                </a:lnTo>
                <a:lnTo>
                  <a:pt x="14458" y="4029"/>
                </a:lnTo>
                <a:lnTo>
                  <a:pt x="14628" y="4361"/>
                </a:lnTo>
                <a:lnTo>
                  <a:pt x="14782" y="4703"/>
                </a:lnTo>
                <a:lnTo>
                  <a:pt x="14920" y="5052"/>
                </a:lnTo>
                <a:lnTo>
                  <a:pt x="15042" y="5410"/>
                </a:lnTo>
                <a:lnTo>
                  <a:pt x="15145" y="5776"/>
                </a:lnTo>
                <a:lnTo>
                  <a:pt x="15230" y="6148"/>
                </a:lnTo>
                <a:lnTo>
                  <a:pt x="15299" y="6526"/>
                </a:lnTo>
                <a:lnTo>
                  <a:pt x="15348" y="6912"/>
                </a:lnTo>
                <a:lnTo>
                  <a:pt x="15377" y="7302"/>
                </a:lnTo>
                <a:lnTo>
                  <a:pt x="15387" y="7698"/>
                </a:lnTo>
                <a:lnTo>
                  <a:pt x="15377" y="8095"/>
                </a:lnTo>
                <a:lnTo>
                  <a:pt x="15348" y="8486"/>
                </a:lnTo>
                <a:lnTo>
                  <a:pt x="15299" y="8871"/>
                </a:lnTo>
                <a:lnTo>
                  <a:pt x="15230" y="9250"/>
                </a:lnTo>
                <a:lnTo>
                  <a:pt x="15145" y="9622"/>
                </a:lnTo>
                <a:lnTo>
                  <a:pt x="15042" y="9988"/>
                </a:lnTo>
                <a:lnTo>
                  <a:pt x="14920" y="10346"/>
                </a:lnTo>
                <a:lnTo>
                  <a:pt x="14782" y="10695"/>
                </a:lnTo>
                <a:lnTo>
                  <a:pt x="14628" y="11037"/>
                </a:lnTo>
                <a:lnTo>
                  <a:pt x="14458" y="11368"/>
                </a:lnTo>
                <a:lnTo>
                  <a:pt x="14273" y="11691"/>
                </a:lnTo>
                <a:lnTo>
                  <a:pt x="14073" y="12002"/>
                </a:lnTo>
                <a:lnTo>
                  <a:pt x="13858" y="12305"/>
                </a:lnTo>
                <a:lnTo>
                  <a:pt x="13631" y="12595"/>
                </a:lnTo>
                <a:lnTo>
                  <a:pt x="13388" y="12875"/>
                </a:lnTo>
                <a:lnTo>
                  <a:pt x="13134" y="13142"/>
                </a:lnTo>
                <a:lnTo>
                  <a:pt x="12867" y="13397"/>
                </a:lnTo>
                <a:lnTo>
                  <a:pt x="12587" y="13640"/>
                </a:lnTo>
                <a:lnTo>
                  <a:pt x="12297" y="13868"/>
                </a:lnTo>
                <a:lnTo>
                  <a:pt x="11995" y="14082"/>
                </a:lnTo>
                <a:lnTo>
                  <a:pt x="11683" y="14283"/>
                </a:lnTo>
                <a:lnTo>
                  <a:pt x="11360" y="14468"/>
                </a:lnTo>
                <a:lnTo>
                  <a:pt x="11029" y="14639"/>
                </a:lnTo>
                <a:lnTo>
                  <a:pt x="10688" y="14792"/>
                </a:lnTo>
                <a:lnTo>
                  <a:pt x="10339" y="14930"/>
                </a:lnTo>
                <a:lnTo>
                  <a:pt x="9981" y="15052"/>
                </a:lnTo>
                <a:lnTo>
                  <a:pt x="9616" y="15155"/>
                </a:lnTo>
                <a:lnTo>
                  <a:pt x="9244" y="15241"/>
                </a:lnTo>
                <a:lnTo>
                  <a:pt x="8866" y="15309"/>
                </a:lnTo>
                <a:lnTo>
                  <a:pt x="8480" y="15358"/>
                </a:lnTo>
                <a:lnTo>
                  <a:pt x="8089" y="15387"/>
                </a:lnTo>
                <a:lnTo>
                  <a:pt x="7693" y="15398"/>
                </a:lnTo>
                <a:lnTo>
                  <a:pt x="7298" y="15387"/>
                </a:lnTo>
                <a:lnTo>
                  <a:pt x="6908" y="15358"/>
                </a:lnTo>
                <a:lnTo>
                  <a:pt x="6522" y="15309"/>
                </a:lnTo>
                <a:lnTo>
                  <a:pt x="6144" y="15241"/>
                </a:lnTo>
                <a:lnTo>
                  <a:pt x="5771" y="15155"/>
                </a:lnTo>
                <a:lnTo>
                  <a:pt x="5406" y="15052"/>
                </a:lnTo>
                <a:lnTo>
                  <a:pt x="5049" y="14930"/>
                </a:lnTo>
                <a:lnTo>
                  <a:pt x="4700" y="14792"/>
                </a:lnTo>
                <a:lnTo>
                  <a:pt x="4358" y="14639"/>
                </a:lnTo>
                <a:lnTo>
                  <a:pt x="4026" y="14468"/>
                </a:lnTo>
                <a:lnTo>
                  <a:pt x="3705" y="14283"/>
                </a:lnTo>
                <a:lnTo>
                  <a:pt x="3392" y="14082"/>
                </a:lnTo>
                <a:lnTo>
                  <a:pt x="3091" y="13868"/>
                </a:lnTo>
                <a:lnTo>
                  <a:pt x="2800" y="13640"/>
                </a:lnTo>
                <a:lnTo>
                  <a:pt x="2521" y="13397"/>
                </a:lnTo>
                <a:lnTo>
                  <a:pt x="2254" y="13142"/>
                </a:lnTo>
                <a:lnTo>
                  <a:pt x="1999" y="12875"/>
                </a:lnTo>
                <a:lnTo>
                  <a:pt x="1757" y="12595"/>
                </a:lnTo>
                <a:lnTo>
                  <a:pt x="1528" y="12305"/>
                </a:lnTo>
                <a:lnTo>
                  <a:pt x="1315" y="12002"/>
                </a:lnTo>
                <a:lnTo>
                  <a:pt x="1113" y="11691"/>
                </a:lnTo>
                <a:lnTo>
                  <a:pt x="929" y="11368"/>
                </a:lnTo>
                <a:lnTo>
                  <a:pt x="759" y="11037"/>
                </a:lnTo>
                <a:lnTo>
                  <a:pt x="605" y="10695"/>
                </a:lnTo>
                <a:lnTo>
                  <a:pt x="466" y="10346"/>
                </a:lnTo>
                <a:lnTo>
                  <a:pt x="346" y="9988"/>
                </a:lnTo>
                <a:lnTo>
                  <a:pt x="243" y="9622"/>
                </a:lnTo>
                <a:lnTo>
                  <a:pt x="156" y="9250"/>
                </a:lnTo>
                <a:lnTo>
                  <a:pt x="89" y="8871"/>
                </a:lnTo>
                <a:lnTo>
                  <a:pt x="40" y="8486"/>
                </a:lnTo>
                <a:lnTo>
                  <a:pt x="11" y="8095"/>
                </a:lnTo>
                <a:lnTo>
                  <a:pt x="0" y="7698"/>
                </a:lnTo>
                <a:lnTo>
                  <a:pt x="11" y="7302"/>
                </a:lnTo>
                <a:lnTo>
                  <a:pt x="40" y="6912"/>
                </a:lnTo>
                <a:lnTo>
                  <a:pt x="89" y="6526"/>
                </a:lnTo>
                <a:lnTo>
                  <a:pt x="156" y="6148"/>
                </a:lnTo>
                <a:lnTo>
                  <a:pt x="243" y="5776"/>
                </a:lnTo>
                <a:lnTo>
                  <a:pt x="346" y="5410"/>
                </a:lnTo>
                <a:lnTo>
                  <a:pt x="466" y="5052"/>
                </a:lnTo>
                <a:lnTo>
                  <a:pt x="605" y="4703"/>
                </a:lnTo>
                <a:lnTo>
                  <a:pt x="759" y="4361"/>
                </a:lnTo>
                <a:lnTo>
                  <a:pt x="929" y="4029"/>
                </a:lnTo>
                <a:lnTo>
                  <a:pt x="1113" y="3707"/>
                </a:lnTo>
                <a:lnTo>
                  <a:pt x="1315" y="3394"/>
                </a:lnTo>
                <a:lnTo>
                  <a:pt x="1528" y="3093"/>
                </a:lnTo>
                <a:lnTo>
                  <a:pt x="1757" y="2803"/>
                </a:lnTo>
                <a:lnTo>
                  <a:pt x="1999" y="2523"/>
                </a:lnTo>
                <a:lnTo>
                  <a:pt x="2254" y="2255"/>
                </a:lnTo>
                <a:lnTo>
                  <a:pt x="2521" y="2001"/>
                </a:lnTo>
                <a:lnTo>
                  <a:pt x="2800" y="1758"/>
                </a:lnTo>
                <a:lnTo>
                  <a:pt x="3091" y="1529"/>
                </a:lnTo>
                <a:lnTo>
                  <a:pt x="3392" y="1316"/>
                </a:lnTo>
                <a:lnTo>
                  <a:pt x="3705" y="1115"/>
                </a:lnTo>
                <a:lnTo>
                  <a:pt x="4026" y="930"/>
                </a:lnTo>
                <a:lnTo>
                  <a:pt x="4358" y="759"/>
                </a:lnTo>
                <a:lnTo>
                  <a:pt x="4700" y="606"/>
                </a:lnTo>
                <a:lnTo>
                  <a:pt x="5049" y="468"/>
                </a:lnTo>
                <a:lnTo>
                  <a:pt x="5406" y="346"/>
                </a:lnTo>
                <a:lnTo>
                  <a:pt x="5771" y="243"/>
                </a:lnTo>
                <a:lnTo>
                  <a:pt x="6144" y="156"/>
                </a:lnTo>
                <a:lnTo>
                  <a:pt x="6522" y="89"/>
                </a:lnTo>
                <a:lnTo>
                  <a:pt x="6908" y="40"/>
                </a:lnTo>
                <a:lnTo>
                  <a:pt x="7298" y="11"/>
                </a:lnTo>
                <a:lnTo>
                  <a:pt x="7693" y="0"/>
                </a:lnTo>
                <a:close/>
              </a:path>
            </a:pathLst>
          </a:custGeom>
          <a:solidFill>
            <a:schemeClr val="tx1">
              <a:alpha val="12000"/>
            </a:schemeClr>
          </a:solidFill>
          <a:ln>
            <a:noFill/>
          </a:ln>
        </p:spPr>
        <p:txBody>
          <a:bodyPr vert="horz" wrap="square" lIns="91440" tIns="45720" rIns="91440" bIns="45720" numCol="1" anchor="t" anchorCtr="0" compatLnSpc="1">
            <a:prstTxWarp prst="textNoShape">
              <a:avLst/>
            </a:prstTxWarp>
          </a:bodyPr>
          <a:lstStyle>
            <a:lvl1pPr>
              <a:defRPr sz="100"/>
            </a:lvl1pPr>
          </a:lstStyle>
          <a:p>
            <a:endParaRPr lang="ru-RU"/>
          </a:p>
        </p:txBody>
      </p:sp>
      <p:sp>
        <p:nvSpPr>
          <p:cNvPr id="9" name="Freeform 7"/>
          <p:cNvSpPr>
            <a:spLocks noGrp="1"/>
          </p:cNvSpPr>
          <p:nvPr>
            <p:ph type="pic" sz="quarter" idx="17"/>
          </p:nvPr>
        </p:nvSpPr>
        <p:spPr bwMode="auto">
          <a:xfrm>
            <a:off x="10336545" y="3612397"/>
            <a:ext cx="1971656" cy="1973190"/>
          </a:xfrm>
          <a:custGeom>
            <a:avLst/>
            <a:gdLst>
              <a:gd name="T0" fmla="*/ 8480 w 15387"/>
              <a:gd name="T1" fmla="*/ 40 h 15398"/>
              <a:gd name="T2" fmla="*/ 9616 w 15387"/>
              <a:gd name="T3" fmla="*/ 243 h 15398"/>
              <a:gd name="T4" fmla="*/ 10688 w 15387"/>
              <a:gd name="T5" fmla="*/ 606 h 15398"/>
              <a:gd name="T6" fmla="*/ 11683 w 15387"/>
              <a:gd name="T7" fmla="*/ 1115 h 15398"/>
              <a:gd name="T8" fmla="*/ 12587 w 15387"/>
              <a:gd name="T9" fmla="*/ 1758 h 15398"/>
              <a:gd name="T10" fmla="*/ 13388 w 15387"/>
              <a:gd name="T11" fmla="*/ 2523 h 15398"/>
              <a:gd name="T12" fmla="*/ 14073 w 15387"/>
              <a:gd name="T13" fmla="*/ 3394 h 15398"/>
              <a:gd name="T14" fmla="*/ 14628 w 15387"/>
              <a:gd name="T15" fmla="*/ 4361 h 15398"/>
              <a:gd name="T16" fmla="*/ 15042 w 15387"/>
              <a:gd name="T17" fmla="*/ 5410 h 15398"/>
              <a:gd name="T18" fmla="*/ 15299 w 15387"/>
              <a:gd name="T19" fmla="*/ 6526 h 15398"/>
              <a:gd name="T20" fmla="*/ 15387 w 15387"/>
              <a:gd name="T21" fmla="*/ 7698 h 15398"/>
              <a:gd name="T22" fmla="*/ 15299 w 15387"/>
              <a:gd name="T23" fmla="*/ 8871 h 15398"/>
              <a:gd name="T24" fmla="*/ 15042 w 15387"/>
              <a:gd name="T25" fmla="*/ 9988 h 15398"/>
              <a:gd name="T26" fmla="*/ 14628 w 15387"/>
              <a:gd name="T27" fmla="*/ 11037 h 15398"/>
              <a:gd name="T28" fmla="*/ 14073 w 15387"/>
              <a:gd name="T29" fmla="*/ 12002 h 15398"/>
              <a:gd name="T30" fmla="*/ 13388 w 15387"/>
              <a:gd name="T31" fmla="*/ 12875 h 15398"/>
              <a:gd name="T32" fmla="*/ 12587 w 15387"/>
              <a:gd name="T33" fmla="*/ 13640 h 15398"/>
              <a:gd name="T34" fmla="*/ 11683 w 15387"/>
              <a:gd name="T35" fmla="*/ 14283 h 15398"/>
              <a:gd name="T36" fmla="*/ 10688 w 15387"/>
              <a:gd name="T37" fmla="*/ 14792 h 15398"/>
              <a:gd name="T38" fmla="*/ 9616 w 15387"/>
              <a:gd name="T39" fmla="*/ 15155 h 15398"/>
              <a:gd name="T40" fmla="*/ 8480 w 15387"/>
              <a:gd name="T41" fmla="*/ 15358 h 15398"/>
              <a:gd name="T42" fmla="*/ 7298 w 15387"/>
              <a:gd name="T43" fmla="*/ 15387 h 15398"/>
              <a:gd name="T44" fmla="*/ 6144 w 15387"/>
              <a:gd name="T45" fmla="*/ 15241 h 15398"/>
              <a:gd name="T46" fmla="*/ 5049 w 15387"/>
              <a:gd name="T47" fmla="*/ 14930 h 15398"/>
              <a:gd name="T48" fmla="*/ 4026 w 15387"/>
              <a:gd name="T49" fmla="*/ 14468 h 15398"/>
              <a:gd name="T50" fmla="*/ 3091 w 15387"/>
              <a:gd name="T51" fmla="*/ 13868 h 15398"/>
              <a:gd name="T52" fmla="*/ 2254 w 15387"/>
              <a:gd name="T53" fmla="*/ 13142 h 15398"/>
              <a:gd name="T54" fmla="*/ 1528 w 15387"/>
              <a:gd name="T55" fmla="*/ 12305 h 15398"/>
              <a:gd name="T56" fmla="*/ 929 w 15387"/>
              <a:gd name="T57" fmla="*/ 11368 h 15398"/>
              <a:gd name="T58" fmla="*/ 466 w 15387"/>
              <a:gd name="T59" fmla="*/ 10346 h 15398"/>
              <a:gd name="T60" fmla="*/ 156 w 15387"/>
              <a:gd name="T61" fmla="*/ 9250 h 15398"/>
              <a:gd name="T62" fmla="*/ 11 w 15387"/>
              <a:gd name="T63" fmla="*/ 8095 h 15398"/>
              <a:gd name="T64" fmla="*/ 40 w 15387"/>
              <a:gd name="T65" fmla="*/ 6912 h 15398"/>
              <a:gd name="T66" fmla="*/ 243 w 15387"/>
              <a:gd name="T67" fmla="*/ 5776 h 15398"/>
              <a:gd name="T68" fmla="*/ 605 w 15387"/>
              <a:gd name="T69" fmla="*/ 4703 h 15398"/>
              <a:gd name="T70" fmla="*/ 1113 w 15387"/>
              <a:gd name="T71" fmla="*/ 3707 h 15398"/>
              <a:gd name="T72" fmla="*/ 1757 w 15387"/>
              <a:gd name="T73" fmla="*/ 2803 h 15398"/>
              <a:gd name="T74" fmla="*/ 2521 w 15387"/>
              <a:gd name="T75" fmla="*/ 2001 h 15398"/>
              <a:gd name="T76" fmla="*/ 3392 w 15387"/>
              <a:gd name="T77" fmla="*/ 1316 h 15398"/>
              <a:gd name="T78" fmla="*/ 4358 w 15387"/>
              <a:gd name="T79" fmla="*/ 759 h 15398"/>
              <a:gd name="T80" fmla="*/ 5406 w 15387"/>
              <a:gd name="T81" fmla="*/ 346 h 15398"/>
              <a:gd name="T82" fmla="*/ 6522 w 15387"/>
              <a:gd name="T83" fmla="*/ 89 h 15398"/>
              <a:gd name="T84" fmla="*/ 7693 w 15387"/>
              <a:gd name="T85" fmla="*/ 0 h 15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387" h="15398">
                <a:moveTo>
                  <a:pt x="7693" y="0"/>
                </a:moveTo>
                <a:lnTo>
                  <a:pt x="8089" y="11"/>
                </a:lnTo>
                <a:lnTo>
                  <a:pt x="8480" y="40"/>
                </a:lnTo>
                <a:lnTo>
                  <a:pt x="8866" y="89"/>
                </a:lnTo>
                <a:lnTo>
                  <a:pt x="9244" y="156"/>
                </a:lnTo>
                <a:lnTo>
                  <a:pt x="9616" y="243"/>
                </a:lnTo>
                <a:lnTo>
                  <a:pt x="9981" y="346"/>
                </a:lnTo>
                <a:lnTo>
                  <a:pt x="10339" y="468"/>
                </a:lnTo>
                <a:lnTo>
                  <a:pt x="10688" y="606"/>
                </a:lnTo>
                <a:lnTo>
                  <a:pt x="11029" y="759"/>
                </a:lnTo>
                <a:lnTo>
                  <a:pt x="11360" y="930"/>
                </a:lnTo>
                <a:lnTo>
                  <a:pt x="11683" y="1115"/>
                </a:lnTo>
                <a:lnTo>
                  <a:pt x="11995" y="1316"/>
                </a:lnTo>
                <a:lnTo>
                  <a:pt x="12297" y="1529"/>
                </a:lnTo>
                <a:lnTo>
                  <a:pt x="12587" y="1758"/>
                </a:lnTo>
                <a:lnTo>
                  <a:pt x="12867" y="2001"/>
                </a:lnTo>
                <a:lnTo>
                  <a:pt x="13134" y="2255"/>
                </a:lnTo>
                <a:lnTo>
                  <a:pt x="13388" y="2523"/>
                </a:lnTo>
                <a:lnTo>
                  <a:pt x="13631" y="2803"/>
                </a:lnTo>
                <a:lnTo>
                  <a:pt x="13858" y="3093"/>
                </a:lnTo>
                <a:lnTo>
                  <a:pt x="14073" y="3394"/>
                </a:lnTo>
                <a:lnTo>
                  <a:pt x="14273" y="3707"/>
                </a:lnTo>
                <a:lnTo>
                  <a:pt x="14458" y="4029"/>
                </a:lnTo>
                <a:lnTo>
                  <a:pt x="14628" y="4361"/>
                </a:lnTo>
                <a:lnTo>
                  <a:pt x="14782" y="4703"/>
                </a:lnTo>
                <a:lnTo>
                  <a:pt x="14920" y="5052"/>
                </a:lnTo>
                <a:lnTo>
                  <a:pt x="15042" y="5410"/>
                </a:lnTo>
                <a:lnTo>
                  <a:pt x="15145" y="5776"/>
                </a:lnTo>
                <a:lnTo>
                  <a:pt x="15230" y="6148"/>
                </a:lnTo>
                <a:lnTo>
                  <a:pt x="15299" y="6526"/>
                </a:lnTo>
                <a:lnTo>
                  <a:pt x="15348" y="6912"/>
                </a:lnTo>
                <a:lnTo>
                  <a:pt x="15377" y="7302"/>
                </a:lnTo>
                <a:lnTo>
                  <a:pt x="15387" y="7698"/>
                </a:lnTo>
                <a:lnTo>
                  <a:pt x="15377" y="8095"/>
                </a:lnTo>
                <a:lnTo>
                  <a:pt x="15348" y="8486"/>
                </a:lnTo>
                <a:lnTo>
                  <a:pt x="15299" y="8871"/>
                </a:lnTo>
                <a:lnTo>
                  <a:pt x="15230" y="9250"/>
                </a:lnTo>
                <a:lnTo>
                  <a:pt x="15145" y="9622"/>
                </a:lnTo>
                <a:lnTo>
                  <a:pt x="15042" y="9988"/>
                </a:lnTo>
                <a:lnTo>
                  <a:pt x="14920" y="10346"/>
                </a:lnTo>
                <a:lnTo>
                  <a:pt x="14782" y="10695"/>
                </a:lnTo>
                <a:lnTo>
                  <a:pt x="14628" y="11037"/>
                </a:lnTo>
                <a:lnTo>
                  <a:pt x="14458" y="11368"/>
                </a:lnTo>
                <a:lnTo>
                  <a:pt x="14273" y="11691"/>
                </a:lnTo>
                <a:lnTo>
                  <a:pt x="14073" y="12002"/>
                </a:lnTo>
                <a:lnTo>
                  <a:pt x="13858" y="12305"/>
                </a:lnTo>
                <a:lnTo>
                  <a:pt x="13631" y="12595"/>
                </a:lnTo>
                <a:lnTo>
                  <a:pt x="13388" y="12875"/>
                </a:lnTo>
                <a:lnTo>
                  <a:pt x="13134" y="13142"/>
                </a:lnTo>
                <a:lnTo>
                  <a:pt x="12867" y="13397"/>
                </a:lnTo>
                <a:lnTo>
                  <a:pt x="12587" y="13640"/>
                </a:lnTo>
                <a:lnTo>
                  <a:pt x="12297" y="13868"/>
                </a:lnTo>
                <a:lnTo>
                  <a:pt x="11995" y="14082"/>
                </a:lnTo>
                <a:lnTo>
                  <a:pt x="11683" y="14283"/>
                </a:lnTo>
                <a:lnTo>
                  <a:pt x="11360" y="14468"/>
                </a:lnTo>
                <a:lnTo>
                  <a:pt x="11029" y="14639"/>
                </a:lnTo>
                <a:lnTo>
                  <a:pt x="10688" y="14792"/>
                </a:lnTo>
                <a:lnTo>
                  <a:pt x="10339" y="14930"/>
                </a:lnTo>
                <a:lnTo>
                  <a:pt x="9981" y="15052"/>
                </a:lnTo>
                <a:lnTo>
                  <a:pt x="9616" y="15155"/>
                </a:lnTo>
                <a:lnTo>
                  <a:pt x="9244" y="15241"/>
                </a:lnTo>
                <a:lnTo>
                  <a:pt x="8866" y="15309"/>
                </a:lnTo>
                <a:lnTo>
                  <a:pt x="8480" y="15358"/>
                </a:lnTo>
                <a:lnTo>
                  <a:pt x="8089" y="15387"/>
                </a:lnTo>
                <a:lnTo>
                  <a:pt x="7693" y="15398"/>
                </a:lnTo>
                <a:lnTo>
                  <a:pt x="7298" y="15387"/>
                </a:lnTo>
                <a:lnTo>
                  <a:pt x="6908" y="15358"/>
                </a:lnTo>
                <a:lnTo>
                  <a:pt x="6522" y="15309"/>
                </a:lnTo>
                <a:lnTo>
                  <a:pt x="6144" y="15241"/>
                </a:lnTo>
                <a:lnTo>
                  <a:pt x="5771" y="15155"/>
                </a:lnTo>
                <a:lnTo>
                  <a:pt x="5406" y="15052"/>
                </a:lnTo>
                <a:lnTo>
                  <a:pt x="5049" y="14930"/>
                </a:lnTo>
                <a:lnTo>
                  <a:pt x="4700" y="14792"/>
                </a:lnTo>
                <a:lnTo>
                  <a:pt x="4358" y="14639"/>
                </a:lnTo>
                <a:lnTo>
                  <a:pt x="4026" y="14468"/>
                </a:lnTo>
                <a:lnTo>
                  <a:pt x="3705" y="14283"/>
                </a:lnTo>
                <a:lnTo>
                  <a:pt x="3392" y="14082"/>
                </a:lnTo>
                <a:lnTo>
                  <a:pt x="3091" y="13868"/>
                </a:lnTo>
                <a:lnTo>
                  <a:pt x="2800" y="13640"/>
                </a:lnTo>
                <a:lnTo>
                  <a:pt x="2521" y="13397"/>
                </a:lnTo>
                <a:lnTo>
                  <a:pt x="2254" y="13142"/>
                </a:lnTo>
                <a:lnTo>
                  <a:pt x="1999" y="12875"/>
                </a:lnTo>
                <a:lnTo>
                  <a:pt x="1757" y="12595"/>
                </a:lnTo>
                <a:lnTo>
                  <a:pt x="1528" y="12305"/>
                </a:lnTo>
                <a:lnTo>
                  <a:pt x="1315" y="12002"/>
                </a:lnTo>
                <a:lnTo>
                  <a:pt x="1113" y="11691"/>
                </a:lnTo>
                <a:lnTo>
                  <a:pt x="929" y="11368"/>
                </a:lnTo>
                <a:lnTo>
                  <a:pt x="759" y="11037"/>
                </a:lnTo>
                <a:lnTo>
                  <a:pt x="605" y="10695"/>
                </a:lnTo>
                <a:lnTo>
                  <a:pt x="466" y="10346"/>
                </a:lnTo>
                <a:lnTo>
                  <a:pt x="346" y="9988"/>
                </a:lnTo>
                <a:lnTo>
                  <a:pt x="243" y="9622"/>
                </a:lnTo>
                <a:lnTo>
                  <a:pt x="156" y="9250"/>
                </a:lnTo>
                <a:lnTo>
                  <a:pt x="89" y="8871"/>
                </a:lnTo>
                <a:lnTo>
                  <a:pt x="40" y="8486"/>
                </a:lnTo>
                <a:lnTo>
                  <a:pt x="11" y="8095"/>
                </a:lnTo>
                <a:lnTo>
                  <a:pt x="0" y="7698"/>
                </a:lnTo>
                <a:lnTo>
                  <a:pt x="11" y="7302"/>
                </a:lnTo>
                <a:lnTo>
                  <a:pt x="40" y="6912"/>
                </a:lnTo>
                <a:lnTo>
                  <a:pt x="89" y="6526"/>
                </a:lnTo>
                <a:lnTo>
                  <a:pt x="156" y="6148"/>
                </a:lnTo>
                <a:lnTo>
                  <a:pt x="243" y="5776"/>
                </a:lnTo>
                <a:lnTo>
                  <a:pt x="346" y="5410"/>
                </a:lnTo>
                <a:lnTo>
                  <a:pt x="466" y="5052"/>
                </a:lnTo>
                <a:lnTo>
                  <a:pt x="605" y="4703"/>
                </a:lnTo>
                <a:lnTo>
                  <a:pt x="759" y="4361"/>
                </a:lnTo>
                <a:lnTo>
                  <a:pt x="929" y="4029"/>
                </a:lnTo>
                <a:lnTo>
                  <a:pt x="1113" y="3707"/>
                </a:lnTo>
                <a:lnTo>
                  <a:pt x="1315" y="3394"/>
                </a:lnTo>
                <a:lnTo>
                  <a:pt x="1528" y="3093"/>
                </a:lnTo>
                <a:lnTo>
                  <a:pt x="1757" y="2803"/>
                </a:lnTo>
                <a:lnTo>
                  <a:pt x="1999" y="2523"/>
                </a:lnTo>
                <a:lnTo>
                  <a:pt x="2254" y="2255"/>
                </a:lnTo>
                <a:lnTo>
                  <a:pt x="2521" y="2001"/>
                </a:lnTo>
                <a:lnTo>
                  <a:pt x="2800" y="1758"/>
                </a:lnTo>
                <a:lnTo>
                  <a:pt x="3091" y="1529"/>
                </a:lnTo>
                <a:lnTo>
                  <a:pt x="3392" y="1316"/>
                </a:lnTo>
                <a:lnTo>
                  <a:pt x="3705" y="1115"/>
                </a:lnTo>
                <a:lnTo>
                  <a:pt x="4026" y="930"/>
                </a:lnTo>
                <a:lnTo>
                  <a:pt x="4358" y="759"/>
                </a:lnTo>
                <a:lnTo>
                  <a:pt x="4700" y="606"/>
                </a:lnTo>
                <a:lnTo>
                  <a:pt x="5049" y="468"/>
                </a:lnTo>
                <a:lnTo>
                  <a:pt x="5406" y="346"/>
                </a:lnTo>
                <a:lnTo>
                  <a:pt x="5771" y="243"/>
                </a:lnTo>
                <a:lnTo>
                  <a:pt x="6144" y="156"/>
                </a:lnTo>
                <a:lnTo>
                  <a:pt x="6522" y="89"/>
                </a:lnTo>
                <a:lnTo>
                  <a:pt x="6908" y="40"/>
                </a:lnTo>
                <a:lnTo>
                  <a:pt x="7298" y="11"/>
                </a:lnTo>
                <a:lnTo>
                  <a:pt x="7693" y="0"/>
                </a:lnTo>
                <a:close/>
              </a:path>
            </a:pathLst>
          </a:custGeom>
          <a:solidFill>
            <a:schemeClr val="tx1">
              <a:alpha val="12000"/>
            </a:schemeClr>
          </a:solidFill>
          <a:ln>
            <a:noFill/>
          </a:ln>
        </p:spPr>
        <p:txBody>
          <a:bodyPr vert="horz" wrap="square" lIns="91440" tIns="45720" rIns="91440" bIns="45720" numCol="1" anchor="t" anchorCtr="0" compatLnSpc="1">
            <a:prstTxWarp prst="textNoShape">
              <a:avLst/>
            </a:prstTxWarp>
          </a:bodyPr>
          <a:lstStyle>
            <a:lvl1pPr>
              <a:defRPr sz="100"/>
            </a:lvl1pPr>
          </a:lstStyle>
          <a:p>
            <a:endParaRPr lang="ru-RU"/>
          </a:p>
        </p:txBody>
      </p:sp>
      <p:sp>
        <p:nvSpPr>
          <p:cNvPr id="10" name="Freeform 7"/>
          <p:cNvSpPr>
            <a:spLocks noGrp="1"/>
          </p:cNvSpPr>
          <p:nvPr>
            <p:ph type="pic" sz="quarter" idx="18"/>
          </p:nvPr>
        </p:nvSpPr>
        <p:spPr bwMode="auto">
          <a:xfrm>
            <a:off x="14634815" y="3612397"/>
            <a:ext cx="1971656" cy="1973190"/>
          </a:xfrm>
          <a:custGeom>
            <a:avLst/>
            <a:gdLst>
              <a:gd name="T0" fmla="*/ 8480 w 15387"/>
              <a:gd name="T1" fmla="*/ 40 h 15398"/>
              <a:gd name="T2" fmla="*/ 9616 w 15387"/>
              <a:gd name="T3" fmla="*/ 243 h 15398"/>
              <a:gd name="T4" fmla="*/ 10688 w 15387"/>
              <a:gd name="T5" fmla="*/ 606 h 15398"/>
              <a:gd name="T6" fmla="*/ 11683 w 15387"/>
              <a:gd name="T7" fmla="*/ 1115 h 15398"/>
              <a:gd name="T8" fmla="*/ 12587 w 15387"/>
              <a:gd name="T9" fmla="*/ 1758 h 15398"/>
              <a:gd name="T10" fmla="*/ 13388 w 15387"/>
              <a:gd name="T11" fmla="*/ 2523 h 15398"/>
              <a:gd name="T12" fmla="*/ 14073 w 15387"/>
              <a:gd name="T13" fmla="*/ 3394 h 15398"/>
              <a:gd name="T14" fmla="*/ 14628 w 15387"/>
              <a:gd name="T15" fmla="*/ 4361 h 15398"/>
              <a:gd name="T16" fmla="*/ 15042 w 15387"/>
              <a:gd name="T17" fmla="*/ 5410 h 15398"/>
              <a:gd name="T18" fmla="*/ 15299 w 15387"/>
              <a:gd name="T19" fmla="*/ 6526 h 15398"/>
              <a:gd name="T20" fmla="*/ 15387 w 15387"/>
              <a:gd name="T21" fmla="*/ 7698 h 15398"/>
              <a:gd name="T22" fmla="*/ 15299 w 15387"/>
              <a:gd name="T23" fmla="*/ 8871 h 15398"/>
              <a:gd name="T24" fmla="*/ 15042 w 15387"/>
              <a:gd name="T25" fmla="*/ 9988 h 15398"/>
              <a:gd name="T26" fmla="*/ 14628 w 15387"/>
              <a:gd name="T27" fmla="*/ 11037 h 15398"/>
              <a:gd name="T28" fmla="*/ 14073 w 15387"/>
              <a:gd name="T29" fmla="*/ 12002 h 15398"/>
              <a:gd name="T30" fmla="*/ 13388 w 15387"/>
              <a:gd name="T31" fmla="*/ 12875 h 15398"/>
              <a:gd name="T32" fmla="*/ 12587 w 15387"/>
              <a:gd name="T33" fmla="*/ 13640 h 15398"/>
              <a:gd name="T34" fmla="*/ 11683 w 15387"/>
              <a:gd name="T35" fmla="*/ 14283 h 15398"/>
              <a:gd name="T36" fmla="*/ 10688 w 15387"/>
              <a:gd name="T37" fmla="*/ 14792 h 15398"/>
              <a:gd name="T38" fmla="*/ 9616 w 15387"/>
              <a:gd name="T39" fmla="*/ 15155 h 15398"/>
              <a:gd name="T40" fmla="*/ 8480 w 15387"/>
              <a:gd name="T41" fmla="*/ 15358 h 15398"/>
              <a:gd name="T42" fmla="*/ 7298 w 15387"/>
              <a:gd name="T43" fmla="*/ 15387 h 15398"/>
              <a:gd name="T44" fmla="*/ 6144 w 15387"/>
              <a:gd name="T45" fmla="*/ 15241 h 15398"/>
              <a:gd name="T46" fmla="*/ 5049 w 15387"/>
              <a:gd name="T47" fmla="*/ 14930 h 15398"/>
              <a:gd name="T48" fmla="*/ 4026 w 15387"/>
              <a:gd name="T49" fmla="*/ 14468 h 15398"/>
              <a:gd name="T50" fmla="*/ 3091 w 15387"/>
              <a:gd name="T51" fmla="*/ 13868 h 15398"/>
              <a:gd name="T52" fmla="*/ 2254 w 15387"/>
              <a:gd name="T53" fmla="*/ 13142 h 15398"/>
              <a:gd name="T54" fmla="*/ 1528 w 15387"/>
              <a:gd name="T55" fmla="*/ 12305 h 15398"/>
              <a:gd name="T56" fmla="*/ 929 w 15387"/>
              <a:gd name="T57" fmla="*/ 11368 h 15398"/>
              <a:gd name="T58" fmla="*/ 466 w 15387"/>
              <a:gd name="T59" fmla="*/ 10346 h 15398"/>
              <a:gd name="T60" fmla="*/ 156 w 15387"/>
              <a:gd name="T61" fmla="*/ 9250 h 15398"/>
              <a:gd name="T62" fmla="*/ 11 w 15387"/>
              <a:gd name="T63" fmla="*/ 8095 h 15398"/>
              <a:gd name="T64" fmla="*/ 40 w 15387"/>
              <a:gd name="T65" fmla="*/ 6912 h 15398"/>
              <a:gd name="T66" fmla="*/ 243 w 15387"/>
              <a:gd name="T67" fmla="*/ 5776 h 15398"/>
              <a:gd name="T68" fmla="*/ 605 w 15387"/>
              <a:gd name="T69" fmla="*/ 4703 h 15398"/>
              <a:gd name="T70" fmla="*/ 1113 w 15387"/>
              <a:gd name="T71" fmla="*/ 3707 h 15398"/>
              <a:gd name="T72" fmla="*/ 1757 w 15387"/>
              <a:gd name="T73" fmla="*/ 2803 h 15398"/>
              <a:gd name="T74" fmla="*/ 2521 w 15387"/>
              <a:gd name="T75" fmla="*/ 2001 h 15398"/>
              <a:gd name="T76" fmla="*/ 3392 w 15387"/>
              <a:gd name="T77" fmla="*/ 1316 h 15398"/>
              <a:gd name="T78" fmla="*/ 4358 w 15387"/>
              <a:gd name="T79" fmla="*/ 759 h 15398"/>
              <a:gd name="T80" fmla="*/ 5406 w 15387"/>
              <a:gd name="T81" fmla="*/ 346 h 15398"/>
              <a:gd name="T82" fmla="*/ 6522 w 15387"/>
              <a:gd name="T83" fmla="*/ 89 h 15398"/>
              <a:gd name="T84" fmla="*/ 7693 w 15387"/>
              <a:gd name="T85" fmla="*/ 0 h 15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387" h="15398">
                <a:moveTo>
                  <a:pt x="7693" y="0"/>
                </a:moveTo>
                <a:lnTo>
                  <a:pt x="8089" y="11"/>
                </a:lnTo>
                <a:lnTo>
                  <a:pt x="8480" y="40"/>
                </a:lnTo>
                <a:lnTo>
                  <a:pt x="8866" y="89"/>
                </a:lnTo>
                <a:lnTo>
                  <a:pt x="9244" y="156"/>
                </a:lnTo>
                <a:lnTo>
                  <a:pt x="9616" y="243"/>
                </a:lnTo>
                <a:lnTo>
                  <a:pt x="9981" y="346"/>
                </a:lnTo>
                <a:lnTo>
                  <a:pt x="10339" y="468"/>
                </a:lnTo>
                <a:lnTo>
                  <a:pt x="10688" y="606"/>
                </a:lnTo>
                <a:lnTo>
                  <a:pt x="11029" y="759"/>
                </a:lnTo>
                <a:lnTo>
                  <a:pt x="11360" y="930"/>
                </a:lnTo>
                <a:lnTo>
                  <a:pt x="11683" y="1115"/>
                </a:lnTo>
                <a:lnTo>
                  <a:pt x="11995" y="1316"/>
                </a:lnTo>
                <a:lnTo>
                  <a:pt x="12297" y="1529"/>
                </a:lnTo>
                <a:lnTo>
                  <a:pt x="12587" y="1758"/>
                </a:lnTo>
                <a:lnTo>
                  <a:pt x="12867" y="2001"/>
                </a:lnTo>
                <a:lnTo>
                  <a:pt x="13134" y="2255"/>
                </a:lnTo>
                <a:lnTo>
                  <a:pt x="13388" y="2523"/>
                </a:lnTo>
                <a:lnTo>
                  <a:pt x="13631" y="2803"/>
                </a:lnTo>
                <a:lnTo>
                  <a:pt x="13858" y="3093"/>
                </a:lnTo>
                <a:lnTo>
                  <a:pt x="14073" y="3394"/>
                </a:lnTo>
                <a:lnTo>
                  <a:pt x="14273" y="3707"/>
                </a:lnTo>
                <a:lnTo>
                  <a:pt x="14458" y="4029"/>
                </a:lnTo>
                <a:lnTo>
                  <a:pt x="14628" y="4361"/>
                </a:lnTo>
                <a:lnTo>
                  <a:pt x="14782" y="4703"/>
                </a:lnTo>
                <a:lnTo>
                  <a:pt x="14920" y="5052"/>
                </a:lnTo>
                <a:lnTo>
                  <a:pt x="15042" y="5410"/>
                </a:lnTo>
                <a:lnTo>
                  <a:pt x="15145" y="5776"/>
                </a:lnTo>
                <a:lnTo>
                  <a:pt x="15230" y="6148"/>
                </a:lnTo>
                <a:lnTo>
                  <a:pt x="15299" y="6526"/>
                </a:lnTo>
                <a:lnTo>
                  <a:pt x="15348" y="6912"/>
                </a:lnTo>
                <a:lnTo>
                  <a:pt x="15377" y="7302"/>
                </a:lnTo>
                <a:lnTo>
                  <a:pt x="15387" y="7698"/>
                </a:lnTo>
                <a:lnTo>
                  <a:pt x="15377" y="8095"/>
                </a:lnTo>
                <a:lnTo>
                  <a:pt x="15348" y="8486"/>
                </a:lnTo>
                <a:lnTo>
                  <a:pt x="15299" y="8871"/>
                </a:lnTo>
                <a:lnTo>
                  <a:pt x="15230" y="9250"/>
                </a:lnTo>
                <a:lnTo>
                  <a:pt x="15145" y="9622"/>
                </a:lnTo>
                <a:lnTo>
                  <a:pt x="15042" y="9988"/>
                </a:lnTo>
                <a:lnTo>
                  <a:pt x="14920" y="10346"/>
                </a:lnTo>
                <a:lnTo>
                  <a:pt x="14782" y="10695"/>
                </a:lnTo>
                <a:lnTo>
                  <a:pt x="14628" y="11037"/>
                </a:lnTo>
                <a:lnTo>
                  <a:pt x="14458" y="11368"/>
                </a:lnTo>
                <a:lnTo>
                  <a:pt x="14273" y="11691"/>
                </a:lnTo>
                <a:lnTo>
                  <a:pt x="14073" y="12002"/>
                </a:lnTo>
                <a:lnTo>
                  <a:pt x="13858" y="12305"/>
                </a:lnTo>
                <a:lnTo>
                  <a:pt x="13631" y="12595"/>
                </a:lnTo>
                <a:lnTo>
                  <a:pt x="13388" y="12875"/>
                </a:lnTo>
                <a:lnTo>
                  <a:pt x="13134" y="13142"/>
                </a:lnTo>
                <a:lnTo>
                  <a:pt x="12867" y="13397"/>
                </a:lnTo>
                <a:lnTo>
                  <a:pt x="12587" y="13640"/>
                </a:lnTo>
                <a:lnTo>
                  <a:pt x="12297" y="13868"/>
                </a:lnTo>
                <a:lnTo>
                  <a:pt x="11995" y="14082"/>
                </a:lnTo>
                <a:lnTo>
                  <a:pt x="11683" y="14283"/>
                </a:lnTo>
                <a:lnTo>
                  <a:pt x="11360" y="14468"/>
                </a:lnTo>
                <a:lnTo>
                  <a:pt x="11029" y="14639"/>
                </a:lnTo>
                <a:lnTo>
                  <a:pt x="10688" y="14792"/>
                </a:lnTo>
                <a:lnTo>
                  <a:pt x="10339" y="14930"/>
                </a:lnTo>
                <a:lnTo>
                  <a:pt x="9981" y="15052"/>
                </a:lnTo>
                <a:lnTo>
                  <a:pt x="9616" y="15155"/>
                </a:lnTo>
                <a:lnTo>
                  <a:pt x="9244" y="15241"/>
                </a:lnTo>
                <a:lnTo>
                  <a:pt x="8866" y="15309"/>
                </a:lnTo>
                <a:lnTo>
                  <a:pt x="8480" y="15358"/>
                </a:lnTo>
                <a:lnTo>
                  <a:pt x="8089" y="15387"/>
                </a:lnTo>
                <a:lnTo>
                  <a:pt x="7693" y="15398"/>
                </a:lnTo>
                <a:lnTo>
                  <a:pt x="7298" y="15387"/>
                </a:lnTo>
                <a:lnTo>
                  <a:pt x="6908" y="15358"/>
                </a:lnTo>
                <a:lnTo>
                  <a:pt x="6522" y="15309"/>
                </a:lnTo>
                <a:lnTo>
                  <a:pt x="6144" y="15241"/>
                </a:lnTo>
                <a:lnTo>
                  <a:pt x="5771" y="15155"/>
                </a:lnTo>
                <a:lnTo>
                  <a:pt x="5406" y="15052"/>
                </a:lnTo>
                <a:lnTo>
                  <a:pt x="5049" y="14930"/>
                </a:lnTo>
                <a:lnTo>
                  <a:pt x="4700" y="14792"/>
                </a:lnTo>
                <a:lnTo>
                  <a:pt x="4358" y="14639"/>
                </a:lnTo>
                <a:lnTo>
                  <a:pt x="4026" y="14468"/>
                </a:lnTo>
                <a:lnTo>
                  <a:pt x="3705" y="14283"/>
                </a:lnTo>
                <a:lnTo>
                  <a:pt x="3392" y="14082"/>
                </a:lnTo>
                <a:lnTo>
                  <a:pt x="3091" y="13868"/>
                </a:lnTo>
                <a:lnTo>
                  <a:pt x="2800" y="13640"/>
                </a:lnTo>
                <a:lnTo>
                  <a:pt x="2521" y="13397"/>
                </a:lnTo>
                <a:lnTo>
                  <a:pt x="2254" y="13142"/>
                </a:lnTo>
                <a:lnTo>
                  <a:pt x="1999" y="12875"/>
                </a:lnTo>
                <a:lnTo>
                  <a:pt x="1757" y="12595"/>
                </a:lnTo>
                <a:lnTo>
                  <a:pt x="1528" y="12305"/>
                </a:lnTo>
                <a:lnTo>
                  <a:pt x="1315" y="12002"/>
                </a:lnTo>
                <a:lnTo>
                  <a:pt x="1113" y="11691"/>
                </a:lnTo>
                <a:lnTo>
                  <a:pt x="929" y="11368"/>
                </a:lnTo>
                <a:lnTo>
                  <a:pt x="759" y="11037"/>
                </a:lnTo>
                <a:lnTo>
                  <a:pt x="605" y="10695"/>
                </a:lnTo>
                <a:lnTo>
                  <a:pt x="466" y="10346"/>
                </a:lnTo>
                <a:lnTo>
                  <a:pt x="346" y="9988"/>
                </a:lnTo>
                <a:lnTo>
                  <a:pt x="243" y="9622"/>
                </a:lnTo>
                <a:lnTo>
                  <a:pt x="156" y="9250"/>
                </a:lnTo>
                <a:lnTo>
                  <a:pt x="89" y="8871"/>
                </a:lnTo>
                <a:lnTo>
                  <a:pt x="40" y="8486"/>
                </a:lnTo>
                <a:lnTo>
                  <a:pt x="11" y="8095"/>
                </a:lnTo>
                <a:lnTo>
                  <a:pt x="0" y="7698"/>
                </a:lnTo>
                <a:lnTo>
                  <a:pt x="11" y="7302"/>
                </a:lnTo>
                <a:lnTo>
                  <a:pt x="40" y="6912"/>
                </a:lnTo>
                <a:lnTo>
                  <a:pt x="89" y="6526"/>
                </a:lnTo>
                <a:lnTo>
                  <a:pt x="156" y="6148"/>
                </a:lnTo>
                <a:lnTo>
                  <a:pt x="243" y="5776"/>
                </a:lnTo>
                <a:lnTo>
                  <a:pt x="346" y="5410"/>
                </a:lnTo>
                <a:lnTo>
                  <a:pt x="466" y="5052"/>
                </a:lnTo>
                <a:lnTo>
                  <a:pt x="605" y="4703"/>
                </a:lnTo>
                <a:lnTo>
                  <a:pt x="759" y="4361"/>
                </a:lnTo>
                <a:lnTo>
                  <a:pt x="929" y="4029"/>
                </a:lnTo>
                <a:lnTo>
                  <a:pt x="1113" y="3707"/>
                </a:lnTo>
                <a:lnTo>
                  <a:pt x="1315" y="3394"/>
                </a:lnTo>
                <a:lnTo>
                  <a:pt x="1528" y="3093"/>
                </a:lnTo>
                <a:lnTo>
                  <a:pt x="1757" y="2803"/>
                </a:lnTo>
                <a:lnTo>
                  <a:pt x="1999" y="2523"/>
                </a:lnTo>
                <a:lnTo>
                  <a:pt x="2254" y="2255"/>
                </a:lnTo>
                <a:lnTo>
                  <a:pt x="2521" y="2001"/>
                </a:lnTo>
                <a:lnTo>
                  <a:pt x="2800" y="1758"/>
                </a:lnTo>
                <a:lnTo>
                  <a:pt x="3091" y="1529"/>
                </a:lnTo>
                <a:lnTo>
                  <a:pt x="3392" y="1316"/>
                </a:lnTo>
                <a:lnTo>
                  <a:pt x="3705" y="1115"/>
                </a:lnTo>
                <a:lnTo>
                  <a:pt x="4026" y="930"/>
                </a:lnTo>
                <a:lnTo>
                  <a:pt x="4358" y="759"/>
                </a:lnTo>
                <a:lnTo>
                  <a:pt x="4700" y="606"/>
                </a:lnTo>
                <a:lnTo>
                  <a:pt x="5049" y="468"/>
                </a:lnTo>
                <a:lnTo>
                  <a:pt x="5406" y="346"/>
                </a:lnTo>
                <a:lnTo>
                  <a:pt x="5771" y="243"/>
                </a:lnTo>
                <a:lnTo>
                  <a:pt x="6144" y="156"/>
                </a:lnTo>
                <a:lnTo>
                  <a:pt x="6522" y="89"/>
                </a:lnTo>
                <a:lnTo>
                  <a:pt x="6908" y="40"/>
                </a:lnTo>
                <a:lnTo>
                  <a:pt x="7298" y="11"/>
                </a:lnTo>
                <a:lnTo>
                  <a:pt x="7693" y="0"/>
                </a:lnTo>
                <a:close/>
              </a:path>
            </a:pathLst>
          </a:custGeom>
          <a:solidFill>
            <a:schemeClr val="tx1">
              <a:alpha val="12000"/>
            </a:schemeClr>
          </a:solidFill>
          <a:ln>
            <a:noFill/>
          </a:ln>
        </p:spPr>
        <p:txBody>
          <a:bodyPr vert="horz" wrap="square" lIns="91440" tIns="45720" rIns="91440" bIns="45720" numCol="1" anchor="t" anchorCtr="0" compatLnSpc="1">
            <a:prstTxWarp prst="textNoShape">
              <a:avLst/>
            </a:prstTxWarp>
          </a:bodyPr>
          <a:lstStyle>
            <a:lvl1pPr>
              <a:defRPr sz="100"/>
            </a:lvl1pPr>
          </a:lstStyle>
          <a:p>
            <a:endParaRPr lang="ru-RU"/>
          </a:p>
        </p:txBody>
      </p:sp>
      <p:pic>
        <p:nvPicPr>
          <p:cNvPr id="13" name="Picture 12" descr="A picture containing drawing&#10;&#10;Description automatically generated">
            <a:extLst>
              <a:ext uri="{FF2B5EF4-FFF2-40B4-BE49-F238E27FC236}">
                <a16:creationId xmlns:a16="http://schemas.microsoft.com/office/drawing/2014/main" id="{7CDA7E23-CEEC-734F-ABBA-94407CC9798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spTree>
    <p:extLst>
      <p:ext uri="{BB962C8B-B14F-4D97-AF65-F5344CB8AC3E}">
        <p14:creationId xmlns:p14="http://schemas.microsoft.com/office/powerpoint/2010/main" val="2887732848"/>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101">
    <p:spTree>
      <p:nvGrpSpPr>
        <p:cNvPr id="1" name=""/>
        <p:cNvGrpSpPr/>
        <p:nvPr/>
      </p:nvGrpSpPr>
      <p:grpSpPr>
        <a:xfrm>
          <a:off x="0" y="0"/>
          <a:ext cx="0" cy="0"/>
          <a:chOff x="0" y="0"/>
          <a:chExt cx="0" cy="0"/>
        </a:xfrm>
      </p:grpSpPr>
      <p:sp>
        <p:nvSpPr>
          <p:cNvPr id="9" name="Picture Placeholder 2"/>
          <p:cNvSpPr>
            <a:spLocks noGrp="1"/>
          </p:cNvSpPr>
          <p:nvPr>
            <p:ph type="pic" sz="quarter" idx="14"/>
          </p:nvPr>
        </p:nvSpPr>
        <p:spPr>
          <a:xfrm>
            <a:off x="0"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0" name="Picture Placeholder 2"/>
          <p:cNvSpPr>
            <a:spLocks noGrp="1"/>
          </p:cNvSpPr>
          <p:nvPr>
            <p:ph type="pic" sz="quarter" idx="15"/>
          </p:nvPr>
        </p:nvSpPr>
        <p:spPr>
          <a:xfrm>
            <a:off x="0"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Picture Placeholder 2"/>
          <p:cNvSpPr>
            <a:spLocks noGrp="1"/>
          </p:cNvSpPr>
          <p:nvPr>
            <p:ph type="pic" sz="quarter" idx="16"/>
          </p:nvPr>
        </p:nvSpPr>
        <p:spPr>
          <a:xfrm>
            <a:off x="5144294"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Picture Placeholder 2"/>
          <p:cNvSpPr>
            <a:spLocks noGrp="1"/>
          </p:cNvSpPr>
          <p:nvPr>
            <p:ph type="pic" sz="quarter" idx="17"/>
          </p:nvPr>
        </p:nvSpPr>
        <p:spPr>
          <a:xfrm>
            <a:off x="5144294"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3" name="Picture Placeholder 2"/>
          <p:cNvSpPr>
            <a:spLocks noGrp="1"/>
          </p:cNvSpPr>
          <p:nvPr>
            <p:ph type="pic" sz="quarter" idx="18"/>
          </p:nvPr>
        </p:nvSpPr>
        <p:spPr>
          <a:xfrm>
            <a:off x="10288588" y="0"/>
            <a:ext cx="7999412"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2984006711"/>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matchingName="49">
  <p:cSld name="1_49">
    <p:spTree>
      <p:nvGrpSpPr>
        <p:cNvPr id="1" name="Shape 38"/>
        <p:cNvGrpSpPr/>
        <p:nvPr/>
      </p:nvGrpSpPr>
      <p:grpSpPr>
        <a:xfrm>
          <a:off x="0" y="0"/>
          <a:ext cx="0" cy="0"/>
          <a:chOff x="0" y="0"/>
          <a:chExt cx="0" cy="0"/>
        </a:xfrm>
      </p:grpSpPr>
      <p:sp>
        <p:nvSpPr>
          <p:cNvPr id="39" name="Google Shape;39;p31"/>
          <p:cNvSpPr>
            <a:spLocks noGrp="1"/>
          </p:cNvSpPr>
          <p:nvPr>
            <p:ph type="pic" idx="2"/>
          </p:nvPr>
        </p:nvSpPr>
        <p:spPr>
          <a:xfrm>
            <a:off x="1751932" y="3612397"/>
            <a:ext cx="1971656" cy="1973190"/>
          </a:xfrm>
          <a:prstGeom prst="rect">
            <a:avLst/>
          </a:prstGeom>
          <a:solidFill>
            <a:schemeClr val="dk1">
              <a:alpha val="11372"/>
            </a:schemeClr>
          </a:solidFill>
          <a:ln>
            <a:noFill/>
          </a:ln>
        </p:spPr>
      </p:sp>
      <p:sp>
        <p:nvSpPr>
          <p:cNvPr id="40" name="Google Shape;40;p31"/>
          <p:cNvSpPr>
            <a:spLocks noGrp="1"/>
          </p:cNvSpPr>
          <p:nvPr>
            <p:ph type="pic" idx="3"/>
          </p:nvPr>
        </p:nvSpPr>
        <p:spPr>
          <a:xfrm>
            <a:off x="6041343" y="3612397"/>
            <a:ext cx="1971656" cy="1973190"/>
          </a:xfrm>
          <a:prstGeom prst="rect">
            <a:avLst/>
          </a:prstGeom>
          <a:solidFill>
            <a:schemeClr val="dk1">
              <a:alpha val="11372"/>
            </a:schemeClr>
          </a:solidFill>
          <a:ln>
            <a:noFill/>
          </a:ln>
        </p:spPr>
      </p:sp>
      <p:sp>
        <p:nvSpPr>
          <p:cNvPr id="41" name="Google Shape;41;p31"/>
          <p:cNvSpPr>
            <a:spLocks noGrp="1"/>
          </p:cNvSpPr>
          <p:nvPr>
            <p:ph type="pic" idx="4"/>
          </p:nvPr>
        </p:nvSpPr>
        <p:spPr>
          <a:xfrm>
            <a:off x="10336545" y="3612397"/>
            <a:ext cx="1971656" cy="1973190"/>
          </a:xfrm>
          <a:prstGeom prst="rect">
            <a:avLst/>
          </a:prstGeom>
          <a:solidFill>
            <a:schemeClr val="dk1">
              <a:alpha val="11372"/>
            </a:schemeClr>
          </a:solidFill>
          <a:ln>
            <a:noFill/>
          </a:ln>
        </p:spPr>
      </p:sp>
      <p:sp>
        <p:nvSpPr>
          <p:cNvPr id="42" name="Google Shape;42;p31"/>
          <p:cNvSpPr>
            <a:spLocks noGrp="1"/>
          </p:cNvSpPr>
          <p:nvPr>
            <p:ph type="pic" idx="5"/>
          </p:nvPr>
        </p:nvSpPr>
        <p:spPr>
          <a:xfrm>
            <a:off x="14634815" y="3612397"/>
            <a:ext cx="1971656" cy="1973190"/>
          </a:xfrm>
          <a:prstGeom prst="rect">
            <a:avLst/>
          </a:prstGeom>
          <a:solidFill>
            <a:schemeClr val="dk1">
              <a:alpha val="11372"/>
            </a:schemeClr>
          </a:solidFill>
          <a:ln>
            <a:noFill/>
          </a:ln>
        </p:spPr>
      </p:sp>
      <p:pic>
        <p:nvPicPr>
          <p:cNvPr id="8" name="Picture 7">
            <a:extLst>
              <a:ext uri="{FF2B5EF4-FFF2-40B4-BE49-F238E27FC236}">
                <a16:creationId xmlns:a16="http://schemas.microsoft.com/office/drawing/2014/main" id="{FF40CC8D-4E69-1041-B24D-F6C8D3B88AB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988570061"/>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77872270"/>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1_Blank">
    <p:bg>
      <p:bgPr>
        <a:solidFill>
          <a:srgbClr val="242D38"/>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E796B6D-8EC9-1D4E-9EBA-4B7301F2BE88}"/>
              </a:ext>
            </a:extLst>
          </p:cNvPr>
          <p:cNvSpPr>
            <a:spLocks noGrp="1"/>
          </p:cNvSpPr>
          <p:nvPr>
            <p:ph type="body" sz="quarter" idx="10"/>
          </p:nvPr>
        </p:nvSpPr>
        <p:spPr>
          <a:xfrm>
            <a:off x="3827463" y="2656682"/>
            <a:ext cx="10633074" cy="2487612"/>
          </a:xfrm>
          <a:prstGeom prst="rect">
            <a:avLst/>
          </a:prstGeom>
        </p:spPr>
        <p:txBody>
          <a:bodyPr/>
          <a:lstStyle>
            <a:lvl1pPr marL="0" indent="0" algn="ctr">
              <a:buNone/>
              <a:defRPr sz="7871" b="1">
                <a:solidFill>
                  <a:srgbClr val="F5333F"/>
                </a:solidFill>
                <a:latin typeface="Calibri" panose="020F0502020204030204" pitchFamily="34" charset="0"/>
              </a:defRPr>
            </a:lvl1pPr>
          </a:lstStyle>
          <a:p>
            <a:pPr lvl="0"/>
            <a:r>
              <a:rPr lang="en-US" dirty="0"/>
              <a:t>Click to edit Master text style</a:t>
            </a:r>
          </a:p>
        </p:txBody>
      </p:sp>
      <p:sp>
        <p:nvSpPr>
          <p:cNvPr id="7" name="Text Placeholder 6">
            <a:extLst>
              <a:ext uri="{FF2B5EF4-FFF2-40B4-BE49-F238E27FC236}">
                <a16:creationId xmlns:a16="http://schemas.microsoft.com/office/drawing/2014/main" id="{24132B52-7413-2C4E-AEE6-DA4506BC314F}"/>
              </a:ext>
            </a:extLst>
          </p:cNvPr>
          <p:cNvSpPr>
            <a:spLocks noGrp="1"/>
          </p:cNvSpPr>
          <p:nvPr>
            <p:ph type="body" sz="quarter" idx="11"/>
          </p:nvPr>
        </p:nvSpPr>
        <p:spPr>
          <a:xfrm>
            <a:off x="3827463" y="5464068"/>
            <a:ext cx="10633074" cy="1468437"/>
          </a:xfrm>
          <a:prstGeom prst="rect">
            <a:avLst/>
          </a:prstGeom>
        </p:spPr>
        <p:txBody>
          <a:bodyPr/>
          <a:lstStyle>
            <a:lvl1pPr marL="0" indent="0" algn="ctr">
              <a:buNone/>
              <a:defRPr b="1">
                <a:solidFill>
                  <a:schemeClr val="bg2"/>
                </a:solidFill>
                <a:latin typeface="Calibri" panose="020F0502020204030204" pitchFamily="34" charset="0"/>
              </a:defRPr>
            </a:lvl1pPr>
          </a:lstStyle>
          <a:p>
            <a:pPr lvl="0"/>
            <a:r>
              <a:rPr lang="en-US" dirty="0"/>
              <a:t>Click to edit Master text style</a:t>
            </a:r>
          </a:p>
        </p:txBody>
      </p:sp>
    </p:spTree>
    <p:extLst>
      <p:ext uri="{BB962C8B-B14F-4D97-AF65-F5344CB8AC3E}">
        <p14:creationId xmlns:p14="http://schemas.microsoft.com/office/powerpoint/2010/main" val="25375523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11">
  <p:cSld name="11">
    <p:spTree>
      <p:nvGrpSpPr>
        <p:cNvPr id="1" name="Shape 93"/>
        <p:cNvGrpSpPr/>
        <p:nvPr/>
      </p:nvGrpSpPr>
      <p:grpSpPr>
        <a:xfrm>
          <a:off x="0" y="0"/>
          <a:ext cx="0" cy="0"/>
          <a:chOff x="0" y="0"/>
          <a:chExt cx="0" cy="0"/>
        </a:xfrm>
      </p:grpSpPr>
      <p:sp>
        <p:nvSpPr>
          <p:cNvPr id="94" name="Google Shape;94;p45"/>
          <p:cNvSpPr>
            <a:spLocks noGrp="1"/>
          </p:cNvSpPr>
          <p:nvPr>
            <p:ph type="pic" idx="2"/>
          </p:nvPr>
        </p:nvSpPr>
        <p:spPr>
          <a:xfrm>
            <a:off x="1935145" y="3120406"/>
            <a:ext cx="5715000" cy="5715000"/>
          </a:xfrm>
          <a:prstGeom prst="rect">
            <a:avLst/>
          </a:prstGeom>
          <a:solidFill>
            <a:srgbClr val="353535">
              <a:alpha val="11372"/>
            </a:srgbClr>
          </a:solidFill>
          <a:ln>
            <a:noFill/>
          </a:ln>
        </p:spPr>
      </p:sp>
      <p:sp>
        <p:nvSpPr>
          <p:cNvPr id="95" name="Google Shape;95;p4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96" name="Google Shape;96;p4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97" name="Google Shape;97;p4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03">
    <p:spTree>
      <p:nvGrpSpPr>
        <p:cNvPr id="1" name=""/>
        <p:cNvGrpSpPr/>
        <p:nvPr/>
      </p:nvGrpSpPr>
      <p:grpSpPr>
        <a:xfrm>
          <a:off x="0" y="0"/>
          <a:ext cx="0" cy="0"/>
          <a:chOff x="0" y="0"/>
          <a:chExt cx="0" cy="0"/>
        </a:xfrm>
      </p:grpSpPr>
      <p:pic>
        <p:nvPicPr>
          <p:cNvPr id="4" name="Picture 3" descr="A picture containing drawing&#10;&#10;Description automatically generated">
            <a:extLst>
              <a:ext uri="{FF2B5EF4-FFF2-40B4-BE49-F238E27FC236}">
                <a16:creationId xmlns:a16="http://schemas.microsoft.com/office/drawing/2014/main" id="{4D579AA2-A847-8B43-8967-13D0226F14B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 y="29979"/>
            <a:ext cx="3847685" cy="1736485"/>
          </a:xfrm>
          <a:prstGeom prst="rect">
            <a:avLst/>
          </a:prstGeom>
        </p:spPr>
      </p:pic>
    </p:spTree>
    <p:extLst>
      <p:ext uri="{BB962C8B-B14F-4D97-AF65-F5344CB8AC3E}">
        <p14:creationId xmlns:p14="http://schemas.microsoft.com/office/powerpoint/2010/main" val="2620199205"/>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pic>
        <p:nvPicPr>
          <p:cNvPr id="7" name="Picture 6" descr="A picture containing drawing&#10;&#10;Description automatically generated">
            <a:extLst>
              <a:ext uri="{FF2B5EF4-FFF2-40B4-BE49-F238E27FC236}">
                <a16:creationId xmlns:a16="http://schemas.microsoft.com/office/drawing/2014/main" id="{4AA52947-1528-E249-9B49-65432684D94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3688759590"/>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Tree>
    <p:extLst>
      <p:ext uri="{BB962C8B-B14F-4D97-AF65-F5344CB8AC3E}">
        <p14:creationId xmlns:p14="http://schemas.microsoft.com/office/powerpoint/2010/main" val="3595013581"/>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3" name="Picture 2" descr="A picture containing drawing&#10;&#10;Description automatically generated">
            <a:extLst>
              <a:ext uri="{FF2B5EF4-FFF2-40B4-BE49-F238E27FC236}">
                <a16:creationId xmlns:a16="http://schemas.microsoft.com/office/drawing/2014/main" id="{F5DB4604-7DA3-F742-9E0A-E8C5683AF93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 y="2"/>
            <a:ext cx="1813943" cy="1769190"/>
          </a:xfrm>
          <a:prstGeom prst="rect">
            <a:avLst/>
          </a:prstGeom>
        </p:spPr>
      </p:pic>
    </p:spTree>
    <p:extLst>
      <p:ext uri="{BB962C8B-B14F-4D97-AF65-F5344CB8AC3E}">
        <p14:creationId xmlns:p14="http://schemas.microsoft.com/office/powerpoint/2010/main" val="509711652"/>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10">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383057" y="338143"/>
            <a:ext cx="17521896" cy="9625009"/>
          </a:xfrm>
          <a:custGeom>
            <a:avLst/>
            <a:gdLst>
              <a:gd name="connsiteX0" fmla="*/ 11029406 w 17521894"/>
              <a:gd name="connsiteY0" fmla="*/ 8664710 h 9625007"/>
              <a:gd name="connsiteX1" fmla="*/ 12012778 w 17521894"/>
              <a:gd name="connsiteY1" fmla="*/ 8664710 h 9625007"/>
              <a:gd name="connsiteX2" fmla="*/ 12012778 w 17521894"/>
              <a:gd name="connsiteY2" fmla="*/ 9625007 h 9625007"/>
              <a:gd name="connsiteX3" fmla="*/ 11029406 w 17521894"/>
              <a:gd name="connsiteY3" fmla="*/ 9625007 h 9625007"/>
              <a:gd name="connsiteX4" fmla="*/ 7732871 w 17521894"/>
              <a:gd name="connsiteY4" fmla="*/ 8664710 h 9625007"/>
              <a:gd name="connsiteX5" fmla="*/ 8716243 w 17521894"/>
              <a:gd name="connsiteY5" fmla="*/ 8664710 h 9625007"/>
              <a:gd name="connsiteX6" fmla="*/ 8716243 w 17521894"/>
              <a:gd name="connsiteY6" fmla="*/ 9625007 h 9625007"/>
              <a:gd name="connsiteX7" fmla="*/ 7732871 w 17521894"/>
              <a:gd name="connsiteY7" fmla="*/ 9625007 h 9625007"/>
              <a:gd name="connsiteX8" fmla="*/ 3307702 w 17521894"/>
              <a:gd name="connsiteY8" fmla="*/ 8664710 h 9625007"/>
              <a:gd name="connsiteX9" fmla="*/ 4291075 w 17521894"/>
              <a:gd name="connsiteY9" fmla="*/ 8664710 h 9625007"/>
              <a:gd name="connsiteX10" fmla="*/ 4291075 w 17521894"/>
              <a:gd name="connsiteY10" fmla="*/ 9625007 h 9625007"/>
              <a:gd name="connsiteX11" fmla="*/ 3307702 w 17521894"/>
              <a:gd name="connsiteY11" fmla="*/ 9625007 h 9625007"/>
              <a:gd name="connsiteX12" fmla="*/ 22341 w 17521894"/>
              <a:gd name="connsiteY12" fmla="*/ 8664710 h 9625007"/>
              <a:gd name="connsiteX13" fmla="*/ 994541 w 17521894"/>
              <a:gd name="connsiteY13" fmla="*/ 8664710 h 9625007"/>
              <a:gd name="connsiteX14" fmla="*/ 994541 w 17521894"/>
              <a:gd name="connsiteY14" fmla="*/ 9625007 h 9625007"/>
              <a:gd name="connsiteX15" fmla="*/ 22341 w 17521894"/>
              <a:gd name="connsiteY15" fmla="*/ 9625007 h 9625007"/>
              <a:gd name="connsiteX16" fmla="*/ 16538522 w 17521894"/>
              <a:gd name="connsiteY16" fmla="*/ 8653670 h 9625007"/>
              <a:gd name="connsiteX17" fmla="*/ 17510722 w 17521894"/>
              <a:gd name="connsiteY17" fmla="*/ 8653670 h 9625007"/>
              <a:gd name="connsiteX18" fmla="*/ 17510722 w 17521894"/>
              <a:gd name="connsiteY18" fmla="*/ 9613967 h 9625007"/>
              <a:gd name="connsiteX19" fmla="*/ 16538522 w 17521894"/>
              <a:gd name="connsiteY19" fmla="*/ 9613967 h 9625007"/>
              <a:gd name="connsiteX20" fmla="*/ 15432232 w 17521894"/>
              <a:gd name="connsiteY20" fmla="*/ 8653670 h 9625007"/>
              <a:gd name="connsiteX21" fmla="*/ 16415604 w 17521894"/>
              <a:gd name="connsiteY21" fmla="*/ 8653670 h 9625007"/>
              <a:gd name="connsiteX22" fmla="*/ 16415604 w 17521894"/>
              <a:gd name="connsiteY22" fmla="*/ 9613967 h 9625007"/>
              <a:gd name="connsiteX23" fmla="*/ 15432232 w 17521894"/>
              <a:gd name="connsiteY23" fmla="*/ 9613967 h 9625007"/>
              <a:gd name="connsiteX24" fmla="*/ 14314763 w 17521894"/>
              <a:gd name="connsiteY24" fmla="*/ 8653670 h 9625007"/>
              <a:gd name="connsiteX25" fmla="*/ 15298135 w 17521894"/>
              <a:gd name="connsiteY25" fmla="*/ 8653670 h 9625007"/>
              <a:gd name="connsiteX26" fmla="*/ 15298135 w 17521894"/>
              <a:gd name="connsiteY26" fmla="*/ 9613967 h 9625007"/>
              <a:gd name="connsiteX27" fmla="*/ 14314763 w 17521894"/>
              <a:gd name="connsiteY27" fmla="*/ 9613967 h 9625007"/>
              <a:gd name="connsiteX28" fmla="*/ 13219644 w 17521894"/>
              <a:gd name="connsiteY28" fmla="*/ 8653670 h 9625007"/>
              <a:gd name="connsiteX29" fmla="*/ 14203016 w 17521894"/>
              <a:gd name="connsiteY29" fmla="*/ 8653670 h 9625007"/>
              <a:gd name="connsiteX30" fmla="*/ 14203016 w 17521894"/>
              <a:gd name="connsiteY30" fmla="*/ 9613967 h 9625007"/>
              <a:gd name="connsiteX31" fmla="*/ 13219644 w 17521894"/>
              <a:gd name="connsiteY31" fmla="*/ 9613967 h 9625007"/>
              <a:gd name="connsiteX32" fmla="*/ 12124526 w 17521894"/>
              <a:gd name="connsiteY32" fmla="*/ 8653670 h 9625007"/>
              <a:gd name="connsiteX33" fmla="*/ 13107898 w 17521894"/>
              <a:gd name="connsiteY33" fmla="*/ 8653670 h 9625007"/>
              <a:gd name="connsiteX34" fmla="*/ 13107898 w 17521894"/>
              <a:gd name="connsiteY34" fmla="*/ 9613967 h 9625007"/>
              <a:gd name="connsiteX35" fmla="*/ 12124526 w 17521894"/>
              <a:gd name="connsiteY35" fmla="*/ 9613967 h 9625007"/>
              <a:gd name="connsiteX36" fmla="*/ 9934287 w 17521894"/>
              <a:gd name="connsiteY36" fmla="*/ 8653670 h 9625007"/>
              <a:gd name="connsiteX37" fmla="*/ 10906488 w 17521894"/>
              <a:gd name="connsiteY37" fmla="*/ 8653670 h 9625007"/>
              <a:gd name="connsiteX38" fmla="*/ 10906488 w 17521894"/>
              <a:gd name="connsiteY38" fmla="*/ 9613967 h 9625007"/>
              <a:gd name="connsiteX39" fmla="*/ 9934287 w 17521894"/>
              <a:gd name="connsiteY39" fmla="*/ 9613967 h 9625007"/>
              <a:gd name="connsiteX40" fmla="*/ 8827991 w 17521894"/>
              <a:gd name="connsiteY40" fmla="*/ 8653670 h 9625007"/>
              <a:gd name="connsiteX41" fmla="*/ 9811363 w 17521894"/>
              <a:gd name="connsiteY41" fmla="*/ 8653670 h 9625007"/>
              <a:gd name="connsiteX42" fmla="*/ 9811363 w 17521894"/>
              <a:gd name="connsiteY42" fmla="*/ 9613967 h 9625007"/>
              <a:gd name="connsiteX43" fmla="*/ 8827991 w 17521894"/>
              <a:gd name="connsiteY43" fmla="*/ 9613967 h 9625007"/>
              <a:gd name="connsiteX44" fmla="*/ 6604234 w 17521894"/>
              <a:gd name="connsiteY44" fmla="*/ 8653670 h 9625007"/>
              <a:gd name="connsiteX45" fmla="*/ 7576436 w 17521894"/>
              <a:gd name="connsiteY45" fmla="*/ 8653670 h 9625007"/>
              <a:gd name="connsiteX46" fmla="*/ 7576436 w 17521894"/>
              <a:gd name="connsiteY46" fmla="*/ 9613967 h 9625007"/>
              <a:gd name="connsiteX47" fmla="*/ 6604234 w 17521894"/>
              <a:gd name="connsiteY47" fmla="*/ 9613967 h 9625007"/>
              <a:gd name="connsiteX48" fmla="*/ 5509117 w 17521894"/>
              <a:gd name="connsiteY48" fmla="*/ 8653670 h 9625007"/>
              <a:gd name="connsiteX49" fmla="*/ 6481318 w 17521894"/>
              <a:gd name="connsiteY49" fmla="*/ 8653670 h 9625007"/>
              <a:gd name="connsiteX50" fmla="*/ 6481318 w 17521894"/>
              <a:gd name="connsiteY50" fmla="*/ 9613967 h 9625007"/>
              <a:gd name="connsiteX51" fmla="*/ 5509117 w 17521894"/>
              <a:gd name="connsiteY51" fmla="*/ 9613967 h 9625007"/>
              <a:gd name="connsiteX52" fmla="*/ 4402819 w 17521894"/>
              <a:gd name="connsiteY52" fmla="*/ 8653670 h 9625007"/>
              <a:gd name="connsiteX53" fmla="*/ 5386192 w 17521894"/>
              <a:gd name="connsiteY53" fmla="*/ 8653670 h 9625007"/>
              <a:gd name="connsiteX54" fmla="*/ 5386192 w 17521894"/>
              <a:gd name="connsiteY54" fmla="*/ 9613967 h 9625007"/>
              <a:gd name="connsiteX55" fmla="*/ 4402819 w 17521894"/>
              <a:gd name="connsiteY55" fmla="*/ 9613967 h 9625007"/>
              <a:gd name="connsiteX56" fmla="*/ 2212579 w 17521894"/>
              <a:gd name="connsiteY56" fmla="*/ 8653670 h 9625007"/>
              <a:gd name="connsiteX57" fmla="*/ 3195951 w 17521894"/>
              <a:gd name="connsiteY57" fmla="*/ 8653670 h 9625007"/>
              <a:gd name="connsiteX58" fmla="*/ 3195951 w 17521894"/>
              <a:gd name="connsiteY58" fmla="*/ 9613967 h 9625007"/>
              <a:gd name="connsiteX59" fmla="*/ 2212579 w 17521894"/>
              <a:gd name="connsiteY59" fmla="*/ 9613967 h 9625007"/>
              <a:gd name="connsiteX60" fmla="*/ 1117460 w 17521894"/>
              <a:gd name="connsiteY60" fmla="*/ 8653670 h 9625007"/>
              <a:gd name="connsiteX61" fmla="*/ 2100832 w 17521894"/>
              <a:gd name="connsiteY61" fmla="*/ 8653670 h 9625007"/>
              <a:gd name="connsiteX62" fmla="*/ 2100832 w 17521894"/>
              <a:gd name="connsiteY62" fmla="*/ 9613967 h 9625007"/>
              <a:gd name="connsiteX63" fmla="*/ 1117460 w 17521894"/>
              <a:gd name="connsiteY63" fmla="*/ 9613967 h 9625007"/>
              <a:gd name="connsiteX64" fmla="*/ 15432232 w 17521894"/>
              <a:gd name="connsiteY64" fmla="*/ 7583002 h 9625007"/>
              <a:gd name="connsiteX65" fmla="*/ 16415604 w 17521894"/>
              <a:gd name="connsiteY65" fmla="*/ 7583002 h 9625007"/>
              <a:gd name="connsiteX66" fmla="*/ 16415604 w 17521894"/>
              <a:gd name="connsiteY66" fmla="*/ 8543299 h 9625007"/>
              <a:gd name="connsiteX67" fmla="*/ 15432232 w 17521894"/>
              <a:gd name="connsiteY67" fmla="*/ 8543299 h 9625007"/>
              <a:gd name="connsiteX68" fmla="*/ 13219644 w 17521894"/>
              <a:gd name="connsiteY68" fmla="*/ 7583002 h 9625007"/>
              <a:gd name="connsiteX69" fmla="*/ 14203016 w 17521894"/>
              <a:gd name="connsiteY69" fmla="*/ 7583002 h 9625007"/>
              <a:gd name="connsiteX70" fmla="*/ 14203016 w 17521894"/>
              <a:gd name="connsiteY70" fmla="*/ 8543299 h 9625007"/>
              <a:gd name="connsiteX71" fmla="*/ 13219644 w 17521894"/>
              <a:gd name="connsiteY71" fmla="*/ 8543299 h 9625007"/>
              <a:gd name="connsiteX72" fmla="*/ 5509118 w 17521894"/>
              <a:gd name="connsiteY72" fmla="*/ 7583002 h 9625007"/>
              <a:gd name="connsiteX73" fmla="*/ 6481320 w 17521894"/>
              <a:gd name="connsiteY73" fmla="*/ 7583002 h 9625007"/>
              <a:gd name="connsiteX74" fmla="*/ 6481320 w 17521894"/>
              <a:gd name="connsiteY74" fmla="*/ 8543299 h 9625007"/>
              <a:gd name="connsiteX75" fmla="*/ 5509118 w 17521894"/>
              <a:gd name="connsiteY75" fmla="*/ 8543299 h 9625007"/>
              <a:gd name="connsiteX76" fmla="*/ 16538522 w 17521894"/>
              <a:gd name="connsiteY76" fmla="*/ 7571960 h 9625007"/>
              <a:gd name="connsiteX77" fmla="*/ 17510722 w 17521894"/>
              <a:gd name="connsiteY77" fmla="*/ 7571960 h 9625007"/>
              <a:gd name="connsiteX78" fmla="*/ 17510722 w 17521894"/>
              <a:gd name="connsiteY78" fmla="*/ 8532257 h 9625007"/>
              <a:gd name="connsiteX79" fmla="*/ 16538522 w 17521894"/>
              <a:gd name="connsiteY79" fmla="*/ 8532257 h 9625007"/>
              <a:gd name="connsiteX80" fmla="*/ 14314763 w 17521894"/>
              <a:gd name="connsiteY80" fmla="*/ 7571960 h 9625007"/>
              <a:gd name="connsiteX81" fmla="*/ 15298135 w 17521894"/>
              <a:gd name="connsiteY81" fmla="*/ 7571960 h 9625007"/>
              <a:gd name="connsiteX82" fmla="*/ 15298135 w 17521894"/>
              <a:gd name="connsiteY82" fmla="*/ 8532257 h 9625007"/>
              <a:gd name="connsiteX83" fmla="*/ 14314763 w 17521894"/>
              <a:gd name="connsiteY83" fmla="*/ 8532257 h 9625007"/>
              <a:gd name="connsiteX84" fmla="*/ 12124526 w 17521894"/>
              <a:gd name="connsiteY84" fmla="*/ 7571960 h 9625007"/>
              <a:gd name="connsiteX85" fmla="*/ 13107898 w 17521894"/>
              <a:gd name="connsiteY85" fmla="*/ 7571960 h 9625007"/>
              <a:gd name="connsiteX86" fmla="*/ 13107898 w 17521894"/>
              <a:gd name="connsiteY86" fmla="*/ 8532257 h 9625007"/>
              <a:gd name="connsiteX87" fmla="*/ 12124526 w 17521894"/>
              <a:gd name="connsiteY87" fmla="*/ 8532257 h 9625007"/>
              <a:gd name="connsiteX88" fmla="*/ 11029406 w 17521894"/>
              <a:gd name="connsiteY88" fmla="*/ 7571960 h 9625007"/>
              <a:gd name="connsiteX89" fmla="*/ 12012778 w 17521894"/>
              <a:gd name="connsiteY89" fmla="*/ 7571960 h 9625007"/>
              <a:gd name="connsiteX90" fmla="*/ 12012778 w 17521894"/>
              <a:gd name="connsiteY90" fmla="*/ 8532257 h 9625007"/>
              <a:gd name="connsiteX91" fmla="*/ 11029406 w 17521894"/>
              <a:gd name="connsiteY91" fmla="*/ 8532257 h 9625007"/>
              <a:gd name="connsiteX92" fmla="*/ 9934287 w 17521894"/>
              <a:gd name="connsiteY92" fmla="*/ 7571960 h 9625007"/>
              <a:gd name="connsiteX93" fmla="*/ 10906488 w 17521894"/>
              <a:gd name="connsiteY93" fmla="*/ 7571960 h 9625007"/>
              <a:gd name="connsiteX94" fmla="*/ 10906488 w 17521894"/>
              <a:gd name="connsiteY94" fmla="*/ 8532257 h 9625007"/>
              <a:gd name="connsiteX95" fmla="*/ 9934287 w 17521894"/>
              <a:gd name="connsiteY95" fmla="*/ 8532257 h 9625007"/>
              <a:gd name="connsiteX96" fmla="*/ 8827991 w 17521894"/>
              <a:gd name="connsiteY96" fmla="*/ 7571960 h 9625007"/>
              <a:gd name="connsiteX97" fmla="*/ 9811363 w 17521894"/>
              <a:gd name="connsiteY97" fmla="*/ 7571960 h 9625007"/>
              <a:gd name="connsiteX98" fmla="*/ 9811363 w 17521894"/>
              <a:gd name="connsiteY98" fmla="*/ 8532257 h 9625007"/>
              <a:gd name="connsiteX99" fmla="*/ 8827991 w 17521894"/>
              <a:gd name="connsiteY99" fmla="*/ 8532257 h 9625007"/>
              <a:gd name="connsiteX100" fmla="*/ 7732872 w 17521894"/>
              <a:gd name="connsiteY100" fmla="*/ 7571960 h 9625007"/>
              <a:gd name="connsiteX101" fmla="*/ 8716243 w 17521894"/>
              <a:gd name="connsiteY101" fmla="*/ 7571960 h 9625007"/>
              <a:gd name="connsiteX102" fmla="*/ 8716243 w 17521894"/>
              <a:gd name="connsiteY102" fmla="*/ 8532257 h 9625007"/>
              <a:gd name="connsiteX103" fmla="*/ 7732872 w 17521894"/>
              <a:gd name="connsiteY103" fmla="*/ 8532257 h 9625007"/>
              <a:gd name="connsiteX104" fmla="*/ 6604242 w 17521894"/>
              <a:gd name="connsiteY104" fmla="*/ 7571960 h 9625007"/>
              <a:gd name="connsiteX105" fmla="*/ 7576440 w 17521894"/>
              <a:gd name="connsiteY105" fmla="*/ 7571960 h 9625007"/>
              <a:gd name="connsiteX106" fmla="*/ 7576440 w 17521894"/>
              <a:gd name="connsiteY106" fmla="*/ 8532257 h 9625007"/>
              <a:gd name="connsiteX107" fmla="*/ 6604242 w 17521894"/>
              <a:gd name="connsiteY107" fmla="*/ 8532257 h 9625007"/>
              <a:gd name="connsiteX108" fmla="*/ 4402819 w 17521894"/>
              <a:gd name="connsiteY108" fmla="*/ 7571960 h 9625007"/>
              <a:gd name="connsiteX109" fmla="*/ 5386192 w 17521894"/>
              <a:gd name="connsiteY109" fmla="*/ 7571960 h 9625007"/>
              <a:gd name="connsiteX110" fmla="*/ 5386192 w 17521894"/>
              <a:gd name="connsiteY110" fmla="*/ 8532257 h 9625007"/>
              <a:gd name="connsiteX111" fmla="*/ 4402819 w 17521894"/>
              <a:gd name="connsiteY111" fmla="*/ 8532257 h 9625007"/>
              <a:gd name="connsiteX112" fmla="*/ 3307702 w 17521894"/>
              <a:gd name="connsiteY112" fmla="*/ 7571960 h 9625007"/>
              <a:gd name="connsiteX113" fmla="*/ 4291075 w 17521894"/>
              <a:gd name="connsiteY113" fmla="*/ 7571960 h 9625007"/>
              <a:gd name="connsiteX114" fmla="*/ 4291075 w 17521894"/>
              <a:gd name="connsiteY114" fmla="*/ 8532257 h 9625007"/>
              <a:gd name="connsiteX115" fmla="*/ 3307702 w 17521894"/>
              <a:gd name="connsiteY115" fmla="*/ 8532257 h 9625007"/>
              <a:gd name="connsiteX116" fmla="*/ 2212585 w 17521894"/>
              <a:gd name="connsiteY116" fmla="*/ 7571960 h 9625007"/>
              <a:gd name="connsiteX117" fmla="*/ 3195957 w 17521894"/>
              <a:gd name="connsiteY117" fmla="*/ 7571960 h 9625007"/>
              <a:gd name="connsiteX118" fmla="*/ 3195957 w 17521894"/>
              <a:gd name="connsiteY118" fmla="*/ 8532257 h 9625007"/>
              <a:gd name="connsiteX119" fmla="*/ 2212585 w 17521894"/>
              <a:gd name="connsiteY119" fmla="*/ 8532257 h 9625007"/>
              <a:gd name="connsiteX120" fmla="*/ 1117465 w 17521894"/>
              <a:gd name="connsiteY120" fmla="*/ 7571960 h 9625007"/>
              <a:gd name="connsiteX121" fmla="*/ 2100838 w 17521894"/>
              <a:gd name="connsiteY121" fmla="*/ 7571960 h 9625007"/>
              <a:gd name="connsiteX122" fmla="*/ 2100838 w 17521894"/>
              <a:gd name="connsiteY122" fmla="*/ 8532257 h 9625007"/>
              <a:gd name="connsiteX123" fmla="*/ 1117465 w 17521894"/>
              <a:gd name="connsiteY123" fmla="*/ 8532257 h 9625007"/>
              <a:gd name="connsiteX124" fmla="*/ 22341 w 17521894"/>
              <a:gd name="connsiteY124" fmla="*/ 7571960 h 9625007"/>
              <a:gd name="connsiteX125" fmla="*/ 994542 w 17521894"/>
              <a:gd name="connsiteY125" fmla="*/ 7571960 h 9625007"/>
              <a:gd name="connsiteX126" fmla="*/ 994542 w 17521894"/>
              <a:gd name="connsiteY126" fmla="*/ 8532257 h 9625007"/>
              <a:gd name="connsiteX127" fmla="*/ 22341 w 17521894"/>
              <a:gd name="connsiteY127" fmla="*/ 8532257 h 9625007"/>
              <a:gd name="connsiteX128" fmla="*/ 12124526 w 17521894"/>
              <a:gd name="connsiteY128" fmla="*/ 3245137 h 9625007"/>
              <a:gd name="connsiteX129" fmla="*/ 13107898 w 17521894"/>
              <a:gd name="connsiteY129" fmla="*/ 3245137 h 9625007"/>
              <a:gd name="connsiteX130" fmla="*/ 13107898 w 17521894"/>
              <a:gd name="connsiteY130" fmla="*/ 4205420 h 9625007"/>
              <a:gd name="connsiteX131" fmla="*/ 12124526 w 17521894"/>
              <a:gd name="connsiteY131" fmla="*/ 4205420 h 9625007"/>
              <a:gd name="connsiteX132" fmla="*/ 4402839 w 17521894"/>
              <a:gd name="connsiteY132" fmla="*/ 3245137 h 9625007"/>
              <a:gd name="connsiteX133" fmla="*/ 5386215 w 17521894"/>
              <a:gd name="connsiteY133" fmla="*/ 3245137 h 9625007"/>
              <a:gd name="connsiteX134" fmla="*/ 5386215 w 17521894"/>
              <a:gd name="connsiteY134" fmla="*/ 4205420 h 9625007"/>
              <a:gd name="connsiteX135" fmla="*/ 4402839 w 17521894"/>
              <a:gd name="connsiteY135" fmla="*/ 4205420 h 9625007"/>
              <a:gd name="connsiteX136" fmla="*/ 8827991 w 17521894"/>
              <a:gd name="connsiteY136" fmla="*/ 3245132 h 9625007"/>
              <a:gd name="connsiteX137" fmla="*/ 9811363 w 17521894"/>
              <a:gd name="connsiteY137" fmla="*/ 3245132 h 9625007"/>
              <a:gd name="connsiteX138" fmla="*/ 9811363 w 17521894"/>
              <a:gd name="connsiteY138" fmla="*/ 4205420 h 9625007"/>
              <a:gd name="connsiteX139" fmla="*/ 8827991 w 17521894"/>
              <a:gd name="connsiteY139" fmla="*/ 4205420 h 9625007"/>
              <a:gd name="connsiteX140" fmla="*/ 1117470 w 17521894"/>
              <a:gd name="connsiteY140" fmla="*/ 3245132 h 9625007"/>
              <a:gd name="connsiteX141" fmla="*/ 2100843 w 17521894"/>
              <a:gd name="connsiteY141" fmla="*/ 3245132 h 9625007"/>
              <a:gd name="connsiteX142" fmla="*/ 2100843 w 17521894"/>
              <a:gd name="connsiteY142" fmla="*/ 4205420 h 9625007"/>
              <a:gd name="connsiteX143" fmla="*/ 1117470 w 17521894"/>
              <a:gd name="connsiteY143" fmla="*/ 4205420 h 9625007"/>
              <a:gd name="connsiteX144" fmla="*/ 2212592 w 17521894"/>
              <a:gd name="connsiteY144" fmla="*/ 3234100 h 9625007"/>
              <a:gd name="connsiteX145" fmla="*/ 3195965 w 17521894"/>
              <a:gd name="connsiteY145" fmla="*/ 3234100 h 9625007"/>
              <a:gd name="connsiteX146" fmla="*/ 3195965 w 17521894"/>
              <a:gd name="connsiteY146" fmla="*/ 4205420 h 9625007"/>
              <a:gd name="connsiteX147" fmla="*/ 2212592 w 17521894"/>
              <a:gd name="connsiteY147" fmla="*/ 4205420 h 9625007"/>
              <a:gd name="connsiteX148" fmla="*/ 13219644 w 17521894"/>
              <a:gd name="connsiteY148" fmla="*/ 3234099 h 9625007"/>
              <a:gd name="connsiteX149" fmla="*/ 14203016 w 17521894"/>
              <a:gd name="connsiteY149" fmla="*/ 3234099 h 9625007"/>
              <a:gd name="connsiteX150" fmla="*/ 14203016 w 17521894"/>
              <a:gd name="connsiteY150" fmla="*/ 4205420 h 9625007"/>
              <a:gd name="connsiteX151" fmla="*/ 13219644 w 17521894"/>
              <a:gd name="connsiteY151" fmla="*/ 4205420 h 9625007"/>
              <a:gd name="connsiteX152" fmla="*/ 9934287 w 17521894"/>
              <a:gd name="connsiteY152" fmla="*/ 3234099 h 9625007"/>
              <a:gd name="connsiteX153" fmla="*/ 10906488 w 17521894"/>
              <a:gd name="connsiteY153" fmla="*/ 3234099 h 9625007"/>
              <a:gd name="connsiteX154" fmla="*/ 10906488 w 17521894"/>
              <a:gd name="connsiteY154" fmla="*/ 4205420 h 9625007"/>
              <a:gd name="connsiteX155" fmla="*/ 9934287 w 17521894"/>
              <a:gd name="connsiteY155" fmla="*/ 4205420 h 9625007"/>
              <a:gd name="connsiteX156" fmla="*/ 5509130 w 17521894"/>
              <a:gd name="connsiteY156" fmla="*/ 3234099 h 9625007"/>
              <a:gd name="connsiteX157" fmla="*/ 6481328 w 17521894"/>
              <a:gd name="connsiteY157" fmla="*/ 3234099 h 9625007"/>
              <a:gd name="connsiteX158" fmla="*/ 6481328 w 17521894"/>
              <a:gd name="connsiteY158" fmla="*/ 4205420 h 9625007"/>
              <a:gd name="connsiteX159" fmla="*/ 5509130 w 17521894"/>
              <a:gd name="connsiteY159" fmla="*/ 4205420 h 9625007"/>
              <a:gd name="connsiteX160" fmla="*/ 15432232 w 17521894"/>
              <a:gd name="connsiteY160" fmla="*/ 3234098 h 9625007"/>
              <a:gd name="connsiteX161" fmla="*/ 16415604 w 17521894"/>
              <a:gd name="connsiteY161" fmla="*/ 3234098 h 9625007"/>
              <a:gd name="connsiteX162" fmla="*/ 16415604 w 17521894"/>
              <a:gd name="connsiteY162" fmla="*/ 4205420 h 9625007"/>
              <a:gd name="connsiteX163" fmla="*/ 15432232 w 17521894"/>
              <a:gd name="connsiteY163" fmla="*/ 4205420 h 9625007"/>
              <a:gd name="connsiteX164" fmla="*/ 22350 w 17521894"/>
              <a:gd name="connsiteY164" fmla="*/ 3234097 h 9625007"/>
              <a:gd name="connsiteX165" fmla="*/ 994550 w 17521894"/>
              <a:gd name="connsiteY165" fmla="*/ 3234097 h 9625007"/>
              <a:gd name="connsiteX166" fmla="*/ 994550 w 17521894"/>
              <a:gd name="connsiteY166" fmla="*/ 4205420 h 9625007"/>
              <a:gd name="connsiteX167" fmla="*/ 22350 w 17521894"/>
              <a:gd name="connsiteY167" fmla="*/ 4205420 h 9625007"/>
              <a:gd name="connsiteX168" fmla="*/ 11029406 w 17521894"/>
              <a:gd name="connsiteY168" fmla="*/ 3234096 h 9625007"/>
              <a:gd name="connsiteX169" fmla="*/ 12012778 w 17521894"/>
              <a:gd name="connsiteY169" fmla="*/ 3234096 h 9625007"/>
              <a:gd name="connsiteX170" fmla="*/ 12012778 w 17521894"/>
              <a:gd name="connsiteY170" fmla="*/ 4205420 h 9625007"/>
              <a:gd name="connsiteX171" fmla="*/ 11029406 w 17521894"/>
              <a:gd name="connsiteY171" fmla="*/ 4205420 h 9625007"/>
              <a:gd name="connsiteX172" fmla="*/ 7732881 w 17521894"/>
              <a:gd name="connsiteY172" fmla="*/ 3234096 h 9625007"/>
              <a:gd name="connsiteX173" fmla="*/ 8716243 w 17521894"/>
              <a:gd name="connsiteY173" fmla="*/ 3234096 h 9625007"/>
              <a:gd name="connsiteX174" fmla="*/ 8716243 w 17521894"/>
              <a:gd name="connsiteY174" fmla="*/ 4205420 h 9625007"/>
              <a:gd name="connsiteX175" fmla="*/ 7732881 w 17521894"/>
              <a:gd name="connsiteY175" fmla="*/ 4205420 h 9625007"/>
              <a:gd name="connsiteX176" fmla="*/ 3307705 w 17521894"/>
              <a:gd name="connsiteY176" fmla="*/ 3234096 h 9625007"/>
              <a:gd name="connsiteX177" fmla="*/ 4291078 w 17521894"/>
              <a:gd name="connsiteY177" fmla="*/ 3234096 h 9625007"/>
              <a:gd name="connsiteX178" fmla="*/ 4291078 w 17521894"/>
              <a:gd name="connsiteY178" fmla="*/ 4205420 h 9625007"/>
              <a:gd name="connsiteX179" fmla="*/ 3307705 w 17521894"/>
              <a:gd name="connsiteY179" fmla="*/ 4205420 h 9625007"/>
              <a:gd name="connsiteX180" fmla="*/ 16538522 w 17521894"/>
              <a:gd name="connsiteY180" fmla="*/ 3234095 h 9625007"/>
              <a:gd name="connsiteX181" fmla="*/ 17510722 w 17521894"/>
              <a:gd name="connsiteY181" fmla="*/ 3234095 h 9625007"/>
              <a:gd name="connsiteX182" fmla="*/ 17510722 w 17521894"/>
              <a:gd name="connsiteY182" fmla="*/ 4205420 h 9625007"/>
              <a:gd name="connsiteX183" fmla="*/ 16538522 w 17521894"/>
              <a:gd name="connsiteY183" fmla="*/ 4205420 h 9625007"/>
              <a:gd name="connsiteX184" fmla="*/ 14314763 w 17521894"/>
              <a:gd name="connsiteY184" fmla="*/ 3234095 h 9625007"/>
              <a:gd name="connsiteX185" fmla="*/ 15298135 w 17521894"/>
              <a:gd name="connsiteY185" fmla="*/ 3234095 h 9625007"/>
              <a:gd name="connsiteX186" fmla="*/ 15298135 w 17521894"/>
              <a:gd name="connsiteY186" fmla="*/ 4205420 h 9625007"/>
              <a:gd name="connsiteX187" fmla="*/ 14314763 w 17521894"/>
              <a:gd name="connsiteY187" fmla="*/ 4205420 h 9625007"/>
              <a:gd name="connsiteX188" fmla="*/ 6604243 w 17521894"/>
              <a:gd name="connsiteY188" fmla="*/ 3234095 h 9625007"/>
              <a:gd name="connsiteX189" fmla="*/ 7576442 w 17521894"/>
              <a:gd name="connsiteY189" fmla="*/ 3234095 h 9625007"/>
              <a:gd name="connsiteX190" fmla="*/ 7576442 w 17521894"/>
              <a:gd name="connsiteY190" fmla="*/ 4205420 h 9625007"/>
              <a:gd name="connsiteX191" fmla="*/ 6604243 w 17521894"/>
              <a:gd name="connsiteY191" fmla="*/ 4205420 h 9625007"/>
              <a:gd name="connsiteX192" fmla="*/ 7732898 w 17521894"/>
              <a:gd name="connsiteY192" fmla="*/ 2163430 h 9625007"/>
              <a:gd name="connsiteX193" fmla="*/ 8716243 w 17521894"/>
              <a:gd name="connsiteY193" fmla="*/ 2163430 h 9625007"/>
              <a:gd name="connsiteX194" fmla="*/ 8716243 w 17521894"/>
              <a:gd name="connsiteY194" fmla="*/ 3123724 h 9625007"/>
              <a:gd name="connsiteX195" fmla="*/ 7732898 w 17521894"/>
              <a:gd name="connsiteY195" fmla="*/ 3123724 h 9625007"/>
              <a:gd name="connsiteX196" fmla="*/ 22364 w 17521894"/>
              <a:gd name="connsiteY196" fmla="*/ 2163430 h 9625007"/>
              <a:gd name="connsiteX197" fmla="*/ 994564 w 17521894"/>
              <a:gd name="connsiteY197" fmla="*/ 2163430 h 9625007"/>
              <a:gd name="connsiteX198" fmla="*/ 994564 w 17521894"/>
              <a:gd name="connsiteY198" fmla="*/ 3123724 h 9625007"/>
              <a:gd name="connsiteX199" fmla="*/ 22364 w 17521894"/>
              <a:gd name="connsiteY199" fmla="*/ 3123724 h 9625007"/>
              <a:gd name="connsiteX200" fmla="*/ 12124526 w 17521894"/>
              <a:gd name="connsiteY200" fmla="*/ 2163429 h 9625007"/>
              <a:gd name="connsiteX201" fmla="*/ 13107898 w 17521894"/>
              <a:gd name="connsiteY201" fmla="*/ 2163429 h 9625007"/>
              <a:gd name="connsiteX202" fmla="*/ 13107898 w 17521894"/>
              <a:gd name="connsiteY202" fmla="*/ 3123723 h 9625007"/>
              <a:gd name="connsiteX203" fmla="*/ 12124526 w 17521894"/>
              <a:gd name="connsiteY203" fmla="*/ 3123723 h 9625007"/>
              <a:gd name="connsiteX204" fmla="*/ 9934287 w 17521894"/>
              <a:gd name="connsiteY204" fmla="*/ 2163429 h 9625007"/>
              <a:gd name="connsiteX205" fmla="*/ 10906488 w 17521894"/>
              <a:gd name="connsiteY205" fmla="*/ 2163429 h 9625007"/>
              <a:gd name="connsiteX206" fmla="*/ 10906488 w 17521894"/>
              <a:gd name="connsiteY206" fmla="*/ 3123724 h 9625007"/>
              <a:gd name="connsiteX207" fmla="*/ 9934287 w 17521894"/>
              <a:gd name="connsiteY207" fmla="*/ 3123724 h 9625007"/>
              <a:gd name="connsiteX208" fmla="*/ 4402840 w 17521894"/>
              <a:gd name="connsiteY208" fmla="*/ 2163429 h 9625007"/>
              <a:gd name="connsiteX209" fmla="*/ 5386215 w 17521894"/>
              <a:gd name="connsiteY209" fmla="*/ 2163429 h 9625007"/>
              <a:gd name="connsiteX210" fmla="*/ 5386215 w 17521894"/>
              <a:gd name="connsiteY210" fmla="*/ 3123723 h 9625007"/>
              <a:gd name="connsiteX211" fmla="*/ 4402840 w 17521894"/>
              <a:gd name="connsiteY211" fmla="*/ 3123723 h 9625007"/>
              <a:gd name="connsiteX212" fmla="*/ 2212602 w 17521894"/>
              <a:gd name="connsiteY212" fmla="*/ 2163429 h 9625007"/>
              <a:gd name="connsiteX213" fmla="*/ 3195974 w 17521894"/>
              <a:gd name="connsiteY213" fmla="*/ 2163429 h 9625007"/>
              <a:gd name="connsiteX214" fmla="*/ 3195974 w 17521894"/>
              <a:gd name="connsiteY214" fmla="*/ 3123724 h 9625007"/>
              <a:gd name="connsiteX215" fmla="*/ 2212602 w 17521894"/>
              <a:gd name="connsiteY215" fmla="*/ 3123724 h 9625007"/>
              <a:gd name="connsiteX216" fmla="*/ 15432232 w 17521894"/>
              <a:gd name="connsiteY216" fmla="*/ 2163428 h 9625007"/>
              <a:gd name="connsiteX217" fmla="*/ 16415604 w 17521894"/>
              <a:gd name="connsiteY217" fmla="*/ 2163428 h 9625007"/>
              <a:gd name="connsiteX218" fmla="*/ 16415604 w 17521894"/>
              <a:gd name="connsiteY218" fmla="*/ 3123722 h 9625007"/>
              <a:gd name="connsiteX219" fmla="*/ 15432232 w 17521894"/>
              <a:gd name="connsiteY219" fmla="*/ 3123722 h 9625007"/>
              <a:gd name="connsiteX220" fmla="*/ 13219644 w 17521894"/>
              <a:gd name="connsiteY220" fmla="*/ 2163428 h 9625007"/>
              <a:gd name="connsiteX221" fmla="*/ 14203016 w 17521894"/>
              <a:gd name="connsiteY221" fmla="*/ 2163428 h 9625007"/>
              <a:gd name="connsiteX222" fmla="*/ 14203016 w 17521894"/>
              <a:gd name="connsiteY222" fmla="*/ 3123722 h 9625007"/>
              <a:gd name="connsiteX223" fmla="*/ 13219644 w 17521894"/>
              <a:gd name="connsiteY223" fmla="*/ 3123722 h 9625007"/>
              <a:gd name="connsiteX224" fmla="*/ 11029406 w 17521894"/>
              <a:gd name="connsiteY224" fmla="*/ 2163428 h 9625007"/>
              <a:gd name="connsiteX225" fmla="*/ 12012778 w 17521894"/>
              <a:gd name="connsiteY225" fmla="*/ 2163428 h 9625007"/>
              <a:gd name="connsiteX226" fmla="*/ 12012778 w 17521894"/>
              <a:gd name="connsiteY226" fmla="*/ 3123722 h 9625007"/>
              <a:gd name="connsiteX227" fmla="*/ 11029406 w 17521894"/>
              <a:gd name="connsiteY227" fmla="*/ 3123722 h 9625007"/>
              <a:gd name="connsiteX228" fmla="*/ 6604257 w 17521894"/>
              <a:gd name="connsiteY228" fmla="*/ 2163428 h 9625007"/>
              <a:gd name="connsiteX229" fmla="*/ 7576456 w 17521894"/>
              <a:gd name="connsiteY229" fmla="*/ 2163428 h 9625007"/>
              <a:gd name="connsiteX230" fmla="*/ 7576456 w 17521894"/>
              <a:gd name="connsiteY230" fmla="*/ 3123722 h 9625007"/>
              <a:gd name="connsiteX231" fmla="*/ 6604257 w 17521894"/>
              <a:gd name="connsiteY231" fmla="*/ 3123722 h 9625007"/>
              <a:gd name="connsiteX232" fmla="*/ 5509136 w 17521894"/>
              <a:gd name="connsiteY232" fmla="*/ 2163428 h 9625007"/>
              <a:gd name="connsiteX233" fmla="*/ 6481338 w 17521894"/>
              <a:gd name="connsiteY233" fmla="*/ 2163428 h 9625007"/>
              <a:gd name="connsiteX234" fmla="*/ 6481338 w 17521894"/>
              <a:gd name="connsiteY234" fmla="*/ 3123722 h 9625007"/>
              <a:gd name="connsiteX235" fmla="*/ 5509136 w 17521894"/>
              <a:gd name="connsiteY235" fmla="*/ 3123722 h 9625007"/>
              <a:gd name="connsiteX236" fmla="*/ 3307717 w 17521894"/>
              <a:gd name="connsiteY236" fmla="*/ 2163428 h 9625007"/>
              <a:gd name="connsiteX237" fmla="*/ 4291092 w 17521894"/>
              <a:gd name="connsiteY237" fmla="*/ 2163428 h 9625007"/>
              <a:gd name="connsiteX238" fmla="*/ 4291092 w 17521894"/>
              <a:gd name="connsiteY238" fmla="*/ 3123722 h 9625007"/>
              <a:gd name="connsiteX239" fmla="*/ 3307717 w 17521894"/>
              <a:gd name="connsiteY239" fmla="*/ 3123722 h 9625007"/>
              <a:gd name="connsiteX240" fmla="*/ 16538522 w 17521894"/>
              <a:gd name="connsiteY240" fmla="*/ 2163427 h 9625007"/>
              <a:gd name="connsiteX241" fmla="*/ 17510722 w 17521894"/>
              <a:gd name="connsiteY241" fmla="*/ 2163427 h 9625007"/>
              <a:gd name="connsiteX242" fmla="*/ 17510722 w 17521894"/>
              <a:gd name="connsiteY242" fmla="*/ 3123722 h 9625007"/>
              <a:gd name="connsiteX243" fmla="*/ 16538522 w 17521894"/>
              <a:gd name="connsiteY243" fmla="*/ 3123722 h 9625007"/>
              <a:gd name="connsiteX244" fmla="*/ 14314763 w 17521894"/>
              <a:gd name="connsiteY244" fmla="*/ 2163427 h 9625007"/>
              <a:gd name="connsiteX245" fmla="*/ 15298135 w 17521894"/>
              <a:gd name="connsiteY245" fmla="*/ 2163427 h 9625007"/>
              <a:gd name="connsiteX246" fmla="*/ 15298135 w 17521894"/>
              <a:gd name="connsiteY246" fmla="*/ 3123722 h 9625007"/>
              <a:gd name="connsiteX247" fmla="*/ 14314763 w 17521894"/>
              <a:gd name="connsiteY247" fmla="*/ 3123722 h 9625007"/>
              <a:gd name="connsiteX248" fmla="*/ 8827991 w 17521894"/>
              <a:gd name="connsiteY248" fmla="*/ 2163424 h 9625007"/>
              <a:gd name="connsiteX249" fmla="*/ 9811363 w 17521894"/>
              <a:gd name="connsiteY249" fmla="*/ 2163424 h 9625007"/>
              <a:gd name="connsiteX250" fmla="*/ 9811363 w 17521894"/>
              <a:gd name="connsiteY250" fmla="*/ 3123719 h 9625007"/>
              <a:gd name="connsiteX251" fmla="*/ 8827991 w 17521894"/>
              <a:gd name="connsiteY251" fmla="*/ 3123719 h 9625007"/>
              <a:gd name="connsiteX252" fmla="*/ 1117470 w 17521894"/>
              <a:gd name="connsiteY252" fmla="*/ 2163424 h 9625007"/>
              <a:gd name="connsiteX253" fmla="*/ 2100843 w 17521894"/>
              <a:gd name="connsiteY253" fmla="*/ 2163424 h 9625007"/>
              <a:gd name="connsiteX254" fmla="*/ 2100843 w 17521894"/>
              <a:gd name="connsiteY254" fmla="*/ 3123720 h 9625007"/>
              <a:gd name="connsiteX255" fmla="*/ 1117470 w 17521894"/>
              <a:gd name="connsiteY255" fmla="*/ 3123720 h 9625007"/>
              <a:gd name="connsiteX256" fmla="*/ 8827991 w 17521894"/>
              <a:gd name="connsiteY256" fmla="*/ 1081717 h 9625007"/>
              <a:gd name="connsiteX257" fmla="*/ 9811363 w 17521894"/>
              <a:gd name="connsiteY257" fmla="*/ 1081717 h 9625007"/>
              <a:gd name="connsiteX258" fmla="*/ 9811363 w 17521894"/>
              <a:gd name="connsiteY258" fmla="*/ 2042017 h 9625007"/>
              <a:gd name="connsiteX259" fmla="*/ 8827991 w 17521894"/>
              <a:gd name="connsiteY259" fmla="*/ 2042017 h 9625007"/>
              <a:gd name="connsiteX260" fmla="*/ 1117480 w 17521894"/>
              <a:gd name="connsiteY260" fmla="*/ 1081717 h 9625007"/>
              <a:gd name="connsiteX261" fmla="*/ 2100854 w 17521894"/>
              <a:gd name="connsiteY261" fmla="*/ 1081717 h 9625007"/>
              <a:gd name="connsiteX262" fmla="*/ 2100854 w 17521894"/>
              <a:gd name="connsiteY262" fmla="*/ 2042017 h 9625007"/>
              <a:gd name="connsiteX263" fmla="*/ 1117480 w 17521894"/>
              <a:gd name="connsiteY263" fmla="*/ 2042017 h 9625007"/>
              <a:gd name="connsiteX264" fmla="*/ 14314763 w 17521894"/>
              <a:gd name="connsiteY264" fmla="*/ 1081715 h 9625007"/>
              <a:gd name="connsiteX265" fmla="*/ 15298135 w 17521894"/>
              <a:gd name="connsiteY265" fmla="*/ 1081715 h 9625007"/>
              <a:gd name="connsiteX266" fmla="*/ 15298135 w 17521894"/>
              <a:gd name="connsiteY266" fmla="*/ 2042015 h 9625007"/>
              <a:gd name="connsiteX267" fmla="*/ 14314763 w 17521894"/>
              <a:gd name="connsiteY267" fmla="*/ 2042015 h 9625007"/>
              <a:gd name="connsiteX268" fmla="*/ 6604256 w 17521894"/>
              <a:gd name="connsiteY268" fmla="*/ 1081715 h 9625007"/>
              <a:gd name="connsiteX269" fmla="*/ 7576454 w 17521894"/>
              <a:gd name="connsiteY269" fmla="*/ 1081715 h 9625007"/>
              <a:gd name="connsiteX270" fmla="*/ 7576454 w 17521894"/>
              <a:gd name="connsiteY270" fmla="*/ 2042015 h 9625007"/>
              <a:gd name="connsiteX271" fmla="*/ 6604256 w 17521894"/>
              <a:gd name="connsiteY271" fmla="*/ 2042015 h 9625007"/>
              <a:gd name="connsiteX272" fmla="*/ 16538522 w 17521894"/>
              <a:gd name="connsiteY272" fmla="*/ 1081714 h 9625007"/>
              <a:gd name="connsiteX273" fmla="*/ 17510722 w 17521894"/>
              <a:gd name="connsiteY273" fmla="*/ 1081714 h 9625007"/>
              <a:gd name="connsiteX274" fmla="*/ 17510722 w 17521894"/>
              <a:gd name="connsiteY274" fmla="*/ 2042015 h 9625007"/>
              <a:gd name="connsiteX275" fmla="*/ 16538522 w 17521894"/>
              <a:gd name="connsiteY275" fmla="*/ 2042015 h 9625007"/>
              <a:gd name="connsiteX276" fmla="*/ 5509135 w 17521894"/>
              <a:gd name="connsiteY276" fmla="*/ 1081714 h 9625007"/>
              <a:gd name="connsiteX277" fmla="*/ 6481334 w 17521894"/>
              <a:gd name="connsiteY277" fmla="*/ 1081714 h 9625007"/>
              <a:gd name="connsiteX278" fmla="*/ 6481334 w 17521894"/>
              <a:gd name="connsiteY278" fmla="*/ 2042015 h 9625007"/>
              <a:gd name="connsiteX279" fmla="*/ 5509135 w 17521894"/>
              <a:gd name="connsiteY279" fmla="*/ 2042015 h 9625007"/>
              <a:gd name="connsiteX280" fmla="*/ 15432232 w 17521894"/>
              <a:gd name="connsiteY280" fmla="*/ 1081714 h 9625007"/>
              <a:gd name="connsiteX281" fmla="*/ 16415604 w 17521894"/>
              <a:gd name="connsiteY281" fmla="*/ 1081714 h 9625007"/>
              <a:gd name="connsiteX282" fmla="*/ 16415604 w 17521894"/>
              <a:gd name="connsiteY282" fmla="*/ 2042015 h 9625007"/>
              <a:gd name="connsiteX283" fmla="*/ 15432232 w 17521894"/>
              <a:gd name="connsiteY283" fmla="*/ 2042015 h 9625007"/>
              <a:gd name="connsiteX284" fmla="*/ 13219644 w 17521894"/>
              <a:gd name="connsiteY284" fmla="*/ 1081714 h 9625007"/>
              <a:gd name="connsiteX285" fmla="*/ 14203016 w 17521894"/>
              <a:gd name="connsiteY285" fmla="*/ 1081714 h 9625007"/>
              <a:gd name="connsiteX286" fmla="*/ 14203016 w 17521894"/>
              <a:gd name="connsiteY286" fmla="*/ 2042015 h 9625007"/>
              <a:gd name="connsiteX287" fmla="*/ 13219644 w 17521894"/>
              <a:gd name="connsiteY287" fmla="*/ 2042015 h 9625007"/>
              <a:gd name="connsiteX288" fmla="*/ 12135697 w 17521894"/>
              <a:gd name="connsiteY288" fmla="*/ 1081714 h 9625007"/>
              <a:gd name="connsiteX289" fmla="*/ 13119069 w 17521894"/>
              <a:gd name="connsiteY289" fmla="*/ 1081714 h 9625007"/>
              <a:gd name="connsiteX290" fmla="*/ 13119069 w 17521894"/>
              <a:gd name="connsiteY290" fmla="*/ 2042014 h 9625007"/>
              <a:gd name="connsiteX291" fmla="*/ 12135697 w 17521894"/>
              <a:gd name="connsiteY291" fmla="*/ 2042014 h 9625007"/>
              <a:gd name="connsiteX292" fmla="*/ 11029406 w 17521894"/>
              <a:gd name="connsiteY292" fmla="*/ 1081714 h 9625007"/>
              <a:gd name="connsiteX293" fmla="*/ 12012778 w 17521894"/>
              <a:gd name="connsiteY293" fmla="*/ 1081714 h 9625007"/>
              <a:gd name="connsiteX294" fmla="*/ 12012778 w 17521894"/>
              <a:gd name="connsiteY294" fmla="*/ 2042014 h 9625007"/>
              <a:gd name="connsiteX295" fmla="*/ 11029406 w 17521894"/>
              <a:gd name="connsiteY295" fmla="*/ 2042014 h 9625007"/>
              <a:gd name="connsiteX296" fmla="*/ 4414012 w 17521894"/>
              <a:gd name="connsiteY296" fmla="*/ 1081714 h 9625007"/>
              <a:gd name="connsiteX297" fmla="*/ 5397385 w 17521894"/>
              <a:gd name="connsiteY297" fmla="*/ 1081714 h 9625007"/>
              <a:gd name="connsiteX298" fmla="*/ 5397385 w 17521894"/>
              <a:gd name="connsiteY298" fmla="*/ 2042014 h 9625007"/>
              <a:gd name="connsiteX299" fmla="*/ 4414012 w 17521894"/>
              <a:gd name="connsiteY299" fmla="*/ 2042014 h 9625007"/>
              <a:gd name="connsiteX300" fmla="*/ 3307713 w 17521894"/>
              <a:gd name="connsiteY300" fmla="*/ 1081714 h 9625007"/>
              <a:gd name="connsiteX301" fmla="*/ 4291088 w 17521894"/>
              <a:gd name="connsiteY301" fmla="*/ 1081714 h 9625007"/>
              <a:gd name="connsiteX302" fmla="*/ 4291088 w 17521894"/>
              <a:gd name="connsiteY302" fmla="*/ 2042014 h 9625007"/>
              <a:gd name="connsiteX303" fmla="*/ 3307713 w 17521894"/>
              <a:gd name="connsiteY303" fmla="*/ 2042014 h 9625007"/>
              <a:gd name="connsiteX304" fmla="*/ 9934287 w 17521894"/>
              <a:gd name="connsiteY304" fmla="*/ 1081711 h 9625007"/>
              <a:gd name="connsiteX305" fmla="*/ 10906488 w 17521894"/>
              <a:gd name="connsiteY305" fmla="*/ 1081711 h 9625007"/>
              <a:gd name="connsiteX306" fmla="*/ 10906488 w 17521894"/>
              <a:gd name="connsiteY306" fmla="*/ 2042012 h 9625007"/>
              <a:gd name="connsiteX307" fmla="*/ 9934287 w 17521894"/>
              <a:gd name="connsiteY307" fmla="*/ 2042012 h 9625007"/>
              <a:gd name="connsiteX308" fmla="*/ 2212590 w 17521894"/>
              <a:gd name="connsiteY308" fmla="*/ 1081711 h 9625007"/>
              <a:gd name="connsiteX309" fmla="*/ 3195962 w 17521894"/>
              <a:gd name="connsiteY309" fmla="*/ 1081711 h 9625007"/>
              <a:gd name="connsiteX310" fmla="*/ 3195962 w 17521894"/>
              <a:gd name="connsiteY310" fmla="*/ 2042012 h 9625007"/>
              <a:gd name="connsiteX311" fmla="*/ 2212590 w 17521894"/>
              <a:gd name="connsiteY311" fmla="*/ 2042012 h 9625007"/>
              <a:gd name="connsiteX312" fmla="*/ 7732898 w 17521894"/>
              <a:gd name="connsiteY312" fmla="*/ 1070681 h 9625007"/>
              <a:gd name="connsiteX313" fmla="*/ 8716243 w 17521894"/>
              <a:gd name="connsiteY313" fmla="*/ 1070681 h 9625007"/>
              <a:gd name="connsiteX314" fmla="*/ 8716243 w 17521894"/>
              <a:gd name="connsiteY314" fmla="*/ 2030981 h 9625007"/>
              <a:gd name="connsiteX315" fmla="*/ 7732898 w 17521894"/>
              <a:gd name="connsiteY315" fmla="*/ 2030981 h 9625007"/>
              <a:gd name="connsiteX316" fmla="*/ 22364 w 17521894"/>
              <a:gd name="connsiteY316" fmla="*/ 1070681 h 9625007"/>
              <a:gd name="connsiteX317" fmla="*/ 994563 w 17521894"/>
              <a:gd name="connsiteY317" fmla="*/ 1070681 h 9625007"/>
              <a:gd name="connsiteX318" fmla="*/ 994563 w 17521894"/>
              <a:gd name="connsiteY318" fmla="*/ 2030981 h 9625007"/>
              <a:gd name="connsiteX319" fmla="*/ 22364 w 17521894"/>
              <a:gd name="connsiteY319" fmla="*/ 2030981 h 9625007"/>
              <a:gd name="connsiteX320" fmla="*/ 3307713 w 17521894"/>
              <a:gd name="connsiteY320" fmla="*/ 4 h 9625007"/>
              <a:gd name="connsiteX321" fmla="*/ 4291086 w 17521894"/>
              <a:gd name="connsiteY321" fmla="*/ 4 h 9625007"/>
              <a:gd name="connsiteX322" fmla="*/ 4291086 w 17521894"/>
              <a:gd name="connsiteY322" fmla="*/ 960300 h 9625007"/>
              <a:gd name="connsiteX323" fmla="*/ 3307713 w 17521894"/>
              <a:gd name="connsiteY323" fmla="*/ 960300 h 9625007"/>
              <a:gd name="connsiteX324" fmla="*/ 11029406 w 17521894"/>
              <a:gd name="connsiteY324" fmla="*/ 4 h 9625007"/>
              <a:gd name="connsiteX325" fmla="*/ 12012778 w 17521894"/>
              <a:gd name="connsiteY325" fmla="*/ 4 h 9625007"/>
              <a:gd name="connsiteX326" fmla="*/ 12012778 w 17521894"/>
              <a:gd name="connsiteY326" fmla="*/ 960300 h 9625007"/>
              <a:gd name="connsiteX327" fmla="*/ 11029406 w 17521894"/>
              <a:gd name="connsiteY327" fmla="*/ 960300 h 9625007"/>
              <a:gd name="connsiteX328" fmla="*/ 4402834 w 17521894"/>
              <a:gd name="connsiteY328" fmla="*/ 4 h 9625007"/>
              <a:gd name="connsiteX329" fmla="*/ 5386206 w 17521894"/>
              <a:gd name="connsiteY329" fmla="*/ 4 h 9625007"/>
              <a:gd name="connsiteX330" fmla="*/ 5386206 w 17521894"/>
              <a:gd name="connsiteY330" fmla="*/ 960300 h 9625007"/>
              <a:gd name="connsiteX331" fmla="*/ 4402834 w 17521894"/>
              <a:gd name="connsiteY331" fmla="*/ 960300 h 9625007"/>
              <a:gd name="connsiteX332" fmla="*/ 12124526 w 17521894"/>
              <a:gd name="connsiteY332" fmla="*/ 4 h 9625007"/>
              <a:gd name="connsiteX333" fmla="*/ 13107898 w 17521894"/>
              <a:gd name="connsiteY333" fmla="*/ 4 h 9625007"/>
              <a:gd name="connsiteX334" fmla="*/ 13107898 w 17521894"/>
              <a:gd name="connsiteY334" fmla="*/ 960300 h 9625007"/>
              <a:gd name="connsiteX335" fmla="*/ 12124526 w 17521894"/>
              <a:gd name="connsiteY335" fmla="*/ 960300 h 9625007"/>
              <a:gd name="connsiteX336" fmla="*/ 5509132 w 17521894"/>
              <a:gd name="connsiteY336" fmla="*/ 4 h 9625007"/>
              <a:gd name="connsiteX337" fmla="*/ 6481332 w 17521894"/>
              <a:gd name="connsiteY337" fmla="*/ 4 h 9625007"/>
              <a:gd name="connsiteX338" fmla="*/ 6481332 w 17521894"/>
              <a:gd name="connsiteY338" fmla="*/ 960300 h 9625007"/>
              <a:gd name="connsiteX339" fmla="*/ 5509132 w 17521894"/>
              <a:gd name="connsiteY339" fmla="*/ 960300 h 9625007"/>
              <a:gd name="connsiteX340" fmla="*/ 13219644 w 17521894"/>
              <a:gd name="connsiteY340" fmla="*/ 3 h 9625007"/>
              <a:gd name="connsiteX341" fmla="*/ 14203016 w 17521894"/>
              <a:gd name="connsiteY341" fmla="*/ 3 h 9625007"/>
              <a:gd name="connsiteX342" fmla="*/ 14203016 w 17521894"/>
              <a:gd name="connsiteY342" fmla="*/ 960300 h 9625007"/>
              <a:gd name="connsiteX343" fmla="*/ 13219644 w 17521894"/>
              <a:gd name="connsiteY343" fmla="*/ 960300 h 9625007"/>
              <a:gd name="connsiteX344" fmla="*/ 15432232 w 17521894"/>
              <a:gd name="connsiteY344" fmla="*/ 3 h 9625007"/>
              <a:gd name="connsiteX345" fmla="*/ 16415604 w 17521894"/>
              <a:gd name="connsiteY345" fmla="*/ 3 h 9625007"/>
              <a:gd name="connsiteX346" fmla="*/ 16415604 w 17521894"/>
              <a:gd name="connsiteY346" fmla="*/ 960299 h 9625007"/>
              <a:gd name="connsiteX347" fmla="*/ 15432232 w 17521894"/>
              <a:gd name="connsiteY347" fmla="*/ 960299 h 9625007"/>
              <a:gd name="connsiteX348" fmla="*/ 6615422 w 17521894"/>
              <a:gd name="connsiteY348" fmla="*/ 3 h 9625007"/>
              <a:gd name="connsiteX349" fmla="*/ 7587621 w 17521894"/>
              <a:gd name="connsiteY349" fmla="*/ 3 h 9625007"/>
              <a:gd name="connsiteX350" fmla="*/ 7587621 w 17521894"/>
              <a:gd name="connsiteY350" fmla="*/ 960299 h 9625007"/>
              <a:gd name="connsiteX351" fmla="*/ 6615422 w 17521894"/>
              <a:gd name="connsiteY351" fmla="*/ 960299 h 9625007"/>
              <a:gd name="connsiteX352" fmla="*/ 14325934 w 17521894"/>
              <a:gd name="connsiteY352" fmla="*/ 3 h 9625007"/>
              <a:gd name="connsiteX353" fmla="*/ 15309306 w 17521894"/>
              <a:gd name="connsiteY353" fmla="*/ 3 h 9625007"/>
              <a:gd name="connsiteX354" fmla="*/ 15309306 w 17521894"/>
              <a:gd name="connsiteY354" fmla="*/ 960299 h 9625007"/>
              <a:gd name="connsiteX355" fmla="*/ 14325934 w 17521894"/>
              <a:gd name="connsiteY355" fmla="*/ 960299 h 9625007"/>
              <a:gd name="connsiteX356" fmla="*/ 16538522 w 17521894"/>
              <a:gd name="connsiteY356" fmla="*/ 3 h 9625007"/>
              <a:gd name="connsiteX357" fmla="*/ 17521894 w 17521894"/>
              <a:gd name="connsiteY357" fmla="*/ 3 h 9625007"/>
              <a:gd name="connsiteX358" fmla="*/ 17521894 w 17521894"/>
              <a:gd name="connsiteY358" fmla="*/ 960299 h 9625007"/>
              <a:gd name="connsiteX359" fmla="*/ 16538522 w 17521894"/>
              <a:gd name="connsiteY359" fmla="*/ 960299 h 9625007"/>
              <a:gd name="connsiteX360" fmla="*/ 2212590 w 17521894"/>
              <a:gd name="connsiteY360" fmla="*/ 1 h 9625007"/>
              <a:gd name="connsiteX361" fmla="*/ 3195962 w 17521894"/>
              <a:gd name="connsiteY361" fmla="*/ 1 h 9625007"/>
              <a:gd name="connsiteX362" fmla="*/ 3195962 w 17521894"/>
              <a:gd name="connsiteY362" fmla="*/ 960298 h 9625007"/>
              <a:gd name="connsiteX363" fmla="*/ 2212590 w 17521894"/>
              <a:gd name="connsiteY363" fmla="*/ 960298 h 9625007"/>
              <a:gd name="connsiteX364" fmla="*/ 9934287 w 17521894"/>
              <a:gd name="connsiteY364" fmla="*/ 1 h 9625007"/>
              <a:gd name="connsiteX365" fmla="*/ 10906488 w 17521894"/>
              <a:gd name="connsiteY365" fmla="*/ 1 h 9625007"/>
              <a:gd name="connsiteX366" fmla="*/ 10906488 w 17521894"/>
              <a:gd name="connsiteY366" fmla="*/ 960297 h 9625007"/>
              <a:gd name="connsiteX367" fmla="*/ 9934287 w 17521894"/>
              <a:gd name="connsiteY367" fmla="*/ 960297 h 9625007"/>
              <a:gd name="connsiteX368" fmla="*/ 1106297 w 17521894"/>
              <a:gd name="connsiteY368" fmla="*/ 1 h 9625007"/>
              <a:gd name="connsiteX369" fmla="*/ 2089670 w 17521894"/>
              <a:gd name="connsiteY369" fmla="*/ 1 h 9625007"/>
              <a:gd name="connsiteX370" fmla="*/ 2089670 w 17521894"/>
              <a:gd name="connsiteY370" fmla="*/ 960297 h 9625007"/>
              <a:gd name="connsiteX371" fmla="*/ 1106297 w 17521894"/>
              <a:gd name="connsiteY371" fmla="*/ 960297 h 9625007"/>
              <a:gd name="connsiteX372" fmla="*/ 8827991 w 17521894"/>
              <a:gd name="connsiteY372" fmla="*/ 1 h 9625007"/>
              <a:gd name="connsiteX373" fmla="*/ 9800192 w 17521894"/>
              <a:gd name="connsiteY373" fmla="*/ 1 h 9625007"/>
              <a:gd name="connsiteX374" fmla="*/ 9800192 w 17521894"/>
              <a:gd name="connsiteY374" fmla="*/ 960297 h 9625007"/>
              <a:gd name="connsiteX375" fmla="*/ 8827991 w 17521894"/>
              <a:gd name="connsiteY375" fmla="*/ 960297 h 9625007"/>
              <a:gd name="connsiteX376" fmla="*/ 0 w 17521894"/>
              <a:gd name="connsiteY376" fmla="*/ 1 h 9625007"/>
              <a:gd name="connsiteX377" fmla="*/ 983372 w 17521894"/>
              <a:gd name="connsiteY377" fmla="*/ 1 h 9625007"/>
              <a:gd name="connsiteX378" fmla="*/ 983372 w 17521894"/>
              <a:gd name="connsiteY378" fmla="*/ 960297 h 9625007"/>
              <a:gd name="connsiteX379" fmla="*/ 0 w 17521894"/>
              <a:gd name="connsiteY379" fmla="*/ 960297 h 9625007"/>
              <a:gd name="connsiteX380" fmla="*/ 7721711 w 17521894"/>
              <a:gd name="connsiteY380" fmla="*/ 0 h 9625007"/>
              <a:gd name="connsiteX381" fmla="*/ 8693901 w 17521894"/>
              <a:gd name="connsiteY381" fmla="*/ 0 h 9625007"/>
              <a:gd name="connsiteX382" fmla="*/ 8693901 w 17521894"/>
              <a:gd name="connsiteY382" fmla="*/ 960297 h 9625007"/>
              <a:gd name="connsiteX383" fmla="*/ 7721711 w 17521894"/>
              <a:gd name="connsiteY383" fmla="*/ 960297 h 962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7521894" h="9625007">
                <a:moveTo>
                  <a:pt x="11029406" y="8664710"/>
                </a:moveTo>
                <a:lnTo>
                  <a:pt x="12012778" y="8664710"/>
                </a:lnTo>
                <a:lnTo>
                  <a:pt x="12012778" y="9625007"/>
                </a:lnTo>
                <a:lnTo>
                  <a:pt x="11029406" y="9625007"/>
                </a:lnTo>
                <a:close/>
                <a:moveTo>
                  <a:pt x="7732871" y="8664710"/>
                </a:moveTo>
                <a:lnTo>
                  <a:pt x="8716243" y="8664710"/>
                </a:lnTo>
                <a:lnTo>
                  <a:pt x="8716243" y="9625007"/>
                </a:lnTo>
                <a:lnTo>
                  <a:pt x="7732871" y="9625007"/>
                </a:lnTo>
                <a:close/>
                <a:moveTo>
                  <a:pt x="3307702" y="8664710"/>
                </a:moveTo>
                <a:lnTo>
                  <a:pt x="4291075" y="8664710"/>
                </a:lnTo>
                <a:lnTo>
                  <a:pt x="4291075" y="9625007"/>
                </a:lnTo>
                <a:lnTo>
                  <a:pt x="3307702" y="9625007"/>
                </a:lnTo>
                <a:close/>
                <a:moveTo>
                  <a:pt x="22341" y="8664710"/>
                </a:moveTo>
                <a:lnTo>
                  <a:pt x="994541" y="8664710"/>
                </a:lnTo>
                <a:lnTo>
                  <a:pt x="994541" y="9625007"/>
                </a:lnTo>
                <a:lnTo>
                  <a:pt x="22341" y="9625007"/>
                </a:lnTo>
                <a:close/>
                <a:moveTo>
                  <a:pt x="16538522" y="8653670"/>
                </a:moveTo>
                <a:lnTo>
                  <a:pt x="17510722" y="8653670"/>
                </a:lnTo>
                <a:lnTo>
                  <a:pt x="17510722" y="9613967"/>
                </a:lnTo>
                <a:lnTo>
                  <a:pt x="16538522" y="9613967"/>
                </a:lnTo>
                <a:close/>
                <a:moveTo>
                  <a:pt x="15432232" y="8653670"/>
                </a:moveTo>
                <a:lnTo>
                  <a:pt x="16415604" y="8653670"/>
                </a:lnTo>
                <a:lnTo>
                  <a:pt x="16415604" y="9613967"/>
                </a:lnTo>
                <a:lnTo>
                  <a:pt x="15432232" y="9613967"/>
                </a:lnTo>
                <a:close/>
                <a:moveTo>
                  <a:pt x="14314763" y="8653670"/>
                </a:moveTo>
                <a:lnTo>
                  <a:pt x="15298135" y="8653670"/>
                </a:lnTo>
                <a:lnTo>
                  <a:pt x="15298135" y="9613967"/>
                </a:lnTo>
                <a:lnTo>
                  <a:pt x="14314763" y="9613967"/>
                </a:lnTo>
                <a:close/>
                <a:moveTo>
                  <a:pt x="13219644" y="8653670"/>
                </a:moveTo>
                <a:lnTo>
                  <a:pt x="14203016" y="8653670"/>
                </a:lnTo>
                <a:lnTo>
                  <a:pt x="14203016" y="9613967"/>
                </a:lnTo>
                <a:lnTo>
                  <a:pt x="13219644" y="9613967"/>
                </a:lnTo>
                <a:close/>
                <a:moveTo>
                  <a:pt x="12124526" y="8653670"/>
                </a:moveTo>
                <a:lnTo>
                  <a:pt x="13107898" y="8653670"/>
                </a:lnTo>
                <a:lnTo>
                  <a:pt x="13107898" y="9613967"/>
                </a:lnTo>
                <a:lnTo>
                  <a:pt x="12124526" y="9613967"/>
                </a:lnTo>
                <a:close/>
                <a:moveTo>
                  <a:pt x="9934287" y="8653670"/>
                </a:moveTo>
                <a:lnTo>
                  <a:pt x="10906488" y="8653670"/>
                </a:lnTo>
                <a:lnTo>
                  <a:pt x="10906488" y="9613967"/>
                </a:lnTo>
                <a:lnTo>
                  <a:pt x="9934287" y="9613967"/>
                </a:lnTo>
                <a:close/>
                <a:moveTo>
                  <a:pt x="8827991" y="8653670"/>
                </a:moveTo>
                <a:lnTo>
                  <a:pt x="9811363" y="8653670"/>
                </a:lnTo>
                <a:lnTo>
                  <a:pt x="9811363" y="9613967"/>
                </a:lnTo>
                <a:lnTo>
                  <a:pt x="8827991" y="9613967"/>
                </a:lnTo>
                <a:close/>
                <a:moveTo>
                  <a:pt x="6604234" y="8653670"/>
                </a:moveTo>
                <a:lnTo>
                  <a:pt x="7576436" y="8653670"/>
                </a:lnTo>
                <a:lnTo>
                  <a:pt x="7576436" y="9613967"/>
                </a:lnTo>
                <a:lnTo>
                  <a:pt x="6604234" y="9613967"/>
                </a:lnTo>
                <a:close/>
                <a:moveTo>
                  <a:pt x="5509117" y="8653670"/>
                </a:moveTo>
                <a:lnTo>
                  <a:pt x="6481318" y="8653670"/>
                </a:lnTo>
                <a:lnTo>
                  <a:pt x="6481318" y="9613967"/>
                </a:lnTo>
                <a:lnTo>
                  <a:pt x="5509117" y="9613967"/>
                </a:lnTo>
                <a:close/>
                <a:moveTo>
                  <a:pt x="4402819" y="8653670"/>
                </a:moveTo>
                <a:lnTo>
                  <a:pt x="5386192" y="8653670"/>
                </a:lnTo>
                <a:lnTo>
                  <a:pt x="5386192" y="9613967"/>
                </a:lnTo>
                <a:lnTo>
                  <a:pt x="4402819" y="9613967"/>
                </a:lnTo>
                <a:close/>
                <a:moveTo>
                  <a:pt x="2212579" y="8653670"/>
                </a:moveTo>
                <a:lnTo>
                  <a:pt x="3195951" y="8653670"/>
                </a:lnTo>
                <a:lnTo>
                  <a:pt x="3195951" y="9613967"/>
                </a:lnTo>
                <a:lnTo>
                  <a:pt x="2212579" y="9613967"/>
                </a:lnTo>
                <a:close/>
                <a:moveTo>
                  <a:pt x="1117460" y="8653670"/>
                </a:moveTo>
                <a:lnTo>
                  <a:pt x="2100832" y="8653670"/>
                </a:lnTo>
                <a:lnTo>
                  <a:pt x="2100832" y="9613967"/>
                </a:lnTo>
                <a:lnTo>
                  <a:pt x="1117460" y="9613967"/>
                </a:lnTo>
                <a:close/>
                <a:moveTo>
                  <a:pt x="15432232" y="7583002"/>
                </a:moveTo>
                <a:lnTo>
                  <a:pt x="16415604" y="7583002"/>
                </a:lnTo>
                <a:lnTo>
                  <a:pt x="16415604" y="8543299"/>
                </a:lnTo>
                <a:lnTo>
                  <a:pt x="15432232" y="8543299"/>
                </a:lnTo>
                <a:close/>
                <a:moveTo>
                  <a:pt x="13219644" y="7583002"/>
                </a:moveTo>
                <a:lnTo>
                  <a:pt x="14203016" y="7583002"/>
                </a:lnTo>
                <a:lnTo>
                  <a:pt x="14203016" y="8543299"/>
                </a:lnTo>
                <a:lnTo>
                  <a:pt x="13219644" y="8543299"/>
                </a:lnTo>
                <a:close/>
                <a:moveTo>
                  <a:pt x="5509118" y="7583002"/>
                </a:moveTo>
                <a:lnTo>
                  <a:pt x="6481320" y="7583002"/>
                </a:lnTo>
                <a:lnTo>
                  <a:pt x="6481320" y="8543299"/>
                </a:lnTo>
                <a:lnTo>
                  <a:pt x="5509118" y="8543299"/>
                </a:lnTo>
                <a:close/>
                <a:moveTo>
                  <a:pt x="16538522" y="7571960"/>
                </a:moveTo>
                <a:lnTo>
                  <a:pt x="17510722" y="7571960"/>
                </a:lnTo>
                <a:lnTo>
                  <a:pt x="17510722" y="8532257"/>
                </a:lnTo>
                <a:lnTo>
                  <a:pt x="16538522" y="8532257"/>
                </a:lnTo>
                <a:close/>
                <a:moveTo>
                  <a:pt x="14314763" y="7571960"/>
                </a:moveTo>
                <a:lnTo>
                  <a:pt x="15298135" y="7571960"/>
                </a:lnTo>
                <a:lnTo>
                  <a:pt x="15298135" y="8532257"/>
                </a:lnTo>
                <a:lnTo>
                  <a:pt x="14314763" y="8532257"/>
                </a:lnTo>
                <a:close/>
                <a:moveTo>
                  <a:pt x="12124526" y="7571960"/>
                </a:moveTo>
                <a:lnTo>
                  <a:pt x="13107898" y="7571960"/>
                </a:lnTo>
                <a:lnTo>
                  <a:pt x="13107898" y="8532257"/>
                </a:lnTo>
                <a:lnTo>
                  <a:pt x="12124526" y="8532257"/>
                </a:lnTo>
                <a:close/>
                <a:moveTo>
                  <a:pt x="11029406" y="7571960"/>
                </a:moveTo>
                <a:lnTo>
                  <a:pt x="12012778" y="7571960"/>
                </a:lnTo>
                <a:lnTo>
                  <a:pt x="12012778" y="8532257"/>
                </a:lnTo>
                <a:lnTo>
                  <a:pt x="11029406" y="8532257"/>
                </a:lnTo>
                <a:close/>
                <a:moveTo>
                  <a:pt x="9934287" y="7571960"/>
                </a:moveTo>
                <a:lnTo>
                  <a:pt x="10906488" y="7571960"/>
                </a:lnTo>
                <a:lnTo>
                  <a:pt x="10906488" y="8532257"/>
                </a:lnTo>
                <a:lnTo>
                  <a:pt x="9934287" y="8532257"/>
                </a:lnTo>
                <a:close/>
                <a:moveTo>
                  <a:pt x="8827991" y="7571960"/>
                </a:moveTo>
                <a:lnTo>
                  <a:pt x="9811363" y="7571960"/>
                </a:lnTo>
                <a:lnTo>
                  <a:pt x="9811363" y="8532257"/>
                </a:lnTo>
                <a:lnTo>
                  <a:pt x="8827991" y="8532257"/>
                </a:lnTo>
                <a:close/>
                <a:moveTo>
                  <a:pt x="7732872" y="7571960"/>
                </a:moveTo>
                <a:lnTo>
                  <a:pt x="8716243" y="7571960"/>
                </a:lnTo>
                <a:lnTo>
                  <a:pt x="8716243" y="8532257"/>
                </a:lnTo>
                <a:lnTo>
                  <a:pt x="7732872" y="8532257"/>
                </a:lnTo>
                <a:close/>
                <a:moveTo>
                  <a:pt x="6604242" y="7571960"/>
                </a:moveTo>
                <a:lnTo>
                  <a:pt x="7576440" y="7571960"/>
                </a:lnTo>
                <a:lnTo>
                  <a:pt x="7576440" y="8532257"/>
                </a:lnTo>
                <a:lnTo>
                  <a:pt x="6604242" y="8532257"/>
                </a:lnTo>
                <a:close/>
                <a:moveTo>
                  <a:pt x="4402819" y="7571960"/>
                </a:moveTo>
                <a:lnTo>
                  <a:pt x="5386192" y="7571960"/>
                </a:lnTo>
                <a:lnTo>
                  <a:pt x="5386192" y="8532257"/>
                </a:lnTo>
                <a:lnTo>
                  <a:pt x="4402819" y="8532257"/>
                </a:lnTo>
                <a:close/>
                <a:moveTo>
                  <a:pt x="3307702" y="7571960"/>
                </a:moveTo>
                <a:lnTo>
                  <a:pt x="4291075" y="7571960"/>
                </a:lnTo>
                <a:lnTo>
                  <a:pt x="4291075" y="8532257"/>
                </a:lnTo>
                <a:lnTo>
                  <a:pt x="3307702" y="8532257"/>
                </a:lnTo>
                <a:close/>
                <a:moveTo>
                  <a:pt x="2212585" y="7571960"/>
                </a:moveTo>
                <a:lnTo>
                  <a:pt x="3195957" y="7571960"/>
                </a:lnTo>
                <a:lnTo>
                  <a:pt x="3195957" y="8532257"/>
                </a:lnTo>
                <a:lnTo>
                  <a:pt x="2212585" y="8532257"/>
                </a:lnTo>
                <a:close/>
                <a:moveTo>
                  <a:pt x="1117465" y="7571960"/>
                </a:moveTo>
                <a:lnTo>
                  <a:pt x="2100838" y="7571960"/>
                </a:lnTo>
                <a:lnTo>
                  <a:pt x="2100838" y="8532257"/>
                </a:lnTo>
                <a:lnTo>
                  <a:pt x="1117465" y="8532257"/>
                </a:lnTo>
                <a:close/>
                <a:moveTo>
                  <a:pt x="22341" y="7571960"/>
                </a:moveTo>
                <a:lnTo>
                  <a:pt x="994542" y="7571960"/>
                </a:lnTo>
                <a:lnTo>
                  <a:pt x="994542" y="8532257"/>
                </a:lnTo>
                <a:lnTo>
                  <a:pt x="22341" y="8532257"/>
                </a:lnTo>
                <a:close/>
                <a:moveTo>
                  <a:pt x="12124526" y="3245137"/>
                </a:moveTo>
                <a:lnTo>
                  <a:pt x="13107898" y="3245137"/>
                </a:lnTo>
                <a:lnTo>
                  <a:pt x="13107898" y="4205420"/>
                </a:lnTo>
                <a:lnTo>
                  <a:pt x="12124526" y="4205420"/>
                </a:lnTo>
                <a:close/>
                <a:moveTo>
                  <a:pt x="4402839" y="3245137"/>
                </a:moveTo>
                <a:lnTo>
                  <a:pt x="5386215" y="3245137"/>
                </a:lnTo>
                <a:lnTo>
                  <a:pt x="5386215" y="4205420"/>
                </a:lnTo>
                <a:lnTo>
                  <a:pt x="4402839" y="4205420"/>
                </a:lnTo>
                <a:close/>
                <a:moveTo>
                  <a:pt x="8827991" y="3245132"/>
                </a:moveTo>
                <a:lnTo>
                  <a:pt x="9811363" y="3245132"/>
                </a:lnTo>
                <a:lnTo>
                  <a:pt x="9811363" y="4205420"/>
                </a:lnTo>
                <a:lnTo>
                  <a:pt x="8827991" y="4205420"/>
                </a:lnTo>
                <a:close/>
                <a:moveTo>
                  <a:pt x="1117470" y="3245132"/>
                </a:moveTo>
                <a:lnTo>
                  <a:pt x="2100843" y="3245132"/>
                </a:lnTo>
                <a:lnTo>
                  <a:pt x="2100843" y="4205420"/>
                </a:lnTo>
                <a:lnTo>
                  <a:pt x="1117470" y="4205420"/>
                </a:lnTo>
                <a:close/>
                <a:moveTo>
                  <a:pt x="2212592" y="3234100"/>
                </a:moveTo>
                <a:lnTo>
                  <a:pt x="3195965" y="3234100"/>
                </a:lnTo>
                <a:lnTo>
                  <a:pt x="3195965" y="4205420"/>
                </a:lnTo>
                <a:lnTo>
                  <a:pt x="2212592" y="4205420"/>
                </a:lnTo>
                <a:close/>
                <a:moveTo>
                  <a:pt x="13219644" y="3234099"/>
                </a:moveTo>
                <a:lnTo>
                  <a:pt x="14203016" y="3234099"/>
                </a:lnTo>
                <a:lnTo>
                  <a:pt x="14203016" y="4205420"/>
                </a:lnTo>
                <a:lnTo>
                  <a:pt x="13219644" y="4205420"/>
                </a:lnTo>
                <a:close/>
                <a:moveTo>
                  <a:pt x="9934287" y="3234099"/>
                </a:moveTo>
                <a:lnTo>
                  <a:pt x="10906488" y="3234099"/>
                </a:lnTo>
                <a:lnTo>
                  <a:pt x="10906488" y="4205420"/>
                </a:lnTo>
                <a:lnTo>
                  <a:pt x="9934287" y="4205420"/>
                </a:lnTo>
                <a:close/>
                <a:moveTo>
                  <a:pt x="5509130" y="3234099"/>
                </a:moveTo>
                <a:lnTo>
                  <a:pt x="6481328" y="3234099"/>
                </a:lnTo>
                <a:lnTo>
                  <a:pt x="6481328" y="4205420"/>
                </a:lnTo>
                <a:lnTo>
                  <a:pt x="5509130" y="4205420"/>
                </a:lnTo>
                <a:close/>
                <a:moveTo>
                  <a:pt x="15432232" y="3234098"/>
                </a:moveTo>
                <a:lnTo>
                  <a:pt x="16415604" y="3234098"/>
                </a:lnTo>
                <a:lnTo>
                  <a:pt x="16415604" y="4205420"/>
                </a:lnTo>
                <a:lnTo>
                  <a:pt x="15432232" y="4205420"/>
                </a:lnTo>
                <a:close/>
                <a:moveTo>
                  <a:pt x="22350" y="3234097"/>
                </a:moveTo>
                <a:lnTo>
                  <a:pt x="994550" y="3234097"/>
                </a:lnTo>
                <a:lnTo>
                  <a:pt x="994550" y="4205420"/>
                </a:lnTo>
                <a:lnTo>
                  <a:pt x="22350" y="4205420"/>
                </a:lnTo>
                <a:close/>
                <a:moveTo>
                  <a:pt x="11029406" y="3234096"/>
                </a:moveTo>
                <a:lnTo>
                  <a:pt x="12012778" y="3234096"/>
                </a:lnTo>
                <a:lnTo>
                  <a:pt x="12012778" y="4205420"/>
                </a:lnTo>
                <a:lnTo>
                  <a:pt x="11029406" y="4205420"/>
                </a:lnTo>
                <a:close/>
                <a:moveTo>
                  <a:pt x="7732881" y="3234096"/>
                </a:moveTo>
                <a:lnTo>
                  <a:pt x="8716243" y="3234096"/>
                </a:lnTo>
                <a:lnTo>
                  <a:pt x="8716243" y="4205420"/>
                </a:lnTo>
                <a:lnTo>
                  <a:pt x="7732881" y="4205420"/>
                </a:lnTo>
                <a:close/>
                <a:moveTo>
                  <a:pt x="3307705" y="3234096"/>
                </a:moveTo>
                <a:lnTo>
                  <a:pt x="4291078" y="3234096"/>
                </a:lnTo>
                <a:lnTo>
                  <a:pt x="4291078" y="4205420"/>
                </a:lnTo>
                <a:lnTo>
                  <a:pt x="3307705" y="4205420"/>
                </a:lnTo>
                <a:close/>
                <a:moveTo>
                  <a:pt x="16538522" y="3234095"/>
                </a:moveTo>
                <a:lnTo>
                  <a:pt x="17510722" y="3234095"/>
                </a:lnTo>
                <a:lnTo>
                  <a:pt x="17510722" y="4205420"/>
                </a:lnTo>
                <a:lnTo>
                  <a:pt x="16538522" y="4205420"/>
                </a:lnTo>
                <a:close/>
                <a:moveTo>
                  <a:pt x="14314763" y="3234095"/>
                </a:moveTo>
                <a:lnTo>
                  <a:pt x="15298135" y="3234095"/>
                </a:lnTo>
                <a:lnTo>
                  <a:pt x="15298135" y="4205420"/>
                </a:lnTo>
                <a:lnTo>
                  <a:pt x="14314763" y="4205420"/>
                </a:lnTo>
                <a:close/>
                <a:moveTo>
                  <a:pt x="6604243" y="3234095"/>
                </a:moveTo>
                <a:lnTo>
                  <a:pt x="7576442" y="3234095"/>
                </a:lnTo>
                <a:lnTo>
                  <a:pt x="7576442" y="4205420"/>
                </a:lnTo>
                <a:lnTo>
                  <a:pt x="6604243" y="4205420"/>
                </a:lnTo>
                <a:close/>
                <a:moveTo>
                  <a:pt x="7732898" y="2163430"/>
                </a:moveTo>
                <a:lnTo>
                  <a:pt x="8716243" y="2163430"/>
                </a:lnTo>
                <a:lnTo>
                  <a:pt x="8716243" y="3123724"/>
                </a:lnTo>
                <a:lnTo>
                  <a:pt x="7732898" y="3123724"/>
                </a:lnTo>
                <a:close/>
                <a:moveTo>
                  <a:pt x="22364" y="2163430"/>
                </a:moveTo>
                <a:lnTo>
                  <a:pt x="994564" y="2163430"/>
                </a:lnTo>
                <a:lnTo>
                  <a:pt x="994564" y="3123724"/>
                </a:lnTo>
                <a:lnTo>
                  <a:pt x="22364" y="3123724"/>
                </a:lnTo>
                <a:close/>
                <a:moveTo>
                  <a:pt x="12124526" y="2163429"/>
                </a:moveTo>
                <a:lnTo>
                  <a:pt x="13107898" y="2163429"/>
                </a:lnTo>
                <a:lnTo>
                  <a:pt x="13107898" y="3123723"/>
                </a:lnTo>
                <a:lnTo>
                  <a:pt x="12124526" y="3123723"/>
                </a:lnTo>
                <a:close/>
                <a:moveTo>
                  <a:pt x="9934287" y="2163429"/>
                </a:moveTo>
                <a:lnTo>
                  <a:pt x="10906488" y="2163429"/>
                </a:lnTo>
                <a:lnTo>
                  <a:pt x="10906488" y="3123724"/>
                </a:lnTo>
                <a:lnTo>
                  <a:pt x="9934287" y="3123724"/>
                </a:lnTo>
                <a:close/>
                <a:moveTo>
                  <a:pt x="4402840" y="2163429"/>
                </a:moveTo>
                <a:lnTo>
                  <a:pt x="5386215" y="2163429"/>
                </a:lnTo>
                <a:lnTo>
                  <a:pt x="5386215" y="3123723"/>
                </a:lnTo>
                <a:lnTo>
                  <a:pt x="4402840" y="3123723"/>
                </a:lnTo>
                <a:close/>
                <a:moveTo>
                  <a:pt x="2212602" y="2163429"/>
                </a:moveTo>
                <a:lnTo>
                  <a:pt x="3195974" y="2163429"/>
                </a:lnTo>
                <a:lnTo>
                  <a:pt x="3195974" y="3123724"/>
                </a:lnTo>
                <a:lnTo>
                  <a:pt x="2212602" y="3123724"/>
                </a:lnTo>
                <a:close/>
                <a:moveTo>
                  <a:pt x="15432232" y="2163428"/>
                </a:moveTo>
                <a:lnTo>
                  <a:pt x="16415604" y="2163428"/>
                </a:lnTo>
                <a:lnTo>
                  <a:pt x="16415604" y="3123722"/>
                </a:lnTo>
                <a:lnTo>
                  <a:pt x="15432232" y="3123722"/>
                </a:lnTo>
                <a:close/>
                <a:moveTo>
                  <a:pt x="13219644" y="2163428"/>
                </a:moveTo>
                <a:lnTo>
                  <a:pt x="14203016" y="2163428"/>
                </a:lnTo>
                <a:lnTo>
                  <a:pt x="14203016" y="3123722"/>
                </a:lnTo>
                <a:lnTo>
                  <a:pt x="13219644" y="3123722"/>
                </a:lnTo>
                <a:close/>
                <a:moveTo>
                  <a:pt x="11029406" y="2163428"/>
                </a:moveTo>
                <a:lnTo>
                  <a:pt x="12012778" y="2163428"/>
                </a:lnTo>
                <a:lnTo>
                  <a:pt x="12012778" y="3123722"/>
                </a:lnTo>
                <a:lnTo>
                  <a:pt x="11029406" y="3123722"/>
                </a:lnTo>
                <a:close/>
                <a:moveTo>
                  <a:pt x="6604257" y="2163428"/>
                </a:moveTo>
                <a:lnTo>
                  <a:pt x="7576456" y="2163428"/>
                </a:lnTo>
                <a:lnTo>
                  <a:pt x="7576456" y="3123722"/>
                </a:lnTo>
                <a:lnTo>
                  <a:pt x="6604257" y="3123722"/>
                </a:lnTo>
                <a:close/>
                <a:moveTo>
                  <a:pt x="5509136" y="2163428"/>
                </a:moveTo>
                <a:lnTo>
                  <a:pt x="6481338" y="2163428"/>
                </a:lnTo>
                <a:lnTo>
                  <a:pt x="6481338" y="3123722"/>
                </a:lnTo>
                <a:lnTo>
                  <a:pt x="5509136" y="3123722"/>
                </a:lnTo>
                <a:close/>
                <a:moveTo>
                  <a:pt x="3307717" y="2163428"/>
                </a:moveTo>
                <a:lnTo>
                  <a:pt x="4291092" y="2163428"/>
                </a:lnTo>
                <a:lnTo>
                  <a:pt x="4291092" y="3123722"/>
                </a:lnTo>
                <a:lnTo>
                  <a:pt x="3307717" y="3123722"/>
                </a:lnTo>
                <a:close/>
                <a:moveTo>
                  <a:pt x="16538522" y="2163427"/>
                </a:moveTo>
                <a:lnTo>
                  <a:pt x="17510722" y="2163427"/>
                </a:lnTo>
                <a:lnTo>
                  <a:pt x="17510722" y="3123722"/>
                </a:lnTo>
                <a:lnTo>
                  <a:pt x="16538522" y="3123722"/>
                </a:lnTo>
                <a:close/>
                <a:moveTo>
                  <a:pt x="14314763" y="2163427"/>
                </a:moveTo>
                <a:lnTo>
                  <a:pt x="15298135" y="2163427"/>
                </a:lnTo>
                <a:lnTo>
                  <a:pt x="15298135" y="3123722"/>
                </a:lnTo>
                <a:lnTo>
                  <a:pt x="14314763" y="3123722"/>
                </a:lnTo>
                <a:close/>
                <a:moveTo>
                  <a:pt x="8827991" y="2163424"/>
                </a:moveTo>
                <a:lnTo>
                  <a:pt x="9811363" y="2163424"/>
                </a:lnTo>
                <a:lnTo>
                  <a:pt x="9811363" y="3123719"/>
                </a:lnTo>
                <a:lnTo>
                  <a:pt x="8827991" y="3123719"/>
                </a:lnTo>
                <a:close/>
                <a:moveTo>
                  <a:pt x="1117470" y="2163424"/>
                </a:moveTo>
                <a:lnTo>
                  <a:pt x="2100843" y="2163424"/>
                </a:lnTo>
                <a:lnTo>
                  <a:pt x="2100843" y="3123720"/>
                </a:lnTo>
                <a:lnTo>
                  <a:pt x="1117470" y="3123720"/>
                </a:lnTo>
                <a:close/>
                <a:moveTo>
                  <a:pt x="8827991" y="1081717"/>
                </a:moveTo>
                <a:lnTo>
                  <a:pt x="9811363" y="1081717"/>
                </a:lnTo>
                <a:lnTo>
                  <a:pt x="9811363" y="2042017"/>
                </a:lnTo>
                <a:lnTo>
                  <a:pt x="8827991" y="2042017"/>
                </a:lnTo>
                <a:close/>
                <a:moveTo>
                  <a:pt x="1117480" y="1081717"/>
                </a:moveTo>
                <a:lnTo>
                  <a:pt x="2100854" y="1081717"/>
                </a:lnTo>
                <a:lnTo>
                  <a:pt x="2100854" y="2042017"/>
                </a:lnTo>
                <a:lnTo>
                  <a:pt x="1117480" y="2042017"/>
                </a:lnTo>
                <a:close/>
                <a:moveTo>
                  <a:pt x="14314763" y="1081715"/>
                </a:moveTo>
                <a:lnTo>
                  <a:pt x="15298135" y="1081715"/>
                </a:lnTo>
                <a:lnTo>
                  <a:pt x="15298135" y="2042015"/>
                </a:lnTo>
                <a:lnTo>
                  <a:pt x="14314763" y="2042015"/>
                </a:lnTo>
                <a:close/>
                <a:moveTo>
                  <a:pt x="6604256" y="1081715"/>
                </a:moveTo>
                <a:lnTo>
                  <a:pt x="7576454" y="1081715"/>
                </a:lnTo>
                <a:lnTo>
                  <a:pt x="7576454" y="2042015"/>
                </a:lnTo>
                <a:lnTo>
                  <a:pt x="6604256" y="2042015"/>
                </a:lnTo>
                <a:close/>
                <a:moveTo>
                  <a:pt x="16538522" y="1081714"/>
                </a:moveTo>
                <a:lnTo>
                  <a:pt x="17510722" y="1081714"/>
                </a:lnTo>
                <a:lnTo>
                  <a:pt x="17510722" y="2042015"/>
                </a:lnTo>
                <a:lnTo>
                  <a:pt x="16538522" y="2042015"/>
                </a:lnTo>
                <a:close/>
                <a:moveTo>
                  <a:pt x="5509135" y="1081714"/>
                </a:moveTo>
                <a:lnTo>
                  <a:pt x="6481334" y="1081714"/>
                </a:lnTo>
                <a:lnTo>
                  <a:pt x="6481334" y="2042015"/>
                </a:lnTo>
                <a:lnTo>
                  <a:pt x="5509135" y="2042015"/>
                </a:lnTo>
                <a:close/>
                <a:moveTo>
                  <a:pt x="15432232" y="1081714"/>
                </a:moveTo>
                <a:lnTo>
                  <a:pt x="16415604" y="1081714"/>
                </a:lnTo>
                <a:lnTo>
                  <a:pt x="16415604" y="2042015"/>
                </a:lnTo>
                <a:lnTo>
                  <a:pt x="15432232" y="2042015"/>
                </a:lnTo>
                <a:close/>
                <a:moveTo>
                  <a:pt x="13219644" y="1081714"/>
                </a:moveTo>
                <a:lnTo>
                  <a:pt x="14203016" y="1081714"/>
                </a:lnTo>
                <a:lnTo>
                  <a:pt x="14203016" y="2042015"/>
                </a:lnTo>
                <a:lnTo>
                  <a:pt x="13219644" y="2042015"/>
                </a:lnTo>
                <a:close/>
                <a:moveTo>
                  <a:pt x="12135697" y="1081714"/>
                </a:moveTo>
                <a:lnTo>
                  <a:pt x="13119069" y="1081714"/>
                </a:lnTo>
                <a:lnTo>
                  <a:pt x="13119069" y="2042014"/>
                </a:lnTo>
                <a:lnTo>
                  <a:pt x="12135697" y="2042014"/>
                </a:lnTo>
                <a:close/>
                <a:moveTo>
                  <a:pt x="11029406" y="1081714"/>
                </a:moveTo>
                <a:lnTo>
                  <a:pt x="12012778" y="1081714"/>
                </a:lnTo>
                <a:lnTo>
                  <a:pt x="12012778" y="2042014"/>
                </a:lnTo>
                <a:lnTo>
                  <a:pt x="11029406" y="2042014"/>
                </a:lnTo>
                <a:close/>
                <a:moveTo>
                  <a:pt x="4414012" y="1081714"/>
                </a:moveTo>
                <a:lnTo>
                  <a:pt x="5397385" y="1081714"/>
                </a:lnTo>
                <a:lnTo>
                  <a:pt x="5397385" y="2042014"/>
                </a:lnTo>
                <a:lnTo>
                  <a:pt x="4414012" y="2042014"/>
                </a:lnTo>
                <a:close/>
                <a:moveTo>
                  <a:pt x="3307713" y="1081714"/>
                </a:moveTo>
                <a:lnTo>
                  <a:pt x="4291088" y="1081714"/>
                </a:lnTo>
                <a:lnTo>
                  <a:pt x="4291088" y="2042014"/>
                </a:lnTo>
                <a:lnTo>
                  <a:pt x="3307713" y="2042014"/>
                </a:lnTo>
                <a:close/>
                <a:moveTo>
                  <a:pt x="9934287" y="1081711"/>
                </a:moveTo>
                <a:lnTo>
                  <a:pt x="10906488" y="1081711"/>
                </a:lnTo>
                <a:lnTo>
                  <a:pt x="10906488" y="2042012"/>
                </a:lnTo>
                <a:lnTo>
                  <a:pt x="9934287" y="2042012"/>
                </a:lnTo>
                <a:close/>
                <a:moveTo>
                  <a:pt x="2212590" y="1081711"/>
                </a:moveTo>
                <a:lnTo>
                  <a:pt x="3195962" y="1081711"/>
                </a:lnTo>
                <a:lnTo>
                  <a:pt x="3195962" y="2042012"/>
                </a:lnTo>
                <a:lnTo>
                  <a:pt x="2212590" y="2042012"/>
                </a:lnTo>
                <a:close/>
                <a:moveTo>
                  <a:pt x="7732898" y="1070681"/>
                </a:moveTo>
                <a:lnTo>
                  <a:pt x="8716243" y="1070681"/>
                </a:lnTo>
                <a:lnTo>
                  <a:pt x="8716243" y="2030981"/>
                </a:lnTo>
                <a:lnTo>
                  <a:pt x="7732898" y="2030981"/>
                </a:lnTo>
                <a:close/>
                <a:moveTo>
                  <a:pt x="22364" y="1070681"/>
                </a:moveTo>
                <a:lnTo>
                  <a:pt x="994563" y="1070681"/>
                </a:lnTo>
                <a:lnTo>
                  <a:pt x="994563" y="2030981"/>
                </a:lnTo>
                <a:lnTo>
                  <a:pt x="22364" y="2030981"/>
                </a:lnTo>
                <a:close/>
                <a:moveTo>
                  <a:pt x="3307713" y="4"/>
                </a:moveTo>
                <a:lnTo>
                  <a:pt x="4291086" y="4"/>
                </a:lnTo>
                <a:lnTo>
                  <a:pt x="4291086" y="960300"/>
                </a:lnTo>
                <a:lnTo>
                  <a:pt x="3307713" y="960300"/>
                </a:lnTo>
                <a:close/>
                <a:moveTo>
                  <a:pt x="11029406" y="4"/>
                </a:moveTo>
                <a:lnTo>
                  <a:pt x="12012778" y="4"/>
                </a:lnTo>
                <a:lnTo>
                  <a:pt x="12012778" y="960300"/>
                </a:lnTo>
                <a:lnTo>
                  <a:pt x="11029406" y="960300"/>
                </a:lnTo>
                <a:close/>
                <a:moveTo>
                  <a:pt x="4402834" y="4"/>
                </a:moveTo>
                <a:lnTo>
                  <a:pt x="5386206" y="4"/>
                </a:lnTo>
                <a:lnTo>
                  <a:pt x="5386206" y="960300"/>
                </a:lnTo>
                <a:lnTo>
                  <a:pt x="4402834" y="960300"/>
                </a:lnTo>
                <a:close/>
                <a:moveTo>
                  <a:pt x="12124526" y="4"/>
                </a:moveTo>
                <a:lnTo>
                  <a:pt x="13107898" y="4"/>
                </a:lnTo>
                <a:lnTo>
                  <a:pt x="13107898" y="960300"/>
                </a:lnTo>
                <a:lnTo>
                  <a:pt x="12124526" y="960300"/>
                </a:lnTo>
                <a:close/>
                <a:moveTo>
                  <a:pt x="5509132" y="4"/>
                </a:moveTo>
                <a:lnTo>
                  <a:pt x="6481332" y="4"/>
                </a:lnTo>
                <a:lnTo>
                  <a:pt x="6481332" y="960300"/>
                </a:lnTo>
                <a:lnTo>
                  <a:pt x="5509132" y="960300"/>
                </a:lnTo>
                <a:close/>
                <a:moveTo>
                  <a:pt x="13219644" y="3"/>
                </a:moveTo>
                <a:lnTo>
                  <a:pt x="14203016" y="3"/>
                </a:lnTo>
                <a:lnTo>
                  <a:pt x="14203016" y="960300"/>
                </a:lnTo>
                <a:lnTo>
                  <a:pt x="13219644" y="960300"/>
                </a:lnTo>
                <a:close/>
                <a:moveTo>
                  <a:pt x="15432232" y="3"/>
                </a:moveTo>
                <a:lnTo>
                  <a:pt x="16415604" y="3"/>
                </a:lnTo>
                <a:lnTo>
                  <a:pt x="16415604" y="960299"/>
                </a:lnTo>
                <a:lnTo>
                  <a:pt x="15432232" y="960299"/>
                </a:lnTo>
                <a:close/>
                <a:moveTo>
                  <a:pt x="6615422" y="3"/>
                </a:moveTo>
                <a:lnTo>
                  <a:pt x="7587621" y="3"/>
                </a:lnTo>
                <a:lnTo>
                  <a:pt x="7587621" y="960299"/>
                </a:lnTo>
                <a:lnTo>
                  <a:pt x="6615422" y="960299"/>
                </a:lnTo>
                <a:close/>
                <a:moveTo>
                  <a:pt x="14325934" y="3"/>
                </a:moveTo>
                <a:lnTo>
                  <a:pt x="15309306" y="3"/>
                </a:lnTo>
                <a:lnTo>
                  <a:pt x="15309306" y="960299"/>
                </a:lnTo>
                <a:lnTo>
                  <a:pt x="14325934" y="960299"/>
                </a:lnTo>
                <a:close/>
                <a:moveTo>
                  <a:pt x="16538522" y="3"/>
                </a:moveTo>
                <a:lnTo>
                  <a:pt x="17521894" y="3"/>
                </a:lnTo>
                <a:lnTo>
                  <a:pt x="17521894" y="960299"/>
                </a:lnTo>
                <a:lnTo>
                  <a:pt x="16538522" y="960299"/>
                </a:lnTo>
                <a:close/>
                <a:moveTo>
                  <a:pt x="2212590" y="1"/>
                </a:moveTo>
                <a:lnTo>
                  <a:pt x="3195962" y="1"/>
                </a:lnTo>
                <a:lnTo>
                  <a:pt x="3195962" y="960298"/>
                </a:lnTo>
                <a:lnTo>
                  <a:pt x="2212590" y="960298"/>
                </a:lnTo>
                <a:close/>
                <a:moveTo>
                  <a:pt x="9934287" y="1"/>
                </a:moveTo>
                <a:lnTo>
                  <a:pt x="10906488" y="1"/>
                </a:lnTo>
                <a:lnTo>
                  <a:pt x="10906488" y="960297"/>
                </a:lnTo>
                <a:lnTo>
                  <a:pt x="9934287" y="960297"/>
                </a:lnTo>
                <a:close/>
                <a:moveTo>
                  <a:pt x="1106297" y="1"/>
                </a:moveTo>
                <a:lnTo>
                  <a:pt x="2089670" y="1"/>
                </a:lnTo>
                <a:lnTo>
                  <a:pt x="2089670" y="960297"/>
                </a:lnTo>
                <a:lnTo>
                  <a:pt x="1106297" y="960297"/>
                </a:lnTo>
                <a:close/>
                <a:moveTo>
                  <a:pt x="8827991" y="1"/>
                </a:moveTo>
                <a:lnTo>
                  <a:pt x="9800192" y="1"/>
                </a:lnTo>
                <a:lnTo>
                  <a:pt x="9800192" y="960297"/>
                </a:lnTo>
                <a:lnTo>
                  <a:pt x="8827991" y="960297"/>
                </a:lnTo>
                <a:close/>
                <a:moveTo>
                  <a:pt x="0" y="1"/>
                </a:moveTo>
                <a:lnTo>
                  <a:pt x="983372" y="1"/>
                </a:lnTo>
                <a:lnTo>
                  <a:pt x="983372" y="960297"/>
                </a:lnTo>
                <a:lnTo>
                  <a:pt x="0" y="960297"/>
                </a:lnTo>
                <a:close/>
                <a:moveTo>
                  <a:pt x="7721711" y="0"/>
                </a:moveTo>
                <a:lnTo>
                  <a:pt x="8693901" y="0"/>
                </a:lnTo>
                <a:lnTo>
                  <a:pt x="8693901" y="960297"/>
                </a:lnTo>
                <a:lnTo>
                  <a:pt x="7721711" y="96029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Tree>
    <p:extLst>
      <p:ext uri="{BB962C8B-B14F-4D97-AF65-F5344CB8AC3E}">
        <p14:creationId xmlns:p14="http://schemas.microsoft.com/office/powerpoint/2010/main" val="233572137"/>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13">
    <p:spTree>
      <p:nvGrpSpPr>
        <p:cNvPr id="1" name=""/>
        <p:cNvGrpSpPr/>
        <p:nvPr/>
      </p:nvGrpSpPr>
      <p:grpSpPr>
        <a:xfrm>
          <a:off x="0" y="0"/>
          <a:ext cx="0" cy="0"/>
          <a:chOff x="0" y="0"/>
          <a:chExt cx="0" cy="0"/>
        </a:xfrm>
      </p:grpSpPr>
      <p:sp>
        <p:nvSpPr>
          <p:cNvPr id="3" name="Freeform 10"/>
          <p:cNvSpPr>
            <a:spLocks noGrp="1" noChangeAspect="1" noEditPoints="1"/>
          </p:cNvSpPr>
          <p:nvPr>
            <p:ph type="pic" sz="quarter" idx="10"/>
          </p:nvPr>
        </p:nvSpPr>
        <p:spPr bwMode="auto">
          <a:xfrm flipH="1">
            <a:off x="1" y="2"/>
            <a:ext cx="14712020" cy="4511040"/>
          </a:xfrm>
          <a:custGeom>
            <a:avLst/>
            <a:gdLst>
              <a:gd name="T0" fmla="*/ 6457 w 7550"/>
              <a:gd name="T1" fmla="*/ 903 h 2315"/>
              <a:gd name="T2" fmla="*/ 6417 w 7550"/>
              <a:gd name="T3" fmla="*/ 1027 h 2315"/>
              <a:gd name="T4" fmla="*/ 6432 w 7550"/>
              <a:gd name="T5" fmla="*/ 1156 h 2315"/>
              <a:gd name="T6" fmla="*/ 6503 w 7550"/>
              <a:gd name="T7" fmla="*/ 1270 h 2315"/>
              <a:gd name="T8" fmla="*/ 6617 w 7550"/>
              <a:gd name="T9" fmla="*/ 1341 h 2315"/>
              <a:gd name="T10" fmla="*/ 6746 w 7550"/>
              <a:gd name="T11" fmla="*/ 1356 h 2315"/>
              <a:gd name="T12" fmla="*/ 6871 w 7550"/>
              <a:gd name="T13" fmla="*/ 1316 h 2315"/>
              <a:gd name="T14" fmla="*/ 4907 w 7550"/>
              <a:gd name="T15" fmla="*/ 1501 h 2315"/>
              <a:gd name="T16" fmla="*/ 4836 w 7550"/>
              <a:gd name="T17" fmla="*/ 1615 h 2315"/>
              <a:gd name="T18" fmla="*/ 4821 w 7550"/>
              <a:gd name="T19" fmla="*/ 1745 h 2315"/>
              <a:gd name="T20" fmla="*/ 4861 w 7550"/>
              <a:gd name="T21" fmla="*/ 1870 h 2315"/>
              <a:gd name="T22" fmla="*/ 4955 w 7550"/>
              <a:gd name="T23" fmla="*/ 1968 h 2315"/>
              <a:gd name="T24" fmla="*/ 5078 w 7550"/>
              <a:gd name="T25" fmla="*/ 2014 h 2315"/>
              <a:gd name="T26" fmla="*/ 5207 w 7550"/>
              <a:gd name="T27" fmla="*/ 2004 h 2315"/>
              <a:gd name="T28" fmla="*/ 5324 w 7550"/>
              <a:gd name="T29" fmla="*/ 1940 h 2315"/>
              <a:gd name="T30" fmla="*/ 3635 w 7550"/>
              <a:gd name="T31" fmla="*/ 1847 h 2315"/>
              <a:gd name="T32" fmla="*/ 3588 w 7550"/>
              <a:gd name="T33" fmla="*/ 1970 h 2315"/>
              <a:gd name="T34" fmla="*/ 3597 w 7550"/>
              <a:gd name="T35" fmla="*/ 2100 h 2315"/>
              <a:gd name="T36" fmla="*/ 3663 w 7550"/>
              <a:gd name="T37" fmla="*/ 2216 h 2315"/>
              <a:gd name="T38" fmla="*/ 3773 w 7550"/>
              <a:gd name="T39" fmla="*/ 2293 h 2315"/>
              <a:gd name="T40" fmla="*/ 3901 w 7550"/>
              <a:gd name="T41" fmla="*/ 2315 h 2315"/>
              <a:gd name="T42" fmla="*/ 4028 w 7550"/>
              <a:gd name="T43" fmla="*/ 2281 h 2315"/>
              <a:gd name="T44" fmla="*/ 4538 w 7550"/>
              <a:gd name="T45" fmla="*/ 0 h 2315"/>
              <a:gd name="T46" fmla="*/ 3395 w 7550"/>
              <a:gd name="T47" fmla="*/ 1176 h 2315"/>
              <a:gd name="T48" fmla="*/ 3373 w 7550"/>
              <a:gd name="T49" fmla="*/ 1305 h 2315"/>
              <a:gd name="T50" fmla="*/ 3407 w 7550"/>
              <a:gd name="T51" fmla="*/ 1431 h 2315"/>
              <a:gd name="T52" fmla="*/ 3496 w 7550"/>
              <a:gd name="T53" fmla="*/ 1535 h 2315"/>
              <a:gd name="T54" fmla="*/ 3616 w 7550"/>
              <a:gd name="T55" fmla="*/ 1587 h 2315"/>
              <a:gd name="T56" fmla="*/ 3747 w 7550"/>
              <a:gd name="T57" fmla="*/ 1584 h 2315"/>
              <a:gd name="T58" fmla="*/ 3866 w 7550"/>
              <a:gd name="T59" fmla="*/ 1525 h 2315"/>
              <a:gd name="T60" fmla="*/ 2175 w 7550"/>
              <a:gd name="T61" fmla="*/ 1432 h 2315"/>
              <a:gd name="T62" fmla="*/ 2122 w 7550"/>
              <a:gd name="T63" fmla="*/ 1553 h 2315"/>
              <a:gd name="T64" fmla="*/ 2125 w 7550"/>
              <a:gd name="T65" fmla="*/ 1682 h 2315"/>
              <a:gd name="T66" fmla="*/ 2184 w 7550"/>
              <a:gd name="T67" fmla="*/ 1801 h 2315"/>
              <a:gd name="T68" fmla="*/ 2291 w 7550"/>
              <a:gd name="T69" fmla="*/ 1885 h 2315"/>
              <a:gd name="T70" fmla="*/ 2418 w 7550"/>
              <a:gd name="T71" fmla="*/ 1913 h 2315"/>
              <a:gd name="T72" fmla="*/ 2546 w 7550"/>
              <a:gd name="T73" fmla="*/ 1885 h 2315"/>
              <a:gd name="T74" fmla="*/ 3522 w 7550"/>
              <a:gd name="T75" fmla="*/ 0 h 2315"/>
              <a:gd name="T76" fmla="*/ 1012 w 7550"/>
              <a:gd name="T77" fmla="*/ 1680 h 2315"/>
              <a:gd name="T78" fmla="*/ 983 w 7550"/>
              <a:gd name="T79" fmla="*/ 1807 h 2315"/>
              <a:gd name="T80" fmla="*/ 1012 w 7550"/>
              <a:gd name="T81" fmla="*/ 1935 h 2315"/>
              <a:gd name="T82" fmla="*/ 1094 w 7550"/>
              <a:gd name="T83" fmla="*/ 2043 h 2315"/>
              <a:gd name="T84" fmla="*/ 1213 w 7550"/>
              <a:gd name="T85" fmla="*/ 2101 h 2315"/>
              <a:gd name="T86" fmla="*/ 1343 w 7550"/>
              <a:gd name="T87" fmla="*/ 2104 h 2315"/>
              <a:gd name="T88" fmla="*/ 1465 w 7550"/>
              <a:gd name="T89" fmla="*/ 2052 h 2315"/>
              <a:gd name="T90" fmla="*/ 67 w 7550"/>
              <a:gd name="T91" fmla="*/ 1664 h 2315"/>
              <a:gd name="T92" fmla="*/ 9 w 7550"/>
              <a:gd name="T93" fmla="*/ 1783 h 2315"/>
              <a:gd name="T94" fmla="*/ 6 w 7550"/>
              <a:gd name="T95" fmla="*/ 1913 h 2315"/>
              <a:gd name="T96" fmla="*/ 58 w 7550"/>
              <a:gd name="T97" fmla="*/ 2034 h 2315"/>
              <a:gd name="T98" fmla="*/ 161 w 7550"/>
              <a:gd name="T99" fmla="*/ 2122 h 2315"/>
              <a:gd name="T100" fmla="*/ 288 w 7550"/>
              <a:gd name="T101" fmla="*/ 2156 h 2315"/>
              <a:gd name="T102" fmla="*/ 417 w 7550"/>
              <a:gd name="T103" fmla="*/ 2135 h 2315"/>
              <a:gd name="T104" fmla="*/ 2585 w 7550"/>
              <a:gd name="T105" fmla="*/ 0 h 2315"/>
              <a:gd name="T106" fmla="*/ 100 w 7550"/>
              <a:gd name="T107" fmla="*/ 712 h 2315"/>
              <a:gd name="T108" fmla="*/ 66 w 7550"/>
              <a:gd name="T109" fmla="*/ 839 h 2315"/>
              <a:gd name="T110" fmla="*/ 88 w 7550"/>
              <a:gd name="T111" fmla="*/ 968 h 2315"/>
              <a:gd name="T112" fmla="*/ 166 w 7550"/>
              <a:gd name="T113" fmla="*/ 1078 h 2315"/>
              <a:gd name="T114" fmla="*/ 282 w 7550"/>
              <a:gd name="T115" fmla="*/ 1143 h 2315"/>
              <a:gd name="T116" fmla="*/ 412 w 7550"/>
              <a:gd name="T117" fmla="*/ 1152 h 2315"/>
              <a:gd name="T118" fmla="*/ 534 w 7550"/>
              <a:gd name="T119" fmla="*/ 1106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50" h="2315">
                <a:moveTo>
                  <a:pt x="7550" y="651"/>
                </a:moveTo>
                <a:lnTo>
                  <a:pt x="7550" y="0"/>
                </a:lnTo>
                <a:lnTo>
                  <a:pt x="7346" y="0"/>
                </a:lnTo>
                <a:lnTo>
                  <a:pt x="6503" y="842"/>
                </a:lnTo>
                <a:lnTo>
                  <a:pt x="6492" y="853"/>
                </a:lnTo>
                <a:lnTo>
                  <a:pt x="6482" y="865"/>
                </a:lnTo>
                <a:lnTo>
                  <a:pt x="6473" y="877"/>
                </a:lnTo>
                <a:lnTo>
                  <a:pt x="6465" y="890"/>
                </a:lnTo>
                <a:lnTo>
                  <a:pt x="6457" y="903"/>
                </a:lnTo>
                <a:lnTo>
                  <a:pt x="6450" y="916"/>
                </a:lnTo>
                <a:lnTo>
                  <a:pt x="6443" y="929"/>
                </a:lnTo>
                <a:lnTo>
                  <a:pt x="6437" y="942"/>
                </a:lnTo>
                <a:lnTo>
                  <a:pt x="6432" y="956"/>
                </a:lnTo>
                <a:lnTo>
                  <a:pt x="6428" y="970"/>
                </a:lnTo>
                <a:lnTo>
                  <a:pt x="6424" y="984"/>
                </a:lnTo>
                <a:lnTo>
                  <a:pt x="6421" y="998"/>
                </a:lnTo>
                <a:lnTo>
                  <a:pt x="6418" y="1012"/>
                </a:lnTo>
                <a:lnTo>
                  <a:pt x="6417" y="1027"/>
                </a:lnTo>
                <a:lnTo>
                  <a:pt x="6416" y="1042"/>
                </a:lnTo>
                <a:lnTo>
                  <a:pt x="6415" y="1057"/>
                </a:lnTo>
                <a:lnTo>
                  <a:pt x="6416" y="1071"/>
                </a:lnTo>
                <a:lnTo>
                  <a:pt x="6417" y="1085"/>
                </a:lnTo>
                <a:lnTo>
                  <a:pt x="6418" y="1100"/>
                </a:lnTo>
                <a:lnTo>
                  <a:pt x="6421" y="1114"/>
                </a:lnTo>
                <a:lnTo>
                  <a:pt x="6424" y="1128"/>
                </a:lnTo>
                <a:lnTo>
                  <a:pt x="6428" y="1142"/>
                </a:lnTo>
                <a:lnTo>
                  <a:pt x="6432" y="1156"/>
                </a:lnTo>
                <a:lnTo>
                  <a:pt x="6437" y="1170"/>
                </a:lnTo>
                <a:lnTo>
                  <a:pt x="6443" y="1183"/>
                </a:lnTo>
                <a:lnTo>
                  <a:pt x="6450" y="1196"/>
                </a:lnTo>
                <a:lnTo>
                  <a:pt x="6457" y="1210"/>
                </a:lnTo>
                <a:lnTo>
                  <a:pt x="6465" y="1223"/>
                </a:lnTo>
                <a:lnTo>
                  <a:pt x="6473" y="1235"/>
                </a:lnTo>
                <a:lnTo>
                  <a:pt x="6482" y="1247"/>
                </a:lnTo>
                <a:lnTo>
                  <a:pt x="6492" y="1259"/>
                </a:lnTo>
                <a:lnTo>
                  <a:pt x="6503" y="1270"/>
                </a:lnTo>
                <a:lnTo>
                  <a:pt x="6514" y="1281"/>
                </a:lnTo>
                <a:lnTo>
                  <a:pt x="6526" y="1291"/>
                </a:lnTo>
                <a:lnTo>
                  <a:pt x="6538" y="1300"/>
                </a:lnTo>
                <a:lnTo>
                  <a:pt x="6550" y="1308"/>
                </a:lnTo>
                <a:lnTo>
                  <a:pt x="6564" y="1316"/>
                </a:lnTo>
                <a:lnTo>
                  <a:pt x="6577" y="1324"/>
                </a:lnTo>
                <a:lnTo>
                  <a:pt x="6590" y="1330"/>
                </a:lnTo>
                <a:lnTo>
                  <a:pt x="6603" y="1336"/>
                </a:lnTo>
                <a:lnTo>
                  <a:pt x="6617" y="1341"/>
                </a:lnTo>
                <a:lnTo>
                  <a:pt x="6631" y="1345"/>
                </a:lnTo>
                <a:lnTo>
                  <a:pt x="6645" y="1349"/>
                </a:lnTo>
                <a:lnTo>
                  <a:pt x="6659" y="1352"/>
                </a:lnTo>
                <a:lnTo>
                  <a:pt x="6673" y="1355"/>
                </a:lnTo>
                <a:lnTo>
                  <a:pt x="6688" y="1356"/>
                </a:lnTo>
                <a:lnTo>
                  <a:pt x="6702" y="1357"/>
                </a:lnTo>
                <a:lnTo>
                  <a:pt x="6717" y="1358"/>
                </a:lnTo>
                <a:lnTo>
                  <a:pt x="6732" y="1357"/>
                </a:lnTo>
                <a:lnTo>
                  <a:pt x="6746" y="1356"/>
                </a:lnTo>
                <a:lnTo>
                  <a:pt x="6761" y="1355"/>
                </a:lnTo>
                <a:lnTo>
                  <a:pt x="6775" y="1352"/>
                </a:lnTo>
                <a:lnTo>
                  <a:pt x="6789" y="1349"/>
                </a:lnTo>
                <a:lnTo>
                  <a:pt x="6803" y="1345"/>
                </a:lnTo>
                <a:lnTo>
                  <a:pt x="6817" y="1341"/>
                </a:lnTo>
                <a:lnTo>
                  <a:pt x="6831" y="1336"/>
                </a:lnTo>
                <a:lnTo>
                  <a:pt x="6844" y="1330"/>
                </a:lnTo>
                <a:lnTo>
                  <a:pt x="6858" y="1324"/>
                </a:lnTo>
                <a:lnTo>
                  <a:pt x="6871" y="1316"/>
                </a:lnTo>
                <a:lnTo>
                  <a:pt x="6884" y="1308"/>
                </a:lnTo>
                <a:lnTo>
                  <a:pt x="6896" y="1300"/>
                </a:lnTo>
                <a:lnTo>
                  <a:pt x="6908" y="1291"/>
                </a:lnTo>
                <a:lnTo>
                  <a:pt x="6920" y="1281"/>
                </a:lnTo>
                <a:lnTo>
                  <a:pt x="6931" y="1270"/>
                </a:lnTo>
                <a:lnTo>
                  <a:pt x="7550" y="651"/>
                </a:lnTo>
                <a:close/>
                <a:moveTo>
                  <a:pt x="7265" y="0"/>
                </a:moveTo>
                <a:lnTo>
                  <a:pt x="6409" y="0"/>
                </a:lnTo>
                <a:lnTo>
                  <a:pt x="4907" y="1501"/>
                </a:lnTo>
                <a:lnTo>
                  <a:pt x="4897" y="1512"/>
                </a:lnTo>
                <a:lnTo>
                  <a:pt x="4887" y="1524"/>
                </a:lnTo>
                <a:lnTo>
                  <a:pt x="4878" y="1537"/>
                </a:lnTo>
                <a:lnTo>
                  <a:pt x="4869" y="1549"/>
                </a:lnTo>
                <a:lnTo>
                  <a:pt x="4861" y="1562"/>
                </a:lnTo>
                <a:lnTo>
                  <a:pt x="4854" y="1575"/>
                </a:lnTo>
                <a:lnTo>
                  <a:pt x="4847" y="1588"/>
                </a:lnTo>
                <a:lnTo>
                  <a:pt x="4842" y="1601"/>
                </a:lnTo>
                <a:lnTo>
                  <a:pt x="4836" y="1615"/>
                </a:lnTo>
                <a:lnTo>
                  <a:pt x="4832" y="1629"/>
                </a:lnTo>
                <a:lnTo>
                  <a:pt x="4828" y="1643"/>
                </a:lnTo>
                <a:lnTo>
                  <a:pt x="4825" y="1657"/>
                </a:lnTo>
                <a:lnTo>
                  <a:pt x="4823" y="1671"/>
                </a:lnTo>
                <a:lnTo>
                  <a:pt x="4821" y="1686"/>
                </a:lnTo>
                <a:lnTo>
                  <a:pt x="4820" y="1701"/>
                </a:lnTo>
                <a:lnTo>
                  <a:pt x="4820" y="1716"/>
                </a:lnTo>
                <a:lnTo>
                  <a:pt x="4820" y="1730"/>
                </a:lnTo>
                <a:lnTo>
                  <a:pt x="4821" y="1745"/>
                </a:lnTo>
                <a:lnTo>
                  <a:pt x="4823" y="1759"/>
                </a:lnTo>
                <a:lnTo>
                  <a:pt x="4825" y="1773"/>
                </a:lnTo>
                <a:lnTo>
                  <a:pt x="4828" y="1787"/>
                </a:lnTo>
                <a:lnTo>
                  <a:pt x="4832" y="1801"/>
                </a:lnTo>
                <a:lnTo>
                  <a:pt x="4836" y="1815"/>
                </a:lnTo>
                <a:lnTo>
                  <a:pt x="4842" y="1829"/>
                </a:lnTo>
                <a:lnTo>
                  <a:pt x="4847" y="1842"/>
                </a:lnTo>
                <a:lnTo>
                  <a:pt x="4854" y="1857"/>
                </a:lnTo>
                <a:lnTo>
                  <a:pt x="4861" y="1870"/>
                </a:lnTo>
                <a:lnTo>
                  <a:pt x="4869" y="1882"/>
                </a:lnTo>
                <a:lnTo>
                  <a:pt x="4878" y="1894"/>
                </a:lnTo>
                <a:lnTo>
                  <a:pt x="4887" y="1906"/>
                </a:lnTo>
                <a:lnTo>
                  <a:pt x="4897" y="1918"/>
                </a:lnTo>
                <a:lnTo>
                  <a:pt x="4907" y="1929"/>
                </a:lnTo>
                <a:lnTo>
                  <a:pt x="4919" y="1940"/>
                </a:lnTo>
                <a:lnTo>
                  <a:pt x="4930" y="1950"/>
                </a:lnTo>
                <a:lnTo>
                  <a:pt x="4942" y="1959"/>
                </a:lnTo>
                <a:lnTo>
                  <a:pt x="4955" y="1968"/>
                </a:lnTo>
                <a:lnTo>
                  <a:pt x="4968" y="1975"/>
                </a:lnTo>
                <a:lnTo>
                  <a:pt x="4981" y="1983"/>
                </a:lnTo>
                <a:lnTo>
                  <a:pt x="4994" y="1989"/>
                </a:lnTo>
                <a:lnTo>
                  <a:pt x="5008" y="1995"/>
                </a:lnTo>
                <a:lnTo>
                  <a:pt x="5021" y="2000"/>
                </a:lnTo>
                <a:lnTo>
                  <a:pt x="5035" y="2004"/>
                </a:lnTo>
                <a:lnTo>
                  <a:pt x="5049" y="2008"/>
                </a:lnTo>
                <a:lnTo>
                  <a:pt x="5063" y="2011"/>
                </a:lnTo>
                <a:lnTo>
                  <a:pt x="5078" y="2014"/>
                </a:lnTo>
                <a:lnTo>
                  <a:pt x="5092" y="2015"/>
                </a:lnTo>
                <a:lnTo>
                  <a:pt x="5107" y="2016"/>
                </a:lnTo>
                <a:lnTo>
                  <a:pt x="5122" y="2018"/>
                </a:lnTo>
                <a:lnTo>
                  <a:pt x="5136" y="2016"/>
                </a:lnTo>
                <a:lnTo>
                  <a:pt x="5151" y="2015"/>
                </a:lnTo>
                <a:lnTo>
                  <a:pt x="5165" y="2014"/>
                </a:lnTo>
                <a:lnTo>
                  <a:pt x="5179" y="2011"/>
                </a:lnTo>
                <a:lnTo>
                  <a:pt x="5193" y="2008"/>
                </a:lnTo>
                <a:lnTo>
                  <a:pt x="5207" y="2004"/>
                </a:lnTo>
                <a:lnTo>
                  <a:pt x="5221" y="2000"/>
                </a:lnTo>
                <a:lnTo>
                  <a:pt x="5235" y="1995"/>
                </a:lnTo>
                <a:lnTo>
                  <a:pt x="5249" y="1989"/>
                </a:lnTo>
                <a:lnTo>
                  <a:pt x="5263" y="1983"/>
                </a:lnTo>
                <a:lnTo>
                  <a:pt x="5276" y="1975"/>
                </a:lnTo>
                <a:lnTo>
                  <a:pt x="5288" y="1968"/>
                </a:lnTo>
                <a:lnTo>
                  <a:pt x="5301" y="1959"/>
                </a:lnTo>
                <a:lnTo>
                  <a:pt x="5313" y="1950"/>
                </a:lnTo>
                <a:lnTo>
                  <a:pt x="5324" y="1940"/>
                </a:lnTo>
                <a:lnTo>
                  <a:pt x="5335" y="1929"/>
                </a:lnTo>
                <a:lnTo>
                  <a:pt x="7265" y="0"/>
                </a:lnTo>
                <a:close/>
                <a:moveTo>
                  <a:pt x="6330" y="0"/>
                </a:moveTo>
                <a:lnTo>
                  <a:pt x="5474" y="0"/>
                </a:lnTo>
                <a:lnTo>
                  <a:pt x="3673" y="1800"/>
                </a:lnTo>
                <a:lnTo>
                  <a:pt x="3663" y="1811"/>
                </a:lnTo>
                <a:lnTo>
                  <a:pt x="3653" y="1822"/>
                </a:lnTo>
                <a:lnTo>
                  <a:pt x="3644" y="1834"/>
                </a:lnTo>
                <a:lnTo>
                  <a:pt x="3635" y="1847"/>
                </a:lnTo>
                <a:lnTo>
                  <a:pt x="3626" y="1860"/>
                </a:lnTo>
                <a:lnTo>
                  <a:pt x="3619" y="1873"/>
                </a:lnTo>
                <a:lnTo>
                  <a:pt x="3613" y="1886"/>
                </a:lnTo>
                <a:lnTo>
                  <a:pt x="3607" y="1900"/>
                </a:lnTo>
                <a:lnTo>
                  <a:pt x="3602" y="1914"/>
                </a:lnTo>
                <a:lnTo>
                  <a:pt x="3597" y="1927"/>
                </a:lnTo>
                <a:lnTo>
                  <a:pt x="3593" y="1941"/>
                </a:lnTo>
                <a:lnTo>
                  <a:pt x="3590" y="1956"/>
                </a:lnTo>
                <a:lnTo>
                  <a:pt x="3588" y="1970"/>
                </a:lnTo>
                <a:lnTo>
                  <a:pt x="3586" y="1984"/>
                </a:lnTo>
                <a:lnTo>
                  <a:pt x="3585" y="1999"/>
                </a:lnTo>
                <a:lnTo>
                  <a:pt x="3585" y="2013"/>
                </a:lnTo>
                <a:lnTo>
                  <a:pt x="3585" y="2029"/>
                </a:lnTo>
                <a:lnTo>
                  <a:pt x="3586" y="2043"/>
                </a:lnTo>
                <a:lnTo>
                  <a:pt x="3588" y="2057"/>
                </a:lnTo>
                <a:lnTo>
                  <a:pt x="3590" y="2072"/>
                </a:lnTo>
                <a:lnTo>
                  <a:pt x="3593" y="2086"/>
                </a:lnTo>
                <a:lnTo>
                  <a:pt x="3597" y="2100"/>
                </a:lnTo>
                <a:lnTo>
                  <a:pt x="3602" y="2114"/>
                </a:lnTo>
                <a:lnTo>
                  <a:pt x="3607" y="2127"/>
                </a:lnTo>
                <a:lnTo>
                  <a:pt x="3613" y="2141"/>
                </a:lnTo>
                <a:lnTo>
                  <a:pt x="3619" y="2154"/>
                </a:lnTo>
                <a:lnTo>
                  <a:pt x="3626" y="2167"/>
                </a:lnTo>
                <a:lnTo>
                  <a:pt x="3635" y="2181"/>
                </a:lnTo>
                <a:lnTo>
                  <a:pt x="3644" y="2193"/>
                </a:lnTo>
                <a:lnTo>
                  <a:pt x="3653" y="2205"/>
                </a:lnTo>
                <a:lnTo>
                  <a:pt x="3663" y="2216"/>
                </a:lnTo>
                <a:lnTo>
                  <a:pt x="3673" y="2228"/>
                </a:lnTo>
                <a:lnTo>
                  <a:pt x="3685" y="2238"/>
                </a:lnTo>
                <a:lnTo>
                  <a:pt x="3696" y="2248"/>
                </a:lnTo>
                <a:lnTo>
                  <a:pt x="3708" y="2257"/>
                </a:lnTo>
                <a:lnTo>
                  <a:pt x="3720" y="2266"/>
                </a:lnTo>
                <a:lnTo>
                  <a:pt x="3733" y="2274"/>
                </a:lnTo>
                <a:lnTo>
                  <a:pt x="3746" y="2281"/>
                </a:lnTo>
                <a:lnTo>
                  <a:pt x="3759" y="2287"/>
                </a:lnTo>
                <a:lnTo>
                  <a:pt x="3773" y="2293"/>
                </a:lnTo>
                <a:lnTo>
                  <a:pt x="3787" y="2298"/>
                </a:lnTo>
                <a:lnTo>
                  <a:pt x="3801" y="2303"/>
                </a:lnTo>
                <a:lnTo>
                  <a:pt x="3815" y="2307"/>
                </a:lnTo>
                <a:lnTo>
                  <a:pt x="3829" y="2310"/>
                </a:lnTo>
                <a:lnTo>
                  <a:pt x="3844" y="2312"/>
                </a:lnTo>
                <a:lnTo>
                  <a:pt x="3858" y="2314"/>
                </a:lnTo>
                <a:lnTo>
                  <a:pt x="3872" y="2315"/>
                </a:lnTo>
                <a:lnTo>
                  <a:pt x="3887" y="2315"/>
                </a:lnTo>
                <a:lnTo>
                  <a:pt x="3901" y="2315"/>
                </a:lnTo>
                <a:lnTo>
                  <a:pt x="3916" y="2314"/>
                </a:lnTo>
                <a:lnTo>
                  <a:pt x="3931" y="2312"/>
                </a:lnTo>
                <a:lnTo>
                  <a:pt x="3945" y="2310"/>
                </a:lnTo>
                <a:lnTo>
                  <a:pt x="3960" y="2307"/>
                </a:lnTo>
                <a:lnTo>
                  <a:pt x="3974" y="2303"/>
                </a:lnTo>
                <a:lnTo>
                  <a:pt x="3987" y="2298"/>
                </a:lnTo>
                <a:lnTo>
                  <a:pt x="4001" y="2293"/>
                </a:lnTo>
                <a:lnTo>
                  <a:pt x="4015" y="2287"/>
                </a:lnTo>
                <a:lnTo>
                  <a:pt x="4028" y="2281"/>
                </a:lnTo>
                <a:lnTo>
                  <a:pt x="4041" y="2274"/>
                </a:lnTo>
                <a:lnTo>
                  <a:pt x="4053" y="2266"/>
                </a:lnTo>
                <a:lnTo>
                  <a:pt x="4066" y="2257"/>
                </a:lnTo>
                <a:lnTo>
                  <a:pt x="4079" y="2248"/>
                </a:lnTo>
                <a:lnTo>
                  <a:pt x="4090" y="2238"/>
                </a:lnTo>
                <a:lnTo>
                  <a:pt x="4101" y="2228"/>
                </a:lnTo>
                <a:lnTo>
                  <a:pt x="6330" y="0"/>
                </a:lnTo>
                <a:close/>
                <a:moveTo>
                  <a:pt x="5394" y="0"/>
                </a:moveTo>
                <a:lnTo>
                  <a:pt x="4538" y="0"/>
                </a:lnTo>
                <a:lnTo>
                  <a:pt x="3460" y="1077"/>
                </a:lnTo>
                <a:lnTo>
                  <a:pt x="3450" y="1088"/>
                </a:lnTo>
                <a:lnTo>
                  <a:pt x="3440" y="1100"/>
                </a:lnTo>
                <a:lnTo>
                  <a:pt x="3431" y="1112"/>
                </a:lnTo>
                <a:lnTo>
                  <a:pt x="3422" y="1124"/>
                </a:lnTo>
                <a:lnTo>
                  <a:pt x="3414" y="1137"/>
                </a:lnTo>
                <a:lnTo>
                  <a:pt x="3407" y="1150"/>
                </a:lnTo>
                <a:lnTo>
                  <a:pt x="3400" y="1163"/>
                </a:lnTo>
                <a:lnTo>
                  <a:pt x="3395" y="1176"/>
                </a:lnTo>
                <a:lnTo>
                  <a:pt x="3390" y="1190"/>
                </a:lnTo>
                <a:lnTo>
                  <a:pt x="3385" y="1205"/>
                </a:lnTo>
                <a:lnTo>
                  <a:pt x="3381" y="1219"/>
                </a:lnTo>
                <a:lnTo>
                  <a:pt x="3378" y="1233"/>
                </a:lnTo>
                <a:lnTo>
                  <a:pt x="3376" y="1247"/>
                </a:lnTo>
                <a:lnTo>
                  <a:pt x="3374" y="1262"/>
                </a:lnTo>
                <a:lnTo>
                  <a:pt x="3373" y="1276"/>
                </a:lnTo>
                <a:lnTo>
                  <a:pt x="3373" y="1291"/>
                </a:lnTo>
                <a:lnTo>
                  <a:pt x="3373" y="1305"/>
                </a:lnTo>
                <a:lnTo>
                  <a:pt x="3374" y="1319"/>
                </a:lnTo>
                <a:lnTo>
                  <a:pt x="3376" y="1334"/>
                </a:lnTo>
                <a:lnTo>
                  <a:pt x="3378" y="1348"/>
                </a:lnTo>
                <a:lnTo>
                  <a:pt x="3381" y="1362"/>
                </a:lnTo>
                <a:lnTo>
                  <a:pt x="3385" y="1377"/>
                </a:lnTo>
                <a:lnTo>
                  <a:pt x="3390" y="1391"/>
                </a:lnTo>
                <a:lnTo>
                  <a:pt x="3395" y="1405"/>
                </a:lnTo>
                <a:lnTo>
                  <a:pt x="3400" y="1418"/>
                </a:lnTo>
                <a:lnTo>
                  <a:pt x="3407" y="1431"/>
                </a:lnTo>
                <a:lnTo>
                  <a:pt x="3414" y="1444"/>
                </a:lnTo>
                <a:lnTo>
                  <a:pt x="3422" y="1457"/>
                </a:lnTo>
                <a:lnTo>
                  <a:pt x="3431" y="1469"/>
                </a:lnTo>
                <a:lnTo>
                  <a:pt x="3440" y="1481"/>
                </a:lnTo>
                <a:lnTo>
                  <a:pt x="3450" y="1493"/>
                </a:lnTo>
                <a:lnTo>
                  <a:pt x="3460" y="1504"/>
                </a:lnTo>
                <a:lnTo>
                  <a:pt x="3472" y="1515"/>
                </a:lnTo>
                <a:lnTo>
                  <a:pt x="3483" y="1525"/>
                </a:lnTo>
                <a:lnTo>
                  <a:pt x="3496" y="1535"/>
                </a:lnTo>
                <a:lnTo>
                  <a:pt x="3508" y="1543"/>
                </a:lnTo>
                <a:lnTo>
                  <a:pt x="3521" y="1551"/>
                </a:lnTo>
                <a:lnTo>
                  <a:pt x="3534" y="1558"/>
                </a:lnTo>
                <a:lnTo>
                  <a:pt x="3547" y="1565"/>
                </a:lnTo>
                <a:lnTo>
                  <a:pt x="3561" y="1571"/>
                </a:lnTo>
                <a:lnTo>
                  <a:pt x="3574" y="1576"/>
                </a:lnTo>
                <a:lnTo>
                  <a:pt x="3588" y="1580"/>
                </a:lnTo>
                <a:lnTo>
                  <a:pt x="3602" y="1584"/>
                </a:lnTo>
                <a:lnTo>
                  <a:pt x="3616" y="1587"/>
                </a:lnTo>
                <a:lnTo>
                  <a:pt x="3632" y="1590"/>
                </a:lnTo>
                <a:lnTo>
                  <a:pt x="3646" y="1591"/>
                </a:lnTo>
                <a:lnTo>
                  <a:pt x="3660" y="1592"/>
                </a:lnTo>
                <a:lnTo>
                  <a:pt x="3675" y="1593"/>
                </a:lnTo>
                <a:lnTo>
                  <a:pt x="3689" y="1592"/>
                </a:lnTo>
                <a:lnTo>
                  <a:pt x="3704" y="1591"/>
                </a:lnTo>
                <a:lnTo>
                  <a:pt x="3718" y="1590"/>
                </a:lnTo>
                <a:lnTo>
                  <a:pt x="3732" y="1587"/>
                </a:lnTo>
                <a:lnTo>
                  <a:pt x="3747" y="1584"/>
                </a:lnTo>
                <a:lnTo>
                  <a:pt x="3761" y="1580"/>
                </a:lnTo>
                <a:lnTo>
                  <a:pt x="3774" y="1576"/>
                </a:lnTo>
                <a:lnTo>
                  <a:pt x="3789" y="1571"/>
                </a:lnTo>
                <a:lnTo>
                  <a:pt x="3803" y="1565"/>
                </a:lnTo>
                <a:lnTo>
                  <a:pt x="3816" y="1558"/>
                </a:lnTo>
                <a:lnTo>
                  <a:pt x="3829" y="1551"/>
                </a:lnTo>
                <a:lnTo>
                  <a:pt x="3841" y="1543"/>
                </a:lnTo>
                <a:lnTo>
                  <a:pt x="3854" y="1535"/>
                </a:lnTo>
                <a:lnTo>
                  <a:pt x="3866" y="1525"/>
                </a:lnTo>
                <a:lnTo>
                  <a:pt x="3877" y="1515"/>
                </a:lnTo>
                <a:lnTo>
                  <a:pt x="3888" y="1504"/>
                </a:lnTo>
                <a:lnTo>
                  <a:pt x="5394" y="0"/>
                </a:lnTo>
                <a:close/>
                <a:moveTo>
                  <a:pt x="4457" y="0"/>
                </a:moveTo>
                <a:lnTo>
                  <a:pt x="3602" y="0"/>
                </a:lnTo>
                <a:lnTo>
                  <a:pt x="2205" y="1397"/>
                </a:lnTo>
                <a:lnTo>
                  <a:pt x="2194" y="1408"/>
                </a:lnTo>
                <a:lnTo>
                  <a:pt x="2184" y="1420"/>
                </a:lnTo>
                <a:lnTo>
                  <a:pt x="2175" y="1432"/>
                </a:lnTo>
                <a:lnTo>
                  <a:pt x="2165" y="1444"/>
                </a:lnTo>
                <a:lnTo>
                  <a:pt x="2157" y="1457"/>
                </a:lnTo>
                <a:lnTo>
                  <a:pt x="2150" y="1470"/>
                </a:lnTo>
                <a:lnTo>
                  <a:pt x="2144" y="1483"/>
                </a:lnTo>
                <a:lnTo>
                  <a:pt x="2138" y="1497"/>
                </a:lnTo>
                <a:lnTo>
                  <a:pt x="2133" y="1510"/>
                </a:lnTo>
                <a:lnTo>
                  <a:pt x="2128" y="1524"/>
                </a:lnTo>
                <a:lnTo>
                  <a:pt x="2125" y="1539"/>
                </a:lnTo>
                <a:lnTo>
                  <a:pt x="2122" y="1553"/>
                </a:lnTo>
                <a:lnTo>
                  <a:pt x="2119" y="1568"/>
                </a:lnTo>
                <a:lnTo>
                  <a:pt x="2117" y="1582"/>
                </a:lnTo>
                <a:lnTo>
                  <a:pt x="2116" y="1596"/>
                </a:lnTo>
                <a:lnTo>
                  <a:pt x="2116" y="1611"/>
                </a:lnTo>
                <a:lnTo>
                  <a:pt x="2116" y="1625"/>
                </a:lnTo>
                <a:lnTo>
                  <a:pt x="2117" y="1640"/>
                </a:lnTo>
                <a:lnTo>
                  <a:pt x="2119" y="1654"/>
                </a:lnTo>
                <a:lnTo>
                  <a:pt x="2122" y="1668"/>
                </a:lnTo>
                <a:lnTo>
                  <a:pt x="2125" y="1682"/>
                </a:lnTo>
                <a:lnTo>
                  <a:pt x="2128" y="1697"/>
                </a:lnTo>
                <a:lnTo>
                  <a:pt x="2133" y="1711"/>
                </a:lnTo>
                <a:lnTo>
                  <a:pt x="2138" y="1725"/>
                </a:lnTo>
                <a:lnTo>
                  <a:pt x="2144" y="1738"/>
                </a:lnTo>
                <a:lnTo>
                  <a:pt x="2150" y="1752"/>
                </a:lnTo>
                <a:lnTo>
                  <a:pt x="2157" y="1765"/>
                </a:lnTo>
                <a:lnTo>
                  <a:pt x="2165" y="1777"/>
                </a:lnTo>
                <a:lnTo>
                  <a:pt x="2175" y="1789"/>
                </a:lnTo>
                <a:lnTo>
                  <a:pt x="2184" y="1801"/>
                </a:lnTo>
                <a:lnTo>
                  <a:pt x="2194" y="1813"/>
                </a:lnTo>
                <a:lnTo>
                  <a:pt x="2205" y="1824"/>
                </a:lnTo>
                <a:lnTo>
                  <a:pt x="2216" y="1835"/>
                </a:lnTo>
                <a:lnTo>
                  <a:pt x="2227" y="1845"/>
                </a:lnTo>
                <a:lnTo>
                  <a:pt x="2239" y="1855"/>
                </a:lnTo>
                <a:lnTo>
                  <a:pt x="2252" y="1864"/>
                </a:lnTo>
                <a:lnTo>
                  <a:pt x="2264" y="1871"/>
                </a:lnTo>
                <a:lnTo>
                  <a:pt x="2277" y="1879"/>
                </a:lnTo>
                <a:lnTo>
                  <a:pt x="2291" y="1885"/>
                </a:lnTo>
                <a:lnTo>
                  <a:pt x="2304" y="1891"/>
                </a:lnTo>
                <a:lnTo>
                  <a:pt x="2319" y="1896"/>
                </a:lnTo>
                <a:lnTo>
                  <a:pt x="2333" y="1901"/>
                </a:lnTo>
                <a:lnTo>
                  <a:pt x="2347" y="1904"/>
                </a:lnTo>
                <a:lnTo>
                  <a:pt x="2361" y="1907"/>
                </a:lnTo>
                <a:lnTo>
                  <a:pt x="2375" y="1910"/>
                </a:lnTo>
                <a:lnTo>
                  <a:pt x="2389" y="1911"/>
                </a:lnTo>
                <a:lnTo>
                  <a:pt x="2404" y="1913"/>
                </a:lnTo>
                <a:lnTo>
                  <a:pt x="2418" y="1913"/>
                </a:lnTo>
                <a:lnTo>
                  <a:pt x="2433" y="1913"/>
                </a:lnTo>
                <a:lnTo>
                  <a:pt x="2447" y="1911"/>
                </a:lnTo>
                <a:lnTo>
                  <a:pt x="2462" y="1910"/>
                </a:lnTo>
                <a:lnTo>
                  <a:pt x="2477" y="1907"/>
                </a:lnTo>
                <a:lnTo>
                  <a:pt x="2491" y="1904"/>
                </a:lnTo>
                <a:lnTo>
                  <a:pt x="2505" y="1901"/>
                </a:lnTo>
                <a:lnTo>
                  <a:pt x="2519" y="1896"/>
                </a:lnTo>
                <a:lnTo>
                  <a:pt x="2532" y="1891"/>
                </a:lnTo>
                <a:lnTo>
                  <a:pt x="2546" y="1885"/>
                </a:lnTo>
                <a:lnTo>
                  <a:pt x="2559" y="1879"/>
                </a:lnTo>
                <a:lnTo>
                  <a:pt x="2572" y="1871"/>
                </a:lnTo>
                <a:lnTo>
                  <a:pt x="2585" y="1864"/>
                </a:lnTo>
                <a:lnTo>
                  <a:pt x="2597" y="1855"/>
                </a:lnTo>
                <a:lnTo>
                  <a:pt x="2610" y="1845"/>
                </a:lnTo>
                <a:lnTo>
                  <a:pt x="2621" y="1835"/>
                </a:lnTo>
                <a:lnTo>
                  <a:pt x="2633" y="1824"/>
                </a:lnTo>
                <a:lnTo>
                  <a:pt x="4457" y="0"/>
                </a:lnTo>
                <a:close/>
                <a:moveTo>
                  <a:pt x="3522" y="0"/>
                </a:moveTo>
                <a:lnTo>
                  <a:pt x="2666" y="0"/>
                </a:lnTo>
                <a:lnTo>
                  <a:pt x="1071" y="1594"/>
                </a:lnTo>
                <a:lnTo>
                  <a:pt x="1061" y="1605"/>
                </a:lnTo>
                <a:lnTo>
                  <a:pt x="1051" y="1617"/>
                </a:lnTo>
                <a:lnTo>
                  <a:pt x="1042" y="1629"/>
                </a:lnTo>
                <a:lnTo>
                  <a:pt x="1033" y="1641"/>
                </a:lnTo>
                <a:lnTo>
                  <a:pt x="1025" y="1654"/>
                </a:lnTo>
                <a:lnTo>
                  <a:pt x="1018" y="1667"/>
                </a:lnTo>
                <a:lnTo>
                  <a:pt x="1012" y="1680"/>
                </a:lnTo>
                <a:lnTo>
                  <a:pt x="1006" y="1694"/>
                </a:lnTo>
                <a:lnTo>
                  <a:pt x="1001" y="1708"/>
                </a:lnTo>
                <a:lnTo>
                  <a:pt x="996" y="1722"/>
                </a:lnTo>
                <a:lnTo>
                  <a:pt x="991" y="1736"/>
                </a:lnTo>
                <a:lnTo>
                  <a:pt x="988" y="1750"/>
                </a:lnTo>
                <a:lnTo>
                  <a:pt x="986" y="1764"/>
                </a:lnTo>
                <a:lnTo>
                  <a:pt x="984" y="1779"/>
                </a:lnTo>
                <a:lnTo>
                  <a:pt x="983" y="1793"/>
                </a:lnTo>
                <a:lnTo>
                  <a:pt x="983" y="1807"/>
                </a:lnTo>
                <a:lnTo>
                  <a:pt x="983" y="1822"/>
                </a:lnTo>
                <a:lnTo>
                  <a:pt x="984" y="1836"/>
                </a:lnTo>
                <a:lnTo>
                  <a:pt x="986" y="1851"/>
                </a:lnTo>
                <a:lnTo>
                  <a:pt x="988" y="1866"/>
                </a:lnTo>
                <a:lnTo>
                  <a:pt x="991" y="1880"/>
                </a:lnTo>
                <a:lnTo>
                  <a:pt x="996" y="1894"/>
                </a:lnTo>
                <a:lnTo>
                  <a:pt x="1001" y="1908"/>
                </a:lnTo>
                <a:lnTo>
                  <a:pt x="1006" y="1922"/>
                </a:lnTo>
                <a:lnTo>
                  <a:pt x="1012" y="1935"/>
                </a:lnTo>
                <a:lnTo>
                  <a:pt x="1018" y="1948"/>
                </a:lnTo>
                <a:lnTo>
                  <a:pt x="1025" y="1961"/>
                </a:lnTo>
                <a:lnTo>
                  <a:pt x="1033" y="1974"/>
                </a:lnTo>
                <a:lnTo>
                  <a:pt x="1042" y="1986"/>
                </a:lnTo>
                <a:lnTo>
                  <a:pt x="1051" y="1998"/>
                </a:lnTo>
                <a:lnTo>
                  <a:pt x="1061" y="2010"/>
                </a:lnTo>
                <a:lnTo>
                  <a:pt x="1071" y="2022"/>
                </a:lnTo>
                <a:lnTo>
                  <a:pt x="1083" y="2033"/>
                </a:lnTo>
                <a:lnTo>
                  <a:pt x="1094" y="2043"/>
                </a:lnTo>
                <a:lnTo>
                  <a:pt x="1106" y="2052"/>
                </a:lnTo>
                <a:lnTo>
                  <a:pt x="1118" y="2060"/>
                </a:lnTo>
                <a:lnTo>
                  <a:pt x="1131" y="2068"/>
                </a:lnTo>
                <a:lnTo>
                  <a:pt x="1145" y="2075"/>
                </a:lnTo>
                <a:lnTo>
                  <a:pt x="1158" y="2082"/>
                </a:lnTo>
                <a:lnTo>
                  <a:pt x="1172" y="2088"/>
                </a:lnTo>
                <a:lnTo>
                  <a:pt x="1185" y="2093"/>
                </a:lnTo>
                <a:lnTo>
                  <a:pt x="1199" y="2097"/>
                </a:lnTo>
                <a:lnTo>
                  <a:pt x="1213" y="2101"/>
                </a:lnTo>
                <a:lnTo>
                  <a:pt x="1227" y="2104"/>
                </a:lnTo>
                <a:lnTo>
                  <a:pt x="1242" y="2107"/>
                </a:lnTo>
                <a:lnTo>
                  <a:pt x="1256" y="2108"/>
                </a:lnTo>
                <a:lnTo>
                  <a:pt x="1270" y="2109"/>
                </a:lnTo>
                <a:lnTo>
                  <a:pt x="1285" y="2110"/>
                </a:lnTo>
                <a:lnTo>
                  <a:pt x="1300" y="2109"/>
                </a:lnTo>
                <a:lnTo>
                  <a:pt x="1315" y="2108"/>
                </a:lnTo>
                <a:lnTo>
                  <a:pt x="1329" y="2107"/>
                </a:lnTo>
                <a:lnTo>
                  <a:pt x="1343" y="2104"/>
                </a:lnTo>
                <a:lnTo>
                  <a:pt x="1358" y="2101"/>
                </a:lnTo>
                <a:lnTo>
                  <a:pt x="1372" y="2097"/>
                </a:lnTo>
                <a:lnTo>
                  <a:pt x="1385" y="2093"/>
                </a:lnTo>
                <a:lnTo>
                  <a:pt x="1399" y="2088"/>
                </a:lnTo>
                <a:lnTo>
                  <a:pt x="1413" y="2082"/>
                </a:lnTo>
                <a:lnTo>
                  <a:pt x="1426" y="2075"/>
                </a:lnTo>
                <a:lnTo>
                  <a:pt x="1440" y="2068"/>
                </a:lnTo>
                <a:lnTo>
                  <a:pt x="1452" y="2060"/>
                </a:lnTo>
                <a:lnTo>
                  <a:pt x="1465" y="2052"/>
                </a:lnTo>
                <a:lnTo>
                  <a:pt x="1477" y="2043"/>
                </a:lnTo>
                <a:lnTo>
                  <a:pt x="1488" y="2033"/>
                </a:lnTo>
                <a:lnTo>
                  <a:pt x="1499" y="2022"/>
                </a:lnTo>
                <a:lnTo>
                  <a:pt x="3522" y="0"/>
                </a:lnTo>
                <a:close/>
                <a:moveTo>
                  <a:pt x="2585" y="0"/>
                </a:moveTo>
                <a:lnTo>
                  <a:pt x="1731" y="0"/>
                </a:lnTo>
                <a:lnTo>
                  <a:pt x="88" y="1641"/>
                </a:lnTo>
                <a:lnTo>
                  <a:pt x="77" y="1652"/>
                </a:lnTo>
                <a:lnTo>
                  <a:pt x="67" y="1664"/>
                </a:lnTo>
                <a:lnTo>
                  <a:pt x="58" y="1676"/>
                </a:lnTo>
                <a:lnTo>
                  <a:pt x="50" y="1688"/>
                </a:lnTo>
                <a:lnTo>
                  <a:pt x="42" y="1702"/>
                </a:lnTo>
                <a:lnTo>
                  <a:pt x="34" y="1715"/>
                </a:lnTo>
                <a:lnTo>
                  <a:pt x="28" y="1728"/>
                </a:lnTo>
                <a:lnTo>
                  <a:pt x="22" y="1741"/>
                </a:lnTo>
                <a:lnTo>
                  <a:pt x="17" y="1755"/>
                </a:lnTo>
                <a:lnTo>
                  <a:pt x="13" y="1769"/>
                </a:lnTo>
                <a:lnTo>
                  <a:pt x="9" y="1783"/>
                </a:lnTo>
                <a:lnTo>
                  <a:pt x="6" y="1797"/>
                </a:lnTo>
                <a:lnTo>
                  <a:pt x="3" y="1811"/>
                </a:lnTo>
                <a:lnTo>
                  <a:pt x="2" y="1826"/>
                </a:lnTo>
                <a:lnTo>
                  <a:pt x="1" y="1840"/>
                </a:lnTo>
                <a:lnTo>
                  <a:pt x="0" y="1856"/>
                </a:lnTo>
                <a:lnTo>
                  <a:pt x="1" y="1870"/>
                </a:lnTo>
                <a:lnTo>
                  <a:pt x="2" y="1884"/>
                </a:lnTo>
                <a:lnTo>
                  <a:pt x="3" y="1899"/>
                </a:lnTo>
                <a:lnTo>
                  <a:pt x="6" y="1913"/>
                </a:lnTo>
                <a:lnTo>
                  <a:pt x="9" y="1927"/>
                </a:lnTo>
                <a:lnTo>
                  <a:pt x="13" y="1941"/>
                </a:lnTo>
                <a:lnTo>
                  <a:pt x="17" y="1955"/>
                </a:lnTo>
                <a:lnTo>
                  <a:pt x="22" y="1969"/>
                </a:lnTo>
                <a:lnTo>
                  <a:pt x="28" y="1982"/>
                </a:lnTo>
                <a:lnTo>
                  <a:pt x="34" y="1995"/>
                </a:lnTo>
                <a:lnTo>
                  <a:pt x="42" y="2008"/>
                </a:lnTo>
                <a:lnTo>
                  <a:pt x="50" y="2022"/>
                </a:lnTo>
                <a:lnTo>
                  <a:pt x="58" y="2034"/>
                </a:lnTo>
                <a:lnTo>
                  <a:pt x="67" y="2046"/>
                </a:lnTo>
                <a:lnTo>
                  <a:pt x="77" y="2058"/>
                </a:lnTo>
                <a:lnTo>
                  <a:pt x="88" y="2069"/>
                </a:lnTo>
                <a:lnTo>
                  <a:pt x="99" y="2080"/>
                </a:lnTo>
                <a:lnTo>
                  <a:pt x="111" y="2090"/>
                </a:lnTo>
                <a:lnTo>
                  <a:pt x="124" y="2099"/>
                </a:lnTo>
                <a:lnTo>
                  <a:pt x="136" y="2107"/>
                </a:lnTo>
                <a:lnTo>
                  <a:pt x="149" y="2115"/>
                </a:lnTo>
                <a:lnTo>
                  <a:pt x="161" y="2122"/>
                </a:lnTo>
                <a:lnTo>
                  <a:pt x="175" y="2129"/>
                </a:lnTo>
                <a:lnTo>
                  <a:pt x="188" y="2135"/>
                </a:lnTo>
                <a:lnTo>
                  <a:pt x="202" y="2140"/>
                </a:lnTo>
                <a:lnTo>
                  <a:pt x="216" y="2144"/>
                </a:lnTo>
                <a:lnTo>
                  <a:pt x="230" y="2148"/>
                </a:lnTo>
                <a:lnTo>
                  <a:pt x="244" y="2151"/>
                </a:lnTo>
                <a:lnTo>
                  <a:pt x="258" y="2154"/>
                </a:lnTo>
                <a:lnTo>
                  <a:pt x="274" y="2155"/>
                </a:lnTo>
                <a:lnTo>
                  <a:pt x="288" y="2156"/>
                </a:lnTo>
                <a:lnTo>
                  <a:pt x="302" y="2157"/>
                </a:lnTo>
                <a:lnTo>
                  <a:pt x="317" y="2156"/>
                </a:lnTo>
                <a:lnTo>
                  <a:pt x="331" y="2155"/>
                </a:lnTo>
                <a:lnTo>
                  <a:pt x="346" y="2154"/>
                </a:lnTo>
                <a:lnTo>
                  <a:pt x="360" y="2151"/>
                </a:lnTo>
                <a:lnTo>
                  <a:pt x="374" y="2148"/>
                </a:lnTo>
                <a:lnTo>
                  <a:pt x="388" y="2144"/>
                </a:lnTo>
                <a:lnTo>
                  <a:pt x="402" y="2140"/>
                </a:lnTo>
                <a:lnTo>
                  <a:pt x="417" y="2135"/>
                </a:lnTo>
                <a:lnTo>
                  <a:pt x="430" y="2129"/>
                </a:lnTo>
                <a:lnTo>
                  <a:pt x="443" y="2122"/>
                </a:lnTo>
                <a:lnTo>
                  <a:pt x="456" y="2115"/>
                </a:lnTo>
                <a:lnTo>
                  <a:pt x="469" y="2107"/>
                </a:lnTo>
                <a:lnTo>
                  <a:pt x="481" y="2099"/>
                </a:lnTo>
                <a:lnTo>
                  <a:pt x="493" y="2090"/>
                </a:lnTo>
                <a:lnTo>
                  <a:pt x="505" y="2080"/>
                </a:lnTo>
                <a:lnTo>
                  <a:pt x="516" y="2069"/>
                </a:lnTo>
                <a:lnTo>
                  <a:pt x="2585" y="0"/>
                </a:lnTo>
                <a:close/>
                <a:moveTo>
                  <a:pt x="1650" y="0"/>
                </a:moveTo>
                <a:lnTo>
                  <a:pt x="794" y="0"/>
                </a:lnTo>
                <a:lnTo>
                  <a:pt x="154" y="640"/>
                </a:lnTo>
                <a:lnTo>
                  <a:pt x="144" y="651"/>
                </a:lnTo>
                <a:lnTo>
                  <a:pt x="134" y="663"/>
                </a:lnTo>
                <a:lnTo>
                  <a:pt x="125" y="675"/>
                </a:lnTo>
                <a:lnTo>
                  <a:pt x="115" y="687"/>
                </a:lnTo>
                <a:lnTo>
                  <a:pt x="107" y="700"/>
                </a:lnTo>
                <a:lnTo>
                  <a:pt x="100" y="712"/>
                </a:lnTo>
                <a:lnTo>
                  <a:pt x="94" y="727"/>
                </a:lnTo>
                <a:lnTo>
                  <a:pt x="88" y="740"/>
                </a:lnTo>
                <a:lnTo>
                  <a:pt x="83" y="754"/>
                </a:lnTo>
                <a:lnTo>
                  <a:pt x="78" y="768"/>
                </a:lnTo>
                <a:lnTo>
                  <a:pt x="74" y="782"/>
                </a:lnTo>
                <a:lnTo>
                  <a:pt x="71" y="796"/>
                </a:lnTo>
                <a:lnTo>
                  <a:pt x="69" y="810"/>
                </a:lnTo>
                <a:lnTo>
                  <a:pt x="67" y="825"/>
                </a:lnTo>
                <a:lnTo>
                  <a:pt x="66" y="839"/>
                </a:lnTo>
                <a:lnTo>
                  <a:pt x="66" y="853"/>
                </a:lnTo>
                <a:lnTo>
                  <a:pt x="66" y="868"/>
                </a:lnTo>
                <a:lnTo>
                  <a:pt x="67" y="883"/>
                </a:lnTo>
                <a:lnTo>
                  <a:pt x="69" y="898"/>
                </a:lnTo>
                <a:lnTo>
                  <a:pt x="71" y="912"/>
                </a:lnTo>
                <a:lnTo>
                  <a:pt x="74" y="926"/>
                </a:lnTo>
                <a:lnTo>
                  <a:pt x="78" y="940"/>
                </a:lnTo>
                <a:lnTo>
                  <a:pt x="83" y="954"/>
                </a:lnTo>
                <a:lnTo>
                  <a:pt x="88" y="968"/>
                </a:lnTo>
                <a:lnTo>
                  <a:pt x="94" y="981"/>
                </a:lnTo>
                <a:lnTo>
                  <a:pt x="100" y="994"/>
                </a:lnTo>
                <a:lnTo>
                  <a:pt x="107" y="1007"/>
                </a:lnTo>
                <a:lnTo>
                  <a:pt x="115" y="1020"/>
                </a:lnTo>
                <a:lnTo>
                  <a:pt x="125" y="1032"/>
                </a:lnTo>
                <a:lnTo>
                  <a:pt x="134" y="1045"/>
                </a:lnTo>
                <a:lnTo>
                  <a:pt x="144" y="1057"/>
                </a:lnTo>
                <a:lnTo>
                  <a:pt x="154" y="1068"/>
                </a:lnTo>
                <a:lnTo>
                  <a:pt x="166" y="1078"/>
                </a:lnTo>
                <a:lnTo>
                  <a:pt x="177" y="1088"/>
                </a:lnTo>
                <a:lnTo>
                  <a:pt x="189" y="1098"/>
                </a:lnTo>
                <a:lnTo>
                  <a:pt x="202" y="1106"/>
                </a:lnTo>
                <a:lnTo>
                  <a:pt x="214" y="1114"/>
                </a:lnTo>
                <a:lnTo>
                  <a:pt x="227" y="1121"/>
                </a:lnTo>
                <a:lnTo>
                  <a:pt x="240" y="1128"/>
                </a:lnTo>
                <a:lnTo>
                  <a:pt x="254" y="1134"/>
                </a:lnTo>
                <a:lnTo>
                  <a:pt x="268" y="1139"/>
                </a:lnTo>
                <a:lnTo>
                  <a:pt x="282" y="1143"/>
                </a:lnTo>
                <a:lnTo>
                  <a:pt x="296" y="1147"/>
                </a:lnTo>
                <a:lnTo>
                  <a:pt x="310" y="1150"/>
                </a:lnTo>
                <a:lnTo>
                  <a:pt x="325" y="1152"/>
                </a:lnTo>
                <a:lnTo>
                  <a:pt x="339" y="1154"/>
                </a:lnTo>
                <a:lnTo>
                  <a:pt x="354" y="1155"/>
                </a:lnTo>
                <a:lnTo>
                  <a:pt x="368" y="1155"/>
                </a:lnTo>
                <a:lnTo>
                  <a:pt x="382" y="1155"/>
                </a:lnTo>
                <a:lnTo>
                  <a:pt x="397" y="1154"/>
                </a:lnTo>
                <a:lnTo>
                  <a:pt x="412" y="1152"/>
                </a:lnTo>
                <a:lnTo>
                  <a:pt x="426" y="1150"/>
                </a:lnTo>
                <a:lnTo>
                  <a:pt x="441" y="1147"/>
                </a:lnTo>
                <a:lnTo>
                  <a:pt x="455" y="1143"/>
                </a:lnTo>
                <a:lnTo>
                  <a:pt x="468" y="1139"/>
                </a:lnTo>
                <a:lnTo>
                  <a:pt x="482" y="1134"/>
                </a:lnTo>
                <a:lnTo>
                  <a:pt x="496" y="1128"/>
                </a:lnTo>
                <a:lnTo>
                  <a:pt x="509" y="1121"/>
                </a:lnTo>
                <a:lnTo>
                  <a:pt x="522" y="1114"/>
                </a:lnTo>
                <a:lnTo>
                  <a:pt x="534" y="1106"/>
                </a:lnTo>
                <a:lnTo>
                  <a:pt x="547" y="1098"/>
                </a:lnTo>
                <a:lnTo>
                  <a:pt x="560" y="1088"/>
                </a:lnTo>
                <a:lnTo>
                  <a:pt x="571" y="1078"/>
                </a:lnTo>
                <a:lnTo>
                  <a:pt x="582" y="1068"/>
                </a:lnTo>
                <a:lnTo>
                  <a:pt x="165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108DD0A9-A56D-1A44-A57D-9BE7CFB435A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1944145761"/>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1553029" y="2"/>
            <a:ext cx="16734974" cy="5379494"/>
          </a:xfrm>
          <a:custGeom>
            <a:avLst/>
            <a:gdLst>
              <a:gd name="T0" fmla="*/ 1498 w 7574"/>
              <a:gd name="T1" fmla="*/ 0 h 2433"/>
              <a:gd name="T2" fmla="*/ 2354 w 7574"/>
              <a:gd name="T3" fmla="*/ 0 h 2433"/>
              <a:gd name="T4" fmla="*/ 1520 w 7574"/>
              <a:gd name="T5" fmla="*/ 834 h 2433"/>
              <a:gd name="T6" fmla="*/ 664 w 7574"/>
              <a:gd name="T7" fmla="*/ 834 h 2433"/>
              <a:gd name="T8" fmla="*/ 1498 w 7574"/>
              <a:gd name="T9" fmla="*/ 0 h 2433"/>
              <a:gd name="T10" fmla="*/ 2434 w 7574"/>
              <a:gd name="T11" fmla="*/ 0 h 2433"/>
              <a:gd name="T12" fmla="*/ 3290 w 7574"/>
              <a:gd name="T13" fmla="*/ 0 h 2433"/>
              <a:gd name="T14" fmla="*/ 855 w 7574"/>
              <a:gd name="T15" fmla="*/ 2433 h 2433"/>
              <a:gd name="T16" fmla="*/ 0 w 7574"/>
              <a:gd name="T17" fmla="*/ 2433 h 2433"/>
              <a:gd name="T18" fmla="*/ 2434 w 7574"/>
              <a:gd name="T19" fmla="*/ 0 h 2433"/>
              <a:gd name="T20" fmla="*/ 3370 w 7574"/>
              <a:gd name="T21" fmla="*/ 0 h 2433"/>
              <a:gd name="T22" fmla="*/ 4226 w 7574"/>
              <a:gd name="T23" fmla="*/ 0 h 2433"/>
              <a:gd name="T24" fmla="*/ 2661 w 7574"/>
              <a:gd name="T25" fmla="*/ 1564 h 2433"/>
              <a:gd name="T26" fmla="*/ 1806 w 7574"/>
              <a:gd name="T27" fmla="*/ 1564 h 2433"/>
              <a:gd name="T28" fmla="*/ 3370 w 7574"/>
              <a:gd name="T29" fmla="*/ 0 h 2433"/>
              <a:gd name="T30" fmla="*/ 4306 w 7574"/>
              <a:gd name="T31" fmla="*/ 0 h 2433"/>
              <a:gd name="T32" fmla="*/ 5162 w 7574"/>
              <a:gd name="T33" fmla="*/ 0 h 2433"/>
              <a:gd name="T34" fmla="*/ 3046 w 7574"/>
              <a:gd name="T35" fmla="*/ 2115 h 2433"/>
              <a:gd name="T36" fmla="*/ 2190 w 7574"/>
              <a:gd name="T37" fmla="*/ 2115 h 2433"/>
              <a:gd name="T38" fmla="*/ 4306 w 7574"/>
              <a:gd name="T39" fmla="*/ 0 h 2433"/>
              <a:gd name="T40" fmla="*/ 5242 w 7574"/>
              <a:gd name="T41" fmla="*/ 0 h 2433"/>
              <a:gd name="T42" fmla="*/ 6098 w 7574"/>
              <a:gd name="T43" fmla="*/ 0 h 2433"/>
              <a:gd name="T44" fmla="*/ 4896 w 7574"/>
              <a:gd name="T45" fmla="*/ 1201 h 2433"/>
              <a:gd name="T46" fmla="*/ 4040 w 7574"/>
              <a:gd name="T47" fmla="*/ 1201 h 2433"/>
              <a:gd name="T48" fmla="*/ 5242 w 7574"/>
              <a:gd name="T49" fmla="*/ 0 h 2433"/>
              <a:gd name="T50" fmla="*/ 6177 w 7574"/>
              <a:gd name="T51" fmla="*/ 0 h 2433"/>
              <a:gd name="T52" fmla="*/ 7033 w 7574"/>
              <a:gd name="T53" fmla="*/ 0 h 2433"/>
              <a:gd name="T54" fmla="*/ 5123 w 7574"/>
              <a:gd name="T55" fmla="*/ 1909 h 2433"/>
              <a:gd name="T56" fmla="*/ 4267 w 7574"/>
              <a:gd name="T57" fmla="*/ 1909 h 2433"/>
              <a:gd name="T58" fmla="*/ 6177 w 7574"/>
              <a:gd name="T59" fmla="*/ 0 h 2433"/>
              <a:gd name="T60" fmla="*/ 7114 w 7574"/>
              <a:gd name="T61" fmla="*/ 0 h 2433"/>
              <a:gd name="T62" fmla="*/ 7574 w 7574"/>
              <a:gd name="T63" fmla="*/ 0 h 2433"/>
              <a:gd name="T64" fmla="*/ 7574 w 7574"/>
              <a:gd name="T65" fmla="*/ 395 h 2433"/>
              <a:gd name="T66" fmla="*/ 6453 w 7574"/>
              <a:gd name="T67" fmla="*/ 1515 h 2433"/>
              <a:gd name="T68" fmla="*/ 5597 w 7574"/>
              <a:gd name="T69" fmla="*/ 1515 h 2433"/>
              <a:gd name="T70" fmla="*/ 7114 w 7574"/>
              <a:gd name="T71" fmla="*/ 0 h 2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74" h="2433">
                <a:moveTo>
                  <a:pt x="1498" y="0"/>
                </a:moveTo>
                <a:lnTo>
                  <a:pt x="2354" y="0"/>
                </a:lnTo>
                <a:lnTo>
                  <a:pt x="1520" y="834"/>
                </a:lnTo>
                <a:lnTo>
                  <a:pt x="664" y="834"/>
                </a:lnTo>
                <a:lnTo>
                  <a:pt x="1498" y="0"/>
                </a:lnTo>
                <a:close/>
                <a:moveTo>
                  <a:pt x="2434" y="0"/>
                </a:moveTo>
                <a:lnTo>
                  <a:pt x="3290" y="0"/>
                </a:lnTo>
                <a:lnTo>
                  <a:pt x="855" y="2433"/>
                </a:lnTo>
                <a:lnTo>
                  <a:pt x="0" y="2433"/>
                </a:lnTo>
                <a:lnTo>
                  <a:pt x="2434" y="0"/>
                </a:lnTo>
                <a:close/>
                <a:moveTo>
                  <a:pt x="3370" y="0"/>
                </a:moveTo>
                <a:lnTo>
                  <a:pt x="4226" y="0"/>
                </a:lnTo>
                <a:lnTo>
                  <a:pt x="2661" y="1564"/>
                </a:lnTo>
                <a:lnTo>
                  <a:pt x="1806" y="1564"/>
                </a:lnTo>
                <a:lnTo>
                  <a:pt x="3370" y="0"/>
                </a:lnTo>
                <a:close/>
                <a:moveTo>
                  <a:pt x="4306" y="0"/>
                </a:moveTo>
                <a:lnTo>
                  <a:pt x="5162" y="0"/>
                </a:lnTo>
                <a:lnTo>
                  <a:pt x="3046" y="2115"/>
                </a:lnTo>
                <a:lnTo>
                  <a:pt x="2190" y="2115"/>
                </a:lnTo>
                <a:lnTo>
                  <a:pt x="4306" y="0"/>
                </a:lnTo>
                <a:close/>
                <a:moveTo>
                  <a:pt x="5242" y="0"/>
                </a:moveTo>
                <a:lnTo>
                  <a:pt x="6098" y="0"/>
                </a:lnTo>
                <a:lnTo>
                  <a:pt x="4896" y="1201"/>
                </a:lnTo>
                <a:lnTo>
                  <a:pt x="4040" y="1201"/>
                </a:lnTo>
                <a:lnTo>
                  <a:pt x="5242" y="0"/>
                </a:lnTo>
                <a:close/>
                <a:moveTo>
                  <a:pt x="6177" y="0"/>
                </a:moveTo>
                <a:lnTo>
                  <a:pt x="7033" y="0"/>
                </a:lnTo>
                <a:lnTo>
                  <a:pt x="5123" y="1909"/>
                </a:lnTo>
                <a:lnTo>
                  <a:pt x="4267" y="1909"/>
                </a:lnTo>
                <a:lnTo>
                  <a:pt x="6177" y="0"/>
                </a:lnTo>
                <a:close/>
                <a:moveTo>
                  <a:pt x="7114" y="0"/>
                </a:moveTo>
                <a:lnTo>
                  <a:pt x="7574" y="0"/>
                </a:lnTo>
                <a:lnTo>
                  <a:pt x="7574" y="395"/>
                </a:lnTo>
                <a:lnTo>
                  <a:pt x="6453" y="1515"/>
                </a:lnTo>
                <a:lnTo>
                  <a:pt x="5597" y="1515"/>
                </a:lnTo>
                <a:lnTo>
                  <a:pt x="7114"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8DF309D4-DDCA-364F-9A84-A1D0AB80263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3144570858"/>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2" y="0"/>
            <a:ext cx="9601199"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DF29871F-CEED-B04E-8518-F4CA2D58359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245253528"/>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1_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2317898"/>
            <a:ext cx="10994066" cy="6868633"/>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DF29871F-CEED-B04E-8518-F4CA2D58359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3776732264"/>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4" y="2"/>
            <a:ext cx="6698918" cy="669891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 name="Picture Placeholder 2"/>
          <p:cNvSpPr>
            <a:spLocks noGrp="1"/>
          </p:cNvSpPr>
          <p:nvPr>
            <p:ph type="pic" sz="quarter" idx="11"/>
          </p:nvPr>
        </p:nvSpPr>
        <p:spPr>
          <a:xfrm>
            <a:off x="4279194" y="4287010"/>
            <a:ext cx="4798110" cy="4798113"/>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6B0F88A4-FF9B-F54C-BFA6-563C6D03A2D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13109141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12">
  <p:cSld name="12">
    <p:spTree>
      <p:nvGrpSpPr>
        <p:cNvPr id="1" name="Shape 98"/>
        <p:cNvGrpSpPr/>
        <p:nvPr/>
      </p:nvGrpSpPr>
      <p:grpSpPr>
        <a:xfrm>
          <a:off x="0" y="0"/>
          <a:ext cx="0" cy="0"/>
          <a:chOff x="0" y="0"/>
          <a:chExt cx="0" cy="0"/>
        </a:xfrm>
      </p:grpSpPr>
      <p:sp>
        <p:nvSpPr>
          <p:cNvPr id="99" name="Google Shape;99;p46"/>
          <p:cNvSpPr>
            <a:spLocks noGrp="1"/>
          </p:cNvSpPr>
          <p:nvPr>
            <p:ph type="pic" idx="2"/>
          </p:nvPr>
        </p:nvSpPr>
        <p:spPr>
          <a:xfrm>
            <a:off x="1610782" y="2576586"/>
            <a:ext cx="6363725" cy="6363727"/>
          </a:xfrm>
          <a:prstGeom prst="rect">
            <a:avLst/>
          </a:prstGeom>
          <a:solidFill>
            <a:srgbClr val="353535">
              <a:alpha val="11372"/>
            </a:srgbClr>
          </a:solidFill>
          <a:ln>
            <a:noFill/>
          </a:ln>
        </p:spPr>
      </p:sp>
      <p:sp>
        <p:nvSpPr>
          <p:cNvPr id="100" name="Google Shape;100;p4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01" name="Google Shape;101;p4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2" name="Google Shape;102;p4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907702" y="3429531"/>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9" name="Picture Placeholder 2"/>
          <p:cNvSpPr>
            <a:spLocks noGrp="1"/>
          </p:cNvSpPr>
          <p:nvPr>
            <p:ph type="pic" sz="quarter" idx="11"/>
          </p:nvPr>
        </p:nvSpPr>
        <p:spPr>
          <a:xfrm>
            <a:off x="-24384" y="0"/>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4" name="Picture Placeholder 2"/>
          <p:cNvSpPr>
            <a:spLocks noGrp="1"/>
          </p:cNvSpPr>
          <p:nvPr>
            <p:ph type="pic" sz="quarter" idx="13"/>
          </p:nvPr>
        </p:nvSpPr>
        <p:spPr>
          <a:xfrm>
            <a:off x="3441659" y="3429531"/>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5" name="Picture Placeholder 2"/>
          <p:cNvSpPr>
            <a:spLocks noGrp="1"/>
          </p:cNvSpPr>
          <p:nvPr>
            <p:ph type="pic" sz="quarter" idx="14"/>
          </p:nvPr>
        </p:nvSpPr>
        <p:spPr>
          <a:xfrm>
            <a:off x="-24384" y="3429531"/>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6" name="Picture Placeholder 2"/>
          <p:cNvSpPr>
            <a:spLocks noGrp="1"/>
          </p:cNvSpPr>
          <p:nvPr>
            <p:ph type="pic" sz="quarter" idx="15"/>
          </p:nvPr>
        </p:nvSpPr>
        <p:spPr>
          <a:xfrm>
            <a:off x="3441659" y="6859060"/>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7" name="Picture Placeholder 2"/>
          <p:cNvSpPr>
            <a:spLocks noGrp="1"/>
          </p:cNvSpPr>
          <p:nvPr>
            <p:ph type="pic" sz="quarter" idx="16"/>
          </p:nvPr>
        </p:nvSpPr>
        <p:spPr>
          <a:xfrm>
            <a:off x="-24384" y="6859060"/>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13" name="Picture 12" descr="A picture containing drawing&#10;&#10;Description automatically generated">
            <a:extLst>
              <a:ext uri="{FF2B5EF4-FFF2-40B4-BE49-F238E27FC236}">
                <a16:creationId xmlns:a16="http://schemas.microsoft.com/office/drawing/2014/main" id="{C6153088-D967-E345-BB49-962A0CE7B66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4275663774"/>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22" name="Picture Placeholder 2"/>
          <p:cNvSpPr>
            <a:spLocks noGrp="1"/>
          </p:cNvSpPr>
          <p:nvPr>
            <p:ph type="pic" sz="quarter" idx="12"/>
          </p:nvPr>
        </p:nvSpPr>
        <p:spPr>
          <a:xfrm>
            <a:off x="11359170" y="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3" name="Picture Placeholder 2"/>
          <p:cNvSpPr>
            <a:spLocks noGrp="1"/>
          </p:cNvSpPr>
          <p:nvPr>
            <p:ph type="pic" sz="quarter" idx="13"/>
          </p:nvPr>
        </p:nvSpPr>
        <p:spPr>
          <a:xfrm>
            <a:off x="9087336" y="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4" name="Picture Placeholder 2"/>
          <p:cNvSpPr>
            <a:spLocks noGrp="1"/>
          </p:cNvSpPr>
          <p:nvPr>
            <p:ph type="pic" sz="quarter" idx="14"/>
          </p:nvPr>
        </p:nvSpPr>
        <p:spPr>
          <a:xfrm>
            <a:off x="6815502" y="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5" name="Picture Placeholder 2"/>
          <p:cNvSpPr>
            <a:spLocks noGrp="1"/>
          </p:cNvSpPr>
          <p:nvPr>
            <p:ph type="pic" sz="quarter" idx="15"/>
          </p:nvPr>
        </p:nvSpPr>
        <p:spPr>
          <a:xfrm>
            <a:off x="4543668" y="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6" name="Picture Placeholder 2"/>
          <p:cNvSpPr>
            <a:spLocks noGrp="1"/>
          </p:cNvSpPr>
          <p:nvPr>
            <p:ph type="pic" sz="quarter" idx="16"/>
          </p:nvPr>
        </p:nvSpPr>
        <p:spPr>
          <a:xfrm>
            <a:off x="2271834" y="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7" name="Picture Placeholder 2"/>
          <p:cNvSpPr>
            <a:spLocks noGrp="1"/>
          </p:cNvSpPr>
          <p:nvPr>
            <p:ph type="pic" sz="quarter" idx="17"/>
          </p:nvPr>
        </p:nvSpPr>
        <p:spPr>
          <a:xfrm>
            <a:off x="0" y="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0" name="Picture Placeholder 2"/>
          <p:cNvSpPr>
            <a:spLocks noGrp="1"/>
          </p:cNvSpPr>
          <p:nvPr>
            <p:ph type="pic" sz="quarter" idx="19"/>
          </p:nvPr>
        </p:nvSpPr>
        <p:spPr>
          <a:xfrm>
            <a:off x="9087336" y="224790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1" name="Picture Placeholder 2"/>
          <p:cNvSpPr>
            <a:spLocks noGrp="1"/>
          </p:cNvSpPr>
          <p:nvPr>
            <p:ph type="pic" sz="quarter" idx="20"/>
          </p:nvPr>
        </p:nvSpPr>
        <p:spPr>
          <a:xfrm>
            <a:off x="6815502" y="224790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2" name="Picture Placeholder 2"/>
          <p:cNvSpPr>
            <a:spLocks noGrp="1"/>
          </p:cNvSpPr>
          <p:nvPr>
            <p:ph type="pic" sz="quarter" idx="21"/>
          </p:nvPr>
        </p:nvSpPr>
        <p:spPr>
          <a:xfrm>
            <a:off x="4543668" y="224790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3" name="Picture Placeholder 2"/>
          <p:cNvSpPr>
            <a:spLocks noGrp="1"/>
          </p:cNvSpPr>
          <p:nvPr>
            <p:ph type="pic" sz="quarter" idx="22"/>
          </p:nvPr>
        </p:nvSpPr>
        <p:spPr>
          <a:xfrm>
            <a:off x="2271834" y="224790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4" name="Picture Placeholder 2"/>
          <p:cNvSpPr>
            <a:spLocks noGrp="1"/>
          </p:cNvSpPr>
          <p:nvPr>
            <p:ph type="pic" sz="quarter" idx="23"/>
          </p:nvPr>
        </p:nvSpPr>
        <p:spPr>
          <a:xfrm>
            <a:off x="0" y="224790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7" name="Picture Placeholder 2"/>
          <p:cNvSpPr>
            <a:spLocks noGrp="1"/>
          </p:cNvSpPr>
          <p:nvPr>
            <p:ph type="pic" sz="quarter" idx="25"/>
          </p:nvPr>
        </p:nvSpPr>
        <p:spPr>
          <a:xfrm>
            <a:off x="4543668" y="4495805"/>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8" name="Picture Placeholder 2"/>
          <p:cNvSpPr>
            <a:spLocks noGrp="1"/>
          </p:cNvSpPr>
          <p:nvPr>
            <p:ph type="pic" sz="quarter" idx="26"/>
          </p:nvPr>
        </p:nvSpPr>
        <p:spPr>
          <a:xfrm>
            <a:off x="2271834" y="4495805"/>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9" name="Picture Placeholder 2"/>
          <p:cNvSpPr>
            <a:spLocks noGrp="1"/>
          </p:cNvSpPr>
          <p:nvPr>
            <p:ph type="pic" sz="quarter" idx="27"/>
          </p:nvPr>
        </p:nvSpPr>
        <p:spPr>
          <a:xfrm>
            <a:off x="0" y="4495805"/>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0" name="Picture Placeholder 2"/>
          <p:cNvSpPr>
            <a:spLocks noGrp="1"/>
          </p:cNvSpPr>
          <p:nvPr>
            <p:ph type="pic" sz="quarter" idx="28"/>
          </p:nvPr>
        </p:nvSpPr>
        <p:spPr>
          <a:xfrm>
            <a:off x="0" y="6743705"/>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21" name="Picture 20" descr="A picture containing drawing&#10;&#10;Description automatically generated">
            <a:extLst>
              <a:ext uri="{FF2B5EF4-FFF2-40B4-BE49-F238E27FC236}">
                <a16:creationId xmlns:a16="http://schemas.microsoft.com/office/drawing/2014/main" id="{AB2D3455-4DB6-AD40-8226-3DC009A5363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717016066"/>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076449" y="0"/>
            <a:ext cx="397590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 name="Picture Placeholder 2"/>
          <p:cNvSpPr>
            <a:spLocks noGrp="1"/>
          </p:cNvSpPr>
          <p:nvPr>
            <p:ph type="pic" sz="quarter" idx="11"/>
          </p:nvPr>
        </p:nvSpPr>
        <p:spPr>
          <a:xfrm>
            <a:off x="6052357" y="0"/>
            <a:ext cx="397590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8D3D034F-D23D-3840-A32C-50C3BA8F04A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2432722404"/>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457449" y="0"/>
            <a:ext cx="5485374"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 name="Picture Placeholder 2"/>
          <p:cNvSpPr>
            <a:spLocks noGrp="1"/>
          </p:cNvSpPr>
          <p:nvPr>
            <p:ph type="pic" sz="quarter" idx="11"/>
          </p:nvPr>
        </p:nvSpPr>
        <p:spPr>
          <a:xfrm>
            <a:off x="2" y="0"/>
            <a:ext cx="2457449"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8F2218D0-88EB-0848-8A65-E9C52FBF873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264004455"/>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 y="0"/>
            <a:ext cx="7942823"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6" name="Picture 5" descr="A picture containing drawing&#10;&#10;Description automatically generated">
            <a:extLst>
              <a:ext uri="{FF2B5EF4-FFF2-40B4-BE49-F238E27FC236}">
                <a16:creationId xmlns:a16="http://schemas.microsoft.com/office/drawing/2014/main" id="{A33B3ED5-98CD-2848-B584-546FA3FFDA2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1802070584"/>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8180312" y="0"/>
            <a:ext cx="10107689" cy="10288588"/>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4" name="Picture 3" descr="A picture containing drawing&#10;&#10;Description automatically generated">
            <a:extLst>
              <a:ext uri="{FF2B5EF4-FFF2-40B4-BE49-F238E27FC236}">
                <a16:creationId xmlns:a16="http://schemas.microsoft.com/office/drawing/2014/main" id="{845DB840-E51E-724F-90BD-ACA7BDB363B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 y="29979"/>
            <a:ext cx="3847685" cy="1736485"/>
          </a:xfrm>
          <a:prstGeom prst="rect">
            <a:avLst/>
          </a:prstGeom>
        </p:spPr>
      </p:pic>
    </p:spTree>
    <p:extLst>
      <p:ext uri="{BB962C8B-B14F-4D97-AF65-F5344CB8AC3E}">
        <p14:creationId xmlns:p14="http://schemas.microsoft.com/office/powerpoint/2010/main" val="1706685301"/>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24">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0" y="0"/>
            <a:ext cx="14831526" cy="10288588"/>
          </a:xfrm>
          <a:custGeom>
            <a:avLst/>
            <a:gdLst>
              <a:gd name="T0" fmla="*/ 0 w 3711"/>
              <a:gd name="T1" fmla="*/ 0 h 3236"/>
              <a:gd name="T2" fmla="*/ 319 w 3711"/>
              <a:gd name="T3" fmla="*/ 557 h 3236"/>
              <a:gd name="T4" fmla="*/ 640 w 3711"/>
              <a:gd name="T5" fmla="*/ 0 h 3236"/>
              <a:gd name="T6" fmla="*/ 0 w 3711"/>
              <a:gd name="T7" fmla="*/ 0 h 3236"/>
              <a:gd name="T8" fmla="*/ 349 w 3711"/>
              <a:gd name="T9" fmla="*/ 608 h 3236"/>
              <a:gd name="T10" fmla="*/ 625 w 3711"/>
              <a:gd name="T11" fmla="*/ 1089 h 3236"/>
              <a:gd name="T12" fmla="*/ 1252 w 3711"/>
              <a:gd name="T13" fmla="*/ 0 h 3236"/>
              <a:gd name="T14" fmla="*/ 699 w 3711"/>
              <a:gd name="T15" fmla="*/ 0 h 3236"/>
              <a:gd name="T16" fmla="*/ 349 w 3711"/>
              <a:gd name="T17" fmla="*/ 608 h 3236"/>
              <a:gd name="T18" fmla="*/ 654 w 3711"/>
              <a:gd name="T19" fmla="*/ 1140 h 3236"/>
              <a:gd name="T20" fmla="*/ 930 w 3711"/>
              <a:gd name="T21" fmla="*/ 1621 h 3236"/>
              <a:gd name="T22" fmla="*/ 1863 w 3711"/>
              <a:gd name="T23" fmla="*/ 0 h 3236"/>
              <a:gd name="T24" fmla="*/ 1310 w 3711"/>
              <a:gd name="T25" fmla="*/ 0 h 3236"/>
              <a:gd name="T26" fmla="*/ 654 w 3711"/>
              <a:gd name="T27" fmla="*/ 1140 h 3236"/>
              <a:gd name="T28" fmla="*/ 959 w 3711"/>
              <a:gd name="T29" fmla="*/ 1672 h 3236"/>
              <a:gd name="T30" fmla="*/ 1235 w 3711"/>
              <a:gd name="T31" fmla="*/ 2153 h 3236"/>
              <a:gd name="T32" fmla="*/ 2475 w 3711"/>
              <a:gd name="T33" fmla="*/ 0 h 3236"/>
              <a:gd name="T34" fmla="*/ 1921 w 3711"/>
              <a:gd name="T35" fmla="*/ 0 h 3236"/>
              <a:gd name="T36" fmla="*/ 959 w 3711"/>
              <a:gd name="T37" fmla="*/ 1672 h 3236"/>
              <a:gd name="T38" fmla="*/ 1265 w 3711"/>
              <a:gd name="T39" fmla="*/ 2204 h 3236"/>
              <a:gd name="T40" fmla="*/ 1541 w 3711"/>
              <a:gd name="T41" fmla="*/ 2685 h 3236"/>
              <a:gd name="T42" fmla="*/ 3086 w 3711"/>
              <a:gd name="T43" fmla="*/ 0 h 3236"/>
              <a:gd name="T44" fmla="*/ 2533 w 3711"/>
              <a:gd name="T45" fmla="*/ 0 h 3236"/>
              <a:gd name="T46" fmla="*/ 1265 w 3711"/>
              <a:gd name="T47" fmla="*/ 2204 h 3236"/>
              <a:gd name="T48" fmla="*/ 1569 w 3711"/>
              <a:gd name="T49" fmla="*/ 2736 h 3236"/>
              <a:gd name="T50" fmla="*/ 1856 w 3711"/>
              <a:gd name="T51" fmla="*/ 3236 h 3236"/>
              <a:gd name="T52" fmla="*/ 3711 w 3711"/>
              <a:gd name="T53" fmla="*/ 0 h 3236"/>
              <a:gd name="T54" fmla="*/ 3144 w 3711"/>
              <a:gd name="T55" fmla="*/ 0 h 3236"/>
              <a:gd name="T56" fmla="*/ 1569 w 3711"/>
              <a:gd name="T57" fmla="*/ 2736 h 3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11" h="3236">
                <a:moveTo>
                  <a:pt x="0" y="0"/>
                </a:moveTo>
                <a:lnTo>
                  <a:pt x="319" y="557"/>
                </a:lnTo>
                <a:lnTo>
                  <a:pt x="640" y="0"/>
                </a:lnTo>
                <a:lnTo>
                  <a:pt x="0" y="0"/>
                </a:lnTo>
                <a:close/>
                <a:moveTo>
                  <a:pt x="349" y="608"/>
                </a:moveTo>
                <a:lnTo>
                  <a:pt x="625" y="1089"/>
                </a:lnTo>
                <a:lnTo>
                  <a:pt x="1252" y="0"/>
                </a:lnTo>
                <a:lnTo>
                  <a:pt x="699" y="0"/>
                </a:lnTo>
                <a:lnTo>
                  <a:pt x="349" y="608"/>
                </a:lnTo>
                <a:close/>
                <a:moveTo>
                  <a:pt x="654" y="1140"/>
                </a:moveTo>
                <a:lnTo>
                  <a:pt x="930" y="1621"/>
                </a:lnTo>
                <a:lnTo>
                  <a:pt x="1863" y="0"/>
                </a:lnTo>
                <a:lnTo>
                  <a:pt x="1310" y="0"/>
                </a:lnTo>
                <a:lnTo>
                  <a:pt x="654" y="1140"/>
                </a:lnTo>
                <a:close/>
                <a:moveTo>
                  <a:pt x="959" y="1672"/>
                </a:moveTo>
                <a:lnTo>
                  <a:pt x="1235" y="2153"/>
                </a:lnTo>
                <a:lnTo>
                  <a:pt x="2475" y="0"/>
                </a:lnTo>
                <a:lnTo>
                  <a:pt x="1921" y="0"/>
                </a:lnTo>
                <a:lnTo>
                  <a:pt x="959" y="1672"/>
                </a:lnTo>
                <a:close/>
                <a:moveTo>
                  <a:pt x="1265" y="2204"/>
                </a:moveTo>
                <a:lnTo>
                  <a:pt x="1541" y="2685"/>
                </a:lnTo>
                <a:lnTo>
                  <a:pt x="3086" y="0"/>
                </a:lnTo>
                <a:lnTo>
                  <a:pt x="2533" y="0"/>
                </a:lnTo>
                <a:lnTo>
                  <a:pt x="1265" y="2204"/>
                </a:lnTo>
                <a:close/>
                <a:moveTo>
                  <a:pt x="1569" y="2736"/>
                </a:moveTo>
                <a:lnTo>
                  <a:pt x="1856" y="3236"/>
                </a:lnTo>
                <a:lnTo>
                  <a:pt x="3711" y="0"/>
                </a:lnTo>
                <a:lnTo>
                  <a:pt x="3144" y="0"/>
                </a:lnTo>
                <a:lnTo>
                  <a:pt x="1569" y="273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13A53D4D-C751-C94D-89AF-933F687BC08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822511687"/>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25">
    <p:spTree>
      <p:nvGrpSpPr>
        <p:cNvPr id="1" name=""/>
        <p:cNvGrpSpPr/>
        <p:nvPr/>
      </p:nvGrpSpPr>
      <p:grpSpPr>
        <a:xfrm>
          <a:off x="0" y="0"/>
          <a:ext cx="0" cy="0"/>
          <a:chOff x="0" y="0"/>
          <a:chExt cx="0" cy="0"/>
        </a:xfrm>
      </p:grpSpPr>
      <p:sp>
        <p:nvSpPr>
          <p:cNvPr id="3" name="Рисунок 2"/>
          <p:cNvSpPr>
            <a:spLocks noGrp="1"/>
          </p:cNvSpPr>
          <p:nvPr>
            <p:ph type="pic" sz="quarter" idx="10"/>
          </p:nvPr>
        </p:nvSpPr>
        <p:spPr bwMode="auto">
          <a:xfrm>
            <a:off x="-2" y="0"/>
            <a:ext cx="11799270" cy="10288588"/>
          </a:xfrm>
          <a:custGeom>
            <a:avLst/>
            <a:gdLst>
              <a:gd name="connsiteX0" fmla="*/ 2182082 w 8389157"/>
              <a:gd name="connsiteY0" fmla="*/ 3719723 h 7315076"/>
              <a:gd name="connsiteX1" fmla="*/ 6229680 w 8389157"/>
              <a:gd name="connsiteY1" fmla="*/ 3719723 h 7315076"/>
              <a:gd name="connsiteX2" fmla="*/ 4205881 w 8389157"/>
              <a:gd name="connsiteY2" fmla="*/ 7315076 h 7315076"/>
              <a:gd name="connsiteX3" fmla="*/ 4194578 w 8389157"/>
              <a:gd name="connsiteY3" fmla="*/ 0 h 7315076"/>
              <a:gd name="connsiteX4" fmla="*/ 6218377 w 8389157"/>
              <a:gd name="connsiteY4" fmla="*/ 3595353 h 7315076"/>
              <a:gd name="connsiteX5" fmla="*/ 2170779 w 8389157"/>
              <a:gd name="connsiteY5" fmla="*/ 3595353 h 7315076"/>
              <a:gd name="connsiteX6" fmla="*/ 0 w 8389157"/>
              <a:gd name="connsiteY6" fmla="*/ 0 h 7315076"/>
              <a:gd name="connsiteX7" fmla="*/ 4058908 w 8389157"/>
              <a:gd name="connsiteY7" fmla="*/ 0 h 7315076"/>
              <a:gd name="connsiteX8" fmla="*/ 2028321 w 8389157"/>
              <a:gd name="connsiteY8" fmla="*/ 3595353 h 7315076"/>
              <a:gd name="connsiteX9" fmla="*/ 4330249 w 8389157"/>
              <a:gd name="connsiteY9" fmla="*/ 0 h 7315076"/>
              <a:gd name="connsiteX10" fmla="*/ 8389157 w 8389157"/>
              <a:gd name="connsiteY10" fmla="*/ 0 h 7315076"/>
              <a:gd name="connsiteX11" fmla="*/ 6358570 w 8389157"/>
              <a:gd name="connsiteY11" fmla="*/ 3595353 h 731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89157" h="7315076">
                <a:moveTo>
                  <a:pt x="2182082" y="3719723"/>
                </a:moveTo>
                <a:lnTo>
                  <a:pt x="6229680" y="3719723"/>
                </a:lnTo>
                <a:lnTo>
                  <a:pt x="4205881" y="7315076"/>
                </a:lnTo>
                <a:close/>
                <a:moveTo>
                  <a:pt x="4194578" y="0"/>
                </a:moveTo>
                <a:lnTo>
                  <a:pt x="6218377" y="3595353"/>
                </a:lnTo>
                <a:lnTo>
                  <a:pt x="2170779" y="3595353"/>
                </a:lnTo>
                <a:close/>
                <a:moveTo>
                  <a:pt x="0" y="0"/>
                </a:moveTo>
                <a:lnTo>
                  <a:pt x="4058908" y="0"/>
                </a:lnTo>
                <a:lnTo>
                  <a:pt x="2028321" y="3595353"/>
                </a:lnTo>
                <a:close/>
                <a:moveTo>
                  <a:pt x="4330249" y="0"/>
                </a:moveTo>
                <a:lnTo>
                  <a:pt x="8389157" y="0"/>
                </a:lnTo>
                <a:lnTo>
                  <a:pt x="6358570" y="359535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EAC61CB5-456D-954E-B019-5E4216A493C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3681420126"/>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2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10460736" y="2301972"/>
            <a:ext cx="7827264" cy="7986618"/>
          </a:xfrm>
          <a:custGeom>
            <a:avLst/>
            <a:gdLst>
              <a:gd name="T0" fmla="*/ 2840 w 4177"/>
              <a:gd name="T1" fmla="*/ 704 h 4262"/>
              <a:gd name="T2" fmla="*/ 2804 w 4177"/>
              <a:gd name="T3" fmla="*/ 586 h 4262"/>
              <a:gd name="T4" fmla="*/ 2798 w 4177"/>
              <a:gd name="T5" fmla="*/ 465 h 4262"/>
              <a:gd name="T6" fmla="*/ 2820 w 4177"/>
              <a:gd name="T7" fmla="*/ 348 h 4262"/>
              <a:gd name="T8" fmla="*/ 2870 w 4177"/>
              <a:gd name="T9" fmla="*/ 237 h 4262"/>
              <a:gd name="T10" fmla="*/ 2946 w 4177"/>
              <a:gd name="T11" fmla="*/ 142 h 4262"/>
              <a:gd name="T12" fmla="*/ 3045 w 4177"/>
              <a:gd name="T13" fmla="*/ 67 h 4262"/>
              <a:gd name="T14" fmla="*/ 3160 w 4177"/>
              <a:gd name="T15" fmla="*/ 18 h 4262"/>
              <a:gd name="T16" fmla="*/ 3280 w 4177"/>
              <a:gd name="T17" fmla="*/ 0 h 4262"/>
              <a:gd name="T18" fmla="*/ 3400 w 4177"/>
              <a:gd name="T19" fmla="*/ 11 h 4262"/>
              <a:gd name="T20" fmla="*/ 3513 w 4177"/>
              <a:gd name="T21" fmla="*/ 51 h 4262"/>
              <a:gd name="T22" fmla="*/ 3613 w 4177"/>
              <a:gd name="T23" fmla="*/ 116 h 4262"/>
              <a:gd name="T24" fmla="*/ 3698 w 4177"/>
              <a:gd name="T25" fmla="*/ 207 h 4262"/>
              <a:gd name="T26" fmla="*/ 4177 w 4177"/>
              <a:gd name="T27" fmla="*/ 4262 h 4262"/>
              <a:gd name="T28" fmla="*/ 2441 w 4177"/>
              <a:gd name="T29" fmla="*/ 2118 h 4262"/>
              <a:gd name="T30" fmla="*/ 2411 w 4177"/>
              <a:gd name="T31" fmla="*/ 1999 h 4262"/>
              <a:gd name="T32" fmla="*/ 2411 w 4177"/>
              <a:gd name="T33" fmla="*/ 1878 h 4262"/>
              <a:gd name="T34" fmla="*/ 2439 w 4177"/>
              <a:gd name="T35" fmla="*/ 1761 h 4262"/>
              <a:gd name="T36" fmla="*/ 2495 w 4177"/>
              <a:gd name="T37" fmla="*/ 1654 h 4262"/>
              <a:gd name="T38" fmla="*/ 2574 w 4177"/>
              <a:gd name="T39" fmla="*/ 1562 h 4262"/>
              <a:gd name="T40" fmla="*/ 2679 w 4177"/>
              <a:gd name="T41" fmla="*/ 1491 h 4262"/>
              <a:gd name="T42" fmla="*/ 2796 w 4177"/>
              <a:gd name="T43" fmla="*/ 1449 h 4262"/>
              <a:gd name="T44" fmla="*/ 2916 w 4177"/>
              <a:gd name="T45" fmla="*/ 1437 h 4262"/>
              <a:gd name="T46" fmla="*/ 3034 w 4177"/>
              <a:gd name="T47" fmla="*/ 1454 h 4262"/>
              <a:gd name="T48" fmla="*/ 3145 w 4177"/>
              <a:gd name="T49" fmla="*/ 1498 h 4262"/>
              <a:gd name="T50" fmla="*/ 3243 w 4177"/>
              <a:gd name="T51" fmla="*/ 1569 h 4262"/>
              <a:gd name="T52" fmla="*/ 3323 w 4177"/>
              <a:gd name="T53" fmla="*/ 1664 h 4262"/>
              <a:gd name="T54" fmla="*/ 641 w 4177"/>
              <a:gd name="T55" fmla="*/ 1114 h 4262"/>
              <a:gd name="T56" fmla="*/ 593 w 4177"/>
              <a:gd name="T57" fmla="*/ 997 h 4262"/>
              <a:gd name="T58" fmla="*/ 575 w 4177"/>
              <a:gd name="T59" fmla="*/ 877 h 4262"/>
              <a:gd name="T60" fmla="*/ 586 w 4177"/>
              <a:gd name="T61" fmla="*/ 758 h 4262"/>
              <a:gd name="T62" fmla="*/ 625 w 4177"/>
              <a:gd name="T63" fmla="*/ 644 h 4262"/>
              <a:gd name="T64" fmla="*/ 690 w 4177"/>
              <a:gd name="T65" fmla="*/ 543 h 4262"/>
              <a:gd name="T66" fmla="*/ 781 w 4177"/>
              <a:gd name="T67" fmla="*/ 458 h 4262"/>
              <a:gd name="T68" fmla="*/ 892 w 4177"/>
              <a:gd name="T69" fmla="*/ 397 h 4262"/>
              <a:gd name="T70" fmla="*/ 1011 w 4177"/>
              <a:gd name="T71" fmla="*/ 368 h 4262"/>
              <a:gd name="T72" fmla="*/ 1130 w 4177"/>
              <a:gd name="T73" fmla="*/ 368 h 4262"/>
              <a:gd name="T74" fmla="*/ 1246 w 4177"/>
              <a:gd name="T75" fmla="*/ 396 h 4262"/>
              <a:gd name="T76" fmla="*/ 1353 w 4177"/>
              <a:gd name="T77" fmla="*/ 451 h 4262"/>
              <a:gd name="T78" fmla="*/ 1445 w 4177"/>
              <a:gd name="T79" fmla="*/ 532 h 4262"/>
              <a:gd name="T80" fmla="*/ 3602 w 4177"/>
              <a:gd name="T81" fmla="*/ 4262 h 4262"/>
              <a:gd name="T82" fmla="*/ 42 w 4177"/>
              <a:gd name="T83" fmla="*/ 2181 h 4262"/>
              <a:gd name="T84" fmla="*/ 7 w 4177"/>
              <a:gd name="T85" fmla="*/ 2062 h 4262"/>
              <a:gd name="T86" fmla="*/ 1 w 4177"/>
              <a:gd name="T87" fmla="*/ 1941 h 4262"/>
              <a:gd name="T88" fmla="*/ 23 w 4177"/>
              <a:gd name="T89" fmla="*/ 1824 h 4262"/>
              <a:gd name="T90" fmla="*/ 73 w 4177"/>
              <a:gd name="T91" fmla="*/ 1715 h 4262"/>
              <a:gd name="T92" fmla="*/ 148 w 4177"/>
              <a:gd name="T93" fmla="*/ 1619 h 4262"/>
              <a:gd name="T94" fmla="*/ 247 w 4177"/>
              <a:gd name="T95" fmla="*/ 1543 h 4262"/>
              <a:gd name="T96" fmla="*/ 363 w 4177"/>
              <a:gd name="T97" fmla="*/ 1494 h 4262"/>
              <a:gd name="T98" fmla="*/ 483 w 4177"/>
              <a:gd name="T99" fmla="*/ 1476 h 4262"/>
              <a:gd name="T100" fmla="*/ 602 w 4177"/>
              <a:gd name="T101" fmla="*/ 1488 h 4262"/>
              <a:gd name="T102" fmla="*/ 716 w 4177"/>
              <a:gd name="T103" fmla="*/ 1527 h 4262"/>
              <a:gd name="T104" fmla="*/ 816 w 4177"/>
              <a:gd name="T105" fmla="*/ 1592 h 4262"/>
              <a:gd name="T106" fmla="*/ 901 w 4177"/>
              <a:gd name="T107" fmla="*/ 1683 h 4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77" h="4262">
                <a:moveTo>
                  <a:pt x="4177" y="1036"/>
                </a:moveTo>
                <a:lnTo>
                  <a:pt x="4177" y="3034"/>
                </a:lnTo>
                <a:lnTo>
                  <a:pt x="2863" y="749"/>
                </a:lnTo>
                <a:lnTo>
                  <a:pt x="2850" y="727"/>
                </a:lnTo>
                <a:lnTo>
                  <a:pt x="2840" y="704"/>
                </a:lnTo>
                <a:lnTo>
                  <a:pt x="2830" y="681"/>
                </a:lnTo>
                <a:lnTo>
                  <a:pt x="2822" y="657"/>
                </a:lnTo>
                <a:lnTo>
                  <a:pt x="2814" y="634"/>
                </a:lnTo>
                <a:lnTo>
                  <a:pt x="2808" y="609"/>
                </a:lnTo>
                <a:lnTo>
                  <a:pt x="2804" y="586"/>
                </a:lnTo>
                <a:lnTo>
                  <a:pt x="2800" y="562"/>
                </a:lnTo>
                <a:lnTo>
                  <a:pt x="2798" y="538"/>
                </a:lnTo>
                <a:lnTo>
                  <a:pt x="2797" y="513"/>
                </a:lnTo>
                <a:lnTo>
                  <a:pt x="2797" y="489"/>
                </a:lnTo>
                <a:lnTo>
                  <a:pt x="2798" y="465"/>
                </a:lnTo>
                <a:lnTo>
                  <a:pt x="2800" y="441"/>
                </a:lnTo>
                <a:lnTo>
                  <a:pt x="2804" y="417"/>
                </a:lnTo>
                <a:lnTo>
                  <a:pt x="2808" y="393"/>
                </a:lnTo>
                <a:lnTo>
                  <a:pt x="2814" y="370"/>
                </a:lnTo>
                <a:lnTo>
                  <a:pt x="2820" y="348"/>
                </a:lnTo>
                <a:lnTo>
                  <a:pt x="2828" y="324"/>
                </a:lnTo>
                <a:lnTo>
                  <a:pt x="2837" y="302"/>
                </a:lnTo>
                <a:lnTo>
                  <a:pt x="2847" y="280"/>
                </a:lnTo>
                <a:lnTo>
                  <a:pt x="2858" y="259"/>
                </a:lnTo>
                <a:lnTo>
                  <a:pt x="2870" y="237"/>
                </a:lnTo>
                <a:lnTo>
                  <a:pt x="2883" y="217"/>
                </a:lnTo>
                <a:lnTo>
                  <a:pt x="2897" y="198"/>
                </a:lnTo>
                <a:lnTo>
                  <a:pt x="2913" y="179"/>
                </a:lnTo>
                <a:lnTo>
                  <a:pt x="2929" y="161"/>
                </a:lnTo>
                <a:lnTo>
                  <a:pt x="2946" y="142"/>
                </a:lnTo>
                <a:lnTo>
                  <a:pt x="2964" y="125"/>
                </a:lnTo>
                <a:lnTo>
                  <a:pt x="2982" y="109"/>
                </a:lnTo>
                <a:lnTo>
                  <a:pt x="3002" y="94"/>
                </a:lnTo>
                <a:lnTo>
                  <a:pt x="3023" y="80"/>
                </a:lnTo>
                <a:lnTo>
                  <a:pt x="3045" y="67"/>
                </a:lnTo>
                <a:lnTo>
                  <a:pt x="3068" y="55"/>
                </a:lnTo>
                <a:lnTo>
                  <a:pt x="3090" y="43"/>
                </a:lnTo>
                <a:lnTo>
                  <a:pt x="3113" y="33"/>
                </a:lnTo>
                <a:lnTo>
                  <a:pt x="3137" y="25"/>
                </a:lnTo>
                <a:lnTo>
                  <a:pt x="3160" y="18"/>
                </a:lnTo>
                <a:lnTo>
                  <a:pt x="3184" y="12"/>
                </a:lnTo>
                <a:lnTo>
                  <a:pt x="3208" y="7"/>
                </a:lnTo>
                <a:lnTo>
                  <a:pt x="3232" y="4"/>
                </a:lnTo>
                <a:lnTo>
                  <a:pt x="3256" y="1"/>
                </a:lnTo>
                <a:lnTo>
                  <a:pt x="3280" y="0"/>
                </a:lnTo>
                <a:lnTo>
                  <a:pt x="3304" y="0"/>
                </a:lnTo>
                <a:lnTo>
                  <a:pt x="3328" y="1"/>
                </a:lnTo>
                <a:lnTo>
                  <a:pt x="3353" y="4"/>
                </a:lnTo>
                <a:lnTo>
                  <a:pt x="3376" y="7"/>
                </a:lnTo>
                <a:lnTo>
                  <a:pt x="3400" y="11"/>
                </a:lnTo>
                <a:lnTo>
                  <a:pt x="3423" y="17"/>
                </a:lnTo>
                <a:lnTo>
                  <a:pt x="3446" y="24"/>
                </a:lnTo>
                <a:lnTo>
                  <a:pt x="3468" y="32"/>
                </a:lnTo>
                <a:lnTo>
                  <a:pt x="3491" y="40"/>
                </a:lnTo>
                <a:lnTo>
                  <a:pt x="3513" y="51"/>
                </a:lnTo>
                <a:lnTo>
                  <a:pt x="3534" y="62"/>
                </a:lnTo>
                <a:lnTo>
                  <a:pt x="3555" y="74"/>
                </a:lnTo>
                <a:lnTo>
                  <a:pt x="3575" y="87"/>
                </a:lnTo>
                <a:lnTo>
                  <a:pt x="3594" y="101"/>
                </a:lnTo>
                <a:lnTo>
                  <a:pt x="3613" y="116"/>
                </a:lnTo>
                <a:lnTo>
                  <a:pt x="3633" y="132"/>
                </a:lnTo>
                <a:lnTo>
                  <a:pt x="3650" y="150"/>
                </a:lnTo>
                <a:lnTo>
                  <a:pt x="3667" y="168"/>
                </a:lnTo>
                <a:lnTo>
                  <a:pt x="3683" y="187"/>
                </a:lnTo>
                <a:lnTo>
                  <a:pt x="3698" y="207"/>
                </a:lnTo>
                <a:lnTo>
                  <a:pt x="3712" y="227"/>
                </a:lnTo>
                <a:lnTo>
                  <a:pt x="3725" y="250"/>
                </a:lnTo>
                <a:lnTo>
                  <a:pt x="4177" y="1036"/>
                </a:lnTo>
                <a:close/>
                <a:moveTo>
                  <a:pt x="4177" y="3148"/>
                </a:moveTo>
                <a:lnTo>
                  <a:pt x="4177" y="4262"/>
                </a:lnTo>
                <a:lnTo>
                  <a:pt x="3668" y="4262"/>
                </a:lnTo>
                <a:lnTo>
                  <a:pt x="2474" y="2187"/>
                </a:lnTo>
                <a:lnTo>
                  <a:pt x="2462" y="2163"/>
                </a:lnTo>
                <a:lnTo>
                  <a:pt x="2450" y="2141"/>
                </a:lnTo>
                <a:lnTo>
                  <a:pt x="2441" y="2118"/>
                </a:lnTo>
                <a:lnTo>
                  <a:pt x="2432" y="2095"/>
                </a:lnTo>
                <a:lnTo>
                  <a:pt x="2425" y="2070"/>
                </a:lnTo>
                <a:lnTo>
                  <a:pt x="2419" y="2047"/>
                </a:lnTo>
                <a:lnTo>
                  <a:pt x="2415" y="2023"/>
                </a:lnTo>
                <a:lnTo>
                  <a:pt x="2411" y="1999"/>
                </a:lnTo>
                <a:lnTo>
                  <a:pt x="2409" y="1974"/>
                </a:lnTo>
                <a:lnTo>
                  <a:pt x="2408" y="1950"/>
                </a:lnTo>
                <a:lnTo>
                  <a:pt x="2408" y="1926"/>
                </a:lnTo>
                <a:lnTo>
                  <a:pt x="2409" y="1902"/>
                </a:lnTo>
                <a:lnTo>
                  <a:pt x="2411" y="1878"/>
                </a:lnTo>
                <a:lnTo>
                  <a:pt x="2414" y="1854"/>
                </a:lnTo>
                <a:lnTo>
                  <a:pt x="2419" y="1831"/>
                </a:lnTo>
                <a:lnTo>
                  <a:pt x="2425" y="1808"/>
                </a:lnTo>
                <a:lnTo>
                  <a:pt x="2431" y="1784"/>
                </a:lnTo>
                <a:lnTo>
                  <a:pt x="2439" y="1761"/>
                </a:lnTo>
                <a:lnTo>
                  <a:pt x="2448" y="1739"/>
                </a:lnTo>
                <a:lnTo>
                  <a:pt x="2458" y="1718"/>
                </a:lnTo>
                <a:lnTo>
                  <a:pt x="2470" y="1696"/>
                </a:lnTo>
                <a:lnTo>
                  <a:pt x="2482" y="1675"/>
                </a:lnTo>
                <a:lnTo>
                  <a:pt x="2495" y="1654"/>
                </a:lnTo>
                <a:lnTo>
                  <a:pt x="2509" y="1635"/>
                </a:lnTo>
                <a:lnTo>
                  <a:pt x="2524" y="1616"/>
                </a:lnTo>
                <a:lnTo>
                  <a:pt x="2540" y="1597"/>
                </a:lnTo>
                <a:lnTo>
                  <a:pt x="2557" y="1579"/>
                </a:lnTo>
                <a:lnTo>
                  <a:pt x="2574" y="1562"/>
                </a:lnTo>
                <a:lnTo>
                  <a:pt x="2593" y="1547"/>
                </a:lnTo>
                <a:lnTo>
                  <a:pt x="2614" y="1531"/>
                </a:lnTo>
                <a:lnTo>
                  <a:pt x="2635" y="1517"/>
                </a:lnTo>
                <a:lnTo>
                  <a:pt x="2656" y="1504"/>
                </a:lnTo>
                <a:lnTo>
                  <a:pt x="2679" y="1491"/>
                </a:lnTo>
                <a:lnTo>
                  <a:pt x="2701" y="1480"/>
                </a:lnTo>
                <a:lnTo>
                  <a:pt x="2724" y="1471"/>
                </a:lnTo>
                <a:lnTo>
                  <a:pt x="2748" y="1462"/>
                </a:lnTo>
                <a:lnTo>
                  <a:pt x="2772" y="1455"/>
                </a:lnTo>
                <a:lnTo>
                  <a:pt x="2796" y="1449"/>
                </a:lnTo>
                <a:lnTo>
                  <a:pt x="2819" y="1444"/>
                </a:lnTo>
                <a:lnTo>
                  <a:pt x="2843" y="1441"/>
                </a:lnTo>
                <a:lnTo>
                  <a:pt x="2867" y="1439"/>
                </a:lnTo>
                <a:lnTo>
                  <a:pt x="2891" y="1437"/>
                </a:lnTo>
                <a:lnTo>
                  <a:pt x="2916" y="1437"/>
                </a:lnTo>
                <a:lnTo>
                  <a:pt x="2940" y="1438"/>
                </a:lnTo>
                <a:lnTo>
                  <a:pt x="2964" y="1441"/>
                </a:lnTo>
                <a:lnTo>
                  <a:pt x="2987" y="1444"/>
                </a:lnTo>
                <a:lnTo>
                  <a:pt x="3010" y="1449"/>
                </a:lnTo>
                <a:lnTo>
                  <a:pt x="3034" y="1454"/>
                </a:lnTo>
                <a:lnTo>
                  <a:pt x="3057" y="1461"/>
                </a:lnTo>
                <a:lnTo>
                  <a:pt x="3080" y="1469"/>
                </a:lnTo>
                <a:lnTo>
                  <a:pt x="3102" y="1478"/>
                </a:lnTo>
                <a:lnTo>
                  <a:pt x="3124" y="1487"/>
                </a:lnTo>
                <a:lnTo>
                  <a:pt x="3145" y="1498"/>
                </a:lnTo>
                <a:lnTo>
                  <a:pt x="3166" y="1511"/>
                </a:lnTo>
                <a:lnTo>
                  <a:pt x="3186" y="1524"/>
                </a:lnTo>
                <a:lnTo>
                  <a:pt x="3206" y="1538"/>
                </a:lnTo>
                <a:lnTo>
                  <a:pt x="3225" y="1553"/>
                </a:lnTo>
                <a:lnTo>
                  <a:pt x="3243" y="1569"/>
                </a:lnTo>
                <a:lnTo>
                  <a:pt x="3261" y="1586"/>
                </a:lnTo>
                <a:lnTo>
                  <a:pt x="3278" y="1605"/>
                </a:lnTo>
                <a:lnTo>
                  <a:pt x="3294" y="1624"/>
                </a:lnTo>
                <a:lnTo>
                  <a:pt x="3309" y="1644"/>
                </a:lnTo>
                <a:lnTo>
                  <a:pt x="3323" y="1664"/>
                </a:lnTo>
                <a:lnTo>
                  <a:pt x="3336" y="1686"/>
                </a:lnTo>
                <a:lnTo>
                  <a:pt x="4177" y="3148"/>
                </a:lnTo>
                <a:close/>
                <a:moveTo>
                  <a:pt x="3602" y="4262"/>
                </a:moveTo>
                <a:lnTo>
                  <a:pt x="2452" y="4262"/>
                </a:lnTo>
                <a:lnTo>
                  <a:pt x="641" y="1114"/>
                </a:lnTo>
                <a:lnTo>
                  <a:pt x="629" y="1090"/>
                </a:lnTo>
                <a:lnTo>
                  <a:pt x="618" y="1068"/>
                </a:lnTo>
                <a:lnTo>
                  <a:pt x="608" y="1045"/>
                </a:lnTo>
                <a:lnTo>
                  <a:pt x="600" y="1022"/>
                </a:lnTo>
                <a:lnTo>
                  <a:pt x="593" y="997"/>
                </a:lnTo>
                <a:lnTo>
                  <a:pt x="587" y="973"/>
                </a:lnTo>
                <a:lnTo>
                  <a:pt x="582" y="950"/>
                </a:lnTo>
                <a:lnTo>
                  <a:pt x="579" y="926"/>
                </a:lnTo>
                <a:lnTo>
                  <a:pt x="576" y="901"/>
                </a:lnTo>
                <a:lnTo>
                  <a:pt x="575" y="877"/>
                </a:lnTo>
                <a:lnTo>
                  <a:pt x="575" y="853"/>
                </a:lnTo>
                <a:lnTo>
                  <a:pt x="576" y="829"/>
                </a:lnTo>
                <a:lnTo>
                  <a:pt x="579" y="804"/>
                </a:lnTo>
                <a:lnTo>
                  <a:pt x="582" y="781"/>
                </a:lnTo>
                <a:lnTo>
                  <a:pt x="586" y="758"/>
                </a:lnTo>
                <a:lnTo>
                  <a:pt x="592" y="734"/>
                </a:lnTo>
                <a:lnTo>
                  <a:pt x="599" y="711"/>
                </a:lnTo>
                <a:lnTo>
                  <a:pt x="607" y="688"/>
                </a:lnTo>
                <a:lnTo>
                  <a:pt x="615" y="666"/>
                </a:lnTo>
                <a:lnTo>
                  <a:pt x="625" y="644"/>
                </a:lnTo>
                <a:lnTo>
                  <a:pt x="636" y="622"/>
                </a:lnTo>
                <a:lnTo>
                  <a:pt x="648" y="602"/>
                </a:lnTo>
                <a:lnTo>
                  <a:pt x="661" y="581"/>
                </a:lnTo>
                <a:lnTo>
                  <a:pt x="675" y="562"/>
                </a:lnTo>
                <a:lnTo>
                  <a:pt x="690" y="543"/>
                </a:lnTo>
                <a:lnTo>
                  <a:pt x="707" y="524"/>
                </a:lnTo>
                <a:lnTo>
                  <a:pt x="724" y="506"/>
                </a:lnTo>
                <a:lnTo>
                  <a:pt x="742" y="489"/>
                </a:lnTo>
                <a:lnTo>
                  <a:pt x="761" y="474"/>
                </a:lnTo>
                <a:lnTo>
                  <a:pt x="781" y="458"/>
                </a:lnTo>
                <a:lnTo>
                  <a:pt x="801" y="444"/>
                </a:lnTo>
                <a:lnTo>
                  <a:pt x="823" y="430"/>
                </a:lnTo>
                <a:lnTo>
                  <a:pt x="845" y="418"/>
                </a:lnTo>
                <a:lnTo>
                  <a:pt x="869" y="407"/>
                </a:lnTo>
                <a:lnTo>
                  <a:pt x="892" y="397"/>
                </a:lnTo>
                <a:lnTo>
                  <a:pt x="915" y="389"/>
                </a:lnTo>
                <a:lnTo>
                  <a:pt x="938" y="382"/>
                </a:lnTo>
                <a:lnTo>
                  <a:pt x="962" y="376"/>
                </a:lnTo>
                <a:lnTo>
                  <a:pt x="986" y="371"/>
                </a:lnTo>
                <a:lnTo>
                  <a:pt x="1011" y="368"/>
                </a:lnTo>
                <a:lnTo>
                  <a:pt x="1035" y="365"/>
                </a:lnTo>
                <a:lnTo>
                  <a:pt x="1059" y="364"/>
                </a:lnTo>
                <a:lnTo>
                  <a:pt x="1083" y="364"/>
                </a:lnTo>
                <a:lnTo>
                  <a:pt x="1106" y="365"/>
                </a:lnTo>
                <a:lnTo>
                  <a:pt x="1130" y="368"/>
                </a:lnTo>
                <a:lnTo>
                  <a:pt x="1155" y="371"/>
                </a:lnTo>
                <a:lnTo>
                  <a:pt x="1178" y="376"/>
                </a:lnTo>
                <a:lnTo>
                  <a:pt x="1201" y="381"/>
                </a:lnTo>
                <a:lnTo>
                  <a:pt x="1224" y="388"/>
                </a:lnTo>
                <a:lnTo>
                  <a:pt x="1246" y="396"/>
                </a:lnTo>
                <a:lnTo>
                  <a:pt x="1268" y="404"/>
                </a:lnTo>
                <a:lnTo>
                  <a:pt x="1291" y="414"/>
                </a:lnTo>
                <a:lnTo>
                  <a:pt x="1312" y="425"/>
                </a:lnTo>
                <a:lnTo>
                  <a:pt x="1333" y="438"/>
                </a:lnTo>
                <a:lnTo>
                  <a:pt x="1353" y="451"/>
                </a:lnTo>
                <a:lnTo>
                  <a:pt x="1373" y="465"/>
                </a:lnTo>
                <a:lnTo>
                  <a:pt x="1392" y="480"/>
                </a:lnTo>
                <a:lnTo>
                  <a:pt x="1410" y="496"/>
                </a:lnTo>
                <a:lnTo>
                  <a:pt x="1427" y="513"/>
                </a:lnTo>
                <a:lnTo>
                  <a:pt x="1445" y="532"/>
                </a:lnTo>
                <a:lnTo>
                  <a:pt x="1461" y="551"/>
                </a:lnTo>
                <a:lnTo>
                  <a:pt x="1476" y="571"/>
                </a:lnTo>
                <a:lnTo>
                  <a:pt x="1490" y="591"/>
                </a:lnTo>
                <a:lnTo>
                  <a:pt x="1504" y="613"/>
                </a:lnTo>
                <a:lnTo>
                  <a:pt x="3602" y="4262"/>
                </a:lnTo>
                <a:close/>
                <a:moveTo>
                  <a:pt x="2387" y="4262"/>
                </a:moveTo>
                <a:lnTo>
                  <a:pt x="1237" y="4262"/>
                </a:lnTo>
                <a:lnTo>
                  <a:pt x="65" y="2226"/>
                </a:lnTo>
                <a:lnTo>
                  <a:pt x="53" y="2203"/>
                </a:lnTo>
                <a:lnTo>
                  <a:pt x="42" y="2181"/>
                </a:lnTo>
                <a:lnTo>
                  <a:pt x="33" y="2157"/>
                </a:lnTo>
                <a:lnTo>
                  <a:pt x="24" y="2134"/>
                </a:lnTo>
                <a:lnTo>
                  <a:pt x="17" y="2110"/>
                </a:lnTo>
                <a:lnTo>
                  <a:pt x="11" y="2086"/>
                </a:lnTo>
                <a:lnTo>
                  <a:pt x="7" y="2062"/>
                </a:lnTo>
                <a:lnTo>
                  <a:pt x="3" y="2038"/>
                </a:lnTo>
                <a:lnTo>
                  <a:pt x="1" y="2014"/>
                </a:lnTo>
                <a:lnTo>
                  <a:pt x="0" y="1990"/>
                </a:lnTo>
                <a:lnTo>
                  <a:pt x="0" y="1965"/>
                </a:lnTo>
                <a:lnTo>
                  <a:pt x="1" y="1941"/>
                </a:lnTo>
                <a:lnTo>
                  <a:pt x="3" y="1917"/>
                </a:lnTo>
                <a:lnTo>
                  <a:pt x="6" y="1894"/>
                </a:lnTo>
                <a:lnTo>
                  <a:pt x="11" y="1870"/>
                </a:lnTo>
                <a:lnTo>
                  <a:pt x="16" y="1846"/>
                </a:lnTo>
                <a:lnTo>
                  <a:pt x="23" y="1824"/>
                </a:lnTo>
                <a:lnTo>
                  <a:pt x="31" y="1801"/>
                </a:lnTo>
                <a:lnTo>
                  <a:pt x="40" y="1778"/>
                </a:lnTo>
                <a:lnTo>
                  <a:pt x="50" y="1756"/>
                </a:lnTo>
                <a:lnTo>
                  <a:pt x="61" y="1735"/>
                </a:lnTo>
                <a:lnTo>
                  <a:pt x="73" y="1715"/>
                </a:lnTo>
                <a:lnTo>
                  <a:pt x="86" y="1693"/>
                </a:lnTo>
                <a:lnTo>
                  <a:pt x="100" y="1674"/>
                </a:lnTo>
                <a:lnTo>
                  <a:pt x="115" y="1655"/>
                </a:lnTo>
                <a:lnTo>
                  <a:pt x="132" y="1637"/>
                </a:lnTo>
                <a:lnTo>
                  <a:pt x="148" y="1619"/>
                </a:lnTo>
                <a:lnTo>
                  <a:pt x="166" y="1602"/>
                </a:lnTo>
                <a:lnTo>
                  <a:pt x="185" y="1585"/>
                </a:lnTo>
                <a:lnTo>
                  <a:pt x="205" y="1570"/>
                </a:lnTo>
                <a:lnTo>
                  <a:pt x="226" y="1556"/>
                </a:lnTo>
                <a:lnTo>
                  <a:pt x="247" y="1543"/>
                </a:lnTo>
                <a:lnTo>
                  <a:pt x="271" y="1531"/>
                </a:lnTo>
                <a:lnTo>
                  <a:pt x="293" y="1520"/>
                </a:lnTo>
                <a:lnTo>
                  <a:pt x="316" y="1510"/>
                </a:lnTo>
                <a:lnTo>
                  <a:pt x="339" y="1502"/>
                </a:lnTo>
                <a:lnTo>
                  <a:pt x="363" y="1494"/>
                </a:lnTo>
                <a:lnTo>
                  <a:pt x="387" y="1488"/>
                </a:lnTo>
                <a:lnTo>
                  <a:pt x="411" y="1483"/>
                </a:lnTo>
                <a:lnTo>
                  <a:pt x="435" y="1480"/>
                </a:lnTo>
                <a:lnTo>
                  <a:pt x="459" y="1477"/>
                </a:lnTo>
                <a:lnTo>
                  <a:pt x="483" y="1476"/>
                </a:lnTo>
                <a:lnTo>
                  <a:pt x="507" y="1476"/>
                </a:lnTo>
                <a:lnTo>
                  <a:pt x="531" y="1477"/>
                </a:lnTo>
                <a:lnTo>
                  <a:pt x="555" y="1480"/>
                </a:lnTo>
                <a:lnTo>
                  <a:pt x="579" y="1483"/>
                </a:lnTo>
                <a:lnTo>
                  <a:pt x="602" y="1488"/>
                </a:lnTo>
                <a:lnTo>
                  <a:pt x="626" y="1493"/>
                </a:lnTo>
                <a:lnTo>
                  <a:pt x="648" y="1500"/>
                </a:lnTo>
                <a:lnTo>
                  <a:pt x="671" y="1509"/>
                </a:lnTo>
                <a:lnTo>
                  <a:pt x="693" y="1517"/>
                </a:lnTo>
                <a:lnTo>
                  <a:pt x="716" y="1527"/>
                </a:lnTo>
                <a:lnTo>
                  <a:pt x="737" y="1538"/>
                </a:lnTo>
                <a:lnTo>
                  <a:pt x="757" y="1550"/>
                </a:lnTo>
                <a:lnTo>
                  <a:pt x="778" y="1563"/>
                </a:lnTo>
                <a:lnTo>
                  <a:pt x="797" y="1577"/>
                </a:lnTo>
                <a:lnTo>
                  <a:pt x="816" y="1592"/>
                </a:lnTo>
                <a:lnTo>
                  <a:pt x="834" y="1609"/>
                </a:lnTo>
                <a:lnTo>
                  <a:pt x="853" y="1626"/>
                </a:lnTo>
                <a:lnTo>
                  <a:pt x="870" y="1644"/>
                </a:lnTo>
                <a:lnTo>
                  <a:pt x="885" y="1663"/>
                </a:lnTo>
                <a:lnTo>
                  <a:pt x="901" y="1683"/>
                </a:lnTo>
                <a:lnTo>
                  <a:pt x="915" y="1704"/>
                </a:lnTo>
                <a:lnTo>
                  <a:pt x="928" y="1726"/>
                </a:lnTo>
                <a:lnTo>
                  <a:pt x="2387" y="42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A99206B1-4BB6-6B47-ADD8-9EAEF64FB63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720219599"/>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2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570722" y="1700379"/>
            <a:ext cx="8717280" cy="8588211"/>
          </a:xfrm>
          <a:custGeom>
            <a:avLst/>
            <a:gdLst>
              <a:gd name="T0" fmla="*/ 1001 w 4390"/>
              <a:gd name="T1" fmla="*/ 4326 h 4326"/>
              <a:gd name="T2" fmla="*/ 1648 w 4390"/>
              <a:gd name="T3" fmla="*/ 4326 h 4326"/>
              <a:gd name="T4" fmla="*/ 485 w 4390"/>
              <a:gd name="T5" fmla="*/ 2305 h 4326"/>
              <a:gd name="T6" fmla="*/ 0 w 4390"/>
              <a:gd name="T7" fmla="*/ 2586 h 4326"/>
              <a:gd name="T8" fmla="*/ 1001 w 4390"/>
              <a:gd name="T9" fmla="*/ 4326 h 4326"/>
              <a:gd name="T10" fmla="*/ 1714 w 4390"/>
              <a:gd name="T11" fmla="*/ 4326 h 4326"/>
              <a:gd name="T12" fmla="*/ 2360 w 4390"/>
              <a:gd name="T13" fmla="*/ 4326 h 4326"/>
              <a:gd name="T14" fmla="*/ 646 w 4390"/>
              <a:gd name="T15" fmla="*/ 1346 h 4326"/>
              <a:gd name="T16" fmla="*/ 161 w 4390"/>
              <a:gd name="T17" fmla="*/ 1628 h 4326"/>
              <a:gd name="T18" fmla="*/ 1714 w 4390"/>
              <a:gd name="T19" fmla="*/ 4326 h 4326"/>
              <a:gd name="T20" fmla="*/ 2426 w 4390"/>
              <a:gd name="T21" fmla="*/ 4326 h 4326"/>
              <a:gd name="T22" fmla="*/ 3073 w 4390"/>
              <a:gd name="T23" fmla="*/ 4326 h 4326"/>
              <a:gd name="T24" fmla="*/ 1405 w 4390"/>
              <a:gd name="T25" fmla="*/ 1426 h 4326"/>
              <a:gd name="T26" fmla="*/ 919 w 4390"/>
              <a:gd name="T27" fmla="*/ 1708 h 4326"/>
              <a:gd name="T28" fmla="*/ 2426 w 4390"/>
              <a:gd name="T29" fmla="*/ 4326 h 4326"/>
              <a:gd name="T30" fmla="*/ 3138 w 4390"/>
              <a:gd name="T31" fmla="*/ 4326 h 4326"/>
              <a:gd name="T32" fmla="*/ 3785 w 4390"/>
              <a:gd name="T33" fmla="*/ 4326 h 4326"/>
              <a:gd name="T34" fmla="*/ 1391 w 4390"/>
              <a:gd name="T35" fmla="*/ 165 h 4326"/>
              <a:gd name="T36" fmla="*/ 906 w 4390"/>
              <a:gd name="T37" fmla="*/ 446 h 4326"/>
              <a:gd name="T38" fmla="*/ 3138 w 4390"/>
              <a:gd name="T39" fmla="*/ 4326 h 4326"/>
              <a:gd name="T40" fmla="*/ 3850 w 4390"/>
              <a:gd name="T41" fmla="*/ 4326 h 4326"/>
              <a:gd name="T42" fmla="*/ 4390 w 4390"/>
              <a:gd name="T43" fmla="*/ 4326 h 4326"/>
              <a:gd name="T44" fmla="*/ 4390 w 4390"/>
              <a:gd name="T45" fmla="*/ 4138 h 4326"/>
              <a:gd name="T46" fmla="*/ 2430 w 4390"/>
              <a:gd name="T47" fmla="*/ 732 h 4326"/>
              <a:gd name="T48" fmla="*/ 1944 w 4390"/>
              <a:gd name="T49" fmla="*/ 1013 h 4326"/>
              <a:gd name="T50" fmla="*/ 3850 w 4390"/>
              <a:gd name="T51" fmla="*/ 4326 h 4326"/>
              <a:gd name="T52" fmla="*/ 4390 w 4390"/>
              <a:gd name="T53" fmla="*/ 4024 h 4326"/>
              <a:gd name="T54" fmla="*/ 4390 w 4390"/>
              <a:gd name="T55" fmla="*/ 2900 h 4326"/>
              <a:gd name="T56" fmla="*/ 2722 w 4390"/>
              <a:gd name="T57" fmla="*/ 0 h 4326"/>
              <a:gd name="T58" fmla="*/ 2236 w 4390"/>
              <a:gd name="T59" fmla="*/ 281 h 4326"/>
              <a:gd name="T60" fmla="*/ 4390 w 4390"/>
              <a:gd name="T61" fmla="*/ 4024 h 4326"/>
              <a:gd name="T62" fmla="*/ 4390 w 4390"/>
              <a:gd name="T63" fmla="*/ 2786 h 4326"/>
              <a:gd name="T64" fmla="*/ 4390 w 4390"/>
              <a:gd name="T65" fmla="*/ 1661 h 4326"/>
              <a:gd name="T66" fmla="*/ 3785 w 4390"/>
              <a:gd name="T67" fmla="*/ 611 h 4326"/>
              <a:gd name="T68" fmla="*/ 3300 w 4390"/>
              <a:gd name="T69" fmla="*/ 892 h 4326"/>
              <a:gd name="T70" fmla="*/ 4390 w 4390"/>
              <a:gd name="T71" fmla="*/ 2786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90" h="4326">
                <a:moveTo>
                  <a:pt x="1001" y="4326"/>
                </a:moveTo>
                <a:lnTo>
                  <a:pt x="1648" y="4326"/>
                </a:lnTo>
                <a:lnTo>
                  <a:pt x="485" y="2305"/>
                </a:lnTo>
                <a:lnTo>
                  <a:pt x="0" y="2586"/>
                </a:lnTo>
                <a:lnTo>
                  <a:pt x="1001" y="4326"/>
                </a:lnTo>
                <a:close/>
                <a:moveTo>
                  <a:pt x="1714" y="4326"/>
                </a:moveTo>
                <a:lnTo>
                  <a:pt x="2360" y="4326"/>
                </a:lnTo>
                <a:lnTo>
                  <a:pt x="646" y="1346"/>
                </a:lnTo>
                <a:lnTo>
                  <a:pt x="161" y="1628"/>
                </a:lnTo>
                <a:lnTo>
                  <a:pt x="1714" y="4326"/>
                </a:lnTo>
                <a:close/>
                <a:moveTo>
                  <a:pt x="2426" y="4326"/>
                </a:moveTo>
                <a:lnTo>
                  <a:pt x="3073" y="4326"/>
                </a:lnTo>
                <a:lnTo>
                  <a:pt x="1405" y="1426"/>
                </a:lnTo>
                <a:lnTo>
                  <a:pt x="919" y="1708"/>
                </a:lnTo>
                <a:lnTo>
                  <a:pt x="2426" y="4326"/>
                </a:lnTo>
                <a:close/>
                <a:moveTo>
                  <a:pt x="3138" y="4326"/>
                </a:moveTo>
                <a:lnTo>
                  <a:pt x="3785" y="4326"/>
                </a:lnTo>
                <a:lnTo>
                  <a:pt x="1391" y="165"/>
                </a:lnTo>
                <a:lnTo>
                  <a:pt x="906" y="446"/>
                </a:lnTo>
                <a:lnTo>
                  <a:pt x="3138" y="4326"/>
                </a:lnTo>
                <a:close/>
                <a:moveTo>
                  <a:pt x="3850" y="4326"/>
                </a:moveTo>
                <a:lnTo>
                  <a:pt x="4390" y="4326"/>
                </a:lnTo>
                <a:lnTo>
                  <a:pt x="4390" y="4138"/>
                </a:lnTo>
                <a:lnTo>
                  <a:pt x="2430" y="732"/>
                </a:lnTo>
                <a:lnTo>
                  <a:pt x="1944" y="1013"/>
                </a:lnTo>
                <a:lnTo>
                  <a:pt x="3850" y="4326"/>
                </a:lnTo>
                <a:close/>
                <a:moveTo>
                  <a:pt x="4390" y="4024"/>
                </a:moveTo>
                <a:lnTo>
                  <a:pt x="4390" y="2900"/>
                </a:lnTo>
                <a:lnTo>
                  <a:pt x="2722" y="0"/>
                </a:lnTo>
                <a:lnTo>
                  <a:pt x="2236" y="281"/>
                </a:lnTo>
                <a:lnTo>
                  <a:pt x="4390" y="4024"/>
                </a:lnTo>
                <a:close/>
                <a:moveTo>
                  <a:pt x="4390" y="2786"/>
                </a:moveTo>
                <a:lnTo>
                  <a:pt x="4390" y="1661"/>
                </a:lnTo>
                <a:lnTo>
                  <a:pt x="3785" y="611"/>
                </a:lnTo>
                <a:lnTo>
                  <a:pt x="3300" y="892"/>
                </a:lnTo>
                <a:lnTo>
                  <a:pt x="4390" y="278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51DCF308-49AA-A64B-87C8-12069DDA3F0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31281800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13">
  <p:cSld name="13">
    <p:spTree>
      <p:nvGrpSpPr>
        <p:cNvPr id="1" name="Shape 103"/>
        <p:cNvGrpSpPr/>
        <p:nvPr/>
      </p:nvGrpSpPr>
      <p:grpSpPr>
        <a:xfrm>
          <a:off x="0" y="0"/>
          <a:ext cx="0" cy="0"/>
          <a:chOff x="0" y="0"/>
          <a:chExt cx="0" cy="0"/>
        </a:xfrm>
      </p:grpSpPr>
      <p:sp>
        <p:nvSpPr>
          <p:cNvPr id="104" name="Google Shape;104;p47"/>
          <p:cNvSpPr>
            <a:spLocks noGrp="1"/>
          </p:cNvSpPr>
          <p:nvPr>
            <p:ph type="pic" idx="2"/>
          </p:nvPr>
        </p:nvSpPr>
        <p:spPr>
          <a:xfrm flipH="1">
            <a:off x="-1" y="0"/>
            <a:ext cx="14712019" cy="4511040"/>
          </a:xfrm>
          <a:prstGeom prst="rect">
            <a:avLst/>
          </a:prstGeom>
          <a:solidFill>
            <a:srgbClr val="353535">
              <a:alpha val="11372"/>
            </a:srgbClr>
          </a:solidFill>
          <a:ln>
            <a:noFill/>
          </a:ln>
        </p:spPr>
      </p:sp>
      <p:sp>
        <p:nvSpPr>
          <p:cNvPr id="105" name="Google Shape;105;p4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06" name="Google Shape;106;p4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7" name="Google Shape;107;p4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28">
    <p:spTree>
      <p:nvGrpSpPr>
        <p:cNvPr id="1" name=""/>
        <p:cNvGrpSpPr/>
        <p:nvPr/>
      </p:nvGrpSpPr>
      <p:grpSpPr>
        <a:xfrm>
          <a:off x="0" y="0"/>
          <a:ext cx="0" cy="0"/>
          <a:chOff x="0" y="0"/>
          <a:chExt cx="0" cy="0"/>
        </a:xfrm>
      </p:grpSpPr>
      <p:sp>
        <p:nvSpPr>
          <p:cNvPr id="6" name="Freeform 9"/>
          <p:cNvSpPr>
            <a:spLocks noGrp="1"/>
          </p:cNvSpPr>
          <p:nvPr>
            <p:ph type="pic" sz="quarter" idx="11"/>
          </p:nvPr>
        </p:nvSpPr>
        <p:spPr bwMode="auto">
          <a:xfrm>
            <a:off x="8655169" y="3482293"/>
            <a:ext cx="5777441" cy="5788744"/>
          </a:xfrm>
          <a:custGeom>
            <a:avLst/>
            <a:gdLst>
              <a:gd name="T0" fmla="*/ 1408 w 2554"/>
              <a:gd name="T1" fmla="*/ 6 h 2560"/>
              <a:gd name="T2" fmla="*/ 1596 w 2554"/>
              <a:gd name="T3" fmla="*/ 39 h 2560"/>
              <a:gd name="T4" fmla="*/ 1774 w 2554"/>
              <a:gd name="T5" fmla="*/ 100 h 2560"/>
              <a:gd name="T6" fmla="*/ 1939 w 2554"/>
              <a:gd name="T7" fmla="*/ 185 h 2560"/>
              <a:gd name="T8" fmla="*/ 2089 w 2554"/>
              <a:gd name="T9" fmla="*/ 292 h 2560"/>
              <a:gd name="T10" fmla="*/ 2222 w 2554"/>
              <a:gd name="T11" fmla="*/ 419 h 2560"/>
              <a:gd name="T12" fmla="*/ 2335 w 2554"/>
              <a:gd name="T13" fmla="*/ 564 h 2560"/>
              <a:gd name="T14" fmla="*/ 2428 w 2554"/>
              <a:gd name="T15" fmla="*/ 725 h 2560"/>
              <a:gd name="T16" fmla="*/ 2497 w 2554"/>
              <a:gd name="T17" fmla="*/ 899 h 2560"/>
              <a:gd name="T18" fmla="*/ 2539 w 2554"/>
              <a:gd name="T19" fmla="*/ 1085 h 2560"/>
              <a:gd name="T20" fmla="*/ 2554 w 2554"/>
              <a:gd name="T21" fmla="*/ 1280 h 2560"/>
              <a:gd name="T22" fmla="*/ 2539 w 2554"/>
              <a:gd name="T23" fmla="*/ 1475 h 2560"/>
              <a:gd name="T24" fmla="*/ 2497 w 2554"/>
              <a:gd name="T25" fmla="*/ 1661 h 2560"/>
              <a:gd name="T26" fmla="*/ 2428 w 2554"/>
              <a:gd name="T27" fmla="*/ 1835 h 2560"/>
              <a:gd name="T28" fmla="*/ 2335 w 2554"/>
              <a:gd name="T29" fmla="*/ 1996 h 2560"/>
              <a:gd name="T30" fmla="*/ 2222 w 2554"/>
              <a:gd name="T31" fmla="*/ 2141 h 2560"/>
              <a:gd name="T32" fmla="*/ 2089 w 2554"/>
              <a:gd name="T33" fmla="*/ 2268 h 2560"/>
              <a:gd name="T34" fmla="*/ 1939 w 2554"/>
              <a:gd name="T35" fmla="*/ 2375 h 2560"/>
              <a:gd name="T36" fmla="*/ 1774 w 2554"/>
              <a:gd name="T37" fmla="*/ 2460 h 2560"/>
              <a:gd name="T38" fmla="*/ 1596 w 2554"/>
              <a:gd name="T39" fmla="*/ 2520 h 2560"/>
              <a:gd name="T40" fmla="*/ 1408 w 2554"/>
              <a:gd name="T41" fmla="*/ 2554 h 2560"/>
              <a:gd name="T42" fmla="*/ 1211 w 2554"/>
              <a:gd name="T43" fmla="*/ 2559 h 2560"/>
              <a:gd name="T44" fmla="*/ 1019 w 2554"/>
              <a:gd name="T45" fmla="*/ 2535 h 2560"/>
              <a:gd name="T46" fmla="*/ 838 w 2554"/>
              <a:gd name="T47" fmla="*/ 2482 h 2560"/>
              <a:gd name="T48" fmla="*/ 668 w 2554"/>
              <a:gd name="T49" fmla="*/ 2406 h 2560"/>
              <a:gd name="T50" fmla="*/ 513 w 2554"/>
              <a:gd name="T51" fmla="*/ 2306 h 2560"/>
              <a:gd name="T52" fmla="*/ 374 w 2554"/>
              <a:gd name="T53" fmla="*/ 2185 h 2560"/>
              <a:gd name="T54" fmla="*/ 254 w 2554"/>
              <a:gd name="T55" fmla="*/ 2046 h 2560"/>
              <a:gd name="T56" fmla="*/ 154 w 2554"/>
              <a:gd name="T57" fmla="*/ 1891 h 2560"/>
              <a:gd name="T58" fmla="*/ 78 w 2554"/>
              <a:gd name="T59" fmla="*/ 1720 h 2560"/>
              <a:gd name="T60" fmla="*/ 26 w 2554"/>
              <a:gd name="T61" fmla="*/ 1538 h 2560"/>
              <a:gd name="T62" fmla="*/ 1 w 2554"/>
              <a:gd name="T63" fmla="*/ 1346 h 2560"/>
              <a:gd name="T64" fmla="*/ 6 w 2554"/>
              <a:gd name="T65" fmla="*/ 1150 h 2560"/>
              <a:gd name="T66" fmla="*/ 40 w 2554"/>
              <a:gd name="T67" fmla="*/ 960 h 2560"/>
              <a:gd name="T68" fmla="*/ 100 w 2554"/>
              <a:gd name="T69" fmla="*/ 782 h 2560"/>
              <a:gd name="T70" fmla="*/ 185 w 2554"/>
              <a:gd name="T71" fmla="*/ 616 h 2560"/>
              <a:gd name="T72" fmla="*/ 292 w 2554"/>
              <a:gd name="T73" fmla="*/ 466 h 2560"/>
              <a:gd name="T74" fmla="*/ 418 w 2554"/>
              <a:gd name="T75" fmla="*/ 332 h 2560"/>
              <a:gd name="T76" fmla="*/ 563 w 2554"/>
              <a:gd name="T77" fmla="*/ 218 h 2560"/>
              <a:gd name="T78" fmla="*/ 723 w 2554"/>
              <a:gd name="T79" fmla="*/ 125 h 2560"/>
              <a:gd name="T80" fmla="*/ 897 w 2554"/>
              <a:gd name="T81" fmla="*/ 57 h 2560"/>
              <a:gd name="T82" fmla="*/ 1083 w 2554"/>
              <a:gd name="T83" fmla="*/ 14 h 2560"/>
              <a:gd name="T84" fmla="*/ 1276 w 2554"/>
              <a:gd name="T85" fmla="*/ 0 h 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54" h="2560">
                <a:moveTo>
                  <a:pt x="1276" y="0"/>
                </a:moveTo>
                <a:lnTo>
                  <a:pt x="1343" y="1"/>
                </a:lnTo>
                <a:lnTo>
                  <a:pt x="1408" y="6"/>
                </a:lnTo>
                <a:lnTo>
                  <a:pt x="1471" y="14"/>
                </a:lnTo>
                <a:lnTo>
                  <a:pt x="1534" y="25"/>
                </a:lnTo>
                <a:lnTo>
                  <a:pt x="1596" y="39"/>
                </a:lnTo>
                <a:lnTo>
                  <a:pt x="1657" y="57"/>
                </a:lnTo>
                <a:lnTo>
                  <a:pt x="1716" y="77"/>
                </a:lnTo>
                <a:lnTo>
                  <a:pt x="1774" y="100"/>
                </a:lnTo>
                <a:lnTo>
                  <a:pt x="1831" y="125"/>
                </a:lnTo>
                <a:lnTo>
                  <a:pt x="1886" y="154"/>
                </a:lnTo>
                <a:lnTo>
                  <a:pt x="1939" y="185"/>
                </a:lnTo>
                <a:lnTo>
                  <a:pt x="1991" y="218"/>
                </a:lnTo>
                <a:lnTo>
                  <a:pt x="2041" y="254"/>
                </a:lnTo>
                <a:lnTo>
                  <a:pt x="2089" y="292"/>
                </a:lnTo>
                <a:lnTo>
                  <a:pt x="2136" y="332"/>
                </a:lnTo>
                <a:lnTo>
                  <a:pt x="2180" y="375"/>
                </a:lnTo>
                <a:lnTo>
                  <a:pt x="2222" y="419"/>
                </a:lnTo>
                <a:lnTo>
                  <a:pt x="2262" y="466"/>
                </a:lnTo>
                <a:lnTo>
                  <a:pt x="2300" y="514"/>
                </a:lnTo>
                <a:lnTo>
                  <a:pt x="2335" y="564"/>
                </a:lnTo>
                <a:lnTo>
                  <a:pt x="2369" y="616"/>
                </a:lnTo>
                <a:lnTo>
                  <a:pt x="2400" y="670"/>
                </a:lnTo>
                <a:lnTo>
                  <a:pt x="2428" y="725"/>
                </a:lnTo>
                <a:lnTo>
                  <a:pt x="2454" y="782"/>
                </a:lnTo>
                <a:lnTo>
                  <a:pt x="2476" y="840"/>
                </a:lnTo>
                <a:lnTo>
                  <a:pt x="2497" y="899"/>
                </a:lnTo>
                <a:lnTo>
                  <a:pt x="2514" y="960"/>
                </a:lnTo>
                <a:lnTo>
                  <a:pt x="2528" y="1022"/>
                </a:lnTo>
                <a:lnTo>
                  <a:pt x="2539" y="1085"/>
                </a:lnTo>
                <a:lnTo>
                  <a:pt x="2547" y="1150"/>
                </a:lnTo>
                <a:lnTo>
                  <a:pt x="2553" y="1214"/>
                </a:lnTo>
                <a:lnTo>
                  <a:pt x="2554" y="1280"/>
                </a:lnTo>
                <a:lnTo>
                  <a:pt x="2553" y="1346"/>
                </a:lnTo>
                <a:lnTo>
                  <a:pt x="2547" y="1411"/>
                </a:lnTo>
                <a:lnTo>
                  <a:pt x="2539" y="1475"/>
                </a:lnTo>
                <a:lnTo>
                  <a:pt x="2528" y="1538"/>
                </a:lnTo>
                <a:lnTo>
                  <a:pt x="2514" y="1600"/>
                </a:lnTo>
                <a:lnTo>
                  <a:pt x="2497" y="1661"/>
                </a:lnTo>
                <a:lnTo>
                  <a:pt x="2476" y="1720"/>
                </a:lnTo>
                <a:lnTo>
                  <a:pt x="2454" y="1778"/>
                </a:lnTo>
                <a:lnTo>
                  <a:pt x="2428" y="1835"/>
                </a:lnTo>
                <a:lnTo>
                  <a:pt x="2400" y="1891"/>
                </a:lnTo>
                <a:lnTo>
                  <a:pt x="2369" y="1944"/>
                </a:lnTo>
                <a:lnTo>
                  <a:pt x="2335" y="1996"/>
                </a:lnTo>
                <a:lnTo>
                  <a:pt x="2300" y="2046"/>
                </a:lnTo>
                <a:lnTo>
                  <a:pt x="2262" y="2094"/>
                </a:lnTo>
                <a:lnTo>
                  <a:pt x="2222" y="2141"/>
                </a:lnTo>
                <a:lnTo>
                  <a:pt x="2180" y="2185"/>
                </a:lnTo>
                <a:lnTo>
                  <a:pt x="2136" y="2228"/>
                </a:lnTo>
                <a:lnTo>
                  <a:pt x="2089" y="2268"/>
                </a:lnTo>
                <a:lnTo>
                  <a:pt x="2041" y="2306"/>
                </a:lnTo>
                <a:lnTo>
                  <a:pt x="1991" y="2341"/>
                </a:lnTo>
                <a:lnTo>
                  <a:pt x="1939" y="2375"/>
                </a:lnTo>
                <a:lnTo>
                  <a:pt x="1886" y="2406"/>
                </a:lnTo>
                <a:lnTo>
                  <a:pt x="1831" y="2434"/>
                </a:lnTo>
                <a:lnTo>
                  <a:pt x="1774" y="2460"/>
                </a:lnTo>
                <a:lnTo>
                  <a:pt x="1716" y="2482"/>
                </a:lnTo>
                <a:lnTo>
                  <a:pt x="1657" y="2503"/>
                </a:lnTo>
                <a:lnTo>
                  <a:pt x="1596" y="2520"/>
                </a:lnTo>
                <a:lnTo>
                  <a:pt x="1534" y="2535"/>
                </a:lnTo>
                <a:lnTo>
                  <a:pt x="1471" y="2546"/>
                </a:lnTo>
                <a:lnTo>
                  <a:pt x="1408" y="2554"/>
                </a:lnTo>
                <a:lnTo>
                  <a:pt x="1343" y="2559"/>
                </a:lnTo>
                <a:lnTo>
                  <a:pt x="1276" y="2560"/>
                </a:lnTo>
                <a:lnTo>
                  <a:pt x="1211" y="2559"/>
                </a:lnTo>
                <a:lnTo>
                  <a:pt x="1146" y="2554"/>
                </a:lnTo>
                <a:lnTo>
                  <a:pt x="1083" y="2546"/>
                </a:lnTo>
                <a:lnTo>
                  <a:pt x="1019" y="2535"/>
                </a:lnTo>
                <a:lnTo>
                  <a:pt x="957" y="2520"/>
                </a:lnTo>
                <a:lnTo>
                  <a:pt x="897" y="2503"/>
                </a:lnTo>
                <a:lnTo>
                  <a:pt x="838" y="2482"/>
                </a:lnTo>
                <a:lnTo>
                  <a:pt x="780" y="2460"/>
                </a:lnTo>
                <a:lnTo>
                  <a:pt x="723" y="2434"/>
                </a:lnTo>
                <a:lnTo>
                  <a:pt x="668" y="2406"/>
                </a:lnTo>
                <a:lnTo>
                  <a:pt x="615" y="2375"/>
                </a:lnTo>
                <a:lnTo>
                  <a:pt x="563" y="2341"/>
                </a:lnTo>
                <a:lnTo>
                  <a:pt x="513" y="2306"/>
                </a:lnTo>
                <a:lnTo>
                  <a:pt x="465" y="2268"/>
                </a:lnTo>
                <a:lnTo>
                  <a:pt x="418" y="2228"/>
                </a:lnTo>
                <a:lnTo>
                  <a:pt x="374" y="2185"/>
                </a:lnTo>
                <a:lnTo>
                  <a:pt x="331" y="2141"/>
                </a:lnTo>
                <a:lnTo>
                  <a:pt x="292" y="2094"/>
                </a:lnTo>
                <a:lnTo>
                  <a:pt x="254" y="2046"/>
                </a:lnTo>
                <a:lnTo>
                  <a:pt x="218" y="1996"/>
                </a:lnTo>
                <a:lnTo>
                  <a:pt x="185" y="1944"/>
                </a:lnTo>
                <a:lnTo>
                  <a:pt x="154" y="1891"/>
                </a:lnTo>
                <a:lnTo>
                  <a:pt x="125" y="1835"/>
                </a:lnTo>
                <a:lnTo>
                  <a:pt x="100" y="1778"/>
                </a:lnTo>
                <a:lnTo>
                  <a:pt x="78" y="1720"/>
                </a:lnTo>
                <a:lnTo>
                  <a:pt x="57" y="1661"/>
                </a:lnTo>
                <a:lnTo>
                  <a:pt x="40" y="1600"/>
                </a:lnTo>
                <a:lnTo>
                  <a:pt x="26" y="1538"/>
                </a:lnTo>
                <a:lnTo>
                  <a:pt x="14" y="1475"/>
                </a:lnTo>
                <a:lnTo>
                  <a:pt x="6" y="1411"/>
                </a:lnTo>
                <a:lnTo>
                  <a:pt x="1" y="1346"/>
                </a:lnTo>
                <a:lnTo>
                  <a:pt x="0" y="1280"/>
                </a:lnTo>
                <a:lnTo>
                  <a:pt x="1" y="1214"/>
                </a:lnTo>
                <a:lnTo>
                  <a:pt x="6" y="1150"/>
                </a:lnTo>
                <a:lnTo>
                  <a:pt x="14" y="1085"/>
                </a:lnTo>
                <a:lnTo>
                  <a:pt x="26" y="1022"/>
                </a:lnTo>
                <a:lnTo>
                  <a:pt x="40" y="960"/>
                </a:lnTo>
                <a:lnTo>
                  <a:pt x="57" y="899"/>
                </a:lnTo>
                <a:lnTo>
                  <a:pt x="78" y="840"/>
                </a:lnTo>
                <a:lnTo>
                  <a:pt x="100" y="782"/>
                </a:lnTo>
                <a:lnTo>
                  <a:pt x="125" y="725"/>
                </a:lnTo>
                <a:lnTo>
                  <a:pt x="154" y="670"/>
                </a:lnTo>
                <a:lnTo>
                  <a:pt x="185" y="616"/>
                </a:lnTo>
                <a:lnTo>
                  <a:pt x="218" y="564"/>
                </a:lnTo>
                <a:lnTo>
                  <a:pt x="254" y="514"/>
                </a:lnTo>
                <a:lnTo>
                  <a:pt x="292" y="466"/>
                </a:lnTo>
                <a:lnTo>
                  <a:pt x="331" y="419"/>
                </a:lnTo>
                <a:lnTo>
                  <a:pt x="374" y="375"/>
                </a:lnTo>
                <a:lnTo>
                  <a:pt x="418" y="332"/>
                </a:lnTo>
                <a:lnTo>
                  <a:pt x="465" y="292"/>
                </a:lnTo>
                <a:lnTo>
                  <a:pt x="513" y="254"/>
                </a:lnTo>
                <a:lnTo>
                  <a:pt x="563" y="218"/>
                </a:lnTo>
                <a:lnTo>
                  <a:pt x="615" y="185"/>
                </a:lnTo>
                <a:lnTo>
                  <a:pt x="668" y="154"/>
                </a:lnTo>
                <a:lnTo>
                  <a:pt x="723" y="125"/>
                </a:lnTo>
                <a:lnTo>
                  <a:pt x="780" y="100"/>
                </a:lnTo>
                <a:lnTo>
                  <a:pt x="838" y="77"/>
                </a:lnTo>
                <a:lnTo>
                  <a:pt x="897" y="57"/>
                </a:lnTo>
                <a:lnTo>
                  <a:pt x="957" y="39"/>
                </a:lnTo>
                <a:lnTo>
                  <a:pt x="1019" y="25"/>
                </a:lnTo>
                <a:lnTo>
                  <a:pt x="1083" y="14"/>
                </a:lnTo>
                <a:lnTo>
                  <a:pt x="1146" y="6"/>
                </a:lnTo>
                <a:lnTo>
                  <a:pt x="1211" y="1"/>
                </a:lnTo>
                <a:lnTo>
                  <a:pt x="1276"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3" name="Freeform 6"/>
          <p:cNvSpPr>
            <a:spLocks noGrp="1"/>
          </p:cNvSpPr>
          <p:nvPr>
            <p:ph type="pic" sz="quarter" idx="10"/>
          </p:nvPr>
        </p:nvSpPr>
        <p:spPr bwMode="auto">
          <a:xfrm>
            <a:off x="11334722" y="0"/>
            <a:ext cx="6953280" cy="10288588"/>
          </a:xfrm>
          <a:custGeom>
            <a:avLst/>
            <a:gdLst>
              <a:gd name="T0" fmla="*/ 1411 w 3076"/>
              <a:gd name="T1" fmla="*/ 4552 h 4552"/>
              <a:gd name="T2" fmla="*/ 1167 w 3076"/>
              <a:gd name="T3" fmla="*/ 3681 h 4552"/>
              <a:gd name="T4" fmla="*/ 1201 w 3076"/>
              <a:gd name="T5" fmla="*/ 3635 h 4552"/>
              <a:gd name="T6" fmla="*/ 1235 w 3076"/>
              <a:gd name="T7" fmla="*/ 3587 h 4552"/>
              <a:gd name="T8" fmla="*/ 1267 w 3076"/>
              <a:gd name="T9" fmla="*/ 3538 h 4552"/>
              <a:gd name="T10" fmla="*/ 1296 w 3076"/>
              <a:gd name="T11" fmla="*/ 3487 h 4552"/>
              <a:gd name="T12" fmla="*/ 1323 w 3076"/>
              <a:gd name="T13" fmla="*/ 3435 h 4552"/>
              <a:gd name="T14" fmla="*/ 1348 w 3076"/>
              <a:gd name="T15" fmla="*/ 3382 h 4552"/>
              <a:gd name="T16" fmla="*/ 1371 w 3076"/>
              <a:gd name="T17" fmla="*/ 3327 h 4552"/>
              <a:gd name="T18" fmla="*/ 1391 w 3076"/>
              <a:gd name="T19" fmla="*/ 3271 h 4552"/>
              <a:gd name="T20" fmla="*/ 1409 w 3076"/>
              <a:gd name="T21" fmla="*/ 3215 h 4552"/>
              <a:gd name="T22" fmla="*/ 1425 w 3076"/>
              <a:gd name="T23" fmla="*/ 3157 h 4552"/>
              <a:gd name="T24" fmla="*/ 1438 w 3076"/>
              <a:gd name="T25" fmla="*/ 3098 h 4552"/>
              <a:gd name="T26" fmla="*/ 1449 w 3076"/>
              <a:gd name="T27" fmla="*/ 3038 h 4552"/>
              <a:gd name="T28" fmla="*/ 1457 w 3076"/>
              <a:gd name="T29" fmla="*/ 2978 h 4552"/>
              <a:gd name="T30" fmla="*/ 1462 w 3076"/>
              <a:gd name="T31" fmla="*/ 2916 h 4552"/>
              <a:gd name="T32" fmla="*/ 1465 w 3076"/>
              <a:gd name="T33" fmla="*/ 2854 h 4552"/>
              <a:gd name="T34" fmla="*/ 1464 w 3076"/>
              <a:gd name="T35" fmla="*/ 2764 h 4552"/>
              <a:gd name="T36" fmla="*/ 1455 w 3076"/>
              <a:gd name="T37" fmla="*/ 2649 h 4552"/>
              <a:gd name="T38" fmla="*/ 1436 w 3076"/>
              <a:gd name="T39" fmla="*/ 2535 h 4552"/>
              <a:gd name="T40" fmla="*/ 1407 w 3076"/>
              <a:gd name="T41" fmla="*/ 2426 h 4552"/>
              <a:gd name="T42" fmla="*/ 1372 w 3076"/>
              <a:gd name="T43" fmla="*/ 2319 h 4552"/>
              <a:gd name="T44" fmla="*/ 1327 w 3076"/>
              <a:gd name="T45" fmla="*/ 2218 h 4552"/>
              <a:gd name="T46" fmla="*/ 1274 w 3076"/>
              <a:gd name="T47" fmla="*/ 2121 h 4552"/>
              <a:gd name="T48" fmla="*/ 1214 w 3076"/>
              <a:gd name="T49" fmla="*/ 2028 h 4552"/>
              <a:gd name="T50" fmla="*/ 1147 w 3076"/>
              <a:gd name="T51" fmla="*/ 1941 h 4552"/>
              <a:gd name="T52" fmla="*/ 1074 w 3076"/>
              <a:gd name="T53" fmla="*/ 1859 h 4552"/>
              <a:gd name="T54" fmla="*/ 994 w 3076"/>
              <a:gd name="T55" fmla="*/ 1785 h 4552"/>
              <a:gd name="T56" fmla="*/ 909 w 3076"/>
              <a:gd name="T57" fmla="*/ 1715 h 4552"/>
              <a:gd name="T58" fmla="*/ 818 w 3076"/>
              <a:gd name="T59" fmla="*/ 1654 h 4552"/>
              <a:gd name="T60" fmla="*/ 722 w 3076"/>
              <a:gd name="T61" fmla="*/ 1599 h 4552"/>
              <a:gd name="T62" fmla="*/ 622 w 3076"/>
              <a:gd name="T63" fmla="*/ 1552 h 4552"/>
              <a:gd name="T64" fmla="*/ 517 w 3076"/>
              <a:gd name="T65" fmla="*/ 1513 h 4552"/>
              <a:gd name="T66" fmla="*/ 0 w 3076"/>
              <a:gd name="T67" fmla="*/ 0 h 4552"/>
              <a:gd name="T68" fmla="*/ 3076 w 3076"/>
              <a:gd name="T69" fmla="*/ 2488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76" h="4552">
                <a:moveTo>
                  <a:pt x="3076" y="4552"/>
                </a:moveTo>
                <a:lnTo>
                  <a:pt x="1411" y="4552"/>
                </a:lnTo>
                <a:lnTo>
                  <a:pt x="1148" y="3703"/>
                </a:lnTo>
                <a:lnTo>
                  <a:pt x="1167" y="3681"/>
                </a:lnTo>
                <a:lnTo>
                  <a:pt x="1184" y="3657"/>
                </a:lnTo>
                <a:lnTo>
                  <a:pt x="1201" y="3635"/>
                </a:lnTo>
                <a:lnTo>
                  <a:pt x="1219" y="3610"/>
                </a:lnTo>
                <a:lnTo>
                  <a:pt x="1235" y="3587"/>
                </a:lnTo>
                <a:lnTo>
                  <a:pt x="1251" y="3562"/>
                </a:lnTo>
                <a:lnTo>
                  <a:pt x="1267" y="3538"/>
                </a:lnTo>
                <a:lnTo>
                  <a:pt x="1281" y="3512"/>
                </a:lnTo>
                <a:lnTo>
                  <a:pt x="1296" y="3487"/>
                </a:lnTo>
                <a:lnTo>
                  <a:pt x="1309" y="3461"/>
                </a:lnTo>
                <a:lnTo>
                  <a:pt x="1323" y="3435"/>
                </a:lnTo>
                <a:lnTo>
                  <a:pt x="1336" y="3408"/>
                </a:lnTo>
                <a:lnTo>
                  <a:pt x="1348" y="3382"/>
                </a:lnTo>
                <a:lnTo>
                  <a:pt x="1359" y="3354"/>
                </a:lnTo>
                <a:lnTo>
                  <a:pt x="1371" y="3327"/>
                </a:lnTo>
                <a:lnTo>
                  <a:pt x="1382" y="3300"/>
                </a:lnTo>
                <a:lnTo>
                  <a:pt x="1391" y="3271"/>
                </a:lnTo>
                <a:lnTo>
                  <a:pt x="1400" y="3244"/>
                </a:lnTo>
                <a:lnTo>
                  <a:pt x="1409" y="3215"/>
                </a:lnTo>
                <a:lnTo>
                  <a:pt x="1418" y="3186"/>
                </a:lnTo>
                <a:lnTo>
                  <a:pt x="1425" y="3157"/>
                </a:lnTo>
                <a:lnTo>
                  <a:pt x="1432" y="3128"/>
                </a:lnTo>
                <a:lnTo>
                  <a:pt x="1438" y="3098"/>
                </a:lnTo>
                <a:lnTo>
                  <a:pt x="1444" y="3069"/>
                </a:lnTo>
                <a:lnTo>
                  <a:pt x="1449" y="3038"/>
                </a:lnTo>
                <a:lnTo>
                  <a:pt x="1453" y="3008"/>
                </a:lnTo>
                <a:lnTo>
                  <a:pt x="1457" y="2978"/>
                </a:lnTo>
                <a:lnTo>
                  <a:pt x="1460" y="2947"/>
                </a:lnTo>
                <a:lnTo>
                  <a:pt x="1462" y="2916"/>
                </a:lnTo>
                <a:lnTo>
                  <a:pt x="1464" y="2886"/>
                </a:lnTo>
                <a:lnTo>
                  <a:pt x="1465" y="2854"/>
                </a:lnTo>
                <a:lnTo>
                  <a:pt x="1465" y="2823"/>
                </a:lnTo>
                <a:lnTo>
                  <a:pt x="1464" y="2764"/>
                </a:lnTo>
                <a:lnTo>
                  <a:pt x="1461" y="2706"/>
                </a:lnTo>
                <a:lnTo>
                  <a:pt x="1455" y="2649"/>
                </a:lnTo>
                <a:lnTo>
                  <a:pt x="1446" y="2591"/>
                </a:lnTo>
                <a:lnTo>
                  <a:pt x="1436" y="2535"/>
                </a:lnTo>
                <a:lnTo>
                  <a:pt x="1423" y="2480"/>
                </a:lnTo>
                <a:lnTo>
                  <a:pt x="1407" y="2426"/>
                </a:lnTo>
                <a:lnTo>
                  <a:pt x="1391" y="2373"/>
                </a:lnTo>
                <a:lnTo>
                  <a:pt x="1372" y="2319"/>
                </a:lnTo>
                <a:lnTo>
                  <a:pt x="1350" y="2268"/>
                </a:lnTo>
                <a:lnTo>
                  <a:pt x="1327" y="2218"/>
                </a:lnTo>
                <a:lnTo>
                  <a:pt x="1301" y="2169"/>
                </a:lnTo>
                <a:lnTo>
                  <a:pt x="1274" y="2121"/>
                </a:lnTo>
                <a:lnTo>
                  <a:pt x="1245" y="2074"/>
                </a:lnTo>
                <a:lnTo>
                  <a:pt x="1214" y="2028"/>
                </a:lnTo>
                <a:lnTo>
                  <a:pt x="1181" y="1984"/>
                </a:lnTo>
                <a:lnTo>
                  <a:pt x="1147" y="1941"/>
                </a:lnTo>
                <a:lnTo>
                  <a:pt x="1112" y="1899"/>
                </a:lnTo>
                <a:lnTo>
                  <a:pt x="1074" y="1859"/>
                </a:lnTo>
                <a:lnTo>
                  <a:pt x="1035" y="1822"/>
                </a:lnTo>
                <a:lnTo>
                  <a:pt x="994" y="1785"/>
                </a:lnTo>
                <a:lnTo>
                  <a:pt x="953" y="1749"/>
                </a:lnTo>
                <a:lnTo>
                  <a:pt x="909" y="1715"/>
                </a:lnTo>
                <a:lnTo>
                  <a:pt x="864" y="1684"/>
                </a:lnTo>
                <a:lnTo>
                  <a:pt x="818" y="1654"/>
                </a:lnTo>
                <a:lnTo>
                  <a:pt x="771" y="1625"/>
                </a:lnTo>
                <a:lnTo>
                  <a:pt x="722" y="1599"/>
                </a:lnTo>
                <a:lnTo>
                  <a:pt x="672" y="1574"/>
                </a:lnTo>
                <a:lnTo>
                  <a:pt x="622" y="1552"/>
                </a:lnTo>
                <a:lnTo>
                  <a:pt x="570" y="1531"/>
                </a:lnTo>
                <a:lnTo>
                  <a:pt x="517" y="1513"/>
                </a:lnTo>
                <a:lnTo>
                  <a:pt x="463" y="1497"/>
                </a:lnTo>
                <a:lnTo>
                  <a:pt x="0" y="0"/>
                </a:lnTo>
                <a:lnTo>
                  <a:pt x="2304" y="0"/>
                </a:lnTo>
                <a:lnTo>
                  <a:pt x="3076" y="2488"/>
                </a:lnTo>
                <a:lnTo>
                  <a:pt x="3076"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8" name="Picture 7" descr="A picture containing drawing&#10;&#10;Description automatically generated">
            <a:extLst>
              <a:ext uri="{FF2B5EF4-FFF2-40B4-BE49-F238E27FC236}">
                <a16:creationId xmlns:a16="http://schemas.microsoft.com/office/drawing/2014/main" id="{AD85157F-1ECD-5D44-9939-A8405BC6AB0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 y="29979"/>
            <a:ext cx="3847685" cy="1736485"/>
          </a:xfrm>
          <a:prstGeom prst="rect">
            <a:avLst/>
          </a:prstGeom>
        </p:spPr>
      </p:pic>
    </p:spTree>
    <p:extLst>
      <p:ext uri="{BB962C8B-B14F-4D97-AF65-F5344CB8AC3E}">
        <p14:creationId xmlns:p14="http://schemas.microsoft.com/office/powerpoint/2010/main" val="370308505"/>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30">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3" y="0"/>
            <a:ext cx="13279983" cy="10288588"/>
          </a:xfrm>
          <a:custGeom>
            <a:avLst/>
            <a:gdLst>
              <a:gd name="T0" fmla="*/ 0 w 5859"/>
              <a:gd name="T1" fmla="*/ 0 h 4539"/>
              <a:gd name="T2" fmla="*/ 1319 w 5859"/>
              <a:gd name="T3" fmla="*/ 0 h 4539"/>
              <a:gd name="T4" fmla="*/ 5859 w 5859"/>
              <a:gd name="T5" fmla="*/ 4539 h 4539"/>
              <a:gd name="T6" fmla="*/ 4150 w 5859"/>
              <a:gd name="T7" fmla="*/ 4539 h 4539"/>
              <a:gd name="T8" fmla="*/ 0 w 5859"/>
              <a:gd name="T9" fmla="*/ 391 h 4539"/>
              <a:gd name="T10" fmla="*/ 0 w 5859"/>
              <a:gd name="T11" fmla="*/ 0 h 4539"/>
              <a:gd name="T12" fmla="*/ 4070 w 5859"/>
              <a:gd name="T13" fmla="*/ 4539 h 4539"/>
              <a:gd name="T14" fmla="*/ 2360 w 5859"/>
              <a:gd name="T15" fmla="*/ 4539 h 4539"/>
              <a:gd name="T16" fmla="*/ 0 w 5859"/>
              <a:gd name="T17" fmla="*/ 2180 h 4539"/>
              <a:gd name="T18" fmla="*/ 0 w 5859"/>
              <a:gd name="T19" fmla="*/ 471 h 4539"/>
              <a:gd name="T20" fmla="*/ 4070 w 5859"/>
              <a:gd name="T21" fmla="*/ 4539 h 4539"/>
              <a:gd name="T22" fmla="*/ 2279 w 5859"/>
              <a:gd name="T23" fmla="*/ 4539 h 4539"/>
              <a:gd name="T24" fmla="*/ 569 w 5859"/>
              <a:gd name="T25" fmla="*/ 4539 h 4539"/>
              <a:gd name="T26" fmla="*/ 0 w 5859"/>
              <a:gd name="T27" fmla="*/ 3970 h 4539"/>
              <a:gd name="T28" fmla="*/ 0 w 5859"/>
              <a:gd name="T29" fmla="*/ 2262 h 4539"/>
              <a:gd name="T30" fmla="*/ 2279 w 5859"/>
              <a:gd name="T31" fmla="*/ 4539 h 4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9">
                <a:moveTo>
                  <a:pt x="0" y="0"/>
                </a:moveTo>
                <a:lnTo>
                  <a:pt x="1319" y="0"/>
                </a:lnTo>
                <a:lnTo>
                  <a:pt x="5859" y="4539"/>
                </a:lnTo>
                <a:lnTo>
                  <a:pt x="4150" y="4539"/>
                </a:lnTo>
                <a:lnTo>
                  <a:pt x="0" y="391"/>
                </a:lnTo>
                <a:lnTo>
                  <a:pt x="0" y="0"/>
                </a:lnTo>
                <a:close/>
                <a:moveTo>
                  <a:pt x="4070" y="4539"/>
                </a:moveTo>
                <a:lnTo>
                  <a:pt x="2360" y="4539"/>
                </a:lnTo>
                <a:lnTo>
                  <a:pt x="0" y="2180"/>
                </a:lnTo>
                <a:lnTo>
                  <a:pt x="0" y="471"/>
                </a:lnTo>
                <a:lnTo>
                  <a:pt x="4070" y="4539"/>
                </a:lnTo>
                <a:close/>
                <a:moveTo>
                  <a:pt x="2279" y="4539"/>
                </a:moveTo>
                <a:lnTo>
                  <a:pt x="569" y="4539"/>
                </a:lnTo>
                <a:lnTo>
                  <a:pt x="0" y="3970"/>
                </a:lnTo>
                <a:lnTo>
                  <a:pt x="0" y="2262"/>
                </a:lnTo>
                <a:lnTo>
                  <a:pt x="2279" y="4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20CC9EE5-31A1-9B4A-A5DA-8E4F1D0A903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1930094930"/>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31">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5008010" y="0"/>
            <a:ext cx="13279991" cy="10288588"/>
          </a:xfrm>
          <a:custGeom>
            <a:avLst/>
            <a:gdLst>
              <a:gd name="T0" fmla="*/ 5859 w 5859"/>
              <a:gd name="T1" fmla="*/ 4538 h 4538"/>
              <a:gd name="T2" fmla="*/ 4541 w 5859"/>
              <a:gd name="T3" fmla="*/ 4538 h 4538"/>
              <a:gd name="T4" fmla="*/ 0 w 5859"/>
              <a:gd name="T5" fmla="*/ 0 h 4538"/>
              <a:gd name="T6" fmla="*/ 1709 w 5859"/>
              <a:gd name="T7" fmla="*/ 0 h 4538"/>
              <a:gd name="T8" fmla="*/ 5859 w 5859"/>
              <a:gd name="T9" fmla="*/ 4147 h 4538"/>
              <a:gd name="T10" fmla="*/ 5859 w 5859"/>
              <a:gd name="T11" fmla="*/ 4538 h 4538"/>
              <a:gd name="T12" fmla="*/ 1791 w 5859"/>
              <a:gd name="T13" fmla="*/ 0 h 4538"/>
              <a:gd name="T14" fmla="*/ 3500 w 5859"/>
              <a:gd name="T15" fmla="*/ 0 h 4538"/>
              <a:gd name="T16" fmla="*/ 5859 w 5859"/>
              <a:gd name="T17" fmla="*/ 2358 h 4538"/>
              <a:gd name="T18" fmla="*/ 5859 w 5859"/>
              <a:gd name="T19" fmla="*/ 4067 h 4538"/>
              <a:gd name="T20" fmla="*/ 1791 w 5859"/>
              <a:gd name="T21" fmla="*/ 0 h 4538"/>
              <a:gd name="T22" fmla="*/ 3580 w 5859"/>
              <a:gd name="T23" fmla="*/ 0 h 4538"/>
              <a:gd name="T24" fmla="*/ 5290 w 5859"/>
              <a:gd name="T25" fmla="*/ 0 h 4538"/>
              <a:gd name="T26" fmla="*/ 5859 w 5859"/>
              <a:gd name="T27" fmla="*/ 568 h 4538"/>
              <a:gd name="T28" fmla="*/ 5859 w 5859"/>
              <a:gd name="T29" fmla="*/ 2277 h 4538"/>
              <a:gd name="T30" fmla="*/ 3580 w 5859"/>
              <a:gd name="T31" fmla="*/ 0 h 4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8">
                <a:moveTo>
                  <a:pt x="5859" y="4538"/>
                </a:moveTo>
                <a:lnTo>
                  <a:pt x="4541" y="4538"/>
                </a:lnTo>
                <a:lnTo>
                  <a:pt x="0" y="0"/>
                </a:lnTo>
                <a:lnTo>
                  <a:pt x="1709" y="0"/>
                </a:lnTo>
                <a:lnTo>
                  <a:pt x="5859" y="4147"/>
                </a:lnTo>
                <a:lnTo>
                  <a:pt x="5859" y="4538"/>
                </a:lnTo>
                <a:close/>
                <a:moveTo>
                  <a:pt x="1791" y="0"/>
                </a:moveTo>
                <a:lnTo>
                  <a:pt x="3500" y="0"/>
                </a:lnTo>
                <a:lnTo>
                  <a:pt x="5859" y="2358"/>
                </a:lnTo>
                <a:lnTo>
                  <a:pt x="5859" y="4067"/>
                </a:lnTo>
                <a:lnTo>
                  <a:pt x="1791" y="0"/>
                </a:lnTo>
                <a:close/>
                <a:moveTo>
                  <a:pt x="3580" y="0"/>
                </a:moveTo>
                <a:lnTo>
                  <a:pt x="5290" y="0"/>
                </a:lnTo>
                <a:lnTo>
                  <a:pt x="5859" y="568"/>
                </a:lnTo>
                <a:lnTo>
                  <a:pt x="5859" y="2277"/>
                </a:lnTo>
                <a:lnTo>
                  <a:pt x="358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4736ABE3-A7BE-4440-B4B5-4C181B62E96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 y="29979"/>
            <a:ext cx="3847685" cy="1736485"/>
          </a:xfrm>
          <a:prstGeom prst="rect">
            <a:avLst/>
          </a:prstGeom>
        </p:spPr>
      </p:pic>
    </p:spTree>
    <p:extLst>
      <p:ext uri="{BB962C8B-B14F-4D97-AF65-F5344CB8AC3E}">
        <p14:creationId xmlns:p14="http://schemas.microsoft.com/office/powerpoint/2010/main" val="323140050"/>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32">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17244" y="0"/>
            <a:ext cx="16075035" cy="10288588"/>
          </a:xfrm>
          <a:custGeom>
            <a:avLst/>
            <a:gdLst>
              <a:gd name="T0" fmla="*/ 799 w 5695"/>
              <a:gd name="T1" fmla="*/ 3645 h 3645"/>
              <a:gd name="T2" fmla="*/ 1046 w 5695"/>
              <a:gd name="T3" fmla="*/ 3645 h 3645"/>
              <a:gd name="T4" fmla="*/ 1845 w 5695"/>
              <a:gd name="T5" fmla="*/ 2846 h 3645"/>
              <a:gd name="T6" fmla="*/ 923 w 5695"/>
              <a:gd name="T7" fmla="*/ 1924 h 3645"/>
              <a:gd name="T8" fmla="*/ 0 w 5695"/>
              <a:gd name="T9" fmla="*/ 2846 h 3645"/>
              <a:gd name="T10" fmla="*/ 799 w 5695"/>
              <a:gd name="T11" fmla="*/ 3645 h 3645"/>
              <a:gd name="T12" fmla="*/ 1126 w 5695"/>
              <a:gd name="T13" fmla="*/ 3645 h 3645"/>
              <a:gd name="T14" fmla="*/ 2645 w 5695"/>
              <a:gd name="T15" fmla="*/ 3645 h 3645"/>
              <a:gd name="T16" fmla="*/ 1886 w 5695"/>
              <a:gd name="T17" fmla="*/ 2886 h 3645"/>
              <a:gd name="T18" fmla="*/ 1126 w 5695"/>
              <a:gd name="T19" fmla="*/ 3645 h 3645"/>
              <a:gd name="T20" fmla="*/ 2725 w 5695"/>
              <a:gd name="T21" fmla="*/ 3645 h 3645"/>
              <a:gd name="T22" fmla="*/ 2971 w 5695"/>
              <a:gd name="T23" fmla="*/ 3645 h 3645"/>
              <a:gd name="T24" fmla="*/ 3770 w 5695"/>
              <a:gd name="T25" fmla="*/ 2846 h 3645"/>
              <a:gd name="T26" fmla="*/ 2848 w 5695"/>
              <a:gd name="T27" fmla="*/ 1924 h 3645"/>
              <a:gd name="T28" fmla="*/ 1926 w 5695"/>
              <a:gd name="T29" fmla="*/ 2846 h 3645"/>
              <a:gd name="T30" fmla="*/ 2725 w 5695"/>
              <a:gd name="T31" fmla="*/ 3645 h 3645"/>
              <a:gd name="T32" fmla="*/ 3051 w 5695"/>
              <a:gd name="T33" fmla="*/ 3645 h 3645"/>
              <a:gd name="T34" fmla="*/ 4569 w 5695"/>
              <a:gd name="T35" fmla="*/ 3645 h 3645"/>
              <a:gd name="T36" fmla="*/ 3810 w 5695"/>
              <a:gd name="T37" fmla="*/ 2886 h 3645"/>
              <a:gd name="T38" fmla="*/ 3051 w 5695"/>
              <a:gd name="T39" fmla="*/ 3645 h 3645"/>
              <a:gd name="T40" fmla="*/ 4650 w 5695"/>
              <a:gd name="T41" fmla="*/ 3645 h 3645"/>
              <a:gd name="T42" fmla="*/ 4897 w 5695"/>
              <a:gd name="T43" fmla="*/ 3645 h 3645"/>
              <a:gd name="T44" fmla="*/ 5695 w 5695"/>
              <a:gd name="T45" fmla="*/ 2846 h 3645"/>
              <a:gd name="T46" fmla="*/ 4773 w 5695"/>
              <a:gd name="T47" fmla="*/ 1924 h 3645"/>
              <a:gd name="T48" fmla="*/ 3850 w 5695"/>
              <a:gd name="T49" fmla="*/ 2846 h 3645"/>
              <a:gd name="T50" fmla="*/ 4650 w 5695"/>
              <a:gd name="T51" fmla="*/ 3645 h 3645"/>
              <a:gd name="T52" fmla="*/ 2888 w 5695"/>
              <a:gd name="T53" fmla="*/ 1884 h 3645"/>
              <a:gd name="T54" fmla="*/ 3810 w 5695"/>
              <a:gd name="T55" fmla="*/ 962 h 3645"/>
              <a:gd name="T56" fmla="*/ 4732 w 5695"/>
              <a:gd name="T57" fmla="*/ 1884 h 3645"/>
              <a:gd name="T58" fmla="*/ 3810 w 5695"/>
              <a:gd name="T59" fmla="*/ 2806 h 3645"/>
              <a:gd name="T60" fmla="*/ 2888 w 5695"/>
              <a:gd name="T61" fmla="*/ 1884 h 3645"/>
              <a:gd name="T62" fmla="*/ 1926 w 5695"/>
              <a:gd name="T63" fmla="*/ 922 h 3645"/>
              <a:gd name="T64" fmla="*/ 2848 w 5695"/>
              <a:gd name="T65" fmla="*/ 0 h 3645"/>
              <a:gd name="T66" fmla="*/ 3770 w 5695"/>
              <a:gd name="T67" fmla="*/ 922 h 3645"/>
              <a:gd name="T68" fmla="*/ 2848 w 5695"/>
              <a:gd name="T69" fmla="*/ 1843 h 3645"/>
              <a:gd name="T70" fmla="*/ 1926 w 5695"/>
              <a:gd name="T71" fmla="*/ 922 h 3645"/>
              <a:gd name="T72" fmla="*/ 963 w 5695"/>
              <a:gd name="T73" fmla="*/ 1884 h 3645"/>
              <a:gd name="T74" fmla="*/ 1886 w 5695"/>
              <a:gd name="T75" fmla="*/ 962 h 3645"/>
              <a:gd name="T76" fmla="*/ 2808 w 5695"/>
              <a:gd name="T77" fmla="*/ 1884 h 3645"/>
              <a:gd name="T78" fmla="*/ 1886 w 5695"/>
              <a:gd name="T79" fmla="*/ 2806 h 3645"/>
              <a:gd name="T80" fmla="*/ 963 w 5695"/>
              <a:gd name="T81" fmla="*/ 1884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3645"/>
                </a:moveTo>
                <a:lnTo>
                  <a:pt x="1046" y="3645"/>
                </a:lnTo>
                <a:lnTo>
                  <a:pt x="1845" y="2846"/>
                </a:lnTo>
                <a:lnTo>
                  <a:pt x="923" y="1924"/>
                </a:lnTo>
                <a:lnTo>
                  <a:pt x="0" y="2846"/>
                </a:lnTo>
                <a:lnTo>
                  <a:pt x="799" y="3645"/>
                </a:lnTo>
                <a:close/>
                <a:moveTo>
                  <a:pt x="1126" y="3645"/>
                </a:moveTo>
                <a:lnTo>
                  <a:pt x="2645" y="3645"/>
                </a:lnTo>
                <a:lnTo>
                  <a:pt x="1886" y="2886"/>
                </a:lnTo>
                <a:lnTo>
                  <a:pt x="1126" y="3645"/>
                </a:lnTo>
                <a:close/>
                <a:moveTo>
                  <a:pt x="2725" y="3645"/>
                </a:moveTo>
                <a:lnTo>
                  <a:pt x="2971" y="3645"/>
                </a:lnTo>
                <a:lnTo>
                  <a:pt x="3770" y="2846"/>
                </a:lnTo>
                <a:lnTo>
                  <a:pt x="2848" y="1924"/>
                </a:lnTo>
                <a:lnTo>
                  <a:pt x="1926" y="2846"/>
                </a:lnTo>
                <a:lnTo>
                  <a:pt x="2725" y="3645"/>
                </a:lnTo>
                <a:close/>
                <a:moveTo>
                  <a:pt x="3051" y="3645"/>
                </a:moveTo>
                <a:lnTo>
                  <a:pt x="4569" y="3645"/>
                </a:lnTo>
                <a:lnTo>
                  <a:pt x="3810" y="2886"/>
                </a:lnTo>
                <a:lnTo>
                  <a:pt x="3051" y="3645"/>
                </a:lnTo>
                <a:close/>
                <a:moveTo>
                  <a:pt x="4650" y="3645"/>
                </a:moveTo>
                <a:lnTo>
                  <a:pt x="4897" y="3645"/>
                </a:lnTo>
                <a:lnTo>
                  <a:pt x="5695" y="2846"/>
                </a:lnTo>
                <a:lnTo>
                  <a:pt x="4773" y="1924"/>
                </a:lnTo>
                <a:lnTo>
                  <a:pt x="3850" y="2846"/>
                </a:lnTo>
                <a:lnTo>
                  <a:pt x="4650" y="3645"/>
                </a:lnTo>
                <a:close/>
                <a:moveTo>
                  <a:pt x="2888" y="1884"/>
                </a:moveTo>
                <a:lnTo>
                  <a:pt x="3810" y="962"/>
                </a:lnTo>
                <a:lnTo>
                  <a:pt x="4732" y="1884"/>
                </a:lnTo>
                <a:lnTo>
                  <a:pt x="3810" y="2806"/>
                </a:lnTo>
                <a:lnTo>
                  <a:pt x="2888" y="1884"/>
                </a:lnTo>
                <a:close/>
                <a:moveTo>
                  <a:pt x="1926" y="922"/>
                </a:moveTo>
                <a:lnTo>
                  <a:pt x="2848" y="0"/>
                </a:lnTo>
                <a:lnTo>
                  <a:pt x="3770" y="922"/>
                </a:lnTo>
                <a:lnTo>
                  <a:pt x="2848" y="1843"/>
                </a:lnTo>
                <a:lnTo>
                  <a:pt x="1926" y="922"/>
                </a:lnTo>
                <a:close/>
                <a:moveTo>
                  <a:pt x="963" y="1884"/>
                </a:moveTo>
                <a:lnTo>
                  <a:pt x="1886" y="962"/>
                </a:lnTo>
                <a:lnTo>
                  <a:pt x="2808" y="1884"/>
                </a:lnTo>
                <a:lnTo>
                  <a:pt x="1886" y="2806"/>
                </a:lnTo>
                <a:lnTo>
                  <a:pt x="963" y="188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5B773574-66C1-444E-A7F1-DDBE8ED7021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1071120341"/>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33">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4797507" y="0"/>
            <a:ext cx="16075035" cy="10288588"/>
          </a:xfrm>
          <a:custGeom>
            <a:avLst/>
            <a:gdLst>
              <a:gd name="T0" fmla="*/ 799 w 5695"/>
              <a:gd name="T1" fmla="*/ 0 h 3645"/>
              <a:gd name="T2" fmla="*/ 1046 w 5695"/>
              <a:gd name="T3" fmla="*/ 0 h 3645"/>
              <a:gd name="T4" fmla="*/ 1845 w 5695"/>
              <a:gd name="T5" fmla="*/ 799 h 3645"/>
              <a:gd name="T6" fmla="*/ 923 w 5695"/>
              <a:gd name="T7" fmla="*/ 1721 h 3645"/>
              <a:gd name="T8" fmla="*/ 0 w 5695"/>
              <a:gd name="T9" fmla="*/ 799 h 3645"/>
              <a:gd name="T10" fmla="*/ 799 w 5695"/>
              <a:gd name="T11" fmla="*/ 0 h 3645"/>
              <a:gd name="T12" fmla="*/ 1126 w 5695"/>
              <a:gd name="T13" fmla="*/ 0 h 3645"/>
              <a:gd name="T14" fmla="*/ 2645 w 5695"/>
              <a:gd name="T15" fmla="*/ 0 h 3645"/>
              <a:gd name="T16" fmla="*/ 1886 w 5695"/>
              <a:gd name="T17" fmla="*/ 758 h 3645"/>
              <a:gd name="T18" fmla="*/ 1126 w 5695"/>
              <a:gd name="T19" fmla="*/ 0 h 3645"/>
              <a:gd name="T20" fmla="*/ 2725 w 5695"/>
              <a:gd name="T21" fmla="*/ 0 h 3645"/>
              <a:gd name="T22" fmla="*/ 2971 w 5695"/>
              <a:gd name="T23" fmla="*/ 0 h 3645"/>
              <a:gd name="T24" fmla="*/ 3770 w 5695"/>
              <a:gd name="T25" fmla="*/ 799 h 3645"/>
              <a:gd name="T26" fmla="*/ 2848 w 5695"/>
              <a:gd name="T27" fmla="*/ 1721 h 3645"/>
              <a:gd name="T28" fmla="*/ 1926 w 5695"/>
              <a:gd name="T29" fmla="*/ 799 h 3645"/>
              <a:gd name="T30" fmla="*/ 2725 w 5695"/>
              <a:gd name="T31" fmla="*/ 0 h 3645"/>
              <a:gd name="T32" fmla="*/ 3051 w 5695"/>
              <a:gd name="T33" fmla="*/ 0 h 3645"/>
              <a:gd name="T34" fmla="*/ 4569 w 5695"/>
              <a:gd name="T35" fmla="*/ 0 h 3645"/>
              <a:gd name="T36" fmla="*/ 3810 w 5695"/>
              <a:gd name="T37" fmla="*/ 758 h 3645"/>
              <a:gd name="T38" fmla="*/ 3051 w 5695"/>
              <a:gd name="T39" fmla="*/ 0 h 3645"/>
              <a:gd name="T40" fmla="*/ 4650 w 5695"/>
              <a:gd name="T41" fmla="*/ 0 h 3645"/>
              <a:gd name="T42" fmla="*/ 4897 w 5695"/>
              <a:gd name="T43" fmla="*/ 0 h 3645"/>
              <a:gd name="T44" fmla="*/ 5695 w 5695"/>
              <a:gd name="T45" fmla="*/ 798 h 3645"/>
              <a:gd name="T46" fmla="*/ 4773 w 5695"/>
              <a:gd name="T47" fmla="*/ 1721 h 3645"/>
              <a:gd name="T48" fmla="*/ 3850 w 5695"/>
              <a:gd name="T49" fmla="*/ 799 h 3645"/>
              <a:gd name="T50" fmla="*/ 4650 w 5695"/>
              <a:gd name="T51" fmla="*/ 0 h 3645"/>
              <a:gd name="T52" fmla="*/ 2888 w 5695"/>
              <a:gd name="T53" fmla="*/ 1761 h 3645"/>
              <a:gd name="T54" fmla="*/ 3810 w 5695"/>
              <a:gd name="T55" fmla="*/ 2683 h 3645"/>
              <a:gd name="T56" fmla="*/ 4732 w 5695"/>
              <a:gd name="T57" fmla="*/ 1761 h 3645"/>
              <a:gd name="T58" fmla="*/ 3810 w 5695"/>
              <a:gd name="T59" fmla="*/ 839 h 3645"/>
              <a:gd name="T60" fmla="*/ 2888 w 5695"/>
              <a:gd name="T61" fmla="*/ 1761 h 3645"/>
              <a:gd name="T62" fmla="*/ 1926 w 5695"/>
              <a:gd name="T63" fmla="*/ 2723 h 3645"/>
              <a:gd name="T64" fmla="*/ 2848 w 5695"/>
              <a:gd name="T65" fmla="*/ 3645 h 3645"/>
              <a:gd name="T66" fmla="*/ 3770 w 5695"/>
              <a:gd name="T67" fmla="*/ 2723 h 3645"/>
              <a:gd name="T68" fmla="*/ 2848 w 5695"/>
              <a:gd name="T69" fmla="*/ 1801 h 3645"/>
              <a:gd name="T70" fmla="*/ 1926 w 5695"/>
              <a:gd name="T71" fmla="*/ 2723 h 3645"/>
              <a:gd name="T72" fmla="*/ 963 w 5695"/>
              <a:gd name="T73" fmla="*/ 1761 h 3645"/>
              <a:gd name="T74" fmla="*/ 1886 w 5695"/>
              <a:gd name="T75" fmla="*/ 2683 h 3645"/>
              <a:gd name="T76" fmla="*/ 2808 w 5695"/>
              <a:gd name="T77" fmla="*/ 1761 h 3645"/>
              <a:gd name="T78" fmla="*/ 1886 w 5695"/>
              <a:gd name="T79" fmla="*/ 839 h 3645"/>
              <a:gd name="T80" fmla="*/ 963 w 5695"/>
              <a:gd name="T81" fmla="*/ 1761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0"/>
                </a:moveTo>
                <a:lnTo>
                  <a:pt x="1046" y="0"/>
                </a:lnTo>
                <a:lnTo>
                  <a:pt x="1845" y="799"/>
                </a:lnTo>
                <a:lnTo>
                  <a:pt x="923" y="1721"/>
                </a:lnTo>
                <a:lnTo>
                  <a:pt x="0" y="799"/>
                </a:lnTo>
                <a:lnTo>
                  <a:pt x="799" y="0"/>
                </a:lnTo>
                <a:close/>
                <a:moveTo>
                  <a:pt x="1126" y="0"/>
                </a:moveTo>
                <a:lnTo>
                  <a:pt x="2645" y="0"/>
                </a:lnTo>
                <a:lnTo>
                  <a:pt x="1886" y="758"/>
                </a:lnTo>
                <a:lnTo>
                  <a:pt x="1126" y="0"/>
                </a:lnTo>
                <a:close/>
                <a:moveTo>
                  <a:pt x="2725" y="0"/>
                </a:moveTo>
                <a:lnTo>
                  <a:pt x="2971" y="0"/>
                </a:lnTo>
                <a:lnTo>
                  <a:pt x="3770" y="799"/>
                </a:lnTo>
                <a:lnTo>
                  <a:pt x="2848" y="1721"/>
                </a:lnTo>
                <a:lnTo>
                  <a:pt x="1926" y="799"/>
                </a:lnTo>
                <a:lnTo>
                  <a:pt x="2725" y="0"/>
                </a:lnTo>
                <a:close/>
                <a:moveTo>
                  <a:pt x="3051" y="0"/>
                </a:moveTo>
                <a:lnTo>
                  <a:pt x="4569" y="0"/>
                </a:lnTo>
                <a:lnTo>
                  <a:pt x="3810" y="758"/>
                </a:lnTo>
                <a:lnTo>
                  <a:pt x="3051" y="0"/>
                </a:lnTo>
                <a:close/>
                <a:moveTo>
                  <a:pt x="4650" y="0"/>
                </a:moveTo>
                <a:lnTo>
                  <a:pt x="4897" y="0"/>
                </a:lnTo>
                <a:lnTo>
                  <a:pt x="5695" y="798"/>
                </a:lnTo>
                <a:lnTo>
                  <a:pt x="4773" y="1721"/>
                </a:lnTo>
                <a:lnTo>
                  <a:pt x="3850" y="799"/>
                </a:lnTo>
                <a:lnTo>
                  <a:pt x="4650" y="0"/>
                </a:lnTo>
                <a:close/>
                <a:moveTo>
                  <a:pt x="2888" y="1761"/>
                </a:moveTo>
                <a:lnTo>
                  <a:pt x="3810" y="2683"/>
                </a:lnTo>
                <a:lnTo>
                  <a:pt x="4732" y="1761"/>
                </a:lnTo>
                <a:lnTo>
                  <a:pt x="3810" y="839"/>
                </a:lnTo>
                <a:lnTo>
                  <a:pt x="2888" y="1761"/>
                </a:lnTo>
                <a:close/>
                <a:moveTo>
                  <a:pt x="1926" y="2723"/>
                </a:moveTo>
                <a:lnTo>
                  <a:pt x="2848" y="3645"/>
                </a:lnTo>
                <a:lnTo>
                  <a:pt x="3770" y="2723"/>
                </a:lnTo>
                <a:lnTo>
                  <a:pt x="2848" y="1801"/>
                </a:lnTo>
                <a:lnTo>
                  <a:pt x="1926" y="2723"/>
                </a:lnTo>
                <a:close/>
                <a:moveTo>
                  <a:pt x="963" y="1761"/>
                </a:moveTo>
                <a:lnTo>
                  <a:pt x="1886" y="2683"/>
                </a:lnTo>
                <a:lnTo>
                  <a:pt x="2808" y="1761"/>
                </a:lnTo>
                <a:lnTo>
                  <a:pt x="1886" y="839"/>
                </a:lnTo>
                <a:lnTo>
                  <a:pt x="963" y="176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6" name="Picture 5" descr="A picture containing drawing&#10;&#10;Description automatically generated">
            <a:extLst>
              <a:ext uri="{FF2B5EF4-FFF2-40B4-BE49-F238E27FC236}">
                <a16:creationId xmlns:a16="http://schemas.microsoft.com/office/drawing/2014/main" id="{04585CD8-A650-4C49-91E1-DD2EA966DEC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 y="29979"/>
            <a:ext cx="3847685" cy="1736485"/>
          </a:xfrm>
          <a:prstGeom prst="rect">
            <a:avLst/>
          </a:prstGeom>
        </p:spPr>
      </p:pic>
    </p:spTree>
    <p:extLst>
      <p:ext uri="{BB962C8B-B14F-4D97-AF65-F5344CB8AC3E}">
        <p14:creationId xmlns:p14="http://schemas.microsoft.com/office/powerpoint/2010/main" val="2019569119"/>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34">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1818977" y="0"/>
            <a:ext cx="6662003" cy="10288588"/>
          </a:xfrm>
          <a:custGeom>
            <a:avLst/>
            <a:gdLst>
              <a:gd name="connsiteX0" fmla="*/ 4581543 w 6662001"/>
              <a:gd name="connsiteY0" fmla="*/ 6400518 h 10288580"/>
              <a:gd name="connsiteX1" fmla="*/ 6662001 w 6662001"/>
              <a:gd name="connsiteY1" fmla="*/ 6400518 h 10288580"/>
              <a:gd name="connsiteX2" fmla="*/ 6662001 w 6662001"/>
              <a:gd name="connsiteY2" fmla="*/ 8469603 h 10288580"/>
              <a:gd name="connsiteX3" fmla="*/ 4581543 w 6662001"/>
              <a:gd name="connsiteY3" fmla="*/ 8469603 h 10288580"/>
              <a:gd name="connsiteX4" fmla="*/ 2296458 w 6662001"/>
              <a:gd name="connsiteY4" fmla="*/ 6400518 h 10288580"/>
              <a:gd name="connsiteX5" fmla="*/ 4365543 w 6662001"/>
              <a:gd name="connsiteY5" fmla="*/ 6400518 h 10288580"/>
              <a:gd name="connsiteX6" fmla="*/ 4365543 w 6662001"/>
              <a:gd name="connsiteY6" fmla="*/ 8469603 h 10288580"/>
              <a:gd name="connsiteX7" fmla="*/ 2296458 w 6662001"/>
              <a:gd name="connsiteY7" fmla="*/ 8469603 h 10288580"/>
              <a:gd name="connsiteX8" fmla="*/ 0 w 6662001"/>
              <a:gd name="connsiteY8" fmla="*/ 6400518 h 10288580"/>
              <a:gd name="connsiteX9" fmla="*/ 2069085 w 6662001"/>
              <a:gd name="connsiteY9" fmla="*/ 6400518 h 10288580"/>
              <a:gd name="connsiteX10" fmla="*/ 2069085 w 6662001"/>
              <a:gd name="connsiteY10" fmla="*/ 10288580 h 10288580"/>
              <a:gd name="connsiteX11" fmla="*/ 0 w 6662001"/>
              <a:gd name="connsiteY11" fmla="*/ 10288580 h 10288580"/>
              <a:gd name="connsiteX12" fmla="*/ 4581543 w 6662001"/>
              <a:gd name="connsiteY12" fmla="*/ 4115434 h 10288580"/>
              <a:gd name="connsiteX13" fmla="*/ 6662001 w 6662001"/>
              <a:gd name="connsiteY13" fmla="*/ 4115434 h 10288580"/>
              <a:gd name="connsiteX14" fmla="*/ 6662001 w 6662001"/>
              <a:gd name="connsiteY14" fmla="*/ 6184518 h 10288580"/>
              <a:gd name="connsiteX15" fmla="*/ 4581543 w 6662001"/>
              <a:gd name="connsiteY15" fmla="*/ 6184518 h 10288580"/>
              <a:gd name="connsiteX16" fmla="*/ 0 w 6662001"/>
              <a:gd name="connsiteY16" fmla="*/ 4115434 h 10288580"/>
              <a:gd name="connsiteX17" fmla="*/ 2069085 w 6662001"/>
              <a:gd name="connsiteY17" fmla="*/ 4115434 h 10288580"/>
              <a:gd name="connsiteX18" fmla="*/ 2069085 w 6662001"/>
              <a:gd name="connsiteY18" fmla="*/ 6184518 h 10288580"/>
              <a:gd name="connsiteX19" fmla="*/ 0 w 6662001"/>
              <a:gd name="connsiteY19" fmla="*/ 6184518 h 10288580"/>
              <a:gd name="connsiteX20" fmla="*/ 2296458 w 6662001"/>
              <a:gd name="connsiteY20" fmla="*/ 4115434 h 10288580"/>
              <a:gd name="connsiteX21" fmla="*/ 4365543 w 6662001"/>
              <a:gd name="connsiteY21" fmla="*/ 4115434 h 10288580"/>
              <a:gd name="connsiteX22" fmla="*/ 4365543 w 6662001"/>
              <a:gd name="connsiteY22" fmla="*/ 6184518 h 10288580"/>
              <a:gd name="connsiteX23" fmla="*/ 2296458 w 6662001"/>
              <a:gd name="connsiteY23" fmla="*/ 6184518 h 10288580"/>
              <a:gd name="connsiteX24" fmla="*/ 0 w 6662001"/>
              <a:gd name="connsiteY24" fmla="*/ 1818976 h 10288580"/>
              <a:gd name="connsiteX25" fmla="*/ 2069085 w 6662001"/>
              <a:gd name="connsiteY25" fmla="*/ 1818976 h 10288580"/>
              <a:gd name="connsiteX26" fmla="*/ 2069085 w 6662001"/>
              <a:gd name="connsiteY26" fmla="*/ 3899434 h 10288580"/>
              <a:gd name="connsiteX27" fmla="*/ 0 w 6662001"/>
              <a:gd name="connsiteY27" fmla="*/ 3899434 h 10288580"/>
              <a:gd name="connsiteX28" fmla="*/ 4581543 w 6662001"/>
              <a:gd name="connsiteY28" fmla="*/ 1818975 h 10288580"/>
              <a:gd name="connsiteX29" fmla="*/ 6662001 w 6662001"/>
              <a:gd name="connsiteY29" fmla="*/ 1818975 h 10288580"/>
              <a:gd name="connsiteX30" fmla="*/ 6662001 w 6662001"/>
              <a:gd name="connsiteY30" fmla="*/ 3899433 h 10288580"/>
              <a:gd name="connsiteX31" fmla="*/ 4581543 w 6662001"/>
              <a:gd name="connsiteY31" fmla="*/ 3899433 h 10288580"/>
              <a:gd name="connsiteX32" fmla="*/ 2296458 w 6662001"/>
              <a:gd name="connsiteY32" fmla="*/ 0 h 10288580"/>
              <a:gd name="connsiteX33" fmla="*/ 4365543 w 6662001"/>
              <a:gd name="connsiteY33" fmla="*/ 0 h 10288580"/>
              <a:gd name="connsiteX34" fmla="*/ 4365543 w 6662001"/>
              <a:gd name="connsiteY34" fmla="*/ 3899434 h 10288580"/>
              <a:gd name="connsiteX35" fmla="*/ 2296458 w 6662001"/>
              <a:gd name="connsiteY35" fmla="*/ 3899434 h 1028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662001" h="10288580">
                <a:moveTo>
                  <a:pt x="4581543" y="6400518"/>
                </a:moveTo>
                <a:lnTo>
                  <a:pt x="6662001" y="6400518"/>
                </a:lnTo>
                <a:lnTo>
                  <a:pt x="6662001" y="8469603"/>
                </a:lnTo>
                <a:lnTo>
                  <a:pt x="4581543" y="8469603"/>
                </a:lnTo>
                <a:close/>
                <a:moveTo>
                  <a:pt x="2296458" y="6400518"/>
                </a:moveTo>
                <a:lnTo>
                  <a:pt x="4365543" y="6400518"/>
                </a:lnTo>
                <a:lnTo>
                  <a:pt x="4365543" y="8469603"/>
                </a:lnTo>
                <a:lnTo>
                  <a:pt x="2296458" y="8469603"/>
                </a:lnTo>
                <a:close/>
                <a:moveTo>
                  <a:pt x="0" y="6400518"/>
                </a:moveTo>
                <a:lnTo>
                  <a:pt x="2069085" y="6400518"/>
                </a:lnTo>
                <a:lnTo>
                  <a:pt x="2069085" y="10288580"/>
                </a:lnTo>
                <a:lnTo>
                  <a:pt x="0" y="10288580"/>
                </a:lnTo>
                <a:close/>
                <a:moveTo>
                  <a:pt x="4581543" y="4115434"/>
                </a:moveTo>
                <a:lnTo>
                  <a:pt x="6662001" y="4115434"/>
                </a:lnTo>
                <a:lnTo>
                  <a:pt x="6662001" y="6184518"/>
                </a:lnTo>
                <a:lnTo>
                  <a:pt x="4581543" y="6184518"/>
                </a:lnTo>
                <a:close/>
                <a:moveTo>
                  <a:pt x="0" y="4115434"/>
                </a:moveTo>
                <a:lnTo>
                  <a:pt x="2069085" y="4115434"/>
                </a:lnTo>
                <a:lnTo>
                  <a:pt x="2069085" y="6184518"/>
                </a:lnTo>
                <a:lnTo>
                  <a:pt x="0" y="6184518"/>
                </a:lnTo>
                <a:close/>
                <a:moveTo>
                  <a:pt x="2296458" y="4115434"/>
                </a:moveTo>
                <a:lnTo>
                  <a:pt x="4365543" y="4115434"/>
                </a:lnTo>
                <a:lnTo>
                  <a:pt x="4365543" y="6184518"/>
                </a:lnTo>
                <a:lnTo>
                  <a:pt x="2296458" y="6184518"/>
                </a:lnTo>
                <a:close/>
                <a:moveTo>
                  <a:pt x="0" y="1818976"/>
                </a:moveTo>
                <a:lnTo>
                  <a:pt x="2069085" y="1818976"/>
                </a:lnTo>
                <a:lnTo>
                  <a:pt x="2069085" y="3899434"/>
                </a:lnTo>
                <a:lnTo>
                  <a:pt x="0" y="3899434"/>
                </a:lnTo>
                <a:close/>
                <a:moveTo>
                  <a:pt x="4581543" y="1818975"/>
                </a:moveTo>
                <a:lnTo>
                  <a:pt x="6662001" y="1818975"/>
                </a:lnTo>
                <a:lnTo>
                  <a:pt x="6662001" y="3899433"/>
                </a:lnTo>
                <a:lnTo>
                  <a:pt x="4581543" y="3899433"/>
                </a:lnTo>
                <a:close/>
                <a:moveTo>
                  <a:pt x="2296458" y="0"/>
                </a:moveTo>
                <a:lnTo>
                  <a:pt x="4365543" y="0"/>
                </a:lnTo>
                <a:lnTo>
                  <a:pt x="4365543" y="3899434"/>
                </a:lnTo>
                <a:lnTo>
                  <a:pt x="2296458" y="389943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17019376-57BD-CD49-8FB2-0C8085B846A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344726344"/>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35">
    <p:spTree>
      <p:nvGrpSpPr>
        <p:cNvPr id="1" name=""/>
        <p:cNvGrpSpPr/>
        <p:nvPr/>
      </p:nvGrpSpPr>
      <p:grpSpPr>
        <a:xfrm>
          <a:off x="0" y="0"/>
          <a:ext cx="0" cy="0"/>
          <a:chOff x="0" y="0"/>
          <a:chExt cx="0" cy="0"/>
        </a:xfrm>
      </p:grpSpPr>
      <p:sp>
        <p:nvSpPr>
          <p:cNvPr id="6" name="Рисунок 2"/>
          <p:cNvSpPr>
            <a:spLocks noGrp="1" noChangeArrowheads="1"/>
          </p:cNvSpPr>
          <p:nvPr>
            <p:ph type="pic" sz="quarter" idx="10"/>
          </p:nvPr>
        </p:nvSpPr>
        <p:spPr bwMode="auto">
          <a:xfrm>
            <a:off x="1237025" y="1307394"/>
            <a:ext cx="7696541" cy="7673804"/>
          </a:xfrm>
          <a:custGeom>
            <a:avLst/>
            <a:gdLst>
              <a:gd name="connsiteX0" fmla="*/ 6696103 w 7696540"/>
              <a:gd name="connsiteY0" fmla="*/ 6673365 h 7673802"/>
              <a:gd name="connsiteX1" fmla="*/ 7696540 w 7696540"/>
              <a:gd name="connsiteY1" fmla="*/ 6673365 h 7673802"/>
              <a:gd name="connsiteX2" fmla="*/ 7696540 w 7696540"/>
              <a:gd name="connsiteY2" fmla="*/ 7673802 h 7673802"/>
              <a:gd name="connsiteX3" fmla="*/ 6696103 w 7696540"/>
              <a:gd name="connsiteY3" fmla="*/ 7673802 h 7673802"/>
              <a:gd name="connsiteX4" fmla="*/ 5581980 w 7696540"/>
              <a:gd name="connsiteY4" fmla="*/ 6673365 h 7673802"/>
              <a:gd name="connsiteX5" fmla="*/ 6582417 w 7696540"/>
              <a:gd name="connsiteY5" fmla="*/ 6673365 h 7673802"/>
              <a:gd name="connsiteX6" fmla="*/ 6582417 w 7696540"/>
              <a:gd name="connsiteY6" fmla="*/ 7673802 h 7673802"/>
              <a:gd name="connsiteX7" fmla="*/ 5581980 w 7696540"/>
              <a:gd name="connsiteY7" fmla="*/ 7673802 h 7673802"/>
              <a:gd name="connsiteX8" fmla="*/ 4467857 w 7696540"/>
              <a:gd name="connsiteY8" fmla="*/ 6673365 h 7673802"/>
              <a:gd name="connsiteX9" fmla="*/ 5456929 w 7696540"/>
              <a:gd name="connsiteY9" fmla="*/ 6673365 h 7673802"/>
              <a:gd name="connsiteX10" fmla="*/ 5456929 w 7696540"/>
              <a:gd name="connsiteY10" fmla="*/ 7673802 h 7673802"/>
              <a:gd name="connsiteX11" fmla="*/ 4467857 w 7696540"/>
              <a:gd name="connsiteY11" fmla="*/ 7673802 h 7673802"/>
              <a:gd name="connsiteX12" fmla="*/ 2228246 w 7696540"/>
              <a:gd name="connsiteY12" fmla="*/ 6673365 h 7673802"/>
              <a:gd name="connsiteX13" fmla="*/ 3228683 w 7696540"/>
              <a:gd name="connsiteY13" fmla="*/ 6673365 h 7673802"/>
              <a:gd name="connsiteX14" fmla="*/ 3228683 w 7696540"/>
              <a:gd name="connsiteY14" fmla="*/ 7673802 h 7673802"/>
              <a:gd name="connsiteX15" fmla="*/ 2228246 w 7696540"/>
              <a:gd name="connsiteY15" fmla="*/ 7673802 h 7673802"/>
              <a:gd name="connsiteX16" fmla="*/ 1114123 w 7696540"/>
              <a:gd name="connsiteY16" fmla="*/ 6673365 h 7673802"/>
              <a:gd name="connsiteX17" fmla="*/ 2114560 w 7696540"/>
              <a:gd name="connsiteY17" fmla="*/ 6673365 h 7673802"/>
              <a:gd name="connsiteX18" fmla="*/ 2114560 w 7696540"/>
              <a:gd name="connsiteY18" fmla="*/ 7673802 h 7673802"/>
              <a:gd name="connsiteX19" fmla="*/ 1114123 w 7696540"/>
              <a:gd name="connsiteY19" fmla="*/ 7673802 h 7673802"/>
              <a:gd name="connsiteX20" fmla="*/ 6696103 w 7696540"/>
              <a:gd name="connsiteY20" fmla="*/ 5570615 h 7673802"/>
              <a:gd name="connsiteX21" fmla="*/ 7696540 w 7696540"/>
              <a:gd name="connsiteY21" fmla="*/ 5570615 h 7673802"/>
              <a:gd name="connsiteX22" fmla="*/ 7696540 w 7696540"/>
              <a:gd name="connsiteY22" fmla="*/ 6559687 h 7673802"/>
              <a:gd name="connsiteX23" fmla="*/ 6696103 w 7696540"/>
              <a:gd name="connsiteY23" fmla="*/ 6559687 h 7673802"/>
              <a:gd name="connsiteX24" fmla="*/ 4467857 w 7696540"/>
              <a:gd name="connsiteY24" fmla="*/ 5570615 h 7673802"/>
              <a:gd name="connsiteX25" fmla="*/ 5456929 w 7696540"/>
              <a:gd name="connsiteY25" fmla="*/ 5570615 h 7673802"/>
              <a:gd name="connsiteX26" fmla="*/ 5456929 w 7696540"/>
              <a:gd name="connsiteY26" fmla="*/ 6559687 h 7673802"/>
              <a:gd name="connsiteX27" fmla="*/ 4467857 w 7696540"/>
              <a:gd name="connsiteY27" fmla="*/ 6559687 h 7673802"/>
              <a:gd name="connsiteX28" fmla="*/ 3342369 w 7696540"/>
              <a:gd name="connsiteY28" fmla="*/ 5570615 h 7673802"/>
              <a:gd name="connsiteX29" fmla="*/ 4342806 w 7696540"/>
              <a:gd name="connsiteY29" fmla="*/ 5570615 h 7673802"/>
              <a:gd name="connsiteX30" fmla="*/ 4342806 w 7696540"/>
              <a:gd name="connsiteY30" fmla="*/ 6559687 h 7673802"/>
              <a:gd name="connsiteX31" fmla="*/ 3342369 w 7696540"/>
              <a:gd name="connsiteY31" fmla="*/ 6559687 h 7673802"/>
              <a:gd name="connsiteX32" fmla="*/ 2228246 w 7696540"/>
              <a:gd name="connsiteY32" fmla="*/ 5570615 h 7673802"/>
              <a:gd name="connsiteX33" fmla="*/ 3228683 w 7696540"/>
              <a:gd name="connsiteY33" fmla="*/ 5570615 h 7673802"/>
              <a:gd name="connsiteX34" fmla="*/ 3228683 w 7696540"/>
              <a:gd name="connsiteY34" fmla="*/ 6559687 h 7673802"/>
              <a:gd name="connsiteX35" fmla="*/ 2228246 w 7696540"/>
              <a:gd name="connsiteY35" fmla="*/ 6559687 h 7673802"/>
              <a:gd name="connsiteX36" fmla="*/ 1114123 w 7696540"/>
              <a:gd name="connsiteY36" fmla="*/ 5570615 h 7673802"/>
              <a:gd name="connsiteX37" fmla="*/ 2114560 w 7696540"/>
              <a:gd name="connsiteY37" fmla="*/ 5570615 h 7673802"/>
              <a:gd name="connsiteX38" fmla="*/ 2114560 w 7696540"/>
              <a:gd name="connsiteY38" fmla="*/ 6559687 h 7673802"/>
              <a:gd name="connsiteX39" fmla="*/ 1114123 w 7696540"/>
              <a:gd name="connsiteY39" fmla="*/ 6559687 h 7673802"/>
              <a:gd name="connsiteX40" fmla="*/ 0 w 7696540"/>
              <a:gd name="connsiteY40" fmla="*/ 5570615 h 7673802"/>
              <a:gd name="connsiteX41" fmla="*/ 989072 w 7696540"/>
              <a:gd name="connsiteY41" fmla="*/ 5570615 h 7673802"/>
              <a:gd name="connsiteX42" fmla="*/ 989072 w 7696540"/>
              <a:gd name="connsiteY42" fmla="*/ 6559687 h 7673802"/>
              <a:gd name="connsiteX43" fmla="*/ 0 w 7696540"/>
              <a:gd name="connsiteY43" fmla="*/ 6559687 h 7673802"/>
              <a:gd name="connsiteX44" fmla="*/ 6696103 w 7696540"/>
              <a:gd name="connsiteY44" fmla="*/ 4456492 h 7673802"/>
              <a:gd name="connsiteX45" fmla="*/ 7696540 w 7696540"/>
              <a:gd name="connsiteY45" fmla="*/ 4456492 h 7673802"/>
              <a:gd name="connsiteX46" fmla="*/ 7696540 w 7696540"/>
              <a:gd name="connsiteY46" fmla="*/ 5445564 h 7673802"/>
              <a:gd name="connsiteX47" fmla="*/ 6696103 w 7696540"/>
              <a:gd name="connsiteY47" fmla="*/ 5445564 h 7673802"/>
              <a:gd name="connsiteX48" fmla="*/ 5581980 w 7696540"/>
              <a:gd name="connsiteY48" fmla="*/ 4456492 h 7673802"/>
              <a:gd name="connsiteX49" fmla="*/ 6582417 w 7696540"/>
              <a:gd name="connsiteY49" fmla="*/ 4456492 h 7673802"/>
              <a:gd name="connsiteX50" fmla="*/ 6582417 w 7696540"/>
              <a:gd name="connsiteY50" fmla="*/ 5445564 h 7673802"/>
              <a:gd name="connsiteX51" fmla="*/ 5581980 w 7696540"/>
              <a:gd name="connsiteY51" fmla="*/ 5445564 h 7673802"/>
              <a:gd name="connsiteX52" fmla="*/ 4467857 w 7696540"/>
              <a:gd name="connsiteY52" fmla="*/ 4456492 h 7673802"/>
              <a:gd name="connsiteX53" fmla="*/ 5456929 w 7696540"/>
              <a:gd name="connsiteY53" fmla="*/ 4456492 h 7673802"/>
              <a:gd name="connsiteX54" fmla="*/ 5456929 w 7696540"/>
              <a:gd name="connsiteY54" fmla="*/ 5445564 h 7673802"/>
              <a:gd name="connsiteX55" fmla="*/ 4467857 w 7696540"/>
              <a:gd name="connsiteY55" fmla="*/ 5445564 h 7673802"/>
              <a:gd name="connsiteX56" fmla="*/ 3342369 w 7696540"/>
              <a:gd name="connsiteY56" fmla="*/ 4456492 h 7673802"/>
              <a:gd name="connsiteX57" fmla="*/ 4342806 w 7696540"/>
              <a:gd name="connsiteY57" fmla="*/ 4456492 h 7673802"/>
              <a:gd name="connsiteX58" fmla="*/ 4342806 w 7696540"/>
              <a:gd name="connsiteY58" fmla="*/ 5445564 h 7673802"/>
              <a:gd name="connsiteX59" fmla="*/ 3342369 w 7696540"/>
              <a:gd name="connsiteY59" fmla="*/ 5445564 h 7673802"/>
              <a:gd name="connsiteX60" fmla="*/ 1114124 w 7696540"/>
              <a:gd name="connsiteY60" fmla="*/ 4456492 h 7673802"/>
              <a:gd name="connsiteX61" fmla="*/ 2114561 w 7696540"/>
              <a:gd name="connsiteY61" fmla="*/ 4456492 h 7673802"/>
              <a:gd name="connsiteX62" fmla="*/ 2114561 w 7696540"/>
              <a:gd name="connsiteY62" fmla="*/ 5445564 h 7673802"/>
              <a:gd name="connsiteX63" fmla="*/ 1114124 w 7696540"/>
              <a:gd name="connsiteY63" fmla="*/ 5445564 h 7673802"/>
              <a:gd name="connsiteX64" fmla="*/ 6696103 w 7696540"/>
              <a:gd name="connsiteY64" fmla="*/ 3342369 h 7673802"/>
              <a:gd name="connsiteX65" fmla="*/ 7696540 w 7696540"/>
              <a:gd name="connsiteY65" fmla="*/ 3342369 h 7673802"/>
              <a:gd name="connsiteX66" fmla="*/ 7696540 w 7696540"/>
              <a:gd name="connsiteY66" fmla="*/ 4331441 h 7673802"/>
              <a:gd name="connsiteX67" fmla="*/ 6696103 w 7696540"/>
              <a:gd name="connsiteY67" fmla="*/ 4331441 h 7673802"/>
              <a:gd name="connsiteX68" fmla="*/ 5581980 w 7696540"/>
              <a:gd name="connsiteY68" fmla="*/ 3342369 h 7673802"/>
              <a:gd name="connsiteX69" fmla="*/ 6582417 w 7696540"/>
              <a:gd name="connsiteY69" fmla="*/ 3342369 h 7673802"/>
              <a:gd name="connsiteX70" fmla="*/ 6582417 w 7696540"/>
              <a:gd name="connsiteY70" fmla="*/ 4331441 h 7673802"/>
              <a:gd name="connsiteX71" fmla="*/ 5581980 w 7696540"/>
              <a:gd name="connsiteY71" fmla="*/ 4331441 h 7673802"/>
              <a:gd name="connsiteX72" fmla="*/ 3342369 w 7696540"/>
              <a:gd name="connsiteY72" fmla="*/ 3342369 h 7673802"/>
              <a:gd name="connsiteX73" fmla="*/ 4342806 w 7696540"/>
              <a:gd name="connsiteY73" fmla="*/ 3342369 h 7673802"/>
              <a:gd name="connsiteX74" fmla="*/ 4342806 w 7696540"/>
              <a:gd name="connsiteY74" fmla="*/ 4331441 h 7673802"/>
              <a:gd name="connsiteX75" fmla="*/ 3342369 w 7696540"/>
              <a:gd name="connsiteY75" fmla="*/ 4331441 h 7673802"/>
              <a:gd name="connsiteX76" fmla="*/ 2228246 w 7696540"/>
              <a:gd name="connsiteY76" fmla="*/ 3342369 h 7673802"/>
              <a:gd name="connsiteX77" fmla="*/ 3228683 w 7696540"/>
              <a:gd name="connsiteY77" fmla="*/ 3342369 h 7673802"/>
              <a:gd name="connsiteX78" fmla="*/ 3228683 w 7696540"/>
              <a:gd name="connsiteY78" fmla="*/ 4331441 h 7673802"/>
              <a:gd name="connsiteX79" fmla="*/ 2228246 w 7696540"/>
              <a:gd name="connsiteY79" fmla="*/ 4331441 h 7673802"/>
              <a:gd name="connsiteX80" fmla="*/ 1 w 7696540"/>
              <a:gd name="connsiteY80" fmla="*/ 3342369 h 7673802"/>
              <a:gd name="connsiteX81" fmla="*/ 989072 w 7696540"/>
              <a:gd name="connsiteY81" fmla="*/ 3342369 h 7673802"/>
              <a:gd name="connsiteX82" fmla="*/ 989072 w 7696540"/>
              <a:gd name="connsiteY82" fmla="*/ 4331441 h 7673802"/>
              <a:gd name="connsiteX83" fmla="*/ 1 w 7696540"/>
              <a:gd name="connsiteY83" fmla="*/ 4331441 h 7673802"/>
              <a:gd name="connsiteX84" fmla="*/ 6696103 w 7696540"/>
              <a:gd name="connsiteY84" fmla="*/ 2228246 h 7673802"/>
              <a:gd name="connsiteX85" fmla="*/ 7696540 w 7696540"/>
              <a:gd name="connsiteY85" fmla="*/ 2228246 h 7673802"/>
              <a:gd name="connsiteX86" fmla="*/ 7696540 w 7696540"/>
              <a:gd name="connsiteY86" fmla="*/ 3217318 h 7673802"/>
              <a:gd name="connsiteX87" fmla="*/ 6696103 w 7696540"/>
              <a:gd name="connsiteY87" fmla="*/ 3217318 h 7673802"/>
              <a:gd name="connsiteX88" fmla="*/ 5581980 w 7696540"/>
              <a:gd name="connsiteY88" fmla="*/ 2228246 h 7673802"/>
              <a:gd name="connsiteX89" fmla="*/ 6582417 w 7696540"/>
              <a:gd name="connsiteY89" fmla="*/ 2228246 h 7673802"/>
              <a:gd name="connsiteX90" fmla="*/ 6582417 w 7696540"/>
              <a:gd name="connsiteY90" fmla="*/ 3217318 h 7673802"/>
              <a:gd name="connsiteX91" fmla="*/ 5581980 w 7696540"/>
              <a:gd name="connsiteY91" fmla="*/ 3217318 h 7673802"/>
              <a:gd name="connsiteX92" fmla="*/ 4467857 w 7696540"/>
              <a:gd name="connsiteY92" fmla="*/ 2228246 h 7673802"/>
              <a:gd name="connsiteX93" fmla="*/ 5456929 w 7696540"/>
              <a:gd name="connsiteY93" fmla="*/ 2228246 h 7673802"/>
              <a:gd name="connsiteX94" fmla="*/ 5456929 w 7696540"/>
              <a:gd name="connsiteY94" fmla="*/ 3217318 h 7673802"/>
              <a:gd name="connsiteX95" fmla="*/ 4467857 w 7696540"/>
              <a:gd name="connsiteY95" fmla="*/ 3217318 h 7673802"/>
              <a:gd name="connsiteX96" fmla="*/ 3342369 w 7696540"/>
              <a:gd name="connsiteY96" fmla="*/ 2228246 h 7673802"/>
              <a:gd name="connsiteX97" fmla="*/ 4342806 w 7696540"/>
              <a:gd name="connsiteY97" fmla="*/ 2228246 h 7673802"/>
              <a:gd name="connsiteX98" fmla="*/ 4342806 w 7696540"/>
              <a:gd name="connsiteY98" fmla="*/ 3217318 h 7673802"/>
              <a:gd name="connsiteX99" fmla="*/ 3342369 w 7696540"/>
              <a:gd name="connsiteY99" fmla="*/ 3217318 h 7673802"/>
              <a:gd name="connsiteX100" fmla="*/ 2228249 w 7696540"/>
              <a:gd name="connsiteY100" fmla="*/ 2228246 h 7673802"/>
              <a:gd name="connsiteX101" fmla="*/ 3228683 w 7696540"/>
              <a:gd name="connsiteY101" fmla="*/ 2228246 h 7673802"/>
              <a:gd name="connsiteX102" fmla="*/ 3228683 w 7696540"/>
              <a:gd name="connsiteY102" fmla="*/ 3217318 h 7673802"/>
              <a:gd name="connsiteX103" fmla="*/ 2228249 w 7696540"/>
              <a:gd name="connsiteY103" fmla="*/ 3217318 h 7673802"/>
              <a:gd name="connsiteX104" fmla="*/ 1114124 w 7696540"/>
              <a:gd name="connsiteY104" fmla="*/ 2228246 h 7673802"/>
              <a:gd name="connsiteX105" fmla="*/ 2114561 w 7696540"/>
              <a:gd name="connsiteY105" fmla="*/ 2228246 h 7673802"/>
              <a:gd name="connsiteX106" fmla="*/ 2114561 w 7696540"/>
              <a:gd name="connsiteY106" fmla="*/ 3217318 h 7673802"/>
              <a:gd name="connsiteX107" fmla="*/ 1114124 w 7696540"/>
              <a:gd name="connsiteY107" fmla="*/ 3217318 h 7673802"/>
              <a:gd name="connsiteX108" fmla="*/ 2 w 7696540"/>
              <a:gd name="connsiteY108" fmla="*/ 2228246 h 7673802"/>
              <a:gd name="connsiteX109" fmla="*/ 989074 w 7696540"/>
              <a:gd name="connsiteY109" fmla="*/ 2228246 h 7673802"/>
              <a:gd name="connsiteX110" fmla="*/ 989074 w 7696540"/>
              <a:gd name="connsiteY110" fmla="*/ 3217318 h 7673802"/>
              <a:gd name="connsiteX111" fmla="*/ 2 w 7696540"/>
              <a:gd name="connsiteY111" fmla="*/ 3217318 h 7673802"/>
              <a:gd name="connsiteX112" fmla="*/ 6696103 w 7696540"/>
              <a:gd name="connsiteY112" fmla="*/ 1114124 h 7673802"/>
              <a:gd name="connsiteX113" fmla="*/ 7696540 w 7696540"/>
              <a:gd name="connsiteY113" fmla="*/ 1114124 h 7673802"/>
              <a:gd name="connsiteX114" fmla="*/ 7696540 w 7696540"/>
              <a:gd name="connsiteY114" fmla="*/ 2103196 h 7673802"/>
              <a:gd name="connsiteX115" fmla="*/ 6696103 w 7696540"/>
              <a:gd name="connsiteY115" fmla="*/ 2103196 h 7673802"/>
              <a:gd name="connsiteX116" fmla="*/ 5581980 w 7696540"/>
              <a:gd name="connsiteY116" fmla="*/ 1114124 h 7673802"/>
              <a:gd name="connsiteX117" fmla="*/ 6582417 w 7696540"/>
              <a:gd name="connsiteY117" fmla="*/ 1114124 h 7673802"/>
              <a:gd name="connsiteX118" fmla="*/ 6582417 w 7696540"/>
              <a:gd name="connsiteY118" fmla="*/ 2103196 h 7673802"/>
              <a:gd name="connsiteX119" fmla="*/ 5581980 w 7696540"/>
              <a:gd name="connsiteY119" fmla="*/ 2103196 h 7673802"/>
              <a:gd name="connsiteX120" fmla="*/ 3342369 w 7696540"/>
              <a:gd name="connsiteY120" fmla="*/ 1114124 h 7673802"/>
              <a:gd name="connsiteX121" fmla="*/ 4342806 w 7696540"/>
              <a:gd name="connsiteY121" fmla="*/ 1114124 h 7673802"/>
              <a:gd name="connsiteX122" fmla="*/ 4342806 w 7696540"/>
              <a:gd name="connsiteY122" fmla="*/ 2103196 h 7673802"/>
              <a:gd name="connsiteX123" fmla="*/ 3342369 w 7696540"/>
              <a:gd name="connsiteY123" fmla="*/ 2103196 h 7673802"/>
              <a:gd name="connsiteX124" fmla="*/ 1114125 w 7696540"/>
              <a:gd name="connsiteY124" fmla="*/ 1114124 h 7673802"/>
              <a:gd name="connsiteX125" fmla="*/ 2114562 w 7696540"/>
              <a:gd name="connsiteY125" fmla="*/ 1114124 h 7673802"/>
              <a:gd name="connsiteX126" fmla="*/ 2114562 w 7696540"/>
              <a:gd name="connsiteY126" fmla="*/ 2103196 h 7673802"/>
              <a:gd name="connsiteX127" fmla="*/ 1114125 w 7696540"/>
              <a:gd name="connsiteY127" fmla="*/ 2103196 h 7673802"/>
              <a:gd name="connsiteX128" fmla="*/ 2228246 w 7696540"/>
              <a:gd name="connsiteY128" fmla="*/ 1114123 h 7673802"/>
              <a:gd name="connsiteX129" fmla="*/ 3228683 w 7696540"/>
              <a:gd name="connsiteY129" fmla="*/ 1114123 h 7673802"/>
              <a:gd name="connsiteX130" fmla="*/ 3228683 w 7696540"/>
              <a:gd name="connsiteY130" fmla="*/ 2103196 h 7673802"/>
              <a:gd name="connsiteX131" fmla="*/ 2228246 w 7696540"/>
              <a:gd name="connsiteY131" fmla="*/ 2103196 h 7673802"/>
              <a:gd name="connsiteX132" fmla="*/ 5581980 w 7696540"/>
              <a:gd name="connsiteY132" fmla="*/ 1 h 7673802"/>
              <a:gd name="connsiteX133" fmla="*/ 6582417 w 7696540"/>
              <a:gd name="connsiteY133" fmla="*/ 1 h 7673802"/>
              <a:gd name="connsiteX134" fmla="*/ 6582417 w 7696540"/>
              <a:gd name="connsiteY134" fmla="*/ 989073 h 7673802"/>
              <a:gd name="connsiteX135" fmla="*/ 5581980 w 7696540"/>
              <a:gd name="connsiteY135" fmla="*/ 989073 h 7673802"/>
              <a:gd name="connsiteX136" fmla="*/ 4467857 w 7696540"/>
              <a:gd name="connsiteY136" fmla="*/ 1 h 7673802"/>
              <a:gd name="connsiteX137" fmla="*/ 5456929 w 7696540"/>
              <a:gd name="connsiteY137" fmla="*/ 1 h 7673802"/>
              <a:gd name="connsiteX138" fmla="*/ 5456929 w 7696540"/>
              <a:gd name="connsiteY138" fmla="*/ 989073 h 7673802"/>
              <a:gd name="connsiteX139" fmla="*/ 4467857 w 7696540"/>
              <a:gd name="connsiteY139" fmla="*/ 989073 h 7673802"/>
              <a:gd name="connsiteX140" fmla="*/ 3342369 w 7696540"/>
              <a:gd name="connsiteY140" fmla="*/ 1 h 7673802"/>
              <a:gd name="connsiteX141" fmla="*/ 4342806 w 7696540"/>
              <a:gd name="connsiteY141" fmla="*/ 1 h 7673802"/>
              <a:gd name="connsiteX142" fmla="*/ 4342806 w 7696540"/>
              <a:gd name="connsiteY142" fmla="*/ 989073 h 7673802"/>
              <a:gd name="connsiteX143" fmla="*/ 3342369 w 7696540"/>
              <a:gd name="connsiteY143" fmla="*/ 989073 h 7673802"/>
              <a:gd name="connsiteX144" fmla="*/ 2228246 w 7696540"/>
              <a:gd name="connsiteY144" fmla="*/ 0 h 7673802"/>
              <a:gd name="connsiteX145" fmla="*/ 3228683 w 7696540"/>
              <a:gd name="connsiteY145" fmla="*/ 0 h 7673802"/>
              <a:gd name="connsiteX146" fmla="*/ 3228683 w 7696540"/>
              <a:gd name="connsiteY146" fmla="*/ 989072 h 7673802"/>
              <a:gd name="connsiteX147" fmla="*/ 2228246 w 7696540"/>
              <a:gd name="connsiteY147" fmla="*/ 989072 h 767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7696540" h="7673802">
                <a:moveTo>
                  <a:pt x="6696103" y="6673365"/>
                </a:moveTo>
                <a:lnTo>
                  <a:pt x="7696540" y="6673365"/>
                </a:lnTo>
                <a:lnTo>
                  <a:pt x="7696540" y="7673802"/>
                </a:lnTo>
                <a:lnTo>
                  <a:pt x="6696103" y="7673802"/>
                </a:lnTo>
                <a:close/>
                <a:moveTo>
                  <a:pt x="5581980" y="6673365"/>
                </a:moveTo>
                <a:lnTo>
                  <a:pt x="6582417" y="6673365"/>
                </a:lnTo>
                <a:lnTo>
                  <a:pt x="6582417" y="7673802"/>
                </a:lnTo>
                <a:lnTo>
                  <a:pt x="5581980" y="7673802"/>
                </a:lnTo>
                <a:close/>
                <a:moveTo>
                  <a:pt x="4467857" y="6673365"/>
                </a:moveTo>
                <a:lnTo>
                  <a:pt x="5456929" y="6673365"/>
                </a:lnTo>
                <a:lnTo>
                  <a:pt x="5456929" y="7673802"/>
                </a:lnTo>
                <a:lnTo>
                  <a:pt x="4467857" y="7673802"/>
                </a:lnTo>
                <a:close/>
                <a:moveTo>
                  <a:pt x="2228246" y="6673365"/>
                </a:moveTo>
                <a:lnTo>
                  <a:pt x="3228683" y="6673365"/>
                </a:lnTo>
                <a:lnTo>
                  <a:pt x="3228683" y="7673802"/>
                </a:lnTo>
                <a:lnTo>
                  <a:pt x="2228246" y="7673802"/>
                </a:lnTo>
                <a:close/>
                <a:moveTo>
                  <a:pt x="1114123" y="6673365"/>
                </a:moveTo>
                <a:lnTo>
                  <a:pt x="2114560" y="6673365"/>
                </a:lnTo>
                <a:lnTo>
                  <a:pt x="2114560" y="7673802"/>
                </a:lnTo>
                <a:lnTo>
                  <a:pt x="1114123" y="7673802"/>
                </a:lnTo>
                <a:close/>
                <a:moveTo>
                  <a:pt x="6696103" y="5570615"/>
                </a:moveTo>
                <a:lnTo>
                  <a:pt x="7696540" y="5570615"/>
                </a:lnTo>
                <a:lnTo>
                  <a:pt x="7696540" y="6559687"/>
                </a:lnTo>
                <a:lnTo>
                  <a:pt x="6696103" y="6559687"/>
                </a:lnTo>
                <a:close/>
                <a:moveTo>
                  <a:pt x="4467857" y="5570615"/>
                </a:moveTo>
                <a:lnTo>
                  <a:pt x="5456929" y="5570615"/>
                </a:lnTo>
                <a:lnTo>
                  <a:pt x="5456929" y="6559687"/>
                </a:lnTo>
                <a:lnTo>
                  <a:pt x="4467857" y="6559687"/>
                </a:lnTo>
                <a:close/>
                <a:moveTo>
                  <a:pt x="3342369" y="5570615"/>
                </a:moveTo>
                <a:lnTo>
                  <a:pt x="4342806" y="5570615"/>
                </a:lnTo>
                <a:lnTo>
                  <a:pt x="4342806" y="6559687"/>
                </a:lnTo>
                <a:lnTo>
                  <a:pt x="3342369" y="6559687"/>
                </a:lnTo>
                <a:close/>
                <a:moveTo>
                  <a:pt x="2228246" y="5570615"/>
                </a:moveTo>
                <a:lnTo>
                  <a:pt x="3228683" y="5570615"/>
                </a:lnTo>
                <a:lnTo>
                  <a:pt x="3228683" y="6559687"/>
                </a:lnTo>
                <a:lnTo>
                  <a:pt x="2228246" y="6559687"/>
                </a:lnTo>
                <a:close/>
                <a:moveTo>
                  <a:pt x="1114123" y="5570615"/>
                </a:moveTo>
                <a:lnTo>
                  <a:pt x="2114560" y="5570615"/>
                </a:lnTo>
                <a:lnTo>
                  <a:pt x="2114560" y="6559687"/>
                </a:lnTo>
                <a:lnTo>
                  <a:pt x="1114123" y="6559687"/>
                </a:lnTo>
                <a:close/>
                <a:moveTo>
                  <a:pt x="0" y="5570615"/>
                </a:moveTo>
                <a:lnTo>
                  <a:pt x="989072" y="5570615"/>
                </a:lnTo>
                <a:lnTo>
                  <a:pt x="989072" y="6559687"/>
                </a:lnTo>
                <a:lnTo>
                  <a:pt x="0" y="6559687"/>
                </a:lnTo>
                <a:close/>
                <a:moveTo>
                  <a:pt x="6696103" y="4456492"/>
                </a:moveTo>
                <a:lnTo>
                  <a:pt x="7696540" y="4456492"/>
                </a:lnTo>
                <a:lnTo>
                  <a:pt x="7696540" y="5445564"/>
                </a:lnTo>
                <a:lnTo>
                  <a:pt x="6696103" y="5445564"/>
                </a:lnTo>
                <a:close/>
                <a:moveTo>
                  <a:pt x="5581980" y="4456492"/>
                </a:moveTo>
                <a:lnTo>
                  <a:pt x="6582417" y="4456492"/>
                </a:lnTo>
                <a:lnTo>
                  <a:pt x="6582417" y="5445564"/>
                </a:lnTo>
                <a:lnTo>
                  <a:pt x="5581980" y="5445564"/>
                </a:lnTo>
                <a:close/>
                <a:moveTo>
                  <a:pt x="4467857" y="4456492"/>
                </a:moveTo>
                <a:lnTo>
                  <a:pt x="5456929" y="4456492"/>
                </a:lnTo>
                <a:lnTo>
                  <a:pt x="5456929" y="5445564"/>
                </a:lnTo>
                <a:lnTo>
                  <a:pt x="4467857" y="5445564"/>
                </a:lnTo>
                <a:close/>
                <a:moveTo>
                  <a:pt x="3342369" y="4456492"/>
                </a:moveTo>
                <a:lnTo>
                  <a:pt x="4342806" y="4456492"/>
                </a:lnTo>
                <a:lnTo>
                  <a:pt x="4342806" y="5445564"/>
                </a:lnTo>
                <a:lnTo>
                  <a:pt x="3342369" y="5445564"/>
                </a:lnTo>
                <a:close/>
                <a:moveTo>
                  <a:pt x="1114124" y="4456492"/>
                </a:moveTo>
                <a:lnTo>
                  <a:pt x="2114561" y="4456492"/>
                </a:lnTo>
                <a:lnTo>
                  <a:pt x="2114561" y="5445564"/>
                </a:lnTo>
                <a:lnTo>
                  <a:pt x="1114124" y="5445564"/>
                </a:lnTo>
                <a:close/>
                <a:moveTo>
                  <a:pt x="6696103" y="3342369"/>
                </a:moveTo>
                <a:lnTo>
                  <a:pt x="7696540" y="3342369"/>
                </a:lnTo>
                <a:lnTo>
                  <a:pt x="7696540" y="4331441"/>
                </a:lnTo>
                <a:lnTo>
                  <a:pt x="6696103" y="4331441"/>
                </a:lnTo>
                <a:close/>
                <a:moveTo>
                  <a:pt x="5581980" y="3342369"/>
                </a:moveTo>
                <a:lnTo>
                  <a:pt x="6582417" y="3342369"/>
                </a:lnTo>
                <a:lnTo>
                  <a:pt x="6582417" y="4331441"/>
                </a:lnTo>
                <a:lnTo>
                  <a:pt x="5581980" y="4331441"/>
                </a:lnTo>
                <a:close/>
                <a:moveTo>
                  <a:pt x="3342369" y="3342369"/>
                </a:moveTo>
                <a:lnTo>
                  <a:pt x="4342806" y="3342369"/>
                </a:lnTo>
                <a:lnTo>
                  <a:pt x="4342806" y="4331441"/>
                </a:lnTo>
                <a:lnTo>
                  <a:pt x="3342369" y="4331441"/>
                </a:lnTo>
                <a:close/>
                <a:moveTo>
                  <a:pt x="2228246" y="3342369"/>
                </a:moveTo>
                <a:lnTo>
                  <a:pt x="3228683" y="3342369"/>
                </a:lnTo>
                <a:lnTo>
                  <a:pt x="3228683" y="4331441"/>
                </a:lnTo>
                <a:lnTo>
                  <a:pt x="2228246" y="4331441"/>
                </a:lnTo>
                <a:close/>
                <a:moveTo>
                  <a:pt x="1" y="3342369"/>
                </a:moveTo>
                <a:lnTo>
                  <a:pt x="989072" y="3342369"/>
                </a:lnTo>
                <a:lnTo>
                  <a:pt x="989072" y="4331441"/>
                </a:lnTo>
                <a:lnTo>
                  <a:pt x="1" y="4331441"/>
                </a:lnTo>
                <a:close/>
                <a:moveTo>
                  <a:pt x="6696103" y="2228246"/>
                </a:moveTo>
                <a:lnTo>
                  <a:pt x="7696540" y="2228246"/>
                </a:lnTo>
                <a:lnTo>
                  <a:pt x="7696540" y="3217318"/>
                </a:lnTo>
                <a:lnTo>
                  <a:pt x="6696103" y="3217318"/>
                </a:lnTo>
                <a:close/>
                <a:moveTo>
                  <a:pt x="5581980" y="2228246"/>
                </a:moveTo>
                <a:lnTo>
                  <a:pt x="6582417" y="2228246"/>
                </a:lnTo>
                <a:lnTo>
                  <a:pt x="6582417" y="3217318"/>
                </a:lnTo>
                <a:lnTo>
                  <a:pt x="5581980" y="3217318"/>
                </a:lnTo>
                <a:close/>
                <a:moveTo>
                  <a:pt x="4467857" y="2228246"/>
                </a:moveTo>
                <a:lnTo>
                  <a:pt x="5456929" y="2228246"/>
                </a:lnTo>
                <a:lnTo>
                  <a:pt x="5456929" y="3217318"/>
                </a:lnTo>
                <a:lnTo>
                  <a:pt x="4467857" y="3217318"/>
                </a:lnTo>
                <a:close/>
                <a:moveTo>
                  <a:pt x="3342369" y="2228246"/>
                </a:moveTo>
                <a:lnTo>
                  <a:pt x="4342806" y="2228246"/>
                </a:lnTo>
                <a:lnTo>
                  <a:pt x="4342806" y="3217318"/>
                </a:lnTo>
                <a:lnTo>
                  <a:pt x="3342369" y="3217318"/>
                </a:lnTo>
                <a:close/>
                <a:moveTo>
                  <a:pt x="2228249" y="2228246"/>
                </a:moveTo>
                <a:lnTo>
                  <a:pt x="3228683" y="2228246"/>
                </a:lnTo>
                <a:lnTo>
                  <a:pt x="3228683" y="3217318"/>
                </a:lnTo>
                <a:lnTo>
                  <a:pt x="2228249" y="3217318"/>
                </a:lnTo>
                <a:close/>
                <a:moveTo>
                  <a:pt x="1114124" y="2228246"/>
                </a:moveTo>
                <a:lnTo>
                  <a:pt x="2114561" y="2228246"/>
                </a:lnTo>
                <a:lnTo>
                  <a:pt x="2114561" y="3217318"/>
                </a:lnTo>
                <a:lnTo>
                  <a:pt x="1114124" y="3217318"/>
                </a:lnTo>
                <a:close/>
                <a:moveTo>
                  <a:pt x="2" y="2228246"/>
                </a:moveTo>
                <a:lnTo>
                  <a:pt x="989074" y="2228246"/>
                </a:lnTo>
                <a:lnTo>
                  <a:pt x="989074" y="3217318"/>
                </a:lnTo>
                <a:lnTo>
                  <a:pt x="2" y="3217318"/>
                </a:lnTo>
                <a:close/>
                <a:moveTo>
                  <a:pt x="6696103" y="1114124"/>
                </a:moveTo>
                <a:lnTo>
                  <a:pt x="7696540" y="1114124"/>
                </a:lnTo>
                <a:lnTo>
                  <a:pt x="7696540" y="2103196"/>
                </a:lnTo>
                <a:lnTo>
                  <a:pt x="6696103" y="2103196"/>
                </a:lnTo>
                <a:close/>
                <a:moveTo>
                  <a:pt x="5581980" y="1114124"/>
                </a:moveTo>
                <a:lnTo>
                  <a:pt x="6582417" y="1114124"/>
                </a:lnTo>
                <a:lnTo>
                  <a:pt x="6582417" y="2103196"/>
                </a:lnTo>
                <a:lnTo>
                  <a:pt x="5581980" y="2103196"/>
                </a:lnTo>
                <a:close/>
                <a:moveTo>
                  <a:pt x="3342369" y="1114124"/>
                </a:moveTo>
                <a:lnTo>
                  <a:pt x="4342806" y="1114124"/>
                </a:lnTo>
                <a:lnTo>
                  <a:pt x="4342806" y="2103196"/>
                </a:lnTo>
                <a:lnTo>
                  <a:pt x="3342369" y="2103196"/>
                </a:lnTo>
                <a:close/>
                <a:moveTo>
                  <a:pt x="1114125" y="1114124"/>
                </a:moveTo>
                <a:lnTo>
                  <a:pt x="2114562" y="1114124"/>
                </a:lnTo>
                <a:lnTo>
                  <a:pt x="2114562" y="2103196"/>
                </a:lnTo>
                <a:lnTo>
                  <a:pt x="1114125" y="2103196"/>
                </a:lnTo>
                <a:close/>
                <a:moveTo>
                  <a:pt x="2228246" y="1114123"/>
                </a:moveTo>
                <a:lnTo>
                  <a:pt x="3228683" y="1114123"/>
                </a:lnTo>
                <a:lnTo>
                  <a:pt x="3228683" y="2103196"/>
                </a:lnTo>
                <a:lnTo>
                  <a:pt x="2228246" y="2103196"/>
                </a:lnTo>
                <a:close/>
                <a:moveTo>
                  <a:pt x="5581980" y="1"/>
                </a:moveTo>
                <a:lnTo>
                  <a:pt x="6582417" y="1"/>
                </a:lnTo>
                <a:lnTo>
                  <a:pt x="6582417" y="989073"/>
                </a:lnTo>
                <a:lnTo>
                  <a:pt x="5581980" y="989073"/>
                </a:lnTo>
                <a:close/>
                <a:moveTo>
                  <a:pt x="4467857" y="1"/>
                </a:moveTo>
                <a:lnTo>
                  <a:pt x="5456929" y="1"/>
                </a:lnTo>
                <a:lnTo>
                  <a:pt x="5456929" y="989073"/>
                </a:lnTo>
                <a:lnTo>
                  <a:pt x="4467857" y="989073"/>
                </a:lnTo>
                <a:close/>
                <a:moveTo>
                  <a:pt x="3342369" y="1"/>
                </a:moveTo>
                <a:lnTo>
                  <a:pt x="4342806" y="1"/>
                </a:lnTo>
                <a:lnTo>
                  <a:pt x="4342806" y="989073"/>
                </a:lnTo>
                <a:lnTo>
                  <a:pt x="3342369" y="989073"/>
                </a:lnTo>
                <a:close/>
                <a:moveTo>
                  <a:pt x="2228246" y="0"/>
                </a:moveTo>
                <a:lnTo>
                  <a:pt x="3228683" y="0"/>
                </a:lnTo>
                <a:lnTo>
                  <a:pt x="3228683" y="989072"/>
                </a:lnTo>
                <a:lnTo>
                  <a:pt x="2228246" y="98907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8" name="Picture 7" descr="A picture containing drawing&#10;&#10;Description automatically generated">
            <a:extLst>
              <a:ext uri="{FF2B5EF4-FFF2-40B4-BE49-F238E27FC236}">
                <a16:creationId xmlns:a16="http://schemas.microsoft.com/office/drawing/2014/main" id="{F09CDF7D-8997-3D45-8131-7DCA49177BB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1754455420"/>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3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9401365" y="1401962"/>
            <a:ext cx="7507278" cy="7518587"/>
          </a:xfrm>
          <a:custGeom>
            <a:avLst/>
            <a:gdLst>
              <a:gd name="T0" fmla="*/ 0 w 3317"/>
              <a:gd name="T1" fmla="*/ 0 h 3329"/>
              <a:gd name="T2" fmla="*/ 3257 w 3317"/>
              <a:gd name="T3" fmla="*/ 0 h 3329"/>
              <a:gd name="T4" fmla="*/ 2050 w 3317"/>
              <a:gd name="T5" fmla="*/ 1211 h 3329"/>
              <a:gd name="T6" fmla="*/ 1207 w 3317"/>
              <a:gd name="T7" fmla="*/ 1211 h 3329"/>
              <a:gd name="T8" fmla="*/ 1207 w 3317"/>
              <a:gd name="T9" fmla="*/ 2057 h 3329"/>
              <a:gd name="T10" fmla="*/ 0 w 3317"/>
              <a:gd name="T11" fmla="*/ 3269 h 3329"/>
              <a:gd name="T12" fmla="*/ 0 w 3317"/>
              <a:gd name="T13" fmla="*/ 0 h 3329"/>
              <a:gd name="T14" fmla="*/ 3317 w 3317"/>
              <a:gd name="T15" fmla="*/ 62 h 3329"/>
              <a:gd name="T16" fmla="*/ 3317 w 3317"/>
              <a:gd name="T17" fmla="*/ 3329 h 3329"/>
              <a:gd name="T18" fmla="*/ 62 w 3317"/>
              <a:gd name="T19" fmla="*/ 3329 h 3329"/>
              <a:gd name="T20" fmla="*/ 1268 w 3317"/>
              <a:gd name="T21" fmla="*/ 2119 h 3329"/>
              <a:gd name="T22" fmla="*/ 2112 w 3317"/>
              <a:gd name="T23" fmla="*/ 2119 h 3329"/>
              <a:gd name="T24" fmla="*/ 2112 w 3317"/>
              <a:gd name="T25" fmla="*/ 1272 h 3329"/>
              <a:gd name="T26" fmla="*/ 3317 w 3317"/>
              <a:gd name="T27" fmla="*/ 62 h 3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17" h="3329">
                <a:moveTo>
                  <a:pt x="0" y="0"/>
                </a:moveTo>
                <a:lnTo>
                  <a:pt x="3257" y="0"/>
                </a:lnTo>
                <a:lnTo>
                  <a:pt x="2050" y="1211"/>
                </a:lnTo>
                <a:lnTo>
                  <a:pt x="1207" y="1211"/>
                </a:lnTo>
                <a:lnTo>
                  <a:pt x="1207" y="2057"/>
                </a:lnTo>
                <a:lnTo>
                  <a:pt x="0" y="3269"/>
                </a:lnTo>
                <a:lnTo>
                  <a:pt x="0" y="0"/>
                </a:lnTo>
                <a:close/>
                <a:moveTo>
                  <a:pt x="3317" y="62"/>
                </a:moveTo>
                <a:lnTo>
                  <a:pt x="3317" y="3329"/>
                </a:lnTo>
                <a:lnTo>
                  <a:pt x="62" y="3329"/>
                </a:lnTo>
                <a:lnTo>
                  <a:pt x="1268" y="2119"/>
                </a:lnTo>
                <a:lnTo>
                  <a:pt x="2112" y="2119"/>
                </a:lnTo>
                <a:lnTo>
                  <a:pt x="2112" y="1272"/>
                </a:lnTo>
                <a:lnTo>
                  <a:pt x="3317" y="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6" name="Picture 5" descr="A picture containing drawing&#10;&#10;Description automatically generated">
            <a:extLst>
              <a:ext uri="{FF2B5EF4-FFF2-40B4-BE49-F238E27FC236}">
                <a16:creationId xmlns:a16="http://schemas.microsoft.com/office/drawing/2014/main" id="{095CB13D-643E-A941-A991-313318088C1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 y="29979"/>
            <a:ext cx="3847685" cy="1736485"/>
          </a:xfrm>
          <a:prstGeom prst="rect">
            <a:avLst/>
          </a:prstGeom>
        </p:spPr>
      </p:pic>
    </p:spTree>
    <p:extLst>
      <p:ext uri="{BB962C8B-B14F-4D97-AF65-F5344CB8AC3E}">
        <p14:creationId xmlns:p14="http://schemas.microsoft.com/office/powerpoint/2010/main" val="2351433040"/>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3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311053" y="1311515"/>
            <a:ext cx="7687902" cy="7699484"/>
          </a:xfrm>
          <a:custGeom>
            <a:avLst/>
            <a:gdLst>
              <a:gd name="T0" fmla="*/ 1908 w 3398"/>
              <a:gd name="T1" fmla="*/ 12 h 3410"/>
              <a:gd name="T2" fmla="*/ 2148 w 3398"/>
              <a:gd name="T3" fmla="*/ 61 h 3410"/>
              <a:gd name="T4" fmla="*/ 2375 w 3398"/>
              <a:gd name="T5" fmla="*/ 142 h 3410"/>
              <a:gd name="T6" fmla="*/ 2586 w 3398"/>
              <a:gd name="T7" fmla="*/ 253 h 3410"/>
              <a:gd name="T8" fmla="*/ 2779 w 3398"/>
              <a:gd name="T9" fmla="*/ 391 h 3410"/>
              <a:gd name="T10" fmla="*/ 1962 w 3398"/>
              <a:gd name="T11" fmla="*/ 1323 h 3410"/>
              <a:gd name="T12" fmla="*/ 1858 w 3398"/>
              <a:gd name="T13" fmla="*/ 1269 h 3410"/>
              <a:gd name="T14" fmla="*/ 1740 w 3398"/>
              <a:gd name="T15" fmla="*/ 1242 h 3410"/>
              <a:gd name="T16" fmla="*/ 1606 w 3398"/>
              <a:gd name="T17" fmla="*/ 1249 h 3410"/>
              <a:gd name="T18" fmla="*/ 1479 w 3398"/>
              <a:gd name="T19" fmla="*/ 1297 h 3410"/>
              <a:gd name="T20" fmla="*/ 1372 w 3398"/>
              <a:gd name="T21" fmla="*/ 1377 h 3410"/>
              <a:gd name="T22" fmla="*/ 1292 w 3398"/>
              <a:gd name="T23" fmla="*/ 1484 h 3410"/>
              <a:gd name="T24" fmla="*/ 1245 w 3398"/>
              <a:gd name="T25" fmla="*/ 1612 h 3410"/>
              <a:gd name="T26" fmla="*/ 1238 w 3398"/>
              <a:gd name="T27" fmla="*/ 1747 h 3410"/>
              <a:gd name="T28" fmla="*/ 1264 w 3398"/>
              <a:gd name="T29" fmla="*/ 1865 h 3410"/>
              <a:gd name="T30" fmla="*/ 1319 w 3398"/>
              <a:gd name="T31" fmla="*/ 1970 h 3410"/>
              <a:gd name="T32" fmla="*/ 390 w 3398"/>
              <a:gd name="T33" fmla="*/ 2788 h 3410"/>
              <a:gd name="T34" fmla="*/ 251 w 3398"/>
              <a:gd name="T35" fmla="*/ 2595 h 3410"/>
              <a:gd name="T36" fmla="*/ 141 w 3398"/>
              <a:gd name="T37" fmla="*/ 2383 h 3410"/>
              <a:gd name="T38" fmla="*/ 61 w 3398"/>
              <a:gd name="T39" fmla="*/ 2156 h 3410"/>
              <a:gd name="T40" fmla="*/ 13 w 3398"/>
              <a:gd name="T41" fmla="*/ 1914 h 3410"/>
              <a:gd name="T42" fmla="*/ 3 w 3398"/>
              <a:gd name="T43" fmla="*/ 1617 h 3410"/>
              <a:gd name="T44" fmla="*/ 104 w 3398"/>
              <a:gd name="T45" fmla="*/ 1121 h 3410"/>
              <a:gd name="T46" fmla="*/ 339 w 3398"/>
              <a:gd name="T47" fmla="*/ 687 h 3410"/>
              <a:gd name="T48" fmla="*/ 684 w 3398"/>
              <a:gd name="T49" fmla="*/ 340 h 3410"/>
              <a:gd name="T50" fmla="*/ 1116 w 3398"/>
              <a:gd name="T51" fmla="*/ 104 h 3410"/>
              <a:gd name="T52" fmla="*/ 1612 w 3398"/>
              <a:gd name="T53" fmla="*/ 2 h 3410"/>
              <a:gd name="T54" fmla="*/ 3033 w 3398"/>
              <a:gd name="T55" fmla="*/ 652 h 3410"/>
              <a:gd name="T56" fmla="*/ 3167 w 3398"/>
              <a:gd name="T57" fmla="*/ 849 h 3410"/>
              <a:gd name="T58" fmla="*/ 3272 w 3398"/>
              <a:gd name="T59" fmla="*/ 1064 h 3410"/>
              <a:gd name="T60" fmla="*/ 3348 w 3398"/>
              <a:gd name="T61" fmla="*/ 1294 h 3410"/>
              <a:gd name="T62" fmla="*/ 3390 w 3398"/>
              <a:gd name="T63" fmla="*/ 1537 h 3410"/>
              <a:gd name="T64" fmla="*/ 3389 w 3398"/>
              <a:gd name="T65" fmla="*/ 1878 h 3410"/>
              <a:gd name="T66" fmla="*/ 3264 w 3398"/>
              <a:gd name="T67" fmla="*/ 2367 h 3410"/>
              <a:gd name="T68" fmla="*/ 3009 w 3398"/>
              <a:gd name="T69" fmla="*/ 2788 h 3410"/>
              <a:gd name="T70" fmla="*/ 2647 w 3398"/>
              <a:gd name="T71" fmla="*/ 3118 h 3410"/>
              <a:gd name="T72" fmla="*/ 2203 w 3398"/>
              <a:gd name="T73" fmla="*/ 3333 h 3410"/>
              <a:gd name="T74" fmla="*/ 1699 w 3398"/>
              <a:gd name="T75" fmla="*/ 3410 h 3410"/>
              <a:gd name="T76" fmla="*/ 1450 w 3398"/>
              <a:gd name="T77" fmla="*/ 3392 h 3410"/>
              <a:gd name="T78" fmla="*/ 1211 w 3398"/>
              <a:gd name="T79" fmla="*/ 3338 h 3410"/>
              <a:gd name="T80" fmla="*/ 987 w 3398"/>
              <a:gd name="T81" fmla="*/ 3252 h 3410"/>
              <a:gd name="T82" fmla="*/ 778 w 3398"/>
              <a:gd name="T83" fmla="*/ 3136 h 3410"/>
              <a:gd name="T84" fmla="*/ 590 w 3398"/>
              <a:gd name="T85" fmla="*/ 2993 h 3410"/>
              <a:gd name="T86" fmla="*/ 1452 w 3398"/>
              <a:gd name="T87" fmla="*/ 2097 h 3410"/>
              <a:gd name="T88" fmla="*/ 1559 w 3398"/>
              <a:gd name="T89" fmla="*/ 2148 h 3410"/>
              <a:gd name="T90" fmla="*/ 1678 w 3398"/>
              <a:gd name="T91" fmla="*/ 2169 h 3410"/>
              <a:gd name="T92" fmla="*/ 1815 w 3398"/>
              <a:gd name="T93" fmla="*/ 2155 h 3410"/>
              <a:gd name="T94" fmla="*/ 1939 w 3398"/>
              <a:gd name="T95" fmla="*/ 2103 h 3410"/>
              <a:gd name="T96" fmla="*/ 2041 w 3398"/>
              <a:gd name="T97" fmla="*/ 2017 h 3410"/>
              <a:gd name="T98" fmla="*/ 2117 w 3398"/>
              <a:gd name="T99" fmla="*/ 1906 h 3410"/>
              <a:gd name="T100" fmla="*/ 2157 w 3398"/>
              <a:gd name="T101" fmla="*/ 1776 h 3410"/>
              <a:gd name="T102" fmla="*/ 2158 w 3398"/>
              <a:gd name="T103" fmla="*/ 1643 h 3410"/>
              <a:gd name="T104" fmla="*/ 2127 w 3398"/>
              <a:gd name="T105" fmla="*/ 1527 h 3410"/>
              <a:gd name="T106" fmla="*/ 2068 w 3398"/>
              <a:gd name="T107" fmla="*/ 1425 h 3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98" h="3410">
                <a:moveTo>
                  <a:pt x="1699" y="0"/>
                </a:moveTo>
                <a:lnTo>
                  <a:pt x="1741" y="0"/>
                </a:lnTo>
                <a:lnTo>
                  <a:pt x="1783" y="2"/>
                </a:lnTo>
                <a:lnTo>
                  <a:pt x="1825" y="4"/>
                </a:lnTo>
                <a:lnTo>
                  <a:pt x="1866" y="8"/>
                </a:lnTo>
                <a:lnTo>
                  <a:pt x="1908" y="12"/>
                </a:lnTo>
                <a:lnTo>
                  <a:pt x="1948" y="18"/>
                </a:lnTo>
                <a:lnTo>
                  <a:pt x="1989" y="25"/>
                </a:lnTo>
                <a:lnTo>
                  <a:pt x="2029" y="33"/>
                </a:lnTo>
                <a:lnTo>
                  <a:pt x="2069" y="41"/>
                </a:lnTo>
                <a:lnTo>
                  <a:pt x="2109" y="50"/>
                </a:lnTo>
                <a:lnTo>
                  <a:pt x="2148" y="61"/>
                </a:lnTo>
                <a:lnTo>
                  <a:pt x="2187" y="72"/>
                </a:lnTo>
                <a:lnTo>
                  <a:pt x="2225" y="84"/>
                </a:lnTo>
                <a:lnTo>
                  <a:pt x="2263" y="98"/>
                </a:lnTo>
                <a:lnTo>
                  <a:pt x="2301" y="111"/>
                </a:lnTo>
                <a:lnTo>
                  <a:pt x="2338" y="125"/>
                </a:lnTo>
                <a:lnTo>
                  <a:pt x="2375" y="142"/>
                </a:lnTo>
                <a:lnTo>
                  <a:pt x="2411" y="158"/>
                </a:lnTo>
                <a:lnTo>
                  <a:pt x="2447" y="176"/>
                </a:lnTo>
                <a:lnTo>
                  <a:pt x="2483" y="193"/>
                </a:lnTo>
                <a:lnTo>
                  <a:pt x="2517" y="213"/>
                </a:lnTo>
                <a:lnTo>
                  <a:pt x="2552" y="232"/>
                </a:lnTo>
                <a:lnTo>
                  <a:pt x="2586" y="253"/>
                </a:lnTo>
                <a:lnTo>
                  <a:pt x="2620" y="273"/>
                </a:lnTo>
                <a:lnTo>
                  <a:pt x="2653" y="296"/>
                </a:lnTo>
                <a:lnTo>
                  <a:pt x="2684" y="319"/>
                </a:lnTo>
                <a:lnTo>
                  <a:pt x="2717" y="342"/>
                </a:lnTo>
                <a:lnTo>
                  <a:pt x="2748" y="366"/>
                </a:lnTo>
                <a:lnTo>
                  <a:pt x="2779" y="391"/>
                </a:lnTo>
                <a:lnTo>
                  <a:pt x="2809" y="416"/>
                </a:lnTo>
                <a:lnTo>
                  <a:pt x="2838" y="443"/>
                </a:lnTo>
                <a:lnTo>
                  <a:pt x="2868" y="470"/>
                </a:lnTo>
                <a:lnTo>
                  <a:pt x="1994" y="1347"/>
                </a:lnTo>
                <a:lnTo>
                  <a:pt x="1979" y="1335"/>
                </a:lnTo>
                <a:lnTo>
                  <a:pt x="1962" y="1323"/>
                </a:lnTo>
                <a:lnTo>
                  <a:pt x="1946" y="1312"/>
                </a:lnTo>
                <a:lnTo>
                  <a:pt x="1929" y="1302"/>
                </a:lnTo>
                <a:lnTo>
                  <a:pt x="1912" y="1292"/>
                </a:lnTo>
                <a:lnTo>
                  <a:pt x="1895" y="1284"/>
                </a:lnTo>
                <a:lnTo>
                  <a:pt x="1876" y="1276"/>
                </a:lnTo>
                <a:lnTo>
                  <a:pt x="1858" y="1269"/>
                </a:lnTo>
                <a:lnTo>
                  <a:pt x="1839" y="1262"/>
                </a:lnTo>
                <a:lnTo>
                  <a:pt x="1820" y="1256"/>
                </a:lnTo>
                <a:lnTo>
                  <a:pt x="1800" y="1251"/>
                </a:lnTo>
                <a:lnTo>
                  <a:pt x="1781" y="1247"/>
                </a:lnTo>
                <a:lnTo>
                  <a:pt x="1760" y="1244"/>
                </a:lnTo>
                <a:lnTo>
                  <a:pt x="1740" y="1242"/>
                </a:lnTo>
                <a:lnTo>
                  <a:pt x="1719" y="1241"/>
                </a:lnTo>
                <a:lnTo>
                  <a:pt x="1699" y="1240"/>
                </a:lnTo>
                <a:lnTo>
                  <a:pt x="1675" y="1241"/>
                </a:lnTo>
                <a:lnTo>
                  <a:pt x="1652" y="1242"/>
                </a:lnTo>
                <a:lnTo>
                  <a:pt x="1628" y="1245"/>
                </a:lnTo>
                <a:lnTo>
                  <a:pt x="1606" y="1249"/>
                </a:lnTo>
                <a:lnTo>
                  <a:pt x="1583" y="1254"/>
                </a:lnTo>
                <a:lnTo>
                  <a:pt x="1562" y="1262"/>
                </a:lnTo>
                <a:lnTo>
                  <a:pt x="1540" y="1269"/>
                </a:lnTo>
                <a:lnTo>
                  <a:pt x="1519" y="1277"/>
                </a:lnTo>
                <a:lnTo>
                  <a:pt x="1498" y="1286"/>
                </a:lnTo>
                <a:lnTo>
                  <a:pt x="1479" y="1297"/>
                </a:lnTo>
                <a:lnTo>
                  <a:pt x="1459" y="1308"/>
                </a:lnTo>
                <a:lnTo>
                  <a:pt x="1441" y="1320"/>
                </a:lnTo>
                <a:lnTo>
                  <a:pt x="1422" y="1333"/>
                </a:lnTo>
                <a:lnTo>
                  <a:pt x="1405" y="1347"/>
                </a:lnTo>
                <a:lnTo>
                  <a:pt x="1388" y="1361"/>
                </a:lnTo>
                <a:lnTo>
                  <a:pt x="1372" y="1377"/>
                </a:lnTo>
                <a:lnTo>
                  <a:pt x="1357" y="1393"/>
                </a:lnTo>
                <a:lnTo>
                  <a:pt x="1341" y="1410"/>
                </a:lnTo>
                <a:lnTo>
                  <a:pt x="1328" y="1427"/>
                </a:lnTo>
                <a:lnTo>
                  <a:pt x="1315" y="1446"/>
                </a:lnTo>
                <a:lnTo>
                  <a:pt x="1302" y="1464"/>
                </a:lnTo>
                <a:lnTo>
                  <a:pt x="1292" y="1484"/>
                </a:lnTo>
                <a:lnTo>
                  <a:pt x="1282" y="1504"/>
                </a:lnTo>
                <a:lnTo>
                  <a:pt x="1272" y="1525"/>
                </a:lnTo>
                <a:lnTo>
                  <a:pt x="1264" y="1545"/>
                </a:lnTo>
                <a:lnTo>
                  <a:pt x="1256" y="1567"/>
                </a:lnTo>
                <a:lnTo>
                  <a:pt x="1250" y="1590"/>
                </a:lnTo>
                <a:lnTo>
                  <a:pt x="1245" y="1612"/>
                </a:lnTo>
                <a:lnTo>
                  <a:pt x="1241" y="1635"/>
                </a:lnTo>
                <a:lnTo>
                  <a:pt x="1238" y="1657"/>
                </a:lnTo>
                <a:lnTo>
                  <a:pt x="1236" y="1681"/>
                </a:lnTo>
                <a:lnTo>
                  <a:pt x="1236" y="1705"/>
                </a:lnTo>
                <a:lnTo>
                  <a:pt x="1236" y="1726"/>
                </a:lnTo>
                <a:lnTo>
                  <a:pt x="1238" y="1747"/>
                </a:lnTo>
                <a:lnTo>
                  <a:pt x="1240" y="1767"/>
                </a:lnTo>
                <a:lnTo>
                  <a:pt x="1243" y="1787"/>
                </a:lnTo>
                <a:lnTo>
                  <a:pt x="1247" y="1808"/>
                </a:lnTo>
                <a:lnTo>
                  <a:pt x="1252" y="1827"/>
                </a:lnTo>
                <a:lnTo>
                  <a:pt x="1257" y="1846"/>
                </a:lnTo>
                <a:lnTo>
                  <a:pt x="1264" y="1865"/>
                </a:lnTo>
                <a:lnTo>
                  <a:pt x="1271" y="1884"/>
                </a:lnTo>
                <a:lnTo>
                  <a:pt x="1279" y="1901"/>
                </a:lnTo>
                <a:lnTo>
                  <a:pt x="1288" y="1920"/>
                </a:lnTo>
                <a:lnTo>
                  <a:pt x="1297" y="1936"/>
                </a:lnTo>
                <a:lnTo>
                  <a:pt x="1308" y="1954"/>
                </a:lnTo>
                <a:lnTo>
                  <a:pt x="1319" y="1970"/>
                </a:lnTo>
                <a:lnTo>
                  <a:pt x="1330" y="1985"/>
                </a:lnTo>
                <a:lnTo>
                  <a:pt x="1342" y="2001"/>
                </a:lnTo>
                <a:lnTo>
                  <a:pt x="469" y="2878"/>
                </a:lnTo>
                <a:lnTo>
                  <a:pt x="442" y="2849"/>
                </a:lnTo>
                <a:lnTo>
                  <a:pt x="415" y="2819"/>
                </a:lnTo>
                <a:lnTo>
                  <a:pt x="390" y="2788"/>
                </a:lnTo>
                <a:lnTo>
                  <a:pt x="365" y="2758"/>
                </a:lnTo>
                <a:lnTo>
                  <a:pt x="341" y="2727"/>
                </a:lnTo>
                <a:lnTo>
                  <a:pt x="317" y="2695"/>
                </a:lnTo>
                <a:lnTo>
                  <a:pt x="294" y="2662"/>
                </a:lnTo>
                <a:lnTo>
                  <a:pt x="273" y="2629"/>
                </a:lnTo>
                <a:lnTo>
                  <a:pt x="251" y="2595"/>
                </a:lnTo>
                <a:lnTo>
                  <a:pt x="231" y="2561"/>
                </a:lnTo>
                <a:lnTo>
                  <a:pt x="212" y="2527"/>
                </a:lnTo>
                <a:lnTo>
                  <a:pt x="193" y="2491"/>
                </a:lnTo>
                <a:lnTo>
                  <a:pt x="175" y="2456"/>
                </a:lnTo>
                <a:lnTo>
                  <a:pt x="157" y="2420"/>
                </a:lnTo>
                <a:lnTo>
                  <a:pt x="141" y="2383"/>
                </a:lnTo>
                <a:lnTo>
                  <a:pt x="125" y="2346"/>
                </a:lnTo>
                <a:lnTo>
                  <a:pt x="111" y="2309"/>
                </a:lnTo>
                <a:lnTo>
                  <a:pt x="97" y="2271"/>
                </a:lnTo>
                <a:lnTo>
                  <a:pt x="83" y="2233"/>
                </a:lnTo>
                <a:lnTo>
                  <a:pt x="72" y="2194"/>
                </a:lnTo>
                <a:lnTo>
                  <a:pt x="61" y="2156"/>
                </a:lnTo>
                <a:lnTo>
                  <a:pt x="51" y="2116"/>
                </a:lnTo>
                <a:lnTo>
                  <a:pt x="40" y="2077"/>
                </a:lnTo>
                <a:lnTo>
                  <a:pt x="32" y="2037"/>
                </a:lnTo>
                <a:lnTo>
                  <a:pt x="25" y="1996"/>
                </a:lnTo>
                <a:lnTo>
                  <a:pt x="18" y="1956"/>
                </a:lnTo>
                <a:lnTo>
                  <a:pt x="13" y="1914"/>
                </a:lnTo>
                <a:lnTo>
                  <a:pt x="9" y="1873"/>
                </a:lnTo>
                <a:lnTo>
                  <a:pt x="5" y="1831"/>
                </a:lnTo>
                <a:lnTo>
                  <a:pt x="3" y="1790"/>
                </a:lnTo>
                <a:lnTo>
                  <a:pt x="0" y="1748"/>
                </a:lnTo>
                <a:lnTo>
                  <a:pt x="0" y="1705"/>
                </a:lnTo>
                <a:lnTo>
                  <a:pt x="3" y="1617"/>
                </a:lnTo>
                <a:lnTo>
                  <a:pt x="9" y="1531"/>
                </a:lnTo>
                <a:lnTo>
                  <a:pt x="20" y="1447"/>
                </a:lnTo>
                <a:lnTo>
                  <a:pt x="34" y="1362"/>
                </a:lnTo>
                <a:lnTo>
                  <a:pt x="54" y="1280"/>
                </a:lnTo>
                <a:lnTo>
                  <a:pt x="76" y="1200"/>
                </a:lnTo>
                <a:lnTo>
                  <a:pt x="104" y="1121"/>
                </a:lnTo>
                <a:lnTo>
                  <a:pt x="134" y="1043"/>
                </a:lnTo>
                <a:lnTo>
                  <a:pt x="168" y="968"/>
                </a:lnTo>
                <a:lnTo>
                  <a:pt x="205" y="895"/>
                </a:lnTo>
                <a:lnTo>
                  <a:pt x="246" y="823"/>
                </a:lnTo>
                <a:lnTo>
                  <a:pt x="291" y="754"/>
                </a:lnTo>
                <a:lnTo>
                  <a:pt x="339" y="687"/>
                </a:lnTo>
                <a:lnTo>
                  <a:pt x="389" y="622"/>
                </a:lnTo>
                <a:lnTo>
                  <a:pt x="443" y="560"/>
                </a:lnTo>
                <a:lnTo>
                  <a:pt x="499" y="501"/>
                </a:lnTo>
                <a:lnTo>
                  <a:pt x="558" y="444"/>
                </a:lnTo>
                <a:lnTo>
                  <a:pt x="620" y="391"/>
                </a:lnTo>
                <a:lnTo>
                  <a:pt x="684" y="340"/>
                </a:lnTo>
                <a:lnTo>
                  <a:pt x="750" y="292"/>
                </a:lnTo>
                <a:lnTo>
                  <a:pt x="820" y="248"/>
                </a:lnTo>
                <a:lnTo>
                  <a:pt x="891" y="207"/>
                </a:lnTo>
                <a:lnTo>
                  <a:pt x="964" y="169"/>
                </a:lnTo>
                <a:lnTo>
                  <a:pt x="1039" y="135"/>
                </a:lnTo>
                <a:lnTo>
                  <a:pt x="1116" y="104"/>
                </a:lnTo>
                <a:lnTo>
                  <a:pt x="1195" y="77"/>
                </a:lnTo>
                <a:lnTo>
                  <a:pt x="1276" y="53"/>
                </a:lnTo>
                <a:lnTo>
                  <a:pt x="1358" y="35"/>
                </a:lnTo>
                <a:lnTo>
                  <a:pt x="1441" y="20"/>
                </a:lnTo>
                <a:lnTo>
                  <a:pt x="1526" y="9"/>
                </a:lnTo>
                <a:lnTo>
                  <a:pt x="1612" y="2"/>
                </a:lnTo>
                <a:lnTo>
                  <a:pt x="1699" y="0"/>
                </a:lnTo>
                <a:close/>
                <a:moveTo>
                  <a:pt x="2929" y="533"/>
                </a:moveTo>
                <a:lnTo>
                  <a:pt x="2957" y="561"/>
                </a:lnTo>
                <a:lnTo>
                  <a:pt x="2982" y="591"/>
                </a:lnTo>
                <a:lnTo>
                  <a:pt x="3008" y="621"/>
                </a:lnTo>
                <a:lnTo>
                  <a:pt x="3033" y="652"/>
                </a:lnTo>
                <a:lnTo>
                  <a:pt x="3057" y="684"/>
                </a:lnTo>
                <a:lnTo>
                  <a:pt x="3081" y="716"/>
                </a:lnTo>
                <a:lnTo>
                  <a:pt x="3103" y="748"/>
                </a:lnTo>
                <a:lnTo>
                  <a:pt x="3125" y="781"/>
                </a:lnTo>
                <a:lnTo>
                  <a:pt x="3146" y="814"/>
                </a:lnTo>
                <a:lnTo>
                  <a:pt x="3167" y="849"/>
                </a:lnTo>
                <a:lnTo>
                  <a:pt x="3186" y="883"/>
                </a:lnTo>
                <a:lnTo>
                  <a:pt x="3205" y="918"/>
                </a:lnTo>
                <a:lnTo>
                  <a:pt x="3223" y="954"/>
                </a:lnTo>
                <a:lnTo>
                  <a:pt x="3241" y="990"/>
                </a:lnTo>
                <a:lnTo>
                  <a:pt x="3257" y="1027"/>
                </a:lnTo>
                <a:lnTo>
                  <a:pt x="3272" y="1064"/>
                </a:lnTo>
                <a:lnTo>
                  <a:pt x="3287" y="1101"/>
                </a:lnTo>
                <a:lnTo>
                  <a:pt x="3301" y="1139"/>
                </a:lnTo>
                <a:lnTo>
                  <a:pt x="3314" y="1177"/>
                </a:lnTo>
                <a:lnTo>
                  <a:pt x="3326" y="1215"/>
                </a:lnTo>
                <a:lnTo>
                  <a:pt x="3337" y="1254"/>
                </a:lnTo>
                <a:lnTo>
                  <a:pt x="3348" y="1294"/>
                </a:lnTo>
                <a:lnTo>
                  <a:pt x="3357" y="1334"/>
                </a:lnTo>
                <a:lnTo>
                  <a:pt x="3366" y="1374"/>
                </a:lnTo>
                <a:lnTo>
                  <a:pt x="3373" y="1414"/>
                </a:lnTo>
                <a:lnTo>
                  <a:pt x="3380" y="1455"/>
                </a:lnTo>
                <a:lnTo>
                  <a:pt x="3385" y="1496"/>
                </a:lnTo>
                <a:lnTo>
                  <a:pt x="3390" y="1537"/>
                </a:lnTo>
                <a:lnTo>
                  <a:pt x="3393" y="1579"/>
                </a:lnTo>
                <a:lnTo>
                  <a:pt x="3396" y="1620"/>
                </a:lnTo>
                <a:lnTo>
                  <a:pt x="3397" y="1663"/>
                </a:lnTo>
                <a:lnTo>
                  <a:pt x="3398" y="1705"/>
                </a:lnTo>
                <a:lnTo>
                  <a:pt x="3395" y="1792"/>
                </a:lnTo>
                <a:lnTo>
                  <a:pt x="3389" y="1878"/>
                </a:lnTo>
                <a:lnTo>
                  <a:pt x="3378" y="1964"/>
                </a:lnTo>
                <a:lnTo>
                  <a:pt x="3364" y="2048"/>
                </a:lnTo>
                <a:lnTo>
                  <a:pt x="3344" y="2130"/>
                </a:lnTo>
                <a:lnTo>
                  <a:pt x="3322" y="2211"/>
                </a:lnTo>
                <a:lnTo>
                  <a:pt x="3294" y="2290"/>
                </a:lnTo>
                <a:lnTo>
                  <a:pt x="3264" y="2367"/>
                </a:lnTo>
                <a:lnTo>
                  <a:pt x="3229" y="2443"/>
                </a:lnTo>
                <a:lnTo>
                  <a:pt x="3192" y="2516"/>
                </a:lnTo>
                <a:lnTo>
                  <a:pt x="3151" y="2588"/>
                </a:lnTo>
                <a:lnTo>
                  <a:pt x="3106" y="2657"/>
                </a:lnTo>
                <a:lnTo>
                  <a:pt x="3059" y="2724"/>
                </a:lnTo>
                <a:lnTo>
                  <a:pt x="3009" y="2788"/>
                </a:lnTo>
                <a:lnTo>
                  <a:pt x="2955" y="2850"/>
                </a:lnTo>
                <a:lnTo>
                  <a:pt x="2898" y="2910"/>
                </a:lnTo>
                <a:lnTo>
                  <a:pt x="2840" y="2966"/>
                </a:lnTo>
                <a:lnTo>
                  <a:pt x="2778" y="3020"/>
                </a:lnTo>
                <a:lnTo>
                  <a:pt x="2714" y="3070"/>
                </a:lnTo>
                <a:lnTo>
                  <a:pt x="2647" y="3118"/>
                </a:lnTo>
                <a:lnTo>
                  <a:pt x="2578" y="3163"/>
                </a:lnTo>
                <a:lnTo>
                  <a:pt x="2507" y="3204"/>
                </a:lnTo>
                <a:lnTo>
                  <a:pt x="2433" y="3242"/>
                </a:lnTo>
                <a:lnTo>
                  <a:pt x="2359" y="3276"/>
                </a:lnTo>
                <a:lnTo>
                  <a:pt x="2282" y="3307"/>
                </a:lnTo>
                <a:lnTo>
                  <a:pt x="2203" y="3333"/>
                </a:lnTo>
                <a:lnTo>
                  <a:pt x="2122" y="3356"/>
                </a:lnTo>
                <a:lnTo>
                  <a:pt x="2040" y="3376"/>
                </a:lnTo>
                <a:lnTo>
                  <a:pt x="1957" y="3391"/>
                </a:lnTo>
                <a:lnTo>
                  <a:pt x="1872" y="3401"/>
                </a:lnTo>
                <a:lnTo>
                  <a:pt x="1786" y="3408"/>
                </a:lnTo>
                <a:lnTo>
                  <a:pt x="1699" y="3410"/>
                </a:lnTo>
                <a:lnTo>
                  <a:pt x="1657" y="3409"/>
                </a:lnTo>
                <a:lnTo>
                  <a:pt x="1615" y="3408"/>
                </a:lnTo>
                <a:lnTo>
                  <a:pt x="1573" y="3405"/>
                </a:lnTo>
                <a:lnTo>
                  <a:pt x="1532" y="3402"/>
                </a:lnTo>
                <a:lnTo>
                  <a:pt x="1491" y="3397"/>
                </a:lnTo>
                <a:lnTo>
                  <a:pt x="1450" y="3392"/>
                </a:lnTo>
                <a:lnTo>
                  <a:pt x="1409" y="3386"/>
                </a:lnTo>
                <a:lnTo>
                  <a:pt x="1369" y="3378"/>
                </a:lnTo>
                <a:lnTo>
                  <a:pt x="1329" y="3369"/>
                </a:lnTo>
                <a:lnTo>
                  <a:pt x="1289" y="3360"/>
                </a:lnTo>
                <a:lnTo>
                  <a:pt x="1250" y="3350"/>
                </a:lnTo>
                <a:lnTo>
                  <a:pt x="1211" y="3338"/>
                </a:lnTo>
                <a:lnTo>
                  <a:pt x="1172" y="3326"/>
                </a:lnTo>
                <a:lnTo>
                  <a:pt x="1134" y="3313"/>
                </a:lnTo>
                <a:lnTo>
                  <a:pt x="1098" y="3299"/>
                </a:lnTo>
                <a:lnTo>
                  <a:pt x="1060" y="3284"/>
                </a:lnTo>
                <a:lnTo>
                  <a:pt x="1023" y="3269"/>
                </a:lnTo>
                <a:lnTo>
                  <a:pt x="987" y="3252"/>
                </a:lnTo>
                <a:lnTo>
                  <a:pt x="951" y="3235"/>
                </a:lnTo>
                <a:lnTo>
                  <a:pt x="915" y="3217"/>
                </a:lnTo>
                <a:lnTo>
                  <a:pt x="880" y="3198"/>
                </a:lnTo>
                <a:lnTo>
                  <a:pt x="846" y="3178"/>
                </a:lnTo>
                <a:lnTo>
                  <a:pt x="812" y="3158"/>
                </a:lnTo>
                <a:lnTo>
                  <a:pt x="778" y="3136"/>
                </a:lnTo>
                <a:lnTo>
                  <a:pt x="745" y="3114"/>
                </a:lnTo>
                <a:lnTo>
                  <a:pt x="713" y="3092"/>
                </a:lnTo>
                <a:lnTo>
                  <a:pt x="682" y="3068"/>
                </a:lnTo>
                <a:lnTo>
                  <a:pt x="650" y="3044"/>
                </a:lnTo>
                <a:lnTo>
                  <a:pt x="619" y="3019"/>
                </a:lnTo>
                <a:lnTo>
                  <a:pt x="590" y="2993"/>
                </a:lnTo>
                <a:lnTo>
                  <a:pt x="560" y="2967"/>
                </a:lnTo>
                <a:lnTo>
                  <a:pt x="531" y="2941"/>
                </a:lnTo>
                <a:lnTo>
                  <a:pt x="1404" y="2064"/>
                </a:lnTo>
                <a:lnTo>
                  <a:pt x="1419" y="2076"/>
                </a:lnTo>
                <a:lnTo>
                  <a:pt x="1436" y="2087"/>
                </a:lnTo>
                <a:lnTo>
                  <a:pt x="1452" y="2097"/>
                </a:lnTo>
                <a:lnTo>
                  <a:pt x="1468" y="2108"/>
                </a:lnTo>
                <a:lnTo>
                  <a:pt x="1486" y="2118"/>
                </a:lnTo>
                <a:lnTo>
                  <a:pt x="1503" y="2126"/>
                </a:lnTo>
                <a:lnTo>
                  <a:pt x="1522" y="2134"/>
                </a:lnTo>
                <a:lnTo>
                  <a:pt x="1540" y="2142"/>
                </a:lnTo>
                <a:lnTo>
                  <a:pt x="1559" y="2148"/>
                </a:lnTo>
                <a:lnTo>
                  <a:pt x="1578" y="2154"/>
                </a:lnTo>
                <a:lnTo>
                  <a:pt x="1597" y="2159"/>
                </a:lnTo>
                <a:lnTo>
                  <a:pt x="1617" y="2163"/>
                </a:lnTo>
                <a:lnTo>
                  <a:pt x="1637" y="2166"/>
                </a:lnTo>
                <a:lnTo>
                  <a:pt x="1658" y="2168"/>
                </a:lnTo>
                <a:lnTo>
                  <a:pt x="1678" y="2169"/>
                </a:lnTo>
                <a:lnTo>
                  <a:pt x="1699" y="2170"/>
                </a:lnTo>
                <a:lnTo>
                  <a:pt x="1722" y="2169"/>
                </a:lnTo>
                <a:lnTo>
                  <a:pt x="1746" y="2167"/>
                </a:lnTo>
                <a:lnTo>
                  <a:pt x="1770" y="2164"/>
                </a:lnTo>
                <a:lnTo>
                  <a:pt x="1792" y="2160"/>
                </a:lnTo>
                <a:lnTo>
                  <a:pt x="1815" y="2155"/>
                </a:lnTo>
                <a:lnTo>
                  <a:pt x="1836" y="2149"/>
                </a:lnTo>
                <a:lnTo>
                  <a:pt x="1858" y="2142"/>
                </a:lnTo>
                <a:lnTo>
                  <a:pt x="1879" y="2133"/>
                </a:lnTo>
                <a:lnTo>
                  <a:pt x="1900" y="2124"/>
                </a:lnTo>
                <a:lnTo>
                  <a:pt x="1919" y="2114"/>
                </a:lnTo>
                <a:lnTo>
                  <a:pt x="1939" y="2103"/>
                </a:lnTo>
                <a:lnTo>
                  <a:pt x="1957" y="2090"/>
                </a:lnTo>
                <a:lnTo>
                  <a:pt x="1975" y="2078"/>
                </a:lnTo>
                <a:lnTo>
                  <a:pt x="1993" y="2064"/>
                </a:lnTo>
                <a:lnTo>
                  <a:pt x="2010" y="2049"/>
                </a:lnTo>
                <a:lnTo>
                  <a:pt x="2026" y="2034"/>
                </a:lnTo>
                <a:lnTo>
                  <a:pt x="2041" y="2017"/>
                </a:lnTo>
                <a:lnTo>
                  <a:pt x="2056" y="2001"/>
                </a:lnTo>
                <a:lnTo>
                  <a:pt x="2070" y="1983"/>
                </a:lnTo>
                <a:lnTo>
                  <a:pt x="2083" y="1965"/>
                </a:lnTo>
                <a:lnTo>
                  <a:pt x="2095" y="1946"/>
                </a:lnTo>
                <a:lnTo>
                  <a:pt x="2107" y="1927"/>
                </a:lnTo>
                <a:lnTo>
                  <a:pt x="2117" y="1906"/>
                </a:lnTo>
                <a:lnTo>
                  <a:pt x="2126" y="1886"/>
                </a:lnTo>
                <a:lnTo>
                  <a:pt x="2134" y="1865"/>
                </a:lnTo>
                <a:lnTo>
                  <a:pt x="2141" y="1844"/>
                </a:lnTo>
                <a:lnTo>
                  <a:pt x="2148" y="1821"/>
                </a:lnTo>
                <a:lnTo>
                  <a:pt x="2153" y="1798"/>
                </a:lnTo>
                <a:lnTo>
                  <a:pt x="2157" y="1776"/>
                </a:lnTo>
                <a:lnTo>
                  <a:pt x="2160" y="1752"/>
                </a:lnTo>
                <a:lnTo>
                  <a:pt x="2162" y="1729"/>
                </a:lnTo>
                <a:lnTo>
                  <a:pt x="2162" y="1705"/>
                </a:lnTo>
                <a:lnTo>
                  <a:pt x="2162" y="1684"/>
                </a:lnTo>
                <a:lnTo>
                  <a:pt x="2161" y="1664"/>
                </a:lnTo>
                <a:lnTo>
                  <a:pt x="2158" y="1643"/>
                </a:lnTo>
                <a:lnTo>
                  <a:pt x="2155" y="1623"/>
                </a:lnTo>
                <a:lnTo>
                  <a:pt x="2151" y="1603"/>
                </a:lnTo>
                <a:lnTo>
                  <a:pt x="2147" y="1583"/>
                </a:lnTo>
                <a:lnTo>
                  <a:pt x="2140" y="1565"/>
                </a:lnTo>
                <a:lnTo>
                  <a:pt x="2134" y="1545"/>
                </a:lnTo>
                <a:lnTo>
                  <a:pt x="2127" y="1527"/>
                </a:lnTo>
                <a:lnTo>
                  <a:pt x="2119" y="1509"/>
                </a:lnTo>
                <a:lnTo>
                  <a:pt x="2110" y="1491"/>
                </a:lnTo>
                <a:lnTo>
                  <a:pt x="2100" y="1473"/>
                </a:lnTo>
                <a:lnTo>
                  <a:pt x="2090" y="1457"/>
                </a:lnTo>
                <a:lnTo>
                  <a:pt x="2080" y="1440"/>
                </a:lnTo>
                <a:lnTo>
                  <a:pt x="2068" y="1425"/>
                </a:lnTo>
                <a:lnTo>
                  <a:pt x="2055" y="1410"/>
                </a:lnTo>
                <a:lnTo>
                  <a:pt x="2929" y="53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81298DC4-F6F5-8D4F-BA72-DC7333A385B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3777611543"/>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38">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2188969" y="2589865"/>
            <a:ext cx="5107184" cy="5108862"/>
          </a:xfrm>
          <a:custGeom>
            <a:avLst/>
            <a:gdLst>
              <a:gd name="connsiteX0" fmla="*/ 2226853 w 5107185"/>
              <a:gd name="connsiteY0" fmla="*/ 4448679 h 5108860"/>
              <a:gd name="connsiteX1" fmla="*/ 2887034 w 5107185"/>
              <a:gd name="connsiteY1" fmla="*/ 4448679 h 5108860"/>
              <a:gd name="connsiteX2" fmla="*/ 2887034 w 5107185"/>
              <a:gd name="connsiteY2" fmla="*/ 5108860 h 5108860"/>
              <a:gd name="connsiteX3" fmla="*/ 2226853 w 5107185"/>
              <a:gd name="connsiteY3" fmla="*/ 5108860 h 5108860"/>
              <a:gd name="connsiteX4" fmla="*/ 11729 w 5107185"/>
              <a:gd name="connsiteY4" fmla="*/ 4448679 h 5108860"/>
              <a:gd name="connsiteX5" fmla="*/ 671910 w 5107185"/>
              <a:gd name="connsiteY5" fmla="*/ 4448679 h 5108860"/>
              <a:gd name="connsiteX6" fmla="*/ 671910 w 5107185"/>
              <a:gd name="connsiteY6" fmla="*/ 5108860 h 5108860"/>
              <a:gd name="connsiteX7" fmla="*/ 11729 w 5107185"/>
              <a:gd name="connsiteY7" fmla="*/ 5108860 h 5108860"/>
              <a:gd name="connsiteX8" fmla="*/ 4441977 w 5107185"/>
              <a:gd name="connsiteY8" fmla="*/ 4441977 h 5108860"/>
              <a:gd name="connsiteX9" fmla="*/ 5100483 w 5107185"/>
              <a:gd name="connsiteY9" fmla="*/ 4441977 h 5108860"/>
              <a:gd name="connsiteX10" fmla="*/ 5100483 w 5107185"/>
              <a:gd name="connsiteY10" fmla="*/ 5102158 h 5108860"/>
              <a:gd name="connsiteX11" fmla="*/ 4441977 w 5107185"/>
              <a:gd name="connsiteY11" fmla="*/ 5102158 h 5108860"/>
              <a:gd name="connsiteX12" fmla="*/ 3703043 w 5107185"/>
              <a:gd name="connsiteY12" fmla="*/ 4441977 h 5108860"/>
              <a:gd name="connsiteX13" fmla="*/ 4363224 w 5107185"/>
              <a:gd name="connsiteY13" fmla="*/ 4441977 h 5108860"/>
              <a:gd name="connsiteX14" fmla="*/ 4363224 w 5107185"/>
              <a:gd name="connsiteY14" fmla="*/ 5102158 h 5108860"/>
              <a:gd name="connsiteX15" fmla="*/ 3703043 w 5107185"/>
              <a:gd name="connsiteY15" fmla="*/ 5102158 h 5108860"/>
              <a:gd name="connsiteX16" fmla="*/ 2965786 w 5107185"/>
              <a:gd name="connsiteY16" fmla="*/ 4441977 h 5108860"/>
              <a:gd name="connsiteX17" fmla="*/ 3624292 w 5107185"/>
              <a:gd name="connsiteY17" fmla="*/ 4441977 h 5108860"/>
              <a:gd name="connsiteX18" fmla="*/ 3624292 w 5107185"/>
              <a:gd name="connsiteY18" fmla="*/ 5102158 h 5108860"/>
              <a:gd name="connsiteX19" fmla="*/ 2965786 w 5107185"/>
              <a:gd name="connsiteY19" fmla="*/ 5102158 h 5108860"/>
              <a:gd name="connsiteX20" fmla="*/ 1489595 w 5107185"/>
              <a:gd name="connsiteY20" fmla="*/ 4441977 h 5108860"/>
              <a:gd name="connsiteX21" fmla="*/ 2148101 w 5107185"/>
              <a:gd name="connsiteY21" fmla="*/ 4441977 h 5108860"/>
              <a:gd name="connsiteX22" fmla="*/ 2148101 w 5107185"/>
              <a:gd name="connsiteY22" fmla="*/ 5102158 h 5108860"/>
              <a:gd name="connsiteX23" fmla="*/ 1489595 w 5107185"/>
              <a:gd name="connsiteY23" fmla="*/ 5102158 h 5108860"/>
              <a:gd name="connsiteX24" fmla="*/ 750661 w 5107185"/>
              <a:gd name="connsiteY24" fmla="*/ 4441977 h 5108860"/>
              <a:gd name="connsiteX25" fmla="*/ 1409167 w 5107185"/>
              <a:gd name="connsiteY25" fmla="*/ 4441977 h 5108860"/>
              <a:gd name="connsiteX26" fmla="*/ 1409167 w 5107185"/>
              <a:gd name="connsiteY26" fmla="*/ 5102158 h 5108860"/>
              <a:gd name="connsiteX27" fmla="*/ 750661 w 5107185"/>
              <a:gd name="connsiteY27" fmla="*/ 5102158 h 5108860"/>
              <a:gd name="connsiteX28" fmla="*/ 3703043 w 5107185"/>
              <a:gd name="connsiteY28" fmla="*/ 3708071 h 5108860"/>
              <a:gd name="connsiteX29" fmla="*/ 4363224 w 5107185"/>
              <a:gd name="connsiteY29" fmla="*/ 3708071 h 5108860"/>
              <a:gd name="connsiteX30" fmla="*/ 4363224 w 5107185"/>
              <a:gd name="connsiteY30" fmla="*/ 4368252 h 5108860"/>
              <a:gd name="connsiteX31" fmla="*/ 3703043 w 5107185"/>
              <a:gd name="connsiteY31" fmla="*/ 4368252 h 5108860"/>
              <a:gd name="connsiteX32" fmla="*/ 4441977 w 5107185"/>
              <a:gd name="connsiteY32" fmla="*/ 3701368 h 5108860"/>
              <a:gd name="connsiteX33" fmla="*/ 5100483 w 5107185"/>
              <a:gd name="connsiteY33" fmla="*/ 3701368 h 5108860"/>
              <a:gd name="connsiteX34" fmla="*/ 5100483 w 5107185"/>
              <a:gd name="connsiteY34" fmla="*/ 4363225 h 5108860"/>
              <a:gd name="connsiteX35" fmla="*/ 4441977 w 5107185"/>
              <a:gd name="connsiteY35" fmla="*/ 4363225 h 5108860"/>
              <a:gd name="connsiteX36" fmla="*/ 2965786 w 5107185"/>
              <a:gd name="connsiteY36" fmla="*/ 3701368 h 5108860"/>
              <a:gd name="connsiteX37" fmla="*/ 3624292 w 5107185"/>
              <a:gd name="connsiteY37" fmla="*/ 3701368 h 5108860"/>
              <a:gd name="connsiteX38" fmla="*/ 3624292 w 5107185"/>
              <a:gd name="connsiteY38" fmla="*/ 4363225 h 5108860"/>
              <a:gd name="connsiteX39" fmla="*/ 2965786 w 5107185"/>
              <a:gd name="connsiteY39" fmla="*/ 4363225 h 5108860"/>
              <a:gd name="connsiteX40" fmla="*/ 2226853 w 5107185"/>
              <a:gd name="connsiteY40" fmla="*/ 3701368 h 5108860"/>
              <a:gd name="connsiteX41" fmla="*/ 2887034 w 5107185"/>
              <a:gd name="connsiteY41" fmla="*/ 3701368 h 5108860"/>
              <a:gd name="connsiteX42" fmla="*/ 2887034 w 5107185"/>
              <a:gd name="connsiteY42" fmla="*/ 4363225 h 5108860"/>
              <a:gd name="connsiteX43" fmla="*/ 2226853 w 5107185"/>
              <a:gd name="connsiteY43" fmla="*/ 4363225 h 5108860"/>
              <a:gd name="connsiteX44" fmla="*/ 1489595 w 5107185"/>
              <a:gd name="connsiteY44" fmla="*/ 3701368 h 5108860"/>
              <a:gd name="connsiteX45" fmla="*/ 2148101 w 5107185"/>
              <a:gd name="connsiteY45" fmla="*/ 3701368 h 5108860"/>
              <a:gd name="connsiteX46" fmla="*/ 2148101 w 5107185"/>
              <a:gd name="connsiteY46" fmla="*/ 4363225 h 5108860"/>
              <a:gd name="connsiteX47" fmla="*/ 1489595 w 5107185"/>
              <a:gd name="connsiteY47" fmla="*/ 4363225 h 5108860"/>
              <a:gd name="connsiteX48" fmla="*/ 750661 w 5107185"/>
              <a:gd name="connsiteY48" fmla="*/ 3701368 h 5108860"/>
              <a:gd name="connsiteX49" fmla="*/ 1409167 w 5107185"/>
              <a:gd name="connsiteY49" fmla="*/ 3701368 h 5108860"/>
              <a:gd name="connsiteX50" fmla="*/ 1409167 w 5107185"/>
              <a:gd name="connsiteY50" fmla="*/ 4363225 h 5108860"/>
              <a:gd name="connsiteX51" fmla="*/ 750661 w 5107185"/>
              <a:gd name="connsiteY51" fmla="*/ 4363225 h 5108860"/>
              <a:gd name="connsiteX52" fmla="*/ 11729 w 5107185"/>
              <a:gd name="connsiteY52" fmla="*/ 3701368 h 5108860"/>
              <a:gd name="connsiteX53" fmla="*/ 671910 w 5107185"/>
              <a:gd name="connsiteY53" fmla="*/ 3701368 h 5108860"/>
              <a:gd name="connsiteX54" fmla="*/ 671910 w 5107185"/>
              <a:gd name="connsiteY54" fmla="*/ 4363225 h 5108860"/>
              <a:gd name="connsiteX55" fmla="*/ 11729 w 5107185"/>
              <a:gd name="connsiteY55" fmla="*/ 4363225 h 5108860"/>
              <a:gd name="connsiteX56" fmla="*/ 1489595 w 5107185"/>
              <a:gd name="connsiteY56" fmla="*/ 2967462 h 5108860"/>
              <a:gd name="connsiteX57" fmla="*/ 2148101 w 5107185"/>
              <a:gd name="connsiteY57" fmla="*/ 2967462 h 5108860"/>
              <a:gd name="connsiteX58" fmla="*/ 2148101 w 5107185"/>
              <a:gd name="connsiteY58" fmla="*/ 3627643 h 5108860"/>
              <a:gd name="connsiteX59" fmla="*/ 1489595 w 5107185"/>
              <a:gd name="connsiteY59" fmla="*/ 3627643 h 5108860"/>
              <a:gd name="connsiteX60" fmla="*/ 11730 w 5107185"/>
              <a:gd name="connsiteY60" fmla="*/ 2967462 h 5108860"/>
              <a:gd name="connsiteX61" fmla="*/ 671910 w 5107185"/>
              <a:gd name="connsiteY61" fmla="*/ 2967462 h 5108860"/>
              <a:gd name="connsiteX62" fmla="*/ 671910 w 5107185"/>
              <a:gd name="connsiteY62" fmla="*/ 3627643 h 5108860"/>
              <a:gd name="connsiteX63" fmla="*/ 11730 w 5107185"/>
              <a:gd name="connsiteY63" fmla="*/ 3627643 h 5108860"/>
              <a:gd name="connsiteX64" fmla="*/ 4441977 w 5107185"/>
              <a:gd name="connsiteY64" fmla="*/ 2960760 h 5108860"/>
              <a:gd name="connsiteX65" fmla="*/ 5100483 w 5107185"/>
              <a:gd name="connsiteY65" fmla="*/ 2960760 h 5108860"/>
              <a:gd name="connsiteX66" fmla="*/ 5100483 w 5107185"/>
              <a:gd name="connsiteY66" fmla="*/ 3622617 h 5108860"/>
              <a:gd name="connsiteX67" fmla="*/ 4441977 w 5107185"/>
              <a:gd name="connsiteY67" fmla="*/ 3622617 h 5108860"/>
              <a:gd name="connsiteX68" fmla="*/ 3703043 w 5107185"/>
              <a:gd name="connsiteY68" fmla="*/ 2960760 h 5108860"/>
              <a:gd name="connsiteX69" fmla="*/ 4363224 w 5107185"/>
              <a:gd name="connsiteY69" fmla="*/ 2960760 h 5108860"/>
              <a:gd name="connsiteX70" fmla="*/ 4363224 w 5107185"/>
              <a:gd name="connsiteY70" fmla="*/ 3622617 h 5108860"/>
              <a:gd name="connsiteX71" fmla="*/ 3703043 w 5107185"/>
              <a:gd name="connsiteY71" fmla="*/ 3622617 h 5108860"/>
              <a:gd name="connsiteX72" fmla="*/ 2965786 w 5107185"/>
              <a:gd name="connsiteY72" fmla="*/ 2960760 h 5108860"/>
              <a:gd name="connsiteX73" fmla="*/ 3624292 w 5107185"/>
              <a:gd name="connsiteY73" fmla="*/ 2960760 h 5108860"/>
              <a:gd name="connsiteX74" fmla="*/ 3624292 w 5107185"/>
              <a:gd name="connsiteY74" fmla="*/ 3622617 h 5108860"/>
              <a:gd name="connsiteX75" fmla="*/ 2965786 w 5107185"/>
              <a:gd name="connsiteY75" fmla="*/ 3622617 h 5108860"/>
              <a:gd name="connsiteX76" fmla="*/ 2226853 w 5107185"/>
              <a:gd name="connsiteY76" fmla="*/ 2960760 h 5108860"/>
              <a:gd name="connsiteX77" fmla="*/ 2887034 w 5107185"/>
              <a:gd name="connsiteY77" fmla="*/ 2960760 h 5108860"/>
              <a:gd name="connsiteX78" fmla="*/ 2887034 w 5107185"/>
              <a:gd name="connsiteY78" fmla="*/ 3622617 h 5108860"/>
              <a:gd name="connsiteX79" fmla="*/ 2226853 w 5107185"/>
              <a:gd name="connsiteY79" fmla="*/ 3622617 h 5108860"/>
              <a:gd name="connsiteX80" fmla="*/ 750661 w 5107185"/>
              <a:gd name="connsiteY80" fmla="*/ 2960760 h 5108860"/>
              <a:gd name="connsiteX81" fmla="*/ 1409167 w 5107185"/>
              <a:gd name="connsiteY81" fmla="*/ 2960760 h 5108860"/>
              <a:gd name="connsiteX82" fmla="*/ 1409167 w 5107185"/>
              <a:gd name="connsiteY82" fmla="*/ 3622617 h 5108860"/>
              <a:gd name="connsiteX83" fmla="*/ 750661 w 5107185"/>
              <a:gd name="connsiteY83" fmla="*/ 3622617 h 5108860"/>
              <a:gd name="connsiteX84" fmla="*/ 2965786 w 5107185"/>
              <a:gd name="connsiteY84" fmla="*/ 2226853 h 5108860"/>
              <a:gd name="connsiteX85" fmla="*/ 3624292 w 5107185"/>
              <a:gd name="connsiteY85" fmla="*/ 2226853 h 5108860"/>
              <a:gd name="connsiteX86" fmla="*/ 3624292 w 5107185"/>
              <a:gd name="connsiteY86" fmla="*/ 2888710 h 5108860"/>
              <a:gd name="connsiteX87" fmla="*/ 2965786 w 5107185"/>
              <a:gd name="connsiteY87" fmla="*/ 2888710 h 5108860"/>
              <a:gd name="connsiteX88" fmla="*/ 750661 w 5107185"/>
              <a:gd name="connsiteY88" fmla="*/ 2226853 h 5108860"/>
              <a:gd name="connsiteX89" fmla="*/ 1409167 w 5107185"/>
              <a:gd name="connsiteY89" fmla="*/ 2226853 h 5108860"/>
              <a:gd name="connsiteX90" fmla="*/ 1409167 w 5107185"/>
              <a:gd name="connsiteY90" fmla="*/ 2888710 h 5108860"/>
              <a:gd name="connsiteX91" fmla="*/ 750661 w 5107185"/>
              <a:gd name="connsiteY91" fmla="*/ 2888710 h 5108860"/>
              <a:gd name="connsiteX92" fmla="*/ 4441977 w 5107185"/>
              <a:gd name="connsiteY92" fmla="*/ 2220151 h 5108860"/>
              <a:gd name="connsiteX93" fmla="*/ 5100483 w 5107185"/>
              <a:gd name="connsiteY93" fmla="*/ 2220151 h 5108860"/>
              <a:gd name="connsiteX94" fmla="*/ 5100483 w 5107185"/>
              <a:gd name="connsiteY94" fmla="*/ 2882008 h 5108860"/>
              <a:gd name="connsiteX95" fmla="*/ 4441977 w 5107185"/>
              <a:gd name="connsiteY95" fmla="*/ 2882008 h 5108860"/>
              <a:gd name="connsiteX96" fmla="*/ 3703043 w 5107185"/>
              <a:gd name="connsiteY96" fmla="*/ 2220151 h 5108860"/>
              <a:gd name="connsiteX97" fmla="*/ 4363224 w 5107185"/>
              <a:gd name="connsiteY97" fmla="*/ 2220151 h 5108860"/>
              <a:gd name="connsiteX98" fmla="*/ 4363224 w 5107185"/>
              <a:gd name="connsiteY98" fmla="*/ 2882008 h 5108860"/>
              <a:gd name="connsiteX99" fmla="*/ 3703043 w 5107185"/>
              <a:gd name="connsiteY99" fmla="*/ 2882008 h 5108860"/>
              <a:gd name="connsiteX100" fmla="*/ 2226853 w 5107185"/>
              <a:gd name="connsiteY100" fmla="*/ 2220151 h 5108860"/>
              <a:gd name="connsiteX101" fmla="*/ 2887034 w 5107185"/>
              <a:gd name="connsiteY101" fmla="*/ 2220151 h 5108860"/>
              <a:gd name="connsiteX102" fmla="*/ 2887034 w 5107185"/>
              <a:gd name="connsiteY102" fmla="*/ 2882008 h 5108860"/>
              <a:gd name="connsiteX103" fmla="*/ 2226853 w 5107185"/>
              <a:gd name="connsiteY103" fmla="*/ 2882008 h 5108860"/>
              <a:gd name="connsiteX104" fmla="*/ 1489595 w 5107185"/>
              <a:gd name="connsiteY104" fmla="*/ 2220151 h 5108860"/>
              <a:gd name="connsiteX105" fmla="*/ 2148101 w 5107185"/>
              <a:gd name="connsiteY105" fmla="*/ 2220151 h 5108860"/>
              <a:gd name="connsiteX106" fmla="*/ 2148101 w 5107185"/>
              <a:gd name="connsiteY106" fmla="*/ 2882008 h 5108860"/>
              <a:gd name="connsiteX107" fmla="*/ 1489595 w 5107185"/>
              <a:gd name="connsiteY107" fmla="*/ 2882008 h 5108860"/>
              <a:gd name="connsiteX108" fmla="*/ 11730 w 5107185"/>
              <a:gd name="connsiteY108" fmla="*/ 2220151 h 5108860"/>
              <a:gd name="connsiteX109" fmla="*/ 671910 w 5107185"/>
              <a:gd name="connsiteY109" fmla="*/ 2220151 h 5108860"/>
              <a:gd name="connsiteX110" fmla="*/ 671910 w 5107185"/>
              <a:gd name="connsiteY110" fmla="*/ 2882008 h 5108860"/>
              <a:gd name="connsiteX111" fmla="*/ 11730 w 5107185"/>
              <a:gd name="connsiteY111" fmla="*/ 2882008 h 5108860"/>
              <a:gd name="connsiteX112" fmla="*/ 4441977 w 5107185"/>
              <a:gd name="connsiteY112" fmla="*/ 1481217 h 5108860"/>
              <a:gd name="connsiteX113" fmla="*/ 5100483 w 5107185"/>
              <a:gd name="connsiteY113" fmla="*/ 1481217 h 5108860"/>
              <a:gd name="connsiteX114" fmla="*/ 5100483 w 5107185"/>
              <a:gd name="connsiteY114" fmla="*/ 2141398 h 5108860"/>
              <a:gd name="connsiteX115" fmla="*/ 4441977 w 5107185"/>
              <a:gd name="connsiteY115" fmla="*/ 2141398 h 5108860"/>
              <a:gd name="connsiteX116" fmla="*/ 3703043 w 5107185"/>
              <a:gd name="connsiteY116" fmla="*/ 1481217 h 5108860"/>
              <a:gd name="connsiteX117" fmla="*/ 4363224 w 5107185"/>
              <a:gd name="connsiteY117" fmla="*/ 1481217 h 5108860"/>
              <a:gd name="connsiteX118" fmla="*/ 4363224 w 5107185"/>
              <a:gd name="connsiteY118" fmla="*/ 2141398 h 5108860"/>
              <a:gd name="connsiteX119" fmla="*/ 3703043 w 5107185"/>
              <a:gd name="connsiteY119" fmla="*/ 2141398 h 5108860"/>
              <a:gd name="connsiteX120" fmla="*/ 2965786 w 5107185"/>
              <a:gd name="connsiteY120" fmla="*/ 1481217 h 5108860"/>
              <a:gd name="connsiteX121" fmla="*/ 3624292 w 5107185"/>
              <a:gd name="connsiteY121" fmla="*/ 1481217 h 5108860"/>
              <a:gd name="connsiteX122" fmla="*/ 3624292 w 5107185"/>
              <a:gd name="connsiteY122" fmla="*/ 2141398 h 5108860"/>
              <a:gd name="connsiteX123" fmla="*/ 2965786 w 5107185"/>
              <a:gd name="connsiteY123" fmla="*/ 2141398 h 5108860"/>
              <a:gd name="connsiteX124" fmla="*/ 2226853 w 5107185"/>
              <a:gd name="connsiteY124" fmla="*/ 1481217 h 5108860"/>
              <a:gd name="connsiteX125" fmla="*/ 2887034 w 5107185"/>
              <a:gd name="connsiteY125" fmla="*/ 1481217 h 5108860"/>
              <a:gd name="connsiteX126" fmla="*/ 2887034 w 5107185"/>
              <a:gd name="connsiteY126" fmla="*/ 2141398 h 5108860"/>
              <a:gd name="connsiteX127" fmla="*/ 2226853 w 5107185"/>
              <a:gd name="connsiteY127" fmla="*/ 2141398 h 5108860"/>
              <a:gd name="connsiteX128" fmla="*/ 1489595 w 5107185"/>
              <a:gd name="connsiteY128" fmla="*/ 1481217 h 5108860"/>
              <a:gd name="connsiteX129" fmla="*/ 2148101 w 5107185"/>
              <a:gd name="connsiteY129" fmla="*/ 1481217 h 5108860"/>
              <a:gd name="connsiteX130" fmla="*/ 2148101 w 5107185"/>
              <a:gd name="connsiteY130" fmla="*/ 2141398 h 5108860"/>
              <a:gd name="connsiteX131" fmla="*/ 1489595 w 5107185"/>
              <a:gd name="connsiteY131" fmla="*/ 2141398 h 5108860"/>
              <a:gd name="connsiteX132" fmla="*/ 750661 w 5107185"/>
              <a:gd name="connsiteY132" fmla="*/ 1481217 h 5108860"/>
              <a:gd name="connsiteX133" fmla="*/ 1409167 w 5107185"/>
              <a:gd name="connsiteY133" fmla="*/ 1481217 h 5108860"/>
              <a:gd name="connsiteX134" fmla="*/ 1409167 w 5107185"/>
              <a:gd name="connsiteY134" fmla="*/ 2141398 h 5108860"/>
              <a:gd name="connsiteX135" fmla="*/ 750661 w 5107185"/>
              <a:gd name="connsiteY135" fmla="*/ 2141398 h 5108860"/>
              <a:gd name="connsiteX136" fmla="*/ 11730 w 5107185"/>
              <a:gd name="connsiteY136" fmla="*/ 1481217 h 5108860"/>
              <a:gd name="connsiteX137" fmla="*/ 671910 w 5107185"/>
              <a:gd name="connsiteY137" fmla="*/ 1481217 h 5108860"/>
              <a:gd name="connsiteX138" fmla="*/ 671910 w 5107185"/>
              <a:gd name="connsiteY138" fmla="*/ 2141398 h 5108860"/>
              <a:gd name="connsiteX139" fmla="*/ 11730 w 5107185"/>
              <a:gd name="connsiteY139" fmla="*/ 2141398 h 5108860"/>
              <a:gd name="connsiteX140" fmla="*/ 4441977 w 5107185"/>
              <a:gd name="connsiteY140" fmla="*/ 740609 h 5108860"/>
              <a:gd name="connsiteX141" fmla="*/ 5100483 w 5107185"/>
              <a:gd name="connsiteY141" fmla="*/ 740609 h 5108860"/>
              <a:gd name="connsiteX142" fmla="*/ 5100483 w 5107185"/>
              <a:gd name="connsiteY142" fmla="*/ 1400790 h 5108860"/>
              <a:gd name="connsiteX143" fmla="*/ 4441977 w 5107185"/>
              <a:gd name="connsiteY143" fmla="*/ 1400790 h 5108860"/>
              <a:gd name="connsiteX144" fmla="*/ 3703043 w 5107185"/>
              <a:gd name="connsiteY144" fmla="*/ 740609 h 5108860"/>
              <a:gd name="connsiteX145" fmla="*/ 4363224 w 5107185"/>
              <a:gd name="connsiteY145" fmla="*/ 740609 h 5108860"/>
              <a:gd name="connsiteX146" fmla="*/ 4363224 w 5107185"/>
              <a:gd name="connsiteY146" fmla="*/ 1400790 h 5108860"/>
              <a:gd name="connsiteX147" fmla="*/ 3703043 w 5107185"/>
              <a:gd name="connsiteY147" fmla="*/ 1400790 h 5108860"/>
              <a:gd name="connsiteX148" fmla="*/ 2972488 w 5107185"/>
              <a:gd name="connsiteY148" fmla="*/ 740609 h 5108860"/>
              <a:gd name="connsiteX149" fmla="*/ 3630994 w 5107185"/>
              <a:gd name="connsiteY149" fmla="*/ 740609 h 5108860"/>
              <a:gd name="connsiteX150" fmla="*/ 3630994 w 5107185"/>
              <a:gd name="connsiteY150" fmla="*/ 1400790 h 5108860"/>
              <a:gd name="connsiteX151" fmla="*/ 2972488 w 5107185"/>
              <a:gd name="connsiteY151" fmla="*/ 1400790 h 5108860"/>
              <a:gd name="connsiteX152" fmla="*/ 2226853 w 5107185"/>
              <a:gd name="connsiteY152" fmla="*/ 740609 h 5108860"/>
              <a:gd name="connsiteX153" fmla="*/ 2887034 w 5107185"/>
              <a:gd name="connsiteY153" fmla="*/ 740609 h 5108860"/>
              <a:gd name="connsiteX154" fmla="*/ 2887034 w 5107185"/>
              <a:gd name="connsiteY154" fmla="*/ 1400790 h 5108860"/>
              <a:gd name="connsiteX155" fmla="*/ 2226853 w 5107185"/>
              <a:gd name="connsiteY155" fmla="*/ 1400790 h 5108860"/>
              <a:gd name="connsiteX156" fmla="*/ 1489595 w 5107185"/>
              <a:gd name="connsiteY156" fmla="*/ 740609 h 5108860"/>
              <a:gd name="connsiteX157" fmla="*/ 2148101 w 5107185"/>
              <a:gd name="connsiteY157" fmla="*/ 740609 h 5108860"/>
              <a:gd name="connsiteX158" fmla="*/ 2148101 w 5107185"/>
              <a:gd name="connsiteY158" fmla="*/ 1400790 h 5108860"/>
              <a:gd name="connsiteX159" fmla="*/ 1489595 w 5107185"/>
              <a:gd name="connsiteY159" fmla="*/ 1400790 h 5108860"/>
              <a:gd name="connsiteX160" fmla="*/ 750661 w 5107185"/>
              <a:gd name="connsiteY160" fmla="*/ 740609 h 5108860"/>
              <a:gd name="connsiteX161" fmla="*/ 1409167 w 5107185"/>
              <a:gd name="connsiteY161" fmla="*/ 740609 h 5108860"/>
              <a:gd name="connsiteX162" fmla="*/ 1409167 w 5107185"/>
              <a:gd name="connsiteY162" fmla="*/ 1400790 h 5108860"/>
              <a:gd name="connsiteX163" fmla="*/ 750661 w 5107185"/>
              <a:gd name="connsiteY163" fmla="*/ 1400790 h 5108860"/>
              <a:gd name="connsiteX164" fmla="*/ 11730 w 5107185"/>
              <a:gd name="connsiteY164" fmla="*/ 733906 h 5108860"/>
              <a:gd name="connsiteX165" fmla="*/ 671910 w 5107185"/>
              <a:gd name="connsiteY165" fmla="*/ 733906 h 5108860"/>
              <a:gd name="connsiteX166" fmla="*/ 671910 w 5107185"/>
              <a:gd name="connsiteY166" fmla="*/ 1395763 h 5108860"/>
              <a:gd name="connsiteX167" fmla="*/ 11730 w 5107185"/>
              <a:gd name="connsiteY167" fmla="*/ 1395763 h 5108860"/>
              <a:gd name="connsiteX168" fmla="*/ 4448679 w 5107185"/>
              <a:gd name="connsiteY168" fmla="*/ 0 h 5108860"/>
              <a:gd name="connsiteX169" fmla="*/ 5107185 w 5107185"/>
              <a:gd name="connsiteY169" fmla="*/ 0 h 5108860"/>
              <a:gd name="connsiteX170" fmla="*/ 5107185 w 5107185"/>
              <a:gd name="connsiteY170" fmla="*/ 660181 h 5108860"/>
              <a:gd name="connsiteX171" fmla="*/ 4448679 w 5107185"/>
              <a:gd name="connsiteY171" fmla="*/ 660181 h 5108860"/>
              <a:gd name="connsiteX172" fmla="*/ 3703043 w 5107185"/>
              <a:gd name="connsiteY172" fmla="*/ 0 h 5108860"/>
              <a:gd name="connsiteX173" fmla="*/ 4363224 w 5107185"/>
              <a:gd name="connsiteY173" fmla="*/ 0 h 5108860"/>
              <a:gd name="connsiteX174" fmla="*/ 4363224 w 5107185"/>
              <a:gd name="connsiteY174" fmla="*/ 660181 h 5108860"/>
              <a:gd name="connsiteX175" fmla="*/ 3703043 w 5107185"/>
              <a:gd name="connsiteY175" fmla="*/ 660181 h 5108860"/>
              <a:gd name="connsiteX176" fmla="*/ 2965786 w 5107185"/>
              <a:gd name="connsiteY176" fmla="*/ 0 h 5108860"/>
              <a:gd name="connsiteX177" fmla="*/ 3624292 w 5107185"/>
              <a:gd name="connsiteY177" fmla="*/ 0 h 5108860"/>
              <a:gd name="connsiteX178" fmla="*/ 3624292 w 5107185"/>
              <a:gd name="connsiteY178" fmla="*/ 660181 h 5108860"/>
              <a:gd name="connsiteX179" fmla="*/ 2965786 w 5107185"/>
              <a:gd name="connsiteY179" fmla="*/ 660181 h 5108860"/>
              <a:gd name="connsiteX180" fmla="*/ 2226853 w 5107185"/>
              <a:gd name="connsiteY180" fmla="*/ 0 h 5108860"/>
              <a:gd name="connsiteX181" fmla="*/ 2887034 w 5107185"/>
              <a:gd name="connsiteY181" fmla="*/ 0 h 5108860"/>
              <a:gd name="connsiteX182" fmla="*/ 2887034 w 5107185"/>
              <a:gd name="connsiteY182" fmla="*/ 660181 h 5108860"/>
              <a:gd name="connsiteX183" fmla="*/ 2226853 w 5107185"/>
              <a:gd name="connsiteY183" fmla="*/ 660181 h 5108860"/>
              <a:gd name="connsiteX184" fmla="*/ 1489595 w 5107185"/>
              <a:gd name="connsiteY184" fmla="*/ 0 h 5108860"/>
              <a:gd name="connsiteX185" fmla="*/ 2148101 w 5107185"/>
              <a:gd name="connsiteY185" fmla="*/ 0 h 5108860"/>
              <a:gd name="connsiteX186" fmla="*/ 2148101 w 5107185"/>
              <a:gd name="connsiteY186" fmla="*/ 660181 h 5108860"/>
              <a:gd name="connsiteX187" fmla="*/ 1489595 w 5107185"/>
              <a:gd name="connsiteY187" fmla="*/ 660181 h 5108860"/>
              <a:gd name="connsiteX188" fmla="*/ 743959 w 5107185"/>
              <a:gd name="connsiteY188" fmla="*/ 0 h 5108860"/>
              <a:gd name="connsiteX189" fmla="*/ 1404140 w 5107185"/>
              <a:gd name="connsiteY189" fmla="*/ 0 h 5108860"/>
              <a:gd name="connsiteX190" fmla="*/ 1404140 w 5107185"/>
              <a:gd name="connsiteY190" fmla="*/ 660181 h 5108860"/>
              <a:gd name="connsiteX191" fmla="*/ 743959 w 5107185"/>
              <a:gd name="connsiteY191" fmla="*/ 660181 h 5108860"/>
              <a:gd name="connsiteX192" fmla="*/ 0 w 5107185"/>
              <a:gd name="connsiteY192" fmla="*/ 0 h 5108860"/>
              <a:gd name="connsiteX193" fmla="*/ 658505 w 5107185"/>
              <a:gd name="connsiteY193" fmla="*/ 0 h 5108860"/>
              <a:gd name="connsiteX194" fmla="*/ 658505 w 5107185"/>
              <a:gd name="connsiteY194" fmla="*/ 660181 h 5108860"/>
              <a:gd name="connsiteX195" fmla="*/ 0 w 5107185"/>
              <a:gd name="connsiteY195" fmla="*/ 660181 h 510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5107185" h="5108860">
                <a:moveTo>
                  <a:pt x="2226853" y="4448679"/>
                </a:moveTo>
                <a:lnTo>
                  <a:pt x="2887034" y="4448679"/>
                </a:lnTo>
                <a:lnTo>
                  <a:pt x="2887034" y="5108860"/>
                </a:lnTo>
                <a:lnTo>
                  <a:pt x="2226853" y="5108860"/>
                </a:lnTo>
                <a:close/>
                <a:moveTo>
                  <a:pt x="11729" y="4448679"/>
                </a:moveTo>
                <a:lnTo>
                  <a:pt x="671910" y="4448679"/>
                </a:lnTo>
                <a:lnTo>
                  <a:pt x="671910" y="5108860"/>
                </a:lnTo>
                <a:lnTo>
                  <a:pt x="11729" y="5108860"/>
                </a:lnTo>
                <a:close/>
                <a:moveTo>
                  <a:pt x="4441977" y="4441977"/>
                </a:moveTo>
                <a:lnTo>
                  <a:pt x="5100483" y="4441977"/>
                </a:lnTo>
                <a:lnTo>
                  <a:pt x="5100483" y="5102158"/>
                </a:lnTo>
                <a:lnTo>
                  <a:pt x="4441977" y="5102158"/>
                </a:lnTo>
                <a:close/>
                <a:moveTo>
                  <a:pt x="3703043" y="4441977"/>
                </a:moveTo>
                <a:lnTo>
                  <a:pt x="4363224" y="4441977"/>
                </a:lnTo>
                <a:lnTo>
                  <a:pt x="4363224" y="5102158"/>
                </a:lnTo>
                <a:lnTo>
                  <a:pt x="3703043" y="5102158"/>
                </a:lnTo>
                <a:close/>
                <a:moveTo>
                  <a:pt x="2965786" y="4441977"/>
                </a:moveTo>
                <a:lnTo>
                  <a:pt x="3624292" y="4441977"/>
                </a:lnTo>
                <a:lnTo>
                  <a:pt x="3624292" y="5102158"/>
                </a:lnTo>
                <a:lnTo>
                  <a:pt x="2965786" y="5102158"/>
                </a:lnTo>
                <a:close/>
                <a:moveTo>
                  <a:pt x="1489595" y="4441977"/>
                </a:moveTo>
                <a:lnTo>
                  <a:pt x="2148101" y="4441977"/>
                </a:lnTo>
                <a:lnTo>
                  <a:pt x="2148101" y="5102158"/>
                </a:lnTo>
                <a:lnTo>
                  <a:pt x="1489595" y="5102158"/>
                </a:lnTo>
                <a:close/>
                <a:moveTo>
                  <a:pt x="750661" y="4441977"/>
                </a:moveTo>
                <a:lnTo>
                  <a:pt x="1409167" y="4441977"/>
                </a:lnTo>
                <a:lnTo>
                  <a:pt x="1409167" y="5102158"/>
                </a:lnTo>
                <a:lnTo>
                  <a:pt x="750661" y="5102158"/>
                </a:lnTo>
                <a:close/>
                <a:moveTo>
                  <a:pt x="3703043" y="3708071"/>
                </a:moveTo>
                <a:lnTo>
                  <a:pt x="4363224" y="3708071"/>
                </a:lnTo>
                <a:lnTo>
                  <a:pt x="4363224" y="4368252"/>
                </a:lnTo>
                <a:lnTo>
                  <a:pt x="3703043" y="4368252"/>
                </a:lnTo>
                <a:close/>
                <a:moveTo>
                  <a:pt x="4441977" y="3701368"/>
                </a:moveTo>
                <a:lnTo>
                  <a:pt x="5100483" y="3701368"/>
                </a:lnTo>
                <a:lnTo>
                  <a:pt x="5100483" y="4363225"/>
                </a:lnTo>
                <a:lnTo>
                  <a:pt x="4441977" y="4363225"/>
                </a:lnTo>
                <a:close/>
                <a:moveTo>
                  <a:pt x="2965786" y="3701368"/>
                </a:moveTo>
                <a:lnTo>
                  <a:pt x="3624292" y="3701368"/>
                </a:lnTo>
                <a:lnTo>
                  <a:pt x="3624292" y="4363225"/>
                </a:lnTo>
                <a:lnTo>
                  <a:pt x="2965786" y="4363225"/>
                </a:lnTo>
                <a:close/>
                <a:moveTo>
                  <a:pt x="2226853" y="3701368"/>
                </a:moveTo>
                <a:lnTo>
                  <a:pt x="2887034" y="3701368"/>
                </a:lnTo>
                <a:lnTo>
                  <a:pt x="2887034" y="4363225"/>
                </a:lnTo>
                <a:lnTo>
                  <a:pt x="2226853" y="4363225"/>
                </a:lnTo>
                <a:close/>
                <a:moveTo>
                  <a:pt x="1489595" y="3701368"/>
                </a:moveTo>
                <a:lnTo>
                  <a:pt x="2148101" y="3701368"/>
                </a:lnTo>
                <a:lnTo>
                  <a:pt x="2148101" y="4363225"/>
                </a:lnTo>
                <a:lnTo>
                  <a:pt x="1489595" y="4363225"/>
                </a:lnTo>
                <a:close/>
                <a:moveTo>
                  <a:pt x="750661" y="3701368"/>
                </a:moveTo>
                <a:lnTo>
                  <a:pt x="1409167" y="3701368"/>
                </a:lnTo>
                <a:lnTo>
                  <a:pt x="1409167" y="4363225"/>
                </a:lnTo>
                <a:lnTo>
                  <a:pt x="750661" y="4363225"/>
                </a:lnTo>
                <a:close/>
                <a:moveTo>
                  <a:pt x="11729" y="3701368"/>
                </a:moveTo>
                <a:lnTo>
                  <a:pt x="671910" y="3701368"/>
                </a:lnTo>
                <a:lnTo>
                  <a:pt x="671910" y="4363225"/>
                </a:lnTo>
                <a:lnTo>
                  <a:pt x="11729" y="4363225"/>
                </a:lnTo>
                <a:close/>
                <a:moveTo>
                  <a:pt x="1489595" y="2967462"/>
                </a:moveTo>
                <a:lnTo>
                  <a:pt x="2148101" y="2967462"/>
                </a:lnTo>
                <a:lnTo>
                  <a:pt x="2148101" y="3627643"/>
                </a:lnTo>
                <a:lnTo>
                  <a:pt x="1489595" y="3627643"/>
                </a:lnTo>
                <a:close/>
                <a:moveTo>
                  <a:pt x="11730" y="2967462"/>
                </a:moveTo>
                <a:lnTo>
                  <a:pt x="671910" y="2967462"/>
                </a:lnTo>
                <a:lnTo>
                  <a:pt x="671910" y="3627643"/>
                </a:lnTo>
                <a:lnTo>
                  <a:pt x="11730" y="3627643"/>
                </a:lnTo>
                <a:close/>
                <a:moveTo>
                  <a:pt x="4441977" y="2960760"/>
                </a:moveTo>
                <a:lnTo>
                  <a:pt x="5100483" y="2960760"/>
                </a:lnTo>
                <a:lnTo>
                  <a:pt x="5100483" y="3622617"/>
                </a:lnTo>
                <a:lnTo>
                  <a:pt x="4441977" y="3622617"/>
                </a:lnTo>
                <a:close/>
                <a:moveTo>
                  <a:pt x="3703043" y="2960760"/>
                </a:moveTo>
                <a:lnTo>
                  <a:pt x="4363224" y="2960760"/>
                </a:lnTo>
                <a:lnTo>
                  <a:pt x="4363224" y="3622617"/>
                </a:lnTo>
                <a:lnTo>
                  <a:pt x="3703043" y="3622617"/>
                </a:lnTo>
                <a:close/>
                <a:moveTo>
                  <a:pt x="2965786" y="2960760"/>
                </a:moveTo>
                <a:lnTo>
                  <a:pt x="3624292" y="2960760"/>
                </a:lnTo>
                <a:lnTo>
                  <a:pt x="3624292" y="3622617"/>
                </a:lnTo>
                <a:lnTo>
                  <a:pt x="2965786" y="3622617"/>
                </a:lnTo>
                <a:close/>
                <a:moveTo>
                  <a:pt x="2226853" y="2960760"/>
                </a:moveTo>
                <a:lnTo>
                  <a:pt x="2887034" y="2960760"/>
                </a:lnTo>
                <a:lnTo>
                  <a:pt x="2887034" y="3622617"/>
                </a:lnTo>
                <a:lnTo>
                  <a:pt x="2226853" y="3622617"/>
                </a:lnTo>
                <a:close/>
                <a:moveTo>
                  <a:pt x="750661" y="2960760"/>
                </a:moveTo>
                <a:lnTo>
                  <a:pt x="1409167" y="2960760"/>
                </a:lnTo>
                <a:lnTo>
                  <a:pt x="1409167" y="3622617"/>
                </a:lnTo>
                <a:lnTo>
                  <a:pt x="750661" y="3622617"/>
                </a:lnTo>
                <a:close/>
                <a:moveTo>
                  <a:pt x="2965786" y="2226853"/>
                </a:moveTo>
                <a:lnTo>
                  <a:pt x="3624292" y="2226853"/>
                </a:lnTo>
                <a:lnTo>
                  <a:pt x="3624292" y="2888710"/>
                </a:lnTo>
                <a:lnTo>
                  <a:pt x="2965786" y="2888710"/>
                </a:lnTo>
                <a:close/>
                <a:moveTo>
                  <a:pt x="750661" y="2226853"/>
                </a:moveTo>
                <a:lnTo>
                  <a:pt x="1409167" y="2226853"/>
                </a:lnTo>
                <a:lnTo>
                  <a:pt x="1409167" y="2888710"/>
                </a:lnTo>
                <a:lnTo>
                  <a:pt x="750661" y="2888710"/>
                </a:lnTo>
                <a:close/>
                <a:moveTo>
                  <a:pt x="4441977" y="2220151"/>
                </a:moveTo>
                <a:lnTo>
                  <a:pt x="5100483" y="2220151"/>
                </a:lnTo>
                <a:lnTo>
                  <a:pt x="5100483" y="2882008"/>
                </a:lnTo>
                <a:lnTo>
                  <a:pt x="4441977" y="2882008"/>
                </a:lnTo>
                <a:close/>
                <a:moveTo>
                  <a:pt x="3703043" y="2220151"/>
                </a:moveTo>
                <a:lnTo>
                  <a:pt x="4363224" y="2220151"/>
                </a:lnTo>
                <a:lnTo>
                  <a:pt x="4363224" y="2882008"/>
                </a:lnTo>
                <a:lnTo>
                  <a:pt x="3703043" y="2882008"/>
                </a:lnTo>
                <a:close/>
                <a:moveTo>
                  <a:pt x="2226853" y="2220151"/>
                </a:moveTo>
                <a:lnTo>
                  <a:pt x="2887034" y="2220151"/>
                </a:lnTo>
                <a:lnTo>
                  <a:pt x="2887034" y="2882008"/>
                </a:lnTo>
                <a:lnTo>
                  <a:pt x="2226853" y="2882008"/>
                </a:lnTo>
                <a:close/>
                <a:moveTo>
                  <a:pt x="1489595" y="2220151"/>
                </a:moveTo>
                <a:lnTo>
                  <a:pt x="2148101" y="2220151"/>
                </a:lnTo>
                <a:lnTo>
                  <a:pt x="2148101" y="2882008"/>
                </a:lnTo>
                <a:lnTo>
                  <a:pt x="1489595" y="2882008"/>
                </a:lnTo>
                <a:close/>
                <a:moveTo>
                  <a:pt x="11730" y="2220151"/>
                </a:moveTo>
                <a:lnTo>
                  <a:pt x="671910" y="2220151"/>
                </a:lnTo>
                <a:lnTo>
                  <a:pt x="671910" y="2882008"/>
                </a:lnTo>
                <a:lnTo>
                  <a:pt x="11730" y="2882008"/>
                </a:lnTo>
                <a:close/>
                <a:moveTo>
                  <a:pt x="4441977" y="1481217"/>
                </a:moveTo>
                <a:lnTo>
                  <a:pt x="5100483" y="1481217"/>
                </a:lnTo>
                <a:lnTo>
                  <a:pt x="5100483" y="2141398"/>
                </a:lnTo>
                <a:lnTo>
                  <a:pt x="4441977" y="2141398"/>
                </a:lnTo>
                <a:close/>
                <a:moveTo>
                  <a:pt x="3703043" y="1481217"/>
                </a:moveTo>
                <a:lnTo>
                  <a:pt x="4363224" y="1481217"/>
                </a:lnTo>
                <a:lnTo>
                  <a:pt x="4363224" y="2141398"/>
                </a:lnTo>
                <a:lnTo>
                  <a:pt x="3703043" y="2141398"/>
                </a:lnTo>
                <a:close/>
                <a:moveTo>
                  <a:pt x="2965786" y="1481217"/>
                </a:moveTo>
                <a:lnTo>
                  <a:pt x="3624292" y="1481217"/>
                </a:lnTo>
                <a:lnTo>
                  <a:pt x="3624292" y="2141398"/>
                </a:lnTo>
                <a:lnTo>
                  <a:pt x="2965786" y="2141398"/>
                </a:lnTo>
                <a:close/>
                <a:moveTo>
                  <a:pt x="2226853" y="1481217"/>
                </a:moveTo>
                <a:lnTo>
                  <a:pt x="2887034" y="1481217"/>
                </a:lnTo>
                <a:lnTo>
                  <a:pt x="2887034" y="2141398"/>
                </a:lnTo>
                <a:lnTo>
                  <a:pt x="2226853" y="2141398"/>
                </a:lnTo>
                <a:close/>
                <a:moveTo>
                  <a:pt x="1489595" y="1481217"/>
                </a:moveTo>
                <a:lnTo>
                  <a:pt x="2148101" y="1481217"/>
                </a:lnTo>
                <a:lnTo>
                  <a:pt x="2148101" y="2141398"/>
                </a:lnTo>
                <a:lnTo>
                  <a:pt x="1489595" y="2141398"/>
                </a:lnTo>
                <a:close/>
                <a:moveTo>
                  <a:pt x="750661" y="1481217"/>
                </a:moveTo>
                <a:lnTo>
                  <a:pt x="1409167" y="1481217"/>
                </a:lnTo>
                <a:lnTo>
                  <a:pt x="1409167" y="2141398"/>
                </a:lnTo>
                <a:lnTo>
                  <a:pt x="750661" y="2141398"/>
                </a:lnTo>
                <a:close/>
                <a:moveTo>
                  <a:pt x="11730" y="1481217"/>
                </a:moveTo>
                <a:lnTo>
                  <a:pt x="671910" y="1481217"/>
                </a:lnTo>
                <a:lnTo>
                  <a:pt x="671910" y="2141398"/>
                </a:lnTo>
                <a:lnTo>
                  <a:pt x="11730" y="2141398"/>
                </a:lnTo>
                <a:close/>
                <a:moveTo>
                  <a:pt x="4441977" y="740609"/>
                </a:moveTo>
                <a:lnTo>
                  <a:pt x="5100483" y="740609"/>
                </a:lnTo>
                <a:lnTo>
                  <a:pt x="5100483" y="1400790"/>
                </a:lnTo>
                <a:lnTo>
                  <a:pt x="4441977" y="1400790"/>
                </a:lnTo>
                <a:close/>
                <a:moveTo>
                  <a:pt x="3703043" y="740609"/>
                </a:moveTo>
                <a:lnTo>
                  <a:pt x="4363224" y="740609"/>
                </a:lnTo>
                <a:lnTo>
                  <a:pt x="4363224" y="1400790"/>
                </a:lnTo>
                <a:lnTo>
                  <a:pt x="3703043" y="1400790"/>
                </a:lnTo>
                <a:close/>
                <a:moveTo>
                  <a:pt x="2972488" y="740609"/>
                </a:moveTo>
                <a:lnTo>
                  <a:pt x="3630994" y="740609"/>
                </a:lnTo>
                <a:lnTo>
                  <a:pt x="3630994" y="1400790"/>
                </a:lnTo>
                <a:lnTo>
                  <a:pt x="2972488" y="1400790"/>
                </a:lnTo>
                <a:close/>
                <a:moveTo>
                  <a:pt x="2226853" y="740609"/>
                </a:moveTo>
                <a:lnTo>
                  <a:pt x="2887034" y="740609"/>
                </a:lnTo>
                <a:lnTo>
                  <a:pt x="2887034" y="1400790"/>
                </a:lnTo>
                <a:lnTo>
                  <a:pt x="2226853" y="1400790"/>
                </a:lnTo>
                <a:close/>
                <a:moveTo>
                  <a:pt x="1489595" y="740609"/>
                </a:moveTo>
                <a:lnTo>
                  <a:pt x="2148101" y="740609"/>
                </a:lnTo>
                <a:lnTo>
                  <a:pt x="2148101" y="1400790"/>
                </a:lnTo>
                <a:lnTo>
                  <a:pt x="1489595" y="1400790"/>
                </a:lnTo>
                <a:close/>
                <a:moveTo>
                  <a:pt x="750661" y="740609"/>
                </a:moveTo>
                <a:lnTo>
                  <a:pt x="1409167" y="740609"/>
                </a:lnTo>
                <a:lnTo>
                  <a:pt x="1409167" y="1400790"/>
                </a:lnTo>
                <a:lnTo>
                  <a:pt x="750661" y="1400790"/>
                </a:lnTo>
                <a:close/>
                <a:moveTo>
                  <a:pt x="11730" y="733906"/>
                </a:moveTo>
                <a:lnTo>
                  <a:pt x="671910" y="733906"/>
                </a:lnTo>
                <a:lnTo>
                  <a:pt x="671910" y="1395763"/>
                </a:lnTo>
                <a:lnTo>
                  <a:pt x="11730" y="1395763"/>
                </a:lnTo>
                <a:close/>
                <a:moveTo>
                  <a:pt x="4448679" y="0"/>
                </a:moveTo>
                <a:lnTo>
                  <a:pt x="5107185" y="0"/>
                </a:lnTo>
                <a:lnTo>
                  <a:pt x="5107185" y="660181"/>
                </a:lnTo>
                <a:lnTo>
                  <a:pt x="4448679" y="660181"/>
                </a:lnTo>
                <a:close/>
                <a:moveTo>
                  <a:pt x="3703043" y="0"/>
                </a:moveTo>
                <a:lnTo>
                  <a:pt x="4363224" y="0"/>
                </a:lnTo>
                <a:lnTo>
                  <a:pt x="4363224" y="660181"/>
                </a:lnTo>
                <a:lnTo>
                  <a:pt x="3703043" y="660181"/>
                </a:lnTo>
                <a:close/>
                <a:moveTo>
                  <a:pt x="2965786" y="0"/>
                </a:moveTo>
                <a:lnTo>
                  <a:pt x="3624292" y="0"/>
                </a:lnTo>
                <a:lnTo>
                  <a:pt x="3624292" y="660181"/>
                </a:lnTo>
                <a:lnTo>
                  <a:pt x="2965786" y="660181"/>
                </a:lnTo>
                <a:close/>
                <a:moveTo>
                  <a:pt x="2226853" y="0"/>
                </a:moveTo>
                <a:lnTo>
                  <a:pt x="2887034" y="0"/>
                </a:lnTo>
                <a:lnTo>
                  <a:pt x="2887034" y="660181"/>
                </a:lnTo>
                <a:lnTo>
                  <a:pt x="2226853" y="660181"/>
                </a:lnTo>
                <a:close/>
                <a:moveTo>
                  <a:pt x="1489595" y="0"/>
                </a:moveTo>
                <a:lnTo>
                  <a:pt x="2148101" y="0"/>
                </a:lnTo>
                <a:lnTo>
                  <a:pt x="2148101" y="660181"/>
                </a:lnTo>
                <a:lnTo>
                  <a:pt x="1489595" y="660181"/>
                </a:lnTo>
                <a:close/>
                <a:moveTo>
                  <a:pt x="743959" y="0"/>
                </a:moveTo>
                <a:lnTo>
                  <a:pt x="1404140" y="0"/>
                </a:lnTo>
                <a:lnTo>
                  <a:pt x="1404140" y="660181"/>
                </a:lnTo>
                <a:lnTo>
                  <a:pt x="743959" y="660181"/>
                </a:lnTo>
                <a:close/>
                <a:moveTo>
                  <a:pt x="0" y="0"/>
                </a:moveTo>
                <a:lnTo>
                  <a:pt x="658505" y="0"/>
                </a:lnTo>
                <a:lnTo>
                  <a:pt x="658505" y="660181"/>
                </a:lnTo>
                <a:lnTo>
                  <a:pt x="0" y="66018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904C5B87-7E35-F54F-8980-F56247E889C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24633088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34">
  <p:cSld name="34">
    <p:spTree>
      <p:nvGrpSpPr>
        <p:cNvPr id="1" name="Shape 16"/>
        <p:cNvGrpSpPr/>
        <p:nvPr/>
      </p:nvGrpSpPr>
      <p:grpSpPr>
        <a:xfrm>
          <a:off x="0" y="0"/>
          <a:ext cx="0" cy="0"/>
          <a:chOff x="0" y="0"/>
          <a:chExt cx="0" cy="0"/>
        </a:xfrm>
      </p:grpSpPr>
      <p:sp>
        <p:nvSpPr>
          <p:cNvPr id="17" name="Google Shape;17;p27"/>
          <p:cNvSpPr>
            <a:spLocks noGrp="1"/>
          </p:cNvSpPr>
          <p:nvPr>
            <p:ph type="pic" idx="2"/>
          </p:nvPr>
        </p:nvSpPr>
        <p:spPr>
          <a:xfrm>
            <a:off x="1818975" y="0"/>
            <a:ext cx="6662002" cy="10288588"/>
          </a:xfrm>
          <a:prstGeom prst="rect">
            <a:avLst/>
          </a:prstGeom>
          <a:solidFill>
            <a:srgbClr val="353535">
              <a:alpha val="11372"/>
            </a:srgbClr>
          </a:solidFill>
          <a:ln>
            <a:noFill/>
          </a:ln>
        </p:spPr>
      </p:sp>
      <p:sp>
        <p:nvSpPr>
          <p:cNvPr id="18" name="Google Shape;18;p2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9" name="Google Shape;19;p2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 name="Picture 6">
            <a:extLst>
              <a:ext uri="{FF2B5EF4-FFF2-40B4-BE49-F238E27FC236}">
                <a16:creationId xmlns:a16="http://schemas.microsoft.com/office/drawing/2014/main" id="{BB8EF379-D6B3-0749-A717-52D363840F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14">
  <p:cSld name="14">
    <p:spTree>
      <p:nvGrpSpPr>
        <p:cNvPr id="1" name="Shape 108"/>
        <p:cNvGrpSpPr/>
        <p:nvPr/>
      </p:nvGrpSpPr>
      <p:grpSpPr>
        <a:xfrm>
          <a:off x="0" y="0"/>
          <a:ext cx="0" cy="0"/>
          <a:chOff x="0" y="0"/>
          <a:chExt cx="0" cy="0"/>
        </a:xfrm>
      </p:grpSpPr>
      <p:sp>
        <p:nvSpPr>
          <p:cNvPr id="109" name="Google Shape;109;p48"/>
          <p:cNvSpPr>
            <a:spLocks noGrp="1"/>
          </p:cNvSpPr>
          <p:nvPr>
            <p:ph type="pic" idx="2"/>
          </p:nvPr>
        </p:nvSpPr>
        <p:spPr>
          <a:xfrm>
            <a:off x="1553028" y="0"/>
            <a:ext cx="16734972" cy="5379495"/>
          </a:xfrm>
          <a:prstGeom prst="rect">
            <a:avLst/>
          </a:prstGeom>
          <a:solidFill>
            <a:srgbClr val="353535">
              <a:alpha val="11372"/>
            </a:srgbClr>
          </a:solidFill>
          <a:ln>
            <a:noFill/>
          </a:ln>
        </p:spPr>
      </p:sp>
      <p:sp>
        <p:nvSpPr>
          <p:cNvPr id="110" name="Google Shape;110;p4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11" name="Google Shape;111;p4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2" name="Google Shape;112;p4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40">
    <p:spTree>
      <p:nvGrpSpPr>
        <p:cNvPr id="1" name=""/>
        <p:cNvGrpSpPr/>
        <p:nvPr/>
      </p:nvGrpSpPr>
      <p:grpSpPr>
        <a:xfrm>
          <a:off x="0" y="0"/>
          <a:ext cx="0" cy="0"/>
          <a:chOff x="0" y="0"/>
          <a:chExt cx="0" cy="0"/>
        </a:xfrm>
      </p:grpSpPr>
      <p:sp>
        <p:nvSpPr>
          <p:cNvPr id="5" name="Picture Placeholder 2"/>
          <p:cNvSpPr>
            <a:spLocks noGrp="1"/>
          </p:cNvSpPr>
          <p:nvPr>
            <p:ph type="pic" sz="quarter" idx="12"/>
          </p:nvPr>
        </p:nvSpPr>
        <p:spPr>
          <a:xfrm>
            <a:off x="702736" y="2263700"/>
            <a:ext cx="8156498" cy="5561867"/>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0" name="Picture Placeholder 2">
            <a:extLst>
              <a:ext uri="{FF2B5EF4-FFF2-40B4-BE49-F238E27FC236}">
                <a16:creationId xmlns:a16="http://schemas.microsoft.com/office/drawing/2014/main" id="{541D08C9-F904-A340-8390-216BCDF0CFE1}"/>
              </a:ext>
            </a:extLst>
          </p:cNvPr>
          <p:cNvSpPr>
            <a:spLocks noGrp="1"/>
          </p:cNvSpPr>
          <p:nvPr>
            <p:ph type="pic" sz="quarter" idx="13"/>
          </p:nvPr>
        </p:nvSpPr>
        <p:spPr>
          <a:xfrm>
            <a:off x="9411838" y="2263700"/>
            <a:ext cx="8156498" cy="5561867"/>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62335CAB-516C-4742-A7E7-80AFC36A455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1762678674"/>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userDrawn="1">
  <p:cSld name="55">
    <p:spTree>
      <p:nvGrpSpPr>
        <p:cNvPr id="1" name=""/>
        <p:cNvGrpSpPr/>
        <p:nvPr/>
      </p:nvGrpSpPr>
      <p:grpSpPr>
        <a:xfrm>
          <a:off x="0" y="0"/>
          <a:ext cx="0" cy="0"/>
          <a:chOff x="0" y="0"/>
          <a:chExt cx="0" cy="0"/>
        </a:xfrm>
      </p:grpSpPr>
      <p:sp>
        <p:nvSpPr>
          <p:cNvPr id="6" name="Рисунок 4"/>
          <p:cNvSpPr>
            <a:spLocks noGrp="1"/>
          </p:cNvSpPr>
          <p:nvPr>
            <p:ph type="pic" sz="quarter" idx="11"/>
          </p:nvPr>
        </p:nvSpPr>
        <p:spPr>
          <a:xfrm>
            <a:off x="9523981" y="3282111"/>
            <a:ext cx="3449405" cy="3449403"/>
          </a:xfrm>
          <a:custGeom>
            <a:avLst/>
            <a:gdLst>
              <a:gd name="connsiteX0" fmla="*/ 1724705 w 3449405"/>
              <a:gd name="connsiteY0" fmla="*/ 934788 h 3449403"/>
              <a:gd name="connsiteX1" fmla="*/ 1605245 w 3449405"/>
              <a:gd name="connsiteY1" fmla="*/ 984069 h 3449403"/>
              <a:gd name="connsiteX2" fmla="*/ 984064 w 3449405"/>
              <a:gd name="connsiteY2" fmla="*/ 1605250 h 3449403"/>
              <a:gd name="connsiteX3" fmla="*/ 934790 w 3449405"/>
              <a:gd name="connsiteY3" fmla="*/ 1724703 h 3449403"/>
              <a:gd name="connsiteX4" fmla="*/ 984064 w 3449405"/>
              <a:gd name="connsiteY4" fmla="*/ 1844166 h 3449403"/>
              <a:gd name="connsiteX5" fmla="*/ 1605244 w 3449405"/>
              <a:gd name="connsiteY5" fmla="*/ 2465346 h 3449403"/>
              <a:gd name="connsiteX6" fmla="*/ 1724705 w 3449405"/>
              <a:gd name="connsiteY6" fmla="*/ 2514617 h 3449403"/>
              <a:gd name="connsiteX7" fmla="*/ 1844162 w 3449405"/>
              <a:gd name="connsiteY7" fmla="*/ 2465347 h 3449403"/>
              <a:gd name="connsiteX8" fmla="*/ 2465343 w 3449405"/>
              <a:gd name="connsiteY8" fmla="*/ 1844166 h 3449403"/>
              <a:gd name="connsiteX9" fmla="*/ 2514616 w 3449405"/>
              <a:gd name="connsiteY9" fmla="*/ 1724703 h 3449403"/>
              <a:gd name="connsiteX10" fmla="*/ 2465348 w 3449405"/>
              <a:gd name="connsiteY10" fmla="*/ 1605244 h 3449403"/>
              <a:gd name="connsiteX11" fmla="*/ 1844168 w 3449405"/>
              <a:gd name="connsiteY11" fmla="*/ 984063 h 3449403"/>
              <a:gd name="connsiteX12" fmla="*/ 1724705 w 3449405"/>
              <a:gd name="connsiteY12" fmla="*/ 934788 h 3449403"/>
              <a:gd name="connsiteX13" fmla="*/ 1724705 w 3449405"/>
              <a:gd name="connsiteY13" fmla="*/ 0 h 3449403"/>
              <a:gd name="connsiteX14" fmla="*/ 1868439 w 3449405"/>
              <a:gd name="connsiteY14" fmla="*/ 18432 h 3449403"/>
              <a:gd name="connsiteX15" fmla="*/ 2125378 w 3449405"/>
              <a:gd name="connsiteY15" fmla="*/ 165989 h 3449403"/>
              <a:gd name="connsiteX16" fmla="*/ 3283426 w 3449405"/>
              <a:gd name="connsiteY16" fmla="*/ 1324037 h 3449403"/>
              <a:gd name="connsiteX17" fmla="*/ 3430970 w 3449405"/>
              <a:gd name="connsiteY17" fmla="*/ 1580964 h 3449403"/>
              <a:gd name="connsiteX18" fmla="*/ 3430970 w 3449405"/>
              <a:gd name="connsiteY18" fmla="*/ 1868437 h 3449403"/>
              <a:gd name="connsiteX19" fmla="*/ 3283416 w 3449405"/>
              <a:gd name="connsiteY19" fmla="*/ 2125376 h 3449403"/>
              <a:gd name="connsiteX20" fmla="*/ 2125368 w 3449405"/>
              <a:gd name="connsiteY20" fmla="*/ 3283425 h 3449403"/>
              <a:gd name="connsiteX21" fmla="*/ 1868439 w 3449405"/>
              <a:gd name="connsiteY21" fmla="*/ 3430969 h 3449403"/>
              <a:gd name="connsiteX22" fmla="*/ 1580965 w 3449405"/>
              <a:gd name="connsiteY22" fmla="*/ 3430969 h 3449403"/>
              <a:gd name="connsiteX23" fmla="*/ 1324038 w 3449405"/>
              <a:gd name="connsiteY23" fmla="*/ 3283424 h 3449403"/>
              <a:gd name="connsiteX24" fmla="*/ 165990 w 3449405"/>
              <a:gd name="connsiteY24" fmla="*/ 2125376 h 3449403"/>
              <a:gd name="connsiteX25" fmla="*/ 18434 w 3449405"/>
              <a:gd name="connsiteY25" fmla="*/ 1868438 h 3449403"/>
              <a:gd name="connsiteX26" fmla="*/ 18445 w 3449405"/>
              <a:gd name="connsiteY26" fmla="*/ 1580974 h 3449403"/>
              <a:gd name="connsiteX27" fmla="*/ 165979 w 3449405"/>
              <a:gd name="connsiteY27" fmla="*/ 1324037 h 3449403"/>
              <a:gd name="connsiteX28" fmla="*/ 1324027 w 3449405"/>
              <a:gd name="connsiteY28" fmla="*/ 165987 h 3449403"/>
              <a:gd name="connsiteX29" fmla="*/ 1580975 w 3449405"/>
              <a:gd name="connsiteY29" fmla="*/ 18442 h 3449403"/>
              <a:gd name="connsiteX30" fmla="*/ 1724705 w 3449405"/>
              <a:gd name="connsiteY30" fmla="*/ 0 h 344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449405" h="3449403">
                <a:moveTo>
                  <a:pt x="1724705" y="934788"/>
                </a:moveTo>
                <a:cubicBezTo>
                  <a:pt x="1679655" y="934788"/>
                  <a:pt x="1639835" y="951209"/>
                  <a:pt x="1605245" y="984069"/>
                </a:cubicBezTo>
                <a:lnTo>
                  <a:pt x="984064" y="1605250"/>
                </a:lnTo>
                <a:cubicBezTo>
                  <a:pt x="951211" y="1639836"/>
                  <a:pt x="934785" y="1679659"/>
                  <a:pt x="934790" y="1724703"/>
                </a:cubicBezTo>
                <a:cubicBezTo>
                  <a:pt x="934790" y="1769752"/>
                  <a:pt x="951210" y="1809570"/>
                  <a:pt x="984064" y="1844166"/>
                </a:cubicBezTo>
                <a:lnTo>
                  <a:pt x="1605244" y="2465346"/>
                </a:lnTo>
                <a:cubicBezTo>
                  <a:pt x="1639836" y="2498195"/>
                  <a:pt x="1679661" y="2514621"/>
                  <a:pt x="1724705" y="2514617"/>
                </a:cubicBezTo>
                <a:cubicBezTo>
                  <a:pt x="1769748" y="2514620"/>
                  <a:pt x="1809572" y="2498195"/>
                  <a:pt x="1844162" y="2465347"/>
                </a:cubicBezTo>
                <a:lnTo>
                  <a:pt x="2465343" y="1844166"/>
                </a:lnTo>
                <a:cubicBezTo>
                  <a:pt x="2498195" y="1809569"/>
                  <a:pt x="2514617" y="1769751"/>
                  <a:pt x="2514616" y="1724703"/>
                </a:cubicBezTo>
                <a:cubicBezTo>
                  <a:pt x="2514623" y="1679659"/>
                  <a:pt x="2498198" y="1639835"/>
                  <a:pt x="2465348" y="1605244"/>
                </a:cubicBezTo>
                <a:lnTo>
                  <a:pt x="1844168" y="984063"/>
                </a:lnTo>
                <a:cubicBezTo>
                  <a:pt x="1809571" y="951209"/>
                  <a:pt x="1769753" y="934788"/>
                  <a:pt x="1724705" y="934788"/>
                </a:cubicBezTo>
                <a:close/>
                <a:moveTo>
                  <a:pt x="1724705" y="0"/>
                </a:moveTo>
                <a:cubicBezTo>
                  <a:pt x="1772615" y="-3"/>
                  <a:pt x="1820530" y="6142"/>
                  <a:pt x="1868439" y="18432"/>
                </a:cubicBezTo>
                <a:cubicBezTo>
                  <a:pt x="1964261" y="43034"/>
                  <a:pt x="2049903" y="92215"/>
                  <a:pt x="2125378" y="165989"/>
                </a:cubicBezTo>
                <a:lnTo>
                  <a:pt x="3283426" y="1324037"/>
                </a:lnTo>
                <a:cubicBezTo>
                  <a:pt x="3357187" y="1399500"/>
                  <a:pt x="3406369" y="1485143"/>
                  <a:pt x="3430970" y="1580964"/>
                </a:cubicBezTo>
                <a:cubicBezTo>
                  <a:pt x="3455552" y="1676785"/>
                  <a:pt x="3455550" y="1772617"/>
                  <a:pt x="3430970" y="1868437"/>
                </a:cubicBezTo>
                <a:cubicBezTo>
                  <a:pt x="3406369" y="1964259"/>
                  <a:pt x="3357197" y="2049913"/>
                  <a:pt x="3283416" y="2125376"/>
                </a:cubicBezTo>
                <a:lnTo>
                  <a:pt x="2125368" y="3283425"/>
                </a:lnTo>
                <a:cubicBezTo>
                  <a:pt x="2049915" y="3357197"/>
                  <a:pt x="1964261" y="3406367"/>
                  <a:pt x="1868439" y="3430969"/>
                </a:cubicBezTo>
                <a:cubicBezTo>
                  <a:pt x="1772618" y="3455548"/>
                  <a:pt x="1676786" y="3455549"/>
                  <a:pt x="1580965" y="3430969"/>
                </a:cubicBezTo>
                <a:cubicBezTo>
                  <a:pt x="1485143" y="3406367"/>
                  <a:pt x="1399501" y="3357186"/>
                  <a:pt x="1324038" y="3283424"/>
                </a:cubicBezTo>
                <a:lnTo>
                  <a:pt x="165990" y="2125376"/>
                </a:lnTo>
                <a:cubicBezTo>
                  <a:pt x="92217" y="2049902"/>
                  <a:pt x="43035" y="1964259"/>
                  <a:pt x="18434" y="1868438"/>
                </a:cubicBezTo>
                <a:cubicBezTo>
                  <a:pt x="-6148" y="1772618"/>
                  <a:pt x="-6145" y="1676786"/>
                  <a:pt x="18445" y="1580974"/>
                </a:cubicBezTo>
                <a:cubicBezTo>
                  <a:pt x="43035" y="1485142"/>
                  <a:pt x="92217" y="1399500"/>
                  <a:pt x="165979" y="1324037"/>
                </a:cubicBezTo>
                <a:lnTo>
                  <a:pt x="1324027" y="165987"/>
                </a:lnTo>
                <a:cubicBezTo>
                  <a:pt x="1399501" y="92215"/>
                  <a:pt x="1485143" y="43033"/>
                  <a:pt x="1580975" y="18442"/>
                </a:cubicBezTo>
                <a:cubicBezTo>
                  <a:pt x="1628881" y="6148"/>
                  <a:pt x="1676793" y="-1"/>
                  <a:pt x="1724705"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solidFill>
                  <a:schemeClr val="tx1"/>
                </a:solidFill>
              </a:defRPr>
            </a:lvl1pPr>
          </a:lstStyle>
          <a:p>
            <a:pPr lvl="0"/>
            <a:endParaRPr lang="en-US"/>
          </a:p>
        </p:txBody>
      </p:sp>
      <p:sp>
        <p:nvSpPr>
          <p:cNvPr id="3" name="Рисунок 4"/>
          <p:cNvSpPr>
            <a:spLocks noGrp="1"/>
          </p:cNvSpPr>
          <p:nvPr>
            <p:ph type="pic" sz="quarter" idx="10"/>
          </p:nvPr>
        </p:nvSpPr>
        <p:spPr>
          <a:xfrm>
            <a:off x="5314621" y="3282111"/>
            <a:ext cx="3449405" cy="3449403"/>
          </a:xfrm>
          <a:custGeom>
            <a:avLst/>
            <a:gdLst>
              <a:gd name="connsiteX0" fmla="*/ 1724705 w 3449405"/>
              <a:gd name="connsiteY0" fmla="*/ 934788 h 3449403"/>
              <a:gd name="connsiteX1" fmla="*/ 1605245 w 3449405"/>
              <a:gd name="connsiteY1" fmla="*/ 984069 h 3449403"/>
              <a:gd name="connsiteX2" fmla="*/ 984064 w 3449405"/>
              <a:gd name="connsiteY2" fmla="*/ 1605250 h 3449403"/>
              <a:gd name="connsiteX3" fmla="*/ 934790 w 3449405"/>
              <a:gd name="connsiteY3" fmla="*/ 1724703 h 3449403"/>
              <a:gd name="connsiteX4" fmla="*/ 984064 w 3449405"/>
              <a:gd name="connsiteY4" fmla="*/ 1844166 h 3449403"/>
              <a:gd name="connsiteX5" fmla="*/ 1605244 w 3449405"/>
              <a:gd name="connsiteY5" fmla="*/ 2465346 h 3449403"/>
              <a:gd name="connsiteX6" fmla="*/ 1724705 w 3449405"/>
              <a:gd name="connsiteY6" fmla="*/ 2514617 h 3449403"/>
              <a:gd name="connsiteX7" fmla="*/ 1844162 w 3449405"/>
              <a:gd name="connsiteY7" fmla="*/ 2465347 h 3449403"/>
              <a:gd name="connsiteX8" fmla="*/ 2465343 w 3449405"/>
              <a:gd name="connsiteY8" fmla="*/ 1844166 h 3449403"/>
              <a:gd name="connsiteX9" fmla="*/ 2514616 w 3449405"/>
              <a:gd name="connsiteY9" fmla="*/ 1724703 h 3449403"/>
              <a:gd name="connsiteX10" fmla="*/ 2465348 w 3449405"/>
              <a:gd name="connsiteY10" fmla="*/ 1605244 h 3449403"/>
              <a:gd name="connsiteX11" fmla="*/ 1844168 w 3449405"/>
              <a:gd name="connsiteY11" fmla="*/ 984063 h 3449403"/>
              <a:gd name="connsiteX12" fmla="*/ 1724705 w 3449405"/>
              <a:gd name="connsiteY12" fmla="*/ 934788 h 3449403"/>
              <a:gd name="connsiteX13" fmla="*/ 1724705 w 3449405"/>
              <a:gd name="connsiteY13" fmla="*/ 0 h 3449403"/>
              <a:gd name="connsiteX14" fmla="*/ 1868439 w 3449405"/>
              <a:gd name="connsiteY14" fmla="*/ 18432 h 3449403"/>
              <a:gd name="connsiteX15" fmla="*/ 2125378 w 3449405"/>
              <a:gd name="connsiteY15" fmla="*/ 165989 h 3449403"/>
              <a:gd name="connsiteX16" fmla="*/ 3283426 w 3449405"/>
              <a:gd name="connsiteY16" fmla="*/ 1324037 h 3449403"/>
              <a:gd name="connsiteX17" fmla="*/ 3430970 w 3449405"/>
              <a:gd name="connsiteY17" fmla="*/ 1580964 h 3449403"/>
              <a:gd name="connsiteX18" fmla="*/ 3430970 w 3449405"/>
              <a:gd name="connsiteY18" fmla="*/ 1868437 h 3449403"/>
              <a:gd name="connsiteX19" fmla="*/ 3283416 w 3449405"/>
              <a:gd name="connsiteY19" fmla="*/ 2125376 h 3449403"/>
              <a:gd name="connsiteX20" fmla="*/ 2125368 w 3449405"/>
              <a:gd name="connsiteY20" fmla="*/ 3283425 h 3449403"/>
              <a:gd name="connsiteX21" fmla="*/ 1868439 w 3449405"/>
              <a:gd name="connsiteY21" fmla="*/ 3430969 h 3449403"/>
              <a:gd name="connsiteX22" fmla="*/ 1580965 w 3449405"/>
              <a:gd name="connsiteY22" fmla="*/ 3430969 h 3449403"/>
              <a:gd name="connsiteX23" fmla="*/ 1324038 w 3449405"/>
              <a:gd name="connsiteY23" fmla="*/ 3283424 h 3449403"/>
              <a:gd name="connsiteX24" fmla="*/ 165990 w 3449405"/>
              <a:gd name="connsiteY24" fmla="*/ 2125376 h 3449403"/>
              <a:gd name="connsiteX25" fmla="*/ 18434 w 3449405"/>
              <a:gd name="connsiteY25" fmla="*/ 1868438 h 3449403"/>
              <a:gd name="connsiteX26" fmla="*/ 18445 w 3449405"/>
              <a:gd name="connsiteY26" fmla="*/ 1580974 h 3449403"/>
              <a:gd name="connsiteX27" fmla="*/ 165979 w 3449405"/>
              <a:gd name="connsiteY27" fmla="*/ 1324037 h 3449403"/>
              <a:gd name="connsiteX28" fmla="*/ 1324027 w 3449405"/>
              <a:gd name="connsiteY28" fmla="*/ 165987 h 3449403"/>
              <a:gd name="connsiteX29" fmla="*/ 1580975 w 3449405"/>
              <a:gd name="connsiteY29" fmla="*/ 18442 h 3449403"/>
              <a:gd name="connsiteX30" fmla="*/ 1724705 w 3449405"/>
              <a:gd name="connsiteY30" fmla="*/ 0 h 344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449405" h="3449403">
                <a:moveTo>
                  <a:pt x="1724705" y="934788"/>
                </a:moveTo>
                <a:cubicBezTo>
                  <a:pt x="1679655" y="934788"/>
                  <a:pt x="1639835" y="951209"/>
                  <a:pt x="1605245" y="984069"/>
                </a:cubicBezTo>
                <a:lnTo>
                  <a:pt x="984064" y="1605250"/>
                </a:lnTo>
                <a:cubicBezTo>
                  <a:pt x="951211" y="1639836"/>
                  <a:pt x="934785" y="1679659"/>
                  <a:pt x="934790" y="1724703"/>
                </a:cubicBezTo>
                <a:cubicBezTo>
                  <a:pt x="934790" y="1769752"/>
                  <a:pt x="951210" y="1809570"/>
                  <a:pt x="984064" y="1844166"/>
                </a:cubicBezTo>
                <a:lnTo>
                  <a:pt x="1605244" y="2465346"/>
                </a:lnTo>
                <a:cubicBezTo>
                  <a:pt x="1639836" y="2498195"/>
                  <a:pt x="1679661" y="2514621"/>
                  <a:pt x="1724705" y="2514617"/>
                </a:cubicBezTo>
                <a:cubicBezTo>
                  <a:pt x="1769748" y="2514620"/>
                  <a:pt x="1809572" y="2498195"/>
                  <a:pt x="1844162" y="2465347"/>
                </a:cubicBezTo>
                <a:lnTo>
                  <a:pt x="2465343" y="1844166"/>
                </a:lnTo>
                <a:cubicBezTo>
                  <a:pt x="2498195" y="1809569"/>
                  <a:pt x="2514617" y="1769751"/>
                  <a:pt x="2514616" y="1724703"/>
                </a:cubicBezTo>
                <a:cubicBezTo>
                  <a:pt x="2514623" y="1679659"/>
                  <a:pt x="2498198" y="1639835"/>
                  <a:pt x="2465348" y="1605244"/>
                </a:cubicBezTo>
                <a:lnTo>
                  <a:pt x="1844168" y="984063"/>
                </a:lnTo>
                <a:cubicBezTo>
                  <a:pt x="1809571" y="951209"/>
                  <a:pt x="1769753" y="934788"/>
                  <a:pt x="1724705" y="934788"/>
                </a:cubicBezTo>
                <a:close/>
                <a:moveTo>
                  <a:pt x="1724705" y="0"/>
                </a:moveTo>
                <a:cubicBezTo>
                  <a:pt x="1772615" y="-3"/>
                  <a:pt x="1820530" y="6142"/>
                  <a:pt x="1868439" y="18432"/>
                </a:cubicBezTo>
                <a:cubicBezTo>
                  <a:pt x="1964261" y="43034"/>
                  <a:pt x="2049903" y="92215"/>
                  <a:pt x="2125378" y="165989"/>
                </a:cubicBezTo>
                <a:lnTo>
                  <a:pt x="3283426" y="1324037"/>
                </a:lnTo>
                <a:cubicBezTo>
                  <a:pt x="3357187" y="1399500"/>
                  <a:pt x="3406369" y="1485143"/>
                  <a:pt x="3430970" y="1580964"/>
                </a:cubicBezTo>
                <a:cubicBezTo>
                  <a:pt x="3455552" y="1676785"/>
                  <a:pt x="3455550" y="1772617"/>
                  <a:pt x="3430970" y="1868437"/>
                </a:cubicBezTo>
                <a:cubicBezTo>
                  <a:pt x="3406369" y="1964259"/>
                  <a:pt x="3357197" y="2049913"/>
                  <a:pt x="3283416" y="2125376"/>
                </a:cubicBezTo>
                <a:lnTo>
                  <a:pt x="2125368" y="3283425"/>
                </a:lnTo>
                <a:cubicBezTo>
                  <a:pt x="2049915" y="3357197"/>
                  <a:pt x="1964261" y="3406367"/>
                  <a:pt x="1868439" y="3430969"/>
                </a:cubicBezTo>
                <a:cubicBezTo>
                  <a:pt x="1772618" y="3455548"/>
                  <a:pt x="1676786" y="3455549"/>
                  <a:pt x="1580965" y="3430969"/>
                </a:cubicBezTo>
                <a:cubicBezTo>
                  <a:pt x="1485143" y="3406367"/>
                  <a:pt x="1399501" y="3357186"/>
                  <a:pt x="1324038" y="3283424"/>
                </a:cubicBezTo>
                <a:lnTo>
                  <a:pt x="165990" y="2125376"/>
                </a:lnTo>
                <a:cubicBezTo>
                  <a:pt x="92217" y="2049902"/>
                  <a:pt x="43035" y="1964259"/>
                  <a:pt x="18434" y="1868438"/>
                </a:cubicBezTo>
                <a:cubicBezTo>
                  <a:pt x="-6148" y="1772618"/>
                  <a:pt x="-6145" y="1676786"/>
                  <a:pt x="18445" y="1580974"/>
                </a:cubicBezTo>
                <a:cubicBezTo>
                  <a:pt x="43035" y="1485142"/>
                  <a:pt x="92217" y="1399500"/>
                  <a:pt x="165979" y="1324037"/>
                </a:cubicBezTo>
                <a:lnTo>
                  <a:pt x="1324027" y="165987"/>
                </a:lnTo>
                <a:cubicBezTo>
                  <a:pt x="1399501" y="92215"/>
                  <a:pt x="1485143" y="43033"/>
                  <a:pt x="1580975" y="18442"/>
                </a:cubicBezTo>
                <a:cubicBezTo>
                  <a:pt x="1628881" y="6148"/>
                  <a:pt x="1676793" y="-1"/>
                  <a:pt x="1724705"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solidFill>
                  <a:schemeClr val="tx1"/>
                </a:solidFill>
              </a:defRPr>
            </a:lvl1pPr>
          </a:lstStyle>
          <a:p>
            <a:pPr lvl="0"/>
            <a:endParaRPr lang="en-US"/>
          </a:p>
        </p:txBody>
      </p:sp>
    </p:spTree>
    <p:extLst>
      <p:ext uri="{BB962C8B-B14F-4D97-AF65-F5344CB8AC3E}">
        <p14:creationId xmlns:p14="http://schemas.microsoft.com/office/powerpoint/2010/main" val="2539765059"/>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101">
    <p:spTree>
      <p:nvGrpSpPr>
        <p:cNvPr id="1" name=""/>
        <p:cNvGrpSpPr/>
        <p:nvPr/>
      </p:nvGrpSpPr>
      <p:grpSpPr>
        <a:xfrm>
          <a:off x="0" y="0"/>
          <a:ext cx="0" cy="0"/>
          <a:chOff x="0" y="0"/>
          <a:chExt cx="0" cy="0"/>
        </a:xfrm>
      </p:grpSpPr>
      <p:sp>
        <p:nvSpPr>
          <p:cNvPr id="9" name="Picture Placeholder 2"/>
          <p:cNvSpPr>
            <a:spLocks noGrp="1"/>
          </p:cNvSpPr>
          <p:nvPr>
            <p:ph type="pic" sz="quarter" idx="14"/>
          </p:nvPr>
        </p:nvSpPr>
        <p:spPr>
          <a:xfrm>
            <a:off x="1"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0" name="Picture Placeholder 2"/>
          <p:cNvSpPr>
            <a:spLocks noGrp="1"/>
          </p:cNvSpPr>
          <p:nvPr>
            <p:ph type="pic" sz="quarter" idx="15"/>
          </p:nvPr>
        </p:nvSpPr>
        <p:spPr>
          <a:xfrm>
            <a:off x="1"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1" name="Picture Placeholder 2"/>
          <p:cNvSpPr>
            <a:spLocks noGrp="1"/>
          </p:cNvSpPr>
          <p:nvPr>
            <p:ph type="pic" sz="quarter" idx="16"/>
          </p:nvPr>
        </p:nvSpPr>
        <p:spPr>
          <a:xfrm>
            <a:off x="5144296"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2" name="Picture Placeholder 2"/>
          <p:cNvSpPr>
            <a:spLocks noGrp="1"/>
          </p:cNvSpPr>
          <p:nvPr>
            <p:ph type="pic" sz="quarter" idx="17"/>
          </p:nvPr>
        </p:nvSpPr>
        <p:spPr>
          <a:xfrm>
            <a:off x="5144296"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3" name="Picture Placeholder 2"/>
          <p:cNvSpPr>
            <a:spLocks noGrp="1"/>
          </p:cNvSpPr>
          <p:nvPr>
            <p:ph type="pic" sz="quarter" idx="18"/>
          </p:nvPr>
        </p:nvSpPr>
        <p:spPr>
          <a:xfrm>
            <a:off x="10288590" y="0"/>
            <a:ext cx="7999412"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Tree>
    <p:extLst>
      <p:ext uri="{BB962C8B-B14F-4D97-AF65-F5344CB8AC3E}">
        <p14:creationId xmlns:p14="http://schemas.microsoft.com/office/powerpoint/2010/main" val="2059345400"/>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9017550"/>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1_Blank">
    <p:bg>
      <p:bgPr>
        <a:solidFill>
          <a:srgbClr val="011E4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5937299"/>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98F6A8E8-A439-E242-A384-AA001F0C3AD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pic>
        <p:nvPicPr>
          <p:cNvPr id="6" name="Picture 5">
            <a:extLst>
              <a:ext uri="{FF2B5EF4-FFF2-40B4-BE49-F238E27FC236}">
                <a16:creationId xmlns:a16="http://schemas.microsoft.com/office/drawing/2014/main" id="{8E4FCAD7-1161-3C42-8A66-D8777B2701C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2542767333"/>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03">
    <p:bg>
      <p:bgPr>
        <a:solidFill>
          <a:srgbClr val="011E4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solidFill>
                  <a:schemeClr val="bg2"/>
                </a:solidFill>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solidFill>
                <a:schemeClr val="bg2"/>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53451263"/>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4203586986"/>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9C0A2101-61D7-AF4B-A441-726BB399FFA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096F9BB-D834-7942-914A-12A6278D671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549EC8F4-17F2-E444-800B-3322C7DE1F2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703563941"/>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08">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Rectangle 25">
            <a:extLst>
              <a:ext uri="{FF2B5EF4-FFF2-40B4-BE49-F238E27FC236}">
                <a16:creationId xmlns:a16="http://schemas.microsoft.com/office/drawing/2014/main" id="{A3AE113F-4104-7B4B-BCEC-32878E6D4279}"/>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Rectangle 26">
            <a:extLst>
              <a:ext uri="{FF2B5EF4-FFF2-40B4-BE49-F238E27FC236}">
                <a16:creationId xmlns:a16="http://schemas.microsoft.com/office/drawing/2014/main" id="{A7C7D1C5-83E5-D540-89AF-855CAB1074D5}"/>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8" name="Picture 27" descr="A picture containing drawing&#10;&#10;Description automatically generated">
            <a:extLst>
              <a:ext uri="{FF2B5EF4-FFF2-40B4-BE49-F238E27FC236}">
                <a16:creationId xmlns:a16="http://schemas.microsoft.com/office/drawing/2014/main" id="{D007D238-3D96-9F43-BDAC-9FA1123FA7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9" name="Title 4">
            <a:extLst>
              <a:ext uri="{FF2B5EF4-FFF2-40B4-BE49-F238E27FC236}">
                <a16:creationId xmlns:a16="http://schemas.microsoft.com/office/drawing/2014/main" id="{9447A1D1-1B5C-E848-96B6-7F6C6F8B07E3}"/>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Calibri" panose="020F0502020204030204" pitchFamily="34" charset="0"/>
              </a:defRPr>
            </a:lvl1pPr>
          </a:lstStyle>
          <a:p>
            <a:r>
              <a:rPr lang="en-US" dirty="0"/>
              <a:t>CLICK TO EDIT: </a:t>
            </a:r>
            <a:br>
              <a:rPr lang="en-US" dirty="0"/>
            </a:br>
            <a:r>
              <a:rPr lang="en-US" dirty="0"/>
              <a:t>THE HEADLINE </a:t>
            </a:r>
            <a:br>
              <a:rPr lang="en-US" dirty="0"/>
            </a:br>
            <a:r>
              <a:rPr lang="en-US" dirty="0"/>
              <a:t>GOES HERE</a:t>
            </a:r>
          </a:p>
        </p:txBody>
      </p:sp>
      <p:sp>
        <p:nvSpPr>
          <p:cNvPr id="30" name="TextBox 29">
            <a:extLst>
              <a:ext uri="{FF2B5EF4-FFF2-40B4-BE49-F238E27FC236}">
                <a16:creationId xmlns:a16="http://schemas.microsoft.com/office/drawing/2014/main" id="{723D72ED-CD5D-C748-B94B-F037960A2C78}"/>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rgbClr val="011E41"/>
                </a:solidFill>
                <a:latin typeface="Montserrat SemiBold" pitchFamily="2" charset="77"/>
                <a:ea typeface="Open Sans" panose="020B0606030504020204" pitchFamily="34" charset="0"/>
                <a:cs typeface="Open Sans" panose="020B0606030504020204" pitchFamily="34" charset="0"/>
              </a:rPr>
              <a:t>26 November 2023</a:t>
            </a:fld>
            <a:endParaRPr lang="en-US" sz="2400" b="1" i="0" dirty="0">
              <a:solidFill>
                <a:srgbClr val="011E41"/>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1863868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16">
  <p:cSld name="16">
    <p:spTree>
      <p:nvGrpSpPr>
        <p:cNvPr id="1" name="Shape 113"/>
        <p:cNvGrpSpPr/>
        <p:nvPr/>
      </p:nvGrpSpPr>
      <p:grpSpPr>
        <a:xfrm>
          <a:off x="0" y="0"/>
          <a:ext cx="0" cy="0"/>
          <a:chOff x="0" y="0"/>
          <a:chExt cx="0" cy="0"/>
        </a:xfrm>
      </p:grpSpPr>
      <p:sp>
        <p:nvSpPr>
          <p:cNvPr id="114" name="Google Shape;114;p49"/>
          <p:cNvSpPr>
            <a:spLocks noGrp="1"/>
          </p:cNvSpPr>
          <p:nvPr>
            <p:ph type="pic" idx="2"/>
          </p:nvPr>
        </p:nvSpPr>
        <p:spPr>
          <a:xfrm>
            <a:off x="0" y="0"/>
            <a:ext cx="6698918" cy="6698919"/>
          </a:xfrm>
          <a:prstGeom prst="rect">
            <a:avLst/>
          </a:prstGeom>
          <a:solidFill>
            <a:srgbClr val="353535">
              <a:alpha val="11372"/>
            </a:srgbClr>
          </a:solidFill>
          <a:ln>
            <a:noFill/>
          </a:ln>
        </p:spPr>
      </p:sp>
      <p:sp>
        <p:nvSpPr>
          <p:cNvPr id="115" name="Google Shape;115;p49"/>
          <p:cNvSpPr>
            <a:spLocks noGrp="1"/>
          </p:cNvSpPr>
          <p:nvPr>
            <p:ph type="pic" idx="3"/>
          </p:nvPr>
        </p:nvSpPr>
        <p:spPr>
          <a:xfrm>
            <a:off x="4279192" y="4287009"/>
            <a:ext cx="4798110" cy="4798111"/>
          </a:xfrm>
          <a:prstGeom prst="rect">
            <a:avLst/>
          </a:prstGeom>
          <a:solidFill>
            <a:srgbClr val="353535">
              <a:alpha val="11372"/>
            </a:srgbClr>
          </a:solidFill>
          <a:ln>
            <a:noFill/>
          </a:ln>
        </p:spPr>
      </p:sp>
      <p:sp>
        <p:nvSpPr>
          <p:cNvPr id="116" name="Google Shape;116;p4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17" name="Google Shape;117;p4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8" name="Google Shape;118;p4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09">
    <p:bg>
      <p:bgPr>
        <a:solidFill>
          <a:srgbClr val="011E41"/>
        </a:solidFill>
        <a:effectLst/>
      </p:bgPr>
    </p:bg>
    <p:spTree>
      <p:nvGrpSpPr>
        <p:cNvPr id="1" name=""/>
        <p:cNvGrpSpPr/>
        <p:nvPr/>
      </p:nvGrpSpPr>
      <p:grpSpPr>
        <a:xfrm>
          <a:off x="0" y="0"/>
          <a:ext cx="0" cy="0"/>
          <a:chOff x="0" y="0"/>
          <a:chExt cx="0" cy="0"/>
        </a:xfrm>
      </p:grpSpPr>
      <p:pic>
        <p:nvPicPr>
          <p:cNvPr id="19" name="Picture 18" descr="A picture containing drawing&#10;&#10;Description automatically generated">
            <a:extLst>
              <a:ext uri="{FF2B5EF4-FFF2-40B4-BE49-F238E27FC236}">
                <a16:creationId xmlns:a16="http://schemas.microsoft.com/office/drawing/2014/main" id="{33AB59D8-6DBE-8341-B46F-0D6FE024177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0" name="Title 4">
            <a:extLst>
              <a:ext uri="{FF2B5EF4-FFF2-40B4-BE49-F238E27FC236}">
                <a16:creationId xmlns:a16="http://schemas.microsoft.com/office/drawing/2014/main" id="{0F5EFF66-D2D9-684B-8ED9-238F84164B95}"/>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Calibri" panose="020F0502020204030204" pitchFamily="34" charset="0"/>
              </a:defRPr>
            </a:lvl1pPr>
          </a:lstStyle>
          <a:p>
            <a:r>
              <a:rPr lang="en-US" dirty="0"/>
              <a:t>CLICK TO EDIT: </a:t>
            </a:r>
            <a:br>
              <a:rPr lang="en-US" dirty="0"/>
            </a:br>
            <a:r>
              <a:rPr lang="en-US" dirty="0"/>
              <a:t>THE HEADLINE </a:t>
            </a:r>
            <a:br>
              <a:rPr lang="en-US" dirty="0"/>
            </a:br>
            <a:r>
              <a:rPr lang="en-US" dirty="0"/>
              <a:t>GOES HERE</a:t>
            </a:r>
          </a:p>
        </p:txBody>
      </p:sp>
      <p:sp>
        <p:nvSpPr>
          <p:cNvPr id="21" name="TextBox 20">
            <a:extLst>
              <a:ext uri="{FF2B5EF4-FFF2-40B4-BE49-F238E27FC236}">
                <a16:creationId xmlns:a16="http://schemas.microsoft.com/office/drawing/2014/main" id="{623881EF-09C3-3C4E-B7E9-9F9B004EE7D2}"/>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chemeClr val="bg2"/>
                </a:solidFill>
                <a:latin typeface="Montserrat SemiBold" pitchFamily="2" charset="77"/>
                <a:ea typeface="Open Sans" panose="020B0606030504020204" pitchFamily="34" charset="0"/>
                <a:cs typeface="Open Sans" panose="020B0606030504020204" pitchFamily="34" charset="0"/>
              </a:rPr>
              <a:t>26 November 2023</a:t>
            </a:fld>
            <a:endParaRPr lang="en-US" sz="2400" b="1" i="0" dirty="0">
              <a:solidFill>
                <a:schemeClr val="bg2"/>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438746624"/>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07">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Rectangle 11">
            <a:extLst>
              <a:ext uri="{FF2B5EF4-FFF2-40B4-BE49-F238E27FC236}">
                <a16:creationId xmlns:a16="http://schemas.microsoft.com/office/drawing/2014/main" id="{B4C3F4D2-F875-BD4F-B83B-F27A931894EA}"/>
              </a:ext>
            </a:extLst>
          </p:cNvPr>
          <p:cNvSpPr/>
          <p:nvPr userDrawn="1"/>
        </p:nvSpPr>
        <p:spPr>
          <a:xfrm rot="18900000">
            <a:off x="-4975069" y="2029188"/>
            <a:ext cx="17752544" cy="3778950"/>
          </a:xfrm>
          <a:prstGeom prst="rect">
            <a:avLst/>
          </a:prstGeom>
          <a:solidFill>
            <a:srgbClr val="011E4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tangle 10">
            <a:extLst>
              <a:ext uri="{FF2B5EF4-FFF2-40B4-BE49-F238E27FC236}">
                <a16:creationId xmlns:a16="http://schemas.microsoft.com/office/drawing/2014/main" id="{EE2A73C6-B9A2-AA43-88BA-C71C35C4D30B}"/>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Picture 2" descr="A sign in the dark&#10;&#10;Description automatically generated">
            <a:extLst>
              <a:ext uri="{FF2B5EF4-FFF2-40B4-BE49-F238E27FC236}">
                <a16:creationId xmlns:a16="http://schemas.microsoft.com/office/drawing/2014/main" id="{FF205456-8ECD-194C-AC27-FA37AF6AB28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65378" y="-7435166"/>
            <a:ext cx="20236810" cy="20236810"/>
          </a:xfrm>
          <a:prstGeom prst="rect">
            <a:avLst/>
          </a:prstGeom>
        </p:spPr>
      </p:pic>
      <p:sp>
        <p:nvSpPr>
          <p:cNvPr id="5" name="Rectangle 4">
            <a:extLst>
              <a:ext uri="{FF2B5EF4-FFF2-40B4-BE49-F238E27FC236}">
                <a16:creationId xmlns:a16="http://schemas.microsoft.com/office/drawing/2014/main" id="{98A4BE0A-2405-3B4D-B459-F6467825FC42}"/>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le 4">
            <a:extLst>
              <a:ext uri="{FF2B5EF4-FFF2-40B4-BE49-F238E27FC236}">
                <a16:creationId xmlns:a16="http://schemas.microsoft.com/office/drawing/2014/main" id="{0DCCA5A1-56F4-3C48-9CEB-BC2BDF118AC7}"/>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Calibri" panose="020F0502020204030204" pitchFamily="34" charset="0"/>
              </a:defRPr>
            </a:lvl1pPr>
          </a:lstStyle>
          <a:p>
            <a:r>
              <a:rPr lang="en-US" dirty="0"/>
              <a:t>CLICK TO EDIT: </a:t>
            </a:r>
            <a:br>
              <a:rPr lang="en-US" dirty="0"/>
            </a:br>
            <a:r>
              <a:rPr lang="en-US" dirty="0"/>
              <a:t>THE HEADLINE </a:t>
            </a:r>
            <a:br>
              <a:rPr lang="en-US" dirty="0"/>
            </a:br>
            <a:r>
              <a:rPr lang="en-US" dirty="0"/>
              <a:t>GOES HERE</a:t>
            </a:r>
          </a:p>
        </p:txBody>
      </p:sp>
      <p:pic>
        <p:nvPicPr>
          <p:cNvPr id="10" name="Picture 9">
            <a:extLst>
              <a:ext uri="{FF2B5EF4-FFF2-40B4-BE49-F238E27FC236}">
                <a16:creationId xmlns:a16="http://schemas.microsoft.com/office/drawing/2014/main" id="{C6B9EB27-5FAE-704E-85DD-7BEE4DA00E9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3440624" cy="1684556"/>
          </a:xfrm>
          <a:prstGeom prst="rect">
            <a:avLst/>
          </a:prstGeom>
        </p:spPr>
      </p:pic>
    </p:spTree>
    <p:extLst>
      <p:ext uri="{BB962C8B-B14F-4D97-AF65-F5344CB8AC3E}">
        <p14:creationId xmlns:p14="http://schemas.microsoft.com/office/powerpoint/2010/main" val="823409071"/>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userDrawn="1">
  <p:cSld name="10">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383056" y="338143"/>
            <a:ext cx="17521895" cy="9625008"/>
          </a:xfrm>
          <a:custGeom>
            <a:avLst/>
            <a:gdLst>
              <a:gd name="connsiteX0" fmla="*/ 11029406 w 17521894"/>
              <a:gd name="connsiteY0" fmla="*/ 8664710 h 9625007"/>
              <a:gd name="connsiteX1" fmla="*/ 12012778 w 17521894"/>
              <a:gd name="connsiteY1" fmla="*/ 8664710 h 9625007"/>
              <a:gd name="connsiteX2" fmla="*/ 12012778 w 17521894"/>
              <a:gd name="connsiteY2" fmla="*/ 9625007 h 9625007"/>
              <a:gd name="connsiteX3" fmla="*/ 11029406 w 17521894"/>
              <a:gd name="connsiteY3" fmla="*/ 9625007 h 9625007"/>
              <a:gd name="connsiteX4" fmla="*/ 7732871 w 17521894"/>
              <a:gd name="connsiteY4" fmla="*/ 8664710 h 9625007"/>
              <a:gd name="connsiteX5" fmla="*/ 8716243 w 17521894"/>
              <a:gd name="connsiteY5" fmla="*/ 8664710 h 9625007"/>
              <a:gd name="connsiteX6" fmla="*/ 8716243 w 17521894"/>
              <a:gd name="connsiteY6" fmla="*/ 9625007 h 9625007"/>
              <a:gd name="connsiteX7" fmla="*/ 7732871 w 17521894"/>
              <a:gd name="connsiteY7" fmla="*/ 9625007 h 9625007"/>
              <a:gd name="connsiteX8" fmla="*/ 3307702 w 17521894"/>
              <a:gd name="connsiteY8" fmla="*/ 8664710 h 9625007"/>
              <a:gd name="connsiteX9" fmla="*/ 4291075 w 17521894"/>
              <a:gd name="connsiteY9" fmla="*/ 8664710 h 9625007"/>
              <a:gd name="connsiteX10" fmla="*/ 4291075 w 17521894"/>
              <a:gd name="connsiteY10" fmla="*/ 9625007 h 9625007"/>
              <a:gd name="connsiteX11" fmla="*/ 3307702 w 17521894"/>
              <a:gd name="connsiteY11" fmla="*/ 9625007 h 9625007"/>
              <a:gd name="connsiteX12" fmla="*/ 22341 w 17521894"/>
              <a:gd name="connsiteY12" fmla="*/ 8664710 h 9625007"/>
              <a:gd name="connsiteX13" fmla="*/ 994541 w 17521894"/>
              <a:gd name="connsiteY13" fmla="*/ 8664710 h 9625007"/>
              <a:gd name="connsiteX14" fmla="*/ 994541 w 17521894"/>
              <a:gd name="connsiteY14" fmla="*/ 9625007 h 9625007"/>
              <a:gd name="connsiteX15" fmla="*/ 22341 w 17521894"/>
              <a:gd name="connsiteY15" fmla="*/ 9625007 h 9625007"/>
              <a:gd name="connsiteX16" fmla="*/ 16538522 w 17521894"/>
              <a:gd name="connsiteY16" fmla="*/ 8653670 h 9625007"/>
              <a:gd name="connsiteX17" fmla="*/ 17510722 w 17521894"/>
              <a:gd name="connsiteY17" fmla="*/ 8653670 h 9625007"/>
              <a:gd name="connsiteX18" fmla="*/ 17510722 w 17521894"/>
              <a:gd name="connsiteY18" fmla="*/ 9613967 h 9625007"/>
              <a:gd name="connsiteX19" fmla="*/ 16538522 w 17521894"/>
              <a:gd name="connsiteY19" fmla="*/ 9613967 h 9625007"/>
              <a:gd name="connsiteX20" fmla="*/ 15432232 w 17521894"/>
              <a:gd name="connsiteY20" fmla="*/ 8653670 h 9625007"/>
              <a:gd name="connsiteX21" fmla="*/ 16415604 w 17521894"/>
              <a:gd name="connsiteY21" fmla="*/ 8653670 h 9625007"/>
              <a:gd name="connsiteX22" fmla="*/ 16415604 w 17521894"/>
              <a:gd name="connsiteY22" fmla="*/ 9613967 h 9625007"/>
              <a:gd name="connsiteX23" fmla="*/ 15432232 w 17521894"/>
              <a:gd name="connsiteY23" fmla="*/ 9613967 h 9625007"/>
              <a:gd name="connsiteX24" fmla="*/ 14314763 w 17521894"/>
              <a:gd name="connsiteY24" fmla="*/ 8653670 h 9625007"/>
              <a:gd name="connsiteX25" fmla="*/ 15298135 w 17521894"/>
              <a:gd name="connsiteY25" fmla="*/ 8653670 h 9625007"/>
              <a:gd name="connsiteX26" fmla="*/ 15298135 w 17521894"/>
              <a:gd name="connsiteY26" fmla="*/ 9613967 h 9625007"/>
              <a:gd name="connsiteX27" fmla="*/ 14314763 w 17521894"/>
              <a:gd name="connsiteY27" fmla="*/ 9613967 h 9625007"/>
              <a:gd name="connsiteX28" fmla="*/ 13219644 w 17521894"/>
              <a:gd name="connsiteY28" fmla="*/ 8653670 h 9625007"/>
              <a:gd name="connsiteX29" fmla="*/ 14203016 w 17521894"/>
              <a:gd name="connsiteY29" fmla="*/ 8653670 h 9625007"/>
              <a:gd name="connsiteX30" fmla="*/ 14203016 w 17521894"/>
              <a:gd name="connsiteY30" fmla="*/ 9613967 h 9625007"/>
              <a:gd name="connsiteX31" fmla="*/ 13219644 w 17521894"/>
              <a:gd name="connsiteY31" fmla="*/ 9613967 h 9625007"/>
              <a:gd name="connsiteX32" fmla="*/ 12124526 w 17521894"/>
              <a:gd name="connsiteY32" fmla="*/ 8653670 h 9625007"/>
              <a:gd name="connsiteX33" fmla="*/ 13107898 w 17521894"/>
              <a:gd name="connsiteY33" fmla="*/ 8653670 h 9625007"/>
              <a:gd name="connsiteX34" fmla="*/ 13107898 w 17521894"/>
              <a:gd name="connsiteY34" fmla="*/ 9613967 h 9625007"/>
              <a:gd name="connsiteX35" fmla="*/ 12124526 w 17521894"/>
              <a:gd name="connsiteY35" fmla="*/ 9613967 h 9625007"/>
              <a:gd name="connsiteX36" fmla="*/ 9934287 w 17521894"/>
              <a:gd name="connsiteY36" fmla="*/ 8653670 h 9625007"/>
              <a:gd name="connsiteX37" fmla="*/ 10906488 w 17521894"/>
              <a:gd name="connsiteY37" fmla="*/ 8653670 h 9625007"/>
              <a:gd name="connsiteX38" fmla="*/ 10906488 w 17521894"/>
              <a:gd name="connsiteY38" fmla="*/ 9613967 h 9625007"/>
              <a:gd name="connsiteX39" fmla="*/ 9934287 w 17521894"/>
              <a:gd name="connsiteY39" fmla="*/ 9613967 h 9625007"/>
              <a:gd name="connsiteX40" fmla="*/ 8827991 w 17521894"/>
              <a:gd name="connsiteY40" fmla="*/ 8653670 h 9625007"/>
              <a:gd name="connsiteX41" fmla="*/ 9811363 w 17521894"/>
              <a:gd name="connsiteY41" fmla="*/ 8653670 h 9625007"/>
              <a:gd name="connsiteX42" fmla="*/ 9811363 w 17521894"/>
              <a:gd name="connsiteY42" fmla="*/ 9613967 h 9625007"/>
              <a:gd name="connsiteX43" fmla="*/ 8827991 w 17521894"/>
              <a:gd name="connsiteY43" fmla="*/ 9613967 h 9625007"/>
              <a:gd name="connsiteX44" fmla="*/ 6604234 w 17521894"/>
              <a:gd name="connsiteY44" fmla="*/ 8653670 h 9625007"/>
              <a:gd name="connsiteX45" fmla="*/ 7576436 w 17521894"/>
              <a:gd name="connsiteY45" fmla="*/ 8653670 h 9625007"/>
              <a:gd name="connsiteX46" fmla="*/ 7576436 w 17521894"/>
              <a:gd name="connsiteY46" fmla="*/ 9613967 h 9625007"/>
              <a:gd name="connsiteX47" fmla="*/ 6604234 w 17521894"/>
              <a:gd name="connsiteY47" fmla="*/ 9613967 h 9625007"/>
              <a:gd name="connsiteX48" fmla="*/ 5509117 w 17521894"/>
              <a:gd name="connsiteY48" fmla="*/ 8653670 h 9625007"/>
              <a:gd name="connsiteX49" fmla="*/ 6481318 w 17521894"/>
              <a:gd name="connsiteY49" fmla="*/ 8653670 h 9625007"/>
              <a:gd name="connsiteX50" fmla="*/ 6481318 w 17521894"/>
              <a:gd name="connsiteY50" fmla="*/ 9613967 h 9625007"/>
              <a:gd name="connsiteX51" fmla="*/ 5509117 w 17521894"/>
              <a:gd name="connsiteY51" fmla="*/ 9613967 h 9625007"/>
              <a:gd name="connsiteX52" fmla="*/ 4402819 w 17521894"/>
              <a:gd name="connsiteY52" fmla="*/ 8653670 h 9625007"/>
              <a:gd name="connsiteX53" fmla="*/ 5386192 w 17521894"/>
              <a:gd name="connsiteY53" fmla="*/ 8653670 h 9625007"/>
              <a:gd name="connsiteX54" fmla="*/ 5386192 w 17521894"/>
              <a:gd name="connsiteY54" fmla="*/ 9613967 h 9625007"/>
              <a:gd name="connsiteX55" fmla="*/ 4402819 w 17521894"/>
              <a:gd name="connsiteY55" fmla="*/ 9613967 h 9625007"/>
              <a:gd name="connsiteX56" fmla="*/ 2212579 w 17521894"/>
              <a:gd name="connsiteY56" fmla="*/ 8653670 h 9625007"/>
              <a:gd name="connsiteX57" fmla="*/ 3195951 w 17521894"/>
              <a:gd name="connsiteY57" fmla="*/ 8653670 h 9625007"/>
              <a:gd name="connsiteX58" fmla="*/ 3195951 w 17521894"/>
              <a:gd name="connsiteY58" fmla="*/ 9613967 h 9625007"/>
              <a:gd name="connsiteX59" fmla="*/ 2212579 w 17521894"/>
              <a:gd name="connsiteY59" fmla="*/ 9613967 h 9625007"/>
              <a:gd name="connsiteX60" fmla="*/ 1117460 w 17521894"/>
              <a:gd name="connsiteY60" fmla="*/ 8653670 h 9625007"/>
              <a:gd name="connsiteX61" fmla="*/ 2100832 w 17521894"/>
              <a:gd name="connsiteY61" fmla="*/ 8653670 h 9625007"/>
              <a:gd name="connsiteX62" fmla="*/ 2100832 w 17521894"/>
              <a:gd name="connsiteY62" fmla="*/ 9613967 h 9625007"/>
              <a:gd name="connsiteX63" fmla="*/ 1117460 w 17521894"/>
              <a:gd name="connsiteY63" fmla="*/ 9613967 h 9625007"/>
              <a:gd name="connsiteX64" fmla="*/ 15432232 w 17521894"/>
              <a:gd name="connsiteY64" fmla="*/ 7583002 h 9625007"/>
              <a:gd name="connsiteX65" fmla="*/ 16415604 w 17521894"/>
              <a:gd name="connsiteY65" fmla="*/ 7583002 h 9625007"/>
              <a:gd name="connsiteX66" fmla="*/ 16415604 w 17521894"/>
              <a:gd name="connsiteY66" fmla="*/ 8543299 h 9625007"/>
              <a:gd name="connsiteX67" fmla="*/ 15432232 w 17521894"/>
              <a:gd name="connsiteY67" fmla="*/ 8543299 h 9625007"/>
              <a:gd name="connsiteX68" fmla="*/ 13219644 w 17521894"/>
              <a:gd name="connsiteY68" fmla="*/ 7583002 h 9625007"/>
              <a:gd name="connsiteX69" fmla="*/ 14203016 w 17521894"/>
              <a:gd name="connsiteY69" fmla="*/ 7583002 h 9625007"/>
              <a:gd name="connsiteX70" fmla="*/ 14203016 w 17521894"/>
              <a:gd name="connsiteY70" fmla="*/ 8543299 h 9625007"/>
              <a:gd name="connsiteX71" fmla="*/ 13219644 w 17521894"/>
              <a:gd name="connsiteY71" fmla="*/ 8543299 h 9625007"/>
              <a:gd name="connsiteX72" fmla="*/ 5509118 w 17521894"/>
              <a:gd name="connsiteY72" fmla="*/ 7583002 h 9625007"/>
              <a:gd name="connsiteX73" fmla="*/ 6481320 w 17521894"/>
              <a:gd name="connsiteY73" fmla="*/ 7583002 h 9625007"/>
              <a:gd name="connsiteX74" fmla="*/ 6481320 w 17521894"/>
              <a:gd name="connsiteY74" fmla="*/ 8543299 h 9625007"/>
              <a:gd name="connsiteX75" fmla="*/ 5509118 w 17521894"/>
              <a:gd name="connsiteY75" fmla="*/ 8543299 h 9625007"/>
              <a:gd name="connsiteX76" fmla="*/ 16538522 w 17521894"/>
              <a:gd name="connsiteY76" fmla="*/ 7571960 h 9625007"/>
              <a:gd name="connsiteX77" fmla="*/ 17510722 w 17521894"/>
              <a:gd name="connsiteY77" fmla="*/ 7571960 h 9625007"/>
              <a:gd name="connsiteX78" fmla="*/ 17510722 w 17521894"/>
              <a:gd name="connsiteY78" fmla="*/ 8532257 h 9625007"/>
              <a:gd name="connsiteX79" fmla="*/ 16538522 w 17521894"/>
              <a:gd name="connsiteY79" fmla="*/ 8532257 h 9625007"/>
              <a:gd name="connsiteX80" fmla="*/ 14314763 w 17521894"/>
              <a:gd name="connsiteY80" fmla="*/ 7571960 h 9625007"/>
              <a:gd name="connsiteX81" fmla="*/ 15298135 w 17521894"/>
              <a:gd name="connsiteY81" fmla="*/ 7571960 h 9625007"/>
              <a:gd name="connsiteX82" fmla="*/ 15298135 w 17521894"/>
              <a:gd name="connsiteY82" fmla="*/ 8532257 h 9625007"/>
              <a:gd name="connsiteX83" fmla="*/ 14314763 w 17521894"/>
              <a:gd name="connsiteY83" fmla="*/ 8532257 h 9625007"/>
              <a:gd name="connsiteX84" fmla="*/ 12124526 w 17521894"/>
              <a:gd name="connsiteY84" fmla="*/ 7571960 h 9625007"/>
              <a:gd name="connsiteX85" fmla="*/ 13107898 w 17521894"/>
              <a:gd name="connsiteY85" fmla="*/ 7571960 h 9625007"/>
              <a:gd name="connsiteX86" fmla="*/ 13107898 w 17521894"/>
              <a:gd name="connsiteY86" fmla="*/ 8532257 h 9625007"/>
              <a:gd name="connsiteX87" fmla="*/ 12124526 w 17521894"/>
              <a:gd name="connsiteY87" fmla="*/ 8532257 h 9625007"/>
              <a:gd name="connsiteX88" fmla="*/ 11029406 w 17521894"/>
              <a:gd name="connsiteY88" fmla="*/ 7571960 h 9625007"/>
              <a:gd name="connsiteX89" fmla="*/ 12012778 w 17521894"/>
              <a:gd name="connsiteY89" fmla="*/ 7571960 h 9625007"/>
              <a:gd name="connsiteX90" fmla="*/ 12012778 w 17521894"/>
              <a:gd name="connsiteY90" fmla="*/ 8532257 h 9625007"/>
              <a:gd name="connsiteX91" fmla="*/ 11029406 w 17521894"/>
              <a:gd name="connsiteY91" fmla="*/ 8532257 h 9625007"/>
              <a:gd name="connsiteX92" fmla="*/ 9934287 w 17521894"/>
              <a:gd name="connsiteY92" fmla="*/ 7571960 h 9625007"/>
              <a:gd name="connsiteX93" fmla="*/ 10906488 w 17521894"/>
              <a:gd name="connsiteY93" fmla="*/ 7571960 h 9625007"/>
              <a:gd name="connsiteX94" fmla="*/ 10906488 w 17521894"/>
              <a:gd name="connsiteY94" fmla="*/ 8532257 h 9625007"/>
              <a:gd name="connsiteX95" fmla="*/ 9934287 w 17521894"/>
              <a:gd name="connsiteY95" fmla="*/ 8532257 h 9625007"/>
              <a:gd name="connsiteX96" fmla="*/ 8827991 w 17521894"/>
              <a:gd name="connsiteY96" fmla="*/ 7571960 h 9625007"/>
              <a:gd name="connsiteX97" fmla="*/ 9811363 w 17521894"/>
              <a:gd name="connsiteY97" fmla="*/ 7571960 h 9625007"/>
              <a:gd name="connsiteX98" fmla="*/ 9811363 w 17521894"/>
              <a:gd name="connsiteY98" fmla="*/ 8532257 h 9625007"/>
              <a:gd name="connsiteX99" fmla="*/ 8827991 w 17521894"/>
              <a:gd name="connsiteY99" fmla="*/ 8532257 h 9625007"/>
              <a:gd name="connsiteX100" fmla="*/ 7732872 w 17521894"/>
              <a:gd name="connsiteY100" fmla="*/ 7571960 h 9625007"/>
              <a:gd name="connsiteX101" fmla="*/ 8716243 w 17521894"/>
              <a:gd name="connsiteY101" fmla="*/ 7571960 h 9625007"/>
              <a:gd name="connsiteX102" fmla="*/ 8716243 w 17521894"/>
              <a:gd name="connsiteY102" fmla="*/ 8532257 h 9625007"/>
              <a:gd name="connsiteX103" fmla="*/ 7732872 w 17521894"/>
              <a:gd name="connsiteY103" fmla="*/ 8532257 h 9625007"/>
              <a:gd name="connsiteX104" fmla="*/ 6604242 w 17521894"/>
              <a:gd name="connsiteY104" fmla="*/ 7571960 h 9625007"/>
              <a:gd name="connsiteX105" fmla="*/ 7576440 w 17521894"/>
              <a:gd name="connsiteY105" fmla="*/ 7571960 h 9625007"/>
              <a:gd name="connsiteX106" fmla="*/ 7576440 w 17521894"/>
              <a:gd name="connsiteY106" fmla="*/ 8532257 h 9625007"/>
              <a:gd name="connsiteX107" fmla="*/ 6604242 w 17521894"/>
              <a:gd name="connsiteY107" fmla="*/ 8532257 h 9625007"/>
              <a:gd name="connsiteX108" fmla="*/ 4402819 w 17521894"/>
              <a:gd name="connsiteY108" fmla="*/ 7571960 h 9625007"/>
              <a:gd name="connsiteX109" fmla="*/ 5386192 w 17521894"/>
              <a:gd name="connsiteY109" fmla="*/ 7571960 h 9625007"/>
              <a:gd name="connsiteX110" fmla="*/ 5386192 w 17521894"/>
              <a:gd name="connsiteY110" fmla="*/ 8532257 h 9625007"/>
              <a:gd name="connsiteX111" fmla="*/ 4402819 w 17521894"/>
              <a:gd name="connsiteY111" fmla="*/ 8532257 h 9625007"/>
              <a:gd name="connsiteX112" fmla="*/ 3307702 w 17521894"/>
              <a:gd name="connsiteY112" fmla="*/ 7571960 h 9625007"/>
              <a:gd name="connsiteX113" fmla="*/ 4291075 w 17521894"/>
              <a:gd name="connsiteY113" fmla="*/ 7571960 h 9625007"/>
              <a:gd name="connsiteX114" fmla="*/ 4291075 w 17521894"/>
              <a:gd name="connsiteY114" fmla="*/ 8532257 h 9625007"/>
              <a:gd name="connsiteX115" fmla="*/ 3307702 w 17521894"/>
              <a:gd name="connsiteY115" fmla="*/ 8532257 h 9625007"/>
              <a:gd name="connsiteX116" fmla="*/ 2212585 w 17521894"/>
              <a:gd name="connsiteY116" fmla="*/ 7571960 h 9625007"/>
              <a:gd name="connsiteX117" fmla="*/ 3195957 w 17521894"/>
              <a:gd name="connsiteY117" fmla="*/ 7571960 h 9625007"/>
              <a:gd name="connsiteX118" fmla="*/ 3195957 w 17521894"/>
              <a:gd name="connsiteY118" fmla="*/ 8532257 h 9625007"/>
              <a:gd name="connsiteX119" fmla="*/ 2212585 w 17521894"/>
              <a:gd name="connsiteY119" fmla="*/ 8532257 h 9625007"/>
              <a:gd name="connsiteX120" fmla="*/ 1117465 w 17521894"/>
              <a:gd name="connsiteY120" fmla="*/ 7571960 h 9625007"/>
              <a:gd name="connsiteX121" fmla="*/ 2100838 w 17521894"/>
              <a:gd name="connsiteY121" fmla="*/ 7571960 h 9625007"/>
              <a:gd name="connsiteX122" fmla="*/ 2100838 w 17521894"/>
              <a:gd name="connsiteY122" fmla="*/ 8532257 h 9625007"/>
              <a:gd name="connsiteX123" fmla="*/ 1117465 w 17521894"/>
              <a:gd name="connsiteY123" fmla="*/ 8532257 h 9625007"/>
              <a:gd name="connsiteX124" fmla="*/ 22341 w 17521894"/>
              <a:gd name="connsiteY124" fmla="*/ 7571960 h 9625007"/>
              <a:gd name="connsiteX125" fmla="*/ 994542 w 17521894"/>
              <a:gd name="connsiteY125" fmla="*/ 7571960 h 9625007"/>
              <a:gd name="connsiteX126" fmla="*/ 994542 w 17521894"/>
              <a:gd name="connsiteY126" fmla="*/ 8532257 h 9625007"/>
              <a:gd name="connsiteX127" fmla="*/ 22341 w 17521894"/>
              <a:gd name="connsiteY127" fmla="*/ 8532257 h 9625007"/>
              <a:gd name="connsiteX128" fmla="*/ 12124526 w 17521894"/>
              <a:gd name="connsiteY128" fmla="*/ 3245137 h 9625007"/>
              <a:gd name="connsiteX129" fmla="*/ 13107898 w 17521894"/>
              <a:gd name="connsiteY129" fmla="*/ 3245137 h 9625007"/>
              <a:gd name="connsiteX130" fmla="*/ 13107898 w 17521894"/>
              <a:gd name="connsiteY130" fmla="*/ 4205420 h 9625007"/>
              <a:gd name="connsiteX131" fmla="*/ 12124526 w 17521894"/>
              <a:gd name="connsiteY131" fmla="*/ 4205420 h 9625007"/>
              <a:gd name="connsiteX132" fmla="*/ 4402839 w 17521894"/>
              <a:gd name="connsiteY132" fmla="*/ 3245137 h 9625007"/>
              <a:gd name="connsiteX133" fmla="*/ 5386215 w 17521894"/>
              <a:gd name="connsiteY133" fmla="*/ 3245137 h 9625007"/>
              <a:gd name="connsiteX134" fmla="*/ 5386215 w 17521894"/>
              <a:gd name="connsiteY134" fmla="*/ 4205420 h 9625007"/>
              <a:gd name="connsiteX135" fmla="*/ 4402839 w 17521894"/>
              <a:gd name="connsiteY135" fmla="*/ 4205420 h 9625007"/>
              <a:gd name="connsiteX136" fmla="*/ 8827991 w 17521894"/>
              <a:gd name="connsiteY136" fmla="*/ 3245132 h 9625007"/>
              <a:gd name="connsiteX137" fmla="*/ 9811363 w 17521894"/>
              <a:gd name="connsiteY137" fmla="*/ 3245132 h 9625007"/>
              <a:gd name="connsiteX138" fmla="*/ 9811363 w 17521894"/>
              <a:gd name="connsiteY138" fmla="*/ 4205420 h 9625007"/>
              <a:gd name="connsiteX139" fmla="*/ 8827991 w 17521894"/>
              <a:gd name="connsiteY139" fmla="*/ 4205420 h 9625007"/>
              <a:gd name="connsiteX140" fmla="*/ 1117470 w 17521894"/>
              <a:gd name="connsiteY140" fmla="*/ 3245132 h 9625007"/>
              <a:gd name="connsiteX141" fmla="*/ 2100843 w 17521894"/>
              <a:gd name="connsiteY141" fmla="*/ 3245132 h 9625007"/>
              <a:gd name="connsiteX142" fmla="*/ 2100843 w 17521894"/>
              <a:gd name="connsiteY142" fmla="*/ 4205420 h 9625007"/>
              <a:gd name="connsiteX143" fmla="*/ 1117470 w 17521894"/>
              <a:gd name="connsiteY143" fmla="*/ 4205420 h 9625007"/>
              <a:gd name="connsiteX144" fmla="*/ 2212592 w 17521894"/>
              <a:gd name="connsiteY144" fmla="*/ 3234100 h 9625007"/>
              <a:gd name="connsiteX145" fmla="*/ 3195965 w 17521894"/>
              <a:gd name="connsiteY145" fmla="*/ 3234100 h 9625007"/>
              <a:gd name="connsiteX146" fmla="*/ 3195965 w 17521894"/>
              <a:gd name="connsiteY146" fmla="*/ 4205420 h 9625007"/>
              <a:gd name="connsiteX147" fmla="*/ 2212592 w 17521894"/>
              <a:gd name="connsiteY147" fmla="*/ 4205420 h 9625007"/>
              <a:gd name="connsiteX148" fmla="*/ 13219644 w 17521894"/>
              <a:gd name="connsiteY148" fmla="*/ 3234099 h 9625007"/>
              <a:gd name="connsiteX149" fmla="*/ 14203016 w 17521894"/>
              <a:gd name="connsiteY149" fmla="*/ 3234099 h 9625007"/>
              <a:gd name="connsiteX150" fmla="*/ 14203016 w 17521894"/>
              <a:gd name="connsiteY150" fmla="*/ 4205420 h 9625007"/>
              <a:gd name="connsiteX151" fmla="*/ 13219644 w 17521894"/>
              <a:gd name="connsiteY151" fmla="*/ 4205420 h 9625007"/>
              <a:gd name="connsiteX152" fmla="*/ 9934287 w 17521894"/>
              <a:gd name="connsiteY152" fmla="*/ 3234099 h 9625007"/>
              <a:gd name="connsiteX153" fmla="*/ 10906488 w 17521894"/>
              <a:gd name="connsiteY153" fmla="*/ 3234099 h 9625007"/>
              <a:gd name="connsiteX154" fmla="*/ 10906488 w 17521894"/>
              <a:gd name="connsiteY154" fmla="*/ 4205420 h 9625007"/>
              <a:gd name="connsiteX155" fmla="*/ 9934287 w 17521894"/>
              <a:gd name="connsiteY155" fmla="*/ 4205420 h 9625007"/>
              <a:gd name="connsiteX156" fmla="*/ 5509130 w 17521894"/>
              <a:gd name="connsiteY156" fmla="*/ 3234099 h 9625007"/>
              <a:gd name="connsiteX157" fmla="*/ 6481328 w 17521894"/>
              <a:gd name="connsiteY157" fmla="*/ 3234099 h 9625007"/>
              <a:gd name="connsiteX158" fmla="*/ 6481328 w 17521894"/>
              <a:gd name="connsiteY158" fmla="*/ 4205420 h 9625007"/>
              <a:gd name="connsiteX159" fmla="*/ 5509130 w 17521894"/>
              <a:gd name="connsiteY159" fmla="*/ 4205420 h 9625007"/>
              <a:gd name="connsiteX160" fmla="*/ 15432232 w 17521894"/>
              <a:gd name="connsiteY160" fmla="*/ 3234098 h 9625007"/>
              <a:gd name="connsiteX161" fmla="*/ 16415604 w 17521894"/>
              <a:gd name="connsiteY161" fmla="*/ 3234098 h 9625007"/>
              <a:gd name="connsiteX162" fmla="*/ 16415604 w 17521894"/>
              <a:gd name="connsiteY162" fmla="*/ 4205420 h 9625007"/>
              <a:gd name="connsiteX163" fmla="*/ 15432232 w 17521894"/>
              <a:gd name="connsiteY163" fmla="*/ 4205420 h 9625007"/>
              <a:gd name="connsiteX164" fmla="*/ 22350 w 17521894"/>
              <a:gd name="connsiteY164" fmla="*/ 3234097 h 9625007"/>
              <a:gd name="connsiteX165" fmla="*/ 994550 w 17521894"/>
              <a:gd name="connsiteY165" fmla="*/ 3234097 h 9625007"/>
              <a:gd name="connsiteX166" fmla="*/ 994550 w 17521894"/>
              <a:gd name="connsiteY166" fmla="*/ 4205420 h 9625007"/>
              <a:gd name="connsiteX167" fmla="*/ 22350 w 17521894"/>
              <a:gd name="connsiteY167" fmla="*/ 4205420 h 9625007"/>
              <a:gd name="connsiteX168" fmla="*/ 11029406 w 17521894"/>
              <a:gd name="connsiteY168" fmla="*/ 3234096 h 9625007"/>
              <a:gd name="connsiteX169" fmla="*/ 12012778 w 17521894"/>
              <a:gd name="connsiteY169" fmla="*/ 3234096 h 9625007"/>
              <a:gd name="connsiteX170" fmla="*/ 12012778 w 17521894"/>
              <a:gd name="connsiteY170" fmla="*/ 4205420 h 9625007"/>
              <a:gd name="connsiteX171" fmla="*/ 11029406 w 17521894"/>
              <a:gd name="connsiteY171" fmla="*/ 4205420 h 9625007"/>
              <a:gd name="connsiteX172" fmla="*/ 7732881 w 17521894"/>
              <a:gd name="connsiteY172" fmla="*/ 3234096 h 9625007"/>
              <a:gd name="connsiteX173" fmla="*/ 8716243 w 17521894"/>
              <a:gd name="connsiteY173" fmla="*/ 3234096 h 9625007"/>
              <a:gd name="connsiteX174" fmla="*/ 8716243 w 17521894"/>
              <a:gd name="connsiteY174" fmla="*/ 4205420 h 9625007"/>
              <a:gd name="connsiteX175" fmla="*/ 7732881 w 17521894"/>
              <a:gd name="connsiteY175" fmla="*/ 4205420 h 9625007"/>
              <a:gd name="connsiteX176" fmla="*/ 3307705 w 17521894"/>
              <a:gd name="connsiteY176" fmla="*/ 3234096 h 9625007"/>
              <a:gd name="connsiteX177" fmla="*/ 4291078 w 17521894"/>
              <a:gd name="connsiteY177" fmla="*/ 3234096 h 9625007"/>
              <a:gd name="connsiteX178" fmla="*/ 4291078 w 17521894"/>
              <a:gd name="connsiteY178" fmla="*/ 4205420 h 9625007"/>
              <a:gd name="connsiteX179" fmla="*/ 3307705 w 17521894"/>
              <a:gd name="connsiteY179" fmla="*/ 4205420 h 9625007"/>
              <a:gd name="connsiteX180" fmla="*/ 16538522 w 17521894"/>
              <a:gd name="connsiteY180" fmla="*/ 3234095 h 9625007"/>
              <a:gd name="connsiteX181" fmla="*/ 17510722 w 17521894"/>
              <a:gd name="connsiteY181" fmla="*/ 3234095 h 9625007"/>
              <a:gd name="connsiteX182" fmla="*/ 17510722 w 17521894"/>
              <a:gd name="connsiteY182" fmla="*/ 4205420 h 9625007"/>
              <a:gd name="connsiteX183" fmla="*/ 16538522 w 17521894"/>
              <a:gd name="connsiteY183" fmla="*/ 4205420 h 9625007"/>
              <a:gd name="connsiteX184" fmla="*/ 14314763 w 17521894"/>
              <a:gd name="connsiteY184" fmla="*/ 3234095 h 9625007"/>
              <a:gd name="connsiteX185" fmla="*/ 15298135 w 17521894"/>
              <a:gd name="connsiteY185" fmla="*/ 3234095 h 9625007"/>
              <a:gd name="connsiteX186" fmla="*/ 15298135 w 17521894"/>
              <a:gd name="connsiteY186" fmla="*/ 4205420 h 9625007"/>
              <a:gd name="connsiteX187" fmla="*/ 14314763 w 17521894"/>
              <a:gd name="connsiteY187" fmla="*/ 4205420 h 9625007"/>
              <a:gd name="connsiteX188" fmla="*/ 6604243 w 17521894"/>
              <a:gd name="connsiteY188" fmla="*/ 3234095 h 9625007"/>
              <a:gd name="connsiteX189" fmla="*/ 7576442 w 17521894"/>
              <a:gd name="connsiteY189" fmla="*/ 3234095 h 9625007"/>
              <a:gd name="connsiteX190" fmla="*/ 7576442 w 17521894"/>
              <a:gd name="connsiteY190" fmla="*/ 4205420 h 9625007"/>
              <a:gd name="connsiteX191" fmla="*/ 6604243 w 17521894"/>
              <a:gd name="connsiteY191" fmla="*/ 4205420 h 9625007"/>
              <a:gd name="connsiteX192" fmla="*/ 7732898 w 17521894"/>
              <a:gd name="connsiteY192" fmla="*/ 2163430 h 9625007"/>
              <a:gd name="connsiteX193" fmla="*/ 8716243 w 17521894"/>
              <a:gd name="connsiteY193" fmla="*/ 2163430 h 9625007"/>
              <a:gd name="connsiteX194" fmla="*/ 8716243 w 17521894"/>
              <a:gd name="connsiteY194" fmla="*/ 3123724 h 9625007"/>
              <a:gd name="connsiteX195" fmla="*/ 7732898 w 17521894"/>
              <a:gd name="connsiteY195" fmla="*/ 3123724 h 9625007"/>
              <a:gd name="connsiteX196" fmla="*/ 22364 w 17521894"/>
              <a:gd name="connsiteY196" fmla="*/ 2163430 h 9625007"/>
              <a:gd name="connsiteX197" fmla="*/ 994564 w 17521894"/>
              <a:gd name="connsiteY197" fmla="*/ 2163430 h 9625007"/>
              <a:gd name="connsiteX198" fmla="*/ 994564 w 17521894"/>
              <a:gd name="connsiteY198" fmla="*/ 3123724 h 9625007"/>
              <a:gd name="connsiteX199" fmla="*/ 22364 w 17521894"/>
              <a:gd name="connsiteY199" fmla="*/ 3123724 h 9625007"/>
              <a:gd name="connsiteX200" fmla="*/ 12124526 w 17521894"/>
              <a:gd name="connsiteY200" fmla="*/ 2163429 h 9625007"/>
              <a:gd name="connsiteX201" fmla="*/ 13107898 w 17521894"/>
              <a:gd name="connsiteY201" fmla="*/ 2163429 h 9625007"/>
              <a:gd name="connsiteX202" fmla="*/ 13107898 w 17521894"/>
              <a:gd name="connsiteY202" fmla="*/ 3123723 h 9625007"/>
              <a:gd name="connsiteX203" fmla="*/ 12124526 w 17521894"/>
              <a:gd name="connsiteY203" fmla="*/ 3123723 h 9625007"/>
              <a:gd name="connsiteX204" fmla="*/ 9934287 w 17521894"/>
              <a:gd name="connsiteY204" fmla="*/ 2163429 h 9625007"/>
              <a:gd name="connsiteX205" fmla="*/ 10906488 w 17521894"/>
              <a:gd name="connsiteY205" fmla="*/ 2163429 h 9625007"/>
              <a:gd name="connsiteX206" fmla="*/ 10906488 w 17521894"/>
              <a:gd name="connsiteY206" fmla="*/ 3123724 h 9625007"/>
              <a:gd name="connsiteX207" fmla="*/ 9934287 w 17521894"/>
              <a:gd name="connsiteY207" fmla="*/ 3123724 h 9625007"/>
              <a:gd name="connsiteX208" fmla="*/ 4402840 w 17521894"/>
              <a:gd name="connsiteY208" fmla="*/ 2163429 h 9625007"/>
              <a:gd name="connsiteX209" fmla="*/ 5386215 w 17521894"/>
              <a:gd name="connsiteY209" fmla="*/ 2163429 h 9625007"/>
              <a:gd name="connsiteX210" fmla="*/ 5386215 w 17521894"/>
              <a:gd name="connsiteY210" fmla="*/ 3123723 h 9625007"/>
              <a:gd name="connsiteX211" fmla="*/ 4402840 w 17521894"/>
              <a:gd name="connsiteY211" fmla="*/ 3123723 h 9625007"/>
              <a:gd name="connsiteX212" fmla="*/ 2212602 w 17521894"/>
              <a:gd name="connsiteY212" fmla="*/ 2163429 h 9625007"/>
              <a:gd name="connsiteX213" fmla="*/ 3195974 w 17521894"/>
              <a:gd name="connsiteY213" fmla="*/ 2163429 h 9625007"/>
              <a:gd name="connsiteX214" fmla="*/ 3195974 w 17521894"/>
              <a:gd name="connsiteY214" fmla="*/ 3123724 h 9625007"/>
              <a:gd name="connsiteX215" fmla="*/ 2212602 w 17521894"/>
              <a:gd name="connsiteY215" fmla="*/ 3123724 h 9625007"/>
              <a:gd name="connsiteX216" fmla="*/ 15432232 w 17521894"/>
              <a:gd name="connsiteY216" fmla="*/ 2163428 h 9625007"/>
              <a:gd name="connsiteX217" fmla="*/ 16415604 w 17521894"/>
              <a:gd name="connsiteY217" fmla="*/ 2163428 h 9625007"/>
              <a:gd name="connsiteX218" fmla="*/ 16415604 w 17521894"/>
              <a:gd name="connsiteY218" fmla="*/ 3123722 h 9625007"/>
              <a:gd name="connsiteX219" fmla="*/ 15432232 w 17521894"/>
              <a:gd name="connsiteY219" fmla="*/ 3123722 h 9625007"/>
              <a:gd name="connsiteX220" fmla="*/ 13219644 w 17521894"/>
              <a:gd name="connsiteY220" fmla="*/ 2163428 h 9625007"/>
              <a:gd name="connsiteX221" fmla="*/ 14203016 w 17521894"/>
              <a:gd name="connsiteY221" fmla="*/ 2163428 h 9625007"/>
              <a:gd name="connsiteX222" fmla="*/ 14203016 w 17521894"/>
              <a:gd name="connsiteY222" fmla="*/ 3123722 h 9625007"/>
              <a:gd name="connsiteX223" fmla="*/ 13219644 w 17521894"/>
              <a:gd name="connsiteY223" fmla="*/ 3123722 h 9625007"/>
              <a:gd name="connsiteX224" fmla="*/ 11029406 w 17521894"/>
              <a:gd name="connsiteY224" fmla="*/ 2163428 h 9625007"/>
              <a:gd name="connsiteX225" fmla="*/ 12012778 w 17521894"/>
              <a:gd name="connsiteY225" fmla="*/ 2163428 h 9625007"/>
              <a:gd name="connsiteX226" fmla="*/ 12012778 w 17521894"/>
              <a:gd name="connsiteY226" fmla="*/ 3123722 h 9625007"/>
              <a:gd name="connsiteX227" fmla="*/ 11029406 w 17521894"/>
              <a:gd name="connsiteY227" fmla="*/ 3123722 h 9625007"/>
              <a:gd name="connsiteX228" fmla="*/ 6604257 w 17521894"/>
              <a:gd name="connsiteY228" fmla="*/ 2163428 h 9625007"/>
              <a:gd name="connsiteX229" fmla="*/ 7576456 w 17521894"/>
              <a:gd name="connsiteY229" fmla="*/ 2163428 h 9625007"/>
              <a:gd name="connsiteX230" fmla="*/ 7576456 w 17521894"/>
              <a:gd name="connsiteY230" fmla="*/ 3123722 h 9625007"/>
              <a:gd name="connsiteX231" fmla="*/ 6604257 w 17521894"/>
              <a:gd name="connsiteY231" fmla="*/ 3123722 h 9625007"/>
              <a:gd name="connsiteX232" fmla="*/ 5509136 w 17521894"/>
              <a:gd name="connsiteY232" fmla="*/ 2163428 h 9625007"/>
              <a:gd name="connsiteX233" fmla="*/ 6481338 w 17521894"/>
              <a:gd name="connsiteY233" fmla="*/ 2163428 h 9625007"/>
              <a:gd name="connsiteX234" fmla="*/ 6481338 w 17521894"/>
              <a:gd name="connsiteY234" fmla="*/ 3123722 h 9625007"/>
              <a:gd name="connsiteX235" fmla="*/ 5509136 w 17521894"/>
              <a:gd name="connsiteY235" fmla="*/ 3123722 h 9625007"/>
              <a:gd name="connsiteX236" fmla="*/ 3307717 w 17521894"/>
              <a:gd name="connsiteY236" fmla="*/ 2163428 h 9625007"/>
              <a:gd name="connsiteX237" fmla="*/ 4291092 w 17521894"/>
              <a:gd name="connsiteY237" fmla="*/ 2163428 h 9625007"/>
              <a:gd name="connsiteX238" fmla="*/ 4291092 w 17521894"/>
              <a:gd name="connsiteY238" fmla="*/ 3123722 h 9625007"/>
              <a:gd name="connsiteX239" fmla="*/ 3307717 w 17521894"/>
              <a:gd name="connsiteY239" fmla="*/ 3123722 h 9625007"/>
              <a:gd name="connsiteX240" fmla="*/ 16538522 w 17521894"/>
              <a:gd name="connsiteY240" fmla="*/ 2163427 h 9625007"/>
              <a:gd name="connsiteX241" fmla="*/ 17510722 w 17521894"/>
              <a:gd name="connsiteY241" fmla="*/ 2163427 h 9625007"/>
              <a:gd name="connsiteX242" fmla="*/ 17510722 w 17521894"/>
              <a:gd name="connsiteY242" fmla="*/ 3123722 h 9625007"/>
              <a:gd name="connsiteX243" fmla="*/ 16538522 w 17521894"/>
              <a:gd name="connsiteY243" fmla="*/ 3123722 h 9625007"/>
              <a:gd name="connsiteX244" fmla="*/ 14314763 w 17521894"/>
              <a:gd name="connsiteY244" fmla="*/ 2163427 h 9625007"/>
              <a:gd name="connsiteX245" fmla="*/ 15298135 w 17521894"/>
              <a:gd name="connsiteY245" fmla="*/ 2163427 h 9625007"/>
              <a:gd name="connsiteX246" fmla="*/ 15298135 w 17521894"/>
              <a:gd name="connsiteY246" fmla="*/ 3123722 h 9625007"/>
              <a:gd name="connsiteX247" fmla="*/ 14314763 w 17521894"/>
              <a:gd name="connsiteY247" fmla="*/ 3123722 h 9625007"/>
              <a:gd name="connsiteX248" fmla="*/ 8827991 w 17521894"/>
              <a:gd name="connsiteY248" fmla="*/ 2163424 h 9625007"/>
              <a:gd name="connsiteX249" fmla="*/ 9811363 w 17521894"/>
              <a:gd name="connsiteY249" fmla="*/ 2163424 h 9625007"/>
              <a:gd name="connsiteX250" fmla="*/ 9811363 w 17521894"/>
              <a:gd name="connsiteY250" fmla="*/ 3123719 h 9625007"/>
              <a:gd name="connsiteX251" fmla="*/ 8827991 w 17521894"/>
              <a:gd name="connsiteY251" fmla="*/ 3123719 h 9625007"/>
              <a:gd name="connsiteX252" fmla="*/ 1117470 w 17521894"/>
              <a:gd name="connsiteY252" fmla="*/ 2163424 h 9625007"/>
              <a:gd name="connsiteX253" fmla="*/ 2100843 w 17521894"/>
              <a:gd name="connsiteY253" fmla="*/ 2163424 h 9625007"/>
              <a:gd name="connsiteX254" fmla="*/ 2100843 w 17521894"/>
              <a:gd name="connsiteY254" fmla="*/ 3123720 h 9625007"/>
              <a:gd name="connsiteX255" fmla="*/ 1117470 w 17521894"/>
              <a:gd name="connsiteY255" fmla="*/ 3123720 h 9625007"/>
              <a:gd name="connsiteX256" fmla="*/ 8827991 w 17521894"/>
              <a:gd name="connsiteY256" fmla="*/ 1081717 h 9625007"/>
              <a:gd name="connsiteX257" fmla="*/ 9811363 w 17521894"/>
              <a:gd name="connsiteY257" fmla="*/ 1081717 h 9625007"/>
              <a:gd name="connsiteX258" fmla="*/ 9811363 w 17521894"/>
              <a:gd name="connsiteY258" fmla="*/ 2042017 h 9625007"/>
              <a:gd name="connsiteX259" fmla="*/ 8827991 w 17521894"/>
              <a:gd name="connsiteY259" fmla="*/ 2042017 h 9625007"/>
              <a:gd name="connsiteX260" fmla="*/ 1117480 w 17521894"/>
              <a:gd name="connsiteY260" fmla="*/ 1081717 h 9625007"/>
              <a:gd name="connsiteX261" fmla="*/ 2100854 w 17521894"/>
              <a:gd name="connsiteY261" fmla="*/ 1081717 h 9625007"/>
              <a:gd name="connsiteX262" fmla="*/ 2100854 w 17521894"/>
              <a:gd name="connsiteY262" fmla="*/ 2042017 h 9625007"/>
              <a:gd name="connsiteX263" fmla="*/ 1117480 w 17521894"/>
              <a:gd name="connsiteY263" fmla="*/ 2042017 h 9625007"/>
              <a:gd name="connsiteX264" fmla="*/ 14314763 w 17521894"/>
              <a:gd name="connsiteY264" fmla="*/ 1081715 h 9625007"/>
              <a:gd name="connsiteX265" fmla="*/ 15298135 w 17521894"/>
              <a:gd name="connsiteY265" fmla="*/ 1081715 h 9625007"/>
              <a:gd name="connsiteX266" fmla="*/ 15298135 w 17521894"/>
              <a:gd name="connsiteY266" fmla="*/ 2042015 h 9625007"/>
              <a:gd name="connsiteX267" fmla="*/ 14314763 w 17521894"/>
              <a:gd name="connsiteY267" fmla="*/ 2042015 h 9625007"/>
              <a:gd name="connsiteX268" fmla="*/ 6604256 w 17521894"/>
              <a:gd name="connsiteY268" fmla="*/ 1081715 h 9625007"/>
              <a:gd name="connsiteX269" fmla="*/ 7576454 w 17521894"/>
              <a:gd name="connsiteY269" fmla="*/ 1081715 h 9625007"/>
              <a:gd name="connsiteX270" fmla="*/ 7576454 w 17521894"/>
              <a:gd name="connsiteY270" fmla="*/ 2042015 h 9625007"/>
              <a:gd name="connsiteX271" fmla="*/ 6604256 w 17521894"/>
              <a:gd name="connsiteY271" fmla="*/ 2042015 h 9625007"/>
              <a:gd name="connsiteX272" fmla="*/ 16538522 w 17521894"/>
              <a:gd name="connsiteY272" fmla="*/ 1081714 h 9625007"/>
              <a:gd name="connsiteX273" fmla="*/ 17510722 w 17521894"/>
              <a:gd name="connsiteY273" fmla="*/ 1081714 h 9625007"/>
              <a:gd name="connsiteX274" fmla="*/ 17510722 w 17521894"/>
              <a:gd name="connsiteY274" fmla="*/ 2042015 h 9625007"/>
              <a:gd name="connsiteX275" fmla="*/ 16538522 w 17521894"/>
              <a:gd name="connsiteY275" fmla="*/ 2042015 h 9625007"/>
              <a:gd name="connsiteX276" fmla="*/ 5509135 w 17521894"/>
              <a:gd name="connsiteY276" fmla="*/ 1081714 h 9625007"/>
              <a:gd name="connsiteX277" fmla="*/ 6481334 w 17521894"/>
              <a:gd name="connsiteY277" fmla="*/ 1081714 h 9625007"/>
              <a:gd name="connsiteX278" fmla="*/ 6481334 w 17521894"/>
              <a:gd name="connsiteY278" fmla="*/ 2042015 h 9625007"/>
              <a:gd name="connsiteX279" fmla="*/ 5509135 w 17521894"/>
              <a:gd name="connsiteY279" fmla="*/ 2042015 h 9625007"/>
              <a:gd name="connsiteX280" fmla="*/ 15432232 w 17521894"/>
              <a:gd name="connsiteY280" fmla="*/ 1081714 h 9625007"/>
              <a:gd name="connsiteX281" fmla="*/ 16415604 w 17521894"/>
              <a:gd name="connsiteY281" fmla="*/ 1081714 h 9625007"/>
              <a:gd name="connsiteX282" fmla="*/ 16415604 w 17521894"/>
              <a:gd name="connsiteY282" fmla="*/ 2042015 h 9625007"/>
              <a:gd name="connsiteX283" fmla="*/ 15432232 w 17521894"/>
              <a:gd name="connsiteY283" fmla="*/ 2042015 h 9625007"/>
              <a:gd name="connsiteX284" fmla="*/ 13219644 w 17521894"/>
              <a:gd name="connsiteY284" fmla="*/ 1081714 h 9625007"/>
              <a:gd name="connsiteX285" fmla="*/ 14203016 w 17521894"/>
              <a:gd name="connsiteY285" fmla="*/ 1081714 h 9625007"/>
              <a:gd name="connsiteX286" fmla="*/ 14203016 w 17521894"/>
              <a:gd name="connsiteY286" fmla="*/ 2042015 h 9625007"/>
              <a:gd name="connsiteX287" fmla="*/ 13219644 w 17521894"/>
              <a:gd name="connsiteY287" fmla="*/ 2042015 h 9625007"/>
              <a:gd name="connsiteX288" fmla="*/ 12135697 w 17521894"/>
              <a:gd name="connsiteY288" fmla="*/ 1081714 h 9625007"/>
              <a:gd name="connsiteX289" fmla="*/ 13119069 w 17521894"/>
              <a:gd name="connsiteY289" fmla="*/ 1081714 h 9625007"/>
              <a:gd name="connsiteX290" fmla="*/ 13119069 w 17521894"/>
              <a:gd name="connsiteY290" fmla="*/ 2042014 h 9625007"/>
              <a:gd name="connsiteX291" fmla="*/ 12135697 w 17521894"/>
              <a:gd name="connsiteY291" fmla="*/ 2042014 h 9625007"/>
              <a:gd name="connsiteX292" fmla="*/ 11029406 w 17521894"/>
              <a:gd name="connsiteY292" fmla="*/ 1081714 h 9625007"/>
              <a:gd name="connsiteX293" fmla="*/ 12012778 w 17521894"/>
              <a:gd name="connsiteY293" fmla="*/ 1081714 h 9625007"/>
              <a:gd name="connsiteX294" fmla="*/ 12012778 w 17521894"/>
              <a:gd name="connsiteY294" fmla="*/ 2042014 h 9625007"/>
              <a:gd name="connsiteX295" fmla="*/ 11029406 w 17521894"/>
              <a:gd name="connsiteY295" fmla="*/ 2042014 h 9625007"/>
              <a:gd name="connsiteX296" fmla="*/ 4414012 w 17521894"/>
              <a:gd name="connsiteY296" fmla="*/ 1081714 h 9625007"/>
              <a:gd name="connsiteX297" fmla="*/ 5397385 w 17521894"/>
              <a:gd name="connsiteY297" fmla="*/ 1081714 h 9625007"/>
              <a:gd name="connsiteX298" fmla="*/ 5397385 w 17521894"/>
              <a:gd name="connsiteY298" fmla="*/ 2042014 h 9625007"/>
              <a:gd name="connsiteX299" fmla="*/ 4414012 w 17521894"/>
              <a:gd name="connsiteY299" fmla="*/ 2042014 h 9625007"/>
              <a:gd name="connsiteX300" fmla="*/ 3307713 w 17521894"/>
              <a:gd name="connsiteY300" fmla="*/ 1081714 h 9625007"/>
              <a:gd name="connsiteX301" fmla="*/ 4291088 w 17521894"/>
              <a:gd name="connsiteY301" fmla="*/ 1081714 h 9625007"/>
              <a:gd name="connsiteX302" fmla="*/ 4291088 w 17521894"/>
              <a:gd name="connsiteY302" fmla="*/ 2042014 h 9625007"/>
              <a:gd name="connsiteX303" fmla="*/ 3307713 w 17521894"/>
              <a:gd name="connsiteY303" fmla="*/ 2042014 h 9625007"/>
              <a:gd name="connsiteX304" fmla="*/ 9934287 w 17521894"/>
              <a:gd name="connsiteY304" fmla="*/ 1081711 h 9625007"/>
              <a:gd name="connsiteX305" fmla="*/ 10906488 w 17521894"/>
              <a:gd name="connsiteY305" fmla="*/ 1081711 h 9625007"/>
              <a:gd name="connsiteX306" fmla="*/ 10906488 w 17521894"/>
              <a:gd name="connsiteY306" fmla="*/ 2042012 h 9625007"/>
              <a:gd name="connsiteX307" fmla="*/ 9934287 w 17521894"/>
              <a:gd name="connsiteY307" fmla="*/ 2042012 h 9625007"/>
              <a:gd name="connsiteX308" fmla="*/ 2212590 w 17521894"/>
              <a:gd name="connsiteY308" fmla="*/ 1081711 h 9625007"/>
              <a:gd name="connsiteX309" fmla="*/ 3195962 w 17521894"/>
              <a:gd name="connsiteY309" fmla="*/ 1081711 h 9625007"/>
              <a:gd name="connsiteX310" fmla="*/ 3195962 w 17521894"/>
              <a:gd name="connsiteY310" fmla="*/ 2042012 h 9625007"/>
              <a:gd name="connsiteX311" fmla="*/ 2212590 w 17521894"/>
              <a:gd name="connsiteY311" fmla="*/ 2042012 h 9625007"/>
              <a:gd name="connsiteX312" fmla="*/ 7732898 w 17521894"/>
              <a:gd name="connsiteY312" fmla="*/ 1070681 h 9625007"/>
              <a:gd name="connsiteX313" fmla="*/ 8716243 w 17521894"/>
              <a:gd name="connsiteY313" fmla="*/ 1070681 h 9625007"/>
              <a:gd name="connsiteX314" fmla="*/ 8716243 w 17521894"/>
              <a:gd name="connsiteY314" fmla="*/ 2030981 h 9625007"/>
              <a:gd name="connsiteX315" fmla="*/ 7732898 w 17521894"/>
              <a:gd name="connsiteY315" fmla="*/ 2030981 h 9625007"/>
              <a:gd name="connsiteX316" fmla="*/ 22364 w 17521894"/>
              <a:gd name="connsiteY316" fmla="*/ 1070681 h 9625007"/>
              <a:gd name="connsiteX317" fmla="*/ 994563 w 17521894"/>
              <a:gd name="connsiteY317" fmla="*/ 1070681 h 9625007"/>
              <a:gd name="connsiteX318" fmla="*/ 994563 w 17521894"/>
              <a:gd name="connsiteY318" fmla="*/ 2030981 h 9625007"/>
              <a:gd name="connsiteX319" fmla="*/ 22364 w 17521894"/>
              <a:gd name="connsiteY319" fmla="*/ 2030981 h 9625007"/>
              <a:gd name="connsiteX320" fmla="*/ 3307713 w 17521894"/>
              <a:gd name="connsiteY320" fmla="*/ 4 h 9625007"/>
              <a:gd name="connsiteX321" fmla="*/ 4291086 w 17521894"/>
              <a:gd name="connsiteY321" fmla="*/ 4 h 9625007"/>
              <a:gd name="connsiteX322" fmla="*/ 4291086 w 17521894"/>
              <a:gd name="connsiteY322" fmla="*/ 960300 h 9625007"/>
              <a:gd name="connsiteX323" fmla="*/ 3307713 w 17521894"/>
              <a:gd name="connsiteY323" fmla="*/ 960300 h 9625007"/>
              <a:gd name="connsiteX324" fmla="*/ 11029406 w 17521894"/>
              <a:gd name="connsiteY324" fmla="*/ 4 h 9625007"/>
              <a:gd name="connsiteX325" fmla="*/ 12012778 w 17521894"/>
              <a:gd name="connsiteY325" fmla="*/ 4 h 9625007"/>
              <a:gd name="connsiteX326" fmla="*/ 12012778 w 17521894"/>
              <a:gd name="connsiteY326" fmla="*/ 960300 h 9625007"/>
              <a:gd name="connsiteX327" fmla="*/ 11029406 w 17521894"/>
              <a:gd name="connsiteY327" fmla="*/ 960300 h 9625007"/>
              <a:gd name="connsiteX328" fmla="*/ 4402834 w 17521894"/>
              <a:gd name="connsiteY328" fmla="*/ 4 h 9625007"/>
              <a:gd name="connsiteX329" fmla="*/ 5386206 w 17521894"/>
              <a:gd name="connsiteY329" fmla="*/ 4 h 9625007"/>
              <a:gd name="connsiteX330" fmla="*/ 5386206 w 17521894"/>
              <a:gd name="connsiteY330" fmla="*/ 960300 h 9625007"/>
              <a:gd name="connsiteX331" fmla="*/ 4402834 w 17521894"/>
              <a:gd name="connsiteY331" fmla="*/ 960300 h 9625007"/>
              <a:gd name="connsiteX332" fmla="*/ 12124526 w 17521894"/>
              <a:gd name="connsiteY332" fmla="*/ 4 h 9625007"/>
              <a:gd name="connsiteX333" fmla="*/ 13107898 w 17521894"/>
              <a:gd name="connsiteY333" fmla="*/ 4 h 9625007"/>
              <a:gd name="connsiteX334" fmla="*/ 13107898 w 17521894"/>
              <a:gd name="connsiteY334" fmla="*/ 960300 h 9625007"/>
              <a:gd name="connsiteX335" fmla="*/ 12124526 w 17521894"/>
              <a:gd name="connsiteY335" fmla="*/ 960300 h 9625007"/>
              <a:gd name="connsiteX336" fmla="*/ 5509132 w 17521894"/>
              <a:gd name="connsiteY336" fmla="*/ 4 h 9625007"/>
              <a:gd name="connsiteX337" fmla="*/ 6481332 w 17521894"/>
              <a:gd name="connsiteY337" fmla="*/ 4 h 9625007"/>
              <a:gd name="connsiteX338" fmla="*/ 6481332 w 17521894"/>
              <a:gd name="connsiteY338" fmla="*/ 960300 h 9625007"/>
              <a:gd name="connsiteX339" fmla="*/ 5509132 w 17521894"/>
              <a:gd name="connsiteY339" fmla="*/ 960300 h 9625007"/>
              <a:gd name="connsiteX340" fmla="*/ 13219644 w 17521894"/>
              <a:gd name="connsiteY340" fmla="*/ 3 h 9625007"/>
              <a:gd name="connsiteX341" fmla="*/ 14203016 w 17521894"/>
              <a:gd name="connsiteY341" fmla="*/ 3 h 9625007"/>
              <a:gd name="connsiteX342" fmla="*/ 14203016 w 17521894"/>
              <a:gd name="connsiteY342" fmla="*/ 960300 h 9625007"/>
              <a:gd name="connsiteX343" fmla="*/ 13219644 w 17521894"/>
              <a:gd name="connsiteY343" fmla="*/ 960300 h 9625007"/>
              <a:gd name="connsiteX344" fmla="*/ 15432232 w 17521894"/>
              <a:gd name="connsiteY344" fmla="*/ 3 h 9625007"/>
              <a:gd name="connsiteX345" fmla="*/ 16415604 w 17521894"/>
              <a:gd name="connsiteY345" fmla="*/ 3 h 9625007"/>
              <a:gd name="connsiteX346" fmla="*/ 16415604 w 17521894"/>
              <a:gd name="connsiteY346" fmla="*/ 960299 h 9625007"/>
              <a:gd name="connsiteX347" fmla="*/ 15432232 w 17521894"/>
              <a:gd name="connsiteY347" fmla="*/ 960299 h 9625007"/>
              <a:gd name="connsiteX348" fmla="*/ 6615422 w 17521894"/>
              <a:gd name="connsiteY348" fmla="*/ 3 h 9625007"/>
              <a:gd name="connsiteX349" fmla="*/ 7587621 w 17521894"/>
              <a:gd name="connsiteY349" fmla="*/ 3 h 9625007"/>
              <a:gd name="connsiteX350" fmla="*/ 7587621 w 17521894"/>
              <a:gd name="connsiteY350" fmla="*/ 960299 h 9625007"/>
              <a:gd name="connsiteX351" fmla="*/ 6615422 w 17521894"/>
              <a:gd name="connsiteY351" fmla="*/ 960299 h 9625007"/>
              <a:gd name="connsiteX352" fmla="*/ 14325934 w 17521894"/>
              <a:gd name="connsiteY352" fmla="*/ 3 h 9625007"/>
              <a:gd name="connsiteX353" fmla="*/ 15309306 w 17521894"/>
              <a:gd name="connsiteY353" fmla="*/ 3 h 9625007"/>
              <a:gd name="connsiteX354" fmla="*/ 15309306 w 17521894"/>
              <a:gd name="connsiteY354" fmla="*/ 960299 h 9625007"/>
              <a:gd name="connsiteX355" fmla="*/ 14325934 w 17521894"/>
              <a:gd name="connsiteY355" fmla="*/ 960299 h 9625007"/>
              <a:gd name="connsiteX356" fmla="*/ 16538522 w 17521894"/>
              <a:gd name="connsiteY356" fmla="*/ 3 h 9625007"/>
              <a:gd name="connsiteX357" fmla="*/ 17521894 w 17521894"/>
              <a:gd name="connsiteY357" fmla="*/ 3 h 9625007"/>
              <a:gd name="connsiteX358" fmla="*/ 17521894 w 17521894"/>
              <a:gd name="connsiteY358" fmla="*/ 960299 h 9625007"/>
              <a:gd name="connsiteX359" fmla="*/ 16538522 w 17521894"/>
              <a:gd name="connsiteY359" fmla="*/ 960299 h 9625007"/>
              <a:gd name="connsiteX360" fmla="*/ 2212590 w 17521894"/>
              <a:gd name="connsiteY360" fmla="*/ 1 h 9625007"/>
              <a:gd name="connsiteX361" fmla="*/ 3195962 w 17521894"/>
              <a:gd name="connsiteY361" fmla="*/ 1 h 9625007"/>
              <a:gd name="connsiteX362" fmla="*/ 3195962 w 17521894"/>
              <a:gd name="connsiteY362" fmla="*/ 960298 h 9625007"/>
              <a:gd name="connsiteX363" fmla="*/ 2212590 w 17521894"/>
              <a:gd name="connsiteY363" fmla="*/ 960298 h 9625007"/>
              <a:gd name="connsiteX364" fmla="*/ 9934287 w 17521894"/>
              <a:gd name="connsiteY364" fmla="*/ 1 h 9625007"/>
              <a:gd name="connsiteX365" fmla="*/ 10906488 w 17521894"/>
              <a:gd name="connsiteY365" fmla="*/ 1 h 9625007"/>
              <a:gd name="connsiteX366" fmla="*/ 10906488 w 17521894"/>
              <a:gd name="connsiteY366" fmla="*/ 960297 h 9625007"/>
              <a:gd name="connsiteX367" fmla="*/ 9934287 w 17521894"/>
              <a:gd name="connsiteY367" fmla="*/ 960297 h 9625007"/>
              <a:gd name="connsiteX368" fmla="*/ 1106297 w 17521894"/>
              <a:gd name="connsiteY368" fmla="*/ 1 h 9625007"/>
              <a:gd name="connsiteX369" fmla="*/ 2089670 w 17521894"/>
              <a:gd name="connsiteY369" fmla="*/ 1 h 9625007"/>
              <a:gd name="connsiteX370" fmla="*/ 2089670 w 17521894"/>
              <a:gd name="connsiteY370" fmla="*/ 960297 h 9625007"/>
              <a:gd name="connsiteX371" fmla="*/ 1106297 w 17521894"/>
              <a:gd name="connsiteY371" fmla="*/ 960297 h 9625007"/>
              <a:gd name="connsiteX372" fmla="*/ 8827991 w 17521894"/>
              <a:gd name="connsiteY372" fmla="*/ 1 h 9625007"/>
              <a:gd name="connsiteX373" fmla="*/ 9800192 w 17521894"/>
              <a:gd name="connsiteY373" fmla="*/ 1 h 9625007"/>
              <a:gd name="connsiteX374" fmla="*/ 9800192 w 17521894"/>
              <a:gd name="connsiteY374" fmla="*/ 960297 h 9625007"/>
              <a:gd name="connsiteX375" fmla="*/ 8827991 w 17521894"/>
              <a:gd name="connsiteY375" fmla="*/ 960297 h 9625007"/>
              <a:gd name="connsiteX376" fmla="*/ 0 w 17521894"/>
              <a:gd name="connsiteY376" fmla="*/ 1 h 9625007"/>
              <a:gd name="connsiteX377" fmla="*/ 983372 w 17521894"/>
              <a:gd name="connsiteY377" fmla="*/ 1 h 9625007"/>
              <a:gd name="connsiteX378" fmla="*/ 983372 w 17521894"/>
              <a:gd name="connsiteY378" fmla="*/ 960297 h 9625007"/>
              <a:gd name="connsiteX379" fmla="*/ 0 w 17521894"/>
              <a:gd name="connsiteY379" fmla="*/ 960297 h 9625007"/>
              <a:gd name="connsiteX380" fmla="*/ 7721711 w 17521894"/>
              <a:gd name="connsiteY380" fmla="*/ 0 h 9625007"/>
              <a:gd name="connsiteX381" fmla="*/ 8693901 w 17521894"/>
              <a:gd name="connsiteY381" fmla="*/ 0 h 9625007"/>
              <a:gd name="connsiteX382" fmla="*/ 8693901 w 17521894"/>
              <a:gd name="connsiteY382" fmla="*/ 960297 h 9625007"/>
              <a:gd name="connsiteX383" fmla="*/ 7721711 w 17521894"/>
              <a:gd name="connsiteY383" fmla="*/ 960297 h 962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7521894" h="9625007">
                <a:moveTo>
                  <a:pt x="11029406" y="8664710"/>
                </a:moveTo>
                <a:lnTo>
                  <a:pt x="12012778" y="8664710"/>
                </a:lnTo>
                <a:lnTo>
                  <a:pt x="12012778" y="9625007"/>
                </a:lnTo>
                <a:lnTo>
                  <a:pt x="11029406" y="9625007"/>
                </a:lnTo>
                <a:close/>
                <a:moveTo>
                  <a:pt x="7732871" y="8664710"/>
                </a:moveTo>
                <a:lnTo>
                  <a:pt x="8716243" y="8664710"/>
                </a:lnTo>
                <a:lnTo>
                  <a:pt x="8716243" y="9625007"/>
                </a:lnTo>
                <a:lnTo>
                  <a:pt x="7732871" y="9625007"/>
                </a:lnTo>
                <a:close/>
                <a:moveTo>
                  <a:pt x="3307702" y="8664710"/>
                </a:moveTo>
                <a:lnTo>
                  <a:pt x="4291075" y="8664710"/>
                </a:lnTo>
                <a:lnTo>
                  <a:pt x="4291075" y="9625007"/>
                </a:lnTo>
                <a:lnTo>
                  <a:pt x="3307702" y="9625007"/>
                </a:lnTo>
                <a:close/>
                <a:moveTo>
                  <a:pt x="22341" y="8664710"/>
                </a:moveTo>
                <a:lnTo>
                  <a:pt x="994541" y="8664710"/>
                </a:lnTo>
                <a:lnTo>
                  <a:pt x="994541" y="9625007"/>
                </a:lnTo>
                <a:lnTo>
                  <a:pt x="22341" y="9625007"/>
                </a:lnTo>
                <a:close/>
                <a:moveTo>
                  <a:pt x="16538522" y="8653670"/>
                </a:moveTo>
                <a:lnTo>
                  <a:pt x="17510722" y="8653670"/>
                </a:lnTo>
                <a:lnTo>
                  <a:pt x="17510722" y="9613967"/>
                </a:lnTo>
                <a:lnTo>
                  <a:pt x="16538522" y="9613967"/>
                </a:lnTo>
                <a:close/>
                <a:moveTo>
                  <a:pt x="15432232" y="8653670"/>
                </a:moveTo>
                <a:lnTo>
                  <a:pt x="16415604" y="8653670"/>
                </a:lnTo>
                <a:lnTo>
                  <a:pt x="16415604" y="9613967"/>
                </a:lnTo>
                <a:lnTo>
                  <a:pt x="15432232" y="9613967"/>
                </a:lnTo>
                <a:close/>
                <a:moveTo>
                  <a:pt x="14314763" y="8653670"/>
                </a:moveTo>
                <a:lnTo>
                  <a:pt x="15298135" y="8653670"/>
                </a:lnTo>
                <a:lnTo>
                  <a:pt x="15298135" y="9613967"/>
                </a:lnTo>
                <a:lnTo>
                  <a:pt x="14314763" y="9613967"/>
                </a:lnTo>
                <a:close/>
                <a:moveTo>
                  <a:pt x="13219644" y="8653670"/>
                </a:moveTo>
                <a:lnTo>
                  <a:pt x="14203016" y="8653670"/>
                </a:lnTo>
                <a:lnTo>
                  <a:pt x="14203016" y="9613967"/>
                </a:lnTo>
                <a:lnTo>
                  <a:pt x="13219644" y="9613967"/>
                </a:lnTo>
                <a:close/>
                <a:moveTo>
                  <a:pt x="12124526" y="8653670"/>
                </a:moveTo>
                <a:lnTo>
                  <a:pt x="13107898" y="8653670"/>
                </a:lnTo>
                <a:lnTo>
                  <a:pt x="13107898" y="9613967"/>
                </a:lnTo>
                <a:lnTo>
                  <a:pt x="12124526" y="9613967"/>
                </a:lnTo>
                <a:close/>
                <a:moveTo>
                  <a:pt x="9934287" y="8653670"/>
                </a:moveTo>
                <a:lnTo>
                  <a:pt x="10906488" y="8653670"/>
                </a:lnTo>
                <a:lnTo>
                  <a:pt x="10906488" y="9613967"/>
                </a:lnTo>
                <a:lnTo>
                  <a:pt x="9934287" y="9613967"/>
                </a:lnTo>
                <a:close/>
                <a:moveTo>
                  <a:pt x="8827991" y="8653670"/>
                </a:moveTo>
                <a:lnTo>
                  <a:pt x="9811363" y="8653670"/>
                </a:lnTo>
                <a:lnTo>
                  <a:pt x="9811363" y="9613967"/>
                </a:lnTo>
                <a:lnTo>
                  <a:pt x="8827991" y="9613967"/>
                </a:lnTo>
                <a:close/>
                <a:moveTo>
                  <a:pt x="6604234" y="8653670"/>
                </a:moveTo>
                <a:lnTo>
                  <a:pt x="7576436" y="8653670"/>
                </a:lnTo>
                <a:lnTo>
                  <a:pt x="7576436" y="9613967"/>
                </a:lnTo>
                <a:lnTo>
                  <a:pt x="6604234" y="9613967"/>
                </a:lnTo>
                <a:close/>
                <a:moveTo>
                  <a:pt x="5509117" y="8653670"/>
                </a:moveTo>
                <a:lnTo>
                  <a:pt x="6481318" y="8653670"/>
                </a:lnTo>
                <a:lnTo>
                  <a:pt x="6481318" y="9613967"/>
                </a:lnTo>
                <a:lnTo>
                  <a:pt x="5509117" y="9613967"/>
                </a:lnTo>
                <a:close/>
                <a:moveTo>
                  <a:pt x="4402819" y="8653670"/>
                </a:moveTo>
                <a:lnTo>
                  <a:pt x="5386192" y="8653670"/>
                </a:lnTo>
                <a:lnTo>
                  <a:pt x="5386192" y="9613967"/>
                </a:lnTo>
                <a:lnTo>
                  <a:pt x="4402819" y="9613967"/>
                </a:lnTo>
                <a:close/>
                <a:moveTo>
                  <a:pt x="2212579" y="8653670"/>
                </a:moveTo>
                <a:lnTo>
                  <a:pt x="3195951" y="8653670"/>
                </a:lnTo>
                <a:lnTo>
                  <a:pt x="3195951" y="9613967"/>
                </a:lnTo>
                <a:lnTo>
                  <a:pt x="2212579" y="9613967"/>
                </a:lnTo>
                <a:close/>
                <a:moveTo>
                  <a:pt x="1117460" y="8653670"/>
                </a:moveTo>
                <a:lnTo>
                  <a:pt x="2100832" y="8653670"/>
                </a:lnTo>
                <a:lnTo>
                  <a:pt x="2100832" y="9613967"/>
                </a:lnTo>
                <a:lnTo>
                  <a:pt x="1117460" y="9613967"/>
                </a:lnTo>
                <a:close/>
                <a:moveTo>
                  <a:pt x="15432232" y="7583002"/>
                </a:moveTo>
                <a:lnTo>
                  <a:pt x="16415604" y="7583002"/>
                </a:lnTo>
                <a:lnTo>
                  <a:pt x="16415604" y="8543299"/>
                </a:lnTo>
                <a:lnTo>
                  <a:pt x="15432232" y="8543299"/>
                </a:lnTo>
                <a:close/>
                <a:moveTo>
                  <a:pt x="13219644" y="7583002"/>
                </a:moveTo>
                <a:lnTo>
                  <a:pt x="14203016" y="7583002"/>
                </a:lnTo>
                <a:lnTo>
                  <a:pt x="14203016" y="8543299"/>
                </a:lnTo>
                <a:lnTo>
                  <a:pt x="13219644" y="8543299"/>
                </a:lnTo>
                <a:close/>
                <a:moveTo>
                  <a:pt x="5509118" y="7583002"/>
                </a:moveTo>
                <a:lnTo>
                  <a:pt x="6481320" y="7583002"/>
                </a:lnTo>
                <a:lnTo>
                  <a:pt x="6481320" y="8543299"/>
                </a:lnTo>
                <a:lnTo>
                  <a:pt x="5509118" y="8543299"/>
                </a:lnTo>
                <a:close/>
                <a:moveTo>
                  <a:pt x="16538522" y="7571960"/>
                </a:moveTo>
                <a:lnTo>
                  <a:pt x="17510722" y="7571960"/>
                </a:lnTo>
                <a:lnTo>
                  <a:pt x="17510722" y="8532257"/>
                </a:lnTo>
                <a:lnTo>
                  <a:pt x="16538522" y="8532257"/>
                </a:lnTo>
                <a:close/>
                <a:moveTo>
                  <a:pt x="14314763" y="7571960"/>
                </a:moveTo>
                <a:lnTo>
                  <a:pt x="15298135" y="7571960"/>
                </a:lnTo>
                <a:lnTo>
                  <a:pt x="15298135" y="8532257"/>
                </a:lnTo>
                <a:lnTo>
                  <a:pt x="14314763" y="8532257"/>
                </a:lnTo>
                <a:close/>
                <a:moveTo>
                  <a:pt x="12124526" y="7571960"/>
                </a:moveTo>
                <a:lnTo>
                  <a:pt x="13107898" y="7571960"/>
                </a:lnTo>
                <a:lnTo>
                  <a:pt x="13107898" y="8532257"/>
                </a:lnTo>
                <a:lnTo>
                  <a:pt x="12124526" y="8532257"/>
                </a:lnTo>
                <a:close/>
                <a:moveTo>
                  <a:pt x="11029406" y="7571960"/>
                </a:moveTo>
                <a:lnTo>
                  <a:pt x="12012778" y="7571960"/>
                </a:lnTo>
                <a:lnTo>
                  <a:pt x="12012778" y="8532257"/>
                </a:lnTo>
                <a:lnTo>
                  <a:pt x="11029406" y="8532257"/>
                </a:lnTo>
                <a:close/>
                <a:moveTo>
                  <a:pt x="9934287" y="7571960"/>
                </a:moveTo>
                <a:lnTo>
                  <a:pt x="10906488" y="7571960"/>
                </a:lnTo>
                <a:lnTo>
                  <a:pt x="10906488" y="8532257"/>
                </a:lnTo>
                <a:lnTo>
                  <a:pt x="9934287" y="8532257"/>
                </a:lnTo>
                <a:close/>
                <a:moveTo>
                  <a:pt x="8827991" y="7571960"/>
                </a:moveTo>
                <a:lnTo>
                  <a:pt x="9811363" y="7571960"/>
                </a:lnTo>
                <a:lnTo>
                  <a:pt x="9811363" y="8532257"/>
                </a:lnTo>
                <a:lnTo>
                  <a:pt x="8827991" y="8532257"/>
                </a:lnTo>
                <a:close/>
                <a:moveTo>
                  <a:pt x="7732872" y="7571960"/>
                </a:moveTo>
                <a:lnTo>
                  <a:pt x="8716243" y="7571960"/>
                </a:lnTo>
                <a:lnTo>
                  <a:pt x="8716243" y="8532257"/>
                </a:lnTo>
                <a:lnTo>
                  <a:pt x="7732872" y="8532257"/>
                </a:lnTo>
                <a:close/>
                <a:moveTo>
                  <a:pt x="6604242" y="7571960"/>
                </a:moveTo>
                <a:lnTo>
                  <a:pt x="7576440" y="7571960"/>
                </a:lnTo>
                <a:lnTo>
                  <a:pt x="7576440" y="8532257"/>
                </a:lnTo>
                <a:lnTo>
                  <a:pt x="6604242" y="8532257"/>
                </a:lnTo>
                <a:close/>
                <a:moveTo>
                  <a:pt x="4402819" y="7571960"/>
                </a:moveTo>
                <a:lnTo>
                  <a:pt x="5386192" y="7571960"/>
                </a:lnTo>
                <a:lnTo>
                  <a:pt x="5386192" y="8532257"/>
                </a:lnTo>
                <a:lnTo>
                  <a:pt x="4402819" y="8532257"/>
                </a:lnTo>
                <a:close/>
                <a:moveTo>
                  <a:pt x="3307702" y="7571960"/>
                </a:moveTo>
                <a:lnTo>
                  <a:pt x="4291075" y="7571960"/>
                </a:lnTo>
                <a:lnTo>
                  <a:pt x="4291075" y="8532257"/>
                </a:lnTo>
                <a:lnTo>
                  <a:pt x="3307702" y="8532257"/>
                </a:lnTo>
                <a:close/>
                <a:moveTo>
                  <a:pt x="2212585" y="7571960"/>
                </a:moveTo>
                <a:lnTo>
                  <a:pt x="3195957" y="7571960"/>
                </a:lnTo>
                <a:lnTo>
                  <a:pt x="3195957" y="8532257"/>
                </a:lnTo>
                <a:lnTo>
                  <a:pt x="2212585" y="8532257"/>
                </a:lnTo>
                <a:close/>
                <a:moveTo>
                  <a:pt x="1117465" y="7571960"/>
                </a:moveTo>
                <a:lnTo>
                  <a:pt x="2100838" y="7571960"/>
                </a:lnTo>
                <a:lnTo>
                  <a:pt x="2100838" y="8532257"/>
                </a:lnTo>
                <a:lnTo>
                  <a:pt x="1117465" y="8532257"/>
                </a:lnTo>
                <a:close/>
                <a:moveTo>
                  <a:pt x="22341" y="7571960"/>
                </a:moveTo>
                <a:lnTo>
                  <a:pt x="994542" y="7571960"/>
                </a:lnTo>
                <a:lnTo>
                  <a:pt x="994542" y="8532257"/>
                </a:lnTo>
                <a:lnTo>
                  <a:pt x="22341" y="8532257"/>
                </a:lnTo>
                <a:close/>
                <a:moveTo>
                  <a:pt x="12124526" y="3245137"/>
                </a:moveTo>
                <a:lnTo>
                  <a:pt x="13107898" y="3245137"/>
                </a:lnTo>
                <a:lnTo>
                  <a:pt x="13107898" y="4205420"/>
                </a:lnTo>
                <a:lnTo>
                  <a:pt x="12124526" y="4205420"/>
                </a:lnTo>
                <a:close/>
                <a:moveTo>
                  <a:pt x="4402839" y="3245137"/>
                </a:moveTo>
                <a:lnTo>
                  <a:pt x="5386215" y="3245137"/>
                </a:lnTo>
                <a:lnTo>
                  <a:pt x="5386215" y="4205420"/>
                </a:lnTo>
                <a:lnTo>
                  <a:pt x="4402839" y="4205420"/>
                </a:lnTo>
                <a:close/>
                <a:moveTo>
                  <a:pt x="8827991" y="3245132"/>
                </a:moveTo>
                <a:lnTo>
                  <a:pt x="9811363" y="3245132"/>
                </a:lnTo>
                <a:lnTo>
                  <a:pt x="9811363" y="4205420"/>
                </a:lnTo>
                <a:lnTo>
                  <a:pt x="8827991" y="4205420"/>
                </a:lnTo>
                <a:close/>
                <a:moveTo>
                  <a:pt x="1117470" y="3245132"/>
                </a:moveTo>
                <a:lnTo>
                  <a:pt x="2100843" y="3245132"/>
                </a:lnTo>
                <a:lnTo>
                  <a:pt x="2100843" y="4205420"/>
                </a:lnTo>
                <a:lnTo>
                  <a:pt x="1117470" y="4205420"/>
                </a:lnTo>
                <a:close/>
                <a:moveTo>
                  <a:pt x="2212592" y="3234100"/>
                </a:moveTo>
                <a:lnTo>
                  <a:pt x="3195965" y="3234100"/>
                </a:lnTo>
                <a:lnTo>
                  <a:pt x="3195965" y="4205420"/>
                </a:lnTo>
                <a:lnTo>
                  <a:pt x="2212592" y="4205420"/>
                </a:lnTo>
                <a:close/>
                <a:moveTo>
                  <a:pt x="13219644" y="3234099"/>
                </a:moveTo>
                <a:lnTo>
                  <a:pt x="14203016" y="3234099"/>
                </a:lnTo>
                <a:lnTo>
                  <a:pt x="14203016" y="4205420"/>
                </a:lnTo>
                <a:lnTo>
                  <a:pt x="13219644" y="4205420"/>
                </a:lnTo>
                <a:close/>
                <a:moveTo>
                  <a:pt x="9934287" y="3234099"/>
                </a:moveTo>
                <a:lnTo>
                  <a:pt x="10906488" y="3234099"/>
                </a:lnTo>
                <a:lnTo>
                  <a:pt x="10906488" y="4205420"/>
                </a:lnTo>
                <a:lnTo>
                  <a:pt x="9934287" y="4205420"/>
                </a:lnTo>
                <a:close/>
                <a:moveTo>
                  <a:pt x="5509130" y="3234099"/>
                </a:moveTo>
                <a:lnTo>
                  <a:pt x="6481328" y="3234099"/>
                </a:lnTo>
                <a:lnTo>
                  <a:pt x="6481328" y="4205420"/>
                </a:lnTo>
                <a:lnTo>
                  <a:pt x="5509130" y="4205420"/>
                </a:lnTo>
                <a:close/>
                <a:moveTo>
                  <a:pt x="15432232" y="3234098"/>
                </a:moveTo>
                <a:lnTo>
                  <a:pt x="16415604" y="3234098"/>
                </a:lnTo>
                <a:lnTo>
                  <a:pt x="16415604" y="4205420"/>
                </a:lnTo>
                <a:lnTo>
                  <a:pt x="15432232" y="4205420"/>
                </a:lnTo>
                <a:close/>
                <a:moveTo>
                  <a:pt x="22350" y="3234097"/>
                </a:moveTo>
                <a:lnTo>
                  <a:pt x="994550" y="3234097"/>
                </a:lnTo>
                <a:lnTo>
                  <a:pt x="994550" y="4205420"/>
                </a:lnTo>
                <a:lnTo>
                  <a:pt x="22350" y="4205420"/>
                </a:lnTo>
                <a:close/>
                <a:moveTo>
                  <a:pt x="11029406" y="3234096"/>
                </a:moveTo>
                <a:lnTo>
                  <a:pt x="12012778" y="3234096"/>
                </a:lnTo>
                <a:lnTo>
                  <a:pt x="12012778" y="4205420"/>
                </a:lnTo>
                <a:lnTo>
                  <a:pt x="11029406" y="4205420"/>
                </a:lnTo>
                <a:close/>
                <a:moveTo>
                  <a:pt x="7732881" y="3234096"/>
                </a:moveTo>
                <a:lnTo>
                  <a:pt x="8716243" y="3234096"/>
                </a:lnTo>
                <a:lnTo>
                  <a:pt x="8716243" y="4205420"/>
                </a:lnTo>
                <a:lnTo>
                  <a:pt x="7732881" y="4205420"/>
                </a:lnTo>
                <a:close/>
                <a:moveTo>
                  <a:pt x="3307705" y="3234096"/>
                </a:moveTo>
                <a:lnTo>
                  <a:pt x="4291078" y="3234096"/>
                </a:lnTo>
                <a:lnTo>
                  <a:pt x="4291078" y="4205420"/>
                </a:lnTo>
                <a:lnTo>
                  <a:pt x="3307705" y="4205420"/>
                </a:lnTo>
                <a:close/>
                <a:moveTo>
                  <a:pt x="16538522" y="3234095"/>
                </a:moveTo>
                <a:lnTo>
                  <a:pt x="17510722" y="3234095"/>
                </a:lnTo>
                <a:lnTo>
                  <a:pt x="17510722" y="4205420"/>
                </a:lnTo>
                <a:lnTo>
                  <a:pt x="16538522" y="4205420"/>
                </a:lnTo>
                <a:close/>
                <a:moveTo>
                  <a:pt x="14314763" y="3234095"/>
                </a:moveTo>
                <a:lnTo>
                  <a:pt x="15298135" y="3234095"/>
                </a:lnTo>
                <a:lnTo>
                  <a:pt x="15298135" y="4205420"/>
                </a:lnTo>
                <a:lnTo>
                  <a:pt x="14314763" y="4205420"/>
                </a:lnTo>
                <a:close/>
                <a:moveTo>
                  <a:pt x="6604243" y="3234095"/>
                </a:moveTo>
                <a:lnTo>
                  <a:pt x="7576442" y="3234095"/>
                </a:lnTo>
                <a:lnTo>
                  <a:pt x="7576442" y="4205420"/>
                </a:lnTo>
                <a:lnTo>
                  <a:pt x="6604243" y="4205420"/>
                </a:lnTo>
                <a:close/>
                <a:moveTo>
                  <a:pt x="7732898" y="2163430"/>
                </a:moveTo>
                <a:lnTo>
                  <a:pt x="8716243" y="2163430"/>
                </a:lnTo>
                <a:lnTo>
                  <a:pt x="8716243" y="3123724"/>
                </a:lnTo>
                <a:lnTo>
                  <a:pt x="7732898" y="3123724"/>
                </a:lnTo>
                <a:close/>
                <a:moveTo>
                  <a:pt x="22364" y="2163430"/>
                </a:moveTo>
                <a:lnTo>
                  <a:pt x="994564" y="2163430"/>
                </a:lnTo>
                <a:lnTo>
                  <a:pt x="994564" y="3123724"/>
                </a:lnTo>
                <a:lnTo>
                  <a:pt x="22364" y="3123724"/>
                </a:lnTo>
                <a:close/>
                <a:moveTo>
                  <a:pt x="12124526" y="2163429"/>
                </a:moveTo>
                <a:lnTo>
                  <a:pt x="13107898" y="2163429"/>
                </a:lnTo>
                <a:lnTo>
                  <a:pt x="13107898" y="3123723"/>
                </a:lnTo>
                <a:lnTo>
                  <a:pt x="12124526" y="3123723"/>
                </a:lnTo>
                <a:close/>
                <a:moveTo>
                  <a:pt x="9934287" y="2163429"/>
                </a:moveTo>
                <a:lnTo>
                  <a:pt x="10906488" y="2163429"/>
                </a:lnTo>
                <a:lnTo>
                  <a:pt x="10906488" y="3123724"/>
                </a:lnTo>
                <a:lnTo>
                  <a:pt x="9934287" y="3123724"/>
                </a:lnTo>
                <a:close/>
                <a:moveTo>
                  <a:pt x="4402840" y="2163429"/>
                </a:moveTo>
                <a:lnTo>
                  <a:pt x="5386215" y="2163429"/>
                </a:lnTo>
                <a:lnTo>
                  <a:pt x="5386215" y="3123723"/>
                </a:lnTo>
                <a:lnTo>
                  <a:pt x="4402840" y="3123723"/>
                </a:lnTo>
                <a:close/>
                <a:moveTo>
                  <a:pt x="2212602" y="2163429"/>
                </a:moveTo>
                <a:lnTo>
                  <a:pt x="3195974" y="2163429"/>
                </a:lnTo>
                <a:lnTo>
                  <a:pt x="3195974" y="3123724"/>
                </a:lnTo>
                <a:lnTo>
                  <a:pt x="2212602" y="3123724"/>
                </a:lnTo>
                <a:close/>
                <a:moveTo>
                  <a:pt x="15432232" y="2163428"/>
                </a:moveTo>
                <a:lnTo>
                  <a:pt x="16415604" y="2163428"/>
                </a:lnTo>
                <a:lnTo>
                  <a:pt x="16415604" y="3123722"/>
                </a:lnTo>
                <a:lnTo>
                  <a:pt x="15432232" y="3123722"/>
                </a:lnTo>
                <a:close/>
                <a:moveTo>
                  <a:pt x="13219644" y="2163428"/>
                </a:moveTo>
                <a:lnTo>
                  <a:pt x="14203016" y="2163428"/>
                </a:lnTo>
                <a:lnTo>
                  <a:pt x="14203016" y="3123722"/>
                </a:lnTo>
                <a:lnTo>
                  <a:pt x="13219644" y="3123722"/>
                </a:lnTo>
                <a:close/>
                <a:moveTo>
                  <a:pt x="11029406" y="2163428"/>
                </a:moveTo>
                <a:lnTo>
                  <a:pt x="12012778" y="2163428"/>
                </a:lnTo>
                <a:lnTo>
                  <a:pt x="12012778" y="3123722"/>
                </a:lnTo>
                <a:lnTo>
                  <a:pt x="11029406" y="3123722"/>
                </a:lnTo>
                <a:close/>
                <a:moveTo>
                  <a:pt x="6604257" y="2163428"/>
                </a:moveTo>
                <a:lnTo>
                  <a:pt x="7576456" y="2163428"/>
                </a:lnTo>
                <a:lnTo>
                  <a:pt x="7576456" y="3123722"/>
                </a:lnTo>
                <a:lnTo>
                  <a:pt x="6604257" y="3123722"/>
                </a:lnTo>
                <a:close/>
                <a:moveTo>
                  <a:pt x="5509136" y="2163428"/>
                </a:moveTo>
                <a:lnTo>
                  <a:pt x="6481338" y="2163428"/>
                </a:lnTo>
                <a:lnTo>
                  <a:pt x="6481338" y="3123722"/>
                </a:lnTo>
                <a:lnTo>
                  <a:pt x="5509136" y="3123722"/>
                </a:lnTo>
                <a:close/>
                <a:moveTo>
                  <a:pt x="3307717" y="2163428"/>
                </a:moveTo>
                <a:lnTo>
                  <a:pt x="4291092" y="2163428"/>
                </a:lnTo>
                <a:lnTo>
                  <a:pt x="4291092" y="3123722"/>
                </a:lnTo>
                <a:lnTo>
                  <a:pt x="3307717" y="3123722"/>
                </a:lnTo>
                <a:close/>
                <a:moveTo>
                  <a:pt x="16538522" y="2163427"/>
                </a:moveTo>
                <a:lnTo>
                  <a:pt x="17510722" y="2163427"/>
                </a:lnTo>
                <a:lnTo>
                  <a:pt x="17510722" y="3123722"/>
                </a:lnTo>
                <a:lnTo>
                  <a:pt x="16538522" y="3123722"/>
                </a:lnTo>
                <a:close/>
                <a:moveTo>
                  <a:pt x="14314763" y="2163427"/>
                </a:moveTo>
                <a:lnTo>
                  <a:pt x="15298135" y="2163427"/>
                </a:lnTo>
                <a:lnTo>
                  <a:pt x="15298135" y="3123722"/>
                </a:lnTo>
                <a:lnTo>
                  <a:pt x="14314763" y="3123722"/>
                </a:lnTo>
                <a:close/>
                <a:moveTo>
                  <a:pt x="8827991" y="2163424"/>
                </a:moveTo>
                <a:lnTo>
                  <a:pt x="9811363" y="2163424"/>
                </a:lnTo>
                <a:lnTo>
                  <a:pt x="9811363" y="3123719"/>
                </a:lnTo>
                <a:lnTo>
                  <a:pt x="8827991" y="3123719"/>
                </a:lnTo>
                <a:close/>
                <a:moveTo>
                  <a:pt x="1117470" y="2163424"/>
                </a:moveTo>
                <a:lnTo>
                  <a:pt x="2100843" y="2163424"/>
                </a:lnTo>
                <a:lnTo>
                  <a:pt x="2100843" y="3123720"/>
                </a:lnTo>
                <a:lnTo>
                  <a:pt x="1117470" y="3123720"/>
                </a:lnTo>
                <a:close/>
                <a:moveTo>
                  <a:pt x="8827991" y="1081717"/>
                </a:moveTo>
                <a:lnTo>
                  <a:pt x="9811363" y="1081717"/>
                </a:lnTo>
                <a:lnTo>
                  <a:pt x="9811363" y="2042017"/>
                </a:lnTo>
                <a:lnTo>
                  <a:pt x="8827991" y="2042017"/>
                </a:lnTo>
                <a:close/>
                <a:moveTo>
                  <a:pt x="1117480" y="1081717"/>
                </a:moveTo>
                <a:lnTo>
                  <a:pt x="2100854" y="1081717"/>
                </a:lnTo>
                <a:lnTo>
                  <a:pt x="2100854" y="2042017"/>
                </a:lnTo>
                <a:lnTo>
                  <a:pt x="1117480" y="2042017"/>
                </a:lnTo>
                <a:close/>
                <a:moveTo>
                  <a:pt x="14314763" y="1081715"/>
                </a:moveTo>
                <a:lnTo>
                  <a:pt x="15298135" y="1081715"/>
                </a:lnTo>
                <a:lnTo>
                  <a:pt x="15298135" y="2042015"/>
                </a:lnTo>
                <a:lnTo>
                  <a:pt x="14314763" y="2042015"/>
                </a:lnTo>
                <a:close/>
                <a:moveTo>
                  <a:pt x="6604256" y="1081715"/>
                </a:moveTo>
                <a:lnTo>
                  <a:pt x="7576454" y="1081715"/>
                </a:lnTo>
                <a:lnTo>
                  <a:pt x="7576454" y="2042015"/>
                </a:lnTo>
                <a:lnTo>
                  <a:pt x="6604256" y="2042015"/>
                </a:lnTo>
                <a:close/>
                <a:moveTo>
                  <a:pt x="16538522" y="1081714"/>
                </a:moveTo>
                <a:lnTo>
                  <a:pt x="17510722" y="1081714"/>
                </a:lnTo>
                <a:lnTo>
                  <a:pt x="17510722" y="2042015"/>
                </a:lnTo>
                <a:lnTo>
                  <a:pt x="16538522" y="2042015"/>
                </a:lnTo>
                <a:close/>
                <a:moveTo>
                  <a:pt x="5509135" y="1081714"/>
                </a:moveTo>
                <a:lnTo>
                  <a:pt x="6481334" y="1081714"/>
                </a:lnTo>
                <a:lnTo>
                  <a:pt x="6481334" y="2042015"/>
                </a:lnTo>
                <a:lnTo>
                  <a:pt x="5509135" y="2042015"/>
                </a:lnTo>
                <a:close/>
                <a:moveTo>
                  <a:pt x="15432232" y="1081714"/>
                </a:moveTo>
                <a:lnTo>
                  <a:pt x="16415604" y="1081714"/>
                </a:lnTo>
                <a:lnTo>
                  <a:pt x="16415604" y="2042015"/>
                </a:lnTo>
                <a:lnTo>
                  <a:pt x="15432232" y="2042015"/>
                </a:lnTo>
                <a:close/>
                <a:moveTo>
                  <a:pt x="13219644" y="1081714"/>
                </a:moveTo>
                <a:lnTo>
                  <a:pt x="14203016" y="1081714"/>
                </a:lnTo>
                <a:lnTo>
                  <a:pt x="14203016" y="2042015"/>
                </a:lnTo>
                <a:lnTo>
                  <a:pt x="13219644" y="2042015"/>
                </a:lnTo>
                <a:close/>
                <a:moveTo>
                  <a:pt x="12135697" y="1081714"/>
                </a:moveTo>
                <a:lnTo>
                  <a:pt x="13119069" y="1081714"/>
                </a:lnTo>
                <a:lnTo>
                  <a:pt x="13119069" y="2042014"/>
                </a:lnTo>
                <a:lnTo>
                  <a:pt x="12135697" y="2042014"/>
                </a:lnTo>
                <a:close/>
                <a:moveTo>
                  <a:pt x="11029406" y="1081714"/>
                </a:moveTo>
                <a:lnTo>
                  <a:pt x="12012778" y="1081714"/>
                </a:lnTo>
                <a:lnTo>
                  <a:pt x="12012778" y="2042014"/>
                </a:lnTo>
                <a:lnTo>
                  <a:pt x="11029406" y="2042014"/>
                </a:lnTo>
                <a:close/>
                <a:moveTo>
                  <a:pt x="4414012" y="1081714"/>
                </a:moveTo>
                <a:lnTo>
                  <a:pt x="5397385" y="1081714"/>
                </a:lnTo>
                <a:lnTo>
                  <a:pt x="5397385" y="2042014"/>
                </a:lnTo>
                <a:lnTo>
                  <a:pt x="4414012" y="2042014"/>
                </a:lnTo>
                <a:close/>
                <a:moveTo>
                  <a:pt x="3307713" y="1081714"/>
                </a:moveTo>
                <a:lnTo>
                  <a:pt x="4291088" y="1081714"/>
                </a:lnTo>
                <a:lnTo>
                  <a:pt x="4291088" y="2042014"/>
                </a:lnTo>
                <a:lnTo>
                  <a:pt x="3307713" y="2042014"/>
                </a:lnTo>
                <a:close/>
                <a:moveTo>
                  <a:pt x="9934287" y="1081711"/>
                </a:moveTo>
                <a:lnTo>
                  <a:pt x="10906488" y="1081711"/>
                </a:lnTo>
                <a:lnTo>
                  <a:pt x="10906488" y="2042012"/>
                </a:lnTo>
                <a:lnTo>
                  <a:pt x="9934287" y="2042012"/>
                </a:lnTo>
                <a:close/>
                <a:moveTo>
                  <a:pt x="2212590" y="1081711"/>
                </a:moveTo>
                <a:lnTo>
                  <a:pt x="3195962" y="1081711"/>
                </a:lnTo>
                <a:lnTo>
                  <a:pt x="3195962" y="2042012"/>
                </a:lnTo>
                <a:lnTo>
                  <a:pt x="2212590" y="2042012"/>
                </a:lnTo>
                <a:close/>
                <a:moveTo>
                  <a:pt x="7732898" y="1070681"/>
                </a:moveTo>
                <a:lnTo>
                  <a:pt x="8716243" y="1070681"/>
                </a:lnTo>
                <a:lnTo>
                  <a:pt x="8716243" y="2030981"/>
                </a:lnTo>
                <a:lnTo>
                  <a:pt x="7732898" y="2030981"/>
                </a:lnTo>
                <a:close/>
                <a:moveTo>
                  <a:pt x="22364" y="1070681"/>
                </a:moveTo>
                <a:lnTo>
                  <a:pt x="994563" y="1070681"/>
                </a:lnTo>
                <a:lnTo>
                  <a:pt x="994563" y="2030981"/>
                </a:lnTo>
                <a:lnTo>
                  <a:pt x="22364" y="2030981"/>
                </a:lnTo>
                <a:close/>
                <a:moveTo>
                  <a:pt x="3307713" y="4"/>
                </a:moveTo>
                <a:lnTo>
                  <a:pt x="4291086" y="4"/>
                </a:lnTo>
                <a:lnTo>
                  <a:pt x="4291086" y="960300"/>
                </a:lnTo>
                <a:lnTo>
                  <a:pt x="3307713" y="960300"/>
                </a:lnTo>
                <a:close/>
                <a:moveTo>
                  <a:pt x="11029406" y="4"/>
                </a:moveTo>
                <a:lnTo>
                  <a:pt x="12012778" y="4"/>
                </a:lnTo>
                <a:lnTo>
                  <a:pt x="12012778" y="960300"/>
                </a:lnTo>
                <a:lnTo>
                  <a:pt x="11029406" y="960300"/>
                </a:lnTo>
                <a:close/>
                <a:moveTo>
                  <a:pt x="4402834" y="4"/>
                </a:moveTo>
                <a:lnTo>
                  <a:pt x="5386206" y="4"/>
                </a:lnTo>
                <a:lnTo>
                  <a:pt x="5386206" y="960300"/>
                </a:lnTo>
                <a:lnTo>
                  <a:pt x="4402834" y="960300"/>
                </a:lnTo>
                <a:close/>
                <a:moveTo>
                  <a:pt x="12124526" y="4"/>
                </a:moveTo>
                <a:lnTo>
                  <a:pt x="13107898" y="4"/>
                </a:lnTo>
                <a:lnTo>
                  <a:pt x="13107898" y="960300"/>
                </a:lnTo>
                <a:lnTo>
                  <a:pt x="12124526" y="960300"/>
                </a:lnTo>
                <a:close/>
                <a:moveTo>
                  <a:pt x="5509132" y="4"/>
                </a:moveTo>
                <a:lnTo>
                  <a:pt x="6481332" y="4"/>
                </a:lnTo>
                <a:lnTo>
                  <a:pt x="6481332" y="960300"/>
                </a:lnTo>
                <a:lnTo>
                  <a:pt x="5509132" y="960300"/>
                </a:lnTo>
                <a:close/>
                <a:moveTo>
                  <a:pt x="13219644" y="3"/>
                </a:moveTo>
                <a:lnTo>
                  <a:pt x="14203016" y="3"/>
                </a:lnTo>
                <a:lnTo>
                  <a:pt x="14203016" y="960300"/>
                </a:lnTo>
                <a:lnTo>
                  <a:pt x="13219644" y="960300"/>
                </a:lnTo>
                <a:close/>
                <a:moveTo>
                  <a:pt x="15432232" y="3"/>
                </a:moveTo>
                <a:lnTo>
                  <a:pt x="16415604" y="3"/>
                </a:lnTo>
                <a:lnTo>
                  <a:pt x="16415604" y="960299"/>
                </a:lnTo>
                <a:lnTo>
                  <a:pt x="15432232" y="960299"/>
                </a:lnTo>
                <a:close/>
                <a:moveTo>
                  <a:pt x="6615422" y="3"/>
                </a:moveTo>
                <a:lnTo>
                  <a:pt x="7587621" y="3"/>
                </a:lnTo>
                <a:lnTo>
                  <a:pt x="7587621" y="960299"/>
                </a:lnTo>
                <a:lnTo>
                  <a:pt x="6615422" y="960299"/>
                </a:lnTo>
                <a:close/>
                <a:moveTo>
                  <a:pt x="14325934" y="3"/>
                </a:moveTo>
                <a:lnTo>
                  <a:pt x="15309306" y="3"/>
                </a:lnTo>
                <a:lnTo>
                  <a:pt x="15309306" y="960299"/>
                </a:lnTo>
                <a:lnTo>
                  <a:pt x="14325934" y="960299"/>
                </a:lnTo>
                <a:close/>
                <a:moveTo>
                  <a:pt x="16538522" y="3"/>
                </a:moveTo>
                <a:lnTo>
                  <a:pt x="17521894" y="3"/>
                </a:lnTo>
                <a:lnTo>
                  <a:pt x="17521894" y="960299"/>
                </a:lnTo>
                <a:lnTo>
                  <a:pt x="16538522" y="960299"/>
                </a:lnTo>
                <a:close/>
                <a:moveTo>
                  <a:pt x="2212590" y="1"/>
                </a:moveTo>
                <a:lnTo>
                  <a:pt x="3195962" y="1"/>
                </a:lnTo>
                <a:lnTo>
                  <a:pt x="3195962" y="960298"/>
                </a:lnTo>
                <a:lnTo>
                  <a:pt x="2212590" y="960298"/>
                </a:lnTo>
                <a:close/>
                <a:moveTo>
                  <a:pt x="9934287" y="1"/>
                </a:moveTo>
                <a:lnTo>
                  <a:pt x="10906488" y="1"/>
                </a:lnTo>
                <a:lnTo>
                  <a:pt x="10906488" y="960297"/>
                </a:lnTo>
                <a:lnTo>
                  <a:pt x="9934287" y="960297"/>
                </a:lnTo>
                <a:close/>
                <a:moveTo>
                  <a:pt x="1106297" y="1"/>
                </a:moveTo>
                <a:lnTo>
                  <a:pt x="2089670" y="1"/>
                </a:lnTo>
                <a:lnTo>
                  <a:pt x="2089670" y="960297"/>
                </a:lnTo>
                <a:lnTo>
                  <a:pt x="1106297" y="960297"/>
                </a:lnTo>
                <a:close/>
                <a:moveTo>
                  <a:pt x="8827991" y="1"/>
                </a:moveTo>
                <a:lnTo>
                  <a:pt x="9800192" y="1"/>
                </a:lnTo>
                <a:lnTo>
                  <a:pt x="9800192" y="960297"/>
                </a:lnTo>
                <a:lnTo>
                  <a:pt x="8827991" y="960297"/>
                </a:lnTo>
                <a:close/>
                <a:moveTo>
                  <a:pt x="0" y="1"/>
                </a:moveTo>
                <a:lnTo>
                  <a:pt x="983372" y="1"/>
                </a:lnTo>
                <a:lnTo>
                  <a:pt x="983372" y="960297"/>
                </a:lnTo>
                <a:lnTo>
                  <a:pt x="0" y="960297"/>
                </a:lnTo>
                <a:close/>
                <a:moveTo>
                  <a:pt x="7721711" y="0"/>
                </a:moveTo>
                <a:lnTo>
                  <a:pt x="8693901" y="0"/>
                </a:lnTo>
                <a:lnTo>
                  <a:pt x="8693901" y="960297"/>
                </a:lnTo>
                <a:lnTo>
                  <a:pt x="7721711" y="96029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820429510"/>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userDrawn="1">
  <p:cSld name="11">
    <p:spTree>
      <p:nvGrpSpPr>
        <p:cNvPr id="1" name=""/>
        <p:cNvGrpSpPr/>
        <p:nvPr/>
      </p:nvGrpSpPr>
      <p:grpSpPr>
        <a:xfrm>
          <a:off x="0" y="0"/>
          <a:ext cx="0" cy="0"/>
          <a:chOff x="0" y="0"/>
          <a:chExt cx="0" cy="0"/>
        </a:xfrm>
      </p:grpSpPr>
      <p:sp>
        <p:nvSpPr>
          <p:cNvPr id="3" name="Рисунок 2"/>
          <p:cNvSpPr>
            <a:spLocks noGrp="1"/>
          </p:cNvSpPr>
          <p:nvPr>
            <p:ph type="pic" sz="quarter" idx="10"/>
          </p:nvPr>
        </p:nvSpPr>
        <p:spPr>
          <a:xfrm>
            <a:off x="1935145" y="3120406"/>
            <a:ext cx="5715000" cy="5715000"/>
          </a:xfrm>
          <a:custGeom>
            <a:avLst/>
            <a:gdLst>
              <a:gd name="connsiteX0" fmla="*/ 2857500 w 5715000"/>
              <a:gd name="connsiteY0" fmla="*/ 1598631 h 5715000"/>
              <a:gd name="connsiteX1" fmla="*/ 4116369 w 5715000"/>
              <a:gd name="connsiteY1" fmla="*/ 2857500 h 5715000"/>
              <a:gd name="connsiteX2" fmla="*/ 2857500 w 5715000"/>
              <a:gd name="connsiteY2" fmla="*/ 4116369 h 5715000"/>
              <a:gd name="connsiteX3" fmla="*/ 1598631 w 5715000"/>
              <a:gd name="connsiteY3" fmla="*/ 2857500 h 5715000"/>
              <a:gd name="connsiteX4" fmla="*/ 2857500 w 5715000"/>
              <a:gd name="connsiteY4" fmla="*/ 1598631 h 5715000"/>
              <a:gd name="connsiteX5" fmla="*/ 2857500 w 5715000"/>
              <a:gd name="connsiteY5" fmla="*/ 1477944 h 5715000"/>
              <a:gd name="connsiteX6" fmla="*/ 1477944 w 5715000"/>
              <a:gd name="connsiteY6" fmla="*/ 2857500 h 5715000"/>
              <a:gd name="connsiteX7" fmla="*/ 2857500 w 5715000"/>
              <a:gd name="connsiteY7" fmla="*/ 4237056 h 5715000"/>
              <a:gd name="connsiteX8" fmla="*/ 4237056 w 5715000"/>
              <a:gd name="connsiteY8" fmla="*/ 2857500 h 5715000"/>
              <a:gd name="connsiteX9" fmla="*/ 2857500 w 5715000"/>
              <a:gd name="connsiteY9" fmla="*/ 1477944 h 5715000"/>
              <a:gd name="connsiteX10" fmla="*/ 2857500 w 5715000"/>
              <a:gd name="connsiteY10" fmla="*/ 0 h 5715000"/>
              <a:gd name="connsiteX11" fmla="*/ 5715000 w 5715000"/>
              <a:gd name="connsiteY11" fmla="*/ 2857500 h 5715000"/>
              <a:gd name="connsiteX12" fmla="*/ 2857500 w 5715000"/>
              <a:gd name="connsiteY12" fmla="*/ 5715000 h 5715000"/>
              <a:gd name="connsiteX13" fmla="*/ 0 w 5715000"/>
              <a:gd name="connsiteY13" fmla="*/ 2857500 h 5715000"/>
              <a:gd name="connsiteX14" fmla="*/ 2857500 w 5715000"/>
              <a:gd name="connsiteY14" fmla="*/ 0 h 571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15000" h="5715000">
                <a:moveTo>
                  <a:pt x="2857500" y="1598631"/>
                </a:moveTo>
                <a:cubicBezTo>
                  <a:pt x="3552754" y="1598631"/>
                  <a:pt x="4116369" y="2162246"/>
                  <a:pt x="4116369" y="2857500"/>
                </a:cubicBezTo>
                <a:cubicBezTo>
                  <a:pt x="4116369" y="3552754"/>
                  <a:pt x="3552754" y="4116369"/>
                  <a:pt x="2857500" y="4116369"/>
                </a:cubicBezTo>
                <a:cubicBezTo>
                  <a:pt x="2162246" y="4116369"/>
                  <a:pt x="1598631" y="3552754"/>
                  <a:pt x="1598631" y="2857500"/>
                </a:cubicBezTo>
                <a:cubicBezTo>
                  <a:pt x="1598631" y="2162246"/>
                  <a:pt x="2162246" y="1598631"/>
                  <a:pt x="2857500" y="1598631"/>
                </a:cubicBezTo>
                <a:close/>
                <a:moveTo>
                  <a:pt x="2857500" y="1477944"/>
                </a:moveTo>
                <a:cubicBezTo>
                  <a:pt x="2095592" y="1477944"/>
                  <a:pt x="1477944" y="2095592"/>
                  <a:pt x="1477944" y="2857500"/>
                </a:cubicBezTo>
                <a:cubicBezTo>
                  <a:pt x="1477944" y="3619408"/>
                  <a:pt x="2095592" y="4237056"/>
                  <a:pt x="2857500" y="4237056"/>
                </a:cubicBezTo>
                <a:cubicBezTo>
                  <a:pt x="3619408" y="4237056"/>
                  <a:pt x="4237056" y="3619408"/>
                  <a:pt x="4237056" y="2857500"/>
                </a:cubicBezTo>
                <a:cubicBezTo>
                  <a:pt x="4237056" y="2095592"/>
                  <a:pt x="3619408" y="1477944"/>
                  <a:pt x="2857500" y="1477944"/>
                </a:cubicBezTo>
                <a:close/>
                <a:moveTo>
                  <a:pt x="2857500" y="0"/>
                </a:moveTo>
                <a:cubicBezTo>
                  <a:pt x="4435654" y="0"/>
                  <a:pt x="5715000" y="1279346"/>
                  <a:pt x="5715000" y="2857500"/>
                </a:cubicBezTo>
                <a:cubicBezTo>
                  <a:pt x="5715000" y="4435654"/>
                  <a:pt x="4435654" y="5715000"/>
                  <a:pt x="2857500" y="5715000"/>
                </a:cubicBezTo>
                <a:cubicBezTo>
                  <a:pt x="1279346" y="5715000"/>
                  <a:pt x="0" y="4435654"/>
                  <a:pt x="0" y="2857500"/>
                </a:cubicBezTo>
                <a:cubicBezTo>
                  <a:pt x="0" y="1279346"/>
                  <a:pt x="1279346" y="0"/>
                  <a:pt x="2857500"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solidFill>
                  <a:schemeClr val="tx1"/>
                </a:solidFill>
              </a:defRPr>
            </a:lvl1pPr>
          </a:lstStyle>
          <a:p>
            <a:pPr lvl="0"/>
            <a:endParaRPr lang="en-US"/>
          </a:p>
        </p:txBody>
      </p:sp>
      <p:sp>
        <p:nvSpPr>
          <p:cNvPr id="5" name="TextBox 4">
            <a:extLst>
              <a:ext uri="{FF2B5EF4-FFF2-40B4-BE49-F238E27FC236}">
                <a16:creationId xmlns:a16="http://schemas.microsoft.com/office/drawing/2014/main" id="{0A3DA177-AAA6-C747-A532-94EF5F52383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80DA256F-1B39-D84D-ADC2-E026A1B4146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279F553-21CE-294B-AEC6-45ABDBAE9CB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2312118682"/>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userDrawn="1">
  <p:cSld name="12">
    <p:spTree>
      <p:nvGrpSpPr>
        <p:cNvPr id="1" name=""/>
        <p:cNvGrpSpPr/>
        <p:nvPr/>
      </p:nvGrpSpPr>
      <p:grpSpPr>
        <a:xfrm>
          <a:off x="0" y="0"/>
          <a:ext cx="0" cy="0"/>
          <a:chOff x="0" y="0"/>
          <a:chExt cx="0" cy="0"/>
        </a:xfrm>
      </p:grpSpPr>
      <p:sp>
        <p:nvSpPr>
          <p:cNvPr id="3" name="Freeform 9"/>
          <p:cNvSpPr>
            <a:spLocks noGrp="1" noEditPoints="1"/>
          </p:cNvSpPr>
          <p:nvPr>
            <p:ph type="pic" sz="quarter" idx="10"/>
          </p:nvPr>
        </p:nvSpPr>
        <p:spPr bwMode="auto">
          <a:xfrm>
            <a:off x="1610782" y="2576586"/>
            <a:ext cx="6363725" cy="6363727"/>
          </a:xfrm>
          <a:custGeom>
            <a:avLst/>
            <a:gdLst>
              <a:gd name="T0" fmla="*/ 1402 w 2805"/>
              <a:gd name="T1" fmla="*/ 0 h 2803"/>
              <a:gd name="T2" fmla="*/ 2805 w 2805"/>
              <a:gd name="T3" fmla="*/ 1401 h 2803"/>
              <a:gd name="T4" fmla="*/ 1402 w 2805"/>
              <a:gd name="T5" fmla="*/ 2803 h 2803"/>
              <a:gd name="T6" fmla="*/ 0 w 2805"/>
              <a:gd name="T7" fmla="*/ 1401 h 2803"/>
              <a:gd name="T8" fmla="*/ 1402 w 2805"/>
              <a:gd name="T9" fmla="*/ 0 h 2803"/>
              <a:gd name="T10" fmla="*/ 1402 w 2805"/>
              <a:gd name="T11" fmla="*/ 740 h 2803"/>
              <a:gd name="T12" fmla="*/ 2065 w 2805"/>
              <a:gd name="T13" fmla="*/ 1401 h 2803"/>
              <a:gd name="T14" fmla="*/ 1402 w 2805"/>
              <a:gd name="T15" fmla="*/ 2063 h 2803"/>
              <a:gd name="T16" fmla="*/ 741 w 2805"/>
              <a:gd name="T17" fmla="*/ 1401 h 2803"/>
              <a:gd name="T18" fmla="*/ 1402 w 2805"/>
              <a:gd name="T19" fmla="*/ 740 h 2803"/>
              <a:gd name="T20" fmla="*/ 1402 w 2805"/>
              <a:gd name="T21" fmla="*/ 655 h 2803"/>
              <a:gd name="T22" fmla="*/ 2150 w 2805"/>
              <a:gd name="T23" fmla="*/ 1401 h 2803"/>
              <a:gd name="T24" fmla="*/ 1402 w 2805"/>
              <a:gd name="T25" fmla="*/ 2148 h 2803"/>
              <a:gd name="T26" fmla="*/ 655 w 2805"/>
              <a:gd name="T27" fmla="*/ 1401 h 2803"/>
              <a:gd name="T28" fmla="*/ 1402 w 2805"/>
              <a:gd name="T29" fmla="*/ 655 h 2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05" h="2803">
                <a:moveTo>
                  <a:pt x="1402" y="0"/>
                </a:moveTo>
                <a:lnTo>
                  <a:pt x="2805" y="1401"/>
                </a:lnTo>
                <a:lnTo>
                  <a:pt x="1402" y="2803"/>
                </a:lnTo>
                <a:lnTo>
                  <a:pt x="0" y="1401"/>
                </a:lnTo>
                <a:lnTo>
                  <a:pt x="1402" y="0"/>
                </a:lnTo>
                <a:close/>
                <a:moveTo>
                  <a:pt x="1402" y="740"/>
                </a:moveTo>
                <a:lnTo>
                  <a:pt x="2065" y="1401"/>
                </a:lnTo>
                <a:lnTo>
                  <a:pt x="1402" y="2063"/>
                </a:lnTo>
                <a:lnTo>
                  <a:pt x="741" y="1401"/>
                </a:lnTo>
                <a:lnTo>
                  <a:pt x="1402" y="740"/>
                </a:lnTo>
                <a:close/>
                <a:moveTo>
                  <a:pt x="1402" y="655"/>
                </a:moveTo>
                <a:lnTo>
                  <a:pt x="2150" y="1401"/>
                </a:lnTo>
                <a:lnTo>
                  <a:pt x="1402" y="2148"/>
                </a:lnTo>
                <a:lnTo>
                  <a:pt x="655" y="1401"/>
                </a:lnTo>
                <a:lnTo>
                  <a:pt x="1402" y="655"/>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0858493-6897-1548-907D-4D138968EF4C}"/>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AFBB9B-B0AC-454F-8BB0-5BE56A30B5C9}"/>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3998847"/>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userDrawn="1">
  <p:cSld name="13">
    <p:spTree>
      <p:nvGrpSpPr>
        <p:cNvPr id="1" name=""/>
        <p:cNvGrpSpPr/>
        <p:nvPr/>
      </p:nvGrpSpPr>
      <p:grpSpPr>
        <a:xfrm>
          <a:off x="0" y="0"/>
          <a:ext cx="0" cy="0"/>
          <a:chOff x="0" y="0"/>
          <a:chExt cx="0" cy="0"/>
        </a:xfrm>
      </p:grpSpPr>
      <p:sp>
        <p:nvSpPr>
          <p:cNvPr id="3" name="Freeform 10"/>
          <p:cNvSpPr>
            <a:spLocks noGrp="1" noChangeAspect="1" noEditPoints="1"/>
          </p:cNvSpPr>
          <p:nvPr>
            <p:ph type="pic" sz="quarter" idx="10"/>
          </p:nvPr>
        </p:nvSpPr>
        <p:spPr bwMode="auto">
          <a:xfrm flipH="1">
            <a:off x="-1" y="0"/>
            <a:ext cx="14712019" cy="4511040"/>
          </a:xfrm>
          <a:custGeom>
            <a:avLst/>
            <a:gdLst>
              <a:gd name="T0" fmla="*/ 6457 w 7550"/>
              <a:gd name="T1" fmla="*/ 903 h 2315"/>
              <a:gd name="T2" fmla="*/ 6417 w 7550"/>
              <a:gd name="T3" fmla="*/ 1027 h 2315"/>
              <a:gd name="T4" fmla="*/ 6432 w 7550"/>
              <a:gd name="T5" fmla="*/ 1156 h 2315"/>
              <a:gd name="T6" fmla="*/ 6503 w 7550"/>
              <a:gd name="T7" fmla="*/ 1270 h 2315"/>
              <a:gd name="T8" fmla="*/ 6617 w 7550"/>
              <a:gd name="T9" fmla="*/ 1341 h 2315"/>
              <a:gd name="T10" fmla="*/ 6746 w 7550"/>
              <a:gd name="T11" fmla="*/ 1356 h 2315"/>
              <a:gd name="T12" fmla="*/ 6871 w 7550"/>
              <a:gd name="T13" fmla="*/ 1316 h 2315"/>
              <a:gd name="T14" fmla="*/ 4907 w 7550"/>
              <a:gd name="T15" fmla="*/ 1501 h 2315"/>
              <a:gd name="T16" fmla="*/ 4836 w 7550"/>
              <a:gd name="T17" fmla="*/ 1615 h 2315"/>
              <a:gd name="T18" fmla="*/ 4821 w 7550"/>
              <a:gd name="T19" fmla="*/ 1745 h 2315"/>
              <a:gd name="T20" fmla="*/ 4861 w 7550"/>
              <a:gd name="T21" fmla="*/ 1870 h 2315"/>
              <a:gd name="T22" fmla="*/ 4955 w 7550"/>
              <a:gd name="T23" fmla="*/ 1968 h 2315"/>
              <a:gd name="T24" fmla="*/ 5078 w 7550"/>
              <a:gd name="T25" fmla="*/ 2014 h 2315"/>
              <a:gd name="T26" fmla="*/ 5207 w 7550"/>
              <a:gd name="T27" fmla="*/ 2004 h 2315"/>
              <a:gd name="T28" fmla="*/ 5324 w 7550"/>
              <a:gd name="T29" fmla="*/ 1940 h 2315"/>
              <a:gd name="T30" fmla="*/ 3635 w 7550"/>
              <a:gd name="T31" fmla="*/ 1847 h 2315"/>
              <a:gd name="T32" fmla="*/ 3588 w 7550"/>
              <a:gd name="T33" fmla="*/ 1970 h 2315"/>
              <a:gd name="T34" fmla="*/ 3597 w 7550"/>
              <a:gd name="T35" fmla="*/ 2100 h 2315"/>
              <a:gd name="T36" fmla="*/ 3663 w 7550"/>
              <a:gd name="T37" fmla="*/ 2216 h 2315"/>
              <a:gd name="T38" fmla="*/ 3773 w 7550"/>
              <a:gd name="T39" fmla="*/ 2293 h 2315"/>
              <a:gd name="T40" fmla="*/ 3901 w 7550"/>
              <a:gd name="T41" fmla="*/ 2315 h 2315"/>
              <a:gd name="T42" fmla="*/ 4028 w 7550"/>
              <a:gd name="T43" fmla="*/ 2281 h 2315"/>
              <a:gd name="T44" fmla="*/ 4538 w 7550"/>
              <a:gd name="T45" fmla="*/ 0 h 2315"/>
              <a:gd name="T46" fmla="*/ 3395 w 7550"/>
              <a:gd name="T47" fmla="*/ 1176 h 2315"/>
              <a:gd name="T48" fmla="*/ 3373 w 7550"/>
              <a:gd name="T49" fmla="*/ 1305 h 2315"/>
              <a:gd name="T50" fmla="*/ 3407 w 7550"/>
              <a:gd name="T51" fmla="*/ 1431 h 2315"/>
              <a:gd name="T52" fmla="*/ 3496 w 7550"/>
              <a:gd name="T53" fmla="*/ 1535 h 2315"/>
              <a:gd name="T54" fmla="*/ 3616 w 7550"/>
              <a:gd name="T55" fmla="*/ 1587 h 2315"/>
              <a:gd name="T56" fmla="*/ 3747 w 7550"/>
              <a:gd name="T57" fmla="*/ 1584 h 2315"/>
              <a:gd name="T58" fmla="*/ 3866 w 7550"/>
              <a:gd name="T59" fmla="*/ 1525 h 2315"/>
              <a:gd name="T60" fmla="*/ 2175 w 7550"/>
              <a:gd name="T61" fmla="*/ 1432 h 2315"/>
              <a:gd name="T62" fmla="*/ 2122 w 7550"/>
              <a:gd name="T63" fmla="*/ 1553 h 2315"/>
              <a:gd name="T64" fmla="*/ 2125 w 7550"/>
              <a:gd name="T65" fmla="*/ 1682 h 2315"/>
              <a:gd name="T66" fmla="*/ 2184 w 7550"/>
              <a:gd name="T67" fmla="*/ 1801 h 2315"/>
              <a:gd name="T68" fmla="*/ 2291 w 7550"/>
              <a:gd name="T69" fmla="*/ 1885 h 2315"/>
              <a:gd name="T70" fmla="*/ 2418 w 7550"/>
              <a:gd name="T71" fmla="*/ 1913 h 2315"/>
              <a:gd name="T72" fmla="*/ 2546 w 7550"/>
              <a:gd name="T73" fmla="*/ 1885 h 2315"/>
              <a:gd name="T74" fmla="*/ 3522 w 7550"/>
              <a:gd name="T75" fmla="*/ 0 h 2315"/>
              <a:gd name="T76" fmla="*/ 1012 w 7550"/>
              <a:gd name="T77" fmla="*/ 1680 h 2315"/>
              <a:gd name="T78" fmla="*/ 983 w 7550"/>
              <a:gd name="T79" fmla="*/ 1807 h 2315"/>
              <a:gd name="T80" fmla="*/ 1012 w 7550"/>
              <a:gd name="T81" fmla="*/ 1935 h 2315"/>
              <a:gd name="T82" fmla="*/ 1094 w 7550"/>
              <a:gd name="T83" fmla="*/ 2043 h 2315"/>
              <a:gd name="T84" fmla="*/ 1213 w 7550"/>
              <a:gd name="T85" fmla="*/ 2101 h 2315"/>
              <a:gd name="T86" fmla="*/ 1343 w 7550"/>
              <a:gd name="T87" fmla="*/ 2104 h 2315"/>
              <a:gd name="T88" fmla="*/ 1465 w 7550"/>
              <a:gd name="T89" fmla="*/ 2052 h 2315"/>
              <a:gd name="T90" fmla="*/ 67 w 7550"/>
              <a:gd name="T91" fmla="*/ 1664 h 2315"/>
              <a:gd name="T92" fmla="*/ 9 w 7550"/>
              <a:gd name="T93" fmla="*/ 1783 h 2315"/>
              <a:gd name="T94" fmla="*/ 6 w 7550"/>
              <a:gd name="T95" fmla="*/ 1913 h 2315"/>
              <a:gd name="T96" fmla="*/ 58 w 7550"/>
              <a:gd name="T97" fmla="*/ 2034 h 2315"/>
              <a:gd name="T98" fmla="*/ 161 w 7550"/>
              <a:gd name="T99" fmla="*/ 2122 h 2315"/>
              <a:gd name="T100" fmla="*/ 288 w 7550"/>
              <a:gd name="T101" fmla="*/ 2156 h 2315"/>
              <a:gd name="T102" fmla="*/ 417 w 7550"/>
              <a:gd name="T103" fmla="*/ 2135 h 2315"/>
              <a:gd name="T104" fmla="*/ 2585 w 7550"/>
              <a:gd name="T105" fmla="*/ 0 h 2315"/>
              <a:gd name="T106" fmla="*/ 100 w 7550"/>
              <a:gd name="T107" fmla="*/ 712 h 2315"/>
              <a:gd name="T108" fmla="*/ 66 w 7550"/>
              <a:gd name="T109" fmla="*/ 839 h 2315"/>
              <a:gd name="T110" fmla="*/ 88 w 7550"/>
              <a:gd name="T111" fmla="*/ 968 h 2315"/>
              <a:gd name="T112" fmla="*/ 166 w 7550"/>
              <a:gd name="T113" fmla="*/ 1078 h 2315"/>
              <a:gd name="T114" fmla="*/ 282 w 7550"/>
              <a:gd name="T115" fmla="*/ 1143 h 2315"/>
              <a:gd name="T116" fmla="*/ 412 w 7550"/>
              <a:gd name="T117" fmla="*/ 1152 h 2315"/>
              <a:gd name="T118" fmla="*/ 534 w 7550"/>
              <a:gd name="T119" fmla="*/ 1106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50" h="2315">
                <a:moveTo>
                  <a:pt x="7550" y="651"/>
                </a:moveTo>
                <a:lnTo>
                  <a:pt x="7550" y="0"/>
                </a:lnTo>
                <a:lnTo>
                  <a:pt x="7346" y="0"/>
                </a:lnTo>
                <a:lnTo>
                  <a:pt x="6503" y="842"/>
                </a:lnTo>
                <a:lnTo>
                  <a:pt x="6492" y="853"/>
                </a:lnTo>
                <a:lnTo>
                  <a:pt x="6482" y="865"/>
                </a:lnTo>
                <a:lnTo>
                  <a:pt x="6473" y="877"/>
                </a:lnTo>
                <a:lnTo>
                  <a:pt x="6465" y="890"/>
                </a:lnTo>
                <a:lnTo>
                  <a:pt x="6457" y="903"/>
                </a:lnTo>
                <a:lnTo>
                  <a:pt x="6450" y="916"/>
                </a:lnTo>
                <a:lnTo>
                  <a:pt x="6443" y="929"/>
                </a:lnTo>
                <a:lnTo>
                  <a:pt x="6437" y="942"/>
                </a:lnTo>
                <a:lnTo>
                  <a:pt x="6432" y="956"/>
                </a:lnTo>
                <a:lnTo>
                  <a:pt x="6428" y="970"/>
                </a:lnTo>
                <a:lnTo>
                  <a:pt x="6424" y="984"/>
                </a:lnTo>
                <a:lnTo>
                  <a:pt x="6421" y="998"/>
                </a:lnTo>
                <a:lnTo>
                  <a:pt x="6418" y="1012"/>
                </a:lnTo>
                <a:lnTo>
                  <a:pt x="6417" y="1027"/>
                </a:lnTo>
                <a:lnTo>
                  <a:pt x="6416" y="1042"/>
                </a:lnTo>
                <a:lnTo>
                  <a:pt x="6415" y="1057"/>
                </a:lnTo>
                <a:lnTo>
                  <a:pt x="6416" y="1071"/>
                </a:lnTo>
                <a:lnTo>
                  <a:pt x="6417" y="1085"/>
                </a:lnTo>
                <a:lnTo>
                  <a:pt x="6418" y="1100"/>
                </a:lnTo>
                <a:lnTo>
                  <a:pt x="6421" y="1114"/>
                </a:lnTo>
                <a:lnTo>
                  <a:pt x="6424" y="1128"/>
                </a:lnTo>
                <a:lnTo>
                  <a:pt x="6428" y="1142"/>
                </a:lnTo>
                <a:lnTo>
                  <a:pt x="6432" y="1156"/>
                </a:lnTo>
                <a:lnTo>
                  <a:pt x="6437" y="1170"/>
                </a:lnTo>
                <a:lnTo>
                  <a:pt x="6443" y="1183"/>
                </a:lnTo>
                <a:lnTo>
                  <a:pt x="6450" y="1196"/>
                </a:lnTo>
                <a:lnTo>
                  <a:pt x="6457" y="1210"/>
                </a:lnTo>
                <a:lnTo>
                  <a:pt x="6465" y="1223"/>
                </a:lnTo>
                <a:lnTo>
                  <a:pt x="6473" y="1235"/>
                </a:lnTo>
                <a:lnTo>
                  <a:pt x="6482" y="1247"/>
                </a:lnTo>
                <a:lnTo>
                  <a:pt x="6492" y="1259"/>
                </a:lnTo>
                <a:lnTo>
                  <a:pt x="6503" y="1270"/>
                </a:lnTo>
                <a:lnTo>
                  <a:pt x="6514" y="1281"/>
                </a:lnTo>
                <a:lnTo>
                  <a:pt x="6526" y="1291"/>
                </a:lnTo>
                <a:lnTo>
                  <a:pt x="6538" y="1300"/>
                </a:lnTo>
                <a:lnTo>
                  <a:pt x="6550" y="1308"/>
                </a:lnTo>
                <a:lnTo>
                  <a:pt x="6564" y="1316"/>
                </a:lnTo>
                <a:lnTo>
                  <a:pt x="6577" y="1324"/>
                </a:lnTo>
                <a:lnTo>
                  <a:pt x="6590" y="1330"/>
                </a:lnTo>
                <a:lnTo>
                  <a:pt x="6603" y="1336"/>
                </a:lnTo>
                <a:lnTo>
                  <a:pt x="6617" y="1341"/>
                </a:lnTo>
                <a:lnTo>
                  <a:pt x="6631" y="1345"/>
                </a:lnTo>
                <a:lnTo>
                  <a:pt x="6645" y="1349"/>
                </a:lnTo>
                <a:lnTo>
                  <a:pt x="6659" y="1352"/>
                </a:lnTo>
                <a:lnTo>
                  <a:pt x="6673" y="1355"/>
                </a:lnTo>
                <a:lnTo>
                  <a:pt x="6688" y="1356"/>
                </a:lnTo>
                <a:lnTo>
                  <a:pt x="6702" y="1357"/>
                </a:lnTo>
                <a:lnTo>
                  <a:pt x="6717" y="1358"/>
                </a:lnTo>
                <a:lnTo>
                  <a:pt x="6732" y="1357"/>
                </a:lnTo>
                <a:lnTo>
                  <a:pt x="6746" y="1356"/>
                </a:lnTo>
                <a:lnTo>
                  <a:pt x="6761" y="1355"/>
                </a:lnTo>
                <a:lnTo>
                  <a:pt x="6775" y="1352"/>
                </a:lnTo>
                <a:lnTo>
                  <a:pt x="6789" y="1349"/>
                </a:lnTo>
                <a:lnTo>
                  <a:pt x="6803" y="1345"/>
                </a:lnTo>
                <a:lnTo>
                  <a:pt x="6817" y="1341"/>
                </a:lnTo>
                <a:lnTo>
                  <a:pt x="6831" y="1336"/>
                </a:lnTo>
                <a:lnTo>
                  <a:pt x="6844" y="1330"/>
                </a:lnTo>
                <a:lnTo>
                  <a:pt x="6858" y="1324"/>
                </a:lnTo>
                <a:lnTo>
                  <a:pt x="6871" y="1316"/>
                </a:lnTo>
                <a:lnTo>
                  <a:pt x="6884" y="1308"/>
                </a:lnTo>
                <a:lnTo>
                  <a:pt x="6896" y="1300"/>
                </a:lnTo>
                <a:lnTo>
                  <a:pt x="6908" y="1291"/>
                </a:lnTo>
                <a:lnTo>
                  <a:pt x="6920" y="1281"/>
                </a:lnTo>
                <a:lnTo>
                  <a:pt x="6931" y="1270"/>
                </a:lnTo>
                <a:lnTo>
                  <a:pt x="7550" y="651"/>
                </a:lnTo>
                <a:close/>
                <a:moveTo>
                  <a:pt x="7265" y="0"/>
                </a:moveTo>
                <a:lnTo>
                  <a:pt x="6409" y="0"/>
                </a:lnTo>
                <a:lnTo>
                  <a:pt x="4907" y="1501"/>
                </a:lnTo>
                <a:lnTo>
                  <a:pt x="4897" y="1512"/>
                </a:lnTo>
                <a:lnTo>
                  <a:pt x="4887" y="1524"/>
                </a:lnTo>
                <a:lnTo>
                  <a:pt x="4878" y="1537"/>
                </a:lnTo>
                <a:lnTo>
                  <a:pt x="4869" y="1549"/>
                </a:lnTo>
                <a:lnTo>
                  <a:pt x="4861" y="1562"/>
                </a:lnTo>
                <a:lnTo>
                  <a:pt x="4854" y="1575"/>
                </a:lnTo>
                <a:lnTo>
                  <a:pt x="4847" y="1588"/>
                </a:lnTo>
                <a:lnTo>
                  <a:pt x="4842" y="1601"/>
                </a:lnTo>
                <a:lnTo>
                  <a:pt x="4836" y="1615"/>
                </a:lnTo>
                <a:lnTo>
                  <a:pt x="4832" y="1629"/>
                </a:lnTo>
                <a:lnTo>
                  <a:pt x="4828" y="1643"/>
                </a:lnTo>
                <a:lnTo>
                  <a:pt x="4825" y="1657"/>
                </a:lnTo>
                <a:lnTo>
                  <a:pt x="4823" y="1671"/>
                </a:lnTo>
                <a:lnTo>
                  <a:pt x="4821" y="1686"/>
                </a:lnTo>
                <a:lnTo>
                  <a:pt x="4820" y="1701"/>
                </a:lnTo>
                <a:lnTo>
                  <a:pt x="4820" y="1716"/>
                </a:lnTo>
                <a:lnTo>
                  <a:pt x="4820" y="1730"/>
                </a:lnTo>
                <a:lnTo>
                  <a:pt x="4821" y="1745"/>
                </a:lnTo>
                <a:lnTo>
                  <a:pt x="4823" y="1759"/>
                </a:lnTo>
                <a:lnTo>
                  <a:pt x="4825" y="1773"/>
                </a:lnTo>
                <a:lnTo>
                  <a:pt x="4828" y="1787"/>
                </a:lnTo>
                <a:lnTo>
                  <a:pt x="4832" y="1801"/>
                </a:lnTo>
                <a:lnTo>
                  <a:pt x="4836" y="1815"/>
                </a:lnTo>
                <a:lnTo>
                  <a:pt x="4842" y="1829"/>
                </a:lnTo>
                <a:lnTo>
                  <a:pt x="4847" y="1842"/>
                </a:lnTo>
                <a:lnTo>
                  <a:pt x="4854" y="1857"/>
                </a:lnTo>
                <a:lnTo>
                  <a:pt x="4861" y="1870"/>
                </a:lnTo>
                <a:lnTo>
                  <a:pt x="4869" y="1882"/>
                </a:lnTo>
                <a:lnTo>
                  <a:pt x="4878" y="1894"/>
                </a:lnTo>
                <a:lnTo>
                  <a:pt x="4887" y="1906"/>
                </a:lnTo>
                <a:lnTo>
                  <a:pt x="4897" y="1918"/>
                </a:lnTo>
                <a:lnTo>
                  <a:pt x="4907" y="1929"/>
                </a:lnTo>
                <a:lnTo>
                  <a:pt x="4919" y="1940"/>
                </a:lnTo>
                <a:lnTo>
                  <a:pt x="4930" y="1950"/>
                </a:lnTo>
                <a:lnTo>
                  <a:pt x="4942" y="1959"/>
                </a:lnTo>
                <a:lnTo>
                  <a:pt x="4955" y="1968"/>
                </a:lnTo>
                <a:lnTo>
                  <a:pt x="4968" y="1975"/>
                </a:lnTo>
                <a:lnTo>
                  <a:pt x="4981" y="1983"/>
                </a:lnTo>
                <a:lnTo>
                  <a:pt x="4994" y="1989"/>
                </a:lnTo>
                <a:lnTo>
                  <a:pt x="5008" y="1995"/>
                </a:lnTo>
                <a:lnTo>
                  <a:pt x="5021" y="2000"/>
                </a:lnTo>
                <a:lnTo>
                  <a:pt x="5035" y="2004"/>
                </a:lnTo>
                <a:lnTo>
                  <a:pt x="5049" y="2008"/>
                </a:lnTo>
                <a:lnTo>
                  <a:pt x="5063" y="2011"/>
                </a:lnTo>
                <a:lnTo>
                  <a:pt x="5078" y="2014"/>
                </a:lnTo>
                <a:lnTo>
                  <a:pt x="5092" y="2015"/>
                </a:lnTo>
                <a:lnTo>
                  <a:pt x="5107" y="2016"/>
                </a:lnTo>
                <a:lnTo>
                  <a:pt x="5122" y="2018"/>
                </a:lnTo>
                <a:lnTo>
                  <a:pt x="5136" y="2016"/>
                </a:lnTo>
                <a:lnTo>
                  <a:pt x="5151" y="2015"/>
                </a:lnTo>
                <a:lnTo>
                  <a:pt x="5165" y="2014"/>
                </a:lnTo>
                <a:lnTo>
                  <a:pt x="5179" y="2011"/>
                </a:lnTo>
                <a:lnTo>
                  <a:pt x="5193" y="2008"/>
                </a:lnTo>
                <a:lnTo>
                  <a:pt x="5207" y="2004"/>
                </a:lnTo>
                <a:lnTo>
                  <a:pt x="5221" y="2000"/>
                </a:lnTo>
                <a:lnTo>
                  <a:pt x="5235" y="1995"/>
                </a:lnTo>
                <a:lnTo>
                  <a:pt x="5249" y="1989"/>
                </a:lnTo>
                <a:lnTo>
                  <a:pt x="5263" y="1983"/>
                </a:lnTo>
                <a:lnTo>
                  <a:pt x="5276" y="1975"/>
                </a:lnTo>
                <a:lnTo>
                  <a:pt x="5288" y="1968"/>
                </a:lnTo>
                <a:lnTo>
                  <a:pt x="5301" y="1959"/>
                </a:lnTo>
                <a:lnTo>
                  <a:pt x="5313" y="1950"/>
                </a:lnTo>
                <a:lnTo>
                  <a:pt x="5324" y="1940"/>
                </a:lnTo>
                <a:lnTo>
                  <a:pt x="5335" y="1929"/>
                </a:lnTo>
                <a:lnTo>
                  <a:pt x="7265" y="0"/>
                </a:lnTo>
                <a:close/>
                <a:moveTo>
                  <a:pt x="6330" y="0"/>
                </a:moveTo>
                <a:lnTo>
                  <a:pt x="5474" y="0"/>
                </a:lnTo>
                <a:lnTo>
                  <a:pt x="3673" y="1800"/>
                </a:lnTo>
                <a:lnTo>
                  <a:pt x="3663" y="1811"/>
                </a:lnTo>
                <a:lnTo>
                  <a:pt x="3653" y="1822"/>
                </a:lnTo>
                <a:lnTo>
                  <a:pt x="3644" y="1834"/>
                </a:lnTo>
                <a:lnTo>
                  <a:pt x="3635" y="1847"/>
                </a:lnTo>
                <a:lnTo>
                  <a:pt x="3626" y="1860"/>
                </a:lnTo>
                <a:lnTo>
                  <a:pt x="3619" y="1873"/>
                </a:lnTo>
                <a:lnTo>
                  <a:pt x="3613" y="1886"/>
                </a:lnTo>
                <a:lnTo>
                  <a:pt x="3607" y="1900"/>
                </a:lnTo>
                <a:lnTo>
                  <a:pt x="3602" y="1914"/>
                </a:lnTo>
                <a:lnTo>
                  <a:pt x="3597" y="1927"/>
                </a:lnTo>
                <a:lnTo>
                  <a:pt x="3593" y="1941"/>
                </a:lnTo>
                <a:lnTo>
                  <a:pt x="3590" y="1956"/>
                </a:lnTo>
                <a:lnTo>
                  <a:pt x="3588" y="1970"/>
                </a:lnTo>
                <a:lnTo>
                  <a:pt x="3586" y="1984"/>
                </a:lnTo>
                <a:lnTo>
                  <a:pt x="3585" y="1999"/>
                </a:lnTo>
                <a:lnTo>
                  <a:pt x="3585" y="2013"/>
                </a:lnTo>
                <a:lnTo>
                  <a:pt x="3585" y="2029"/>
                </a:lnTo>
                <a:lnTo>
                  <a:pt x="3586" y="2043"/>
                </a:lnTo>
                <a:lnTo>
                  <a:pt x="3588" y="2057"/>
                </a:lnTo>
                <a:lnTo>
                  <a:pt x="3590" y="2072"/>
                </a:lnTo>
                <a:lnTo>
                  <a:pt x="3593" y="2086"/>
                </a:lnTo>
                <a:lnTo>
                  <a:pt x="3597" y="2100"/>
                </a:lnTo>
                <a:lnTo>
                  <a:pt x="3602" y="2114"/>
                </a:lnTo>
                <a:lnTo>
                  <a:pt x="3607" y="2127"/>
                </a:lnTo>
                <a:lnTo>
                  <a:pt x="3613" y="2141"/>
                </a:lnTo>
                <a:lnTo>
                  <a:pt x="3619" y="2154"/>
                </a:lnTo>
                <a:lnTo>
                  <a:pt x="3626" y="2167"/>
                </a:lnTo>
                <a:lnTo>
                  <a:pt x="3635" y="2181"/>
                </a:lnTo>
                <a:lnTo>
                  <a:pt x="3644" y="2193"/>
                </a:lnTo>
                <a:lnTo>
                  <a:pt x="3653" y="2205"/>
                </a:lnTo>
                <a:lnTo>
                  <a:pt x="3663" y="2216"/>
                </a:lnTo>
                <a:lnTo>
                  <a:pt x="3673" y="2228"/>
                </a:lnTo>
                <a:lnTo>
                  <a:pt x="3685" y="2238"/>
                </a:lnTo>
                <a:lnTo>
                  <a:pt x="3696" y="2248"/>
                </a:lnTo>
                <a:lnTo>
                  <a:pt x="3708" y="2257"/>
                </a:lnTo>
                <a:lnTo>
                  <a:pt x="3720" y="2266"/>
                </a:lnTo>
                <a:lnTo>
                  <a:pt x="3733" y="2274"/>
                </a:lnTo>
                <a:lnTo>
                  <a:pt x="3746" y="2281"/>
                </a:lnTo>
                <a:lnTo>
                  <a:pt x="3759" y="2287"/>
                </a:lnTo>
                <a:lnTo>
                  <a:pt x="3773" y="2293"/>
                </a:lnTo>
                <a:lnTo>
                  <a:pt x="3787" y="2298"/>
                </a:lnTo>
                <a:lnTo>
                  <a:pt x="3801" y="2303"/>
                </a:lnTo>
                <a:lnTo>
                  <a:pt x="3815" y="2307"/>
                </a:lnTo>
                <a:lnTo>
                  <a:pt x="3829" y="2310"/>
                </a:lnTo>
                <a:lnTo>
                  <a:pt x="3844" y="2312"/>
                </a:lnTo>
                <a:lnTo>
                  <a:pt x="3858" y="2314"/>
                </a:lnTo>
                <a:lnTo>
                  <a:pt x="3872" y="2315"/>
                </a:lnTo>
                <a:lnTo>
                  <a:pt x="3887" y="2315"/>
                </a:lnTo>
                <a:lnTo>
                  <a:pt x="3901" y="2315"/>
                </a:lnTo>
                <a:lnTo>
                  <a:pt x="3916" y="2314"/>
                </a:lnTo>
                <a:lnTo>
                  <a:pt x="3931" y="2312"/>
                </a:lnTo>
                <a:lnTo>
                  <a:pt x="3945" y="2310"/>
                </a:lnTo>
                <a:lnTo>
                  <a:pt x="3960" y="2307"/>
                </a:lnTo>
                <a:lnTo>
                  <a:pt x="3974" y="2303"/>
                </a:lnTo>
                <a:lnTo>
                  <a:pt x="3987" y="2298"/>
                </a:lnTo>
                <a:lnTo>
                  <a:pt x="4001" y="2293"/>
                </a:lnTo>
                <a:lnTo>
                  <a:pt x="4015" y="2287"/>
                </a:lnTo>
                <a:lnTo>
                  <a:pt x="4028" y="2281"/>
                </a:lnTo>
                <a:lnTo>
                  <a:pt x="4041" y="2274"/>
                </a:lnTo>
                <a:lnTo>
                  <a:pt x="4053" y="2266"/>
                </a:lnTo>
                <a:lnTo>
                  <a:pt x="4066" y="2257"/>
                </a:lnTo>
                <a:lnTo>
                  <a:pt x="4079" y="2248"/>
                </a:lnTo>
                <a:lnTo>
                  <a:pt x="4090" y="2238"/>
                </a:lnTo>
                <a:lnTo>
                  <a:pt x="4101" y="2228"/>
                </a:lnTo>
                <a:lnTo>
                  <a:pt x="6330" y="0"/>
                </a:lnTo>
                <a:close/>
                <a:moveTo>
                  <a:pt x="5394" y="0"/>
                </a:moveTo>
                <a:lnTo>
                  <a:pt x="4538" y="0"/>
                </a:lnTo>
                <a:lnTo>
                  <a:pt x="3460" y="1077"/>
                </a:lnTo>
                <a:lnTo>
                  <a:pt x="3450" y="1088"/>
                </a:lnTo>
                <a:lnTo>
                  <a:pt x="3440" y="1100"/>
                </a:lnTo>
                <a:lnTo>
                  <a:pt x="3431" y="1112"/>
                </a:lnTo>
                <a:lnTo>
                  <a:pt x="3422" y="1124"/>
                </a:lnTo>
                <a:lnTo>
                  <a:pt x="3414" y="1137"/>
                </a:lnTo>
                <a:lnTo>
                  <a:pt x="3407" y="1150"/>
                </a:lnTo>
                <a:lnTo>
                  <a:pt x="3400" y="1163"/>
                </a:lnTo>
                <a:lnTo>
                  <a:pt x="3395" y="1176"/>
                </a:lnTo>
                <a:lnTo>
                  <a:pt x="3390" y="1190"/>
                </a:lnTo>
                <a:lnTo>
                  <a:pt x="3385" y="1205"/>
                </a:lnTo>
                <a:lnTo>
                  <a:pt x="3381" y="1219"/>
                </a:lnTo>
                <a:lnTo>
                  <a:pt x="3378" y="1233"/>
                </a:lnTo>
                <a:lnTo>
                  <a:pt x="3376" y="1247"/>
                </a:lnTo>
                <a:lnTo>
                  <a:pt x="3374" y="1262"/>
                </a:lnTo>
                <a:lnTo>
                  <a:pt x="3373" y="1276"/>
                </a:lnTo>
                <a:lnTo>
                  <a:pt x="3373" y="1291"/>
                </a:lnTo>
                <a:lnTo>
                  <a:pt x="3373" y="1305"/>
                </a:lnTo>
                <a:lnTo>
                  <a:pt x="3374" y="1319"/>
                </a:lnTo>
                <a:lnTo>
                  <a:pt x="3376" y="1334"/>
                </a:lnTo>
                <a:lnTo>
                  <a:pt x="3378" y="1348"/>
                </a:lnTo>
                <a:lnTo>
                  <a:pt x="3381" y="1362"/>
                </a:lnTo>
                <a:lnTo>
                  <a:pt x="3385" y="1377"/>
                </a:lnTo>
                <a:lnTo>
                  <a:pt x="3390" y="1391"/>
                </a:lnTo>
                <a:lnTo>
                  <a:pt x="3395" y="1405"/>
                </a:lnTo>
                <a:lnTo>
                  <a:pt x="3400" y="1418"/>
                </a:lnTo>
                <a:lnTo>
                  <a:pt x="3407" y="1431"/>
                </a:lnTo>
                <a:lnTo>
                  <a:pt x="3414" y="1444"/>
                </a:lnTo>
                <a:lnTo>
                  <a:pt x="3422" y="1457"/>
                </a:lnTo>
                <a:lnTo>
                  <a:pt x="3431" y="1469"/>
                </a:lnTo>
                <a:lnTo>
                  <a:pt x="3440" y="1481"/>
                </a:lnTo>
                <a:lnTo>
                  <a:pt x="3450" y="1493"/>
                </a:lnTo>
                <a:lnTo>
                  <a:pt x="3460" y="1504"/>
                </a:lnTo>
                <a:lnTo>
                  <a:pt x="3472" y="1515"/>
                </a:lnTo>
                <a:lnTo>
                  <a:pt x="3483" y="1525"/>
                </a:lnTo>
                <a:lnTo>
                  <a:pt x="3496" y="1535"/>
                </a:lnTo>
                <a:lnTo>
                  <a:pt x="3508" y="1543"/>
                </a:lnTo>
                <a:lnTo>
                  <a:pt x="3521" y="1551"/>
                </a:lnTo>
                <a:lnTo>
                  <a:pt x="3534" y="1558"/>
                </a:lnTo>
                <a:lnTo>
                  <a:pt x="3547" y="1565"/>
                </a:lnTo>
                <a:lnTo>
                  <a:pt x="3561" y="1571"/>
                </a:lnTo>
                <a:lnTo>
                  <a:pt x="3574" y="1576"/>
                </a:lnTo>
                <a:lnTo>
                  <a:pt x="3588" y="1580"/>
                </a:lnTo>
                <a:lnTo>
                  <a:pt x="3602" y="1584"/>
                </a:lnTo>
                <a:lnTo>
                  <a:pt x="3616" y="1587"/>
                </a:lnTo>
                <a:lnTo>
                  <a:pt x="3632" y="1590"/>
                </a:lnTo>
                <a:lnTo>
                  <a:pt x="3646" y="1591"/>
                </a:lnTo>
                <a:lnTo>
                  <a:pt x="3660" y="1592"/>
                </a:lnTo>
                <a:lnTo>
                  <a:pt x="3675" y="1593"/>
                </a:lnTo>
                <a:lnTo>
                  <a:pt x="3689" y="1592"/>
                </a:lnTo>
                <a:lnTo>
                  <a:pt x="3704" y="1591"/>
                </a:lnTo>
                <a:lnTo>
                  <a:pt x="3718" y="1590"/>
                </a:lnTo>
                <a:lnTo>
                  <a:pt x="3732" y="1587"/>
                </a:lnTo>
                <a:lnTo>
                  <a:pt x="3747" y="1584"/>
                </a:lnTo>
                <a:lnTo>
                  <a:pt x="3761" y="1580"/>
                </a:lnTo>
                <a:lnTo>
                  <a:pt x="3774" y="1576"/>
                </a:lnTo>
                <a:lnTo>
                  <a:pt x="3789" y="1571"/>
                </a:lnTo>
                <a:lnTo>
                  <a:pt x="3803" y="1565"/>
                </a:lnTo>
                <a:lnTo>
                  <a:pt x="3816" y="1558"/>
                </a:lnTo>
                <a:lnTo>
                  <a:pt x="3829" y="1551"/>
                </a:lnTo>
                <a:lnTo>
                  <a:pt x="3841" y="1543"/>
                </a:lnTo>
                <a:lnTo>
                  <a:pt x="3854" y="1535"/>
                </a:lnTo>
                <a:lnTo>
                  <a:pt x="3866" y="1525"/>
                </a:lnTo>
                <a:lnTo>
                  <a:pt x="3877" y="1515"/>
                </a:lnTo>
                <a:lnTo>
                  <a:pt x="3888" y="1504"/>
                </a:lnTo>
                <a:lnTo>
                  <a:pt x="5394" y="0"/>
                </a:lnTo>
                <a:close/>
                <a:moveTo>
                  <a:pt x="4457" y="0"/>
                </a:moveTo>
                <a:lnTo>
                  <a:pt x="3602" y="0"/>
                </a:lnTo>
                <a:lnTo>
                  <a:pt x="2205" y="1397"/>
                </a:lnTo>
                <a:lnTo>
                  <a:pt x="2194" y="1408"/>
                </a:lnTo>
                <a:lnTo>
                  <a:pt x="2184" y="1420"/>
                </a:lnTo>
                <a:lnTo>
                  <a:pt x="2175" y="1432"/>
                </a:lnTo>
                <a:lnTo>
                  <a:pt x="2165" y="1444"/>
                </a:lnTo>
                <a:lnTo>
                  <a:pt x="2157" y="1457"/>
                </a:lnTo>
                <a:lnTo>
                  <a:pt x="2150" y="1470"/>
                </a:lnTo>
                <a:lnTo>
                  <a:pt x="2144" y="1483"/>
                </a:lnTo>
                <a:lnTo>
                  <a:pt x="2138" y="1497"/>
                </a:lnTo>
                <a:lnTo>
                  <a:pt x="2133" y="1510"/>
                </a:lnTo>
                <a:lnTo>
                  <a:pt x="2128" y="1524"/>
                </a:lnTo>
                <a:lnTo>
                  <a:pt x="2125" y="1539"/>
                </a:lnTo>
                <a:lnTo>
                  <a:pt x="2122" y="1553"/>
                </a:lnTo>
                <a:lnTo>
                  <a:pt x="2119" y="1568"/>
                </a:lnTo>
                <a:lnTo>
                  <a:pt x="2117" y="1582"/>
                </a:lnTo>
                <a:lnTo>
                  <a:pt x="2116" y="1596"/>
                </a:lnTo>
                <a:lnTo>
                  <a:pt x="2116" y="1611"/>
                </a:lnTo>
                <a:lnTo>
                  <a:pt x="2116" y="1625"/>
                </a:lnTo>
                <a:lnTo>
                  <a:pt x="2117" y="1640"/>
                </a:lnTo>
                <a:lnTo>
                  <a:pt x="2119" y="1654"/>
                </a:lnTo>
                <a:lnTo>
                  <a:pt x="2122" y="1668"/>
                </a:lnTo>
                <a:lnTo>
                  <a:pt x="2125" y="1682"/>
                </a:lnTo>
                <a:lnTo>
                  <a:pt x="2128" y="1697"/>
                </a:lnTo>
                <a:lnTo>
                  <a:pt x="2133" y="1711"/>
                </a:lnTo>
                <a:lnTo>
                  <a:pt x="2138" y="1725"/>
                </a:lnTo>
                <a:lnTo>
                  <a:pt x="2144" y="1738"/>
                </a:lnTo>
                <a:lnTo>
                  <a:pt x="2150" y="1752"/>
                </a:lnTo>
                <a:lnTo>
                  <a:pt x="2157" y="1765"/>
                </a:lnTo>
                <a:lnTo>
                  <a:pt x="2165" y="1777"/>
                </a:lnTo>
                <a:lnTo>
                  <a:pt x="2175" y="1789"/>
                </a:lnTo>
                <a:lnTo>
                  <a:pt x="2184" y="1801"/>
                </a:lnTo>
                <a:lnTo>
                  <a:pt x="2194" y="1813"/>
                </a:lnTo>
                <a:lnTo>
                  <a:pt x="2205" y="1824"/>
                </a:lnTo>
                <a:lnTo>
                  <a:pt x="2216" y="1835"/>
                </a:lnTo>
                <a:lnTo>
                  <a:pt x="2227" y="1845"/>
                </a:lnTo>
                <a:lnTo>
                  <a:pt x="2239" y="1855"/>
                </a:lnTo>
                <a:lnTo>
                  <a:pt x="2252" y="1864"/>
                </a:lnTo>
                <a:lnTo>
                  <a:pt x="2264" y="1871"/>
                </a:lnTo>
                <a:lnTo>
                  <a:pt x="2277" y="1879"/>
                </a:lnTo>
                <a:lnTo>
                  <a:pt x="2291" y="1885"/>
                </a:lnTo>
                <a:lnTo>
                  <a:pt x="2304" y="1891"/>
                </a:lnTo>
                <a:lnTo>
                  <a:pt x="2319" y="1896"/>
                </a:lnTo>
                <a:lnTo>
                  <a:pt x="2333" y="1901"/>
                </a:lnTo>
                <a:lnTo>
                  <a:pt x="2347" y="1904"/>
                </a:lnTo>
                <a:lnTo>
                  <a:pt x="2361" y="1907"/>
                </a:lnTo>
                <a:lnTo>
                  <a:pt x="2375" y="1910"/>
                </a:lnTo>
                <a:lnTo>
                  <a:pt x="2389" y="1911"/>
                </a:lnTo>
                <a:lnTo>
                  <a:pt x="2404" y="1913"/>
                </a:lnTo>
                <a:lnTo>
                  <a:pt x="2418" y="1913"/>
                </a:lnTo>
                <a:lnTo>
                  <a:pt x="2433" y="1913"/>
                </a:lnTo>
                <a:lnTo>
                  <a:pt x="2447" y="1911"/>
                </a:lnTo>
                <a:lnTo>
                  <a:pt x="2462" y="1910"/>
                </a:lnTo>
                <a:lnTo>
                  <a:pt x="2477" y="1907"/>
                </a:lnTo>
                <a:lnTo>
                  <a:pt x="2491" y="1904"/>
                </a:lnTo>
                <a:lnTo>
                  <a:pt x="2505" y="1901"/>
                </a:lnTo>
                <a:lnTo>
                  <a:pt x="2519" y="1896"/>
                </a:lnTo>
                <a:lnTo>
                  <a:pt x="2532" y="1891"/>
                </a:lnTo>
                <a:lnTo>
                  <a:pt x="2546" y="1885"/>
                </a:lnTo>
                <a:lnTo>
                  <a:pt x="2559" y="1879"/>
                </a:lnTo>
                <a:lnTo>
                  <a:pt x="2572" y="1871"/>
                </a:lnTo>
                <a:lnTo>
                  <a:pt x="2585" y="1864"/>
                </a:lnTo>
                <a:lnTo>
                  <a:pt x="2597" y="1855"/>
                </a:lnTo>
                <a:lnTo>
                  <a:pt x="2610" y="1845"/>
                </a:lnTo>
                <a:lnTo>
                  <a:pt x="2621" y="1835"/>
                </a:lnTo>
                <a:lnTo>
                  <a:pt x="2633" y="1824"/>
                </a:lnTo>
                <a:lnTo>
                  <a:pt x="4457" y="0"/>
                </a:lnTo>
                <a:close/>
                <a:moveTo>
                  <a:pt x="3522" y="0"/>
                </a:moveTo>
                <a:lnTo>
                  <a:pt x="2666" y="0"/>
                </a:lnTo>
                <a:lnTo>
                  <a:pt x="1071" y="1594"/>
                </a:lnTo>
                <a:lnTo>
                  <a:pt x="1061" y="1605"/>
                </a:lnTo>
                <a:lnTo>
                  <a:pt x="1051" y="1617"/>
                </a:lnTo>
                <a:lnTo>
                  <a:pt x="1042" y="1629"/>
                </a:lnTo>
                <a:lnTo>
                  <a:pt x="1033" y="1641"/>
                </a:lnTo>
                <a:lnTo>
                  <a:pt x="1025" y="1654"/>
                </a:lnTo>
                <a:lnTo>
                  <a:pt x="1018" y="1667"/>
                </a:lnTo>
                <a:lnTo>
                  <a:pt x="1012" y="1680"/>
                </a:lnTo>
                <a:lnTo>
                  <a:pt x="1006" y="1694"/>
                </a:lnTo>
                <a:lnTo>
                  <a:pt x="1001" y="1708"/>
                </a:lnTo>
                <a:lnTo>
                  <a:pt x="996" y="1722"/>
                </a:lnTo>
                <a:lnTo>
                  <a:pt x="991" y="1736"/>
                </a:lnTo>
                <a:lnTo>
                  <a:pt x="988" y="1750"/>
                </a:lnTo>
                <a:lnTo>
                  <a:pt x="986" y="1764"/>
                </a:lnTo>
                <a:lnTo>
                  <a:pt x="984" y="1779"/>
                </a:lnTo>
                <a:lnTo>
                  <a:pt x="983" y="1793"/>
                </a:lnTo>
                <a:lnTo>
                  <a:pt x="983" y="1807"/>
                </a:lnTo>
                <a:lnTo>
                  <a:pt x="983" y="1822"/>
                </a:lnTo>
                <a:lnTo>
                  <a:pt x="984" y="1836"/>
                </a:lnTo>
                <a:lnTo>
                  <a:pt x="986" y="1851"/>
                </a:lnTo>
                <a:lnTo>
                  <a:pt x="988" y="1866"/>
                </a:lnTo>
                <a:lnTo>
                  <a:pt x="991" y="1880"/>
                </a:lnTo>
                <a:lnTo>
                  <a:pt x="996" y="1894"/>
                </a:lnTo>
                <a:lnTo>
                  <a:pt x="1001" y="1908"/>
                </a:lnTo>
                <a:lnTo>
                  <a:pt x="1006" y="1922"/>
                </a:lnTo>
                <a:lnTo>
                  <a:pt x="1012" y="1935"/>
                </a:lnTo>
                <a:lnTo>
                  <a:pt x="1018" y="1948"/>
                </a:lnTo>
                <a:lnTo>
                  <a:pt x="1025" y="1961"/>
                </a:lnTo>
                <a:lnTo>
                  <a:pt x="1033" y="1974"/>
                </a:lnTo>
                <a:lnTo>
                  <a:pt x="1042" y="1986"/>
                </a:lnTo>
                <a:lnTo>
                  <a:pt x="1051" y="1998"/>
                </a:lnTo>
                <a:lnTo>
                  <a:pt x="1061" y="2010"/>
                </a:lnTo>
                <a:lnTo>
                  <a:pt x="1071" y="2022"/>
                </a:lnTo>
                <a:lnTo>
                  <a:pt x="1083" y="2033"/>
                </a:lnTo>
                <a:lnTo>
                  <a:pt x="1094" y="2043"/>
                </a:lnTo>
                <a:lnTo>
                  <a:pt x="1106" y="2052"/>
                </a:lnTo>
                <a:lnTo>
                  <a:pt x="1118" y="2060"/>
                </a:lnTo>
                <a:lnTo>
                  <a:pt x="1131" y="2068"/>
                </a:lnTo>
                <a:lnTo>
                  <a:pt x="1145" y="2075"/>
                </a:lnTo>
                <a:lnTo>
                  <a:pt x="1158" y="2082"/>
                </a:lnTo>
                <a:lnTo>
                  <a:pt x="1172" y="2088"/>
                </a:lnTo>
                <a:lnTo>
                  <a:pt x="1185" y="2093"/>
                </a:lnTo>
                <a:lnTo>
                  <a:pt x="1199" y="2097"/>
                </a:lnTo>
                <a:lnTo>
                  <a:pt x="1213" y="2101"/>
                </a:lnTo>
                <a:lnTo>
                  <a:pt x="1227" y="2104"/>
                </a:lnTo>
                <a:lnTo>
                  <a:pt x="1242" y="2107"/>
                </a:lnTo>
                <a:lnTo>
                  <a:pt x="1256" y="2108"/>
                </a:lnTo>
                <a:lnTo>
                  <a:pt x="1270" y="2109"/>
                </a:lnTo>
                <a:lnTo>
                  <a:pt x="1285" y="2110"/>
                </a:lnTo>
                <a:lnTo>
                  <a:pt x="1300" y="2109"/>
                </a:lnTo>
                <a:lnTo>
                  <a:pt x="1315" y="2108"/>
                </a:lnTo>
                <a:lnTo>
                  <a:pt x="1329" y="2107"/>
                </a:lnTo>
                <a:lnTo>
                  <a:pt x="1343" y="2104"/>
                </a:lnTo>
                <a:lnTo>
                  <a:pt x="1358" y="2101"/>
                </a:lnTo>
                <a:lnTo>
                  <a:pt x="1372" y="2097"/>
                </a:lnTo>
                <a:lnTo>
                  <a:pt x="1385" y="2093"/>
                </a:lnTo>
                <a:lnTo>
                  <a:pt x="1399" y="2088"/>
                </a:lnTo>
                <a:lnTo>
                  <a:pt x="1413" y="2082"/>
                </a:lnTo>
                <a:lnTo>
                  <a:pt x="1426" y="2075"/>
                </a:lnTo>
                <a:lnTo>
                  <a:pt x="1440" y="2068"/>
                </a:lnTo>
                <a:lnTo>
                  <a:pt x="1452" y="2060"/>
                </a:lnTo>
                <a:lnTo>
                  <a:pt x="1465" y="2052"/>
                </a:lnTo>
                <a:lnTo>
                  <a:pt x="1477" y="2043"/>
                </a:lnTo>
                <a:lnTo>
                  <a:pt x="1488" y="2033"/>
                </a:lnTo>
                <a:lnTo>
                  <a:pt x="1499" y="2022"/>
                </a:lnTo>
                <a:lnTo>
                  <a:pt x="3522" y="0"/>
                </a:lnTo>
                <a:close/>
                <a:moveTo>
                  <a:pt x="2585" y="0"/>
                </a:moveTo>
                <a:lnTo>
                  <a:pt x="1731" y="0"/>
                </a:lnTo>
                <a:lnTo>
                  <a:pt x="88" y="1641"/>
                </a:lnTo>
                <a:lnTo>
                  <a:pt x="77" y="1652"/>
                </a:lnTo>
                <a:lnTo>
                  <a:pt x="67" y="1664"/>
                </a:lnTo>
                <a:lnTo>
                  <a:pt x="58" y="1676"/>
                </a:lnTo>
                <a:lnTo>
                  <a:pt x="50" y="1688"/>
                </a:lnTo>
                <a:lnTo>
                  <a:pt x="42" y="1702"/>
                </a:lnTo>
                <a:lnTo>
                  <a:pt x="34" y="1715"/>
                </a:lnTo>
                <a:lnTo>
                  <a:pt x="28" y="1728"/>
                </a:lnTo>
                <a:lnTo>
                  <a:pt x="22" y="1741"/>
                </a:lnTo>
                <a:lnTo>
                  <a:pt x="17" y="1755"/>
                </a:lnTo>
                <a:lnTo>
                  <a:pt x="13" y="1769"/>
                </a:lnTo>
                <a:lnTo>
                  <a:pt x="9" y="1783"/>
                </a:lnTo>
                <a:lnTo>
                  <a:pt x="6" y="1797"/>
                </a:lnTo>
                <a:lnTo>
                  <a:pt x="3" y="1811"/>
                </a:lnTo>
                <a:lnTo>
                  <a:pt x="2" y="1826"/>
                </a:lnTo>
                <a:lnTo>
                  <a:pt x="1" y="1840"/>
                </a:lnTo>
                <a:lnTo>
                  <a:pt x="0" y="1856"/>
                </a:lnTo>
                <a:lnTo>
                  <a:pt x="1" y="1870"/>
                </a:lnTo>
                <a:lnTo>
                  <a:pt x="2" y="1884"/>
                </a:lnTo>
                <a:lnTo>
                  <a:pt x="3" y="1899"/>
                </a:lnTo>
                <a:lnTo>
                  <a:pt x="6" y="1913"/>
                </a:lnTo>
                <a:lnTo>
                  <a:pt x="9" y="1927"/>
                </a:lnTo>
                <a:lnTo>
                  <a:pt x="13" y="1941"/>
                </a:lnTo>
                <a:lnTo>
                  <a:pt x="17" y="1955"/>
                </a:lnTo>
                <a:lnTo>
                  <a:pt x="22" y="1969"/>
                </a:lnTo>
                <a:lnTo>
                  <a:pt x="28" y="1982"/>
                </a:lnTo>
                <a:lnTo>
                  <a:pt x="34" y="1995"/>
                </a:lnTo>
                <a:lnTo>
                  <a:pt x="42" y="2008"/>
                </a:lnTo>
                <a:lnTo>
                  <a:pt x="50" y="2022"/>
                </a:lnTo>
                <a:lnTo>
                  <a:pt x="58" y="2034"/>
                </a:lnTo>
                <a:lnTo>
                  <a:pt x="67" y="2046"/>
                </a:lnTo>
                <a:lnTo>
                  <a:pt x="77" y="2058"/>
                </a:lnTo>
                <a:lnTo>
                  <a:pt x="88" y="2069"/>
                </a:lnTo>
                <a:lnTo>
                  <a:pt x="99" y="2080"/>
                </a:lnTo>
                <a:lnTo>
                  <a:pt x="111" y="2090"/>
                </a:lnTo>
                <a:lnTo>
                  <a:pt x="124" y="2099"/>
                </a:lnTo>
                <a:lnTo>
                  <a:pt x="136" y="2107"/>
                </a:lnTo>
                <a:lnTo>
                  <a:pt x="149" y="2115"/>
                </a:lnTo>
                <a:lnTo>
                  <a:pt x="161" y="2122"/>
                </a:lnTo>
                <a:lnTo>
                  <a:pt x="175" y="2129"/>
                </a:lnTo>
                <a:lnTo>
                  <a:pt x="188" y="2135"/>
                </a:lnTo>
                <a:lnTo>
                  <a:pt x="202" y="2140"/>
                </a:lnTo>
                <a:lnTo>
                  <a:pt x="216" y="2144"/>
                </a:lnTo>
                <a:lnTo>
                  <a:pt x="230" y="2148"/>
                </a:lnTo>
                <a:lnTo>
                  <a:pt x="244" y="2151"/>
                </a:lnTo>
                <a:lnTo>
                  <a:pt x="258" y="2154"/>
                </a:lnTo>
                <a:lnTo>
                  <a:pt x="274" y="2155"/>
                </a:lnTo>
                <a:lnTo>
                  <a:pt x="288" y="2156"/>
                </a:lnTo>
                <a:lnTo>
                  <a:pt x="302" y="2157"/>
                </a:lnTo>
                <a:lnTo>
                  <a:pt x="317" y="2156"/>
                </a:lnTo>
                <a:lnTo>
                  <a:pt x="331" y="2155"/>
                </a:lnTo>
                <a:lnTo>
                  <a:pt x="346" y="2154"/>
                </a:lnTo>
                <a:lnTo>
                  <a:pt x="360" y="2151"/>
                </a:lnTo>
                <a:lnTo>
                  <a:pt x="374" y="2148"/>
                </a:lnTo>
                <a:lnTo>
                  <a:pt x="388" y="2144"/>
                </a:lnTo>
                <a:lnTo>
                  <a:pt x="402" y="2140"/>
                </a:lnTo>
                <a:lnTo>
                  <a:pt x="417" y="2135"/>
                </a:lnTo>
                <a:lnTo>
                  <a:pt x="430" y="2129"/>
                </a:lnTo>
                <a:lnTo>
                  <a:pt x="443" y="2122"/>
                </a:lnTo>
                <a:lnTo>
                  <a:pt x="456" y="2115"/>
                </a:lnTo>
                <a:lnTo>
                  <a:pt x="469" y="2107"/>
                </a:lnTo>
                <a:lnTo>
                  <a:pt x="481" y="2099"/>
                </a:lnTo>
                <a:lnTo>
                  <a:pt x="493" y="2090"/>
                </a:lnTo>
                <a:lnTo>
                  <a:pt x="505" y="2080"/>
                </a:lnTo>
                <a:lnTo>
                  <a:pt x="516" y="2069"/>
                </a:lnTo>
                <a:lnTo>
                  <a:pt x="2585" y="0"/>
                </a:lnTo>
                <a:close/>
                <a:moveTo>
                  <a:pt x="1650" y="0"/>
                </a:moveTo>
                <a:lnTo>
                  <a:pt x="794" y="0"/>
                </a:lnTo>
                <a:lnTo>
                  <a:pt x="154" y="640"/>
                </a:lnTo>
                <a:lnTo>
                  <a:pt x="144" y="651"/>
                </a:lnTo>
                <a:lnTo>
                  <a:pt x="134" y="663"/>
                </a:lnTo>
                <a:lnTo>
                  <a:pt x="125" y="675"/>
                </a:lnTo>
                <a:lnTo>
                  <a:pt x="115" y="687"/>
                </a:lnTo>
                <a:lnTo>
                  <a:pt x="107" y="700"/>
                </a:lnTo>
                <a:lnTo>
                  <a:pt x="100" y="712"/>
                </a:lnTo>
                <a:lnTo>
                  <a:pt x="94" y="727"/>
                </a:lnTo>
                <a:lnTo>
                  <a:pt x="88" y="740"/>
                </a:lnTo>
                <a:lnTo>
                  <a:pt x="83" y="754"/>
                </a:lnTo>
                <a:lnTo>
                  <a:pt x="78" y="768"/>
                </a:lnTo>
                <a:lnTo>
                  <a:pt x="74" y="782"/>
                </a:lnTo>
                <a:lnTo>
                  <a:pt x="71" y="796"/>
                </a:lnTo>
                <a:lnTo>
                  <a:pt x="69" y="810"/>
                </a:lnTo>
                <a:lnTo>
                  <a:pt x="67" y="825"/>
                </a:lnTo>
                <a:lnTo>
                  <a:pt x="66" y="839"/>
                </a:lnTo>
                <a:lnTo>
                  <a:pt x="66" y="853"/>
                </a:lnTo>
                <a:lnTo>
                  <a:pt x="66" y="868"/>
                </a:lnTo>
                <a:lnTo>
                  <a:pt x="67" y="883"/>
                </a:lnTo>
                <a:lnTo>
                  <a:pt x="69" y="898"/>
                </a:lnTo>
                <a:lnTo>
                  <a:pt x="71" y="912"/>
                </a:lnTo>
                <a:lnTo>
                  <a:pt x="74" y="926"/>
                </a:lnTo>
                <a:lnTo>
                  <a:pt x="78" y="940"/>
                </a:lnTo>
                <a:lnTo>
                  <a:pt x="83" y="954"/>
                </a:lnTo>
                <a:lnTo>
                  <a:pt x="88" y="968"/>
                </a:lnTo>
                <a:lnTo>
                  <a:pt x="94" y="981"/>
                </a:lnTo>
                <a:lnTo>
                  <a:pt x="100" y="994"/>
                </a:lnTo>
                <a:lnTo>
                  <a:pt x="107" y="1007"/>
                </a:lnTo>
                <a:lnTo>
                  <a:pt x="115" y="1020"/>
                </a:lnTo>
                <a:lnTo>
                  <a:pt x="125" y="1032"/>
                </a:lnTo>
                <a:lnTo>
                  <a:pt x="134" y="1045"/>
                </a:lnTo>
                <a:lnTo>
                  <a:pt x="144" y="1057"/>
                </a:lnTo>
                <a:lnTo>
                  <a:pt x="154" y="1068"/>
                </a:lnTo>
                <a:lnTo>
                  <a:pt x="166" y="1078"/>
                </a:lnTo>
                <a:lnTo>
                  <a:pt x="177" y="1088"/>
                </a:lnTo>
                <a:lnTo>
                  <a:pt x="189" y="1098"/>
                </a:lnTo>
                <a:lnTo>
                  <a:pt x="202" y="1106"/>
                </a:lnTo>
                <a:lnTo>
                  <a:pt x="214" y="1114"/>
                </a:lnTo>
                <a:lnTo>
                  <a:pt x="227" y="1121"/>
                </a:lnTo>
                <a:lnTo>
                  <a:pt x="240" y="1128"/>
                </a:lnTo>
                <a:lnTo>
                  <a:pt x="254" y="1134"/>
                </a:lnTo>
                <a:lnTo>
                  <a:pt x="268" y="1139"/>
                </a:lnTo>
                <a:lnTo>
                  <a:pt x="282" y="1143"/>
                </a:lnTo>
                <a:lnTo>
                  <a:pt x="296" y="1147"/>
                </a:lnTo>
                <a:lnTo>
                  <a:pt x="310" y="1150"/>
                </a:lnTo>
                <a:lnTo>
                  <a:pt x="325" y="1152"/>
                </a:lnTo>
                <a:lnTo>
                  <a:pt x="339" y="1154"/>
                </a:lnTo>
                <a:lnTo>
                  <a:pt x="354" y="1155"/>
                </a:lnTo>
                <a:lnTo>
                  <a:pt x="368" y="1155"/>
                </a:lnTo>
                <a:lnTo>
                  <a:pt x="382" y="1155"/>
                </a:lnTo>
                <a:lnTo>
                  <a:pt x="397" y="1154"/>
                </a:lnTo>
                <a:lnTo>
                  <a:pt x="412" y="1152"/>
                </a:lnTo>
                <a:lnTo>
                  <a:pt x="426" y="1150"/>
                </a:lnTo>
                <a:lnTo>
                  <a:pt x="441" y="1147"/>
                </a:lnTo>
                <a:lnTo>
                  <a:pt x="455" y="1143"/>
                </a:lnTo>
                <a:lnTo>
                  <a:pt x="468" y="1139"/>
                </a:lnTo>
                <a:lnTo>
                  <a:pt x="482" y="1134"/>
                </a:lnTo>
                <a:lnTo>
                  <a:pt x="496" y="1128"/>
                </a:lnTo>
                <a:lnTo>
                  <a:pt x="509" y="1121"/>
                </a:lnTo>
                <a:lnTo>
                  <a:pt x="522" y="1114"/>
                </a:lnTo>
                <a:lnTo>
                  <a:pt x="534" y="1106"/>
                </a:lnTo>
                <a:lnTo>
                  <a:pt x="547" y="1098"/>
                </a:lnTo>
                <a:lnTo>
                  <a:pt x="560" y="1088"/>
                </a:lnTo>
                <a:lnTo>
                  <a:pt x="571" y="1078"/>
                </a:lnTo>
                <a:lnTo>
                  <a:pt x="582" y="1068"/>
                </a:lnTo>
                <a:lnTo>
                  <a:pt x="165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4A74B507-86AC-2449-B6D1-1A93CA95FDA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0F79F45-85DE-B949-9825-DB153F4DE558}"/>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D99FF32-6DA4-5B4B-BD5C-276325EBDDF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712018" y="1"/>
            <a:ext cx="3575982" cy="1750828"/>
          </a:xfrm>
          <a:prstGeom prst="rect">
            <a:avLst/>
          </a:prstGeom>
        </p:spPr>
      </p:pic>
    </p:spTree>
    <p:extLst>
      <p:ext uri="{BB962C8B-B14F-4D97-AF65-F5344CB8AC3E}">
        <p14:creationId xmlns:p14="http://schemas.microsoft.com/office/powerpoint/2010/main" val="1064885922"/>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1553028" y="0"/>
            <a:ext cx="16734972" cy="5379495"/>
          </a:xfrm>
          <a:custGeom>
            <a:avLst/>
            <a:gdLst>
              <a:gd name="T0" fmla="*/ 1498 w 7574"/>
              <a:gd name="T1" fmla="*/ 0 h 2433"/>
              <a:gd name="T2" fmla="*/ 2354 w 7574"/>
              <a:gd name="T3" fmla="*/ 0 h 2433"/>
              <a:gd name="T4" fmla="*/ 1520 w 7574"/>
              <a:gd name="T5" fmla="*/ 834 h 2433"/>
              <a:gd name="T6" fmla="*/ 664 w 7574"/>
              <a:gd name="T7" fmla="*/ 834 h 2433"/>
              <a:gd name="T8" fmla="*/ 1498 w 7574"/>
              <a:gd name="T9" fmla="*/ 0 h 2433"/>
              <a:gd name="T10" fmla="*/ 2434 w 7574"/>
              <a:gd name="T11" fmla="*/ 0 h 2433"/>
              <a:gd name="T12" fmla="*/ 3290 w 7574"/>
              <a:gd name="T13" fmla="*/ 0 h 2433"/>
              <a:gd name="T14" fmla="*/ 855 w 7574"/>
              <a:gd name="T15" fmla="*/ 2433 h 2433"/>
              <a:gd name="T16" fmla="*/ 0 w 7574"/>
              <a:gd name="T17" fmla="*/ 2433 h 2433"/>
              <a:gd name="T18" fmla="*/ 2434 w 7574"/>
              <a:gd name="T19" fmla="*/ 0 h 2433"/>
              <a:gd name="T20" fmla="*/ 3370 w 7574"/>
              <a:gd name="T21" fmla="*/ 0 h 2433"/>
              <a:gd name="T22" fmla="*/ 4226 w 7574"/>
              <a:gd name="T23" fmla="*/ 0 h 2433"/>
              <a:gd name="T24" fmla="*/ 2661 w 7574"/>
              <a:gd name="T25" fmla="*/ 1564 h 2433"/>
              <a:gd name="T26" fmla="*/ 1806 w 7574"/>
              <a:gd name="T27" fmla="*/ 1564 h 2433"/>
              <a:gd name="T28" fmla="*/ 3370 w 7574"/>
              <a:gd name="T29" fmla="*/ 0 h 2433"/>
              <a:gd name="T30" fmla="*/ 4306 w 7574"/>
              <a:gd name="T31" fmla="*/ 0 h 2433"/>
              <a:gd name="T32" fmla="*/ 5162 w 7574"/>
              <a:gd name="T33" fmla="*/ 0 h 2433"/>
              <a:gd name="T34" fmla="*/ 3046 w 7574"/>
              <a:gd name="T35" fmla="*/ 2115 h 2433"/>
              <a:gd name="T36" fmla="*/ 2190 w 7574"/>
              <a:gd name="T37" fmla="*/ 2115 h 2433"/>
              <a:gd name="T38" fmla="*/ 4306 w 7574"/>
              <a:gd name="T39" fmla="*/ 0 h 2433"/>
              <a:gd name="T40" fmla="*/ 5242 w 7574"/>
              <a:gd name="T41" fmla="*/ 0 h 2433"/>
              <a:gd name="T42" fmla="*/ 6098 w 7574"/>
              <a:gd name="T43" fmla="*/ 0 h 2433"/>
              <a:gd name="T44" fmla="*/ 4896 w 7574"/>
              <a:gd name="T45" fmla="*/ 1201 h 2433"/>
              <a:gd name="T46" fmla="*/ 4040 w 7574"/>
              <a:gd name="T47" fmla="*/ 1201 h 2433"/>
              <a:gd name="T48" fmla="*/ 5242 w 7574"/>
              <a:gd name="T49" fmla="*/ 0 h 2433"/>
              <a:gd name="T50" fmla="*/ 6177 w 7574"/>
              <a:gd name="T51" fmla="*/ 0 h 2433"/>
              <a:gd name="T52" fmla="*/ 7033 w 7574"/>
              <a:gd name="T53" fmla="*/ 0 h 2433"/>
              <a:gd name="T54" fmla="*/ 5123 w 7574"/>
              <a:gd name="T55" fmla="*/ 1909 h 2433"/>
              <a:gd name="T56" fmla="*/ 4267 w 7574"/>
              <a:gd name="T57" fmla="*/ 1909 h 2433"/>
              <a:gd name="T58" fmla="*/ 6177 w 7574"/>
              <a:gd name="T59" fmla="*/ 0 h 2433"/>
              <a:gd name="T60" fmla="*/ 7114 w 7574"/>
              <a:gd name="T61" fmla="*/ 0 h 2433"/>
              <a:gd name="T62" fmla="*/ 7574 w 7574"/>
              <a:gd name="T63" fmla="*/ 0 h 2433"/>
              <a:gd name="T64" fmla="*/ 7574 w 7574"/>
              <a:gd name="T65" fmla="*/ 395 h 2433"/>
              <a:gd name="T66" fmla="*/ 6453 w 7574"/>
              <a:gd name="T67" fmla="*/ 1515 h 2433"/>
              <a:gd name="T68" fmla="*/ 5597 w 7574"/>
              <a:gd name="T69" fmla="*/ 1515 h 2433"/>
              <a:gd name="T70" fmla="*/ 7114 w 7574"/>
              <a:gd name="T71" fmla="*/ 0 h 2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74" h="2433">
                <a:moveTo>
                  <a:pt x="1498" y="0"/>
                </a:moveTo>
                <a:lnTo>
                  <a:pt x="2354" y="0"/>
                </a:lnTo>
                <a:lnTo>
                  <a:pt x="1520" y="834"/>
                </a:lnTo>
                <a:lnTo>
                  <a:pt x="664" y="834"/>
                </a:lnTo>
                <a:lnTo>
                  <a:pt x="1498" y="0"/>
                </a:lnTo>
                <a:close/>
                <a:moveTo>
                  <a:pt x="2434" y="0"/>
                </a:moveTo>
                <a:lnTo>
                  <a:pt x="3290" y="0"/>
                </a:lnTo>
                <a:lnTo>
                  <a:pt x="855" y="2433"/>
                </a:lnTo>
                <a:lnTo>
                  <a:pt x="0" y="2433"/>
                </a:lnTo>
                <a:lnTo>
                  <a:pt x="2434" y="0"/>
                </a:lnTo>
                <a:close/>
                <a:moveTo>
                  <a:pt x="3370" y="0"/>
                </a:moveTo>
                <a:lnTo>
                  <a:pt x="4226" y="0"/>
                </a:lnTo>
                <a:lnTo>
                  <a:pt x="2661" y="1564"/>
                </a:lnTo>
                <a:lnTo>
                  <a:pt x="1806" y="1564"/>
                </a:lnTo>
                <a:lnTo>
                  <a:pt x="3370" y="0"/>
                </a:lnTo>
                <a:close/>
                <a:moveTo>
                  <a:pt x="4306" y="0"/>
                </a:moveTo>
                <a:lnTo>
                  <a:pt x="5162" y="0"/>
                </a:lnTo>
                <a:lnTo>
                  <a:pt x="3046" y="2115"/>
                </a:lnTo>
                <a:lnTo>
                  <a:pt x="2190" y="2115"/>
                </a:lnTo>
                <a:lnTo>
                  <a:pt x="4306" y="0"/>
                </a:lnTo>
                <a:close/>
                <a:moveTo>
                  <a:pt x="5242" y="0"/>
                </a:moveTo>
                <a:lnTo>
                  <a:pt x="6098" y="0"/>
                </a:lnTo>
                <a:lnTo>
                  <a:pt x="4896" y="1201"/>
                </a:lnTo>
                <a:lnTo>
                  <a:pt x="4040" y="1201"/>
                </a:lnTo>
                <a:lnTo>
                  <a:pt x="5242" y="0"/>
                </a:lnTo>
                <a:close/>
                <a:moveTo>
                  <a:pt x="6177" y="0"/>
                </a:moveTo>
                <a:lnTo>
                  <a:pt x="7033" y="0"/>
                </a:lnTo>
                <a:lnTo>
                  <a:pt x="5123" y="1909"/>
                </a:lnTo>
                <a:lnTo>
                  <a:pt x="4267" y="1909"/>
                </a:lnTo>
                <a:lnTo>
                  <a:pt x="6177" y="0"/>
                </a:lnTo>
                <a:close/>
                <a:moveTo>
                  <a:pt x="7114" y="0"/>
                </a:moveTo>
                <a:lnTo>
                  <a:pt x="7574" y="0"/>
                </a:lnTo>
                <a:lnTo>
                  <a:pt x="7574" y="395"/>
                </a:lnTo>
                <a:lnTo>
                  <a:pt x="6453" y="1515"/>
                </a:lnTo>
                <a:lnTo>
                  <a:pt x="5597" y="1515"/>
                </a:lnTo>
                <a:lnTo>
                  <a:pt x="7114"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7E608DFC-52BD-9F47-A5DC-38DC2D4C9AD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024B3656-C6B1-1548-9E0B-A58277B2036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D8E2BF9-8240-DB47-AA17-0A624C8707A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265714" cy="1598919"/>
          </a:xfrm>
          <a:prstGeom prst="rect">
            <a:avLst/>
          </a:prstGeom>
        </p:spPr>
      </p:pic>
    </p:spTree>
    <p:extLst>
      <p:ext uri="{BB962C8B-B14F-4D97-AF65-F5344CB8AC3E}">
        <p14:creationId xmlns:p14="http://schemas.microsoft.com/office/powerpoint/2010/main" val="2933658745"/>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0"/>
            <a:ext cx="96012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3918076C-60FD-2C4E-BDB4-DB8EB5CB5E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325833C6-1312-2040-BCA6-DD8083B17E9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2449710"/>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6698918" cy="669891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4279192" y="4287009"/>
            <a:ext cx="4798110" cy="479811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4F9EB295-2A0F-3941-99C9-510F081C66F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57794D3-DD4B-D14A-ADCC-B01C97479240}"/>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9F4A7357-0AC7-3B4C-9CBF-0892F639DE6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200801667"/>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907700"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9" name="Picture Placeholder 2"/>
          <p:cNvSpPr>
            <a:spLocks noGrp="1"/>
          </p:cNvSpPr>
          <p:nvPr>
            <p:ph type="pic" sz="quarter" idx="11"/>
          </p:nvPr>
        </p:nvSpPr>
        <p:spPr>
          <a:xfrm>
            <a:off x="-24384" y="0"/>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4" name="Picture Placeholder 2"/>
          <p:cNvSpPr>
            <a:spLocks noGrp="1"/>
          </p:cNvSpPr>
          <p:nvPr>
            <p:ph type="pic" sz="quarter" idx="13"/>
          </p:nvPr>
        </p:nvSpPr>
        <p:spPr>
          <a:xfrm>
            <a:off x="3441658"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5" name="Picture Placeholder 2"/>
          <p:cNvSpPr>
            <a:spLocks noGrp="1"/>
          </p:cNvSpPr>
          <p:nvPr>
            <p:ph type="pic" sz="quarter" idx="14"/>
          </p:nvPr>
        </p:nvSpPr>
        <p:spPr>
          <a:xfrm>
            <a:off x="-24384"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6" name="Picture Placeholder 2"/>
          <p:cNvSpPr>
            <a:spLocks noGrp="1"/>
          </p:cNvSpPr>
          <p:nvPr>
            <p:ph type="pic" sz="quarter" idx="15"/>
          </p:nvPr>
        </p:nvSpPr>
        <p:spPr>
          <a:xfrm>
            <a:off x="3441658"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7" name="Picture Placeholder 2"/>
          <p:cNvSpPr>
            <a:spLocks noGrp="1"/>
          </p:cNvSpPr>
          <p:nvPr>
            <p:ph type="pic" sz="quarter" idx="16"/>
          </p:nvPr>
        </p:nvSpPr>
        <p:spPr>
          <a:xfrm>
            <a:off x="-24384"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TextBox 10">
            <a:extLst>
              <a:ext uri="{FF2B5EF4-FFF2-40B4-BE49-F238E27FC236}">
                <a16:creationId xmlns:a16="http://schemas.microsoft.com/office/drawing/2014/main" id="{616511E6-E95E-054F-8A9F-48D0C3E4F56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12" name="Straight Connector 11">
            <a:extLst>
              <a:ext uri="{FF2B5EF4-FFF2-40B4-BE49-F238E27FC236}">
                <a16:creationId xmlns:a16="http://schemas.microsoft.com/office/drawing/2014/main" id="{DDC1C82D-8973-9644-AF17-B4738DA8724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3" name="Picture 12" descr="A picture containing drawing&#10;&#10;Description automatically generated">
            <a:extLst>
              <a:ext uri="{FF2B5EF4-FFF2-40B4-BE49-F238E27FC236}">
                <a16:creationId xmlns:a16="http://schemas.microsoft.com/office/drawing/2014/main" id="{C33694B4-A4D0-8B4E-8BFF-C4E1792BAC6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3360182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17">
  <p:cSld name="17">
    <p:spTree>
      <p:nvGrpSpPr>
        <p:cNvPr id="1" name="Shape 119"/>
        <p:cNvGrpSpPr/>
        <p:nvPr/>
      </p:nvGrpSpPr>
      <p:grpSpPr>
        <a:xfrm>
          <a:off x="0" y="0"/>
          <a:ext cx="0" cy="0"/>
          <a:chOff x="0" y="0"/>
          <a:chExt cx="0" cy="0"/>
        </a:xfrm>
      </p:grpSpPr>
      <p:sp>
        <p:nvSpPr>
          <p:cNvPr id="120" name="Google Shape;120;p50"/>
          <p:cNvSpPr>
            <a:spLocks noGrp="1"/>
          </p:cNvSpPr>
          <p:nvPr>
            <p:ph type="pic" idx="2"/>
          </p:nvPr>
        </p:nvSpPr>
        <p:spPr>
          <a:xfrm>
            <a:off x="6907700" y="3429529"/>
            <a:ext cx="3466042" cy="3429529"/>
          </a:xfrm>
          <a:prstGeom prst="rect">
            <a:avLst/>
          </a:prstGeom>
          <a:solidFill>
            <a:srgbClr val="353535">
              <a:alpha val="11372"/>
            </a:srgbClr>
          </a:solidFill>
          <a:ln>
            <a:noFill/>
          </a:ln>
        </p:spPr>
      </p:sp>
      <p:sp>
        <p:nvSpPr>
          <p:cNvPr id="121" name="Google Shape;121;p50"/>
          <p:cNvSpPr>
            <a:spLocks noGrp="1"/>
          </p:cNvSpPr>
          <p:nvPr>
            <p:ph type="pic" idx="3"/>
          </p:nvPr>
        </p:nvSpPr>
        <p:spPr>
          <a:xfrm>
            <a:off x="-24384" y="0"/>
            <a:ext cx="3466042" cy="3429529"/>
          </a:xfrm>
          <a:prstGeom prst="rect">
            <a:avLst/>
          </a:prstGeom>
          <a:solidFill>
            <a:srgbClr val="353535">
              <a:alpha val="11372"/>
            </a:srgbClr>
          </a:solidFill>
          <a:ln>
            <a:noFill/>
          </a:ln>
        </p:spPr>
      </p:sp>
      <p:sp>
        <p:nvSpPr>
          <p:cNvPr id="122" name="Google Shape;122;p50"/>
          <p:cNvSpPr>
            <a:spLocks noGrp="1"/>
          </p:cNvSpPr>
          <p:nvPr>
            <p:ph type="pic" idx="4"/>
          </p:nvPr>
        </p:nvSpPr>
        <p:spPr>
          <a:xfrm>
            <a:off x="3441658" y="3429529"/>
            <a:ext cx="3466042" cy="3429529"/>
          </a:xfrm>
          <a:prstGeom prst="rect">
            <a:avLst/>
          </a:prstGeom>
          <a:solidFill>
            <a:srgbClr val="353535">
              <a:alpha val="11372"/>
            </a:srgbClr>
          </a:solidFill>
          <a:ln>
            <a:noFill/>
          </a:ln>
        </p:spPr>
      </p:sp>
      <p:sp>
        <p:nvSpPr>
          <p:cNvPr id="123" name="Google Shape;123;p50"/>
          <p:cNvSpPr>
            <a:spLocks noGrp="1"/>
          </p:cNvSpPr>
          <p:nvPr>
            <p:ph type="pic" idx="5"/>
          </p:nvPr>
        </p:nvSpPr>
        <p:spPr>
          <a:xfrm>
            <a:off x="-24384" y="3429529"/>
            <a:ext cx="3466042" cy="3429529"/>
          </a:xfrm>
          <a:prstGeom prst="rect">
            <a:avLst/>
          </a:prstGeom>
          <a:solidFill>
            <a:srgbClr val="353535">
              <a:alpha val="11372"/>
            </a:srgbClr>
          </a:solidFill>
          <a:ln>
            <a:noFill/>
          </a:ln>
        </p:spPr>
      </p:sp>
      <p:sp>
        <p:nvSpPr>
          <p:cNvPr id="124" name="Google Shape;124;p50"/>
          <p:cNvSpPr>
            <a:spLocks noGrp="1"/>
          </p:cNvSpPr>
          <p:nvPr>
            <p:ph type="pic" idx="6"/>
          </p:nvPr>
        </p:nvSpPr>
        <p:spPr>
          <a:xfrm>
            <a:off x="3441658" y="6859059"/>
            <a:ext cx="3466042" cy="3429529"/>
          </a:xfrm>
          <a:prstGeom prst="rect">
            <a:avLst/>
          </a:prstGeom>
          <a:solidFill>
            <a:srgbClr val="353535">
              <a:alpha val="11372"/>
            </a:srgbClr>
          </a:solidFill>
          <a:ln>
            <a:noFill/>
          </a:ln>
        </p:spPr>
      </p:sp>
      <p:sp>
        <p:nvSpPr>
          <p:cNvPr id="125" name="Google Shape;125;p50"/>
          <p:cNvSpPr>
            <a:spLocks noGrp="1"/>
          </p:cNvSpPr>
          <p:nvPr>
            <p:ph type="pic" idx="7"/>
          </p:nvPr>
        </p:nvSpPr>
        <p:spPr>
          <a:xfrm>
            <a:off x="-24384" y="6859059"/>
            <a:ext cx="3466042" cy="3429529"/>
          </a:xfrm>
          <a:prstGeom prst="rect">
            <a:avLst/>
          </a:prstGeom>
          <a:solidFill>
            <a:srgbClr val="353535">
              <a:alpha val="11372"/>
            </a:srgbClr>
          </a:solidFill>
          <a:ln>
            <a:noFill/>
          </a:ln>
        </p:spPr>
      </p:sp>
      <p:sp>
        <p:nvSpPr>
          <p:cNvPr id="126" name="Google Shape;126;p5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27" name="Google Shape;127;p5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28" name="Google Shape;128;p5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22" name="Picture Placeholder 2"/>
          <p:cNvSpPr>
            <a:spLocks noGrp="1"/>
          </p:cNvSpPr>
          <p:nvPr>
            <p:ph type="pic" sz="quarter" idx="12"/>
          </p:nvPr>
        </p:nvSpPr>
        <p:spPr>
          <a:xfrm>
            <a:off x="1135917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3" name="Picture Placeholder 2"/>
          <p:cNvSpPr>
            <a:spLocks noGrp="1"/>
          </p:cNvSpPr>
          <p:nvPr>
            <p:ph type="pic" sz="quarter" idx="13"/>
          </p:nvPr>
        </p:nvSpPr>
        <p:spPr>
          <a:xfrm>
            <a:off x="9087336"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4" name="Picture Placeholder 2"/>
          <p:cNvSpPr>
            <a:spLocks noGrp="1"/>
          </p:cNvSpPr>
          <p:nvPr>
            <p:ph type="pic" sz="quarter" idx="14"/>
          </p:nvPr>
        </p:nvSpPr>
        <p:spPr>
          <a:xfrm>
            <a:off x="6815502"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5" name="Picture Placeholder 2"/>
          <p:cNvSpPr>
            <a:spLocks noGrp="1"/>
          </p:cNvSpPr>
          <p:nvPr>
            <p:ph type="pic" sz="quarter" idx="15"/>
          </p:nvPr>
        </p:nvSpPr>
        <p:spPr>
          <a:xfrm>
            <a:off x="4543668"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Picture Placeholder 2"/>
          <p:cNvSpPr>
            <a:spLocks noGrp="1"/>
          </p:cNvSpPr>
          <p:nvPr>
            <p:ph type="pic" sz="quarter" idx="16"/>
          </p:nvPr>
        </p:nvSpPr>
        <p:spPr>
          <a:xfrm>
            <a:off x="2271834"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7" name="Picture Placeholder 2"/>
          <p:cNvSpPr>
            <a:spLocks noGrp="1"/>
          </p:cNvSpPr>
          <p:nvPr>
            <p:ph type="pic" sz="quarter" idx="17"/>
          </p:nvPr>
        </p:nvSpPr>
        <p:spPr>
          <a:xfrm>
            <a:off x="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0" name="Picture Placeholder 2"/>
          <p:cNvSpPr>
            <a:spLocks noGrp="1"/>
          </p:cNvSpPr>
          <p:nvPr>
            <p:ph type="pic" sz="quarter" idx="19"/>
          </p:nvPr>
        </p:nvSpPr>
        <p:spPr>
          <a:xfrm>
            <a:off x="9087336"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1" name="Picture Placeholder 2"/>
          <p:cNvSpPr>
            <a:spLocks noGrp="1"/>
          </p:cNvSpPr>
          <p:nvPr>
            <p:ph type="pic" sz="quarter" idx="20"/>
          </p:nvPr>
        </p:nvSpPr>
        <p:spPr>
          <a:xfrm>
            <a:off x="6815502"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2" name="Picture Placeholder 2"/>
          <p:cNvSpPr>
            <a:spLocks noGrp="1"/>
          </p:cNvSpPr>
          <p:nvPr>
            <p:ph type="pic" sz="quarter" idx="21"/>
          </p:nvPr>
        </p:nvSpPr>
        <p:spPr>
          <a:xfrm>
            <a:off x="4543668"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3" name="Picture Placeholder 2"/>
          <p:cNvSpPr>
            <a:spLocks noGrp="1"/>
          </p:cNvSpPr>
          <p:nvPr>
            <p:ph type="pic" sz="quarter" idx="22"/>
          </p:nvPr>
        </p:nvSpPr>
        <p:spPr>
          <a:xfrm>
            <a:off x="2271834"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4" name="Picture Placeholder 2"/>
          <p:cNvSpPr>
            <a:spLocks noGrp="1"/>
          </p:cNvSpPr>
          <p:nvPr>
            <p:ph type="pic" sz="quarter" idx="23"/>
          </p:nvPr>
        </p:nvSpPr>
        <p:spPr>
          <a:xfrm>
            <a:off x="0"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7" name="Picture Placeholder 2"/>
          <p:cNvSpPr>
            <a:spLocks noGrp="1"/>
          </p:cNvSpPr>
          <p:nvPr>
            <p:ph type="pic" sz="quarter" idx="25"/>
          </p:nvPr>
        </p:nvSpPr>
        <p:spPr>
          <a:xfrm>
            <a:off x="4543668"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8" name="Picture Placeholder 2"/>
          <p:cNvSpPr>
            <a:spLocks noGrp="1"/>
          </p:cNvSpPr>
          <p:nvPr>
            <p:ph type="pic" sz="quarter" idx="26"/>
          </p:nvPr>
        </p:nvSpPr>
        <p:spPr>
          <a:xfrm>
            <a:off x="2271834"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9" name="Picture Placeholder 2"/>
          <p:cNvSpPr>
            <a:spLocks noGrp="1"/>
          </p:cNvSpPr>
          <p:nvPr>
            <p:ph type="pic" sz="quarter" idx="27"/>
          </p:nvPr>
        </p:nvSpPr>
        <p:spPr>
          <a:xfrm>
            <a:off x="0"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0" name="Picture Placeholder 2"/>
          <p:cNvSpPr>
            <a:spLocks noGrp="1"/>
          </p:cNvSpPr>
          <p:nvPr>
            <p:ph type="pic" sz="quarter" idx="28"/>
          </p:nvPr>
        </p:nvSpPr>
        <p:spPr>
          <a:xfrm>
            <a:off x="0" y="6743703"/>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8" name="TextBox 27">
            <a:extLst>
              <a:ext uri="{FF2B5EF4-FFF2-40B4-BE49-F238E27FC236}">
                <a16:creationId xmlns:a16="http://schemas.microsoft.com/office/drawing/2014/main" id="{08D5C075-AD06-2646-98DA-28A6E01A1E31}"/>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29" name="Straight Connector 28">
            <a:extLst>
              <a:ext uri="{FF2B5EF4-FFF2-40B4-BE49-F238E27FC236}">
                <a16:creationId xmlns:a16="http://schemas.microsoft.com/office/drawing/2014/main" id="{0BC4DAB1-732E-7643-B75F-30F62B6E192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21" name="Picture 20" descr="A picture containing drawing&#10;&#10;Description automatically generated">
            <a:extLst>
              <a:ext uri="{FF2B5EF4-FFF2-40B4-BE49-F238E27FC236}">
                <a16:creationId xmlns:a16="http://schemas.microsoft.com/office/drawing/2014/main" id="{9280F20D-281D-BF4F-B5EC-F1AEBD0771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838915858"/>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076448"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6052354"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E09A9054-01E6-4A43-AEF1-FF58D136652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BDAB939A-8E24-2C48-BFD0-705C1C37279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46B66127-393D-1942-8DAA-86F31367DE5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02672980"/>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457449" y="0"/>
            <a:ext cx="5485374"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0" y="0"/>
            <a:ext cx="245744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5E0EF4E2-6FF3-AE41-A78D-F219CB2F2E5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2FBFF370-1B4B-AC4B-9E23-E0F35363C9E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78F5A16D-2F07-DE49-ACA2-319BD092695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315859992"/>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7942823"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11E6BB1B-7FD3-5044-8E26-AB8C41868C0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0A10AC74-6651-E849-B07C-C83D55763DD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06104559"/>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8180310" y="0"/>
            <a:ext cx="10107690" cy="10288588"/>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2539371623"/>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23">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7841126" y="0"/>
            <a:ext cx="10446874" cy="10288588"/>
          </a:xfrm>
          <a:custGeom>
            <a:avLst/>
            <a:gdLst>
              <a:gd name="T0" fmla="*/ 4619 w 4619"/>
              <a:gd name="T1" fmla="*/ 4552 h 4552"/>
              <a:gd name="T2" fmla="*/ 4241 w 4619"/>
              <a:gd name="T3" fmla="*/ 4552 h 4552"/>
              <a:gd name="T4" fmla="*/ 1972 w 4619"/>
              <a:gd name="T5" fmla="*/ 2276 h 4552"/>
              <a:gd name="T6" fmla="*/ 4241 w 4619"/>
              <a:gd name="T7" fmla="*/ 0 h 4552"/>
              <a:gd name="T8" fmla="*/ 4619 w 4619"/>
              <a:gd name="T9" fmla="*/ 0 h 4552"/>
              <a:gd name="T10" fmla="*/ 4619 w 4619"/>
              <a:gd name="T11" fmla="*/ 4552 h 4552"/>
              <a:gd name="T12" fmla="*/ 986 w 4619"/>
              <a:gd name="T13" fmla="*/ 3265 h 4552"/>
              <a:gd name="T14" fmla="*/ 1932 w 4619"/>
              <a:gd name="T15" fmla="*/ 2316 h 4552"/>
              <a:gd name="T16" fmla="*/ 2879 w 4619"/>
              <a:gd name="T17" fmla="*/ 3265 h 4552"/>
              <a:gd name="T18" fmla="*/ 1932 w 4619"/>
              <a:gd name="T19" fmla="*/ 4214 h 4552"/>
              <a:gd name="T20" fmla="*/ 986 w 4619"/>
              <a:gd name="T21" fmla="*/ 3265 h 4552"/>
              <a:gd name="T22" fmla="*/ 0 w 4619"/>
              <a:gd name="T23" fmla="*/ 2276 h 4552"/>
              <a:gd name="T24" fmla="*/ 946 w 4619"/>
              <a:gd name="T25" fmla="*/ 1327 h 4552"/>
              <a:gd name="T26" fmla="*/ 1893 w 4619"/>
              <a:gd name="T27" fmla="*/ 2276 h 4552"/>
              <a:gd name="T28" fmla="*/ 946 w 4619"/>
              <a:gd name="T29" fmla="*/ 3225 h 4552"/>
              <a:gd name="T30" fmla="*/ 0 w 4619"/>
              <a:gd name="T31" fmla="*/ 2276 h 4552"/>
              <a:gd name="T32" fmla="*/ 986 w 4619"/>
              <a:gd name="T33" fmla="*/ 1287 h 4552"/>
              <a:gd name="T34" fmla="*/ 1932 w 4619"/>
              <a:gd name="T35" fmla="*/ 338 h 4552"/>
              <a:gd name="T36" fmla="*/ 2879 w 4619"/>
              <a:gd name="T37" fmla="*/ 1287 h 4552"/>
              <a:gd name="T38" fmla="*/ 1932 w 4619"/>
              <a:gd name="T39" fmla="*/ 2236 h 4552"/>
              <a:gd name="T40" fmla="*/ 986 w 4619"/>
              <a:gd name="T41" fmla="*/ 1287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19" h="4552">
                <a:moveTo>
                  <a:pt x="4619" y="4552"/>
                </a:moveTo>
                <a:lnTo>
                  <a:pt x="4241" y="4552"/>
                </a:lnTo>
                <a:lnTo>
                  <a:pt x="1972" y="2276"/>
                </a:lnTo>
                <a:lnTo>
                  <a:pt x="4241" y="0"/>
                </a:lnTo>
                <a:lnTo>
                  <a:pt x="4619" y="0"/>
                </a:lnTo>
                <a:lnTo>
                  <a:pt x="4619" y="4552"/>
                </a:lnTo>
                <a:close/>
                <a:moveTo>
                  <a:pt x="986" y="3265"/>
                </a:moveTo>
                <a:lnTo>
                  <a:pt x="1932" y="2316"/>
                </a:lnTo>
                <a:lnTo>
                  <a:pt x="2879" y="3265"/>
                </a:lnTo>
                <a:lnTo>
                  <a:pt x="1932" y="4214"/>
                </a:lnTo>
                <a:lnTo>
                  <a:pt x="986" y="3265"/>
                </a:lnTo>
                <a:close/>
                <a:moveTo>
                  <a:pt x="0" y="2276"/>
                </a:moveTo>
                <a:lnTo>
                  <a:pt x="946" y="1327"/>
                </a:lnTo>
                <a:lnTo>
                  <a:pt x="1893" y="2276"/>
                </a:lnTo>
                <a:lnTo>
                  <a:pt x="946" y="3225"/>
                </a:lnTo>
                <a:lnTo>
                  <a:pt x="0" y="2276"/>
                </a:lnTo>
                <a:close/>
                <a:moveTo>
                  <a:pt x="986" y="1287"/>
                </a:moveTo>
                <a:lnTo>
                  <a:pt x="1932" y="338"/>
                </a:lnTo>
                <a:lnTo>
                  <a:pt x="2879" y="1287"/>
                </a:lnTo>
                <a:lnTo>
                  <a:pt x="1932" y="2236"/>
                </a:lnTo>
                <a:lnTo>
                  <a:pt x="986" y="128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5" name="Picture 4">
            <a:extLst>
              <a:ext uri="{FF2B5EF4-FFF2-40B4-BE49-F238E27FC236}">
                <a16:creationId xmlns:a16="http://schemas.microsoft.com/office/drawing/2014/main" id="{B39A296B-DE5D-8C4E-9ED2-34C3FAA8977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1872201911"/>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24">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0" y="0"/>
            <a:ext cx="14831526" cy="10288588"/>
          </a:xfrm>
          <a:custGeom>
            <a:avLst/>
            <a:gdLst>
              <a:gd name="T0" fmla="*/ 0 w 3711"/>
              <a:gd name="T1" fmla="*/ 0 h 3236"/>
              <a:gd name="T2" fmla="*/ 319 w 3711"/>
              <a:gd name="T3" fmla="*/ 557 h 3236"/>
              <a:gd name="T4" fmla="*/ 640 w 3711"/>
              <a:gd name="T5" fmla="*/ 0 h 3236"/>
              <a:gd name="T6" fmla="*/ 0 w 3711"/>
              <a:gd name="T7" fmla="*/ 0 h 3236"/>
              <a:gd name="T8" fmla="*/ 349 w 3711"/>
              <a:gd name="T9" fmla="*/ 608 h 3236"/>
              <a:gd name="T10" fmla="*/ 625 w 3711"/>
              <a:gd name="T11" fmla="*/ 1089 h 3236"/>
              <a:gd name="T12" fmla="*/ 1252 w 3711"/>
              <a:gd name="T13" fmla="*/ 0 h 3236"/>
              <a:gd name="T14" fmla="*/ 699 w 3711"/>
              <a:gd name="T15" fmla="*/ 0 h 3236"/>
              <a:gd name="T16" fmla="*/ 349 w 3711"/>
              <a:gd name="T17" fmla="*/ 608 h 3236"/>
              <a:gd name="T18" fmla="*/ 654 w 3711"/>
              <a:gd name="T19" fmla="*/ 1140 h 3236"/>
              <a:gd name="T20" fmla="*/ 930 w 3711"/>
              <a:gd name="T21" fmla="*/ 1621 h 3236"/>
              <a:gd name="T22" fmla="*/ 1863 w 3711"/>
              <a:gd name="T23" fmla="*/ 0 h 3236"/>
              <a:gd name="T24" fmla="*/ 1310 w 3711"/>
              <a:gd name="T25" fmla="*/ 0 h 3236"/>
              <a:gd name="T26" fmla="*/ 654 w 3711"/>
              <a:gd name="T27" fmla="*/ 1140 h 3236"/>
              <a:gd name="T28" fmla="*/ 959 w 3711"/>
              <a:gd name="T29" fmla="*/ 1672 h 3236"/>
              <a:gd name="T30" fmla="*/ 1235 w 3711"/>
              <a:gd name="T31" fmla="*/ 2153 h 3236"/>
              <a:gd name="T32" fmla="*/ 2475 w 3711"/>
              <a:gd name="T33" fmla="*/ 0 h 3236"/>
              <a:gd name="T34" fmla="*/ 1921 w 3711"/>
              <a:gd name="T35" fmla="*/ 0 h 3236"/>
              <a:gd name="T36" fmla="*/ 959 w 3711"/>
              <a:gd name="T37" fmla="*/ 1672 h 3236"/>
              <a:gd name="T38" fmla="*/ 1265 w 3711"/>
              <a:gd name="T39" fmla="*/ 2204 h 3236"/>
              <a:gd name="T40" fmla="*/ 1541 w 3711"/>
              <a:gd name="T41" fmla="*/ 2685 h 3236"/>
              <a:gd name="T42" fmla="*/ 3086 w 3711"/>
              <a:gd name="T43" fmla="*/ 0 h 3236"/>
              <a:gd name="T44" fmla="*/ 2533 w 3711"/>
              <a:gd name="T45" fmla="*/ 0 h 3236"/>
              <a:gd name="T46" fmla="*/ 1265 w 3711"/>
              <a:gd name="T47" fmla="*/ 2204 h 3236"/>
              <a:gd name="T48" fmla="*/ 1569 w 3711"/>
              <a:gd name="T49" fmla="*/ 2736 h 3236"/>
              <a:gd name="T50" fmla="*/ 1856 w 3711"/>
              <a:gd name="T51" fmla="*/ 3236 h 3236"/>
              <a:gd name="T52" fmla="*/ 3711 w 3711"/>
              <a:gd name="T53" fmla="*/ 0 h 3236"/>
              <a:gd name="T54" fmla="*/ 3144 w 3711"/>
              <a:gd name="T55" fmla="*/ 0 h 3236"/>
              <a:gd name="T56" fmla="*/ 1569 w 3711"/>
              <a:gd name="T57" fmla="*/ 2736 h 3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11" h="3236">
                <a:moveTo>
                  <a:pt x="0" y="0"/>
                </a:moveTo>
                <a:lnTo>
                  <a:pt x="319" y="557"/>
                </a:lnTo>
                <a:lnTo>
                  <a:pt x="640" y="0"/>
                </a:lnTo>
                <a:lnTo>
                  <a:pt x="0" y="0"/>
                </a:lnTo>
                <a:close/>
                <a:moveTo>
                  <a:pt x="349" y="608"/>
                </a:moveTo>
                <a:lnTo>
                  <a:pt x="625" y="1089"/>
                </a:lnTo>
                <a:lnTo>
                  <a:pt x="1252" y="0"/>
                </a:lnTo>
                <a:lnTo>
                  <a:pt x="699" y="0"/>
                </a:lnTo>
                <a:lnTo>
                  <a:pt x="349" y="608"/>
                </a:lnTo>
                <a:close/>
                <a:moveTo>
                  <a:pt x="654" y="1140"/>
                </a:moveTo>
                <a:lnTo>
                  <a:pt x="930" y="1621"/>
                </a:lnTo>
                <a:lnTo>
                  <a:pt x="1863" y="0"/>
                </a:lnTo>
                <a:lnTo>
                  <a:pt x="1310" y="0"/>
                </a:lnTo>
                <a:lnTo>
                  <a:pt x="654" y="1140"/>
                </a:lnTo>
                <a:close/>
                <a:moveTo>
                  <a:pt x="959" y="1672"/>
                </a:moveTo>
                <a:lnTo>
                  <a:pt x="1235" y="2153"/>
                </a:lnTo>
                <a:lnTo>
                  <a:pt x="2475" y="0"/>
                </a:lnTo>
                <a:lnTo>
                  <a:pt x="1921" y="0"/>
                </a:lnTo>
                <a:lnTo>
                  <a:pt x="959" y="1672"/>
                </a:lnTo>
                <a:close/>
                <a:moveTo>
                  <a:pt x="1265" y="2204"/>
                </a:moveTo>
                <a:lnTo>
                  <a:pt x="1541" y="2685"/>
                </a:lnTo>
                <a:lnTo>
                  <a:pt x="3086" y="0"/>
                </a:lnTo>
                <a:lnTo>
                  <a:pt x="2533" y="0"/>
                </a:lnTo>
                <a:lnTo>
                  <a:pt x="1265" y="2204"/>
                </a:lnTo>
                <a:close/>
                <a:moveTo>
                  <a:pt x="1569" y="2736"/>
                </a:moveTo>
                <a:lnTo>
                  <a:pt x="1856" y="3236"/>
                </a:lnTo>
                <a:lnTo>
                  <a:pt x="3711" y="0"/>
                </a:lnTo>
                <a:lnTo>
                  <a:pt x="3144" y="0"/>
                </a:lnTo>
                <a:lnTo>
                  <a:pt x="1569" y="273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8D15A93F-8D3D-0E48-AA97-AD1B6C72E9F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A9A29F2E-FFA5-D642-A7B1-649FAF358CD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B35CE3A5-B1FA-7E40-A19A-1B5095B368A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956970" y="1"/>
            <a:ext cx="3331029" cy="1630897"/>
          </a:xfrm>
          <a:prstGeom prst="rect">
            <a:avLst/>
          </a:prstGeom>
        </p:spPr>
      </p:pic>
    </p:spTree>
    <p:extLst>
      <p:ext uri="{BB962C8B-B14F-4D97-AF65-F5344CB8AC3E}">
        <p14:creationId xmlns:p14="http://schemas.microsoft.com/office/powerpoint/2010/main" val="2068539320"/>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25">
    <p:spTree>
      <p:nvGrpSpPr>
        <p:cNvPr id="1" name=""/>
        <p:cNvGrpSpPr/>
        <p:nvPr/>
      </p:nvGrpSpPr>
      <p:grpSpPr>
        <a:xfrm>
          <a:off x="0" y="0"/>
          <a:ext cx="0" cy="0"/>
          <a:chOff x="0" y="0"/>
          <a:chExt cx="0" cy="0"/>
        </a:xfrm>
      </p:grpSpPr>
      <p:sp>
        <p:nvSpPr>
          <p:cNvPr id="3" name="Рисунок 2"/>
          <p:cNvSpPr>
            <a:spLocks noGrp="1"/>
          </p:cNvSpPr>
          <p:nvPr>
            <p:ph type="pic" sz="quarter" idx="10"/>
          </p:nvPr>
        </p:nvSpPr>
        <p:spPr bwMode="auto">
          <a:xfrm>
            <a:off x="-1" y="0"/>
            <a:ext cx="11799269" cy="10288588"/>
          </a:xfrm>
          <a:custGeom>
            <a:avLst/>
            <a:gdLst>
              <a:gd name="connsiteX0" fmla="*/ 2182082 w 8389157"/>
              <a:gd name="connsiteY0" fmla="*/ 3719723 h 7315076"/>
              <a:gd name="connsiteX1" fmla="*/ 6229680 w 8389157"/>
              <a:gd name="connsiteY1" fmla="*/ 3719723 h 7315076"/>
              <a:gd name="connsiteX2" fmla="*/ 4205881 w 8389157"/>
              <a:gd name="connsiteY2" fmla="*/ 7315076 h 7315076"/>
              <a:gd name="connsiteX3" fmla="*/ 4194578 w 8389157"/>
              <a:gd name="connsiteY3" fmla="*/ 0 h 7315076"/>
              <a:gd name="connsiteX4" fmla="*/ 6218377 w 8389157"/>
              <a:gd name="connsiteY4" fmla="*/ 3595353 h 7315076"/>
              <a:gd name="connsiteX5" fmla="*/ 2170779 w 8389157"/>
              <a:gd name="connsiteY5" fmla="*/ 3595353 h 7315076"/>
              <a:gd name="connsiteX6" fmla="*/ 0 w 8389157"/>
              <a:gd name="connsiteY6" fmla="*/ 0 h 7315076"/>
              <a:gd name="connsiteX7" fmla="*/ 4058908 w 8389157"/>
              <a:gd name="connsiteY7" fmla="*/ 0 h 7315076"/>
              <a:gd name="connsiteX8" fmla="*/ 2028321 w 8389157"/>
              <a:gd name="connsiteY8" fmla="*/ 3595353 h 7315076"/>
              <a:gd name="connsiteX9" fmla="*/ 4330249 w 8389157"/>
              <a:gd name="connsiteY9" fmla="*/ 0 h 7315076"/>
              <a:gd name="connsiteX10" fmla="*/ 8389157 w 8389157"/>
              <a:gd name="connsiteY10" fmla="*/ 0 h 7315076"/>
              <a:gd name="connsiteX11" fmla="*/ 6358570 w 8389157"/>
              <a:gd name="connsiteY11" fmla="*/ 3595353 h 731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89157" h="7315076">
                <a:moveTo>
                  <a:pt x="2182082" y="3719723"/>
                </a:moveTo>
                <a:lnTo>
                  <a:pt x="6229680" y="3719723"/>
                </a:lnTo>
                <a:lnTo>
                  <a:pt x="4205881" y="7315076"/>
                </a:lnTo>
                <a:close/>
                <a:moveTo>
                  <a:pt x="4194578" y="0"/>
                </a:moveTo>
                <a:lnTo>
                  <a:pt x="6218377" y="3595353"/>
                </a:lnTo>
                <a:lnTo>
                  <a:pt x="2170779" y="3595353"/>
                </a:lnTo>
                <a:close/>
                <a:moveTo>
                  <a:pt x="0" y="0"/>
                </a:moveTo>
                <a:lnTo>
                  <a:pt x="4058908" y="0"/>
                </a:lnTo>
                <a:lnTo>
                  <a:pt x="2028321" y="3595353"/>
                </a:lnTo>
                <a:close/>
                <a:moveTo>
                  <a:pt x="4330249" y="0"/>
                </a:moveTo>
                <a:lnTo>
                  <a:pt x="8389157" y="0"/>
                </a:lnTo>
                <a:lnTo>
                  <a:pt x="6358570" y="359535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92AF47E-68AB-774B-A4BE-863237BD685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096130-A7E0-2644-98A2-D409BE440FF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41DFCE65-1D6F-B842-AE7F-259A0BC0B4D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2433959756"/>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2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10460736" y="2301970"/>
            <a:ext cx="7827263" cy="7986618"/>
          </a:xfrm>
          <a:custGeom>
            <a:avLst/>
            <a:gdLst>
              <a:gd name="T0" fmla="*/ 2840 w 4177"/>
              <a:gd name="T1" fmla="*/ 704 h 4262"/>
              <a:gd name="T2" fmla="*/ 2804 w 4177"/>
              <a:gd name="T3" fmla="*/ 586 h 4262"/>
              <a:gd name="T4" fmla="*/ 2798 w 4177"/>
              <a:gd name="T5" fmla="*/ 465 h 4262"/>
              <a:gd name="T6" fmla="*/ 2820 w 4177"/>
              <a:gd name="T7" fmla="*/ 348 h 4262"/>
              <a:gd name="T8" fmla="*/ 2870 w 4177"/>
              <a:gd name="T9" fmla="*/ 237 h 4262"/>
              <a:gd name="T10" fmla="*/ 2946 w 4177"/>
              <a:gd name="T11" fmla="*/ 142 h 4262"/>
              <a:gd name="T12" fmla="*/ 3045 w 4177"/>
              <a:gd name="T13" fmla="*/ 67 h 4262"/>
              <a:gd name="T14" fmla="*/ 3160 w 4177"/>
              <a:gd name="T15" fmla="*/ 18 h 4262"/>
              <a:gd name="T16" fmla="*/ 3280 w 4177"/>
              <a:gd name="T17" fmla="*/ 0 h 4262"/>
              <a:gd name="T18" fmla="*/ 3400 w 4177"/>
              <a:gd name="T19" fmla="*/ 11 h 4262"/>
              <a:gd name="T20" fmla="*/ 3513 w 4177"/>
              <a:gd name="T21" fmla="*/ 51 h 4262"/>
              <a:gd name="T22" fmla="*/ 3613 w 4177"/>
              <a:gd name="T23" fmla="*/ 116 h 4262"/>
              <a:gd name="T24" fmla="*/ 3698 w 4177"/>
              <a:gd name="T25" fmla="*/ 207 h 4262"/>
              <a:gd name="T26" fmla="*/ 4177 w 4177"/>
              <a:gd name="T27" fmla="*/ 4262 h 4262"/>
              <a:gd name="T28" fmla="*/ 2441 w 4177"/>
              <a:gd name="T29" fmla="*/ 2118 h 4262"/>
              <a:gd name="T30" fmla="*/ 2411 w 4177"/>
              <a:gd name="T31" fmla="*/ 1999 h 4262"/>
              <a:gd name="T32" fmla="*/ 2411 w 4177"/>
              <a:gd name="T33" fmla="*/ 1878 h 4262"/>
              <a:gd name="T34" fmla="*/ 2439 w 4177"/>
              <a:gd name="T35" fmla="*/ 1761 h 4262"/>
              <a:gd name="T36" fmla="*/ 2495 w 4177"/>
              <a:gd name="T37" fmla="*/ 1654 h 4262"/>
              <a:gd name="T38" fmla="*/ 2574 w 4177"/>
              <a:gd name="T39" fmla="*/ 1562 h 4262"/>
              <a:gd name="T40" fmla="*/ 2679 w 4177"/>
              <a:gd name="T41" fmla="*/ 1491 h 4262"/>
              <a:gd name="T42" fmla="*/ 2796 w 4177"/>
              <a:gd name="T43" fmla="*/ 1449 h 4262"/>
              <a:gd name="T44" fmla="*/ 2916 w 4177"/>
              <a:gd name="T45" fmla="*/ 1437 h 4262"/>
              <a:gd name="T46" fmla="*/ 3034 w 4177"/>
              <a:gd name="T47" fmla="*/ 1454 h 4262"/>
              <a:gd name="T48" fmla="*/ 3145 w 4177"/>
              <a:gd name="T49" fmla="*/ 1498 h 4262"/>
              <a:gd name="T50" fmla="*/ 3243 w 4177"/>
              <a:gd name="T51" fmla="*/ 1569 h 4262"/>
              <a:gd name="T52" fmla="*/ 3323 w 4177"/>
              <a:gd name="T53" fmla="*/ 1664 h 4262"/>
              <a:gd name="T54" fmla="*/ 641 w 4177"/>
              <a:gd name="T55" fmla="*/ 1114 h 4262"/>
              <a:gd name="T56" fmla="*/ 593 w 4177"/>
              <a:gd name="T57" fmla="*/ 997 h 4262"/>
              <a:gd name="T58" fmla="*/ 575 w 4177"/>
              <a:gd name="T59" fmla="*/ 877 h 4262"/>
              <a:gd name="T60" fmla="*/ 586 w 4177"/>
              <a:gd name="T61" fmla="*/ 758 h 4262"/>
              <a:gd name="T62" fmla="*/ 625 w 4177"/>
              <a:gd name="T63" fmla="*/ 644 h 4262"/>
              <a:gd name="T64" fmla="*/ 690 w 4177"/>
              <a:gd name="T65" fmla="*/ 543 h 4262"/>
              <a:gd name="T66" fmla="*/ 781 w 4177"/>
              <a:gd name="T67" fmla="*/ 458 h 4262"/>
              <a:gd name="T68" fmla="*/ 892 w 4177"/>
              <a:gd name="T69" fmla="*/ 397 h 4262"/>
              <a:gd name="T70" fmla="*/ 1011 w 4177"/>
              <a:gd name="T71" fmla="*/ 368 h 4262"/>
              <a:gd name="T72" fmla="*/ 1130 w 4177"/>
              <a:gd name="T73" fmla="*/ 368 h 4262"/>
              <a:gd name="T74" fmla="*/ 1246 w 4177"/>
              <a:gd name="T75" fmla="*/ 396 h 4262"/>
              <a:gd name="T76" fmla="*/ 1353 w 4177"/>
              <a:gd name="T77" fmla="*/ 451 h 4262"/>
              <a:gd name="T78" fmla="*/ 1445 w 4177"/>
              <a:gd name="T79" fmla="*/ 532 h 4262"/>
              <a:gd name="T80" fmla="*/ 3602 w 4177"/>
              <a:gd name="T81" fmla="*/ 4262 h 4262"/>
              <a:gd name="T82" fmla="*/ 42 w 4177"/>
              <a:gd name="T83" fmla="*/ 2181 h 4262"/>
              <a:gd name="T84" fmla="*/ 7 w 4177"/>
              <a:gd name="T85" fmla="*/ 2062 h 4262"/>
              <a:gd name="T86" fmla="*/ 1 w 4177"/>
              <a:gd name="T87" fmla="*/ 1941 h 4262"/>
              <a:gd name="T88" fmla="*/ 23 w 4177"/>
              <a:gd name="T89" fmla="*/ 1824 h 4262"/>
              <a:gd name="T90" fmla="*/ 73 w 4177"/>
              <a:gd name="T91" fmla="*/ 1715 h 4262"/>
              <a:gd name="T92" fmla="*/ 148 w 4177"/>
              <a:gd name="T93" fmla="*/ 1619 h 4262"/>
              <a:gd name="T94" fmla="*/ 247 w 4177"/>
              <a:gd name="T95" fmla="*/ 1543 h 4262"/>
              <a:gd name="T96" fmla="*/ 363 w 4177"/>
              <a:gd name="T97" fmla="*/ 1494 h 4262"/>
              <a:gd name="T98" fmla="*/ 483 w 4177"/>
              <a:gd name="T99" fmla="*/ 1476 h 4262"/>
              <a:gd name="T100" fmla="*/ 602 w 4177"/>
              <a:gd name="T101" fmla="*/ 1488 h 4262"/>
              <a:gd name="T102" fmla="*/ 716 w 4177"/>
              <a:gd name="T103" fmla="*/ 1527 h 4262"/>
              <a:gd name="T104" fmla="*/ 816 w 4177"/>
              <a:gd name="T105" fmla="*/ 1592 h 4262"/>
              <a:gd name="T106" fmla="*/ 901 w 4177"/>
              <a:gd name="T107" fmla="*/ 1683 h 4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77" h="4262">
                <a:moveTo>
                  <a:pt x="4177" y="1036"/>
                </a:moveTo>
                <a:lnTo>
                  <a:pt x="4177" y="3034"/>
                </a:lnTo>
                <a:lnTo>
                  <a:pt x="2863" y="749"/>
                </a:lnTo>
                <a:lnTo>
                  <a:pt x="2850" y="727"/>
                </a:lnTo>
                <a:lnTo>
                  <a:pt x="2840" y="704"/>
                </a:lnTo>
                <a:lnTo>
                  <a:pt x="2830" y="681"/>
                </a:lnTo>
                <a:lnTo>
                  <a:pt x="2822" y="657"/>
                </a:lnTo>
                <a:lnTo>
                  <a:pt x="2814" y="634"/>
                </a:lnTo>
                <a:lnTo>
                  <a:pt x="2808" y="609"/>
                </a:lnTo>
                <a:lnTo>
                  <a:pt x="2804" y="586"/>
                </a:lnTo>
                <a:lnTo>
                  <a:pt x="2800" y="562"/>
                </a:lnTo>
                <a:lnTo>
                  <a:pt x="2798" y="538"/>
                </a:lnTo>
                <a:lnTo>
                  <a:pt x="2797" y="513"/>
                </a:lnTo>
                <a:lnTo>
                  <a:pt x="2797" y="489"/>
                </a:lnTo>
                <a:lnTo>
                  <a:pt x="2798" y="465"/>
                </a:lnTo>
                <a:lnTo>
                  <a:pt x="2800" y="441"/>
                </a:lnTo>
                <a:lnTo>
                  <a:pt x="2804" y="417"/>
                </a:lnTo>
                <a:lnTo>
                  <a:pt x="2808" y="393"/>
                </a:lnTo>
                <a:lnTo>
                  <a:pt x="2814" y="370"/>
                </a:lnTo>
                <a:lnTo>
                  <a:pt x="2820" y="348"/>
                </a:lnTo>
                <a:lnTo>
                  <a:pt x="2828" y="324"/>
                </a:lnTo>
                <a:lnTo>
                  <a:pt x="2837" y="302"/>
                </a:lnTo>
                <a:lnTo>
                  <a:pt x="2847" y="280"/>
                </a:lnTo>
                <a:lnTo>
                  <a:pt x="2858" y="259"/>
                </a:lnTo>
                <a:lnTo>
                  <a:pt x="2870" y="237"/>
                </a:lnTo>
                <a:lnTo>
                  <a:pt x="2883" y="217"/>
                </a:lnTo>
                <a:lnTo>
                  <a:pt x="2897" y="198"/>
                </a:lnTo>
                <a:lnTo>
                  <a:pt x="2913" y="179"/>
                </a:lnTo>
                <a:lnTo>
                  <a:pt x="2929" y="161"/>
                </a:lnTo>
                <a:lnTo>
                  <a:pt x="2946" y="142"/>
                </a:lnTo>
                <a:lnTo>
                  <a:pt x="2964" y="125"/>
                </a:lnTo>
                <a:lnTo>
                  <a:pt x="2982" y="109"/>
                </a:lnTo>
                <a:lnTo>
                  <a:pt x="3002" y="94"/>
                </a:lnTo>
                <a:lnTo>
                  <a:pt x="3023" y="80"/>
                </a:lnTo>
                <a:lnTo>
                  <a:pt x="3045" y="67"/>
                </a:lnTo>
                <a:lnTo>
                  <a:pt x="3068" y="55"/>
                </a:lnTo>
                <a:lnTo>
                  <a:pt x="3090" y="43"/>
                </a:lnTo>
                <a:lnTo>
                  <a:pt x="3113" y="33"/>
                </a:lnTo>
                <a:lnTo>
                  <a:pt x="3137" y="25"/>
                </a:lnTo>
                <a:lnTo>
                  <a:pt x="3160" y="18"/>
                </a:lnTo>
                <a:lnTo>
                  <a:pt x="3184" y="12"/>
                </a:lnTo>
                <a:lnTo>
                  <a:pt x="3208" y="7"/>
                </a:lnTo>
                <a:lnTo>
                  <a:pt x="3232" y="4"/>
                </a:lnTo>
                <a:lnTo>
                  <a:pt x="3256" y="1"/>
                </a:lnTo>
                <a:lnTo>
                  <a:pt x="3280" y="0"/>
                </a:lnTo>
                <a:lnTo>
                  <a:pt x="3304" y="0"/>
                </a:lnTo>
                <a:lnTo>
                  <a:pt x="3328" y="1"/>
                </a:lnTo>
                <a:lnTo>
                  <a:pt x="3353" y="4"/>
                </a:lnTo>
                <a:lnTo>
                  <a:pt x="3376" y="7"/>
                </a:lnTo>
                <a:lnTo>
                  <a:pt x="3400" y="11"/>
                </a:lnTo>
                <a:lnTo>
                  <a:pt x="3423" y="17"/>
                </a:lnTo>
                <a:lnTo>
                  <a:pt x="3446" y="24"/>
                </a:lnTo>
                <a:lnTo>
                  <a:pt x="3468" y="32"/>
                </a:lnTo>
                <a:lnTo>
                  <a:pt x="3491" y="40"/>
                </a:lnTo>
                <a:lnTo>
                  <a:pt x="3513" y="51"/>
                </a:lnTo>
                <a:lnTo>
                  <a:pt x="3534" y="62"/>
                </a:lnTo>
                <a:lnTo>
                  <a:pt x="3555" y="74"/>
                </a:lnTo>
                <a:lnTo>
                  <a:pt x="3575" y="87"/>
                </a:lnTo>
                <a:lnTo>
                  <a:pt x="3594" y="101"/>
                </a:lnTo>
                <a:lnTo>
                  <a:pt x="3613" y="116"/>
                </a:lnTo>
                <a:lnTo>
                  <a:pt x="3633" y="132"/>
                </a:lnTo>
                <a:lnTo>
                  <a:pt x="3650" y="150"/>
                </a:lnTo>
                <a:lnTo>
                  <a:pt x="3667" y="168"/>
                </a:lnTo>
                <a:lnTo>
                  <a:pt x="3683" y="187"/>
                </a:lnTo>
                <a:lnTo>
                  <a:pt x="3698" y="207"/>
                </a:lnTo>
                <a:lnTo>
                  <a:pt x="3712" y="227"/>
                </a:lnTo>
                <a:lnTo>
                  <a:pt x="3725" y="250"/>
                </a:lnTo>
                <a:lnTo>
                  <a:pt x="4177" y="1036"/>
                </a:lnTo>
                <a:close/>
                <a:moveTo>
                  <a:pt x="4177" y="3148"/>
                </a:moveTo>
                <a:lnTo>
                  <a:pt x="4177" y="4262"/>
                </a:lnTo>
                <a:lnTo>
                  <a:pt x="3668" y="4262"/>
                </a:lnTo>
                <a:lnTo>
                  <a:pt x="2474" y="2187"/>
                </a:lnTo>
                <a:lnTo>
                  <a:pt x="2462" y="2163"/>
                </a:lnTo>
                <a:lnTo>
                  <a:pt x="2450" y="2141"/>
                </a:lnTo>
                <a:lnTo>
                  <a:pt x="2441" y="2118"/>
                </a:lnTo>
                <a:lnTo>
                  <a:pt x="2432" y="2095"/>
                </a:lnTo>
                <a:lnTo>
                  <a:pt x="2425" y="2070"/>
                </a:lnTo>
                <a:lnTo>
                  <a:pt x="2419" y="2047"/>
                </a:lnTo>
                <a:lnTo>
                  <a:pt x="2415" y="2023"/>
                </a:lnTo>
                <a:lnTo>
                  <a:pt x="2411" y="1999"/>
                </a:lnTo>
                <a:lnTo>
                  <a:pt x="2409" y="1974"/>
                </a:lnTo>
                <a:lnTo>
                  <a:pt x="2408" y="1950"/>
                </a:lnTo>
                <a:lnTo>
                  <a:pt x="2408" y="1926"/>
                </a:lnTo>
                <a:lnTo>
                  <a:pt x="2409" y="1902"/>
                </a:lnTo>
                <a:lnTo>
                  <a:pt x="2411" y="1878"/>
                </a:lnTo>
                <a:lnTo>
                  <a:pt x="2414" y="1854"/>
                </a:lnTo>
                <a:lnTo>
                  <a:pt x="2419" y="1831"/>
                </a:lnTo>
                <a:lnTo>
                  <a:pt x="2425" y="1808"/>
                </a:lnTo>
                <a:lnTo>
                  <a:pt x="2431" y="1784"/>
                </a:lnTo>
                <a:lnTo>
                  <a:pt x="2439" y="1761"/>
                </a:lnTo>
                <a:lnTo>
                  <a:pt x="2448" y="1739"/>
                </a:lnTo>
                <a:lnTo>
                  <a:pt x="2458" y="1718"/>
                </a:lnTo>
                <a:lnTo>
                  <a:pt x="2470" y="1696"/>
                </a:lnTo>
                <a:lnTo>
                  <a:pt x="2482" y="1675"/>
                </a:lnTo>
                <a:lnTo>
                  <a:pt x="2495" y="1654"/>
                </a:lnTo>
                <a:lnTo>
                  <a:pt x="2509" y="1635"/>
                </a:lnTo>
                <a:lnTo>
                  <a:pt x="2524" y="1616"/>
                </a:lnTo>
                <a:lnTo>
                  <a:pt x="2540" y="1597"/>
                </a:lnTo>
                <a:lnTo>
                  <a:pt x="2557" y="1579"/>
                </a:lnTo>
                <a:lnTo>
                  <a:pt x="2574" y="1562"/>
                </a:lnTo>
                <a:lnTo>
                  <a:pt x="2593" y="1547"/>
                </a:lnTo>
                <a:lnTo>
                  <a:pt x="2614" y="1531"/>
                </a:lnTo>
                <a:lnTo>
                  <a:pt x="2635" y="1517"/>
                </a:lnTo>
                <a:lnTo>
                  <a:pt x="2656" y="1504"/>
                </a:lnTo>
                <a:lnTo>
                  <a:pt x="2679" y="1491"/>
                </a:lnTo>
                <a:lnTo>
                  <a:pt x="2701" y="1480"/>
                </a:lnTo>
                <a:lnTo>
                  <a:pt x="2724" y="1471"/>
                </a:lnTo>
                <a:lnTo>
                  <a:pt x="2748" y="1462"/>
                </a:lnTo>
                <a:lnTo>
                  <a:pt x="2772" y="1455"/>
                </a:lnTo>
                <a:lnTo>
                  <a:pt x="2796" y="1449"/>
                </a:lnTo>
                <a:lnTo>
                  <a:pt x="2819" y="1444"/>
                </a:lnTo>
                <a:lnTo>
                  <a:pt x="2843" y="1441"/>
                </a:lnTo>
                <a:lnTo>
                  <a:pt x="2867" y="1439"/>
                </a:lnTo>
                <a:lnTo>
                  <a:pt x="2891" y="1437"/>
                </a:lnTo>
                <a:lnTo>
                  <a:pt x="2916" y="1437"/>
                </a:lnTo>
                <a:lnTo>
                  <a:pt x="2940" y="1438"/>
                </a:lnTo>
                <a:lnTo>
                  <a:pt x="2964" y="1441"/>
                </a:lnTo>
                <a:lnTo>
                  <a:pt x="2987" y="1444"/>
                </a:lnTo>
                <a:lnTo>
                  <a:pt x="3010" y="1449"/>
                </a:lnTo>
                <a:lnTo>
                  <a:pt x="3034" y="1454"/>
                </a:lnTo>
                <a:lnTo>
                  <a:pt x="3057" y="1461"/>
                </a:lnTo>
                <a:lnTo>
                  <a:pt x="3080" y="1469"/>
                </a:lnTo>
                <a:lnTo>
                  <a:pt x="3102" y="1478"/>
                </a:lnTo>
                <a:lnTo>
                  <a:pt x="3124" y="1487"/>
                </a:lnTo>
                <a:lnTo>
                  <a:pt x="3145" y="1498"/>
                </a:lnTo>
                <a:lnTo>
                  <a:pt x="3166" y="1511"/>
                </a:lnTo>
                <a:lnTo>
                  <a:pt x="3186" y="1524"/>
                </a:lnTo>
                <a:lnTo>
                  <a:pt x="3206" y="1538"/>
                </a:lnTo>
                <a:lnTo>
                  <a:pt x="3225" y="1553"/>
                </a:lnTo>
                <a:lnTo>
                  <a:pt x="3243" y="1569"/>
                </a:lnTo>
                <a:lnTo>
                  <a:pt x="3261" y="1586"/>
                </a:lnTo>
                <a:lnTo>
                  <a:pt x="3278" y="1605"/>
                </a:lnTo>
                <a:lnTo>
                  <a:pt x="3294" y="1624"/>
                </a:lnTo>
                <a:lnTo>
                  <a:pt x="3309" y="1644"/>
                </a:lnTo>
                <a:lnTo>
                  <a:pt x="3323" y="1664"/>
                </a:lnTo>
                <a:lnTo>
                  <a:pt x="3336" y="1686"/>
                </a:lnTo>
                <a:lnTo>
                  <a:pt x="4177" y="3148"/>
                </a:lnTo>
                <a:close/>
                <a:moveTo>
                  <a:pt x="3602" y="4262"/>
                </a:moveTo>
                <a:lnTo>
                  <a:pt x="2452" y="4262"/>
                </a:lnTo>
                <a:lnTo>
                  <a:pt x="641" y="1114"/>
                </a:lnTo>
                <a:lnTo>
                  <a:pt x="629" y="1090"/>
                </a:lnTo>
                <a:lnTo>
                  <a:pt x="618" y="1068"/>
                </a:lnTo>
                <a:lnTo>
                  <a:pt x="608" y="1045"/>
                </a:lnTo>
                <a:lnTo>
                  <a:pt x="600" y="1022"/>
                </a:lnTo>
                <a:lnTo>
                  <a:pt x="593" y="997"/>
                </a:lnTo>
                <a:lnTo>
                  <a:pt x="587" y="973"/>
                </a:lnTo>
                <a:lnTo>
                  <a:pt x="582" y="950"/>
                </a:lnTo>
                <a:lnTo>
                  <a:pt x="579" y="926"/>
                </a:lnTo>
                <a:lnTo>
                  <a:pt x="576" y="901"/>
                </a:lnTo>
                <a:lnTo>
                  <a:pt x="575" y="877"/>
                </a:lnTo>
                <a:lnTo>
                  <a:pt x="575" y="853"/>
                </a:lnTo>
                <a:lnTo>
                  <a:pt x="576" y="829"/>
                </a:lnTo>
                <a:lnTo>
                  <a:pt x="579" y="804"/>
                </a:lnTo>
                <a:lnTo>
                  <a:pt x="582" y="781"/>
                </a:lnTo>
                <a:lnTo>
                  <a:pt x="586" y="758"/>
                </a:lnTo>
                <a:lnTo>
                  <a:pt x="592" y="734"/>
                </a:lnTo>
                <a:lnTo>
                  <a:pt x="599" y="711"/>
                </a:lnTo>
                <a:lnTo>
                  <a:pt x="607" y="688"/>
                </a:lnTo>
                <a:lnTo>
                  <a:pt x="615" y="666"/>
                </a:lnTo>
                <a:lnTo>
                  <a:pt x="625" y="644"/>
                </a:lnTo>
                <a:lnTo>
                  <a:pt x="636" y="622"/>
                </a:lnTo>
                <a:lnTo>
                  <a:pt x="648" y="602"/>
                </a:lnTo>
                <a:lnTo>
                  <a:pt x="661" y="581"/>
                </a:lnTo>
                <a:lnTo>
                  <a:pt x="675" y="562"/>
                </a:lnTo>
                <a:lnTo>
                  <a:pt x="690" y="543"/>
                </a:lnTo>
                <a:lnTo>
                  <a:pt x="707" y="524"/>
                </a:lnTo>
                <a:lnTo>
                  <a:pt x="724" y="506"/>
                </a:lnTo>
                <a:lnTo>
                  <a:pt x="742" y="489"/>
                </a:lnTo>
                <a:lnTo>
                  <a:pt x="761" y="474"/>
                </a:lnTo>
                <a:lnTo>
                  <a:pt x="781" y="458"/>
                </a:lnTo>
                <a:lnTo>
                  <a:pt x="801" y="444"/>
                </a:lnTo>
                <a:lnTo>
                  <a:pt x="823" y="430"/>
                </a:lnTo>
                <a:lnTo>
                  <a:pt x="845" y="418"/>
                </a:lnTo>
                <a:lnTo>
                  <a:pt x="869" y="407"/>
                </a:lnTo>
                <a:lnTo>
                  <a:pt x="892" y="397"/>
                </a:lnTo>
                <a:lnTo>
                  <a:pt x="915" y="389"/>
                </a:lnTo>
                <a:lnTo>
                  <a:pt x="938" y="382"/>
                </a:lnTo>
                <a:lnTo>
                  <a:pt x="962" y="376"/>
                </a:lnTo>
                <a:lnTo>
                  <a:pt x="986" y="371"/>
                </a:lnTo>
                <a:lnTo>
                  <a:pt x="1011" y="368"/>
                </a:lnTo>
                <a:lnTo>
                  <a:pt x="1035" y="365"/>
                </a:lnTo>
                <a:lnTo>
                  <a:pt x="1059" y="364"/>
                </a:lnTo>
                <a:lnTo>
                  <a:pt x="1083" y="364"/>
                </a:lnTo>
                <a:lnTo>
                  <a:pt x="1106" y="365"/>
                </a:lnTo>
                <a:lnTo>
                  <a:pt x="1130" y="368"/>
                </a:lnTo>
                <a:lnTo>
                  <a:pt x="1155" y="371"/>
                </a:lnTo>
                <a:lnTo>
                  <a:pt x="1178" y="376"/>
                </a:lnTo>
                <a:lnTo>
                  <a:pt x="1201" y="381"/>
                </a:lnTo>
                <a:lnTo>
                  <a:pt x="1224" y="388"/>
                </a:lnTo>
                <a:lnTo>
                  <a:pt x="1246" y="396"/>
                </a:lnTo>
                <a:lnTo>
                  <a:pt x="1268" y="404"/>
                </a:lnTo>
                <a:lnTo>
                  <a:pt x="1291" y="414"/>
                </a:lnTo>
                <a:lnTo>
                  <a:pt x="1312" y="425"/>
                </a:lnTo>
                <a:lnTo>
                  <a:pt x="1333" y="438"/>
                </a:lnTo>
                <a:lnTo>
                  <a:pt x="1353" y="451"/>
                </a:lnTo>
                <a:lnTo>
                  <a:pt x="1373" y="465"/>
                </a:lnTo>
                <a:lnTo>
                  <a:pt x="1392" y="480"/>
                </a:lnTo>
                <a:lnTo>
                  <a:pt x="1410" y="496"/>
                </a:lnTo>
                <a:lnTo>
                  <a:pt x="1427" y="513"/>
                </a:lnTo>
                <a:lnTo>
                  <a:pt x="1445" y="532"/>
                </a:lnTo>
                <a:lnTo>
                  <a:pt x="1461" y="551"/>
                </a:lnTo>
                <a:lnTo>
                  <a:pt x="1476" y="571"/>
                </a:lnTo>
                <a:lnTo>
                  <a:pt x="1490" y="591"/>
                </a:lnTo>
                <a:lnTo>
                  <a:pt x="1504" y="613"/>
                </a:lnTo>
                <a:lnTo>
                  <a:pt x="3602" y="4262"/>
                </a:lnTo>
                <a:close/>
                <a:moveTo>
                  <a:pt x="2387" y="4262"/>
                </a:moveTo>
                <a:lnTo>
                  <a:pt x="1237" y="4262"/>
                </a:lnTo>
                <a:lnTo>
                  <a:pt x="65" y="2226"/>
                </a:lnTo>
                <a:lnTo>
                  <a:pt x="53" y="2203"/>
                </a:lnTo>
                <a:lnTo>
                  <a:pt x="42" y="2181"/>
                </a:lnTo>
                <a:lnTo>
                  <a:pt x="33" y="2157"/>
                </a:lnTo>
                <a:lnTo>
                  <a:pt x="24" y="2134"/>
                </a:lnTo>
                <a:lnTo>
                  <a:pt x="17" y="2110"/>
                </a:lnTo>
                <a:lnTo>
                  <a:pt x="11" y="2086"/>
                </a:lnTo>
                <a:lnTo>
                  <a:pt x="7" y="2062"/>
                </a:lnTo>
                <a:lnTo>
                  <a:pt x="3" y="2038"/>
                </a:lnTo>
                <a:lnTo>
                  <a:pt x="1" y="2014"/>
                </a:lnTo>
                <a:lnTo>
                  <a:pt x="0" y="1990"/>
                </a:lnTo>
                <a:lnTo>
                  <a:pt x="0" y="1965"/>
                </a:lnTo>
                <a:lnTo>
                  <a:pt x="1" y="1941"/>
                </a:lnTo>
                <a:lnTo>
                  <a:pt x="3" y="1917"/>
                </a:lnTo>
                <a:lnTo>
                  <a:pt x="6" y="1894"/>
                </a:lnTo>
                <a:lnTo>
                  <a:pt x="11" y="1870"/>
                </a:lnTo>
                <a:lnTo>
                  <a:pt x="16" y="1846"/>
                </a:lnTo>
                <a:lnTo>
                  <a:pt x="23" y="1824"/>
                </a:lnTo>
                <a:lnTo>
                  <a:pt x="31" y="1801"/>
                </a:lnTo>
                <a:lnTo>
                  <a:pt x="40" y="1778"/>
                </a:lnTo>
                <a:lnTo>
                  <a:pt x="50" y="1756"/>
                </a:lnTo>
                <a:lnTo>
                  <a:pt x="61" y="1735"/>
                </a:lnTo>
                <a:lnTo>
                  <a:pt x="73" y="1715"/>
                </a:lnTo>
                <a:lnTo>
                  <a:pt x="86" y="1693"/>
                </a:lnTo>
                <a:lnTo>
                  <a:pt x="100" y="1674"/>
                </a:lnTo>
                <a:lnTo>
                  <a:pt x="115" y="1655"/>
                </a:lnTo>
                <a:lnTo>
                  <a:pt x="132" y="1637"/>
                </a:lnTo>
                <a:lnTo>
                  <a:pt x="148" y="1619"/>
                </a:lnTo>
                <a:lnTo>
                  <a:pt x="166" y="1602"/>
                </a:lnTo>
                <a:lnTo>
                  <a:pt x="185" y="1585"/>
                </a:lnTo>
                <a:lnTo>
                  <a:pt x="205" y="1570"/>
                </a:lnTo>
                <a:lnTo>
                  <a:pt x="226" y="1556"/>
                </a:lnTo>
                <a:lnTo>
                  <a:pt x="247" y="1543"/>
                </a:lnTo>
                <a:lnTo>
                  <a:pt x="271" y="1531"/>
                </a:lnTo>
                <a:lnTo>
                  <a:pt x="293" y="1520"/>
                </a:lnTo>
                <a:lnTo>
                  <a:pt x="316" y="1510"/>
                </a:lnTo>
                <a:lnTo>
                  <a:pt x="339" y="1502"/>
                </a:lnTo>
                <a:lnTo>
                  <a:pt x="363" y="1494"/>
                </a:lnTo>
                <a:lnTo>
                  <a:pt x="387" y="1488"/>
                </a:lnTo>
                <a:lnTo>
                  <a:pt x="411" y="1483"/>
                </a:lnTo>
                <a:lnTo>
                  <a:pt x="435" y="1480"/>
                </a:lnTo>
                <a:lnTo>
                  <a:pt x="459" y="1477"/>
                </a:lnTo>
                <a:lnTo>
                  <a:pt x="483" y="1476"/>
                </a:lnTo>
                <a:lnTo>
                  <a:pt x="507" y="1476"/>
                </a:lnTo>
                <a:lnTo>
                  <a:pt x="531" y="1477"/>
                </a:lnTo>
                <a:lnTo>
                  <a:pt x="555" y="1480"/>
                </a:lnTo>
                <a:lnTo>
                  <a:pt x="579" y="1483"/>
                </a:lnTo>
                <a:lnTo>
                  <a:pt x="602" y="1488"/>
                </a:lnTo>
                <a:lnTo>
                  <a:pt x="626" y="1493"/>
                </a:lnTo>
                <a:lnTo>
                  <a:pt x="648" y="1500"/>
                </a:lnTo>
                <a:lnTo>
                  <a:pt x="671" y="1509"/>
                </a:lnTo>
                <a:lnTo>
                  <a:pt x="693" y="1517"/>
                </a:lnTo>
                <a:lnTo>
                  <a:pt x="716" y="1527"/>
                </a:lnTo>
                <a:lnTo>
                  <a:pt x="737" y="1538"/>
                </a:lnTo>
                <a:lnTo>
                  <a:pt x="757" y="1550"/>
                </a:lnTo>
                <a:lnTo>
                  <a:pt x="778" y="1563"/>
                </a:lnTo>
                <a:lnTo>
                  <a:pt x="797" y="1577"/>
                </a:lnTo>
                <a:lnTo>
                  <a:pt x="816" y="1592"/>
                </a:lnTo>
                <a:lnTo>
                  <a:pt x="834" y="1609"/>
                </a:lnTo>
                <a:lnTo>
                  <a:pt x="853" y="1626"/>
                </a:lnTo>
                <a:lnTo>
                  <a:pt x="870" y="1644"/>
                </a:lnTo>
                <a:lnTo>
                  <a:pt x="885" y="1663"/>
                </a:lnTo>
                <a:lnTo>
                  <a:pt x="901" y="1683"/>
                </a:lnTo>
                <a:lnTo>
                  <a:pt x="915" y="1704"/>
                </a:lnTo>
                <a:lnTo>
                  <a:pt x="928" y="1726"/>
                </a:lnTo>
                <a:lnTo>
                  <a:pt x="2387" y="42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6E3CB47-6ABA-C64F-AF91-871F96B1610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A9BD81C-2CA0-C04F-A1A9-739E33D1D657}"/>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29282241"/>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2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570720" y="1700378"/>
            <a:ext cx="8717279" cy="8588210"/>
          </a:xfrm>
          <a:custGeom>
            <a:avLst/>
            <a:gdLst>
              <a:gd name="T0" fmla="*/ 1001 w 4390"/>
              <a:gd name="T1" fmla="*/ 4326 h 4326"/>
              <a:gd name="T2" fmla="*/ 1648 w 4390"/>
              <a:gd name="T3" fmla="*/ 4326 h 4326"/>
              <a:gd name="T4" fmla="*/ 485 w 4390"/>
              <a:gd name="T5" fmla="*/ 2305 h 4326"/>
              <a:gd name="T6" fmla="*/ 0 w 4390"/>
              <a:gd name="T7" fmla="*/ 2586 h 4326"/>
              <a:gd name="T8" fmla="*/ 1001 w 4390"/>
              <a:gd name="T9" fmla="*/ 4326 h 4326"/>
              <a:gd name="T10" fmla="*/ 1714 w 4390"/>
              <a:gd name="T11" fmla="*/ 4326 h 4326"/>
              <a:gd name="T12" fmla="*/ 2360 w 4390"/>
              <a:gd name="T13" fmla="*/ 4326 h 4326"/>
              <a:gd name="T14" fmla="*/ 646 w 4390"/>
              <a:gd name="T15" fmla="*/ 1346 h 4326"/>
              <a:gd name="T16" fmla="*/ 161 w 4390"/>
              <a:gd name="T17" fmla="*/ 1628 h 4326"/>
              <a:gd name="T18" fmla="*/ 1714 w 4390"/>
              <a:gd name="T19" fmla="*/ 4326 h 4326"/>
              <a:gd name="T20" fmla="*/ 2426 w 4390"/>
              <a:gd name="T21" fmla="*/ 4326 h 4326"/>
              <a:gd name="T22" fmla="*/ 3073 w 4390"/>
              <a:gd name="T23" fmla="*/ 4326 h 4326"/>
              <a:gd name="T24" fmla="*/ 1405 w 4390"/>
              <a:gd name="T25" fmla="*/ 1426 h 4326"/>
              <a:gd name="T26" fmla="*/ 919 w 4390"/>
              <a:gd name="T27" fmla="*/ 1708 h 4326"/>
              <a:gd name="T28" fmla="*/ 2426 w 4390"/>
              <a:gd name="T29" fmla="*/ 4326 h 4326"/>
              <a:gd name="T30" fmla="*/ 3138 w 4390"/>
              <a:gd name="T31" fmla="*/ 4326 h 4326"/>
              <a:gd name="T32" fmla="*/ 3785 w 4390"/>
              <a:gd name="T33" fmla="*/ 4326 h 4326"/>
              <a:gd name="T34" fmla="*/ 1391 w 4390"/>
              <a:gd name="T35" fmla="*/ 165 h 4326"/>
              <a:gd name="T36" fmla="*/ 906 w 4390"/>
              <a:gd name="T37" fmla="*/ 446 h 4326"/>
              <a:gd name="T38" fmla="*/ 3138 w 4390"/>
              <a:gd name="T39" fmla="*/ 4326 h 4326"/>
              <a:gd name="T40" fmla="*/ 3850 w 4390"/>
              <a:gd name="T41" fmla="*/ 4326 h 4326"/>
              <a:gd name="T42" fmla="*/ 4390 w 4390"/>
              <a:gd name="T43" fmla="*/ 4326 h 4326"/>
              <a:gd name="T44" fmla="*/ 4390 w 4390"/>
              <a:gd name="T45" fmla="*/ 4138 h 4326"/>
              <a:gd name="T46" fmla="*/ 2430 w 4390"/>
              <a:gd name="T47" fmla="*/ 732 h 4326"/>
              <a:gd name="T48" fmla="*/ 1944 w 4390"/>
              <a:gd name="T49" fmla="*/ 1013 h 4326"/>
              <a:gd name="T50" fmla="*/ 3850 w 4390"/>
              <a:gd name="T51" fmla="*/ 4326 h 4326"/>
              <a:gd name="T52" fmla="*/ 4390 w 4390"/>
              <a:gd name="T53" fmla="*/ 4024 h 4326"/>
              <a:gd name="T54" fmla="*/ 4390 w 4390"/>
              <a:gd name="T55" fmla="*/ 2900 h 4326"/>
              <a:gd name="T56" fmla="*/ 2722 w 4390"/>
              <a:gd name="T57" fmla="*/ 0 h 4326"/>
              <a:gd name="T58" fmla="*/ 2236 w 4390"/>
              <a:gd name="T59" fmla="*/ 281 h 4326"/>
              <a:gd name="T60" fmla="*/ 4390 w 4390"/>
              <a:gd name="T61" fmla="*/ 4024 h 4326"/>
              <a:gd name="T62" fmla="*/ 4390 w 4390"/>
              <a:gd name="T63" fmla="*/ 2786 h 4326"/>
              <a:gd name="T64" fmla="*/ 4390 w 4390"/>
              <a:gd name="T65" fmla="*/ 1661 h 4326"/>
              <a:gd name="T66" fmla="*/ 3785 w 4390"/>
              <a:gd name="T67" fmla="*/ 611 h 4326"/>
              <a:gd name="T68" fmla="*/ 3300 w 4390"/>
              <a:gd name="T69" fmla="*/ 892 h 4326"/>
              <a:gd name="T70" fmla="*/ 4390 w 4390"/>
              <a:gd name="T71" fmla="*/ 2786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90" h="4326">
                <a:moveTo>
                  <a:pt x="1001" y="4326"/>
                </a:moveTo>
                <a:lnTo>
                  <a:pt x="1648" y="4326"/>
                </a:lnTo>
                <a:lnTo>
                  <a:pt x="485" y="2305"/>
                </a:lnTo>
                <a:lnTo>
                  <a:pt x="0" y="2586"/>
                </a:lnTo>
                <a:lnTo>
                  <a:pt x="1001" y="4326"/>
                </a:lnTo>
                <a:close/>
                <a:moveTo>
                  <a:pt x="1714" y="4326"/>
                </a:moveTo>
                <a:lnTo>
                  <a:pt x="2360" y="4326"/>
                </a:lnTo>
                <a:lnTo>
                  <a:pt x="646" y="1346"/>
                </a:lnTo>
                <a:lnTo>
                  <a:pt x="161" y="1628"/>
                </a:lnTo>
                <a:lnTo>
                  <a:pt x="1714" y="4326"/>
                </a:lnTo>
                <a:close/>
                <a:moveTo>
                  <a:pt x="2426" y="4326"/>
                </a:moveTo>
                <a:lnTo>
                  <a:pt x="3073" y="4326"/>
                </a:lnTo>
                <a:lnTo>
                  <a:pt x="1405" y="1426"/>
                </a:lnTo>
                <a:lnTo>
                  <a:pt x="919" y="1708"/>
                </a:lnTo>
                <a:lnTo>
                  <a:pt x="2426" y="4326"/>
                </a:lnTo>
                <a:close/>
                <a:moveTo>
                  <a:pt x="3138" y="4326"/>
                </a:moveTo>
                <a:lnTo>
                  <a:pt x="3785" y="4326"/>
                </a:lnTo>
                <a:lnTo>
                  <a:pt x="1391" y="165"/>
                </a:lnTo>
                <a:lnTo>
                  <a:pt x="906" y="446"/>
                </a:lnTo>
                <a:lnTo>
                  <a:pt x="3138" y="4326"/>
                </a:lnTo>
                <a:close/>
                <a:moveTo>
                  <a:pt x="3850" y="4326"/>
                </a:moveTo>
                <a:lnTo>
                  <a:pt x="4390" y="4326"/>
                </a:lnTo>
                <a:lnTo>
                  <a:pt x="4390" y="4138"/>
                </a:lnTo>
                <a:lnTo>
                  <a:pt x="2430" y="732"/>
                </a:lnTo>
                <a:lnTo>
                  <a:pt x="1944" y="1013"/>
                </a:lnTo>
                <a:lnTo>
                  <a:pt x="3850" y="4326"/>
                </a:lnTo>
                <a:close/>
                <a:moveTo>
                  <a:pt x="4390" y="4024"/>
                </a:moveTo>
                <a:lnTo>
                  <a:pt x="4390" y="2900"/>
                </a:lnTo>
                <a:lnTo>
                  <a:pt x="2722" y="0"/>
                </a:lnTo>
                <a:lnTo>
                  <a:pt x="2236" y="281"/>
                </a:lnTo>
                <a:lnTo>
                  <a:pt x="4390" y="4024"/>
                </a:lnTo>
                <a:close/>
                <a:moveTo>
                  <a:pt x="4390" y="2786"/>
                </a:moveTo>
                <a:lnTo>
                  <a:pt x="4390" y="1661"/>
                </a:lnTo>
                <a:lnTo>
                  <a:pt x="3785" y="611"/>
                </a:lnTo>
                <a:lnTo>
                  <a:pt x="3300" y="892"/>
                </a:lnTo>
                <a:lnTo>
                  <a:pt x="4390" y="278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A472EA4B-4D5B-B243-AF3E-213483C5A5E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9F53F68-1E76-AC48-940F-C0194AA3F89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449039FF-1135-874C-BF2C-B0B2AD8F616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405220454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18">
  <p:cSld name="18">
    <p:spTree>
      <p:nvGrpSpPr>
        <p:cNvPr id="1" name="Shape 129"/>
        <p:cNvGrpSpPr/>
        <p:nvPr/>
      </p:nvGrpSpPr>
      <p:grpSpPr>
        <a:xfrm>
          <a:off x="0" y="0"/>
          <a:ext cx="0" cy="0"/>
          <a:chOff x="0" y="0"/>
          <a:chExt cx="0" cy="0"/>
        </a:xfrm>
      </p:grpSpPr>
      <p:sp>
        <p:nvSpPr>
          <p:cNvPr id="130" name="Google Shape;130;p51"/>
          <p:cNvSpPr>
            <a:spLocks noGrp="1"/>
          </p:cNvSpPr>
          <p:nvPr>
            <p:ph type="pic" idx="2"/>
          </p:nvPr>
        </p:nvSpPr>
        <p:spPr>
          <a:xfrm>
            <a:off x="11359170" y="0"/>
            <a:ext cx="2271834" cy="2247901"/>
          </a:xfrm>
          <a:prstGeom prst="rect">
            <a:avLst/>
          </a:prstGeom>
          <a:solidFill>
            <a:srgbClr val="353535">
              <a:alpha val="11372"/>
            </a:srgbClr>
          </a:solidFill>
          <a:ln>
            <a:noFill/>
          </a:ln>
        </p:spPr>
      </p:sp>
      <p:sp>
        <p:nvSpPr>
          <p:cNvPr id="131" name="Google Shape;131;p51"/>
          <p:cNvSpPr>
            <a:spLocks noGrp="1"/>
          </p:cNvSpPr>
          <p:nvPr>
            <p:ph type="pic" idx="3"/>
          </p:nvPr>
        </p:nvSpPr>
        <p:spPr>
          <a:xfrm>
            <a:off x="9087336" y="0"/>
            <a:ext cx="2271834" cy="2247901"/>
          </a:xfrm>
          <a:prstGeom prst="rect">
            <a:avLst/>
          </a:prstGeom>
          <a:solidFill>
            <a:srgbClr val="353535">
              <a:alpha val="11372"/>
            </a:srgbClr>
          </a:solidFill>
          <a:ln>
            <a:noFill/>
          </a:ln>
        </p:spPr>
      </p:sp>
      <p:sp>
        <p:nvSpPr>
          <p:cNvPr id="132" name="Google Shape;132;p51"/>
          <p:cNvSpPr>
            <a:spLocks noGrp="1"/>
          </p:cNvSpPr>
          <p:nvPr>
            <p:ph type="pic" idx="4"/>
          </p:nvPr>
        </p:nvSpPr>
        <p:spPr>
          <a:xfrm>
            <a:off x="6815502" y="0"/>
            <a:ext cx="2271834" cy="2247901"/>
          </a:xfrm>
          <a:prstGeom prst="rect">
            <a:avLst/>
          </a:prstGeom>
          <a:solidFill>
            <a:srgbClr val="353535">
              <a:alpha val="11372"/>
            </a:srgbClr>
          </a:solidFill>
          <a:ln>
            <a:noFill/>
          </a:ln>
        </p:spPr>
      </p:sp>
      <p:sp>
        <p:nvSpPr>
          <p:cNvPr id="133" name="Google Shape;133;p51"/>
          <p:cNvSpPr>
            <a:spLocks noGrp="1"/>
          </p:cNvSpPr>
          <p:nvPr>
            <p:ph type="pic" idx="5"/>
          </p:nvPr>
        </p:nvSpPr>
        <p:spPr>
          <a:xfrm>
            <a:off x="4543668" y="0"/>
            <a:ext cx="2271834" cy="2247901"/>
          </a:xfrm>
          <a:prstGeom prst="rect">
            <a:avLst/>
          </a:prstGeom>
          <a:solidFill>
            <a:srgbClr val="353535">
              <a:alpha val="11372"/>
            </a:srgbClr>
          </a:solidFill>
          <a:ln>
            <a:noFill/>
          </a:ln>
        </p:spPr>
      </p:sp>
      <p:sp>
        <p:nvSpPr>
          <p:cNvPr id="134" name="Google Shape;134;p51"/>
          <p:cNvSpPr>
            <a:spLocks noGrp="1"/>
          </p:cNvSpPr>
          <p:nvPr>
            <p:ph type="pic" idx="6"/>
          </p:nvPr>
        </p:nvSpPr>
        <p:spPr>
          <a:xfrm>
            <a:off x="2271834" y="0"/>
            <a:ext cx="2271834" cy="2247901"/>
          </a:xfrm>
          <a:prstGeom prst="rect">
            <a:avLst/>
          </a:prstGeom>
          <a:solidFill>
            <a:srgbClr val="353535">
              <a:alpha val="11372"/>
            </a:srgbClr>
          </a:solidFill>
          <a:ln>
            <a:noFill/>
          </a:ln>
        </p:spPr>
      </p:sp>
      <p:sp>
        <p:nvSpPr>
          <p:cNvPr id="135" name="Google Shape;135;p51"/>
          <p:cNvSpPr>
            <a:spLocks noGrp="1"/>
          </p:cNvSpPr>
          <p:nvPr>
            <p:ph type="pic" idx="7"/>
          </p:nvPr>
        </p:nvSpPr>
        <p:spPr>
          <a:xfrm>
            <a:off x="0" y="0"/>
            <a:ext cx="2271834" cy="2247901"/>
          </a:xfrm>
          <a:prstGeom prst="rect">
            <a:avLst/>
          </a:prstGeom>
          <a:solidFill>
            <a:srgbClr val="353535">
              <a:alpha val="11372"/>
            </a:srgbClr>
          </a:solidFill>
          <a:ln>
            <a:noFill/>
          </a:ln>
        </p:spPr>
      </p:sp>
      <p:sp>
        <p:nvSpPr>
          <p:cNvPr id="136" name="Google Shape;136;p51"/>
          <p:cNvSpPr>
            <a:spLocks noGrp="1"/>
          </p:cNvSpPr>
          <p:nvPr>
            <p:ph type="pic" idx="8"/>
          </p:nvPr>
        </p:nvSpPr>
        <p:spPr>
          <a:xfrm>
            <a:off x="9087336" y="2247901"/>
            <a:ext cx="2271834" cy="2247901"/>
          </a:xfrm>
          <a:prstGeom prst="rect">
            <a:avLst/>
          </a:prstGeom>
          <a:solidFill>
            <a:srgbClr val="353535">
              <a:alpha val="11372"/>
            </a:srgbClr>
          </a:solidFill>
          <a:ln>
            <a:noFill/>
          </a:ln>
        </p:spPr>
      </p:sp>
      <p:sp>
        <p:nvSpPr>
          <p:cNvPr id="137" name="Google Shape;137;p51"/>
          <p:cNvSpPr>
            <a:spLocks noGrp="1"/>
          </p:cNvSpPr>
          <p:nvPr>
            <p:ph type="pic" idx="9"/>
          </p:nvPr>
        </p:nvSpPr>
        <p:spPr>
          <a:xfrm>
            <a:off x="6815502" y="2247901"/>
            <a:ext cx="2271834" cy="2247901"/>
          </a:xfrm>
          <a:prstGeom prst="rect">
            <a:avLst/>
          </a:prstGeom>
          <a:solidFill>
            <a:srgbClr val="353535">
              <a:alpha val="11372"/>
            </a:srgbClr>
          </a:solidFill>
          <a:ln>
            <a:noFill/>
          </a:ln>
        </p:spPr>
      </p:sp>
      <p:sp>
        <p:nvSpPr>
          <p:cNvPr id="138" name="Google Shape;138;p51"/>
          <p:cNvSpPr>
            <a:spLocks noGrp="1"/>
          </p:cNvSpPr>
          <p:nvPr>
            <p:ph type="pic" idx="13"/>
          </p:nvPr>
        </p:nvSpPr>
        <p:spPr>
          <a:xfrm>
            <a:off x="4543668" y="2247901"/>
            <a:ext cx="2271834" cy="2247901"/>
          </a:xfrm>
          <a:prstGeom prst="rect">
            <a:avLst/>
          </a:prstGeom>
          <a:solidFill>
            <a:srgbClr val="353535">
              <a:alpha val="11372"/>
            </a:srgbClr>
          </a:solidFill>
          <a:ln>
            <a:noFill/>
          </a:ln>
        </p:spPr>
      </p:sp>
      <p:sp>
        <p:nvSpPr>
          <p:cNvPr id="139" name="Google Shape;139;p51"/>
          <p:cNvSpPr>
            <a:spLocks noGrp="1"/>
          </p:cNvSpPr>
          <p:nvPr>
            <p:ph type="pic" idx="14"/>
          </p:nvPr>
        </p:nvSpPr>
        <p:spPr>
          <a:xfrm>
            <a:off x="2271834" y="2247901"/>
            <a:ext cx="2271834" cy="2247901"/>
          </a:xfrm>
          <a:prstGeom prst="rect">
            <a:avLst/>
          </a:prstGeom>
          <a:solidFill>
            <a:srgbClr val="353535">
              <a:alpha val="11372"/>
            </a:srgbClr>
          </a:solidFill>
          <a:ln>
            <a:noFill/>
          </a:ln>
        </p:spPr>
      </p:sp>
      <p:sp>
        <p:nvSpPr>
          <p:cNvPr id="140" name="Google Shape;140;p51"/>
          <p:cNvSpPr>
            <a:spLocks noGrp="1"/>
          </p:cNvSpPr>
          <p:nvPr>
            <p:ph type="pic" idx="15"/>
          </p:nvPr>
        </p:nvSpPr>
        <p:spPr>
          <a:xfrm>
            <a:off x="0" y="2247901"/>
            <a:ext cx="2271834" cy="2247901"/>
          </a:xfrm>
          <a:prstGeom prst="rect">
            <a:avLst/>
          </a:prstGeom>
          <a:solidFill>
            <a:srgbClr val="353535">
              <a:alpha val="11372"/>
            </a:srgbClr>
          </a:solidFill>
          <a:ln>
            <a:noFill/>
          </a:ln>
        </p:spPr>
      </p:sp>
      <p:sp>
        <p:nvSpPr>
          <p:cNvPr id="141" name="Google Shape;141;p51"/>
          <p:cNvSpPr>
            <a:spLocks noGrp="1"/>
          </p:cNvSpPr>
          <p:nvPr>
            <p:ph type="pic" idx="16"/>
          </p:nvPr>
        </p:nvSpPr>
        <p:spPr>
          <a:xfrm>
            <a:off x="4543668" y="4495802"/>
            <a:ext cx="2271834" cy="2247901"/>
          </a:xfrm>
          <a:prstGeom prst="rect">
            <a:avLst/>
          </a:prstGeom>
          <a:solidFill>
            <a:srgbClr val="353535">
              <a:alpha val="11372"/>
            </a:srgbClr>
          </a:solidFill>
          <a:ln>
            <a:noFill/>
          </a:ln>
        </p:spPr>
      </p:sp>
      <p:sp>
        <p:nvSpPr>
          <p:cNvPr id="142" name="Google Shape;142;p51"/>
          <p:cNvSpPr>
            <a:spLocks noGrp="1"/>
          </p:cNvSpPr>
          <p:nvPr>
            <p:ph type="pic" idx="17"/>
          </p:nvPr>
        </p:nvSpPr>
        <p:spPr>
          <a:xfrm>
            <a:off x="2271834" y="4495802"/>
            <a:ext cx="2271834" cy="2247901"/>
          </a:xfrm>
          <a:prstGeom prst="rect">
            <a:avLst/>
          </a:prstGeom>
          <a:solidFill>
            <a:srgbClr val="353535">
              <a:alpha val="11372"/>
            </a:srgbClr>
          </a:solidFill>
          <a:ln>
            <a:noFill/>
          </a:ln>
        </p:spPr>
      </p:sp>
      <p:sp>
        <p:nvSpPr>
          <p:cNvPr id="143" name="Google Shape;143;p51"/>
          <p:cNvSpPr>
            <a:spLocks noGrp="1"/>
          </p:cNvSpPr>
          <p:nvPr>
            <p:ph type="pic" idx="18"/>
          </p:nvPr>
        </p:nvSpPr>
        <p:spPr>
          <a:xfrm>
            <a:off x="0" y="4495802"/>
            <a:ext cx="2271834" cy="2247901"/>
          </a:xfrm>
          <a:prstGeom prst="rect">
            <a:avLst/>
          </a:prstGeom>
          <a:solidFill>
            <a:srgbClr val="353535">
              <a:alpha val="11372"/>
            </a:srgbClr>
          </a:solidFill>
          <a:ln>
            <a:noFill/>
          </a:ln>
        </p:spPr>
      </p:sp>
      <p:sp>
        <p:nvSpPr>
          <p:cNvPr id="144" name="Google Shape;144;p51"/>
          <p:cNvSpPr>
            <a:spLocks noGrp="1"/>
          </p:cNvSpPr>
          <p:nvPr>
            <p:ph type="pic" idx="19"/>
          </p:nvPr>
        </p:nvSpPr>
        <p:spPr>
          <a:xfrm>
            <a:off x="0" y="6743703"/>
            <a:ext cx="2271834" cy="2247901"/>
          </a:xfrm>
          <a:prstGeom prst="rect">
            <a:avLst/>
          </a:prstGeom>
          <a:solidFill>
            <a:srgbClr val="353535">
              <a:alpha val="11372"/>
            </a:srgbClr>
          </a:solidFill>
          <a:ln>
            <a:noFill/>
          </a:ln>
        </p:spPr>
      </p:sp>
      <p:sp>
        <p:nvSpPr>
          <p:cNvPr id="145" name="Google Shape;145;p5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46" name="Google Shape;146;p5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47" name="Google Shape;147;p5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28">
    <p:spTree>
      <p:nvGrpSpPr>
        <p:cNvPr id="1" name=""/>
        <p:cNvGrpSpPr/>
        <p:nvPr/>
      </p:nvGrpSpPr>
      <p:grpSpPr>
        <a:xfrm>
          <a:off x="0" y="0"/>
          <a:ext cx="0" cy="0"/>
          <a:chOff x="0" y="0"/>
          <a:chExt cx="0" cy="0"/>
        </a:xfrm>
      </p:grpSpPr>
      <p:sp>
        <p:nvSpPr>
          <p:cNvPr id="6" name="Freeform 9"/>
          <p:cNvSpPr>
            <a:spLocks noGrp="1"/>
          </p:cNvSpPr>
          <p:nvPr>
            <p:ph type="pic" sz="quarter" idx="11"/>
          </p:nvPr>
        </p:nvSpPr>
        <p:spPr bwMode="auto">
          <a:xfrm>
            <a:off x="8655168" y="3482292"/>
            <a:ext cx="5777441" cy="5788744"/>
          </a:xfrm>
          <a:custGeom>
            <a:avLst/>
            <a:gdLst>
              <a:gd name="T0" fmla="*/ 1408 w 2554"/>
              <a:gd name="T1" fmla="*/ 6 h 2560"/>
              <a:gd name="T2" fmla="*/ 1596 w 2554"/>
              <a:gd name="T3" fmla="*/ 39 h 2560"/>
              <a:gd name="T4" fmla="*/ 1774 w 2554"/>
              <a:gd name="T5" fmla="*/ 100 h 2560"/>
              <a:gd name="T6" fmla="*/ 1939 w 2554"/>
              <a:gd name="T7" fmla="*/ 185 h 2560"/>
              <a:gd name="T8" fmla="*/ 2089 w 2554"/>
              <a:gd name="T9" fmla="*/ 292 h 2560"/>
              <a:gd name="T10" fmla="*/ 2222 w 2554"/>
              <a:gd name="T11" fmla="*/ 419 h 2560"/>
              <a:gd name="T12" fmla="*/ 2335 w 2554"/>
              <a:gd name="T13" fmla="*/ 564 h 2560"/>
              <a:gd name="T14" fmla="*/ 2428 w 2554"/>
              <a:gd name="T15" fmla="*/ 725 h 2560"/>
              <a:gd name="T16" fmla="*/ 2497 w 2554"/>
              <a:gd name="T17" fmla="*/ 899 h 2560"/>
              <a:gd name="T18" fmla="*/ 2539 w 2554"/>
              <a:gd name="T19" fmla="*/ 1085 h 2560"/>
              <a:gd name="T20" fmla="*/ 2554 w 2554"/>
              <a:gd name="T21" fmla="*/ 1280 h 2560"/>
              <a:gd name="T22" fmla="*/ 2539 w 2554"/>
              <a:gd name="T23" fmla="*/ 1475 h 2560"/>
              <a:gd name="T24" fmla="*/ 2497 w 2554"/>
              <a:gd name="T25" fmla="*/ 1661 h 2560"/>
              <a:gd name="T26" fmla="*/ 2428 w 2554"/>
              <a:gd name="T27" fmla="*/ 1835 h 2560"/>
              <a:gd name="T28" fmla="*/ 2335 w 2554"/>
              <a:gd name="T29" fmla="*/ 1996 h 2560"/>
              <a:gd name="T30" fmla="*/ 2222 w 2554"/>
              <a:gd name="T31" fmla="*/ 2141 h 2560"/>
              <a:gd name="T32" fmla="*/ 2089 w 2554"/>
              <a:gd name="T33" fmla="*/ 2268 h 2560"/>
              <a:gd name="T34" fmla="*/ 1939 w 2554"/>
              <a:gd name="T35" fmla="*/ 2375 h 2560"/>
              <a:gd name="T36" fmla="*/ 1774 w 2554"/>
              <a:gd name="T37" fmla="*/ 2460 h 2560"/>
              <a:gd name="T38" fmla="*/ 1596 w 2554"/>
              <a:gd name="T39" fmla="*/ 2520 h 2560"/>
              <a:gd name="T40" fmla="*/ 1408 w 2554"/>
              <a:gd name="T41" fmla="*/ 2554 h 2560"/>
              <a:gd name="T42" fmla="*/ 1211 w 2554"/>
              <a:gd name="T43" fmla="*/ 2559 h 2560"/>
              <a:gd name="T44" fmla="*/ 1019 w 2554"/>
              <a:gd name="T45" fmla="*/ 2535 h 2560"/>
              <a:gd name="T46" fmla="*/ 838 w 2554"/>
              <a:gd name="T47" fmla="*/ 2482 h 2560"/>
              <a:gd name="T48" fmla="*/ 668 w 2554"/>
              <a:gd name="T49" fmla="*/ 2406 h 2560"/>
              <a:gd name="T50" fmla="*/ 513 w 2554"/>
              <a:gd name="T51" fmla="*/ 2306 h 2560"/>
              <a:gd name="T52" fmla="*/ 374 w 2554"/>
              <a:gd name="T53" fmla="*/ 2185 h 2560"/>
              <a:gd name="T54" fmla="*/ 254 w 2554"/>
              <a:gd name="T55" fmla="*/ 2046 h 2560"/>
              <a:gd name="T56" fmla="*/ 154 w 2554"/>
              <a:gd name="T57" fmla="*/ 1891 h 2560"/>
              <a:gd name="T58" fmla="*/ 78 w 2554"/>
              <a:gd name="T59" fmla="*/ 1720 h 2560"/>
              <a:gd name="T60" fmla="*/ 26 w 2554"/>
              <a:gd name="T61" fmla="*/ 1538 h 2560"/>
              <a:gd name="T62" fmla="*/ 1 w 2554"/>
              <a:gd name="T63" fmla="*/ 1346 h 2560"/>
              <a:gd name="T64" fmla="*/ 6 w 2554"/>
              <a:gd name="T65" fmla="*/ 1150 h 2560"/>
              <a:gd name="T66" fmla="*/ 40 w 2554"/>
              <a:gd name="T67" fmla="*/ 960 h 2560"/>
              <a:gd name="T68" fmla="*/ 100 w 2554"/>
              <a:gd name="T69" fmla="*/ 782 h 2560"/>
              <a:gd name="T70" fmla="*/ 185 w 2554"/>
              <a:gd name="T71" fmla="*/ 616 h 2560"/>
              <a:gd name="T72" fmla="*/ 292 w 2554"/>
              <a:gd name="T73" fmla="*/ 466 h 2560"/>
              <a:gd name="T74" fmla="*/ 418 w 2554"/>
              <a:gd name="T75" fmla="*/ 332 h 2560"/>
              <a:gd name="T76" fmla="*/ 563 w 2554"/>
              <a:gd name="T77" fmla="*/ 218 h 2560"/>
              <a:gd name="T78" fmla="*/ 723 w 2554"/>
              <a:gd name="T79" fmla="*/ 125 h 2560"/>
              <a:gd name="T80" fmla="*/ 897 w 2554"/>
              <a:gd name="T81" fmla="*/ 57 h 2560"/>
              <a:gd name="T82" fmla="*/ 1083 w 2554"/>
              <a:gd name="T83" fmla="*/ 14 h 2560"/>
              <a:gd name="T84" fmla="*/ 1276 w 2554"/>
              <a:gd name="T85" fmla="*/ 0 h 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54" h="2560">
                <a:moveTo>
                  <a:pt x="1276" y="0"/>
                </a:moveTo>
                <a:lnTo>
                  <a:pt x="1343" y="1"/>
                </a:lnTo>
                <a:lnTo>
                  <a:pt x="1408" y="6"/>
                </a:lnTo>
                <a:lnTo>
                  <a:pt x="1471" y="14"/>
                </a:lnTo>
                <a:lnTo>
                  <a:pt x="1534" y="25"/>
                </a:lnTo>
                <a:lnTo>
                  <a:pt x="1596" y="39"/>
                </a:lnTo>
                <a:lnTo>
                  <a:pt x="1657" y="57"/>
                </a:lnTo>
                <a:lnTo>
                  <a:pt x="1716" y="77"/>
                </a:lnTo>
                <a:lnTo>
                  <a:pt x="1774" y="100"/>
                </a:lnTo>
                <a:lnTo>
                  <a:pt x="1831" y="125"/>
                </a:lnTo>
                <a:lnTo>
                  <a:pt x="1886" y="154"/>
                </a:lnTo>
                <a:lnTo>
                  <a:pt x="1939" y="185"/>
                </a:lnTo>
                <a:lnTo>
                  <a:pt x="1991" y="218"/>
                </a:lnTo>
                <a:lnTo>
                  <a:pt x="2041" y="254"/>
                </a:lnTo>
                <a:lnTo>
                  <a:pt x="2089" y="292"/>
                </a:lnTo>
                <a:lnTo>
                  <a:pt x="2136" y="332"/>
                </a:lnTo>
                <a:lnTo>
                  <a:pt x="2180" y="375"/>
                </a:lnTo>
                <a:lnTo>
                  <a:pt x="2222" y="419"/>
                </a:lnTo>
                <a:lnTo>
                  <a:pt x="2262" y="466"/>
                </a:lnTo>
                <a:lnTo>
                  <a:pt x="2300" y="514"/>
                </a:lnTo>
                <a:lnTo>
                  <a:pt x="2335" y="564"/>
                </a:lnTo>
                <a:lnTo>
                  <a:pt x="2369" y="616"/>
                </a:lnTo>
                <a:lnTo>
                  <a:pt x="2400" y="670"/>
                </a:lnTo>
                <a:lnTo>
                  <a:pt x="2428" y="725"/>
                </a:lnTo>
                <a:lnTo>
                  <a:pt x="2454" y="782"/>
                </a:lnTo>
                <a:lnTo>
                  <a:pt x="2476" y="840"/>
                </a:lnTo>
                <a:lnTo>
                  <a:pt x="2497" y="899"/>
                </a:lnTo>
                <a:lnTo>
                  <a:pt x="2514" y="960"/>
                </a:lnTo>
                <a:lnTo>
                  <a:pt x="2528" y="1022"/>
                </a:lnTo>
                <a:lnTo>
                  <a:pt x="2539" y="1085"/>
                </a:lnTo>
                <a:lnTo>
                  <a:pt x="2547" y="1150"/>
                </a:lnTo>
                <a:lnTo>
                  <a:pt x="2553" y="1214"/>
                </a:lnTo>
                <a:lnTo>
                  <a:pt x="2554" y="1280"/>
                </a:lnTo>
                <a:lnTo>
                  <a:pt x="2553" y="1346"/>
                </a:lnTo>
                <a:lnTo>
                  <a:pt x="2547" y="1411"/>
                </a:lnTo>
                <a:lnTo>
                  <a:pt x="2539" y="1475"/>
                </a:lnTo>
                <a:lnTo>
                  <a:pt x="2528" y="1538"/>
                </a:lnTo>
                <a:lnTo>
                  <a:pt x="2514" y="1600"/>
                </a:lnTo>
                <a:lnTo>
                  <a:pt x="2497" y="1661"/>
                </a:lnTo>
                <a:lnTo>
                  <a:pt x="2476" y="1720"/>
                </a:lnTo>
                <a:lnTo>
                  <a:pt x="2454" y="1778"/>
                </a:lnTo>
                <a:lnTo>
                  <a:pt x="2428" y="1835"/>
                </a:lnTo>
                <a:lnTo>
                  <a:pt x="2400" y="1891"/>
                </a:lnTo>
                <a:lnTo>
                  <a:pt x="2369" y="1944"/>
                </a:lnTo>
                <a:lnTo>
                  <a:pt x="2335" y="1996"/>
                </a:lnTo>
                <a:lnTo>
                  <a:pt x="2300" y="2046"/>
                </a:lnTo>
                <a:lnTo>
                  <a:pt x="2262" y="2094"/>
                </a:lnTo>
                <a:lnTo>
                  <a:pt x="2222" y="2141"/>
                </a:lnTo>
                <a:lnTo>
                  <a:pt x="2180" y="2185"/>
                </a:lnTo>
                <a:lnTo>
                  <a:pt x="2136" y="2228"/>
                </a:lnTo>
                <a:lnTo>
                  <a:pt x="2089" y="2268"/>
                </a:lnTo>
                <a:lnTo>
                  <a:pt x="2041" y="2306"/>
                </a:lnTo>
                <a:lnTo>
                  <a:pt x="1991" y="2341"/>
                </a:lnTo>
                <a:lnTo>
                  <a:pt x="1939" y="2375"/>
                </a:lnTo>
                <a:lnTo>
                  <a:pt x="1886" y="2406"/>
                </a:lnTo>
                <a:lnTo>
                  <a:pt x="1831" y="2434"/>
                </a:lnTo>
                <a:lnTo>
                  <a:pt x="1774" y="2460"/>
                </a:lnTo>
                <a:lnTo>
                  <a:pt x="1716" y="2482"/>
                </a:lnTo>
                <a:lnTo>
                  <a:pt x="1657" y="2503"/>
                </a:lnTo>
                <a:lnTo>
                  <a:pt x="1596" y="2520"/>
                </a:lnTo>
                <a:lnTo>
                  <a:pt x="1534" y="2535"/>
                </a:lnTo>
                <a:lnTo>
                  <a:pt x="1471" y="2546"/>
                </a:lnTo>
                <a:lnTo>
                  <a:pt x="1408" y="2554"/>
                </a:lnTo>
                <a:lnTo>
                  <a:pt x="1343" y="2559"/>
                </a:lnTo>
                <a:lnTo>
                  <a:pt x="1276" y="2560"/>
                </a:lnTo>
                <a:lnTo>
                  <a:pt x="1211" y="2559"/>
                </a:lnTo>
                <a:lnTo>
                  <a:pt x="1146" y="2554"/>
                </a:lnTo>
                <a:lnTo>
                  <a:pt x="1083" y="2546"/>
                </a:lnTo>
                <a:lnTo>
                  <a:pt x="1019" y="2535"/>
                </a:lnTo>
                <a:lnTo>
                  <a:pt x="957" y="2520"/>
                </a:lnTo>
                <a:lnTo>
                  <a:pt x="897" y="2503"/>
                </a:lnTo>
                <a:lnTo>
                  <a:pt x="838" y="2482"/>
                </a:lnTo>
                <a:lnTo>
                  <a:pt x="780" y="2460"/>
                </a:lnTo>
                <a:lnTo>
                  <a:pt x="723" y="2434"/>
                </a:lnTo>
                <a:lnTo>
                  <a:pt x="668" y="2406"/>
                </a:lnTo>
                <a:lnTo>
                  <a:pt x="615" y="2375"/>
                </a:lnTo>
                <a:lnTo>
                  <a:pt x="563" y="2341"/>
                </a:lnTo>
                <a:lnTo>
                  <a:pt x="513" y="2306"/>
                </a:lnTo>
                <a:lnTo>
                  <a:pt x="465" y="2268"/>
                </a:lnTo>
                <a:lnTo>
                  <a:pt x="418" y="2228"/>
                </a:lnTo>
                <a:lnTo>
                  <a:pt x="374" y="2185"/>
                </a:lnTo>
                <a:lnTo>
                  <a:pt x="331" y="2141"/>
                </a:lnTo>
                <a:lnTo>
                  <a:pt x="292" y="2094"/>
                </a:lnTo>
                <a:lnTo>
                  <a:pt x="254" y="2046"/>
                </a:lnTo>
                <a:lnTo>
                  <a:pt x="218" y="1996"/>
                </a:lnTo>
                <a:lnTo>
                  <a:pt x="185" y="1944"/>
                </a:lnTo>
                <a:lnTo>
                  <a:pt x="154" y="1891"/>
                </a:lnTo>
                <a:lnTo>
                  <a:pt x="125" y="1835"/>
                </a:lnTo>
                <a:lnTo>
                  <a:pt x="100" y="1778"/>
                </a:lnTo>
                <a:lnTo>
                  <a:pt x="78" y="1720"/>
                </a:lnTo>
                <a:lnTo>
                  <a:pt x="57" y="1661"/>
                </a:lnTo>
                <a:lnTo>
                  <a:pt x="40" y="1600"/>
                </a:lnTo>
                <a:lnTo>
                  <a:pt x="26" y="1538"/>
                </a:lnTo>
                <a:lnTo>
                  <a:pt x="14" y="1475"/>
                </a:lnTo>
                <a:lnTo>
                  <a:pt x="6" y="1411"/>
                </a:lnTo>
                <a:lnTo>
                  <a:pt x="1" y="1346"/>
                </a:lnTo>
                <a:lnTo>
                  <a:pt x="0" y="1280"/>
                </a:lnTo>
                <a:lnTo>
                  <a:pt x="1" y="1214"/>
                </a:lnTo>
                <a:lnTo>
                  <a:pt x="6" y="1150"/>
                </a:lnTo>
                <a:lnTo>
                  <a:pt x="14" y="1085"/>
                </a:lnTo>
                <a:lnTo>
                  <a:pt x="26" y="1022"/>
                </a:lnTo>
                <a:lnTo>
                  <a:pt x="40" y="960"/>
                </a:lnTo>
                <a:lnTo>
                  <a:pt x="57" y="899"/>
                </a:lnTo>
                <a:lnTo>
                  <a:pt x="78" y="840"/>
                </a:lnTo>
                <a:lnTo>
                  <a:pt x="100" y="782"/>
                </a:lnTo>
                <a:lnTo>
                  <a:pt x="125" y="725"/>
                </a:lnTo>
                <a:lnTo>
                  <a:pt x="154" y="670"/>
                </a:lnTo>
                <a:lnTo>
                  <a:pt x="185" y="616"/>
                </a:lnTo>
                <a:lnTo>
                  <a:pt x="218" y="564"/>
                </a:lnTo>
                <a:lnTo>
                  <a:pt x="254" y="514"/>
                </a:lnTo>
                <a:lnTo>
                  <a:pt x="292" y="466"/>
                </a:lnTo>
                <a:lnTo>
                  <a:pt x="331" y="419"/>
                </a:lnTo>
                <a:lnTo>
                  <a:pt x="374" y="375"/>
                </a:lnTo>
                <a:lnTo>
                  <a:pt x="418" y="332"/>
                </a:lnTo>
                <a:lnTo>
                  <a:pt x="465" y="292"/>
                </a:lnTo>
                <a:lnTo>
                  <a:pt x="513" y="254"/>
                </a:lnTo>
                <a:lnTo>
                  <a:pt x="563" y="218"/>
                </a:lnTo>
                <a:lnTo>
                  <a:pt x="615" y="185"/>
                </a:lnTo>
                <a:lnTo>
                  <a:pt x="668" y="154"/>
                </a:lnTo>
                <a:lnTo>
                  <a:pt x="723" y="125"/>
                </a:lnTo>
                <a:lnTo>
                  <a:pt x="780" y="100"/>
                </a:lnTo>
                <a:lnTo>
                  <a:pt x="838" y="77"/>
                </a:lnTo>
                <a:lnTo>
                  <a:pt x="897" y="57"/>
                </a:lnTo>
                <a:lnTo>
                  <a:pt x="957" y="39"/>
                </a:lnTo>
                <a:lnTo>
                  <a:pt x="1019" y="25"/>
                </a:lnTo>
                <a:lnTo>
                  <a:pt x="1083" y="14"/>
                </a:lnTo>
                <a:lnTo>
                  <a:pt x="1146" y="6"/>
                </a:lnTo>
                <a:lnTo>
                  <a:pt x="1211" y="1"/>
                </a:lnTo>
                <a:lnTo>
                  <a:pt x="1276"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Freeform 6"/>
          <p:cNvSpPr>
            <a:spLocks noGrp="1"/>
          </p:cNvSpPr>
          <p:nvPr>
            <p:ph type="pic" sz="quarter" idx="10"/>
          </p:nvPr>
        </p:nvSpPr>
        <p:spPr bwMode="auto">
          <a:xfrm>
            <a:off x="11334720" y="0"/>
            <a:ext cx="6953280" cy="10288588"/>
          </a:xfrm>
          <a:custGeom>
            <a:avLst/>
            <a:gdLst>
              <a:gd name="T0" fmla="*/ 1411 w 3076"/>
              <a:gd name="T1" fmla="*/ 4552 h 4552"/>
              <a:gd name="T2" fmla="*/ 1167 w 3076"/>
              <a:gd name="T3" fmla="*/ 3681 h 4552"/>
              <a:gd name="T4" fmla="*/ 1201 w 3076"/>
              <a:gd name="T5" fmla="*/ 3635 h 4552"/>
              <a:gd name="T6" fmla="*/ 1235 w 3076"/>
              <a:gd name="T7" fmla="*/ 3587 h 4552"/>
              <a:gd name="T8" fmla="*/ 1267 w 3076"/>
              <a:gd name="T9" fmla="*/ 3538 h 4552"/>
              <a:gd name="T10" fmla="*/ 1296 w 3076"/>
              <a:gd name="T11" fmla="*/ 3487 h 4552"/>
              <a:gd name="T12" fmla="*/ 1323 w 3076"/>
              <a:gd name="T13" fmla="*/ 3435 h 4552"/>
              <a:gd name="T14" fmla="*/ 1348 w 3076"/>
              <a:gd name="T15" fmla="*/ 3382 h 4552"/>
              <a:gd name="T16" fmla="*/ 1371 w 3076"/>
              <a:gd name="T17" fmla="*/ 3327 h 4552"/>
              <a:gd name="T18" fmla="*/ 1391 w 3076"/>
              <a:gd name="T19" fmla="*/ 3271 h 4552"/>
              <a:gd name="T20" fmla="*/ 1409 w 3076"/>
              <a:gd name="T21" fmla="*/ 3215 h 4552"/>
              <a:gd name="T22" fmla="*/ 1425 w 3076"/>
              <a:gd name="T23" fmla="*/ 3157 h 4552"/>
              <a:gd name="T24" fmla="*/ 1438 w 3076"/>
              <a:gd name="T25" fmla="*/ 3098 h 4552"/>
              <a:gd name="T26" fmla="*/ 1449 w 3076"/>
              <a:gd name="T27" fmla="*/ 3038 h 4552"/>
              <a:gd name="T28" fmla="*/ 1457 w 3076"/>
              <a:gd name="T29" fmla="*/ 2978 h 4552"/>
              <a:gd name="T30" fmla="*/ 1462 w 3076"/>
              <a:gd name="T31" fmla="*/ 2916 h 4552"/>
              <a:gd name="T32" fmla="*/ 1465 w 3076"/>
              <a:gd name="T33" fmla="*/ 2854 h 4552"/>
              <a:gd name="T34" fmla="*/ 1464 w 3076"/>
              <a:gd name="T35" fmla="*/ 2764 h 4552"/>
              <a:gd name="T36" fmla="*/ 1455 w 3076"/>
              <a:gd name="T37" fmla="*/ 2649 h 4552"/>
              <a:gd name="T38" fmla="*/ 1436 w 3076"/>
              <a:gd name="T39" fmla="*/ 2535 h 4552"/>
              <a:gd name="T40" fmla="*/ 1407 w 3076"/>
              <a:gd name="T41" fmla="*/ 2426 h 4552"/>
              <a:gd name="T42" fmla="*/ 1372 w 3076"/>
              <a:gd name="T43" fmla="*/ 2319 h 4552"/>
              <a:gd name="T44" fmla="*/ 1327 w 3076"/>
              <a:gd name="T45" fmla="*/ 2218 h 4552"/>
              <a:gd name="T46" fmla="*/ 1274 w 3076"/>
              <a:gd name="T47" fmla="*/ 2121 h 4552"/>
              <a:gd name="T48" fmla="*/ 1214 w 3076"/>
              <a:gd name="T49" fmla="*/ 2028 h 4552"/>
              <a:gd name="T50" fmla="*/ 1147 w 3076"/>
              <a:gd name="T51" fmla="*/ 1941 h 4552"/>
              <a:gd name="T52" fmla="*/ 1074 w 3076"/>
              <a:gd name="T53" fmla="*/ 1859 h 4552"/>
              <a:gd name="T54" fmla="*/ 994 w 3076"/>
              <a:gd name="T55" fmla="*/ 1785 h 4552"/>
              <a:gd name="T56" fmla="*/ 909 w 3076"/>
              <a:gd name="T57" fmla="*/ 1715 h 4552"/>
              <a:gd name="T58" fmla="*/ 818 w 3076"/>
              <a:gd name="T59" fmla="*/ 1654 h 4552"/>
              <a:gd name="T60" fmla="*/ 722 w 3076"/>
              <a:gd name="T61" fmla="*/ 1599 h 4552"/>
              <a:gd name="T62" fmla="*/ 622 w 3076"/>
              <a:gd name="T63" fmla="*/ 1552 h 4552"/>
              <a:gd name="T64" fmla="*/ 517 w 3076"/>
              <a:gd name="T65" fmla="*/ 1513 h 4552"/>
              <a:gd name="T66" fmla="*/ 0 w 3076"/>
              <a:gd name="T67" fmla="*/ 0 h 4552"/>
              <a:gd name="T68" fmla="*/ 3076 w 3076"/>
              <a:gd name="T69" fmla="*/ 2488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76" h="4552">
                <a:moveTo>
                  <a:pt x="3076" y="4552"/>
                </a:moveTo>
                <a:lnTo>
                  <a:pt x="1411" y="4552"/>
                </a:lnTo>
                <a:lnTo>
                  <a:pt x="1148" y="3703"/>
                </a:lnTo>
                <a:lnTo>
                  <a:pt x="1167" y="3681"/>
                </a:lnTo>
                <a:lnTo>
                  <a:pt x="1184" y="3657"/>
                </a:lnTo>
                <a:lnTo>
                  <a:pt x="1201" y="3635"/>
                </a:lnTo>
                <a:lnTo>
                  <a:pt x="1219" y="3610"/>
                </a:lnTo>
                <a:lnTo>
                  <a:pt x="1235" y="3587"/>
                </a:lnTo>
                <a:lnTo>
                  <a:pt x="1251" y="3562"/>
                </a:lnTo>
                <a:lnTo>
                  <a:pt x="1267" y="3538"/>
                </a:lnTo>
                <a:lnTo>
                  <a:pt x="1281" y="3512"/>
                </a:lnTo>
                <a:lnTo>
                  <a:pt x="1296" y="3487"/>
                </a:lnTo>
                <a:lnTo>
                  <a:pt x="1309" y="3461"/>
                </a:lnTo>
                <a:lnTo>
                  <a:pt x="1323" y="3435"/>
                </a:lnTo>
                <a:lnTo>
                  <a:pt x="1336" y="3408"/>
                </a:lnTo>
                <a:lnTo>
                  <a:pt x="1348" y="3382"/>
                </a:lnTo>
                <a:lnTo>
                  <a:pt x="1359" y="3354"/>
                </a:lnTo>
                <a:lnTo>
                  <a:pt x="1371" y="3327"/>
                </a:lnTo>
                <a:lnTo>
                  <a:pt x="1382" y="3300"/>
                </a:lnTo>
                <a:lnTo>
                  <a:pt x="1391" y="3271"/>
                </a:lnTo>
                <a:lnTo>
                  <a:pt x="1400" y="3244"/>
                </a:lnTo>
                <a:lnTo>
                  <a:pt x="1409" y="3215"/>
                </a:lnTo>
                <a:lnTo>
                  <a:pt x="1418" y="3186"/>
                </a:lnTo>
                <a:lnTo>
                  <a:pt x="1425" y="3157"/>
                </a:lnTo>
                <a:lnTo>
                  <a:pt x="1432" y="3128"/>
                </a:lnTo>
                <a:lnTo>
                  <a:pt x="1438" y="3098"/>
                </a:lnTo>
                <a:lnTo>
                  <a:pt x="1444" y="3069"/>
                </a:lnTo>
                <a:lnTo>
                  <a:pt x="1449" y="3038"/>
                </a:lnTo>
                <a:lnTo>
                  <a:pt x="1453" y="3008"/>
                </a:lnTo>
                <a:lnTo>
                  <a:pt x="1457" y="2978"/>
                </a:lnTo>
                <a:lnTo>
                  <a:pt x="1460" y="2947"/>
                </a:lnTo>
                <a:lnTo>
                  <a:pt x="1462" y="2916"/>
                </a:lnTo>
                <a:lnTo>
                  <a:pt x="1464" y="2886"/>
                </a:lnTo>
                <a:lnTo>
                  <a:pt x="1465" y="2854"/>
                </a:lnTo>
                <a:lnTo>
                  <a:pt x="1465" y="2823"/>
                </a:lnTo>
                <a:lnTo>
                  <a:pt x="1464" y="2764"/>
                </a:lnTo>
                <a:lnTo>
                  <a:pt x="1461" y="2706"/>
                </a:lnTo>
                <a:lnTo>
                  <a:pt x="1455" y="2649"/>
                </a:lnTo>
                <a:lnTo>
                  <a:pt x="1446" y="2591"/>
                </a:lnTo>
                <a:lnTo>
                  <a:pt x="1436" y="2535"/>
                </a:lnTo>
                <a:lnTo>
                  <a:pt x="1423" y="2480"/>
                </a:lnTo>
                <a:lnTo>
                  <a:pt x="1407" y="2426"/>
                </a:lnTo>
                <a:lnTo>
                  <a:pt x="1391" y="2373"/>
                </a:lnTo>
                <a:lnTo>
                  <a:pt x="1372" y="2319"/>
                </a:lnTo>
                <a:lnTo>
                  <a:pt x="1350" y="2268"/>
                </a:lnTo>
                <a:lnTo>
                  <a:pt x="1327" y="2218"/>
                </a:lnTo>
                <a:lnTo>
                  <a:pt x="1301" y="2169"/>
                </a:lnTo>
                <a:lnTo>
                  <a:pt x="1274" y="2121"/>
                </a:lnTo>
                <a:lnTo>
                  <a:pt x="1245" y="2074"/>
                </a:lnTo>
                <a:lnTo>
                  <a:pt x="1214" y="2028"/>
                </a:lnTo>
                <a:lnTo>
                  <a:pt x="1181" y="1984"/>
                </a:lnTo>
                <a:lnTo>
                  <a:pt x="1147" y="1941"/>
                </a:lnTo>
                <a:lnTo>
                  <a:pt x="1112" y="1899"/>
                </a:lnTo>
                <a:lnTo>
                  <a:pt x="1074" y="1859"/>
                </a:lnTo>
                <a:lnTo>
                  <a:pt x="1035" y="1822"/>
                </a:lnTo>
                <a:lnTo>
                  <a:pt x="994" y="1785"/>
                </a:lnTo>
                <a:lnTo>
                  <a:pt x="953" y="1749"/>
                </a:lnTo>
                <a:lnTo>
                  <a:pt x="909" y="1715"/>
                </a:lnTo>
                <a:lnTo>
                  <a:pt x="864" y="1684"/>
                </a:lnTo>
                <a:lnTo>
                  <a:pt x="818" y="1654"/>
                </a:lnTo>
                <a:lnTo>
                  <a:pt x="771" y="1625"/>
                </a:lnTo>
                <a:lnTo>
                  <a:pt x="722" y="1599"/>
                </a:lnTo>
                <a:lnTo>
                  <a:pt x="672" y="1574"/>
                </a:lnTo>
                <a:lnTo>
                  <a:pt x="622" y="1552"/>
                </a:lnTo>
                <a:lnTo>
                  <a:pt x="570" y="1531"/>
                </a:lnTo>
                <a:lnTo>
                  <a:pt x="517" y="1513"/>
                </a:lnTo>
                <a:lnTo>
                  <a:pt x="463" y="1497"/>
                </a:lnTo>
                <a:lnTo>
                  <a:pt x="0" y="0"/>
                </a:lnTo>
                <a:lnTo>
                  <a:pt x="2304" y="0"/>
                </a:lnTo>
                <a:lnTo>
                  <a:pt x="3076" y="2488"/>
                </a:lnTo>
                <a:lnTo>
                  <a:pt x="3076"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06FE8F7-B262-B742-9338-8618DB3B908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233D55A-95CC-C64C-8D8A-7A84B47C565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01653FE-4B5A-3641-BAC3-B47591A3007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743606764"/>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29">
    <p:spTree>
      <p:nvGrpSpPr>
        <p:cNvPr id="1" name=""/>
        <p:cNvGrpSpPr/>
        <p:nvPr/>
      </p:nvGrpSpPr>
      <p:grpSpPr>
        <a:xfrm>
          <a:off x="0" y="0"/>
          <a:ext cx="0" cy="0"/>
          <a:chOff x="0" y="0"/>
          <a:chExt cx="0" cy="0"/>
        </a:xfrm>
      </p:grpSpPr>
      <p:sp>
        <p:nvSpPr>
          <p:cNvPr id="3" name="Freeform 8"/>
          <p:cNvSpPr>
            <a:spLocks noGrp="1"/>
          </p:cNvSpPr>
          <p:nvPr>
            <p:ph type="pic" sz="quarter" idx="10"/>
          </p:nvPr>
        </p:nvSpPr>
        <p:spPr bwMode="auto">
          <a:xfrm>
            <a:off x="11334720" y="0"/>
            <a:ext cx="6953280" cy="10288588"/>
          </a:xfrm>
          <a:custGeom>
            <a:avLst/>
            <a:gdLst>
              <a:gd name="T0" fmla="*/ 3077 w 3077"/>
              <a:gd name="T1" fmla="*/ 4552 h 4552"/>
              <a:gd name="T2" fmla="*/ 1412 w 3077"/>
              <a:gd name="T3" fmla="*/ 4552 h 4552"/>
              <a:gd name="T4" fmla="*/ 1136 w 3077"/>
              <a:gd name="T5" fmla="*/ 3664 h 4552"/>
              <a:gd name="T6" fmla="*/ 1183 w 3077"/>
              <a:gd name="T7" fmla="*/ 3637 h 4552"/>
              <a:gd name="T8" fmla="*/ 1201 w 3077"/>
              <a:gd name="T9" fmla="*/ 3626 h 4552"/>
              <a:gd name="T10" fmla="*/ 1218 w 3077"/>
              <a:gd name="T11" fmla="*/ 3614 h 4552"/>
              <a:gd name="T12" fmla="*/ 1234 w 3077"/>
              <a:gd name="T13" fmla="*/ 3600 h 4552"/>
              <a:gd name="T14" fmla="*/ 1249 w 3077"/>
              <a:gd name="T15" fmla="*/ 3586 h 4552"/>
              <a:gd name="T16" fmla="*/ 1262 w 3077"/>
              <a:gd name="T17" fmla="*/ 3571 h 4552"/>
              <a:gd name="T18" fmla="*/ 1276 w 3077"/>
              <a:gd name="T19" fmla="*/ 3555 h 4552"/>
              <a:gd name="T20" fmla="*/ 1288 w 3077"/>
              <a:gd name="T21" fmla="*/ 3538 h 4552"/>
              <a:gd name="T22" fmla="*/ 1299 w 3077"/>
              <a:gd name="T23" fmla="*/ 3521 h 4552"/>
              <a:gd name="T24" fmla="*/ 1308 w 3077"/>
              <a:gd name="T25" fmla="*/ 3503 h 4552"/>
              <a:gd name="T26" fmla="*/ 1316 w 3077"/>
              <a:gd name="T27" fmla="*/ 3484 h 4552"/>
              <a:gd name="T28" fmla="*/ 1324 w 3077"/>
              <a:gd name="T29" fmla="*/ 3464 h 4552"/>
              <a:gd name="T30" fmla="*/ 1330 w 3077"/>
              <a:gd name="T31" fmla="*/ 3445 h 4552"/>
              <a:gd name="T32" fmla="*/ 1335 w 3077"/>
              <a:gd name="T33" fmla="*/ 3424 h 4552"/>
              <a:gd name="T34" fmla="*/ 1338 w 3077"/>
              <a:gd name="T35" fmla="*/ 3404 h 4552"/>
              <a:gd name="T36" fmla="*/ 1340 w 3077"/>
              <a:gd name="T37" fmla="*/ 3384 h 4552"/>
              <a:gd name="T38" fmla="*/ 1341 w 3077"/>
              <a:gd name="T39" fmla="*/ 3362 h 4552"/>
              <a:gd name="T40" fmla="*/ 1341 w 3077"/>
              <a:gd name="T41" fmla="*/ 2284 h 4552"/>
              <a:gd name="T42" fmla="*/ 1340 w 3077"/>
              <a:gd name="T43" fmla="*/ 2262 h 4552"/>
              <a:gd name="T44" fmla="*/ 1338 w 3077"/>
              <a:gd name="T45" fmla="*/ 2242 h 4552"/>
              <a:gd name="T46" fmla="*/ 1335 w 3077"/>
              <a:gd name="T47" fmla="*/ 2221 h 4552"/>
              <a:gd name="T48" fmla="*/ 1330 w 3077"/>
              <a:gd name="T49" fmla="*/ 2201 h 4552"/>
              <a:gd name="T50" fmla="*/ 1324 w 3077"/>
              <a:gd name="T51" fmla="*/ 2181 h 4552"/>
              <a:gd name="T52" fmla="*/ 1316 w 3077"/>
              <a:gd name="T53" fmla="*/ 2162 h 4552"/>
              <a:gd name="T54" fmla="*/ 1308 w 3077"/>
              <a:gd name="T55" fmla="*/ 2144 h 4552"/>
              <a:gd name="T56" fmla="*/ 1299 w 3077"/>
              <a:gd name="T57" fmla="*/ 2125 h 4552"/>
              <a:gd name="T58" fmla="*/ 1288 w 3077"/>
              <a:gd name="T59" fmla="*/ 2108 h 4552"/>
              <a:gd name="T60" fmla="*/ 1276 w 3077"/>
              <a:gd name="T61" fmla="*/ 2091 h 4552"/>
              <a:gd name="T62" fmla="*/ 1262 w 3077"/>
              <a:gd name="T63" fmla="*/ 2075 h 4552"/>
              <a:gd name="T64" fmla="*/ 1249 w 3077"/>
              <a:gd name="T65" fmla="*/ 2060 h 4552"/>
              <a:gd name="T66" fmla="*/ 1234 w 3077"/>
              <a:gd name="T67" fmla="*/ 2045 h 4552"/>
              <a:gd name="T68" fmla="*/ 1218 w 3077"/>
              <a:gd name="T69" fmla="*/ 2032 h 4552"/>
              <a:gd name="T70" fmla="*/ 1201 w 3077"/>
              <a:gd name="T71" fmla="*/ 2020 h 4552"/>
              <a:gd name="T72" fmla="*/ 1183 w 3077"/>
              <a:gd name="T73" fmla="*/ 2009 h 4552"/>
              <a:gd name="T74" fmla="*/ 501 w 3077"/>
              <a:gd name="T75" fmla="*/ 1614 h 4552"/>
              <a:gd name="T76" fmla="*/ 0 w 3077"/>
              <a:gd name="T77" fmla="*/ 0 h 4552"/>
              <a:gd name="T78" fmla="*/ 2305 w 3077"/>
              <a:gd name="T79" fmla="*/ 0 h 4552"/>
              <a:gd name="T80" fmla="*/ 3077 w 3077"/>
              <a:gd name="T81" fmla="*/ 2488 h 4552"/>
              <a:gd name="T82" fmla="*/ 3077 w 3077"/>
              <a:gd name="T83" fmla="*/ 4552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77" h="4552">
                <a:moveTo>
                  <a:pt x="3077" y="4552"/>
                </a:moveTo>
                <a:lnTo>
                  <a:pt x="1412" y="4552"/>
                </a:lnTo>
                <a:lnTo>
                  <a:pt x="1136" y="3664"/>
                </a:lnTo>
                <a:lnTo>
                  <a:pt x="1183" y="3637"/>
                </a:lnTo>
                <a:lnTo>
                  <a:pt x="1201" y="3626"/>
                </a:lnTo>
                <a:lnTo>
                  <a:pt x="1218" y="3614"/>
                </a:lnTo>
                <a:lnTo>
                  <a:pt x="1234" y="3600"/>
                </a:lnTo>
                <a:lnTo>
                  <a:pt x="1249" y="3586"/>
                </a:lnTo>
                <a:lnTo>
                  <a:pt x="1262" y="3571"/>
                </a:lnTo>
                <a:lnTo>
                  <a:pt x="1276" y="3555"/>
                </a:lnTo>
                <a:lnTo>
                  <a:pt x="1288" y="3538"/>
                </a:lnTo>
                <a:lnTo>
                  <a:pt x="1299" y="3521"/>
                </a:lnTo>
                <a:lnTo>
                  <a:pt x="1308" y="3503"/>
                </a:lnTo>
                <a:lnTo>
                  <a:pt x="1316" y="3484"/>
                </a:lnTo>
                <a:lnTo>
                  <a:pt x="1324" y="3464"/>
                </a:lnTo>
                <a:lnTo>
                  <a:pt x="1330" y="3445"/>
                </a:lnTo>
                <a:lnTo>
                  <a:pt x="1335" y="3424"/>
                </a:lnTo>
                <a:lnTo>
                  <a:pt x="1338" y="3404"/>
                </a:lnTo>
                <a:lnTo>
                  <a:pt x="1340" y="3384"/>
                </a:lnTo>
                <a:lnTo>
                  <a:pt x="1341" y="3362"/>
                </a:lnTo>
                <a:lnTo>
                  <a:pt x="1341" y="2284"/>
                </a:lnTo>
                <a:lnTo>
                  <a:pt x="1340" y="2262"/>
                </a:lnTo>
                <a:lnTo>
                  <a:pt x="1338" y="2242"/>
                </a:lnTo>
                <a:lnTo>
                  <a:pt x="1335" y="2221"/>
                </a:lnTo>
                <a:lnTo>
                  <a:pt x="1330" y="2201"/>
                </a:lnTo>
                <a:lnTo>
                  <a:pt x="1324" y="2181"/>
                </a:lnTo>
                <a:lnTo>
                  <a:pt x="1316" y="2162"/>
                </a:lnTo>
                <a:lnTo>
                  <a:pt x="1308" y="2144"/>
                </a:lnTo>
                <a:lnTo>
                  <a:pt x="1299" y="2125"/>
                </a:lnTo>
                <a:lnTo>
                  <a:pt x="1288" y="2108"/>
                </a:lnTo>
                <a:lnTo>
                  <a:pt x="1276" y="2091"/>
                </a:lnTo>
                <a:lnTo>
                  <a:pt x="1262" y="2075"/>
                </a:lnTo>
                <a:lnTo>
                  <a:pt x="1249" y="2060"/>
                </a:lnTo>
                <a:lnTo>
                  <a:pt x="1234" y="2045"/>
                </a:lnTo>
                <a:lnTo>
                  <a:pt x="1218" y="2032"/>
                </a:lnTo>
                <a:lnTo>
                  <a:pt x="1201" y="2020"/>
                </a:lnTo>
                <a:lnTo>
                  <a:pt x="1183" y="2009"/>
                </a:lnTo>
                <a:lnTo>
                  <a:pt x="501" y="1614"/>
                </a:lnTo>
                <a:lnTo>
                  <a:pt x="0" y="0"/>
                </a:lnTo>
                <a:lnTo>
                  <a:pt x="2305" y="0"/>
                </a:lnTo>
                <a:lnTo>
                  <a:pt x="3077" y="2488"/>
                </a:lnTo>
                <a:lnTo>
                  <a:pt x="3077"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Freeform 10"/>
          <p:cNvSpPr>
            <a:spLocks noGrp="1"/>
          </p:cNvSpPr>
          <p:nvPr>
            <p:ph type="pic" sz="quarter" idx="11"/>
          </p:nvPr>
        </p:nvSpPr>
        <p:spPr bwMode="auto">
          <a:xfrm>
            <a:off x="8937817" y="3459679"/>
            <a:ext cx="5212135" cy="5845278"/>
          </a:xfrm>
          <a:custGeom>
            <a:avLst/>
            <a:gdLst>
              <a:gd name="T0" fmla="*/ 1008 w 2309"/>
              <a:gd name="T1" fmla="*/ 40 h 2583"/>
              <a:gd name="T2" fmla="*/ 1043 w 2309"/>
              <a:gd name="T3" fmla="*/ 23 h 2583"/>
              <a:gd name="T4" fmla="*/ 1079 w 2309"/>
              <a:gd name="T5" fmla="*/ 11 h 2583"/>
              <a:gd name="T6" fmla="*/ 1116 w 2309"/>
              <a:gd name="T7" fmla="*/ 3 h 2583"/>
              <a:gd name="T8" fmla="*/ 1154 w 2309"/>
              <a:gd name="T9" fmla="*/ 0 h 2583"/>
              <a:gd name="T10" fmla="*/ 1192 w 2309"/>
              <a:gd name="T11" fmla="*/ 3 h 2583"/>
              <a:gd name="T12" fmla="*/ 1230 w 2309"/>
              <a:gd name="T13" fmla="*/ 11 h 2583"/>
              <a:gd name="T14" fmla="*/ 1266 w 2309"/>
              <a:gd name="T15" fmla="*/ 23 h 2583"/>
              <a:gd name="T16" fmla="*/ 1301 w 2309"/>
              <a:gd name="T17" fmla="*/ 40 h 2583"/>
              <a:gd name="T18" fmla="*/ 2179 w 2309"/>
              <a:gd name="T19" fmla="*/ 549 h 2583"/>
              <a:gd name="T20" fmla="*/ 2209 w 2309"/>
              <a:gd name="T21" fmla="*/ 573 h 2583"/>
              <a:gd name="T22" fmla="*/ 2237 w 2309"/>
              <a:gd name="T23" fmla="*/ 600 h 2583"/>
              <a:gd name="T24" fmla="*/ 2259 w 2309"/>
              <a:gd name="T25" fmla="*/ 630 h 2583"/>
              <a:gd name="T26" fmla="*/ 2279 w 2309"/>
              <a:gd name="T27" fmla="*/ 663 h 2583"/>
              <a:gd name="T28" fmla="*/ 2293 w 2309"/>
              <a:gd name="T29" fmla="*/ 698 h 2583"/>
              <a:gd name="T30" fmla="*/ 2303 w 2309"/>
              <a:gd name="T31" fmla="*/ 735 h 2583"/>
              <a:gd name="T32" fmla="*/ 2308 w 2309"/>
              <a:gd name="T33" fmla="*/ 773 h 2583"/>
              <a:gd name="T34" fmla="*/ 2309 w 2309"/>
              <a:gd name="T35" fmla="*/ 1791 h 2583"/>
              <a:gd name="T36" fmla="*/ 2306 w 2309"/>
              <a:gd name="T37" fmla="*/ 1830 h 2583"/>
              <a:gd name="T38" fmla="*/ 2299 w 2309"/>
              <a:gd name="T39" fmla="*/ 1868 h 2583"/>
              <a:gd name="T40" fmla="*/ 2287 w 2309"/>
              <a:gd name="T41" fmla="*/ 1904 h 2583"/>
              <a:gd name="T42" fmla="*/ 2269 w 2309"/>
              <a:gd name="T43" fmla="*/ 1937 h 2583"/>
              <a:gd name="T44" fmla="*/ 2249 w 2309"/>
              <a:gd name="T45" fmla="*/ 1969 h 2583"/>
              <a:gd name="T46" fmla="*/ 2224 w 2309"/>
              <a:gd name="T47" fmla="*/ 1998 h 2583"/>
              <a:gd name="T48" fmla="*/ 2195 w 2309"/>
              <a:gd name="T49" fmla="*/ 2023 h 2583"/>
              <a:gd name="T50" fmla="*/ 2162 w 2309"/>
              <a:gd name="T51" fmla="*/ 2045 h 2583"/>
              <a:gd name="T52" fmla="*/ 1284 w 2309"/>
              <a:gd name="T53" fmla="*/ 2554 h 2583"/>
              <a:gd name="T54" fmla="*/ 1248 w 2309"/>
              <a:gd name="T55" fmla="*/ 2568 h 2583"/>
              <a:gd name="T56" fmla="*/ 1211 w 2309"/>
              <a:gd name="T57" fmla="*/ 2578 h 2583"/>
              <a:gd name="T58" fmla="*/ 1174 w 2309"/>
              <a:gd name="T59" fmla="*/ 2582 h 2583"/>
              <a:gd name="T60" fmla="*/ 1136 w 2309"/>
              <a:gd name="T61" fmla="*/ 2582 h 2583"/>
              <a:gd name="T62" fmla="*/ 1098 w 2309"/>
              <a:gd name="T63" fmla="*/ 2578 h 2583"/>
              <a:gd name="T64" fmla="*/ 1060 w 2309"/>
              <a:gd name="T65" fmla="*/ 2568 h 2583"/>
              <a:gd name="T66" fmla="*/ 1026 w 2309"/>
              <a:gd name="T67" fmla="*/ 2554 h 2583"/>
              <a:gd name="T68" fmla="*/ 146 w 2309"/>
              <a:gd name="T69" fmla="*/ 2045 h 2583"/>
              <a:gd name="T70" fmla="*/ 114 w 2309"/>
              <a:gd name="T71" fmla="*/ 2023 h 2583"/>
              <a:gd name="T72" fmla="*/ 85 w 2309"/>
              <a:gd name="T73" fmla="*/ 1998 h 2583"/>
              <a:gd name="T74" fmla="*/ 60 w 2309"/>
              <a:gd name="T75" fmla="*/ 1969 h 2583"/>
              <a:gd name="T76" fmla="*/ 39 w 2309"/>
              <a:gd name="T77" fmla="*/ 1937 h 2583"/>
              <a:gd name="T78" fmla="*/ 23 w 2309"/>
              <a:gd name="T79" fmla="*/ 1904 h 2583"/>
              <a:gd name="T80" fmla="*/ 10 w 2309"/>
              <a:gd name="T81" fmla="*/ 1868 h 2583"/>
              <a:gd name="T82" fmla="*/ 2 w 2309"/>
              <a:gd name="T83" fmla="*/ 1830 h 2583"/>
              <a:gd name="T84" fmla="*/ 0 w 2309"/>
              <a:gd name="T85" fmla="*/ 1791 h 2583"/>
              <a:gd name="T86" fmla="*/ 0 w 2309"/>
              <a:gd name="T87" fmla="*/ 773 h 2583"/>
              <a:gd name="T88" fmla="*/ 5 w 2309"/>
              <a:gd name="T89" fmla="*/ 735 h 2583"/>
              <a:gd name="T90" fmla="*/ 16 w 2309"/>
              <a:gd name="T91" fmla="*/ 698 h 2583"/>
              <a:gd name="T92" fmla="*/ 30 w 2309"/>
              <a:gd name="T93" fmla="*/ 663 h 2583"/>
              <a:gd name="T94" fmla="*/ 49 w 2309"/>
              <a:gd name="T95" fmla="*/ 630 h 2583"/>
              <a:gd name="T96" fmla="*/ 73 w 2309"/>
              <a:gd name="T97" fmla="*/ 600 h 2583"/>
              <a:gd name="T98" fmla="*/ 99 w 2309"/>
              <a:gd name="T99" fmla="*/ 573 h 2583"/>
              <a:gd name="T100" fmla="*/ 130 w 2309"/>
              <a:gd name="T101" fmla="*/ 549 h 2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09" h="2583">
                <a:moveTo>
                  <a:pt x="146" y="539"/>
                </a:moveTo>
                <a:lnTo>
                  <a:pt x="1008" y="40"/>
                </a:lnTo>
                <a:lnTo>
                  <a:pt x="1026" y="31"/>
                </a:lnTo>
                <a:lnTo>
                  <a:pt x="1043" y="23"/>
                </a:lnTo>
                <a:lnTo>
                  <a:pt x="1060" y="16"/>
                </a:lnTo>
                <a:lnTo>
                  <a:pt x="1079" y="11"/>
                </a:lnTo>
                <a:lnTo>
                  <a:pt x="1098" y="6"/>
                </a:lnTo>
                <a:lnTo>
                  <a:pt x="1116" y="3"/>
                </a:lnTo>
                <a:lnTo>
                  <a:pt x="1136" y="1"/>
                </a:lnTo>
                <a:lnTo>
                  <a:pt x="1154" y="0"/>
                </a:lnTo>
                <a:lnTo>
                  <a:pt x="1174" y="1"/>
                </a:lnTo>
                <a:lnTo>
                  <a:pt x="1192" y="3"/>
                </a:lnTo>
                <a:lnTo>
                  <a:pt x="1211" y="6"/>
                </a:lnTo>
                <a:lnTo>
                  <a:pt x="1230" y="11"/>
                </a:lnTo>
                <a:lnTo>
                  <a:pt x="1248" y="16"/>
                </a:lnTo>
                <a:lnTo>
                  <a:pt x="1266" y="23"/>
                </a:lnTo>
                <a:lnTo>
                  <a:pt x="1284" y="31"/>
                </a:lnTo>
                <a:lnTo>
                  <a:pt x="1301" y="40"/>
                </a:lnTo>
                <a:lnTo>
                  <a:pt x="2162" y="539"/>
                </a:lnTo>
                <a:lnTo>
                  <a:pt x="2179" y="549"/>
                </a:lnTo>
                <a:lnTo>
                  <a:pt x="2195" y="560"/>
                </a:lnTo>
                <a:lnTo>
                  <a:pt x="2209" y="573"/>
                </a:lnTo>
                <a:lnTo>
                  <a:pt x="2224" y="586"/>
                </a:lnTo>
                <a:lnTo>
                  <a:pt x="2237" y="600"/>
                </a:lnTo>
                <a:lnTo>
                  <a:pt x="2249" y="615"/>
                </a:lnTo>
                <a:lnTo>
                  <a:pt x="2259" y="630"/>
                </a:lnTo>
                <a:lnTo>
                  <a:pt x="2269" y="646"/>
                </a:lnTo>
                <a:lnTo>
                  <a:pt x="2279" y="663"/>
                </a:lnTo>
                <a:lnTo>
                  <a:pt x="2287" y="680"/>
                </a:lnTo>
                <a:lnTo>
                  <a:pt x="2293" y="698"/>
                </a:lnTo>
                <a:lnTo>
                  <a:pt x="2299" y="717"/>
                </a:lnTo>
                <a:lnTo>
                  <a:pt x="2303" y="735"/>
                </a:lnTo>
                <a:lnTo>
                  <a:pt x="2306" y="754"/>
                </a:lnTo>
                <a:lnTo>
                  <a:pt x="2308" y="773"/>
                </a:lnTo>
                <a:lnTo>
                  <a:pt x="2309" y="793"/>
                </a:lnTo>
                <a:lnTo>
                  <a:pt x="2309" y="1791"/>
                </a:lnTo>
                <a:lnTo>
                  <a:pt x="2308" y="1811"/>
                </a:lnTo>
                <a:lnTo>
                  <a:pt x="2306" y="1830"/>
                </a:lnTo>
                <a:lnTo>
                  <a:pt x="2303" y="1848"/>
                </a:lnTo>
                <a:lnTo>
                  <a:pt x="2299" y="1868"/>
                </a:lnTo>
                <a:lnTo>
                  <a:pt x="2293" y="1886"/>
                </a:lnTo>
                <a:lnTo>
                  <a:pt x="2287" y="1904"/>
                </a:lnTo>
                <a:lnTo>
                  <a:pt x="2279" y="1921"/>
                </a:lnTo>
                <a:lnTo>
                  <a:pt x="2269" y="1937"/>
                </a:lnTo>
                <a:lnTo>
                  <a:pt x="2259" y="1954"/>
                </a:lnTo>
                <a:lnTo>
                  <a:pt x="2249" y="1969"/>
                </a:lnTo>
                <a:lnTo>
                  <a:pt x="2237" y="1984"/>
                </a:lnTo>
                <a:lnTo>
                  <a:pt x="2224" y="1998"/>
                </a:lnTo>
                <a:lnTo>
                  <a:pt x="2209" y="2011"/>
                </a:lnTo>
                <a:lnTo>
                  <a:pt x="2195" y="2023"/>
                </a:lnTo>
                <a:lnTo>
                  <a:pt x="2179" y="2034"/>
                </a:lnTo>
                <a:lnTo>
                  <a:pt x="2162" y="2045"/>
                </a:lnTo>
                <a:lnTo>
                  <a:pt x="1301" y="2544"/>
                </a:lnTo>
                <a:lnTo>
                  <a:pt x="1284" y="2554"/>
                </a:lnTo>
                <a:lnTo>
                  <a:pt x="1266" y="2561"/>
                </a:lnTo>
                <a:lnTo>
                  <a:pt x="1248" y="2568"/>
                </a:lnTo>
                <a:lnTo>
                  <a:pt x="1230" y="2573"/>
                </a:lnTo>
                <a:lnTo>
                  <a:pt x="1211" y="2578"/>
                </a:lnTo>
                <a:lnTo>
                  <a:pt x="1192" y="2581"/>
                </a:lnTo>
                <a:lnTo>
                  <a:pt x="1174" y="2582"/>
                </a:lnTo>
                <a:lnTo>
                  <a:pt x="1154" y="2583"/>
                </a:lnTo>
                <a:lnTo>
                  <a:pt x="1136" y="2582"/>
                </a:lnTo>
                <a:lnTo>
                  <a:pt x="1116" y="2581"/>
                </a:lnTo>
                <a:lnTo>
                  <a:pt x="1098" y="2578"/>
                </a:lnTo>
                <a:lnTo>
                  <a:pt x="1079" y="2573"/>
                </a:lnTo>
                <a:lnTo>
                  <a:pt x="1060" y="2568"/>
                </a:lnTo>
                <a:lnTo>
                  <a:pt x="1043" y="2561"/>
                </a:lnTo>
                <a:lnTo>
                  <a:pt x="1026" y="2554"/>
                </a:lnTo>
                <a:lnTo>
                  <a:pt x="1008" y="2544"/>
                </a:lnTo>
                <a:lnTo>
                  <a:pt x="146" y="2045"/>
                </a:lnTo>
                <a:lnTo>
                  <a:pt x="130" y="2034"/>
                </a:lnTo>
                <a:lnTo>
                  <a:pt x="114" y="2023"/>
                </a:lnTo>
                <a:lnTo>
                  <a:pt x="99" y="2011"/>
                </a:lnTo>
                <a:lnTo>
                  <a:pt x="85" y="1998"/>
                </a:lnTo>
                <a:lnTo>
                  <a:pt x="73" y="1984"/>
                </a:lnTo>
                <a:lnTo>
                  <a:pt x="60" y="1969"/>
                </a:lnTo>
                <a:lnTo>
                  <a:pt x="49" y="1954"/>
                </a:lnTo>
                <a:lnTo>
                  <a:pt x="39" y="1937"/>
                </a:lnTo>
                <a:lnTo>
                  <a:pt x="30" y="1921"/>
                </a:lnTo>
                <a:lnTo>
                  <a:pt x="23" y="1904"/>
                </a:lnTo>
                <a:lnTo>
                  <a:pt x="16" y="1886"/>
                </a:lnTo>
                <a:lnTo>
                  <a:pt x="10" y="1868"/>
                </a:lnTo>
                <a:lnTo>
                  <a:pt x="5" y="1848"/>
                </a:lnTo>
                <a:lnTo>
                  <a:pt x="2" y="1830"/>
                </a:lnTo>
                <a:lnTo>
                  <a:pt x="0" y="1811"/>
                </a:lnTo>
                <a:lnTo>
                  <a:pt x="0" y="1791"/>
                </a:lnTo>
                <a:lnTo>
                  <a:pt x="0" y="793"/>
                </a:lnTo>
                <a:lnTo>
                  <a:pt x="0" y="773"/>
                </a:lnTo>
                <a:lnTo>
                  <a:pt x="2" y="754"/>
                </a:lnTo>
                <a:lnTo>
                  <a:pt x="5" y="735"/>
                </a:lnTo>
                <a:lnTo>
                  <a:pt x="10" y="717"/>
                </a:lnTo>
                <a:lnTo>
                  <a:pt x="16" y="698"/>
                </a:lnTo>
                <a:lnTo>
                  <a:pt x="23" y="680"/>
                </a:lnTo>
                <a:lnTo>
                  <a:pt x="30" y="663"/>
                </a:lnTo>
                <a:lnTo>
                  <a:pt x="39" y="646"/>
                </a:lnTo>
                <a:lnTo>
                  <a:pt x="49" y="630"/>
                </a:lnTo>
                <a:lnTo>
                  <a:pt x="60" y="615"/>
                </a:lnTo>
                <a:lnTo>
                  <a:pt x="73" y="600"/>
                </a:lnTo>
                <a:lnTo>
                  <a:pt x="85" y="586"/>
                </a:lnTo>
                <a:lnTo>
                  <a:pt x="99" y="573"/>
                </a:lnTo>
                <a:lnTo>
                  <a:pt x="114" y="560"/>
                </a:lnTo>
                <a:lnTo>
                  <a:pt x="130" y="549"/>
                </a:lnTo>
                <a:lnTo>
                  <a:pt x="146" y="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F9EA4139-C638-3F47-919B-3702BDD641E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249671E8-4EBF-2C46-A297-C8E041C8BE3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2A1E079-510D-6248-BF6C-201D1127B7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4155949149"/>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30">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0" y="0"/>
            <a:ext cx="13279983" cy="10288588"/>
          </a:xfrm>
          <a:custGeom>
            <a:avLst/>
            <a:gdLst>
              <a:gd name="T0" fmla="*/ 0 w 5859"/>
              <a:gd name="T1" fmla="*/ 0 h 4539"/>
              <a:gd name="T2" fmla="*/ 1319 w 5859"/>
              <a:gd name="T3" fmla="*/ 0 h 4539"/>
              <a:gd name="T4" fmla="*/ 5859 w 5859"/>
              <a:gd name="T5" fmla="*/ 4539 h 4539"/>
              <a:gd name="T6" fmla="*/ 4150 w 5859"/>
              <a:gd name="T7" fmla="*/ 4539 h 4539"/>
              <a:gd name="T8" fmla="*/ 0 w 5859"/>
              <a:gd name="T9" fmla="*/ 391 h 4539"/>
              <a:gd name="T10" fmla="*/ 0 w 5859"/>
              <a:gd name="T11" fmla="*/ 0 h 4539"/>
              <a:gd name="T12" fmla="*/ 4070 w 5859"/>
              <a:gd name="T13" fmla="*/ 4539 h 4539"/>
              <a:gd name="T14" fmla="*/ 2360 w 5859"/>
              <a:gd name="T15" fmla="*/ 4539 h 4539"/>
              <a:gd name="T16" fmla="*/ 0 w 5859"/>
              <a:gd name="T17" fmla="*/ 2180 h 4539"/>
              <a:gd name="T18" fmla="*/ 0 w 5859"/>
              <a:gd name="T19" fmla="*/ 471 h 4539"/>
              <a:gd name="T20" fmla="*/ 4070 w 5859"/>
              <a:gd name="T21" fmla="*/ 4539 h 4539"/>
              <a:gd name="T22" fmla="*/ 2279 w 5859"/>
              <a:gd name="T23" fmla="*/ 4539 h 4539"/>
              <a:gd name="T24" fmla="*/ 569 w 5859"/>
              <a:gd name="T25" fmla="*/ 4539 h 4539"/>
              <a:gd name="T26" fmla="*/ 0 w 5859"/>
              <a:gd name="T27" fmla="*/ 3970 h 4539"/>
              <a:gd name="T28" fmla="*/ 0 w 5859"/>
              <a:gd name="T29" fmla="*/ 2262 h 4539"/>
              <a:gd name="T30" fmla="*/ 2279 w 5859"/>
              <a:gd name="T31" fmla="*/ 4539 h 4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9">
                <a:moveTo>
                  <a:pt x="0" y="0"/>
                </a:moveTo>
                <a:lnTo>
                  <a:pt x="1319" y="0"/>
                </a:lnTo>
                <a:lnTo>
                  <a:pt x="5859" y="4539"/>
                </a:lnTo>
                <a:lnTo>
                  <a:pt x="4150" y="4539"/>
                </a:lnTo>
                <a:lnTo>
                  <a:pt x="0" y="391"/>
                </a:lnTo>
                <a:lnTo>
                  <a:pt x="0" y="0"/>
                </a:lnTo>
                <a:close/>
                <a:moveTo>
                  <a:pt x="4070" y="4539"/>
                </a:moveTo>
                <a:lnTo>
                  <a:pt x="2360" y="4539"/>
                </a:lnTo>
                <a:lnTo>
                  <a:pt x="0" y="2180"/>
                </a:lnTo>
                <a:lnTo>
                  <a:pt x="0" y="471"/>
                </a:lnTo>
                <a:lnTo>
                  <a:pt x="4070" y="4539"/>
                </a:lnTo>
                <a:close/>
                <a:moveTo>
                  <a:pt x="2279" y="4539"/>
                </a:moveTo>
                <a:lnTo>
                  <a:pt x="569" y="4539"/>
                </a:lnTo>
                <a:lnTo>
                  <a:pt x="0" y="3970"/>
                </a:lnTo>
                <a:lnTo>
                  <a:pt x="0" y="2262"/>
                </a:lnTo>
                <a:lnTo>
                  <a:pt x="2279" y="4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5E08A69C-CFB5-F149-A900-BDB250C76C2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BFB996B6-BF05-794D-AA03-6AE01F350831}"/>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6499787"/>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31">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5008008" y="0"/>
            <a:ext cx="13279991" cy="10288588"/>
          </a:xfrm>
          <a:custGeom>
            <a:avLst/>
            <a:gdLst>
              <a:gd name="T0" fmla="*/ 5859 w 5859"/>
              <a:gd name="T1" fmla="*/ 4538 h 4538"/>
              <a:gd name="T2" fmla="*/ 4541 w 5859"/>
              <a:gd name="T3" fmla="*/ 4538 h 4538"/>
              <a:gd name="T4" fmla="*/ 0 w 5859"/>
              <a:gd name="T5" fmla="*/ 0 h 4538"/>
              <a:gd name="T6" fmla="*/ 1709 w 5859"/>
              <a:gd name="T7" fmla="*/ 0 h 4538"/>
              <a:gd name="T8" fmla="*/ 5859 w 5859"/>
              <a:gd name="T9" fmla="*/ 4147 h 4538"/>
              <a:gd name="T10" fmla="*/ 5859 w 5859"/>
              <a:gd name="T11" fmla="*/ 4538 h 4538"/>
              <a:gd name="T12" fmla="*/ 1791 w 5859"/>
              <a:gd name="T13" fmla="*/ 0 h 4538"/>
              <a:gd name="T14" fmla="*/ 3500 w 5859"/>
              <a:gd name="T15" fmla="*/ 0 h 4538"/>
              <a:gd name="T16" fmla="*/ 5859 w 5859"/>
              <a:gd name="T17" fmla="*/ 2358 h 4538"/>
              <a:gd name="T18" fmla="*/ 5859 w 5859"/>
              <a:gd name="T19" fmla="*/ 4067 h 4538"/>
              <a:gd name="T20" fmla="*/ 1791 w 5859"/>
              <a:gd name="T21" fmla="*/ 0 h 4538"/>
              <a:gd name="T22" fmla="*/ 3580 w 5859"/>
              <a:gd name="T23" fmla="*/ 0 h 4538"/>
              <a:gd name="T24" fmla="*/ 5290 w 5859"/>
              <a:gd name="T25" fmla="*/ 0 h 4538"/>
              <a:gd name="T26" fmla="*/ 5859 w 5859"/>
              <a:gd name="T27" fmla="*/ 568 h 4538"/>
              <a:gd name="T28" fmla="*/ 5859 w 5859"/>
              <a:gd name="T29" fmla="*/ 2277 h 4538"/>
              <a:gd name="T30" fmla="*/ 3580 w 5859"/>
              <a:gd name="T31" fmla="*/ 0 h 4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8">
                <a:moveTo>
                  <a:pt x="5859" y="4538"/>
                </a:moveTo>
                <a:lnTo>
                  <a:pt x="4541" y="4538"/>
                </a:lnTo>
                <a:lnTo>
                  <a:pt x="0" y="0"/>
                </a:lnTo>
                <a:lnTo>
                  <a:pt x="1709" y="0"/>
                </a:lnTo>
                <a:lnTo>
                  <a:pt x="5859" y="4147"/>
                </a:lnTo>
                <a:lnTo>
                  <a:pt x="5859" y="4538"/>
                </a:lnTo>
                <a:close/>
                <a:moveTo>
                  <a:pt x="1791" y="0"/>
                </a:moveTo>
                <a:lnTo>
                  <a:pt x="3500" y="0"/>
                </a:lnTo>
                <a:lnTo>
                  <a:pt x="5859" y="2358"/>
                </a:lnTo>
                <a:lnTo>
                  <a:pt x="5859" y="4067"/>
                </a:lnTo>
                <a:lnTo>
                  <a:pt x="1791" y="0"/>
                </a:lnTo>
                <a:close/>
                <a:moveTo>
                  <a:pt x="3580" y="0"/>
                </a:moveTo>
                <a:lnTo>
                  <a:pt x="5290" y="0"/>
                </a:lnTo>
                <a:lnTo>
                  <a:pt x="5859" y="568"/>
                </a:lnTo>
                <a:lnTo>
                  <a:pt x="5859" y="2277"/>
                </a:lnTo>
                <a:lnTo>
                  <a:pt x="358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9E3D951A-69B2-9E47-9312-F79AF28D0C1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27AAB026-1527-0D48-9831-5E7841D2764F}"/>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B9D86F1-18D2-7B4B-8528-AAD7F5F2711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2720968972"/>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32">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17244" y="0"/>
            <a:ext cx="16075035" cy="10288588"/>
          </a:xfrm>
          <a:custGeom>
            <a:avLst/>
            <a:gdLst>
              <a:gd name="T0" fmla="*/ 799 w 5695"/>
              <a:gd name="T1" fmla="*/ 3645 h 3645"/>
              <a:gd name="T2" fmla="*/ 1046 w 5695"/>
              <a:gd name="T3" fmla="*/ 3645 h 3645"/>
              <a:gd name="T4" fmla="*/ 1845 w 5695"/>
              <a:gd name="T5" fmla="*/ 2846 h 3645"/>
              <a:gd name="T6" fmla="*/ 923 w 5695"/>
              <a:gd name="T7" fmla="*/ 1924 h 3645"/>
              <a:gd name="T8" fmla="*/ 0 w 5695"/>
              <a:gd name="T9" fmla="*/ 2846 h 3645"/>
              <a:gd name="T10" fmla="*/ 799 w 5695"/>
              <a:gd name="T11" fmla="*/ 3645 h 3645"/>
              <a:gd name="T12" fmla="*/ 1126 w 5695"/>
              <a:gd name="T13" fmla="*/ 3645 h 3645"/>
              <a:gd name="T14" fmla="*/ 2645 w 5695"/>
              <a:gd name="T15" fmla="*/ 3645 h 3645"/>
              <a:gd name="T16" fmla="*/ 1886 w 5695"/>
              <a:gd name="T17" fmla="*/ 2886 h 3645"/>
              <a:gd name="T18" fmla="*/ 1126 w 5695"/>
              <a:gd name="T19" fmla="*/ 3645 h 3645"/>
              <a:gd name="T20" fmla="*/ 2725 w 5695"/>
              <a:gd name="T21" fmla="*/ 3645 h 3645"/>
              <a:gd name="T22" fmla="*/ 2971 w 5695"/>
              <a:gd name="T23" fmla="*/ 3645 h 3645"/>
              <a:gd name="T24" fmla="*/ 3770 w 5695"/>
              <a:gd name="T25" fmla="*/ 2846 h 3645"/>
              <a:gd name="T26" fmla="*/ 2848 w 5695"/>
              <a:gd name="T27" fmla="*/ 1924 h 3645"/>
              <a:gd name="T28" fmla="*/ 1926 w 5695"/>
              <a:gd name="T29" fmla="*/ 2846 h 3645"/>
              <a:gd name="T30" fmla="*/ 2725 w 5695"/>
              <a:gd name="T31" fmla="*/ 3645 h 3645"/>
              <a:gd name="T32" fmla="*/ 3051 w 5695"/>
              <a:gd name="T33" fmla="*/ 3645 h 3645"/>
              <a:gd name="T34" fmla="*/ 4569 w 5695"/>
              <a:gd name="T35" fmla="*/ 3645 h 3645"/>
              <a:gd name="T36" fmla="*/ 3810 w 5695"/>
              <a:gd name="T37" fmla="*/ 2886 h 3645"/>
              <a:gd name="T38" fmla="*/ 3051 w 5695"/>
              <a:gd name="T39" fmla="*/ 3645 h 3645"/>
              <a:gd name="T40" fmla="*/ 4650 w 5695"/>
              <a:gd name="T41" fmla="*/ 3645 h 3645"/>
              <a:gd name="T42" fmla="*/ 4897 w 5695"/>
              <a:gd name="T43" fmla="*/ 3645 h 3645"/>
              <a:gd name="T44" fmla="*/ 5695 w 5695"/>
              <a:gd name="T45" fmla="*/ 2846 h 3645"/>
              <a:gd name="T46" fmla="*/ 4773 w 5695"/>
              <a:gd name="T47" fmla="*/ 1924 h 3645"/>
              <a:gd name="T48" fmla="*/ 3850 w 5695"/>
              <a:gd name="T49" fmla="*/ 2846 h 3645"/>
              <a:gd name="T50" fmla="*/ 4650 w 5695"/>
              <a:gd name="T51" fmla="*/ 3645 h 3645"/>
              <a:gd name="T52" fmla="*/ 2888 w 5695"/>
              <a:gd name="T53" fmla="*/ 1884 h 3645"/>
              <a:gd name="T54" fmla="*/ 3810 w 5695"/>
              <a:gd name="T55" fmla="*/ 962 h 3645"/>
              <a:gd name="T56" fmla="*/ 4732 w 5695"/>
              <a:gd name="T57" fmla="*/ 1884 h 3645"/>
              <a:gd name="T58" fmla="*/ 3810 w 5695"/>
              <a:gd name="T59" fmla="*/ 2806 h 3645"/>
              <a:gd name="T60" fmla="*/ 2888 w 5695"/>
              <a:gd name="T61" fmla="*/ 1884 h 3645"/>
              <a:gd name="T62" fmla="*/ 1926 w 5695"/>
              <a:gd name="T63" fmla="*/ 922 h 3645"/>
              <a:gd name="T64" fmla="*/ 2848 w 5695"/>
              <a:gd name="T65" fmla="*/ 0 h 3645"/>
              <a:gd name="T66" fmla="*/ 3770 w 5695"/>
              <a:gd name="T67" fmla="*/ 922 h 3645"/>
              <a:gd name="T68" fmla="*/ 2848 w 5695"/>
              <a:gd name="T69" fmla="*/ 1843 h 3645"/>
              <a:gd name="T70" fmla="*/ 1926 w 5695"/>
              <a:gd name="T71" fmla="*/ 922 h 3645"/>
              <a:gd name="T72" fmla="*/ 963 w 5695"/>
              <a:gd name="T73" fmla="*/ 1884 h 3645"/>
              <a:gd name="T74" fmla="*/ 1886 w 5695"/>
              <a:gd name="T75" fmla="*/ 962 h 3645"/>
              <a:gd name="T76" fmla="*/ 2808 w 5695"/>
              <a:gd name="T77" fmla="*/ 1884 h 3645"/>
              <a:gd name="T78" fmla="*/ 1886 w 5695"/>
              <a:gd name="T79" fmla="*/ 2806 h 3645"/>
              <a:gd name="T80" fmla="*/ 963 w 5695"/>
              <a:gd name="T81" fmla="*/ 1884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3645"/>
                </a:moveTo>
                <a:lnTo>
                  <a:pt x="1046" y="3645"/>
                </a:lnTo>
                <a:lnTo>
                  <a:pt x="1845" y="2846"/>
                </a:lnTo>
                <a:lnTo>
                  <a:pt x="923" y="1924"/>
                </a:lnTo>
                <a:lnTo>
                  <a:pt x="0" y="2846"/>
                </a:lnTo>
                <a:lnTo>
                  <a:pt x="799" y="3645"/>
                </a:lnTo>
                <a:close/>
                <a:moveTo>
                  <a:pt x="1126" y="3645"/>
                </a:moveTo>
                <a:lnTo>
                  <a:pt x="2645" y="3645"/>
                </a:lnTo>
                <a:lnTo>
                  <a:pt x="1886" y="2886"/>
                </a:lnTo>
                <a:lnTo>
                  <a:pt x="1126" y="3645"/>
                </a:lnTo>
                <a:close/>
                <a:moveTo>
                  <a:pt x="2725" y="3645"/>
                </a:moveTo>
                <a:lnTo>
                  <a:pt x="2971" y="3645"/>
                </a:lnTo>
                <a:lnTo>
                  <a:pt x="3770" y="2846"/>
                </a:lnTo>
                <a:lnTo>
                  <a:pt x="2848" y="1924"/>
                </a:lnTo>
                <a:lnTo>
                  <a:pt x="1926" y="2846"/>
                </a:lnTo>
                <a:lnTo>
                  <a:pt x="2725" y="3645"/>
                </a:lnTo>
                <a:close/>
                <a:moveTo>
                  <a:pt x="3051" y="3645"/>
                </a:moveTo>
                <a:lnTo>
                  <a:pt x="4569" y="3645"/>
                </a:lnTo>
                <a:lnTo>
                  <a:pt x="3810" y="2886"/>
                </a:lnTo>
                <a:lnTo>
                  <a:pt x="3051" y="3645"/>
                </a:lnTo>
                <a:close/>
                <a:moveTo>
                  <a:pt x="4650" y="3645"/>
                </a:moveTo>
                <a:lnTo>
                  <a:pt x="4897" y="3645"/>
                </a:lnTo>
                <a:lnTo>
                  <a:pt x="5695" y="2846"/>
                </a:lnTo>
                <a:lnTo>
                  <a:pt x="4773" y="1924"/>
                </a:lnTo>
                <a:lnTo>
                  <a:pt x="3850" y="2846"/>
                </a:lnTo>
                <a:lnTo>
                  <a:pt x="4650" y="3645"/>
                </a:lnTo>
                <a:close/>
                <a:moveTo>
                  <a:pt x="2888" y="1884"/>
                </a:moveTo>
                <a:lnTo>
                  <a:pt x="3810" y="962"/>
                </a:lnTo>
                <a:lnTo>
                  <a:pt x="4732" y="1884"/>
                </a:lnTo>
                <a:lnTo>
                  <a:pt x="3810" y="2806"/>
                </a:lnTo>
                <a:lnTo>
                  <a:pt x="2888" y="1884"/>
                </a:lnTo>
                <a:close/>
                <a:moveTo>
                  <a:pt x="1926" y="922"/>
                </a:moveTo>
                <a:lnTo>
                  <a:pt x="2848" y="0"/>
                </a:lnTo>
                <a:lnTo>
                  <a:pt x="3770" y="922"/>
                </a:lnTo>
                <a:lnTo>
                  <a:pt x="2848" y="1843"/>
                </a:lnTo>
                <a:lnTo>
                  <a:pt x="1926" y="922"/>
                </a:lnTo>
                <a:close/>
                <a:moveTo>
                  <a:pt x="963" y="1884"/>
                </a:moveTo>
                <a:lnTo>
                  <a:pt x="1886" y="962"/>
                </a:lnTo>
                <a:lnTo>
                  <a:pt x="2808" y="1884"/>
                </a:lnTo>
                <a:lnTo>
                  <a:pt x="1886" y="2806"/>
                </a:lnTo>
                <a:lnTo>
                  <a:pt x="963" y="188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67D8A615-F4EC-6F4A-AD0C-84BC4354911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426D1AA-C440-8040-BA97-4282AA16723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023D641B-B744-784E-999F-5BC99FCCDD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859699729"/>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33">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4797506" y="0"/>
            <a:ext cx="16075035" cy="10288588"/>
          </a:xfrm>
          <a:custGeom>
            <a:avLst/>
            <a:gdLst>
              <a:gd name="T0" fmla="*/ 799 w 5695"/>
              <a:gd name="T1" fmla="*/ 0 h 3645"/>
              <a:gd name="T2" fmla="*/ 1046 w 5695"/>
              <a:gd name="T3" fmla="*/ 0 h 3645"/>
              <a:gd name="T4" fmla="*/ 1845 w 5695"/>
              <a:gd name="T5" fmla="*/ 799 h 3645"/>
              <a:gd name="T6" fmla="*/ 923 w 5695"/>
              <a:gd name="T7" fmla="*/ 1721 h 3645"/>
              <a:gd name="T8" fmla="*/ 0 w 5695"/>
              <a:gd name="T9" fmla="*/ 799 h 3645"/>
              <a:gd name="T10" fmla="*/ 799 w 5695"/>
              <a:gd name="T11" fmla="*/ 0 h 3645"/>
              <a:gd name="T12" fmla="*/ 1126 w 5695"/>
              <a:gd name="T13" fmla="*/ 0 h 3645"/>
              <a:gd name="T14" fmla="*/ 2645 w 5695"/>
              <a:gd name="T15" fmla="*/ 0 h 3645"/>
              <a:gd name="T16" fmla="*/ 1886 w 5695"/>
              <a:gd name="T17" fmla="*/ 758 h 3645"/>
              <a:gd name="T18" fmla="*/ 1126 w 5695"/>
              <a:gd name="T19" fmla="*/ 0 h 3645"/>
              <a:gd name="T20" fmla="*/ 2725 w 5695"/>
              <a:gd name="T21" fmla="*/ 0 h 3645"/>
              <a:gd name="T22" fmla="*/ 2971 w 5695"/>
              <a:gd name="T23" fmla="*/ 0 h 3645"/>
              <a:gd name="T24" fmla="*/ 3770 w 5695"/>
              <a:gd name="T25" fmla="*/ 799 h 3645"/>
              <a:gd name="T26" fmla="*/ 2848 w 5695"/>
              <a:gd name="T27" fmla="*/ 1721 h 3645"/>
              <a:gd name="T28" fmla="*/ 1926 w 5695"/>
              <a:gd name="T29" fmla="*/ 799 h 3645"/>
              <a:gd name="T30" fmla="*/ 2725 w 5695"/>
              <a:gd name="T31" fmla="*/ 0 h 3645"/>
              <a:gd name="T32" fmla="*/ 3051 w 5695"/>
              <a:gd name="T33" fmla="*/ 0 h 3645"/>
              <a:gd name="T34" fmla="*/ 4569 w 5695"/>
              <a:gd name="T35" fmla="*/ 0 h 3645"/>
              <a:gd name="T36" fmla="*/ 3810 w 5695"/>
              <a:gd name="T37" fmla="*/ 758 h 3645"/>
              <a:gd name="T38" fmla="*/ 3051 w 5695"/>
              <a:gd name="T39" fmla="*/ 0 h 3645"/>
              <a:gd name="T40" fmla="*/ 4650 w 5695"/>
              <a:gd name="T41" fmla="*/ 0 h 3645"/>
              <a:gd name="T42" fmla="*/ 4897 w 5695"/>
              <a:gd name="T43" fmla="*/ 0 h 3645"/>
              <a:gd name="T44" fmla="*/ 5695 w 5695"/>
              <a:gd name="T45" fmla="*/ 798 h 3645"/>
              <a:gd name="T46" fmla="*/ 4773 w 5695"/>
              <a:gd name="T47" fmla="*/ 1721 h 3645"/>
              <a:gd name="T48" fmla="*/ 3850 w 5695"/>
              <a:gd name="T49" fmla="*/ 799 h 3645"/>
              <a:gd name="T50" fmla="*/ 4650 w 5695"/>
              <a:gd name="T51" fmla="*/ 0 h 3645"/>
              <a:gd name="T52" fmla="*/ 2888 w 5695"/>
              <a:gd name="T53" fmla="*/ 1761 h 3645"/>
              <a:gd name="T54" fmla="*/ 3810 w 5695"/>
              <a:gd name="T55" fmla="*/ 2683 h 3645"/>
              <a:gd name="T56" fmla="*/ 4732 w 5695"/>
              <a:gd name="T57" fmla="*/ 1761 h 3645"/>
              <a:gd name="T58" fmla="*/ 3810 w 5695"/>
              <a:gd name="T59" fmla="*/ 839 h 3645"/>
              <a:gd name="T60" fmla="*/ 2888 w 5695"/>
              <a:gd name="T61" fmla="*/ 1761 h 3645"/>
              <a:gd name="T62" fmla="*/ 1926 w 5695"/>
              <a:gd name="T63" fmla="*/ 2723 h 3645"/>
              <a:gd name="T64" fmla="*/ 2848 w 5695"/>
              <a:gd name="T65" fmla="*/ 3645 h 3645"/>
              <a:gd name="T66" fmla="*/ 3770 w 5695"/>
              <a:gd name="T67" fmla="*/ 2723 h 3645"/>
              <a:gd name="T68" fmla="*/ 2848 w 5695"/>
              <a:gd name="T69" fmla="*/ 1801 h 3645"/>
              <a:gd name="T70" fmla="*/ 1926 w 5695"/>
              <a:gd name="T71" fmla="*/ 2723 h 3645"/>
              <a:gd name="T72" fmla="*/ 963 w 5695"/>
              <a:gd name="T73" fmla="*/ 1761 h 3645"/>
              <a:gd name="T74" fmla="*/ 1886 w 5695"/>
              <a:gd name="T75" fmla="*/ 2683 h 3645"/>
              <a:gd name="T76" fmla="*/ 2808 w 5695"/>
              <a:gd name="T77" fmla="*/ 1761 h 3645"/>
              <a:gd name="T78" fmla="*/ 1886 w 5695"/>
              <a:gd name="T79" fmla="*/ 839 h 3645"/>
              <a:gd name="T80" fmla="*/ 963 w 5695"/>
              <a:gd name="T81" fmla="*/ 1761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0"/>
                </a:moveTo>
                <a:lnTo>
                  <a:pt x="1046" y="0"/>
                </a:lnTo>
                <a:lnTo>
                  <a:pt x="1845" y="799"/>
                </a:lnTo>
                <a:lnTo>
                  <a:pt x="923" y="1721"/>
                </a:lnTo>
                <a:lnTo>
                  <a:pt x="0" y="799"/>
                </a:lnTo>
                <a:lnTo>
                  <a:pt x="799" y="0"/>
                </a:lnTo>
                <a:close/>
                <a:moveTo>
                  <a:pt x="1126" y="0"/>
                </a:moveTo>
                <a:lnTo>
                  <a:pt x="2645" y="0"/>
                </a:lnTo>
                <a:lnTo>
                  <a:pt x="1886" y="758"/>
                </a:lnTo>
                <a:lnTo>
                  <a:pt x="1126" y="0"/>
                </a:lnTo>
                <a:close/>
                <a:moveTo>
                  <a:pt x="2725" y="0"/>
                </a:moveTo>
                <a:lnTo>
                  <a:pt x="2971" y="0"/>
                </a:lnTo>
                <a:lnTo>
                  <a:pt x="3770" y="799"/>
                </a:lnTo>
                <a:lnTo>
                  <a:pt x="2848" y="1721"/>
                </a:lnTo>
                <a:lnTo>
                  <a:pt x="1926" y="799"/>
                </a:lnTo>
                <a:lnTo>
                  <a:pt x="2725" y="0"/>
                </a:lnTo>
                <a:close/>
                <a:moveTo>
                  <a:pt x="3051" y="0"/>
                </a:moveTo>
                <a:lnTo>
                  <a:pt x="4569" y="0"/>
                </a:lnTo>
                <a:lnTo>
                  <a:pt x="3810" y="758"/>
                </a:lnTo>
                <a:lnTo>
                  <a:pt x="3051" y="0"/>
                </a:lnTo>
                <a:close/>
                <a:moveTo>
                  <a:pt x="4650" y="0"/>
                </a:moveTo>
                <a:lnTo>
                  <a:pt x="4897" y="0"/>
                </a:lnTo>
                <a:lnTo>
                  <a:pt x="5695" y="798"/>
                </a:lnTo>
                <a:lnTo>
                  <a:pt x="4773" y="1721"/>
                </a:lnTo>
                <a:lnTo>
                  <a:pt x="3850" y="799"/>
                </a:lnTo>
                <a:lnTo>
                  <a:pt x="4650" y="0"/>
                </a:lnTo>
                <a:close/>
                <a:moveTo>
                  <a:pt x="2888" y="1761"/>
                </a:moveTo>
                <a:lnTo>
                  <a:pt x="3810" y="2683"/>
                </a:lnTo>
                <a:lnTo>
                  <a:pt x="4732" y="1761"/>
                </a:lnTo>
                <a:lnTo>
                  <a:pt x="3810" y="839"/>
                </a:lnTo>
                <a:lnTo>
                  <a:pt x="2888" y="1761"/>
                </a:lnTo>
                <a:close/>
                <a:moveTo>
                  <a:pt x="1926" y="2723"/>
                </a:moveTo>
                <a:lnTo>
                  <a:pt x="2848" y="3645"/>
                </a:lnTo>
                <a:lnTo>
                  <a:pt x="3770" y="2723"/>
                </a:lnTo>
                <a:lnTo>
                  <a:pt x="2848" y="1801"/>
                </a:lnTo>
                <a:lnTo>
                  <a:pt x="1926" y="2723"/>
                </a:lnTo>
                <a:close/>
                <a:moveTo>
                  <a:pt x="963" y="1761"/>
                </a:moveTo>
                <a:lnTo>
                  <a:pt x="1886" y="2683"/>
                </a:lnTo>
                <a:lnTo>
                  <a:pt x="2808" y="1761"/>
                </a:lnTo>
                <a:lnTo>
                  <a:pt x="1886" y="839"/>
                </a:lnTo>
                <a:lnTo>
                  <a:pt x="963" y="176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160FDA95-18F8-294F-9490-619C7C0A9C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42CE75B9-A460-8B4A-87CC-0E56228F0C7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C52BB405-E388-534E-BA92-B06362F3CC2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546038351"/>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34">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1818975" y="0"/>
            <a:ext cx="6662002" cy="10288588"/>
          </a:xfrm>
          <a:custGeom>
            <a:avLst/>
            <a:gdLst>
              <a:gd name="connsiteX0" fmla="*/ 4581543 w 6662001"/>
              <a:gd name="connsiteY0" fmla="*/ 6400518 h 10288580"/>
              <a:gd name="connsiteX1" fmla="*/ 6662001 w 6662001"/>
              <a:gd name="connsiteY1" fmla="*/ 6400518 h 10288580"/>
              <a:gd name="connsiteX2" fmla="*/ 6662001 w 6662001"/>
              <a:gd name="connsiteY2" fmla="*/ 8469603 h 10288580"/>
              <a:gd name="connsiteX3" fmla="*/ 4581543 w 6662001"/>
              <a:gd name="connsiteY3" fmla="*/ 8469603 h 10288580"/>
              <a:gd name="connsiteX4" fmla="*/ 2296458 w 6662001"/>
              <a:gd name="connsiteY4" fmla="*/ 6400518 h 10288580"/>
              <a:gd name="connsiteX5" fmla="*/ 4365543 w 6662001"/>
              <a:gd name="connsiteY5" fmla="*/ 6400518 h 10288580"/>
              <a:gd name="connsiteX6" fmla="*/ 4365543 w 6662001"/>
              <a:gd name="connsiteY6" fmla="*/ 8469603 h 10288580"/>
              <a:gd name="connsiteX7" fmla="*/ 2296458 w 6662001"/>
              <a:gd name="connsiteY7" fmla="*/ 8469603 h 10288580"/>
              <a:gd name="connsiteX8" fmla="*/ 0 w 6662001"/>
              <a:gd name="connsiteY8" fmla="*/ 6400518 h 10288580"/>
              <a:gd name="connsiteX9" fmla="*/ 2069085 w 6662001"/>
              <a:gd name="connsiteY9" fmla="*/ 6400518 h 10288580"/>
              <a:gd name="connsiteX10" fmla="*/ 2069085 w 6662001"/>
              <a:gd name="connsiteY10" fmla="*/ 10288580 h 10288580"/>
              <a:gd name="connsiteX11" fmla="*/ 0 w 6662001"/>
              <a:gd name="connsiteY11" fmla="*/ 10288580 h 10288580"/>
              <a:gd name="connsiteX12" fmla="*/ 4581543 w 6662001"/>
              <a:gd name="connsiteY12" fmla="*/ 4115434 h 10288580"/>
              <a:gd name="connsiteX13" fmla="*/ 6662001 w 6662001"/>
              <a:gd name="connsiteY13" fmla="*/ 4115434 h 10288580"/>
              <a:gd name="connsiteX14" fmla="*/ 6662001 w 6662001"/>
              <a:gd name="connsiteY14" fmla="*/ 6184518 h 10288580"/>
              <a:gd name="connsiteX15" fmla="*/ 4581543 w 6662001"/>
              <a:gd name="connsiteY15" fmla="*/ 6184518 h 10288580"/>
              <a:gd name="connsiteX16" fmla="*/ 0 w 6662001"/>
              <a:gd name="connsiteY16" fmla="*/ 4115434 h 10288580"/>
              <a:gd name="connsiteX17" fmla="*/ 2069085 w 6662001"/>
              <a:gd name="connsiteY17" fmla="*/ 4115434 h 10288580"/>
              <a:gd name="connsiteX18" fmla="*/ 2069085 w 6662001"/>
              <a:gd name="connsiteY18" fmla="*/ 6184518 h 10288580"/>
              <a:gd name="connsiteX19" fmla="*/ 0 w 6662001"/>
              <a:gd name="connsiteY19" fmla="*/ 6184518 h 10288580"/>
              <a:gd name="connsiteX20" fmla="*/ 2296458 w 6662001"/>
              <a:gd name="connsiteY20" fmla="*/ 4115434 h 10288580"/>
              <a:gd name="connsiteX21" fmla="*/ 4365543 w 6662001"/>
              <a:gd name="connsiteY21" fmla="*/ 4115434 h 10288580"/>
              <a:gd name="connsiteX22" fmla="*/ 4365543 w 6662001"/>
              <a:gd name="connsiteY22" fmla="*/ 6184518 h 10288580"/>
              <a:gd name="connsiteX23" fmla="*/ 2296458 w 6662001"/>
              <a:gd name="connsiteY23" fmla="*/ 6184518 h 10288580"/>
              <a:gd name="connsiteX24" fmla="*/ 0 w 6662001"/>
              <a:gd name="connsiteY24" fmla="*/ 1818976 h 10288580"/>
              <a:gd name="connsiteX25" fmla="*/ 2069085 w 6662001"/>
              <a:gd name="connsiteY25" fmla="*/ 1818976 h 10288580"/>
              <a:gd name="connsiteX26" fmla="*/ 2069085 w 6662001"/>
              <a:gd name="connsiteY26" fmla="*/ 3899434 h 10288580"/>
              <a:gd name="connsiteX27" fmla="*/ 0 w 6662001"/>
              <a:gd name="connsiteY27" fmla="*/ 3899434 h 10288580"/>
              <a:gd name="connsiteX28" fmla="*/ 4581543 w 6662001"/>
              <a:gd name="connsiteY28" fmla="*/ 1818975 h 10288580"/>
              <a:gd name="connsiteX29" fmla="*/ 6662001 w 6662001"/>
              <a:gd name="connsiteY29" fmla="*/ 1818975 h 10288580"/>
              <a:gd name="connsiteX30" fmla="*/ 6662001 w 6662001"/>
              <a:gd name="connsiteY30" fmla="*/ 3899433 h 10288580"/>
              <a:gd name="connsiteX31" fmla="*/ 4581543 w 6662001"/>
              <a:gd name="connsiteY31" fmla="*/ 3899433 h 10288580"/>
              <a:gd name="connsiteX32" fmla="*/ 2296458 w 6662001"/>
              <a:gd name="connsiteY32" fmla="*/ 0 h 10288580"/>
              <a:gd name="connsiteX33" fmla="*/ 4365543 w 6662001"/>
              <a:gd name="connsiteY33" fmla="*/ 0 h 10288580"/>
              <a:gd name="connsiteX34" fmla="*/ 4365543 w 6662001"/>
              <a:gd name="connsiteY34" fmla="*/ 3899434 h 10288580"/>
              <a:gd name="connsiteX35" fmla="*/ 2296458 w 6662001"/>
              <a:gd name="connsiteY35" fmla="*/ 3899434 h 1028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662001" h="10288580">
                <a:moveTo>
                  <a:pt x="4581543" y="6400518"/>
                </a:moveTo>
                <a:lnTo>
                  <a:pt x="6662001" y="6400518"/>
                </a:lnTo>
                <a:lnTo>
                  <a:pt x="6662001" y="8469603"/>
                </a:lnTo>
                <a:lnTo>
                  <a:pt x="4581543" y="8469603"/>
                </a:lnTo>
                <a:close/>
                <a:moveTo>
                  <a:pt x="2296458" y="6400518"/>
                </a:moveTo>
                <a:lnTo>
                  <a:pt x="4365543" y="6400518"/>
                </a:lnTo>
                <a:lnTo>
                  <a:pt x="4365543" y="8469603"/>
                </a:lnTo>
                <a:lnTo>
                  <a:pt x="2296458" y="8469603"/>
                </a:lnTo>
                <a:close/>
                <a:moveTo>
                  <a:pt x="0" y="6400518"/>
                </a:moveTo>
                <a:lnTo>
                  <a:pt x="2069085" y="6400518"/>
                </a:lnTo>
                <a:lnTo>
                  <a:pt x="2069085" y="10288580"/>
                </a:lnTo>
                <a:lnTo>
                  <a:pt x="0" y="10288580"/>
                </a:lnTo>
                <a:close/>
                <a:moveTo>
                  <a:pt x="4581543" y="4115434"/>
                </a:moveTo>
                <a:lnTo>
                  <a:pt x="6662001" y="4115434"/>
                </a:lnTo>
                <a:lnTo>
                  <a:pt x="6662001" y="6184518"/>
                </a:lnTo>
                <a:lnTo>
                  <a:pt x="4581543" y="6184518"/>
                </a:lnTo>
                <a:close/>
                <a:moveTo>
                  <a:pt x="0" y="4115434"/>
                </a:moveTo>
                <a:lnTo>
                  <a:pt x="2069085" y="4115434"/>
                </a:lnTo>
                <a:lnTo>
                  <a:pt x="2069085" y="6184518"/>
                </a:lnTo>
                <a:lnTo>
                  <a:pt x="0" y="6184518"/>
                </a:lnTo>
                <a:close/>
                <a:moveTo>
                  <a:pt x="2296458" y="4115434"/>
                </a:moveTo>
                <a:lnTo>
                  <a:pt x="4365543" y="4115434"/>
                </a:lnTo>
                <a:lnTo>
                  <a:pt x="4365543" y="6184518"/>
                </a:lnTo>
                <a:lnTo>
                  <a:pt x="2296458" y="6184518"/>
                </a:lnTo>
                <a:close/>
                <a:moveTo>
                  <a:pt x="0" y="1818976"/>
                </a:moveTo>
                <a:lnTo>
                  <a:pt x="2069085" y="1818976"/>
                </a:lnTo>
                <a:lnTo>
                  <a:pt x="2069085" y="3899434"/>
                </a:lnTo>
                <a:lnTo>
                  <a:pt x="0" y="3899434"/>
                </a:lnTo>
                <a:close/>
                <a:moveTo>
                  <a:pt x="4581543" y="1818975"/>
                </a:moveTo>
                <a:lnTo>
                  <a:pt x="6662001" y="1818975"/>
                </a:lnTo>
                <a:lnTo>
                  <a:pt x="6662001" y="3899433"/>
                </a:lnTo>
                <a:lnTo>
                  <a:pt x="4581543" y="3899433"/>
                </a:lnTo>
                <a:close/>
                <a:moveTo>
                  <a:pt x="2296458" y="0"/>
                </a:moveTo>
                <a:lnTo>
                  <a:pt x="4365543" y="0"/>
                </a:lnTo>
                <a:lnTo>
                  <a:pt x="4365543" y="3899434"/>
                </a:lnTo>
                <a:lnTo>
                  <a:pt x="2296458" y="389943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85B429BA-8206-424E-BC96-CC7B15B1AEE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552B6704-F2A5-7B48-9BCB-2C123C0F8E5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0185175"/>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35">
    <p:spTree>
      <p:nvGrpSpPr>
        <p:cNvPr id="1" name=""/>
        <p:cNvGrpSpPr/>
        <p:nvPr/>
      </p:nvGrpSpPr>
      <p:grpSpPr>
        <a:xfrm>
          <a:off x="0" y="0"/>
          <a:ext cx="0" cy="0"/>
          <a:chOff x="0" y="0"/>
          <a:chExt cx="0" cy="0"/>
        </a:xfrm>
      </p:grpSpPr>
      <p:sp>
        <p:nvSpPr>
          <p:cNvPr id="6" name="Рисунок 2"/>
          <p:cNvSpPr>
            <a:spLocks noGrp="1" noChangeArrowheads="1"/>
          </p:cNvSpPr>
          <p:nvPr>
            <p:ph type="pic" sz="quarter" idx="10"/>
          </p:nvPr>
        </p:nvSpPr>
        <p:spPr bwMode="auto">
          <a:xfrm>
            <a:off x="1237024" y="1307392"/>
            <a:ext cx="7696540" cy="7673803"/>
          </a:xfrm>
          <a:custGeom>
            <a:avLst/>
            <a:gdLst>
              <a:gd name="connsiteX0" fmla="*/ 6696103 w 7696540"/>
              <a:gd name="connsiteY0" fmla="*/ 6673365 h 7673802"/>
              <a:gd name="connsiteX1" fmla="*/ 7696540 w 7696540"/>
              <a:gd name="connsiteY1" fmla="*/ 6673365 h 7673802"/>
              <a:gd name="connsiteX2" fmla="*/ 7696540 w 7696540"/>
              <a:gd name="connsiteY2" fmla="*/ 7673802 h 7673802"/>
              <a:gd name="connsiteX3" fmla="*/ 6696103 w 7696540"/>
              <a:gd name="connsiteY3" fmla="*/ 7673802 h 7673802"/>
              <a:gd name="connsiteX4" fmla="*/ 5581980 w 7696540"/>
              <a:gd name="connsiteY4" fmla="*/ 6673365 h 7673802"/>
              <a:gd name="connsiteX5" fmla="*/ 6582417 w 7696540"/>
              <a:gd name="connsiteY5" fmla="*/ 6673365 h 7673802"/>
              <a:gd name="connsiteX6" fmla="*/ 6582417 w 7696540"/>
              <a:gd name="connsiteY6" fmla="*/ 7673802 h 7673802"/>
              <a:gd name="connsiteX7" fmla="*/ 5581980 w 7696540"/>
              <a:gd name="connsiteY7" fmla="*/ 7673802 h 7673802"/>
              <a:gd name="connsiteX8" fmla="*/ 4467857 w 7696540"/>
              <a:gd name="connsiteY8" fmla="*/ 6673365 h 7673802"/>
              <a:gd name="connsiteX9" fmla="*/ 5456929 w 7696540"/>
              <a:gd name="connsiteY9" fmla="*/ 6673365 h 7673802"/>
              <a:gd name="connsiteX10" fmla="*/ 5456929 w 7696540"/>
              <a:gd name="connsiteY10" fmla="*/ 7673802 h 7673802"/>
              <a:gd name="connsiteX11" fmla="*/ 4467857 w 7696540"/>
              <a:gd name="connsiteY11" fmla="*/ 7673802 h 7673802"/>
              <a:gd name="connsiteX12" fmla="*/ 2228246 w 7696540"/>
              <a:gd name="connsiteY12" fmla="*/ 6673365 h 7673802"/>
              <a:gd name="connsiteX13" fmla="*/ 3228683 w 7696540"/>
              <a:gd name="connsiteY13" fmla="*/ 6673365 h 7673802"/>
              <a:gd name="connsiteX14" fmla="*/ 3228683 w 7696540"/>
              <a:gd name="connsiteY14" fmla="*/ 7673802 h 7673802"/>
              <a:gd name="connsiteX15" fmla="*/ 2228246 w 7696540"/>
              <a:gd name="connsiteY15" fmla="*/ 7673802 h 7673802"/>
              <a:gd name="connsiteX16" fmla="*/ 1114123 w 7696540"/>
              <a:gd name="connsiteY16" fmla="*/ 6673365 h 7673802"/>
              <a:gd name="connsiteX17" fmla="*/ 2114560 w 7696540"/>
              <a:gd name="connsiteY17" fmla="*/ 6673365 h 7673802"/>
              <a:gd name="connsiteX18" fmla="*/ 2114560 w 7696540"/>
              <a:gd name="connsiteY18" fmla="*/ 7673802 h 7673802"/>
              <a:gd name="connsiteX19" fmla="*/ 1114123 w 7696540"/>
              <a:gd name="connsiteY19" fmla="*/ 7673802 h 7673802"/>
              <a:gd name="connsiteX20" fmla="*/ 6696103 w 7696540"/>
              <a:gd name="connsiteY20" fmla="*/ 5570615 h 7673802"/>
              <a:gd name="connsiteX21" fmla="*/ 7696540 w 7696540"/>
              <a:gd name="connsiteY21" fmla="*/ 5570615 h 7673802"/>
              <a:gd name="connsiteX22" fmla="*/ 7696540 w 7696540"/>
              <a:gd name="connsiteY22" fmla="*/ 6559687 h 7673802"/>
              <a:gd name="connsiteX23" fmla="*/ 6696103 w 7696540"/>
              <a:gd name="connsiteY23" fmla="*/ 6559687 h 7673802"/>
              <a:gd name="connsiteX24" fmla="*/ 4467857 w 7696540"/>
              <a:gd name="connsiteY24" fmla="*/ 5570615 h 7673802"/>
              <a:gd name="connsiteX25" fmla="*/ 5456929 w 7696540"/>
              <a:gd name="connsiteY25" fmla="*/ 5570615 h 7673802"/>
              <a:gd name="connsiteX26" fmla="*/ 5456929 w 7696540"/>
              <a:gd name="connsiteY26" fmla="*/ 6559687 h 7673802"/>
              <a:gd name="connsiteX27" fmla="*/ 4467857 w 7696540"/>
              <a:gd name="connsiteY27" fmla="*/ 6559687 h 7673802"/>
              <a:gd name="connsiteX28" fmla="*/ 3342369 w 7696540"/>
              <a:gd name="connsiteY28" fmla="*/ 5570615 h 7673802"/>
              <a:gd name="connsiteX29" fmla="*/ 4342806 w 7696540"/>
              <a:gd name="connsiteY29" fmla="*/ 5570615 h 7673802"/>
              <a:gd name="connsiteX30" fmla="*/ 4342806 w 7696540"/>
              <a:gd name="connsiteY30" fmla="*/ 6559687 h 7673802"/>
              <a:gd name="connsiteX31" fmla="*/ 3342369 w 7696540"/>
              <a:gd name="connsiteY31" fmla="*/ 6559687 h 7673802"/>
              <a:gd name="connsiteX32" fmla="*/ 2228246 w 7696540"/>
              <a:gd name="connsiteY32" fmla="*/ 5570615 h 7673802"/>
              <a:gd name="connsiteX33" fmla="*/ 3228683 w 7696540"/>
              <a:gd name="connsiteY33" fmla="*/ 5570615 h 7673802"/>
              <a:gd name="connsiteX34" fmla="*/ 3228683 w 7696540"/>
              <a:gd name="connsiteY34" fmla="*/ 6559687 h 7673802"/>
              <a:gd name="connsiteX35" fmla="*/ 2228246 w 7696540"/>
              <a:gd name="connsiteY35" fmla="*/ 6559687 h 7673802"/>
              <a:gd name="connsiteX36" fmla="*/ 1114123 w 7696540"/>
              <a:gd name="connsiteY36" fmla="*/ 5570615 h 7673802"/>
              <a:gd name="connsiteX37" fmla="*/ 2114560 w 7696540"/>
              <a:gd name="connsiteY37" fmla="*/ 5570615 h 7673802"/>
              <a:gd name="connsiteX38" fmla="*/ 2114560 w 7696540"/>
              <a:gd name="connsiteY38" fmla="*/ 6559687 h 7673802"/>
              <a:gd name="connsiteX39" fmla="*/ 1114123 w 7696540"/>
              <a:gd name="connsiteY39" fmla="*/ 6559687 h 7673802"/>
              <a:gd name="connsiteX40" fmla="*/ 0 w 7696540"/>
              <a:gd name="connsiteY40" fmla="*/ 5570615 h 7673802"/>
              <a:gd name="connsiteX41" fmla="*/ 989072 w 7696540"/>
              <a:gd name="connsiteY41" fmla="*/ 5570615 h 7673802"/>
              <a:gd name="connsiteX42" fmla="*/ 989072 w 7696540"/>
              <a:gd name="connsiteY42" fmla="*/ 6559687 h 7673802"/>
              <a:gd name="connsiteX43" fmla="*/ 0 w 7696540"/>
              <a:gd name="connsiteY43" fmla="*/ 6559687 h 7673802"/>
              <a:gd name="connsiteX44" fmla="*/ 6696103 w 7696540"/>
              <a:gd name="connsiteY44" fmla="*/ 4456492 h 7673802"/>
              <a:gd name="connsiteX45" fmla="*/ 7696540 w 7696540"/>
              <a:gd name="connsiteY45" fmla="*/ 4456492 h 7673802"/>
              <a:gd name="connsiteX46" fmla="*/ 7696540 w 7696540"/>
              <a:gd name="connsiteY46" fmla="*/ 5445564 h 7673802"/>
              <a:gd name="connsiteX47" fmla="*/ 6696103 w 7696540"/>
              <a:gd name="connsiteY47" fmla="*/ 5445564 h 7673802"/>
              <a:gd name="connsiteX48" fmla="*/ 5581980 w 7696540"/>
              <a:gd name="connsiteY48" fmla="*/ 4456492 h 7673802"/>
              <a:gd name="connsiteX49" fmla="*/ 6582417 w 7696540"/>
              <a:gd name="connsiteY49" fmla="*/ 4456492 h 7673802"/>
              <a:gd name="connsiteX50" fmla="*/ 6582417 w 7696540"/>
              <a:gd name="connsiteY50" fmla="*/ 5445564 h 7673802"/>
              <a:gd name="connsiteX51" fmla="*/ 5581980 w 7696540"/>
              <a:gd name="connsiteY51" fmla="*/ 5445564 h 7673802"/>
              <a:gd name="connsiteX52" fmla="*/ 4467857 w 7696540"/>
              <a:gd name="connsiteY52" fmla="*/ 4456492 h 7673802"/>
              <a:gd name="connsiteX53" fmla="*/ 5456929 w 7696540"/>
              <a:gd name="connsiteY53" fmla="*/ 4456492 h 7673802"/>
              <a:gd name="connsiteX54" fmla="*/ 5456929 w 7696540"/>
              <a:gd name="connsiteY54" fmla="*/ 5445564 h 7673802"/>
              <a:gd name="connsiteX55" fmla="*/ 4467857 w 7696540"/>
              <a:gd name="connsiteY55" fmla="*/ 5445564 h 7673802"/>
              <a:gd name="connsiteX56" fmla="*/ 3342369 w 7696540"/>
              <a:gd name="connsiteY56" fmla="*/ 4456492 h 7673802"/>
              <a:gd name="connsiteX57" fmla="*/ 4342806 w 7696540"/>
              <a:gd name="connsiteY57" fmla="*/ 4456492 h 7673802"/>
              <a:gd name="connsiteX58" fmla="*/ 4342806 w 7696540"/>
              <a:gd name="connsiteY58" fmla="*/ 5445564 h 7673802"/>
              <a:gd name="connsiteX59" fmla="*/ 3342369 w 7696540"/>
              <a:gd name="connsiteY59" fmla="*/ 5445564 h 7673802"/>
              <a:gd name="connsiteX60" fmla="*/ 1114124 w 7696540"/>
              <a:gd name="connsiteY60" fmla="*/ 4456492 h 7673802"/>
              <a:gd name="connsiteX61" fmla="*/ 2114561 w 7696540"/>
              <a:gd name="connsiteY61" fmla="*/ 4456492 h 7673802"/>
              <a:gd name="connsiteX62" fmla="*/ 2114561 w 7696540"/>
              <a:gd name="connsiteY62" fmla="*/ 5445564 h 7673802"/>
              <a:gd name="connsiteX63" fmla="*/ 1114124 w 7696540"/>
              <a:gd name="connsiteY63" fmla="*/ 5445564 h 7673802"/>
              <a:gd name="connsiteX64" fmla="*/ 6696103 w 7696540"/>
              <a:gd name="connsiteY64" fmla="*/ 3342369 h 7673802"/>
              <a:gd name="connsiteX65" fmla="*/ 7696540 w 7696540"/>
              <a:gd name="connsiteY65" fmla="*/ 3342369 h 7673802"/>
              <a:gd name="connsiteX66" fmla="*/ 7696540 w 7696540"/>
              <a:gd name="connsiteY66" fmla="*/ 4331441 h 7673802"/>
              <a:gd name="connsiteX67" fmla="*/ 6696103 w 7696540"/>
              <a:gd name="connsiteY67" fmla="*/ 4331441 h 7673802"/>
              <a:gd name="connsiteX68" fmla="*/ 5581980 w 7696540"/>
              <a:gd name="connsiteY68" fmla="*/ 3342369 h 7673802"/>
              <a:gd name="connsiteX69" fmla="*/ 6582417 w 7696540"/>
              <a:gd name="connsiteY69" fmla="*/ 3342369 h 7673802"/>
              <a:gd name="connsiteX70" fmla="*/ 6582417 w 7696540"/>
              <a:gd name="connsiteY70" fmla="*/ 4331441 h 7673802"/>
              <a:gd name="connsiteX71" fmla="*/ 5581980 w 7696540"/>
              <a:gd name="connsiteY71" fmla="*/ 4331441 h 7673802"/>
              <a:gd name="connsiteX72" fmla="*/ 3342369 w 7696540"/>
              <a:gd name="connsiteY72" fmla="*/ 3342369 h 7673802"/>
              <a:gd name="connsiteX73" fmla="*/ 4342806 w 7696540"/>
              <a:gd name="connsiteY73" fmla="*/ 3342369 h 7673802"/>
              <a:gd name="connsiteX74" fmla="*/ 4342806 w 7696540"/>
              <a:gd name="connsiteY74" fmla="*/ 4331441 h 7673802"/>
              <a:gd name="connsiteX75" fmla="*/ 3342369 w 7696540"/>
              <a:gd name="connsiteY75" fmla="*/ 4331441 h 7673802"/>
              <a:gd name="connsiteX76" fmla="*/ 2228246 w 7696540"/>
              <a:gd name="connsiteY76" fmla="*/ 3342369 h 7673802"/>
              <a:gd name="connsiteX77" fmla="*/ 3228683 w 7696540"/>
              <a:gd name="connsiteY77" fmla="*/ 3342369 h 7673802"/>
              <a:gd name="connsiteX78" fmla="*/ 3228683 w 7696540"/>
              <a:gd name="connsiteY78" fmla="*/ 4331441 h 7673802"/>
              <a:gd name="connsiteX79" fmla="*/ 2228246 w 7696540"/>
              <a:gd name="connsiteY79" fmla="*/ 4331441 h 7673802"/>
              <a:gd name="connsiteX80" fmla="*/ 1 w 7696540"/>
              <a:gd name="connsiteY80" fmla="*/ 3342369 h 7673802"/>
              <a:gd name="connsiteX81" fmla="*/ 989072 w 7696540"/>
              <a:gd name="connsiteY81" fmla="*/ 3342369 h 7673802"/>
              <a:gd name="connsiteX82" fmla="*/ 989072 w 7696540"/>
              <a:gd name="connsiteY82" fmla="*/ 4331441 h 7673802"/>
              <a:gd name="connsiteX83" fmla="*/ 1 w 7696540"/>
              <a:gd name="connsiteY83" fmla="*/ 4331441 h 7673802"/>
              <a:gd name="connsiteX84" fmla="*/ 6696103 w 7696540"/>
              <a:gd name="connsiteY84" fmla="*/ 2228246 h 7673802"/>
              <a:gd name="connsiteX85" fmla="*/ 7696540 w 7696540"/>
              <a:gd name="connsiteY85" fmla="*/ 2228246 h 7673802"/>
              <a:gd name="connsiteX86" fmla="*/ 7696540 w 7696540"/>
              <a:gd name="connsiteY86" fmla="*/ 3217318 h 7673802"/>
              <a:gd name="connsiteX87" fmla="*/ 6696103 w 7696540"/>
              <a:gd name="connsiteY87" fmla="*/ 3217318 h 7673802"/>
              <a:gd name="connsiteX88" fmla="*/ 5581980 w 7696540"/>
              <a:gd name="connsiteY88" fmla="*/ 2228246 h 7673802"/>
              <a:gd name="connsiteX89" fmla="*/ 6582417 w 7696540"/>
              <a:gd name="connsiteY89" fmla="*/ 2228246 h 7673802"/>
              <a:gd name="connsiteX90" fmla="*/ 6582417 w 7696540"/>
              <a:gd name="connsiteY90" fmla="*/ 3217318 h 7673802"/>
              <a:gd name="connsiteX91" fmla="*/ 5581980 w 7696540"/>
              <a:gd name="connsiteY91" fmla="*/ 3217318 h 7673802"/>
              <a:gd name="connsiteX92" fmla="*/ 4467857 w 7696540"/>
              <a:gd name="connsiteY92" fmla="*/ 2228246 h 7673802"/>
              <a:gd name="connsiteX93" fmla="*/ 5456929 w 7696540"/>
              <a:gd name="connsiteY93" fmla="*/ 2228246 h 7673802"/>
              <a:gd name="connsiteX94" fmla="*/ 5456929 w 7696540"/>
              <a:gd name="connsiteY94" fmla="*/ 3217318 h 7673802"/>
              <a:gd name="connsiteX95" fmla="*/ 4467857 w 7696540"/>
              <a:gd name="connsiteY95" fmla="*/ 3217318 h 7673802"/>
              <a:gd name="connsiteX96" fmla="*/ 3342369 w 7696540"/>
              <a:gd name="connsiteY96" fmla="*/ 2228246 h 7673802"/>
              <a:gd name="connsiteX97" fmla="*/ 4342806 w 7696540"/>
              <a:gd name="connsiteY97" fmla="*/ 2228246 h 7673802"/>
              <a:gd name="connsiteX98" fmla="*/ 4342806 w 7696540"/>
              <a:gd name="connsiteY98" fmla="*/ 3217318 h 7673802"/>
              <a:gd name="connsiteX99" fmla="*/ 3342369 w 7696540"/>
              <a:gd name="connsiteY99" fmla="*/ 3217318 h 7673802"/>
              <a:gd name="connsiteX100" fmla="*/ 2228249 w 7696540"/>
              <a:gd name="connsiteY100" fmla="*/ 2228246 h 7673802"/>
              <a:gd name="connsiteX101" fmla="*/ 3228683 w 7696540"/>
              <a:gd name="connsiteY101" fmla="*/ 2228246 h 7673802"/>
              <a:gd name="connsiteX102" fmla="*/ 3228683 w 7696540"/>
              <a:gd name="connsiteY102" fmla="*/ 3217318 h 7673802"/>
              <a:gd name="connsiteX103" fmla="*/ 2228249 w 7696540"/>
              <a:gd name="connsiteY103" fmla="*/ 3217318 h 7673802"/>
              <a:gd name="connsiteX104" fmla="*/ 1114124 w 7696540"/>
              <a:gd name="connsiteY104" fmla="*/ 2228246 h 7673802"/>
              <a:gd name="connsiteX105" fmla="*/ 2114561 w 7696540"/>
              <a:gd name="connsiteY105" fmla="*/ 2228246 h 7673802"/>
              <a:gd name="connsiteX106" fmla="*/ 2114561 w 7696540"/>
              <a:gd name="connsiteY106" fmla="*/ 3217318 h 7673802"/>
              <a:gd name="connsiteX107" fmla="*/ 1114124 w 7696540"/>
              <a:gd name="connsiteY107" fmla="*/ 3217318 h 7673802"/>
              <a:gd name="connsiteX108" fmla="*/ 2 w 7696540"/>
              <a:gd name="connsiteY108" fmla="*/ 2228246 h 7673802"/>
              <a:gd name="connsiteX109" fmla="*/ 989074 w 7696540"/>
              <a:gd name="connsiteY109" fmla="*/ 2228246 h 7673802"/>
              <a:gd name="connsiteX110" fmla="*/ 989074 w 7696540"/>
              <a:gd name="connsiteY110" fmla="*/ 3217318 h 7673802"/>
              <a:gd name="connsiteX111" fmla="*/ 2 w 7696540"/>
              <a:gd name="connsiteY111" fmla="*/ 3217318 h 7673802"/>
              <a:gd name="connsiteX112" fmla="*/ 6696103 w 7696540"/>
              <a:gd name="connsiteY112" fmla="*/ 1114124 h 7673802"/>
              <a:gd name="connsiteX113" fmla="*/ 7696540 w 7696540"/>
              <a:gd name="connsiteY113" fmla="*/ 1114124 h 7673802"/>
              <a:gd name="connsiteX114" fmla="*/ 7696540 w 7696540"/>
              <a:gd name="connsiteY114" fmla="*/ 2103196 h 7673802"/>
              <a:gd name="connsiteX115" fmla="*/ 6696103 w 7696540"/>
              <a:gd name="connsiteY115" fmla="*/ 2103196 h 7673802"/>
              <a:gd name="connsiteX116" fmla="*/ 5581980 w 7696540"/>
              <a:gd name="connsiteY116" fmla="*/ 1114124 h 7673802"/>
              <a:gd name="connsiteX117" fmla="*/ 6582417 w 7696540"/>
              <a:gd name="connsiteY117" fmla="*/ 1114124 h 7673802"/>
              <a:gd name="connsiteX118" fmla="*/ 6582417 w 7696540"/>
              <a:gd name="connsiteY118" fmla="*/ 2103196 h 7673802"/>
              <a:gd name="connsiteX119" fmla="*/ 5581980 w 7696540"/>
              <a:gd name="connsiteY119" fmla="*/ 2103196 h 7673802"/>
              <a:gd name="connsiteX120" fmla="*/ 3342369 w 7696540"/>
              <a:gd name="connsiteY120" fmla="*/ 1114124 h 7673802"/>
              <a:gd name="connsiteX121" fmla="*/ 4342806 w 7696540"/>
              <a:gd name="connsiteY121" fmla="*/ 1114124 h 7673802"/>
              <a:gd name="connsiteX122" fmla="*/ 4342806 w 7696540"/>
              <a:gd name="connsiteY122" fmla="*/ 2103196 h 7673802"/>
              <a:gd name="connsiteX123" fmla="*/ 3342369 w 7696540"/>
              <a:gd name="connsiteY123" fmla="*/ 2103196 h 7673802"/>
              <a:gd name="connsiteX124" fmla="*/ 1114125 w 7696540"/>
              <a:gd name="connsiteY124" fmla="*/ 1114124 h 7673802"/>
              <a:gd name="connsiteX125" fmla="*/ 2114562 w 7696540"/>
              <a:gd name="connsiteY125" fmla="*/ 1114124 h 7673802"/>
              <a:gd name="connsiteX126" fmla="*/ 2114562 w 7696540"/>
              <a:gd name="connsiteY126" fmla="*/ 2103196 h 7673802"/>
              <a:gd name="connsiteX127" fmla="*/ 1114125 w 7696540"/>
              <a:gd name="connsiteY127" fmla="*/ 2103196 h 7673802"/>
              <a:gd name="connsiteX128" fmla="*/ 2228246 w 7696540"/>
              <a:gd name="connsiteY128" fmla="*/ 1114123 h 7673802"/>
              <a:gd name="connsiteX129" fmla="*/ 3228683 w 7696540"/>
              <a:gd name="connsiteY129" fmla="*/ 1114123 h 7673802"/>
              <a:gd name="connsiteX130" fmla="*/ 3228683 w 7696540"/>
              <a:gd name="connsiteY130" fmla="*/ 2103196 h 7673802"/>
              <a:gd name="connsiteX131" fmla="*/ 2228246 w 7696540"/>
              <a:gd name="connsiteY131" fmla="*/ 2103196 h 7673802"/>
              <a:gd name="connsiteX132" fmla="*/ 5581980 w 7696540"/>
              <a:gd name="connsiteY132" fmla="*/ 1 h 7673802"/>
              <a:gd name="connsiteX133" fmla="*/ 6582417 w 7696540"/>
              <a:gd name="connsiteY133" fmla="*/ 1 h 7673802"/>
              <a:gd name="connsiteX134" fmla="*/ 6582417 w 7696540"/>
              <a:gd name="connsiteY134" fmla="*/ 989073 h 7673802"/>
              <a:gd name="connsiteX135" fmla="*/ 5581980 w 7696540"/>
              <a:gd name="connsiteY135" fmla="*/ 989073 h 7673802"/>
              <a:gd name="connsiteX136" fmla="*/ 4467857 w 7696540"/>
              <a:gd name="connsiteY136" fmla="*/ 1 h 7673802"/>
              <a:gd name="connsiteX137" fmla="*/ 5456929 w 7696540"/>
              <a:gd name="connsiteY137" fmla="*/ 1 h 7673802"/>
              <a:gd name="connsiteX138" fmla="*/ 5456929 w 7696540"/>
              <a:gd name="connsiteY138" fmla="*/ 989073 h 7673802"/>
              <a:gd name="connsiteX139" fmla="*/ 4467857 w 7696540"/>
              <a:gd name="connsiteY139" fmla="*/ 989073 h 7673802"/>
              <a:gd name="connsiteX140" fmla="*/ 3342369 w 7696540"/>
              <a:gd name="connsiteY140" fmla="*/ 1 h 7673802"/>
              <a:gd name="connsiteX141" fmla="*/ 4342806 w 7696540"/>
              <a:gd name="connsiteY141" fmla="*/ 1 h 7673802"/>
              <a:gd name="connsiteX142" fmla="*/ 4342806 w 7696540"/>
              <a:gd name="connsiteY142" fmla="*/ 989073 h 7673802"/>
              <a:gd name="connsiteX143" fmla="*/ 3342369 w 7696540"/>
              <a:gd name="connsiteY143" fmla="*/ 989073 h 7673802"/>
              <a:gd name="connsiteX144" fmla="*/ 2228246 w 7696540"/>
              <a:gd name="connsiteY144" fmla="*/ 0 h 7673802"/>
              <a:gd name="connsiteX145" fmla="*/ 3228683 w 7696540"/>
              <a:gd name="connsiteY145" fmla="*/ 0 h 7673802"/>
              <a:gd name="connsiteX146" fmla="*/ 3228683 w 7696540"/>
              <a:gd name="connsiteY146" fmla="*/ 989072 h 7673802"/>
              <a:gd name="connsiteX147" fmla="*/ 2228246 w 7696540"/>
              <a:gd name="connsiteY147" fmla="*/ 989072 h 767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7696540" h="7673802">
                <a:moveTo>
                  <a:pt x="6696103" y="6673365"/>
                </a:moveTo>
                <a:lnTo>
                  <a:pt x="7696540" y="6673365"/>
                </a:lnTo>
                <a:lnTo>
                  <a:pt x="7696540" y="7673802"/>
                </a:lnTo>
                <a:lnTo>
                  <a:pt x="6696103" y="7673802"/>
                </a:lnTo>
                <a:close/>
                <a:moveTo>
                  <a:pt x="5581980" y="6673365"/>
                </a:moveTo>
                <a:lnTo>
                  <a:pt x="6582417" y="6673365"/>
                </a:lnTo>
                <a:lnTo>
                  <a:pt x="6582417" y="7673802"/>
                </a:lnTo>
                <a:lnTo>
                  <a:pt x="5581980" y="7673802"/>
                </a:lnTo>
                <a:close/>
                <a:moveTo>
                  <a:pt x="4467857" y="6673365"/>
                </a:moveTo>
                <a:lnTo>
                  <a:pt x="5456929" y="6673365"/>
                </a:lnTo>
                <a:lnTo>
                  <a:pt x="5456929" y="7673802"/>
                </a:lnTo>
                <a:lnTo>
                  <a:pt x="4467857" y="7673802"/>
                </a:lnTo>
                <a:close/>
                <a:moveTo>
                  <a:pt x="2228246" y="6673365"/>
                </a:moveTo>
                <a:lnTo>
                  <a:pt x="3228683" y="6673365"/>
                </a:lnTo>
                <a:lnTo>
                  <a:pt x="3228683" y="7673802"/>
                </a:lnTo>
                <a:lnTo>
                  <a:pt x="2228246" y="7673802"/>
                </a:lnTo>
                <a:close/>
                <a:moveTo>
                  <a:pt x="1114123" y="6673365"/>
                </a:moveTo>
                <a:lnTo>
                  <a:pt x="2114560" y="6673365"/>
                </a:lnTo>
                <a:lnTo>
                  <a:pt x="2114560" y="7673802"/>
                </a:lnTo>
                <a:lnTo>
                  <a:pt x="1114123" y="7673802"/>
                </a:lnTo>
                <a:close/>
                <a:moveTo>
                  <a:pt x="6696103" y="5570615"/>
                </a:moveTo>
                <a:lnTo>
                  <a:pt x="7696540" y="5570615"/>
                </a:lnTo>
                <a:lnTo>
                  <a:pt x="7696540" y="6559687"/>
                </a:lnTo>
                <a:lnTo>
                  <a:pt x="6696103" y="6559687"/>
                </a:lnTo>
                <a:close/>
                <a:moveTo>
                  <a:pt x="4467857" y="5570615"/>
                </a:moveTo>
                <a:lnTo>
                  <a:pt x="5456929" y="5570615"/>
                </a:lnTo>
                <a:lnTo>
                  <a:pt x="5456929" y="6559687"/>
                </a:lnTo>
                <a:lnTo>
                  <a:pt x="4467857" y="6559687"/>
                </a:lnTo>
                <a:close/>
                <a:moveTo>
                  <a:pt x="3342369" y="5570615"/>
                </a:moveTo>
                <a:lnTo>
                  <a:pt x="4342806" y="5570615"/>
                </a:lnTo>
                <a:lnTo>
                  <a:pt x="4342806" y="6559687"/>
                </a:lnTo>
                <a:lnTo>
                  <a:pt x="3342369" y="6559687"/>
                </a:lnTo>
                <a:close/>
                <a:moveTo>
                  <a:pt x="2228246" y="5570615"/>
                </a:moveTo>
                <a:lnTo>
                  <a:pt x="3228683" y="5570615"/>
                </a:lnTo>
                <a:lnTo>
                  <a:pt x="3228683" y="6559687"/>
                </a:lnTo>
                <a:lnTo>
                  <a:pt x="2228246" y="6559687"/>
                </a:lnTo>
                <a:close/>
                <a:moveTo>
                  <a:pt x="1114123" y="5570615"/>
                </a:moveTo>
                <a:lnTo>
                  <a:pt x="2114560" y="5570615"/>
                </a:lnTo>
                <a:lnTo>
                  <a:pt x="2114560" y="6559687"/>
                </a:lnTo>
                <a:lnTo>
                  <a:pt x="1114123" y="6559687"/>
                </a:lnTo>
                <a:close/>
                <a:moveTo>
                  <a:pt x="0" y="5570615"/>
                </a:moveTo>
                <a:lnTo>
                  <a:pt x="989072" y="5570615"/>
                </a:lnTo>
                <a:lnTo>
                  <a:pt x="989072" y="6559687"/>
                </a:lnTo>
                <a:lnTo>
                  <a:pt x="0" y="6559687"/>
                </a:lnTo>
                <a:close/>
                <a:moveTo>
                  <a:pt x="6696103" y="4456492"/>
                </a:moveTo>
                <a:lnTo>
                  <a:pt x="7696540" y="4456492"/>
                </a:lnTo>
                <a:lnTo>
                  <a:pt x="7696540" y="5445564"/>
                </a:lnTo>
                <a:lnTo>
                  <a:pt x="6696103" y="5445564"/>
                </a:lnTo>
                <a:close/>
                <a:moveTo>
                  <a:pt x="5581980" y="4456492"/>
                </a:moveTo>
                <a:lnTo>
                  <a:pt x="6582417" y="4456492"/>
                </a:lnTo>
                <a:lnTo>
                  <a:pt x="6582417" y="5445564"/>
                </a:lnTo>
                <a:lnTo>
                  <a:pt x="5581980" y="5445564"/>
                </a:lnTo>
                <a:close/>
                <a:moveTo>
                  <a:pt x="4467857" y="4456492"/>
                </a:moveTo>
                <a:lnTo>
                  <a:pt x="5456929" y="4456492"/>
                </a:lnTo>
                <a:lnTo>
                  <a:pt x="5456929" y="5445564"/>
                </a:lnTo>
                <a:lnTo>
                  <a:pt x="4467857" y="5445564"/>
                </a:lnTo>
                <a:close/>
                <a:moveTo>
                  <a:pt x="3342369" y="4456492"/>
                </a:moveTo>
                <a:lnTo>
                  <a:pt x="4342806" y="4456492"/>
                </a:lnTo>
                <a:lnTo>
                  <a:pt x="4342806" y="5445564"/>
                </a:lnTo>
                <a:lnTo>
                  <a:pt x="3342369" y="5445564"/>
                </a:lnTo>
                <a:close/>
                <a:moveTo>
                  <a:pt x="1114124" y="4456492"/>
                </a:moveTo>
                <a:lnTo>
                  <a:pt x="2114561" y="4456492"/>
                </a:lnTo>
                <a:lnTo>
                  <a:pt x="2114561" y="5445564"/>
                </a:lnTo>
                <a:lnTo>
                  <a:pt x="1114124" y="5445564"/>
                </a:lnTo>
                <a:close/>
                <a:moveTo>
                  <a:pt x="6696103" y="3342369"/>
                </a:moveTo>
                <a:lnTo>
                  <a:pt x="7696540" y="3342369"/>
                </a:lnTo>
                <a:lnTo>
                  <a:pt x="7696540" y="4331441"/>
                </a:lnTo>
                <a:lnTo>
                  <a:pt x="6696103" y="4331441"/>
                </a:lnTo>
                <a:close/>
                <a:moveTo>
                  <a:pt x="5581980" y="3342369"/>
                </a:moveTo>
                <a:lnTo>
                  <a:pt x="6582417" y="3342369"/>
                </a:lnTo>
                <a:lnTo>
                  <a:pt x="6582417" y="4331441"/>
                </a:lnTo>
                <a:lnTo>
                  <a:pt x="5581980" y="4331441"/>
                </a:lnTo>
                <a:close/>
                <a:moveTo>
                  <a:pt x="3342369" y="3342369"/>
                </a:moveTo>
                <a:lnTo>
                  <a:pt x="4342806" y="3342369"/>
                </a:lnTo>
                <a:lnTo>
                  <a:pt x="4342806" y="4331441"/>
                </a:lnTo>
                <a:lnTo>
                  <a:pt x="3342369" y="4331441"/>
                </a:lnTo>
                <a:close/>
                <a:moveTo>
                  <a:pt x="2228246" y="3342369"/>
                </a:moveTo>
                <a:lnTo>
                  <a:pt x="3228683" y="3342369"/>
                </a:lnTo>
                <a:lnTo>
                  <a:pt x="3228683" y="4331441"/>
                </a:lnTo>
                <a:lnTo>
                  <a:pt x="2228246" y="4331441"/>
                </a:lnTo>
                <a:close/>
                <a:moveTo>
                  <a:pt x="1" y="3342369"/>
                </a:moveTo>
                <a:lnTo>
                  <a:pt x="989072" y="3342369"/>
                </a:lnTo>
                <a:lnTo>
                  <a:pt x="989072" y="4331441"/>
                </a:lnTo>
                <a:lnTo>
                  <a:pt x="1" y="4331441"/>
                </a:lnTo>
                <a:close/>
                <a:moveTo>
                  <a:pt x="6696103" y="2228246"/>
                </a:moveTo>
                <a:lnTo>
                  <a:pt x="7696540" y="2228246"/>
                </a:lnTo>
                <a:lnTo>
                  <a:pt x="7696540" y="3217318"/>
                </a:lnTo>
                <a:lnTo>
                  <a:pt x="6696103" y="3217318"/>
                </a:lnTo>
                <a:close/>
                <a:moveTo>
                  <a:pt x="5581980" y="2228246"/>
                </a:moveTo>
                <a:lnTo>
                  <a:pt x="6582417" y="2228246"/>
                </a:lnTo>
                <a:lnTo>
                  <a:pt x="6582417" y="3217318"/>
                </a:lnTo>
                <a:lnTo>
                  <a:pt x="5581980" y="3217318"/>
                </a:lnTo>
                <a:close/>
                <a:moveTo>
                  <a:pt x="4467857" y="2228246"/>
                </a:moveTo>
                <a:lnTo>
                  <a:pt x="5456929" y="2228246"/>
                </a:lnTo>
                <a:lnTo>
                  <a:pt x="5456929" y="3217318"/>
                </a:lnTo>
                <a:lnTo>
                  <a:pt x="4467857" y="3217318"/>
                </a:lnTo>
                <a:close/>
                <a:moveTo>
                  <a:pt x="3342369" y="2228246"/>
                </a:moveTo>
                <a:lnTo>
                  <a:pt x="4342806" y="2228246"/>
                </a:lnTo>
                <a:lnTo>
                  <a:pt x="4342806" y="3217318"/>
                </a:lnTo>
                <a:lnTo>
                  <a:pt x="3342369" y="3217318"/>
                </a:lnTo>
                <a:close/>
                <a:moveTo>
                  <a:pt x="2228249" y="2228246"/>
                </a:moveTo>
                <a:lnTo>
                  <a:pt x="3228683" y="2228246"/>
                </a:lnTo>
                <a:lnTo>
                  <a:pt x="3228683" y="3217318"/>
                </a:lnTo>
                <a:lnTo>
                  <a:pt x="2228249" y="3217318"/>
                </a:lnTo>
                <a:close/>
                <a:moveTo>
                  <a:pt x="1114124" y="2228246"/>
                </a:moveTo>
                <a:lnTo>
                  <a:pt x="2114561" y="2228246"/>
                </a:lnTo>
                <a:lnTo>
                  <a:pt x="2114561" y="3217318"/>
                </a:lnTo>
                <a:lnTo>
                  <a:pt x="1114124" y="3217318"/>
                </a:lnTo>
                <a:close/>
                <a:moveTo>
                  <a:pt x="2" y="2228246"/>
                </a:moveTo>
                <a:lnTo>
                  <a:pt x="989074" y="2228246"/>
                </a:lnTo>
                <a:lnTo>
                  <a:pt x="989074" y="3217318"/>
                </a:lnTo>
                <a:lnTo>
                  <a:pt x="2" y="3217318"/>
                </a:lnTo>
                <a:close/>
                <a:moveTo>
                  <a:pt x="6696103" y="1114124"/>
                </a:moveTo>
                <a:lnTo>
                  <a:pt x="7696540" y="1114124"/>
                </a:lnTo>
                <a:lnTo>
                  <a:pt x="7696540" y="2103196"/>
                </a:lnTo>
                <a:lnTo>
                  <a:pt x="6696103" y="2103196"/>
                </a:lnTo>
                <a:close/>
                <a:moveTo>
                  <a:pt x="5581980" y="1114124"/>
                </a:moveTo>
                <a:lnTo>
                  <a:pt x="6582417" y="1114124"/>
                </a:lnTo>
                <a:lnTo>
                  <a:pt x="6582417" y="2103196"/>
                </a:lnTo>
                <a:lnTo>
                  <a:pt x="5581980" y="2103196"/>
                </a:lnTo>
                <a:close/>
                <a:moveTo>
                  <a:pt x="3342369" y="1114124"/>
                </a:moveTo>
                <a:lnTo>
                  <a:pt x="4342806" y="1114124"/>
                </a:lnTo>
                <a:lnTo>
                  <a:pt x="4342806" y="2103196"/>
                </a:lnTo>
                <a:lnTo>
                  <a:pt x="3342369" y="2103196"/>
                </a:lnTo>
                <a:close/>
                <a:moveTo>
                  <a:pt x="1114125" y="1114124"/>
                </a:moveTo>
                <a:lnTo>
                  <a:pt x="2114562" y="1114124"/>
                </a:lnTo>
                <a:lnTo>
                  <a:pt x="2114562" y="2103196"/>
                </a:lnTo>
                <a:lnTo>
                  <a:pt x="1114125" y="2103196"/>
                </a:lnTo>
                <a:close/>
                <a:moveTo>
                  <a:pt x="2228246" y="1114123"/>
                </a:moveTo>
                <a:lnTo>
                  <a:pt x="3228683" y="1114123"/>
                </a:lnTo>
                <a:lnTo>
                  <a:pt x="3228683" y="2103196"/>
                </a:lnTo>
                <a:lnTo>
                  <a:pt x="2228246" y="2103196"/>
                </a:lnTo>
                <a:close/>
                <a:moveTo>
                  <a:pt x="5581980" y="1"/>
                </a:moveTo>
                <a:lnTo>
                  <a:pt x="6582417" y="1"/>
                </a:lnTo>
                <a:lnTo>
                  <a:pt x="6582417" y="989073"/>
                </a:lnTo>
                <a:lnTo>
                  <a:pt x="5581980" y="989073"/>
                </a:lnTo>
                <a:close/>
                <a:moveTo>
                  <a:pt x="4467857" y="1"/>
                </a:moveTo>
                <a:lnTo>
                  <a:pt x="5456929" y="1"/>
                </a:lnTo>
                <a:lnTo>
                  <a:pt x="5456929" y="989073"/>
                </a:lnTo>
                <a:lnTo>
                  <a:pt x="4467857" y="989073"/>
                </a:lnTo>
                <a:close/>
                <a:moveTo>
                  <a:pt x="3342369" y="1"/>
                </a:moveTo>
                <a:lnTo>
                  <a:pt x="4342806" y="1"/>
                </a:lnTo>
                <a:lnTo>
                  <a:pt x="4342806" y="989073"/>
                </a:lnTo>
                <a:lnTo>
                  <a:pt x="3342369" y="989073"/>
                </a:lnTo>
                <a:close/>
                <a:moveTo>
                  <a:pt x="2228246" y="0"/>
                </a:moveTo>
                <a:lnTo>
                  <a:pt x="3228683" y="0"/>
                </a:lnTo>
                <a:lnTo>
                  <a:pt x="3228683" y="989072"/>
                </a:lnTo>
                <a:lnTo>
                  <a:pt x="2228246" y="98907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TextBox 2">
            <a:extLst>
              <a:ext uri="{FF2B5EF4-FFF2-40B4-BE49-F238E27FC236}">
                <a16:creationId xmlns:a16="http://schemas.microsoft.com/office/drawing/2014/main" id="{B72F4A9E-E156-A84D-B518-806653BBC392}"/>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4" name="Straight Connector 3">
            <a:extLst>
              <a:ext uri="{FF2B5EF4-FFF2-40B4-BE49-F238E27FC236}">
                <a16:creationId xmlns:a16="http://schemas.microsoft.com/office/drawing/2014/main" id="{DFF89396-B700-B946-AE30-5BC1BC3EFBD4}"/>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E05F9EBD-8CC0-EC4E-90C7-AE94DB140A6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814083818"/>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3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9401366" y="1401961"/>
            <a:ext cx="7507277" cy="7518587"/>
          </a:xfrm>
          <a:custGeom>
            <a:avLst/>
            <a:gdLst>
              <a:gd name="T0" fmla="*/ 0 w 3317"/>
              <a:gd name="T1" fmla="*/ 0 h 3329"/>
              <a:gd name="T2" fmla="*/ 3257 w 3317"/>
              <a:gd name="T3" fmla="*/ 0 h 3329"/>
              <a:gd name="T4" fmla="*/ 2050 w 3317"/>
              <a:gd name="T5" fmla="*/ 1211 h 3329"/>
              <a:gd name="T6" fmla="*/ 1207 w 3317"/>
              <a:gd name="T7" fmla="*/ 1211 h 3329"/>
              <a:gd name="T8" fmla="*/ 1207 w 3317"/>
              <a:gd name="T9" fmla="*/ 2057 h 3329"/>
              <a:gd name="T10" fmla="*/ 0 w 3317"/>
              <a:gd name="T11" fmla="*/ 3269 h 3329"/>
              <a:gd name="T12" fmla="*/ 0 w 3317"/>
              <a:gd name="T13" fmla="*/ 0 h 3329"/>
              <a:gd name="T14" fmla="*/ 3317 w 3317"/>
              <a:gd name="T15" fmla="*/ 62 h 3329"/>
              <a:gd name="T16" fmla="*/ 3317 w 3317"/>
              <a:gd name="T17" fmla="*/ 3329 h 3329"/>
              <a:gd name="T18" fmla="*/ 62 w 3317"/>
              <a:gd name="T19" fmla="*/ 3329 h 3329"/>
              <a:gd name="T20" fmla="*/ 1268 w 3317"/>
              <a:gd name="T21" fmla="*/ 2119 h 3329"/>
              <a:gd name="T22" fmla="*/ 2112 w 3317"/>
              <a:gd name="T23" fmla="*/ 2119 h 3329"/>
              <a:gd name="T24" fmla="*/ 2112 w 3317"/>
              <a:gd name="T25" fmla="*/ 1272 h 3329"/>
              <a:gd name="T26" fmla="*/ 3317 w 3317"/>
              <a:gd name="T27" fmla="*/ 62 h 3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17" h="3329">
                <a:moveTo>
                  <a:pt x="0" y="0"/>
                </a:moveTo>
                <a:lnTo>
                  <a:pt x="3257" y="0"/>
                </a:lnTo>
                <a:lnTo>
                  <a:pt x="2050" y="1211"/>
                </a:lnTo>
                <a:lnTo>
                  <a:pt x="1207" y="1211"/>
                </a:lnTo>
                <a:lnTo>
                  <a:pt x="1207" y="2057"/>
                </a:lnTo>
                <a:lnTo>
                  <a:pt x="0" y="3269"/>
                </a:lnTo>
                <a:lnTo>
                  <a:pt x="0" y="0"/>
                </a:lnTo>
                <a:close/>
                <a:moveTo>
                  <a:pt x="3317" y="62"/>
                </a:moveTo>
                <a:lnTo>
                  <a:pt x="3317" y="3329"/>
                </a:lnTo>
                <a:lnTo>
                  <a:pt x="62" y="3329"/>
                </a:lnTo>
                <a:lnTo>
                  <a:pt x="1268" y="2119"/>
                </a:lnTo>
                <a:lnTo>
                  <a:pt x="2112" y="2119"/>
                </a:lnTo>
                <a:lnTo>
                  <a:pt x="2112" y="1272"/>
                </a:lnTo>
                <a:lnTo>
                  <a:pt x="3317" y="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79ABB03C-ABDE-C94D-B801-24D10600786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3669C5B7-8944-A44E-9B7E-13AAC534567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DE42B0D7-E492-AA4A-81A0-613880E6CDE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161748106"/>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3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311054" y="1311513"/>
            <a:ext cx="7687902" cy="7699484"/>
          </a:xfrm>
          <a:custGeom>
            <a:avLst/>
            <a:gdLst>
              <a:gd name="T0" fmla="*/ 1908 w 3398"/>
              <a:gd name="T1" fmla="*/ 12 h 3410"/>
              <a:gd name="T2" fmla="*/ 2148 w 3398"/>
              <a:gd name="T3" fmla="*/ 61 h 3410"/>
              <a:gd name="T4" fmla="*/ 2375 w 3398"/>
              <a:gd name="T5" fmla="*/ 142 h 3410"/>
              <a:gd name="T6" fmla="*/ 2586 w 3398"/>
              <a:gd name="T7" fmla="*/ 253 h 3410"/>
              <a:gd name="T8" fmla="*/ 2779 w 3398"/>
              <a:gd name="T9" fmla="*/ 391 h 3410"/>
              <a:gd name="T10" fmla="*/ 1962 w 3398"/>
              <a:gd name="T11" fmla="*/ 1323 h 3410"/>
              <a:gd name="T12" fmla="*/ 1858 w 3398"/>
              <a:gd name="T13" fmla="*/ 1269 h 3410"/>
              <a:gd name="T14" fmla="*/ 1740 w 3398"/>
              <a:gd name="T15" fmla="*/ 1242 h 3410"/>
              <a:gd name="T16" fmla="*/ 1606 w 3398"/>
              <a:gd name="T17" fmla="*/ 1249 h 3410"/>
              <a:gd name="T18" fmla="*/ 1479 w 3398"/>
              <a:gd name="T19" fmla="*/ 1297 h 3410"/>
              <a:gd name="T20" fmla="*/ 1372 w 3398"/>
              <a:gd name="T21" fmla="*/ 1377 h 3410"/>
              <a:gd name="T22" fmla="*/ 1292 w 3398"/>
              <a:gd name="T23" fmla="*/ 1484 h 3410"/>
              <a:gd name="T24" fmla="*/ 1245 w 3398"/>
              <a:gd name="T25" fmla="*/ 1612 h 3410"/>
              <a:gd name="T26" fmla="*/ 1238 w 3398"/>
              <a:gd name="T27" fmla="*/ 1747 h 3410"/>
              <a:gd name="T28" fmla="*/ 1264 w 3398"/>
              <a:gd name="T29" fmla="*/ 1865 h 3410"/>
              <a:gd name="T30" fmla="*/ 1319 w 3398"/>
              <a:gd name="T31" fmla="*/ 1970 h 3410"/>
              <a:gd name="T32" fmla="*/ 390 w 3398"/>
              <a:gd name="T33" fmla="*/ 2788 h 3410"/>
              <a:gd name="T34" fmla="*/ 251 w 3398"/>
              <a:gd name="T35" fmla="*/ 2595 h 3410"/>
              <a:gd name="T36" fmla="*/ 141 w 3398"/>
              <a:gd name="T37" fmla="*/ 2383 h 3410"/>
              <a:gd name="T38" fmla="*/ 61 w 3398"/>
              <a:gd name="T39" fmla="*/ 2156 h 3410"/>
              <a:gd name="T40" fmla="*/ 13 w 3398"/>
              <a:gd name="T41" fmla="*/ 1914 h 3410"/>
              <a:gd name="T42" fmla="*/ 3 w 3398"/>
              <a:gd name="T43" fmla="*/ 1617 h 3410"/>
              <a:gd name="T44" fmla="*/ 104 w 3398"/>
              <a:gd name="T45" fmla="*/ 1121 h 3410"/>
              <a:gd name="T46" fmla="*/ 339 w 3398"/>
              <a:gd name="T47" fmla="*/ 687 h 3410"/>
              <a:gd name="T48" fmla="*/ 684 w 3398"/>
              <a:gd name="T49" fmla="*/ 340 h 3410"/>
              <a:gd name="T50" fmla="*/ 1116 w 3398"/>
              <a:gd name="T51" fmla="*/ 104 h 3410"/>
              <a:gd name="T52" fmla="*/ 1612 w 3398"/>
              <a:gd name="T53" fmla="*/ 2 h 3410"/>
              <a:gd name="T54" fmla="*/ 3033 w 3398"/>
              <a:gd name="T55" fmla="*/ 652 h 3410"/>
              <a:gd name="T56" fmla="*/ 3167 w 3398"/>
              <a:gd name="T57" fmla="*/ 849 h 3410"/>
              <a:gd name="T58" fmla="*/ 3272 w 3398"/>
              <a:gd name="T59" fmla="*/ 1064 h 3410"/>
              <a:gd name="T60" fmla="*/ 3348 w 3398"/>
              <a:gd name="T61" fmla="*/ 1294 h 3410"/>
              <a:gd name="T62" fmla="*/ 3390 w 3398"/>
              <a:gd name="T63" fmla="*/ 1537 h 3410"/>
              <a:gd name="T64" fmla="*/ 3389 w 3398"/>
              <a:gd name="T65" fmla="*/ 1878 h 3410"/>
              <a:gd name="T66" fmla="*/ 3264 w 3398"/>
              <a:gd name="T67" fmla="*/ 2367 h 3410"/>
              <a:gd name="T68" fmla="*/ 3009 w 3398"/>
              <a:gd name="T69" fmla="*/ 2788 h 3410"/>
              <a:gd name="T70" fmla="*/ 2647 w 3398"/>
              <a:gd name="T71" fmla="*/ 3118 h 3410"/>
              <a:gd name="T72" fmla="*/ 2203 w 3398"/>
              <a:gd name="T73" fmla="*/ 3333 h 3410"/>
              <a:gd name="T74" fmla="*/ 1699 w 3398"/>
              <a:gd name="T75" fmla="*/ 3410 h 3410"/>
              <a:gd name="T76" fmla="*/ 1450 w 3398"/>
              <a:gd name="T77" fmla="*/ 3392 h 3410"/>
              <a:gd name="T78" fmla="*/ 1211 w 3398"/>
              <a:gd name="T79" fmla="*/ 3338 h 3410"/>
              <a:gd name="T80" fmla="*/ 987 w 3398"/>
              <a:gd name="T81" fmla="*/ 3252 h 3410"/>
              <a:gd name="T82" fmla="*/ 778 w 3398"/>
              <a:gd name="T83" fmla="*/ 3136 h 3410"/>
              <a:gd name="T84" fmla="*/ 590 w 3398"/>
              <a:gd name="T85" fmla="*/ 2993 h 3410"/>
              <a:gd name="T86" fmla="*/ 1452 w 3398"/>
              <a:gd name="T87" fmla="*/ 2097 h 3410"/>
              <a:gd name="T88" fmla="*/ 1559 w 3398"/>
              <a:gd name="T89" fmla="*/ 2148 h 3410"/>
              <a:gd name="T90" fmla="*/ 1678 w 3398"/>
              <a:gd name="T91" fmla="*/ 2169 h 3410"/>
              <a:gd name="T92" fmla="*/ 1815 w 3398"/>
              <a:gd name="T93" fmla="*/ 2155 h 3410"/>
              <a:gd name="T94" fmla="*/ 1939 w 3398"/>
              <a:gd name="T95" fmla="*/ 2103 h 3410"/>
              <a:gd name="T96" fmla="*/ 2041 w 3398"/>
              <a:gd name="T97" fmla="*/ 2017 h 3410"/>
              <a:gd name="T98" fmla="*/ 2117 w 3398"/>
              <a:gd name="T99" fmla="*/ 1906 h 3410"/>
              <a:gd name="T100" fmla="*/ 2157 w 3398"/>
              <a:gd name="T101" fmla="*/ 1776 h 3410"/>
              <a:gd name="T102" fmla="*/ 2158 w 3398"/>
              <a:gd name="T103" fmla="*/ 1643 h 3410"/>
              <a:gd name="T104" fmla="*/ 2127 w 3398"/>
              <a:gd name="T105" fmla="*/ 1527 h 3410"/>
              <a:gd name="T106" fmla="*/ 2068 w 3398"/>
              <a:gd name="T107" fmla="*/ 1425 h 3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98" h="3410">
                <a:moveTo>
                  <a:pt x="1699" y="0"/>
                </a:moveTo>
                <a:lnTo>
                  <a:pt x="1741" y="0"/>
                </a:lnTo>
                <a:lnTo>
                  <a:pt x="1783" y="2"/>
                </a:lnTo>
                <a:lnTo>
                  <a:pt x="1825" y="4"/>
                </a:lnTo>
                <a:lnTo>
                  <a:pt x="1866" y="8"/>
                </a:lnTo>
                <a:lnTo>
                  <a:pt x="1908" y="12"/>
                </a:lnTo>
                <a:lnTo>
                  <a:pt x="1948" y="18"/>
                </a:lnTo>
                <a:lnTo>
                  <a:pt x="1989" y="25"/>
                </a:lnTo>
                <a:lnTo>
                  <a:pt x="2029" y="33"/>
                </a:lnTo>
                <a:lnTo>
                  <a:pt x="2069" y="41"/>
                </a:lnTo>
                <a:lnTo>
                  <a:pt x="2109" y="50"/>
                </a:lnTo>
                <a:lnTo>
                  <a:pt x="2148" y="61"/>
                </a:lnTo>
                <a:lnTo>
                  <a:pt x="2187" y="72"/>
                </a:lnTo>
                <a:lnTo>
                  <a:pt x="2225" y="84"/>
                </a:lnTo>
                <a:lnTo>
                  <a:pt x="2263" y="98"/>
                </a:lnTo>
                <a:lnTo>
                  <a:pt x="2301" y="111"/>
                </a:lnTo>
                <a:lnTo>
                  <a:pt x="2338" y="125"/>
                </a:lnTo>
                <a:lnTo>
                  <a:pt x="2375" y="142"/>
                </a:lnTo>
                <a:lnTo>
                  <a:pt x="2411" y="158"/>
                </a:lnTo>
                <a:lnTo>
                  <a:pt x="2447" y="176"/>
                </a:lnTo>
                <a:lnTo>
                  <a:pt x="2483" y="193"/>
                </a:lnTo>
                <a:lnTo>
                  <a:pt x="2517" y="213"/>
                </a:lnTo>
                <a:lnTo>
                  <a:pt x="2552" y="232"/>
                </a:lnTo>
                <a:lnTo>
                  <a:pt x="2586" y="253"/>
                </a:lnTo>
                <a:lnTo>
                  <a:pt x="2620" y="273"/>
                </a:lnTo>
                <a:lnTo>
                  <a:pt x="2653" y="296"/>
                </a:lnTo>
                <a:lnTo>
                  <a:pt x="2684" y="319"/>
                </a:lnTo>
                <a:lnTo>
                  <a:pt x="2717" y="342"/>
                </a:lnTo>
                <a:lnTo>
                  <a:pt x="2748" y="366"/>
                </a:lnTo>
                <a:lnTo>
                  <a:pt x="2779" y="391"/>
                </a:lnTo>
                <a:lnTo>
                  <a:pt x="2809" y="416"/>
                </a:lnTo>
                <a:lnTo>
                  <a:pt x="2838" y="443"/>
                </a:lnTo>
                <a:lnTo>
                  <a:pt x="2868" y="470"/>
                </a:lnTo>
                <a:lnTo>
                  <a:pt x="1994" y="1347"/>
                </a:lnTo>
                <a:lnTo>
                  <a:pt x="1979" y="1335"/>
                </a:lnTo>
                <a:lnTo>
                  <a:pt x="1962" y="1323"/>
                </a:lnTo>
                <a:lnTo>
                  <a:pt x="1946" y="1312"/>
                </a:lnTo>
                <a:lnTo>
                  <a:pt x="1929" y="1302"/>
                </a:lnTo>
                <a:lnTo>
                  <a:pt x="1912" y="1292"/>
                </a:lnTo>
                <a:lnTo>
                  <a:pt x="1895" y="1284"/>
                </a:lnTo>
                <a:lnTo>
                  <a:pt x="1876" y="1276"/>
                </a:lnTo>
                <a:lnTo>
                  <a:pt x="1858" y="1269"/>
                </a:lnTo>
                <a:lnTo>
                  <a:pt x="1839" y="1262"/>
                </a:lnTo>
                <a:lnTo>
                  <a:pt x="1820" y="1256"/>
                </a:lnTo>
                <a:lnTo>
                  <a:pt x="1800" y="1251"/>
                </a:lnTo>
                <a:lnTo>
                  <a:pt x="1781" y="1247"/>
                </a:lnTo>
                <a:lnTo>
                  <a:pt x="1760" y="1244"/>
                </a:lnTo>
                <a:lnTo>
                  <a:pt x="1740" y="1242"/>
                </a:lnTo>
                <a:lnTo>
                  <a:pt x="1719" y="1241"/>
                </a:lnTo>
                <a:lnTo>
                  <a:pt x="1699" y="1240"/>
                </a:lnTo>
                <a:lnTo>
                  <a:pt x="1675" y="1241"/>
                </a:lnTo>
                <a:lnTo>
                  <a:pt x="1652" y="1242"/>
                </a:lnTo>
                <a:lnTo>
                  <a:pt x="1628" y="1245"/>
                </a:lnTo>
                <a:lnTo>
                  <a:pt x="1606" y="1249"/>
                </a:lnTo>
                <a:lnTo>
                  <a:pt x="1583" y="1254"/>
                </a:lnTo>
                <a:lnTo>
                  <a:pt x="1562" y="1262"/>
                </a:lnTo>
                <a:lnTo>
                  <a:pt x="1540" y="1269"/>
                </a:lnTo>
                <a:lnTo>
                  <a:pt x="1519" y="1277"/>
                </a:lnTo>
                <a:lnTo>
                  <a:pt x="1498" y="1286"/>
                </a:lnTo>
                <a:lnTo>
                  <a:pt x="1479" y="1297"/>
                </a:lnTo>
                <a:lnTo>
                  <a:pt x="1459" y="1308"/>
                </a:lnTo>
                <a:lnTo>
                  <a:pt x="1441" y="1320"/>
                </a:lnTo>
                <a:lnTo>
                  <a:pt x="1422" y="1333"/>
                </a:lnTo>
                <a:lnTo>
                  <a:pt x="1405" y="1347"/>
                </a:lnTo>
                <a:lnTo>
                  <a:pt x="1388" y="1361"/>
                </a:lnTo>
                <a:lnTo>
                  <a:pt x="1372" y="1377"/>
                </a:lnTo>
                <a:lnTo>
                  <a:pt x="1357" y="1393"/>
                </a:lnTo>
                <a:lnTo>
                  <a:pt x="1341" y="1410"/>
                </a:lnTo>
                <a:lnTo>
                  <a:pt x="1328" y="1427"/>
                </a:lnTo>
                <a:lnTo>
                  <a:pt x="1315" y="1446"/>
                </a:lnTo>
                <a:lnTo>
                  <a:pt x="1302" y="1464"/>
                </a:lnTo>
                <a:lnTo>
                  <a:pt x="1292" y="1484"/>
                </a:lnTo>
                <a:lnTo>
                  <a:pt x="1282" y="1504"/>
                </a:lnTo>
                <a:lnTo>
                  <a:pt x="1272" y="1525"/>
                </a:lnTo>
                <a:lnTo>
                  <a:pt x="1264" y="1545"/>
                </a:lnTo>
                <a:lnTo>
                  <a:pt x="1256" y="1567"/>
                </a:lnTo>
                <a:lnTo>
                  <a:pt x="1250" y="1590"/>
                </a:lnTo>
                <a:lnTo>
                  <a:pt x="1245" y="1612"/>
                </a:lnTo>
                <a:lnTo>
                  <a:pt x="1241" y="1635"/>
                </a:lnTo>
                <a:lnTo>
                  <a:pt x="1238" y="1657"/>
                </a:lnTo>
                <a:lnTo>
                  <a:pt x="1236" y="1681"/>
                </a:lnTo>
                <a:lnTo>
                  <a:pt x="1236" y="1705"/>
                </a:lnTo>
                <a:lnTo>
                  <a:pt x="1236" y="1726"/>
                </a:lnTo>
                <a:lnTo>
                  <a:pt x="1238" y="1747"/>
                </a:lnTo>
                <a:lnTo>
                  <a:pt x="1240" y="1767"/>
                </a:lnTo>
                <a:lnTo>
                  <a:pt x="1243" y="1787"/>
                </a:lnTo>
                <a:lnTo>
                  <a:pt x="1247" y="1808"/>
                </a:lnTo>
                <a:lnTo>
                  <a:pt x="1252" y="1827"/>
                </a:lnTo>
                <a:lnTo>
                  <a:pt x="1257" y="1846"/>
                </a:lnTo>
                <a:lnTo>
                  <a:pt x="1264" y="1865"/>
                </a:lnTo>
                <a:lnTo>
                  <a:pt x="1271" y="1884"/>
                </a:lnTo>
                <a:lnTo>
                  <a:pt x="1279" y="1901"/>
                </a:lnTo>
                <a:lnTo>
                  <a:pt x="1288" y="1920"/>
                </a:lnTo>
                <a:lnTo>
                  <a:pt x="1297" y="1936"/>
                </a:lnTo>
                <a:lnTo>
                  <a:pt x="1308" y="1954"/>
                </a:lnTo>
                <a:lnTo>
                  <a:pt x="1319" y="1970"/>
                </a:lnTo>
                <a:lnTo>
                  <a:pt x="1330" y="1985"/>
                </a:lnTo>
                <a:lnTo>
                  <a:pt x="1342" y="2001"/>
                </a:lnTo>
                <a:lnTo>
                  <a:pt x="469" y="2878"/>
                </a:lnTo>
                <a:lnTo>
                  <a:pt x="442" y="2849"/>
                </a:lnTo>
                <a:lnTo>
                  <a:pt x="415" y="2819"/>
                </a:lnTo>
                <a:lnTo>
                  <a:pt x="390" y="2788"/>
                </a:lnTo>
                <a:lnTo>
                  <a:pt x="365" y="2758"/>
                </a:lnTo>
                <a:lnTo>
                  <a:pt x="341" y="2727"/>
                </a:lnTo>
                <a:lnTo>
                  <a:pt x="317" y="2695"/>
                </a:lnTo>
                <a:lnTo>
                  <a:pt x="294" y="2662"/>
                </a:lnTo>
                <a:lnTo>
                  <a:pt x="273" y="2629"/>
                </a:lnTo>
                <a:lnTo>
                  <a:pt x="251" y="2595"/>
                </a:lnTo>
                <a:lnTo>
                  <a:pt x="231" y="2561"/>
                </a:lnTo>
                <a:lnTo>
                  <a:pt x="212" y="2527"/>
                </a:lnTo>
                <a:lnTo>
                  <a:pt x="193" y="2491"/>
                </a:lnTo>
                <a:lnTo>
                  <a:pt x="175" y="2456"/>
                </a:lnTo>
                <a:lnTo>
                  <a:pt x="157" y="2420"/>
                </a:lnTo>
                <a:lnTo>
                  <a:pt x="141" y="2383"/>
                </a:lnTo>
                <a:lnTo>
                  <a:pt x="125" y="2346"/>
                </a:lnTo>
                <a:lnTo>
                  <a:pt x="111" y="2309"/>
                </a:lnTo>
                <a:lnTo>
                  <a:pt x="97" y="2271"/>
                </a:lnTo>
                <a:lnTo>
                  <a:pt x="83" y="2233"/>
                </a:lnTo>
                <a:lnTo>
                  <a:pt x="72" y="2194"/>
                </a:lnTo>
                <a:lnTo>
                  <a:pt x="61" y="2156"/>
                </a:lnTo>
                <a:lnTo>
                  <a:pt x="51" y="2116"/>
                </a:lnTo>
                <a:lnTo>
                  <a:pt x="40" y="2077"/>
                </a:lnTo>
                <a:lnTo>
                  <a:pt x="32" y="2037"/>
                </a:lnTo>
                <a:lnTo>
                  <a:pt x="25" y="1996"/>
                </a:lnTo>
                <a:lnTo>
                  <a:pt x="18" y="1956"/>
                </a:lnTo>
                <a:lnTo>
                  <a:pt x="13" y="1914"/>
                </a:lnTo>
                <a:lnTo>
                  <a:pt x="9" y="1873"/>
                </a:lnTo>
                <a:lnTo>
                  <a:pt x="5" y="1831"/>
                </a:lnTo>
                <a:lnTo>
                  <a:pt x="3" y="1790"/>
                </a:lnTo>
                <a:lnTo>
                  <a:pt x="0" y="1748"/>
                </a:lnTo>
                <a:lnTo>
                  <a:pt x="0" y="1705"/>
                </a:lnTo>
                <a:lnTo>
                  <a:pt x="3" y="1617"/>
                </a:lnTo>
                <a:lnTo>
                  <a:pt x="9" y="1531"/>
                </a:lnTo>
                <a:lnTo>
                  <a:pt x="20" y="1447"/>
                </a:lnTo>
                <a:lnTo>
                  <a:pt x="34" y="1362"/>
                </a:lnTo>
                <a:lnTo>
                  <a:pt x="54" y="1280"/>
                </a:lnTo>
                <a:lnTo>
                  <a:pt x="76" y="1200"/>
                </a:lnTo>
                <a:lnTo>
                  <a:pt x="104" y="1121"/>
                </a:lnTo>
                <a:lnTo>
                  <a:pt x="134" y="1043"/>
                </a:lnTo>
                <a:lnTo>
                  <a:pt x="168" y="968"/>
                </a:lnTo>
                <a:lnTo>
                  <a:pt x="205" y="895"/>
                </a:lnTo>
                <a:lnTo>
                  <a:pt x="246" y="823"/>
                </a:lnTo>
                <a:lnTo>
                  <a:pt x="291" y="754"/>
                </a:lnTo>
                <a:lnTo>
                  <a:pt x="339" y="687"/>
                </a:lnTo>
                <a:lnTo>
                  <a:pt x="389" y="622"/>
                </a:lnTo>
                <a:lnTo>
                  <a:pt x="443" y="560"/>
                </a:lnTo>
                <a:lnTo>
                  <a:pt x="499" y="501"/>
                </a:lnTo>
                <a:lnTo>
                  <a:pt x="558" y="444"/>
                </a:lnTo>
                <a:lnTo>
                  <a:pt x="620" y="391"/>
                </a:lnTo>
                <a:lnTo>
                  <a:pt x="684" y="340"/>
                </a:lnTo>
                <a:lnTo>
                  <a:pt x="750" y="292"/>
                </a:lnTo>
                <a:lnTo>
                  <a:pt x="820" y="248"/>
                </a:lnTo>
                <a:lnTo>
                  <a:pt x="891" y="207"/>
                </a:lnTo>
                <a:lnTo>
                  <a:pt x="964" y="169"/>
                </a:lnTo>
                <a:lnTo>
                  <a:pt x="1039" y="135"/>
                </a:lnTo>
                <a:lnTo>
                  <a:pt x="1116" y="104"/>
                </a:lnTo>
                <a:lnTo>
                  <a:pt x="1195" y="77"/>
                </a:lnTo>
                <a:lnTo>
                  <a:pt x="1276" y="53"/>
                </a:lnTo>
                <a:lnTo>
                  <a:pt x="1358" y="35"/>
                </a:lnTo>
                <a:lnTo>
                  <a:pt x="1441" y="20"/>
                </a:lnTo>
                <a:lnTo>
                  <a:pt x="1526" y="9"/>
                </a:lnTo>
                <a:lnTo>
                  <a:pt x="1612" y="2"/>
                </a:lnTo>
                <a:lnTo>
                  <a:pt x="1699" y="0"/>
                </a:lnTo>
                <a:close/>
                <a:moveTo>
                  <a:pt x="2929" y="533"/>
                </a:moveTo>
                <a:lnTo>
                  <a:pt x="2957" y="561"/>
                </a:lnTo>
                <a:lnTo>
                  <a:pt x="2982" y="591"/>
                </a:lnTo>
                <a:lnTo>
                  <a:pt x="3008" y="621"/>
                </a:lnTo>
                <a:lnTo>
                  <a:pt x="3033" y="652"/>
                </a:lnTo>
                <a:lnTo>
                  <a:pt x="3057" y="684"/>
                </a:lnTo>
                <a:lnTo>
                  <a:pt x="3081" y="716"/>
                </a:lnTo>
                <a:lnTo>
                  <a:pt x="3103" y="748"/>
                </a:lnTo>
                <a:lnTo>
                  <a:pt x="3125" y="781"/>
                </a:lnTo>
                <a:lnTo>
                  <a:pt x="3146" y="814"/>
                </a:lnTo>
                <a:lnTo>
                  <a:pt x="3167" y="849"/>
                </a:lnTo>
                <a:lnTo>
                  <a:pt x="3186" y="883"/>
                </a:lnTo>
                <a:lnTo>
                  <a:pt x="3205" y="918"/>
                </a:lnTo>
                <a:lnTo>
                  <a:pt x="3223" y="954"/>
                </a:lnTo>
                <a:lnTo>
                  <a:pt x="3241" y="990"/>
                </a:lnTo>
                <a:lnTo>
                  <a:pt x="3257" y="1027"/>
                </a:lnTo>
                <a:lnTo>
                  <a:pt x="3272" y="1064"/>
                </a:lnTo>
                <a:lnTo>
                  <a:pt x="3287" y="1101"/>
                </a:lnTo>
                <a:lnTo>
                  <a:pt x="3301" y="1139"/>
                </a:lnTo>
                <a:lnTo>
                  <a:pt x="3314" y="1177"/>
                </a:lnTo>
                <a:lnTo>
                  <a:pt x="3326" y="1215"/>
                </a:lnTo>
                <a:lnTo>
                  <a:pt x="3337" y="1254"/>
                </a:lnTo>
                <a:lnTo>
                  <a:pt x="3348" y="1294"/>
                </a:lnTo>
                <a:lnTo>
                  <a:pt x="3357" y="1334"/>
                </a:lnTo>
                <a:lnTo>
                  <a:pt x="3366" y="1374"/>
                </a:lnTo>
                <a:lnTo>
                  <a:pt x="3373" y="1414"/>
                </a:lnTo>
                <a:lnTo>
                  <a:pt x="3380" y="1455"/>
                </a:lnTo>
                <a:lnTo>
                  <a:pt x="3385" y="1496"/>
                </a:lnTo>
                <a:lnTo>
                  <a:pt x="3390" y="1537"/>
                </a:lnTo>
                <a:lnTo>
                  <a:pt x="3393" y="1579"/>
                </a:lnTo>
                <a:lnTo>
                  <a:pt x="3396" y="1620"/>
                </a:lnTo>
                <a:lnTo>
                  <a:pt x="3397" y="1663"/>
                </a:lnTo>
                <a:lnTo>
                  <a:pt x="3398" y="1705"/>
                </a:lnTo>
                <a:lnTo>
                  <a:pt x="3395" y="1792"/>
                </a:lnTo>
                <a:lnTo>
                  <a:pt x="3389" y="1878"/>
                </a:lnTo>
                <a:lnTo>
                  <a:pt x="3378" y="1964"/>
                </a:lnTo>
                <a:lnTo>
                  <a:pt x="3364" y="2048"/>
                </a:lnTo>
                <a:lnTo>
                  <a:pt x="3344" y="2130"/>
                </a:lnTo>
                <a:lnTo>
                  <a:pt x="3322" y="2211"/>
                </a:lnTo>
                <a:lnTo>
                  <a:pt x="3294" y="2290"/>
                </a:lnTo>
                <a:lnTo>
                  <a:pt x="3264" y="2367"/>
                </a:lnTo>
                <a:lnTo>
                  <a:pt x="3229" y="2443"/>
                </a:lnTo>
                <a:lnTo>
                  <a:pt x="3192" y="2516"/>
                </a:lnTo>
                <a:lnTo>
                  <a:pt x="3151" y="2588"/>
                </a:lnTo>
                <a:lnTo>
                  <a:pt x="3106" y="2657"/>
                </a:lnTo>
                <a:lnTo>
                  <a:pt x="3059" y="2724"/>
                </a:lnTo>
                <a:lnTo>
                  <a:pt x="3009" y="2788"/>
                </a:lnTo>
                <a:lnTo>
                  <a:pt x="2955" y="2850"/>
                </a:lnTo>
                <a:lnTo>
                  <a:pt x="2898" y="2910"/>
                </a:lnTo>
                <a:lnTo>
                  <a:pt x="2840" y="2966"/>
                </a:lnTo>
                <a:lnTo>
                  <a:pt x="2778" y="3020"/>
                </a:lnTo>
                <a:lnTo>
                  <a:pt x="2714" y="3070"/>
                </a:lnTo>
                <a:lnTo>
                  <a:pt x="2647" y="3118"/>
                </a:lnTo>
                <a:lnTo>
                  <a:pt x="2578" y="3163"/>
                </a:lnTo>
                <a:lnTo>
                  <a:pt x="2507" y="3204"/>
                </a:lnTo>
                <a:lnTo>
                  <a:pt x="2433" y="3242"/>
                </a:lnTo>
                <a:lnTo>
                  <a:pt x="2359" y="3276"/>
                </a:lnTo>
                <a:lnTo>
                  <a:pt x="2282" y="3307"/>
                </a:lnTo>
                <a:lnTo>
                  <a:pt x="2203" y="3333"/>
                </a:lnTo>
                <a:lnTo>
                  <a:pt x="2122" y="3356"/>
                </a:lnTo>
                <a:lnTo>
                  <a:pt x="2040" y="3376"/>
                </a:lnTo>
                <a:lnTo>
                  <a:pt x="1957" y="3391"/>
                </a:lnTo>
                <a:lnTo>
                  <a:pt x="1872" y="3401"/>
                </a:lnTo>
                <a:lnTo>
                  <a:pt x="1786" y="3408"/>
                </a:lnTo>
                <a:lnTo>
                  <a:pt x="1699" y="3410"/>
                </a:lnTo>
                <a:lnTo>
                  <a:pt x="1657" y="3409"/>
                </a:lnTo>
                <a:lnTo>
                  <a:pt x="1615" y="3408"/>
                </a:lnTo>
                <a:lnTo>
                  <a:pt x="1573" y="3405"/>
                </a:lnTo>
                <a:lnTo>
                  <a:pt x="1532" y="3402"/>
                </a:lnTo>
                <a:lnTo>
                  <a:pt x="1491" y="3397"/>
                </a:lnTo>
                <a:lnTo>
                  <a:pt x="1450" y="3392"/>
                </a:lnTo>
                <a:lnTo>
                  <a:pt x="1409" y="3386"/>
                </a:lnTo>
                <a:lnTo>
                  <a:pt x="1369" y="3378"/>
                </a:lnTo>
                <a:lnTo>
                  <a:pt x="1329" y="3369"/>
                </a:lnTo>
                <a:lnTo>
                  <a:pt x="1289" y="3360"/>
                </a:lnTo>
                <a:lnTo>
                  <a:pt x="1250" y="3350"/>
                </a:lnTo>
                <a:lnTo>
                  <a:pt x="1211" y="3338"/>
                </a:lnTo>
                <a:lnTo>
                  <a:pt x="1172" y="3326"/>
                </a:lnTo>
                <a:lnTo>
                  <a:pt x="1134" y="3313"/>
                </a:lnTo>
                <a:lnTo>
                  <a:pt x="1098" y="3299"/>
                </a:lnTo>
                <a:lnTo>
                  <a:pt x="1060" y="3284"/>
                </a:lnTo>
                <a:lnTo>
                  <a:pt x="1023" y="3269"/>
                </a:lnTo>
                <a:lnTo>
                  <a:pt x="987" y="3252"/>
                </a:lnTo>
                <a:lnTo>
                  <a:pt x="951" y="3235"/>
                </a:lnTo>
                <a:lnTo>
                  <a:pt x="915" y="3217"/>
                </a:lnTo>
                <a:lnTo>
                  <a:pt x="880" y="3198"/>
                </a:lnTo>
                <a:lnTo>
                  <a:pt x="846" y="3178"/>
                </a:lnTo>
                <a:lnTo>
                  <a:pt x="812" y="3158"/>
                </a:lnTo>
                <a:lnTo>
                  <a:pt x="778" y="3136"/>
                </a:lnTo>
                <a:lnTo>
                  <a:pt x="745" y="3114"/>
                </a:lnTo>
                <a:lnTo>
                  <a:pt x="713" y="3092"/>
                </a:lnTo>
                <a:lnTo>
                  <a:pt x="682" y="3068"/>
                </a:lnTo>
                <a:lnTo>
                  <a:pt x="650" y="3044"/>
                </a:lnTo>
                <a:lnTo>
                  <a:pt x="619" y="3019"/>
                </a:lnTo>
                <a:lnTo>
                  <a:pt x="590" y="2993"/>
                </a:lnTo>
                <a:lnTo>
                  <a:pt x="560" y="2967"/>
                </a:lnTo>
                <a:lnTo>
                  <a:pt x="531" y="2941"/>
                </a:lnTo>
                <a:lnTo>
                  <a:pt x="1404" y="2064"/>
                </a:lnTo>
                <a:lnTo>
                  <a:pt x="1419" y="2076"/>
                </a:lnTo>
                <a:lnTo>
                  <a:pt x="1436" y="2087"/>
                </a:lnTo>
                <a:lnTo>
                  <a:pt x="1452" y="2097"/>
                </a:lnTo>
                <a:lnTo>
                  <a:pt x="1468" y="2108"/>
                </a:lnTo>
                <a:lnTo>
                  <a:pt x="1486" y="2118"/>
                </a:lnTo>
                <a:lnTo>
                  <a:pt x="1503" y="2126"/>
                </a:lnTo>
                <a:lnTo>
                  <a:pt x="1522" y="2134"/>
                </a:lnTo>
                <a:lnTo>
                  <a:pt x="1540" y="2142"/>
                </a:lnTo>
                <a:lnTo>
                  <a:pt x="1559" y="2148"/>
                </a:lnTo>
                <a:lnTo>
                  <a:pt x="1578" y="2154"/>
                </a:lnTo>
                <a:lnTo>
                  <a:pt x="1597" y="2159"/>
                </a:lnTo>
                <a:lnTo>
                  <a:pt x="1617" y="2163"/>
                </a:lnTo>
                <a:lnTo>
                  <a:pt x="1637" y="2166"/>
                </a:lnTo>
                <a:lnTo>
                  <a:pt x="1658" y="2168"/>
                </a:lnTo>
                <a:lnTo>
                  <a:pt x="1678" y="2169"/>
                </a:lnTo>
                <a:lnTo>
                  <a:pt x="1699" y="2170"/>
                </a:lnTo>
                <a:lnTo>
                  <a:pt x="1722" y="2169"/>
                </a:lnTo>
                <a:lnTo>
                  <a:pt x="1746" y="2167"/>
                </a:lnTo>
                <a:lnTo>
                  <a:pt x="1770" y="2164"/>
                </a:lnTo>
                <a:lnTo>
                  <a:pt x="1792" y="2160"/>
                </a:lnTo>
                <a:lnTo>
                  <a:pt x="1815" y="2155"/>
                </a:lnTo>
                <a:lnTo>
                  <a:pt x="1836" y="2149"/>
                </a:lnTo>
                <a:lnTo>
                  <a:pt x="1858" y="2142"/>
                </a:lnTo>
                <a:lnTo>
                  <a:pt x="1879" y="2133"/>
                </a:lnTo>
                <a:lnTo>
                  <a:pt x="1900" y="2124"/>
                </a:lnTo>
                <a:lnTo>
                  <a:pt x="1919" y="2114"/>
                </a:lnTo>
                <a:lnTo>
                  <a:pt x="1939" y="2103"/>
                </a:lnTo>
                <a:lnTo>
                  <a:pt x="1957" y="2090"/>
                </a:lnTo>
                <a:lnTo>
                  <a:pt x="1975" y="2078"/>
                </a:lnTo>
                <a:lnTo>
                  <a:pt x="1993" y="2064"/>
                </a:lnTo>
                <a:lnTo>
                  <a:pt x="2010" y="2049"/>
                </a:lnTo>
                <a:lnTo>
                  <a:pt x="2026" y="2034"/>
                </a:lnTo>
                <a:lnTo>
                  <a:pt x="2041" y="2017"/>
                </a:lnTo>
                <a:lnTo>
                  <a:pt x="2056" y="2001"/>
                </a:lnTo>
                <a:lnTo>
                  <a:pt x="2070" y="1983"/>
                </a:lnTo>
                <a:lnTo>
                  <a:pt x="2083" y="1965"/>
                </a:lnTo>
                <a:lnTo>
                  <a:pt x="2095" y="1946"/>
                </a:lnTo>
                <a:lnTo>
                  <a:pt x="2107" y="1927"/>
                </a:lnTo>
                <a:lnTo>
                  <a:pt x="2117" y="1906"/>
                </a:lnTo>
                <a:lnTo>
                  <a:pt x="2126" y="1886"/>
                </a:lnTo>
                <a:lnTo>
                  <a:pt x="2134" y="1865"/>
                </a:lnTo>
                <a:lnTo>
                  <a:pt x="2141" y="1844"/>
                </a:lnTo>
                <a:lnTo>
                  <a:pt x="2148" y="1821"/>
                </a:lnTo>
                <a:lnTo>
                  <a:pt x="2153" y="1798"/>
                </a:lnTo>
                <a:lnTo>
                  <a:pt x="2157" y="1776"/>
                </a:lnTo>
                <a:lnTo>
                  <a:pt x="2160" y="1752"/>
                </a:lnTo>
                <a:lnTo>
                  <a:pt x="2162" y="1729"/>
                </a:lnTo>
                <a:lnTo>
                  <a:pt x="2162" y="1705"/>
                </a:lnTo>
                <a:lnTo>
                  <a:pt x="2162" y="1684"/>
                </a:lnTo>
                <a:lnTo>
                  <a:pt x="2161" y="1664"/>
                </a:lnTo>
                <a:lnTo>
                  <a:pt x="2158" y="1643"/>
                </a:lnTo>
                <a:lnTo>
                  <a:pt x="2155" y="1623"/>
                </a:lnTo>
                <a:lnTo>
                  <a:pt x="2151" y="1603"/>
                </a:lnTo>
                <a:lnTo>
                  <a:pt x="2147" y="1583"/>
                </a:lnTo>
                <a:lnTo>
                  <a:pt x="2140" y="1565"/>
                </a:lnTo>
                <a:lnTo>
                  <a:pt x="2134" y="1545"/>
                </a:lnTo>
                <a:lnTo>
                  <a:pt x="2127" y="1527"/>
                </a:lnTo>
                <a:lnTo>
                  <a:pt x="2119" y="1509"/>
                </a:lnTo>
                <a:lnTo>
                  <a:pt x="2110" y="1491"/>
                </a:lnTo>
                <a:lnTo>
                  <a:pt x="2100" y="1473"/>
                </a:lnTo>
                <a:lnTo>
                  <a:pt x="2090" y="1457"/>
                </a:lnTo>
                <a:lnTo>
                  <a:pt x="2080" y="1440"/>
                </a:lnTo>
                <a:lnTo>
                  <a:pt x="2068" y="1425"/>
                </a:lnTo>
                <a:lnTo>
                  <a:pt x="2055" y="1410"/>
                </a:lnTo>
                <a:lnTo>
                  <a:pt x="2929" y="53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83BAAF0-9A1E-0D41-8A56-370B691CD74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DC380E38-565B-C74B-B289-0C03C010A6A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B3FC851E-DAF2-7143-9F4B-AD328FA3C27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875328" y="1"/>
            <a:ext cx="3412671" cy="1670870"/>
          </a:xfrm>
          <a:prstGeom prst="rect">
            <a:avLst/>
          </a:prstGeom>
        </p:spPr>
      </p:pic>
    </p:spTree>
    <p:extLst>
      <p:ext uri="{BB962C8B-B14F-4D97-AF65-F5344CB8AC3E}">
        <p14:creationId xmlns:p14="http://schemas.microsoft.com/office/powerpoint/2010/main" val="3192020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19">
  <p:cSld name="19">
    <p:spTree>
      <p:nvGrpSpPr>
        <p:cNvPr id="1" name="Shape 148"/>
        <p:cNvGrpSpPr/>
        <p:nvPr/>
      </p:nvGrpSpPr>
      <p:grpSpPr>
        <a:xfrm>
          <a:off x="0" y="0"/>
          <a:ext cx="0" cy="0"/>
          <a:chOff x="0" y="0"/>
          <a:chExt cx="0" cy="0"/>
        </a:xfrm>
      </p:grpSpPr>
      <p:sp>
        <p:nvSpPr>
          <p:cNvPr id="149" name="Google Shape;149;p52"/>
          <p:cNvSpPr>
            <a:spLocks noGrp="1"/>
          </p:cNvSpPr>
          <p:nvPr>
            <p:ph type="pic" idx="2"/>
          </p:nvPr>
        </p:nvSpPr>
        <p:spPr>
          <a:xfrm>
            <a:off x="2076448" y="0"/>
            <a:ext cx="3975907" cy="10288588"/>
          </a:xfrm>
          <a:prstGeom prst="rect">
            <a:avLst/>
          </a:prstGeom>
          <a:solidFill>
            <a:srgbClr val="353535">
              <a:alpha val="11372"/>
            </a:srgbClr>
          </a:solidFill>
          <a:ln>
            <a:noFill/>
          </a:ln>
        </p:spPr>
      </p:sp>
      <p:sp>
        <p:nvSpPr>
          <p:cNvPr id="150" name="Google Shape;150;p52"/>
          <p:cNvSpPr>
            <a:spLocks noGrp="1"/>
          </p:cNvSpPr>
          <p:nvPr>
            <p:ph type="pic" idx="3"/>
          </p:nvPr>
        </p:nvSpPr>
        <p:spPr>
          <a:xfrm>
            <a:off x="6052354" y="0"/>
            <a:ext cx="3975907" cy="10288588"/>
          </a:xfrm>
          <a:prstGeom prst="rect">
            <a:avLst/>
          </a:prstGeom>
          <a:solidFill>
            <a:srgbClr val="353535">
              <a:alpha val="11372"/>
            </a:srgbClr>
          </a:solidFill>
          <a:ln>
            <a:noFill/>
          </a:ln>
        </p:spPr>
      </p:sp>
      <p:sp>
        <p:nvSpPr>
          <p:cNvPr id="151" name="Google Shape;151;p5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52" name="Google Shape;152;p5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3" name="Google Shape;153;p5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38">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2188966" y="2589863"/>
            <a:ext cx="5107185" cy="5108862"/>
          </a:xfrm>
          <a:custGeom>
            <a:avLst/>
            <a:gdLst>
              <a:gd name="connsiteX0" fmla="*/ 2226853 w 5107185"/>
              <a:gd name="connsiteY0" fmla="*/ 4448679 h 5108860"/>
              <a:gd name="connsiteX1" fmla="*/ 2887034 w 5107185"/>
              <a:gd name="connsiteY1" fmla="*/ 4448679 h 5108860"/>
              <a:gd name="connsiteX2" fmla="*/ 2887034 w 5107185"/>
              <a:gd name="connsiteY2" fmla="*/ 5108860 h 5108860"/>
              <a:gd name="connsiteX3" fmla="*/ 2226853 w 5107185"/>
              <a:gd name="connsiteY3" fmla="*/ 5108860 h 5108860"/>
              <a:gd name="connsiteX4" fmla="*/ 11729 w 5107185"/>
              <a:gd name="connsiteY4" fmla="*/ 4448679 h 5108860"/>
              <a:gd name="connsiteX5" fmla="*/ 671910 w 5107185"/>
              <a:gd name="connsiteY5" fmla="*/ 4448679 h 5108860"/>
              <a:gd name="connsiteX6" fmla="*/ 671910 w 5107185"/>
              <a:gd name="connsiteY6" fmla="*/ 5108860 h 5108860"/>
              <a:gd name="connsiteX7" fmla="*/ 11729 w 5107185"/>
              <a:gd name="connsiteY7" fmla="*/ 5108860 h 5108860"/>
              <a:gd name="connsiteX8" fmla="*/ 4441977 w 5107185"/>
              <a:gd name="connsiteY8" fmla="*/ 4441977 h 5108860"/>
              <a:gd name="connsiteX9" fmla="*/ 5100483 w 5107185"/>
              <a:gd name="connsiteY9" fmla="*/ 4441977 h 5108860"/>
              <a:gd name="connsiteX10" fmla="*/ 5100483 w 5107185"/>
              <a:gd name="connsiteY10" fmla="*/ 5102158 h 5108860"/>
              <a:gd name="connsiteX11" fmla="*/ 4441977 w 5107185"/>
              <a:gd name="connsiteY11" fmla="*/ 5102158 h 5108860"/>
              <a:gd name="connsiteX12" fmla="*/ 3703043 w 5107185"/>
              <a:gd name="connsiteY12" fmla="*/ 4441977 h 5108860"/>
              <a:gd name="connsiteX13" fmla="*/ 4363224 w 5107185"/>
              <a:gd name="connsiteY13" fmla="*/ 4441977 h 5108860"/>
              <a:gd name="connsiteX14" fmla="*/ 4363224 w 5107185"/>
              <a:gd name="connsiteY14" fmla="*/ 5102158 h 5108860"/>
              <a:gd name="connsiteX15" fmla="*/ 3703043 w 5107185"/>
              <a:gd name="connsiteY15" fmla="*/ 5102158 h 5108860"/>
              <a:gd name="connsiteX16" fmla="*/ 2965786 w 5107185"/>
              <a:gd name="connsiteY16" fmla="*/ 4441977 h 5108860"/>
              <a:gd name="connsiteX17" fmla="*/ 3624292 w 5107185"/>
              <a:gd name="connsiteY17" fmla="*/ 4441977 h 5108860"/>
              <a:gd name="connsiteX18" fmla="*/ 3624292 w 5107185"/>
              <a:gd name="connsiteY18" fmla="*/ 5102158 h 5108860"/>
              <a:gd name="connsiteX19" fmla="*/ 2965786 w 5107185"/>
              <a:gd name="connsiteY19" fmla="*/ 5102158 h 5108860"/>
              <a:gd name="connsiteX20" fmla="*/ 1489595 w 5107185"/>
              <a:gd name="connsiteY20" fmla="*/ 4441977 h 5108860"/>
              <a:gd name="connsiteX21" fmla="*/ 2148101 w 5107185"/>
              <a:gd name="connsiteY21" fmla="*/ 4441977 h 5108860"/>
              <a:gd name="connsiteX22" fmla="*/ 2148101 w 5107185"/>
              <a:gd name="connsiteY22" fmla="*/ 5102158 h 5108860"/>
              <a:gd name="connsiteX23" fmla="*/ 1489595 w 5107185"/>
              <a:gd name="connsiteY23" fmla="*/ 5102158 h 5108860"/>
              <a:gd name="connsiteX24" fmla="*/ 750661 w 5107185"/>
              <a:gd name="connsiteY24" fmla="*/ 4441977 h 5108860"/>
              <a:gd name="connsiteX25" fmla="*/ 1409167 w 5107185"/>
              <a:gd name="connsiteY25" fmla="*/ 4441977 h 5108860"/>
              <a:gd name="connsiteX26" fmla="*/ 1409167 w 5107185"/>
              <a:gd name="connsiteY26" fmla="*/ 5102158 h 5108860"/>
              <a:gd name="connsiteX27" fmla="*/ 750661 w 5107185"/>
              <a:gd name="connsiteY27" fmla="*/ 5102158 h 5108860"/>
              <a:gd name="connsiteX28" fmla="*/ 3703043 w 5107185"/>
              <a:gd name="connsiteY28" fmla="*/ 3708071 h 5108860"/>
              <a:gd name="connsiteX29" fmla="*/ 4363224 w 5107185"/>
              <a:gd name="connsiteY29" fmla="*/ 3708071 h 5108860"/>
              <a:gd name="connsiteX30" fmla="*/ 4363224 w 5107185"/>
              <a:gd name="connsiteY30" fmla="*/ 4368252 h 5108860"/>
              <a:gd name="connsiteX31" fmla="*/ 3703043 w 5107185"/>
              <a:gd name="connsiteY31" fmla="*/ 4368252 h 5108860"/>
              <a:gd name="connsiteX32" fmla="*/ 4441977 w 5107185"/>
              <a:gd name="connsiteY32" fmla="*/ 3701368 h 5108860"/>
              <a:gd name="connsiteX33" fmla="*/ 5100483 w 5107185"/>
              <a:gd name="connsiteY33" fmla="*/ 3701368 h 5108860"/>
              <a:gd name="connsiteX34" fmla="*/ 5100483 w 5107185"/>
              <a:gd name="connsiteY34" fmla="*/ 4363225 h 5108860"/>
              <a:gd name="connsiteX35" fmla="*/ 4441977 w 5107185"/>
              <a:gd name="connsiteY35" fmla="*/ 4363225 h 5108860"/>
              <a:gd name="connsiteX36" fmla="*/ 2965786 w 5107185"/>
              <a:gd name="connsiteY36" fmla="*/ 3701368 h 5108860"/>
              <a:gd name="connsiteX37" fmla="*/ 3624292 w 5107185"/>
              <a:gd name="connsiteY37" fmla="*/ 3701368 h 5108860"/>
              <a:gd name="connsiteX38" fmla="*/ 3624292 w 5107185"/>
              <a:gd name="connsiteY38" fmla="*/ 4363225 h 5108860"/>
              <a:gd name="connsiteX39" fmla="*/ 2965786 w 5107185"/>
              <a:gd name="connsiteY39" fmla="*/ 4363225 h 5108860"/>
              <a:gd name="connsiteX40" fmla="*/ 2226853 w 5107185"/>
              <a:gd name="connsiteY40" fmla="*/ 3701368 h 5108860"/>
              <a:gd name="connsiteX41" fmla="*/ 2887034 w 5107185"/>
              <a:gd name="connsiteY41" fmla="*/ 3701368 h 5108860"/>
              <a:gd name="connsiteX42" fmla="*/ 2887034 w 5107185"/>
              <a:gd name="connsiteY42" fmla="*/ 4363225 h 5108860"/>
              <a:gd name="connsiteX43" fmla="*/ 2226853 w 5107185"/>
              <a:gd name="connsiteY43" fmla="*/ 4363225 h 5108860"/>
              <a:gd name="connsiteX44" fmla="*/ 1489595 w 5107185"/>
              <a:gd name="connsiteY44" fmla="*/ 3701368 h 5108860"/>
              <a:gd name="connsiteX45" fmla="*/ 2148101 w 5107185"/>
              <a:gd name="connsiteY45" fmla="*/ 3701368 h 5108860"/>
              <a:gd name="connsiteX46" fmla="*/ 2148101 w 5107185"/>
              <a:gd name="connsiteY46" fmla="*/ 4363225 h 5108860"/>
              <a:gd name="connsiteX47" fmla="*/ 1489595 w 5107185"/>
              <a:gd name="connsiteY47" fmla="*/ 4363225 h 5108860"/>
              <a:gd name="connsiteX48" fmla="*/ 750661 w 5107185"/>
              <a:gd name="connsiteY48" fmla="*/ 3701368 h 5108860"/>
              <a:gd name="connsiteX49" fmla="*/ 1409167 w 5107185"/>
              <a:gd name="connsiteY49" fmla="*/ 3701368 h 5108860"/>
              <a:gd name="connsiteX50" fmla="*/ 1409167 w 5107185"/>
              <a:gd name="connsiteY50" fmla="*/ 4363225 h 5108860"/>
              <a:gd name="connsiteX51" fmla="*/ 750661 w 5107185"/>
              <a:gd name="connsiteY51" fmla="*/ 4363225 h 5108860"/>
              <a:gd name="connsiteX52" fmla="*/ 11729 w 5107185"/>
              <a:gd name="connsiteY52" fmla="*/ 3701368 h 5108860"/>
              <a:gd name="connsiteX53" fmla="*/ 671910 w 5107185"/>
              <a:gd name="connsiteY53" fmla="*/ 3701368 h 5108860"/>
              <a:gd name="connsiteX54" fmla="*/ 671910 w 5107185"/>
              <a:gd name="connsiteY54" fmla="*/ 4363225 h 5108860"/>
              <a:gd name="connsiteX55" fmla="*/ 11729 w 5107185"/>
              <a:gd name="connsiteY55" fmla="*/ 4363225 h 5108860"/>
              <a:gd name="connsiteX56" fmla="*/ 1489595 w 5107185"/>
              <a:gd name="connsiteY56" fmla="*/ 2967462 h 5108860"/>
              <a:gd name="connsiteX57" fmla="*/ 2148101 w 5107185"/>
              <a:gd name="connsiteY57" fmla="*/ 2967462 h 5108860"/>
              <a:gd name="connsiteX58" fmla="*/ 2148101 w 5107185"/>
              <a:gd name="connsiteY58" fmla="*/ 3627643 h 5108860"/>
              <a:gd name="connsiteX59" fmla="*/ 1489595 w 5107185"/>
              <a:gd name="connsiteY59" fmla="*/ 3627643 h 5108860"/>
              <a:gd name="connsiteX60" fmla="*/ 11730 w 5107185"/>
              <a:gd name="connsiteY60" fmla="*/ 2967462 h 5108860"/>
              <a:gd name="connsiteX61" fmla="*/ 671910 w 5107185"/>
              <a:gd name="connsiteY61" fmla="*/ 2967462 h 5108860"/>
              <a:gd name="connsiteX62" fmla="*/ 671910 w 5107185"/>
              <a:gd name="connsiteY62" fmla="*/ 3627643 h 5108860"/>
              <a:gd name="connsiteX63" fmla="*/ 11730 w 5107185"/>
              <a:gd name="connsiteY63" fmla="*/ 3627643 h 5108860"/>
              <a:gd name="connsiteX64" fmla="*/ 4441977 w 5107185"/>
              <a:gd name="connsiteY64" fmla="*/ 2960760 h 5108860"/>
              <a:gd name="connsiteX65" fmla="*/ 5100483 w 5107185"/>
              <a:gd name="connsiteY65" fmla="*/ 2960760 h 5108860"/>
              <a:gd name="connsiteX66" fmla="*/ 5100483 w 5107185"/>
              <a:gd name="connsiteY66" fmla="*/ 3622617 h 5108860"/>
              <a:gd name="connsiteX67" fmla="*/ 4441977 w 5107185"/>
              <a:gd name="connsiteY67" fmla="*/ 3622617 h 5108860"/>
              <a:gd name="connsiteX68" fmla="*/ 3703043 w 5107185"/>
              <a:gd name="connsiteY68" fmla="*/ 2960760 h 5108860"/>
              <a:gd name="connsiteX69" fmla="*/ 4363224 w 5107185"/>
              <a:gd name="connsiteY69" fmla="*/ 2960760 h 5108860"/>
              <a:gd name="connsiteX70" fmla="*/ 4363224 w 5107185"/>
              <a:gd name="connsiteY70" fmla="*/ 3622617 h 5108860"/>
              <a:gd name="connsiteX71" fmla="*/ 3703043 w 5107185"/>
              <a:gd name="connsiteY71" fmla="*/ 3622617 h 5108860"/>
              <a:gd name="connsiteX72" fmla="*/ 2965786 w 5107185"/>
              <a:gd name="connsiteY72" fmla="*/ 2960760 h 5108860"/>
              <a:gd name="connsiteX73" fmla="*/ 3624292 w 5107185"/>
              <a:gd name="connsiteY73" fmla="*/ 2960760 h 5108860"/>
              <a:gd name="connsiteX74" fmla="*/ 3624292 w 5107185"/>
              <a:gd name="connsiteY74" fmla="*/ 3622617 h 5108860"/>
              <a:gd name="connsiteX75" fmla="*/ 2965786 w 5107185"/>
              <a:gd name="connsiteY75" fmla="*/ 3622617 h 5108860"/>
              <a:gd name="connsiteX76" fmla="*/ 2226853 w 5107185"/>
              <a:gd name="connsiteY76" fmla="*/ 2960760 h 5108860"/>
              <a:gd name="connsiteX77" fmla="*/ 2887034 w 5107185"/>
              <a:gd name="connsiteY77" fmla="*/ 2960760 h 5108860"/>
              <a:gd name="connsiteX78" fmla="*/ 2887034 w 5107185"/>
              <a:gd name="connsiteY78" fmla="*/ 3622617 h 5108860"/>
              <a:gd name="connsiteX79" fmla="*/ 2226853 w 5107185"/>
              <a:gd name="connsiteY79" fmla="*/ 3622617 h 5108860"/>
              <a:gd name="connsiteX80" fmla="*/ 750661 w 5107185"/>
              <a:gd name="connsiteY80" fmla="*/ 2960760 h 5108860"/>
              <a:gd name="connsiteX81" fmla="*/ 1409167 w 5107185"/>
              <a:gd name="connsiteY81" fmla="*/ 2960760 h 5108860"/>
              <a:gd name="connsiteX82" fmla="*/ 1409167 w 5107185"/>
              <a:gd name="connsiteY82" fmla="*/ 3622617 h 5108860"/>
              <a:gd name="connsiteX83" fmla="*/ 750661 w 5107185"/>
              <a:gd name="connsiteY83" fmla="*/ 3622617 h 5108860"/>
              <a:gd name="connsiteX84" fmla="*/ 2965786 w 5107185"/>
              <a:gd name="connsiteY84" fmla="*/ 2226853 h 5108860"/>
              <a:gd name="connsiteX85" fmla="*/ 3624292 w 5107185"/>
              <a:gd name="connsiteY85" fmla="*/ 2226853 h 5108860"/>
              <a:gd name="connsiteX86" fmla="*/ 3624292 w 5107185"/>
              <a:gd name="connsiteY86" fmla="*/ 2888710 h 5108860"/>
              <a:gd name="connsiteX87" fmla="*/ 2965786 w 5107185"/>
              <a:gd name="connsiteY87" fmla="*/ 2888710 h 5108860"/>
              <a:gd name="connsiteX88" fmla="*/ 750661 w 5107185"/>
              <a:gd name="connsiteY88" fmla="*/ 2226853 h 5108860"/>
              <a:gd name="connsiteX89" fmla="*/ 1409167 w 5107185"/>
              <a:gd name="connsiteY89" fmla="*/ 2226853 h 5108860"/>
              <a:gd name="connsiteX90" fmla="*/ 1409167 w 5107185"/>
              <a:gd name="connsiteY90" fmla="*/ 2888710 h 5108860"/>
              <a:gd name="connsiteX91" fmla="*/ 750661 w 5107185"/>
              <a:gd name="connsiteY91" fmla="*/ 2888710 h 5108860"/>
              <a:gd name="connsiteX92" fmla="*/ 4441977 w 5107185"/>
              <a:gd name="connsiteY92" fmla="*/ 2220151 h 5108860"/>
              <a:gd name="connsiteX93" fmla="*/ 5100483 w 5107185"/>
              <a:gd name="connsiteY93" fmla="*/ 2220151 h 5108860"/>
              <a:gd name="connsiteX94" fmla="*/ 5100483 w 5107185"/>
              <a:gd name="connsiteY94" fmla="*/ 2882008 h 5108860"/>
              <a:gd name="connsiteX95" fmla="*/ 4441977 w 5107185"/>
              <a:gd name="connsiteY95" fmla="*/ 2882008 h 5108860"/>
              <a:gd name="connsiteX96" fmla="*/ 3703043 w 5107185"/>
              <a:gd name="connsiteY96" fmla="*/ 2220151 h 5108860"/>
              <a:gd name="connsiteX97" fmla="*/ 4363224 w 5107185"/>
              <a:gd name="connsiteY97" fmla="*/ 2220151 h 5108860"/>
              <a:gd name="connsiteX98" fmla="*/ 4363224 w 5107185"/>
              <a:gd name="connsiteY98" fmla="*/ 2882008 h 5108860"/>
              <a:gd name="connsiteX99" fmla="*/ 3703043 w 5107185"/>
              <a:gd name="connsiteY99" fmla="*/ 2882008 h 5108860"/>
              <a:gd name="connsiteX100" fmla="*/ 2226853 w 5107185"/>
              <a:gd name="connsiteY100" fmla="*/ 2220151 h 5108860"/>
              <a:gd name="connsiteX101" fmla="*/ 2887034 w 5107185"/>
              <a:gd name="connsiteY101" fmla="*/ 2220151 h 5108860"/>
              <a:gd name="connsiteX102" fmla="*/ 2887034 w 5107185"/>
              <a:gd name="connsiteY102" fmla="*/ 2882008 h 5108860"/>
              <a:gd name="connsiteX103" fmla="*/ 2226853 w 5107185"/>
              <a:gd name="connsiteY103" fmla="*/ 2882008 h 5108860"/>
              <a:gd name="connsiteX104" fmla="*/ 1489595 w 5107185"/>
              <a:gd name="connsiteY104" fmla="*/ 2220151 h 5108860"/>
              <a:gd name="connsiteX105" fmla="*/ 2148101 w 5107185"/>
              <a:gd name="connsiteY105" fmla="*/ 2220151 h 5108860"/>
              <a:gd name="connsiteX106" fmla="*/ 2148101 w 5107185"/>
              <a:gd name="connsiteY106" fmla="*/ 2882008 h 5108860"/>
              <a:gd name="connsiteX107" fmla="*/ 1489595 w 5107185"/>
              <a:gd name="connsiteY107" fmla="*/ 2882008 h 5108860"/>
              <a:gd name="connsiteX108" fmla="*/ 11730 w 5107185"/>
              <a:gd name="connsiteY108" fmla="*/ 2220151 h 5108860"/>
              <a:gd name="connsiteX109" fmla="*/ 671910 w 5107185"/>
              <a:gd name="connsiteY109" fmla="*/ 2220151 h 5108860"/>
              <a:gd name="connsiteX110" fmla="*/ 671910 w 5107185"/>
              <a:gd name="connsiteY110" fmla="*/ 2882008 h 5108860"/>
              <a:gd name="connsiteX111" fmla="*/ 11730 w 5107185"/>
              <a:gd name="connsiteY111" fmla="*/ 2882008 h 5108860"/>
              <a:gd name="connsiteX112" fmla="*/ 4441977 w 5107185"/>
              <a:gd name="connsiteY112" fmla="*/ 1481217 h 5108860"/>
              <a:gd name="connsiteX113" fmla="*/ 5100483 w 5107185"/>
              <a:gd name="connsiteY113" fmla="*/ 1481217 h 5108860"/>
              <a:gd name="connsiteX114" fmla="*/ 5100483 w 5107185"/>
              <a:gd name="connsiteY114" fmla="*/ 2141398 h 5108860"/>
              <a:gd name="connsiteX115" fmla="*/ 4441977 w 5107185"/>
              <a:gd name="connsiteY115" fmla="*/ 2141398 h 5108860"/>
              <a:gd name="connsiteX116" fmla="*/ 3703043 w 5107185"/>
              <a:gd name="connsiteY116" fmla="*/ 1481217 h 5108860"/>
              <a:gd name="connsiteX117" fmla="*/ 4363224 w 5107185"/>
              <a:gd name="connsiteY117" fmla="*/ 1481217 h 5108860"/>
              <a:gd name="connsiteX118" fmla="*/ 4363224 w 5107185"/>
              <a:gd name="connsiteY118" fmla="*/ 2141398 h 5108860"/>
              <a:gd name="connsiteX119" fmla="*/ 3703043 w 5107185"/>
              <a:gd name="connsiteY119" fmla="*/ 2141398 h 5108860"/>
              <a:gd name="connsiteX120" fmla="*/ 2965786 w 5107185"/>
              <a:gd name="connsiteY120" fmla="*/ 1481217 h 5108860"/>
              <a:gd name="connsiteX121" fmla="*/ 3624292 w 5107185"/>
              <a:gd name="connsiteY121" fmla="*/ 1481217 h 5108860"/>
              <a:gd name="connsiteX122" fmla="*/ 3624292 w 5107185"/>
              <a:gd name="connsiteY122" fmla="*/ 2141398 h 5108860"/>
              <a:gd name="connsiteX123" fmla="*/ 2965786 w 5107185"/>
              <a:gd name="connsiteY123" fmla="*/ 2141398 h 5108860"/>
              <a:gd name="connsiteX124" fmla="*/ 2226853 w 5107185"/>
              <a:gd name="connsiteY124" fmla="*/ 1481217 h 5108860"/>
              <a:gd name="connsiteX125" fmla="*/ 2887034 w 5107185"/>
              <a:gd name="connsiteY125" fmla="*/ 1481217 h 5108860"/>
              <a:gd name="connsiteX126" fmla="*/ 2887034 w 5107185"/>
              <a:gd name="connsiteY126" fmla="*/ 2141398 h 5108860"/>
              <a:gd name="connsiteX127" fmla="*/ 2226853 w 5107185"/>
              <a:gd name="connsiteY127" fmla="*/ 2141398 h 5108860"/>
              <a:gd name="connsiteX128" fmla="*/ 1489595 w 5107185"/>
              <a:gd name="connsiteY128" fmla="*/ 1481217 h 5108860"/>
              <a:gd name="connsiteX129" fmla="*/ 2148101 w 5107185"/>
              <a:gd name="connsiteY129" fmla="*/ 1481217 h 5108860"/>
              <a:gd name="connsiteX130" fmla="*/ 2148101 w 5107185"/>
              <a:gd name="connsiteY130" fmla="*/ 2141398 h 5108860"/>
              <a:gd name="connsiteX131" fmla="*/ 1489595 w 5107185"/>
              <a:gd name="connsiteY131" fmla="*/ 2141398 h 5108860"/>
              <a:gd name="connsiteX132" fmla="*/ 750661 w 5107185"/>
              <a:gd name="connsiteY132" fmla="*/ 1481217 h 5108860"/>
              <a:gd name="connsiteX133" fmla="*/ 1409167 w 5107185"/>
              <a:gd name="connsiteY133" fmla="*/ 1481217 h 5108860"/>
              <a:gd name="connsiteX134" fmla="*/ 1409167 w 5107185"/>
              <a:gd name="connsiteY134" fmla="*/ 2141398 h 5108860"/>
              <a:gd name="connsiteX135" fmla="*/ 750661 w 5107185"/>
              <a:gd name="connsiteY135" fmla="*/ 2141398 h 5108860"/>
              <a:gd name="connsiteX136" fmla="*/ 11730 w 5107185"/>
              <a:gd name="connsiteY136" fmla="*/ 1481217 h 5108860"/>
              <a:gd name="connsiteX137" fmla="*/ 671910 w 5107185"/>
              <a:gd name="connsiteY137" fmla="*/ 1481217 h 5108860"/>
              <a:gd name="connsiteX138" fmla="*/ 671910 w 5107185"/>
              <a:gd name="connsiteY138" fmla="*/ 2141398 h 5108860"/>
              <a:gd name="connsiteX139" fmla="*/ 11730 w 5107185"/>
              <a:gd name="connsiteY139" fmla="*/ 2141398 h 5108860"/>
              <a:gd name="connsiteX140" fmla="*/ 4441977 w 5107185"/>
              <a:gd name="connsiteY140" fmla="*/ 740609 h 5108860"/>
              <a:gd name="connsiteX141" fmla="*/ 5100483 w 5107185"/>
              <a:gd name="connsiteY141" fmla="*/ 740609 h 5108860"/>
              <a:gd name="connsiteX142" fmla="*/ 5100483 w 5107185"/>
              <a:gd name="connsiteY142" fmla="*/ 1400790 h 5108860"/>
              <a:gd name="connsiteX143" fmla="*/ 4441977 w 5107185"/>
              <a:gd name="connsiteY143" fmla="*/ 1400790 h 5108860"/>
              <a:gd name="connsiteX144" fmla="*/ 3703043 w 5107185"/>
              <a:gd name="connsiteY144" fmla="*/ 740609 h 5108860"/>
              <a:gd name="connsiteX145" fmla="*/ 4363224 w 5107185"/>
              <a:gd name="connsiteY145" fmla="*/ 740609 h 5108860"/>
              <a:gd name="connsiteX146" fmla="*/ 4363224 w 5107185"/>
              <a:gd name="connsiteY146" fmla="*/ 1400790 h 5108860"/>
              <a:gd name="connsiteX147" fmla="*/ 3703043 w 5107185"/>
              <a:gd name="connsiteY147" fmla="*/ 1400790 h 5108860"/>
              <a:gd name="connsiteX148" fmla="*/ 2972488 w 5107185"/>
              <a:gd name="connsiteY148" fmla="*/ 740609 h 5108860"/>
              <a:gd name="connsiteX149" fmla="*/ 3630994 w 5107185"/>
              <a:gd name="connsiteY149" fmla="*/ 740609 h 5108860"/>
              <a:gd name="connsiteX150" fmla="*/ 3630994 w 5107185"/>
              <a:gd name="connsiteY150" fmla="*/ 1400790 h 5108860"/>
              <a:gd name="connsiteX151" fmla="*/ 2972488 w 5107185"/>
              <a:gd name="connsiteY151" fmla="*/ 1400790 h 5108860"/>
              <a:gd name="connsiteX152" fmla="*/ 2226853 w 5107185"/>
              <a:gd name="connsiteY152" fmla="*/ 740609 h 5108860"/>
              <a:gd name="connsiteX153" fmla="*/ 2887034 w 5107185"/>
              <a:gd name="connsiteY153" fmla="*/ 740609 h 5108860"/>
              <a:gd name="connsiteX154" fmla="*/ 2887034 w 5107185"/>
              <a:gd name="connsiteY154" fmla="*/ 1400790 h 5108860"/>
              <a:gd name="connsiteX155" fmla="*/ 2226853 w 5107185"/>
              <a:gd name="connsiteY155" fmla="*/ 1400790 h 5108860"/>
              <a:gd name="connsiteX156" fmla="*/ 1489595 w 5107185"/>
              <a:gd name="connsiteY156" fmla="*/ 740609 h 5108860"/>
              <a:gd name="connsiteX157" fmla="*/ 2148101 w 5107185"/>
              <a:gd name="connsiteY157" fmla="*/ 740609 h 5108860"/>
              <a:gd name="connsiteX158" fmla="*/ 2148101 w 5107185"/>
              <a:gd name="connsiteY158" fmla="*/ 1400790 h 5108860"/>
              <a:gd name="connsiteX159" fmla="*/ 1489595 w 5107185"/>
              <a:gd name="connsiteY159" fmla="*/ 1400790 h 5108860"/>
              <a:gd name="connsiteX160" fmla="*/ 750661 w 5107185"/>
              <a:gd name="connsiteY160" fmla="*/ 740609 h 5108860"/>
              <a:gd name="connsiteX161" fmla="*/ 1409167 w 5107185"/>
              <a:gd name="connsiteY161" fmla="*/ 740609 h 5108860"/>
              <a:gd name="connsiteX162" fmla="*/ 1409167 w 5107185"/>
              <a:gd name="connsiteY162" fmla="*/ 1400790 h 5108860"/>
              <a:gd name="connsiteX163" fmla="*/ 750661 w 5107185"/>
              <a:gd name="connsiteY163" fmla="*/ 1400790 h 5108860"/>
              <a:gd name="connsiteX164" fmla="*/ 11730 w 5107185"/>
              <a:gd name="connsiteY164" fmla="*/ 733906 h 5108860"/>
              <a:gd name="connsiteX165" fmla="*/ 671910 w 5107185"/>
              <a:gd name="connsiteY165" fmla="*/ 733906 h 5108860"/>
              <a:gd name="connsiteX166" fmla="*/ 671910 w 5107185"/>
              <a:gd name="connsiteY166" fmla="*/ 1395763 h 5108860"/>
              <a:gd name="connsiteX167" fmla="*/ 11730 w 5107185"/>
              <a:gd name="connsiteY167" fmla="*/ 1395763 h 5108860"/>
              <a:gd name="connsiteX168" fmla="*/ 4448679 w 5107185"/>
              <a:gd name="connsiteY168" fmla="*/ 0 h 5108860"/>
              <a:gd name="connsiteX169" fmla="*/ 5107185 w 5107185"/>
              <a:gd name="connsiteY169" fmla="*/ 0 h 5108860"/>
              <a:gd name="connsiteX170" fmla="*/ 5107185 w 5107185"/>
              <a:gd name="connsiteY170" fmla="*/ 660181 h 5108860"/>
              <a:gd name="connsiteX171" fmla="*/ 4448679 w 5107185"/>
              <a:gd name="connsiteY171" fmla="*/ 660181 h 5108860"/>
              <a:gd name="connsiteX172" fmla="*/ 3703043 w 5107185"/>
              <a:gd name="connsiteY172" fmla="*/ 0 h 5108860"/>
              <a:gd name="connsiteX173" fmla="*/ 4363224 w 5107185"/>
              <a:gd name="connsiteY173" fmla="*/ 0 h 5108860"/>
              <a:gd name="connsiteX174" fmla="*/ 4363224 w 5107185"/>
              <a:gd name="connsiteY174" fmla="*/ 660181 h 5108860"/>
              <a:gd name="connsiteX175" fmla="*/ 3703043 w 5107185"/>
              <a:gd name="connsiteY175" fmla="*/ 660181 h 5108860"/>
              <a:gd name="connsiteX176" fmla="*/ 2965786 w 5107185"/>
              <a:gd name="connsiteY176" fmla="*/ 0 h 5108860"/>
              <a:gd name="connsiteX177" fmla="*/ 3624292 w 5107185"/>
              <a:gd name="connsiteY177" fmla="*/ 0 h 5108860"/>
              <a:gd name="connsiteX178" fmla="*/ 3624292 w 5107185"/>
              <a:gd name="connsiteY178" fmla="*/ 660181 h 5108860"/>
              <a:gd name="connsiteX179" fmla="*/ 2965786 w 5107185"/>
              <a:gd name="connsiteY179" fmla="*/ 660181 h 5108860"/>
              <a:gd name="connsiteX180" fmla="*/ 2226853 w 5107185"/>
              <a:gd name="connsiteY180" fmla="*/ 0 h 5108860"/>
              <a:gd name="connsiteX181" fmla="*/ 2887034 w 5107185"/>
              <a:gd name="connsiteY181" fmla="*/ 0 h 5108860"/>
              <a:gd name="connsiteX182" fmla="*/ 2887034 w 5107185"/>
              <a:gd name="connsiteY182" fmla="*/ 660181 h 5108860"/>
              <a:gd name="connsiteX183" fmla="*/ 2226853 w 5107185"/>
              <a:gd name="connsiteY183" fmla="*/ 660181 h 5108860"/>
              <a:gd name="connsiteX184" fmla="*/ 1489595 w 5107185"/>
              <a:gd name="connsiteY184" fmla="*/ 0 h 5108860"/>
              <a:gd name="connsiteX185" fmla="*/ 2148101 w 5107185"/>
              <a:gd name="connsiteY185" fmla="*/ 0 h 5108860"/>
              <a:gd name="connsiteX186" fmla="*/ 2148101 w 5107185"/>
              <a:gd name="connsiteY186" fmla="*/ 660181 h 5108860"/>
              <a:gd name="connsiteX187" fmla="*/ 1489595 w 5107185"/>
              <a:gd name="connsiteY187" fmla="*/ 660181 h 5108860"/>
              <a:gd name="connsiteX188" fmla="*/ 743959 w 5107185"/>
              <a:gd name="connsiteY188" fmla="*/ 0 h 5108860"/>
              <a:gd name="connsiteX189" fmla="*/ 1404140 w 5107185"/>
              <a:gd name="connsiteY189" fmla="*/ 0 h 5108860"/>
              <a:gd name="connsiteX190" fmla="*/ 1404140 w 5107185"/>
              <a:gd name="connsiteY190" fmla="*/ 660181 h 5108860"/>
              <a:gd name="connsiteX191" fmla="*/ 743959 w 5107185"/>
              <a:gd name="connsiteY191" fmla="*/ 660181 h 5108860"/>
              <a:gd name="connsiteX192" fmla="*/ 0 w 5107185"/>
              <a:gd name="connsiteY192" fmla="*/ 0 h 5108860"/>
              <a:gd name="connsiteX193" fmla="*/ 658505 w 5107185"/>
              <a:gd name="connsiteY193" fmla="*/ 0 h 5108860"/>
              <a:gd name="connsiteX194" fmla="*/ 658505 w 5107185"/>
              <a:gd name="connsiteY194" fmla="*/ 660181 h 5108860"/>
              <a:gd name="connsiteX195" fmla="*/ 0 w 5107185"/>
              <a:gd name="connsiteY195" fmla="*/ 660181 h 510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5107185" h="5108860">
                <a:moveTo>
                  <a:pt x="2226853" y="4448679"/>
                </a:moveTo>
                <a:lnTo>
                  <a:pt x="2887034" y="4448679"/>
                </a:lnTo>
                <a:lnTo>
                  <a:pt x="2887034" y="5108860"/>
                </a:lnTo>
                <a:lnTo>
                  <a:pt x="2226853" y="5108860"/>
                </a:lnTo>
                <a:close/>
                <a:moveTo>
                  <a:pt x="11729" y="4448679"/>
                </a:moveTo>
                <a:lnTo>
                  <a:pt x="671910" y="4448679"/>
                </a:lnTo>
                <a:lnTo>
                  <a:pt x="671910" y="5108860"/>
                </a:lnTo>
                <a:lnTo>
                  <a:pt x="11729" y="5108860"/>
                </a:lnTo>
                <a:close/>
                <a:moveTo>
                  <a:pt x="4441977" y="4441977"/>
                </a:moveTo>
                <a:lnTo>
                  <a:pt x="5100483" y="4441977"/>
                </a:lnTo>
                <a:lnTo>
                  <a:pt x="5100483" y="5102158"/>
                </a:lnTo>
                <a:lnTo>
                  <a:pt x="4441977" y="5102158"/>
                </a:lnTo>
                <a:close/>
                <a:moveTo>
                  <a:pt x="3703043" y="4441977"/>
                </a:moveTo>
                <a:lnTo>
                  <a:pt x="4363224" y="4441977"/>
                </a:lnTo>
                <a:lnTo>
                  <a:pt x="4363224" y="5102158"/>
                </a:lnTo>
                <a:lnTo>
                  <a:pt x="3703043" y="5102158"/>
                </a:lnTo>
                <a:close/>
                <a:moveTo>
                  <a:pt x="2965786" y="4441977"/>
                </a:moveTo>
                <a:lnTo>
                  <a:pt x="3624292" y="4441977"/>
                </a:lnTo>
                <a:lnTo>
                  <a:pt x="3624292" y="5102158"/>
                </a:lnTo>
                <a:lnTo>
                  <a:pt x="2965786" y="5102158"/>
                </a:lnTo>
                <a:close/>
                <a:moveTo>
                  <a:pt x="1489595" y="4441977"/>
                </a:moveTo>
                <a:lnTo>
                  <a:pt x="2148101" y="4441977"/>
                </a:lnTo>
                <a:lnTo>
                  <a:pt x="2148101" y="5102158"/>
                </a:lnTo>
                <a:lnTo>
                  <a:pt x="1489595" y="5102158"/>
                </a:lnTo>
                <a:close/>
                <a:moveTo>
                  <a:pt x="750661" y="4441977"/>
                </a:moveTo>
                <a:lnTo>
                  <a:pt x="1409167" y="4441977"/>
                </a:lnTo>
                <a:lnTo>
                  <a:pt x="1409167" y="5102158"/>
                </a:lnTo>
                <a:lnTo>
                  <a:pt x="750661" y="5102158"/>
                </a:lnTo>
                <a:close/>
                <a:moveTo>
                  <a:pt x="3703043" y="3708071"/>
                </a:moveTo>
                <a:lnTo>
                  <a:pt x="4363224" y="3708071"/>
                </a:lnTo>
                <a:lnTo>
                  <a:pt x="4363224" y="4368252"/>
                </a:lnTo>
                <a:lnTo>
                  <a:pt x="3703043" y="4368252"/>
                </a:lnTo>
                <a:close/>
                <a:moveTo>
                  <a:pt x="4441977" y="3701368"/>
                </a:moveTo>
                <a:lnTo>
                  <a:pt x="5100483" y="3701368"/>
                </a:lnTo>
                <a:lnTo>
                  <a:pt x="5100483" y="4363225"/>
                </a:lnTo>
                <a:lnTo>
                  <a:pt x="4441977" y="4363225"/>
                </a:lnTo>
                <a:close/>
                <a:moveTo>
                  <a:pt x="2965786" y="3701368"/>
                </a:moveTo>
                <a:lnTo>
                  <a:pt x="3624292" y="3701368"/>
                </a:lnTo>
                <a:lnTo>
                  <a:pt x="3624292" y="4363225"/>
                </a:lnTo>
                <a:lnTo>
                  <a:pt x="2965786" y="4363225"/>
                </a:lnTo>
                <a:close/>
                <a:moveTo>
                  <a:pt x="2226853" y="3701368"/>
                </a:moveTo>
                <a:lnTo>
                  <a:pt x="2887034" y="3701368"/>
                </a:lnTo>
                <a:lnTo>
                  <a:pt x="2887034" y="4363225"/>
                </a:lnTo>
                <a:lnTo>
                  <a:pt x="2226853" y="4363225"/>
                </a:lnTo>
                <a:close/>
                <a:moveTo>
                  <a:pt x="1489595" y="3701368"/>
                </a:moveTo>
                <a:lnTo>
                  <a:pt x="2148101" y="3701368"/>
                </a:lnTo>
                <a:lnTo>
                  <a:pt x="2148101" y="4363225"/>
                </a:lnTo>
                <a:lnTo>
                  <a:pt x="1489595" y="4363225"/>
                </a:lnTo>
                <a:close/>
                <a:moveTo>
                  <a:pt x="750661" y="3701368"/>
                </a:moveTo>
                <a:lnTo>
                  <a:pt x="1409167" y="3701368"/>
                </a:lnTo>
                <a:lnTo>
                  <a:pt x="1409167" y="4363225"/>
                </a:lnTo>
                <a:lnTo>
                  <a:pt x="750661" y="4363225"/>
                </a:lnTo>
                <a:close/>
                <a:moveTo>
                  <a:pt x="11729" y="3701368"/>
                </a:moveTo>
                <a:lnTo>
                  <a:pt x="671910" y="3701368"/>
                </a:lnTo>
                <a:lnTo>
                  <a:pt x="671910" y="4363225"/>
                </a:lnTo>
                <a:lnTo>
                  <a:pt x="11729" y="4363225"/>
                </a:lnTo>
                <a:close/>
                <a:moveTo>
                  <a:pt x="1489595" y="2967462"/>
                </a:moveTo>
                <a:lnTo>
                  <a:pt x="2148101" y="2967462"/>
                </a:lnTo>
                <a:lnTo>
                  <a:pt x="2148101" y="3627643"/>
                </a:lnTo>
                <a:lnTo>
                  <a:pt x="1489595" y="3627643"/>
                </a:lnTo>
                <a:close/>
                <a:moveTo>
                  <a:pt x="11730" y="2967462"/>
                </a:moveTo>
                <a:lnTo>
                  <a:pt x="671910" y="2967462"/>
                </a:lnTo>
                <a:lnTo>
                  <a:pt x="671910" y="3627643"/>
                </a:lnTo>
                <a:lnTo>
                  <a:pt x="11730" y="3627643"/>
                </a:lnTo>
                <a:close/>
                <a:moveTo>
                  <a:pt x="4441977" y="2960760"/>
                </a:moveTo>
                <a:lnTo>
                  <a:pt x="5100483" y="2960760"/>
                </a:lnTo>
                <a:lnTo>
                  <a:pt x="5100483" y="3622617"/>
                </a:lnTo>
                <a:lnTo>
                  <a:pt x="4441977" y="3622617"/>
                </a:lnTo>
                <a:close/>
                <a:moveTo>
                  <a:pt x="3703043" y="2960760"/>
                </a:moveTo>
                <a:lnTo>
                  <a:pt x="4363224" y="2960760"/>
                </a:lnTo>
                <a:lnTo>
                  <a:pt x="4363224" y="3622617"/>
                </a:lnTo>
                <a:lnTo>
                  <a:pt x="3703043" y="3622617"/>
                </a:lnTo>
                <a:close/>
                <a:moveTo>
                  <a:pt x="2965786" y="2960760"/>
                </a:moveTo>
                <a:lnTo>
                  <a:pt x="3624292" y="2960760"/>
                </a:lnTo>
                <a:lnTo>
                  <a:pt x="3624292" y="3622617"/>
                </a:lnTo>
                <a:lnTo>
                  <a:pt x="2965786" y="3622617"/>
                </a:lnTo>
                <a:close/>
                <a:moveTo>
                  <a:pt x="2226853" y="2960760"/>
                </a:moveTo>
                <a:lnTo>
                  <a:pt x="2887034" y="2960760"/>
                </a:lnTo>
                <a:lnTo>
                  <a:pt x="2887034" y="3622617"/>
                </a:lnTo>
                <a:lnTo>
                  <a:pt x="2226853" y="3622617"/>
                </a:lnTo>
                <a:close/>
                <a:moveTo>
                  <a:pt x="750661" y="2960760"/>
                </a:moveTo>
                <a:lnTo>
                  <a:pt x="1409167" y="2960760"/>
                </a:lnTo>
                <a:lnTo>
                  <a:pt x="1409167" y="3622617"/>
                </a:lnTo>
                <a:lnTo>
                  <a:pt x="750661" y="3622617"/>
                </a:lnTo>
                <a:close/>
                <a:moveTo>
                  <a:pt x="2965786" y="2226853"/>
                </a:moveTo>
                <a:lnTo>
                  <a:pt x="3624292" y="2226853"/>
                </a:lnTo>
                <a:lnTo>
                  <a:pt x="3624292" y="2888710"/>
                </a:lnTo>
                <a:lnTo>
                  <a:pt x="2965786" y="2888710"/>
                </a:lnTo>
                <a:close/>
                <a:moveTo>
                  <a:pt x="750661" y="2226853"/>
                </a:moveTo>
                <a:lnTo>
                  <a:pt x="1409167" y="2226853"/>
                </a:lnTo>
                <a:lnTo>
                  <a:pt x="1409167" y="2888710"/>
                </a:lnTo>
                <a:lnTo>
                  <a:pt x="750661" y="2888710"/>
                </a:lnTo>
                <a:close/>
                <a:moveTo>
                  <a:pt x="4441977" y="2220151"/>
                </a:moveTo>
                <a:lnTo>
                  <a:pt x="5100483" y="2220151"/>
                </a:lnTo>
                <a:lnTo>
                  <a:pt x="5100483" y="2882008"/>
                </a:lnTo>
                <a:lnTo>
                  <a:pt x="4441977" y="2882008"/>
                </a:lnTo>
                <a:close/>
                <a:moveTo>
                  <a:pt x="3703043" y="2220151"/>
                </a:moveTo>
                <a:lnTo>
                  <a:pt x="4363224" y="2220151"/>
                </a:lnTo>
                <a:lnTo>
                  <a:pt x="4363224" y="2882008"/>
                </a:lnTo>
                <a:lnTo>
                  <a:pt x="3703043" y="2882008"/>
                </a:lnTo>
                <a:close/>
                <a:moveTo>
                  <a:pt x="2226853" y="2220151"/>
                </a:moveTo>
                <a:lnTo>
                  <a:pt x="2887034" y="2220151"/>
                </a:lnTo>
                <a:lnTo>
                  <a:pt x="2887034" y="2882008"/>
                </a:lnTo>
                <a:lnTo>
                  <a:pt x="2226853" y="2882008"/>
                </a:lnTo>
                <a:close/>
                <a:moveTo>
                  <a:pt x="1489595" y="2220151"/>
                </a:moveTo>
                <a:lnTo>
                  <a:pt x="2148101" y="2220151"/>
                </a:lnTo>
                <a:lnTo>
                  <a:pt x="2148101" y="2882008"/>
                </a:lnTo>
                <a:lnTo>
                  <a:pt x="1489595" y="2882008"/>
                </a:lnTo>
                <a:close/>
                <a:moveTo>
                  <a:pt x="11730" y="2220151"/>
                </a:moveTo>
                <a:lnTo>
                  <a:pt x="671910" y="2220151"/>
                </a:lnTo>
                <a:lnTo>
                  <a:pt x="671910" y="2882008"/>
                </a:lnTo>
                <a:lnTo>
                  <a:pt x="11730" y="2882008"/>
                </a:lnTo>
                <a:close/>
                <a:moveTo>
                  <a:pt x="4441977" y="1481217"/>
                </a:moveTo>
                <a:lnTo>
                  <a:pt x="5100483" y="1481217"/>
                </a:lnTo>
                <a:lnTo>
                  <a:pt x="5100483" y="2141398"/>
                </a:lnTo>
                <a:lnTo>
                  <a:pt x="4441977" y="2141398"/>
                </a:lnTo>
                <a:close/>
                <a:moveTo>
                  <a:pt x="3703043" y="1481217"/>
                </a:moveTo>
                <a:lnTo>
                  <a:pt x="4363224" y="1481217"/>
                </a:lnTo>
                <a:lnTo>
                  <a:pt x="4363224" y="2141398"/>
                </a:lnTo>
                <a:lnTo>
                  <a:pt x="3703043" y="2141398"/>
                </a:lnTo>
                <a:close/>
                <a:moveTo>
                  <a:pt x="2965786" y="1481217"/>
                </a:moveTo>
                <a:lnTo>
                  <a:pt x="3624292" y="1481217"/>
                </a:lnTo>
                <a:lnTo>
                  <a:pt x="3624292" y="2141398"/>
                </a:lnTo>
                <a:lnTo>
                  <a:pt x="2965786" y="2141398"/>
                </a:lnTo>
                <a:close/>
                <a:moveTo>
                  <a:pt x="2226853" y="1481217"/>
                </a:moveTo>
                <a:lnTo>
                  <a:pt x="2887034" y="1481217"/>
                </a:lnTo>
                <a:lnTo>
                  <a:pt x="2887034" y="2141398"/>
                </a:lnTo>
                <a:lnTo>
                  <a:pt x="2226853" y="2141398"/>
                </a:lnTo>
                <a:close/>
                <a:moveTo>
                  <a:pt x="1489595" y="1481217"/>
                </a:moveTo>
                <a:lnTo>
                  <a:pt x="2148101" y="1481217"/>
                </a:lnTo>
                <a:lnTo>
                  <a:pt x="2148101" y="2141398"/>
                </a:lnTo>
                <a:lnTo>
                  <a:pt x="1489595" y="2141398"/>
                </a:lnTo>
                <a:close/>
                <a:moveTo>
                  <a:pt x="750661" y="1481217"/>
                </a:moveTo>
                <a:lnTo>
                  <a:pt x="1409167" y="1481217"/>
                </a:lnTo>
                <a:lnTo>
                  <a:pt x="1409167" y="2141398"/>
                </a:lnTo>
                <a:lnTo>
                  <a:pt x="750661" y="2141398"/>
                </a:lnTo>
                <a:close/>
                <a:moveTo>
                  <a:pt x="11730" y="1481217"/>
                </a:moveTo>
                <a:lnTo>
                  <a:pt x="671910" y="1481217"/>
                </a:lnTo>
                <a:lnTo>
                  <a:pt x="671910" y="2141398"/>
                </a:lnTo>
                <a:lnTo>
                  <a:pt x="11730" y="2141398"/>
                </a:lnTo>
                <a:close/>
                <a:moveTo>
                  <a:pt x="4441977" y="740609"/>
                </a:moveTo>
                <a:lnTo>
                  <a:pt x="5100483" y="740609"/>
                </a:lnTo>
                <a:lnTo>
                  <a:pt x="5100483" y="1400790"/>
                </a:lnTo>
                <a:lnTo>
                  <a:pt x="4441977" y="1400790"/>
                </a:lnTo>
                <a:close/>
                <a:moveTo>
                  <a:pt x="3703043" y="740609"/>
                </a:moveTo>
                <a:lnTo>
                  <a:pt x="4363224" y="740609"/>
                </a:lnTo>
                <a:lnTo>
                  <a:pt x="4363224" y="1400790"/>
                </a:lnTo>
                <a:lnTo>
                  <a:pt x="3703043" y="1400790"/>
                </a:lnTo>
                <a:close/>
                <a:moveTo>
                  <a:pt x="2972488" y="740609"/>
                </a:moveTo>
                <a:lnTo>
                  <a:pt x="3630994" y="740609"/>
                </a:lnTo>
                <a:lnTo>
                  <a:pt x="3630994" y="1400790"/>
                </a:lnTo>
                <a:lnTo>
                  <a:pt x="2972488" y="1400790"/>
                </a:lnTo>
                <a:close/>
                <a:moveTo>
                  <a:pt x="2226853" y="740609"/>
                </a:moveTo>
                <a:lnTo>
                  <a:pt x="2887034" y="740609"/>
                </a:lnTo>
                <a:lnTo>
                  <a:pt x="2887034" y="1400790"/>
                </a:lnTo>
                <a:lnTo>
                  <a:pt x="2226853" y="1400790"/>
                </a:lnTo>
                <a:close/>
                <a:moveTo>
                  <a:pt x="1489595" y="740609"/>
                </a:moveTo>
                <a:lnTo>
                  <a:pt x="2148101" y="740609"/>
                </a:lnTo>
                <a:lnTo>
                  <a:pt x="2148101" y="1400790"/>
                </a:lnTo>
                <a:lnTo>
                  <a:pt x="1489595" y="1400790"/>
                </a:lnTo>
                <a:close/>
                <a:moveTo>
                  <a:pt x="750661" y="740609"/>
                </a:moveTo>
                <a:lnTo>
                  <a:pt x="1409167" y="740609"/>
                </a:lnTo>
                <a:lnTo>
                  <a:pt x="1409167" y="1400790"/>
                </a:lnTo>
                <a:lnTo>
                  <a:pt x="750661" y="1400790"/>
                </a:lnTo>
                <a:close/>
                <a:moveTo>
                  <a:pt x="11730" y="733906"/>
                </a:moveTo>
                <a:lnTo>
                  <a:pt x="671910" y="733906"/>
                </a:lnTo>
                <a:lnTo>
                  <a:pt x="671910" y="1395763"/>
                </a:lnTo>
                <a:lnTo>
                  <a:pt x="11730" y="1395763"/>
                </a:lnTo>
                <a:close/>
                <a:moveTo>
                  <a:pt x="4448679" y="0"/>
                </a:moveTo>
                <a:lnTo>
                  <a:pt x="5107185" y="0"/>
                </a:lnTo>
                <a:lnTo>
                  <a:pt x="5107185" y="660181"/>
                </a:lnTo>
                <a:lnTo>
                  <a:pt x="4448679" y="660181"/>
                </a:lnTo>
                <a:close/>
                <a:moveTo>
                  <a:pt x="3703043" y="0"/>
                </a:moveTo>
                <a:lnTo>
                  <a:pt x="4363224" y="0"/>
                </a:lnTo>
                <a:lnTo>
                  <a:pt x="4363224" y="660181"/>
                </a:lnTo>
                <a:lnTo>
                  <a:pt x="3703043" y="660181"/>
                </a:lnTo>
                <a:close/>
                <a:moveTo>
                  <a:pt x="2965786" y="0"/>
                </a:moveTo>
                <a:lnTo>
                  <a:pt x="3624292" y="0"/>
                </a:lnTo>
                <a:lnTo>
                  <a:pt x="3624292" y="660181"/>
                </a:lnTo>
                <a:lnTo>
                  <a:pt x="2965786" y="660181"/>
                </a:lnTo>
                <a:close/>
                <a:moveTo>
                  <a:pt x="2226853" y="0"/>
                </a:moveTo>
                <a:lnTo>
                  <a:pt x="2887034" y="0"/>
                </a:lnTo>
                <a:lnTo>
                  <a:pt x="2887034" y="660181"/>
                </a:lnTo>
                <a:lnTo>
                  <a:pt x="2226853" y="660181"/>
                </a:lnTo>
                <a:close/>
                <a:moveTo>
                  <a:pt x="1489595" y="0"/>
                </a:moveTo>
                <a:lnTo>
                  <a:pt x="2148101" y="0"/>
                </a:lnTo>
                <a:lnTo>
                  <a:pt x="2148101" y="660181"/>
                </a:lnTo>
                <a:lnTo>
                  <a:pt x="1489595" y="660181"/>
                </a:lnTo>
                <a:close/>
                <a:moveTo>
                  <a:pt x="743959" y="0"/>
                </a:moveTo>
                <a:lnTo>
                  <a:pt x="1404140" y="0"/>
                </a:lnTo>
                <a:lnTo>
                  <a:pt x="1404140" y="660181"/>
                </a:lnTo>
                <a:lnTo>
                  <a:pt x="743959" y="660181"/>
                </a:lnTo>
                <a:close/>
                <a:moveTo>
                  <a:pt x="0" y="0"/>
                </a:moveTo>
                <a:lnTo>
                  <a:pt x="658505" y="0"/>
                </a:lnTo>
                <a:lnTo>
                  <a:pt x="658505" y="660181"/>
                </a:lnTo>
                <a:lnTo>
                  <a:pt x="0" y="66018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F0EA58F7-1E2E-9B4C-83BF-15FF6FA5482B}"/>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F9CA034-9947-D74F-8A4C-27409DFC8E6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843F20B-4D59-2B49-B5FD-CA10886F110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545258348"/>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40">
    <p:spTree>
      <p:nvGrpSpPr>
        <p:cNvPr id="1" name=""/>
        <p:cNvGrpSpPr/>
        <p:nvPr/>
      </p:nvGrpSpPr>
      <p:grpSpPr>
        <a:xfrm>
          <a:off x="0" y="0"/>
          <a:ext cx="0" cy="0"/>
          <a:chOff x="0" y="0"/>
          <a:chExt cx="0" cy="0"/>
        </a:xfrm>
      </p:grpSpPr>
      <p:sp>
        <p:nvSpPr>
          <p:cNvPr id="5" name="Picture Placeholder 2"/>
          <p:cNvSpPr>
            <a:spLocks noGrp="1"/>
          </p:cNvSpPr>
          <p:nvPr>
            <p:ph type="pic" sz="quarter" idx="12"/>
          </p:nvPr>
        </p:nvSpPr>
        <p:spPr>
          <a:xfrm>
            <a:off x="702734"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B65A552-852A-FE4D-9C5A-B550C6F53C6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484C0BF7-15A0-1444-AB7A-075C7BABC83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0" name="Picture Placeholder 2">
            <a:extLst>
              <a:ext uri="{FF2B5EF4-FFF2-40B4-BE49-F238E27FC236}">
                <a16:creationId xmlns:a16="http://schemas.microsoft.com/office/drawing/2014/main" id="{541D08C9-F904-A340-8390-216BCDF0CFE1}"/>
              </a:ext>
            </a:extLst>
          </p:cNvPr>
          <p:cNvSpPr>
            <a:spLocks noGrp="1"/>
          </p:cNvSpPr>
          <p:nvPr>
            <p:ph type="pic" sz="quarter" idx="13"/>
          </p:nvPr>
        </p:nvSpPr>
        <p:spPr>
          <a:xfrm>
            <a:off x="9411837"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8" name="Picture 7">
            <a:extLst>
              <a:ext uri="{FF2B5EF4-FFF2-40B4-BE49-F238E27FC236}">
                <a16:creationId xmlns:a16="http://schemas.microsoft.com/office/drawing/2014/main" id="{C8D5A0FC-150F-3E4D-B73E-1F331C7ED6D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4221844238"/>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101">
    <p:spTree>
      <p:nvGrpSpPr>
        <p:cNvPr id="1" name=""/>
        <p:cNvGrpSpPr/>
        <p:nvPr/>
      </p:nvGrpSpPr>
      <p:grpSpPr>
        <a:xfrm>
          <a:off x="0" y="0"/>
          <a:ext cx="0" cy="0"/>
          <a:chOff x="0" y="0"/>
          <a:chExt cx="0" cy="0"/>
        </a:xfrm>
      </p:grpSpPr>
      <p:sp>
        <p:nvSpPr>
          <p:cNvPr id="9" name="Picture Placeholder 2"/>
          <p:cNvSpPr>
            <a:spLocks noGrp="1"/>
          </p:cNvSpPr>
          <p:nvPr>
            <p:ph type="pic" sz="quarter" idx="14"/>
          </p:nvPr>
        </p:nvSpPr>
        <p:spPr>
          <a:xfrm>
            <a:off x="0"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0" name="Picture Placeholder 2"/>
          <p:cNvSpPr>
            <a:spLocks noGrp="1"/>
          </p:cNvSpPr>
          <p:nvPr>
            <p:ph type="pic" sz="quarter" idx="15"/>
          </p:nvPr>
        </p:nvSpPr>
        <p:spPr>
          <a:xfrm>
            <a:off x="0"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Picture Placeholder 2"/>
          <p:cNvSpPr>
            <a:spLocks noGrp="1"/>
          </p:cNvSpPr>
          <p:nvPr>
            <p:ph type="pic" sz="quarter" idx="16"/>
          </p:nvPr>
        </p:nvSpPr>
        <p:spPr>
          <a:xfrm>
            <a:off x="5144294"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Picture Placeholder 2"/>
          <p:cNvSpPr>
            <a:spLocks noGrp="1"/>
          </p:cNvSpPr>
          <p:nvPr>
            <p:ph type="pic" sz="quarter" idx="17"/>
          </p:nvPr>
        </p:nvSpPr>
        <p:spPr>
          <a:xfrm>
            <a:off x="5144294"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3" name="Picture Placeholder 2"/>
          <p:cNvSpPr>
            <a:spLocks noGrp="1"/>
          </p:cNvSpPr>
          <p:nvPr>
            <p:ph type="pic" sz="quarter" idx="18"/>
          </p:nvPr>
        </p:nvSpPr>
        <p:spPr>
          <a:xfrm>
            <a:off x="10288588" y="0"/>
            <a:ext cx="7999412"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832D5946-B973-9449-9865-94AFD721314D}"/>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923D0F85-37D5-C34E-BB0E-F454DA048E1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3293906"/>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32"/>
        <p:cNvGrpSpPr/>
        <p:nvPr/>
      </p:nvGrpSpPr>
      <p:grpSpPr>
        <a:xfrm>
          <a:off x="0" y="0"/>
          <a:ext cx="0" cy="0"/>
          <a:chOff x="0" y="0"/>
          <a:chExt cx="0" cy="0"/>
        </a:xfrm>
      </p:grpSpPr>
      <p:sp>
        <p:nvSpPr>
          <p:cNvPr id="33" name="Google Shape;33;p34"/>
          <p:cNvSpPr/>
          <p:nvPr/>
        </p:nvSpPr>
        <p:spPr>
          <a:xfrm>
            <a:off x="360000" y="360056"/>
            <a:ext cx="17568000" cy="8583725"/>
          </a:xfrm>
          <a:prstGeom prst="rect">
            <a:avLst/>
          </a:prstGeom>
          <a:solidFill>
            <a:schemeClr val="lt2">
              <a:alpha val="49803"/>
            </a:schemeClr>
          </a:solidFill>
          <a:ln>
            <a:noFill/>
          </a:ln>
        </p:spPr>
        <p:txBody>
          <a:bodyPr spcFirstLastPara="1" wrap="square" lIns="137138" tIns="68550" rIns="137138" bIns="68550" anchor="ctr" anchorCtr="0">
            <a:noAutofit/>
          </a:bodyPr>
          <a:lstStyle/>
          <a:p>
            <a:pPr marL="0" marR="0" lvl="0" indent="0" algn="ctr" rtl="0">
              <a:spcBef>
                <a:spcPts val="0"/>
              </a:spcBef>
              <a:spcAft>
                <a:spcPts val="0"/>
              </a:spcAft>
              <a:buNone/>
            </a:pPr>
            <a:endParaRPr sz="3600" b="0" i="0" u="none" strike="noStrike" cap="none">
              <a:solidFill>
                <a:schemeClr val="lt1"/>
              </a:solidFill>
              <a:latin typeface="Calibri"/>
              <a:ea typeface="Calibri"/>
              <a:cs typeface="Calibri"/>
              <a:sym typeface="Calibri"/>
            </a:endParaRPr>
          </a:p>
        </p:txBody>
      </p:sp>
      <p:sp>
        <p:nvSpPr>
          <p:cNvPr id="34" name="Google Shape;34;p34"/>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9999"/>
              </a:buClr>
              <a:buSzPts val="4800"/>
              <a:buFont typeface="Roboto"/>
              <a:buNone/>
              <a:defRPr sz="7200" b="1">
                <a:latin typeface="Roboto"/>
                <a:ea typeface="Roboto"/>
                <a:cs typeface="Roboto"/>
                <a:sym typeface="Robot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34"/>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500"/>
              </a:spcBef>
              <a:spcAft>
                <a:spcPts val="0"/>
              </a:spcAft>
              <a:buClr>
                <a:schemeClr val="dk1"/>
              </a:buClr>
              <a:buSzPts val="3200"/>
              <a:buNone/>
              <a:defRPr sz="4800">
                <a:solidFill>
                  <a:schemeClr val="dk1"/>
                </a:solidFill>
                <a:latin typeface="Roboto"/>
                <a:ea typeface="Roboto"/>
                <a:cs typeface="Roboto"/>
                <a:sym typeface="Roboto"/>
              </a:defRPr>
            </a:lvl1pPr>
            <a:lvl2pPr lvl="1" algn="ctr">
              <a:lnSpc>
                <a:spcPct val="90000"/>
              </a:lnSpc>
              <a:spcBef>
                <a:spcPts val="750"/>
              </a:spcBef>
              <a:spcAft>
                <a:spcPts val="0"/>
              </a:spcAft>
              <a:buClr>
                <a:srgbClr val="888888"/>
              </a:buClr>
              <a:buSzPts val="2400"/>
              <a:buNone/>
              <a:defRPr>
                <a:solidFill>
                  <a:srgbClr val="888888"/>
                </a:solidFill>
              </a:defRPr>
            </a:lvl2pPr>
            <a:lvl3pPr lvl="2" algn="ctr">
              <a:lnSpc>
                <a:spcPct val="90000"/>
              </a:lnSpc>
              <a:spcBef>
                <a:spcPts val="750"/>
              </a:spcBef>
              <a:spcAft>
                <a:spcPts val="0"/>
              </a:spcAft>
              <a:buClr>
                <a:srgbClr val="888888"/>
              </a:buClr>
              <a:buSzPts val="2000"/>
              <a:buNone/>
              <a:defRPr>
                <a:solidFill>
                  <a:srgbClr val="888888"/>
                </a:solidFill>
              </a:defRPr>
            </a:lvl3pPr>
            <a:lvl4pPr lvl="3" algn="ctr">
              <a:lnSpc>
                <a:spcPct val="90000"/>
              </a:lnSpc>
              <a:spcBef>
                <a:spcPts val="750"/>
              </a:spcBef>
              <a:spcAft>
                <a:spcPts val="0"/>
              </a:spcAft>
              <a:buClr>
                <a:srgbClr val="888888"/>
              </a:buClr>
              <a:buSzPts val="1800"/>
              <a:buNone/>
              <a:defRPr>
                <a:solidFill>
                  <a:srgbClr val="888888"/>
                </a:solidFill>
              </a:defRPr>
            </a:lvl4pPr>
            <a:lvl5pPr lvl="4" algn="ctr">
              <a:lnSpc>
                <a:spcPct val="90000"/>
              </a:lnSpc>
              <a:spcBef>
                <a:spcPts val="750"/>
              </a:spcBef>
              <a:spcAft>
                <a:spcPts val="0"/>
              </a:spcAft>
              <a:buClr>
                <a:srgbClr val="888888"/>
              </a:buClr>
              <a:buSzPts val="1800"/>
              <a:buNone/>
              <a:defRPr>
                <a:solidFill>
                  <a:srgbClr val="888888"/>
                </a:solidFill>
              </a:defRPr>
            </a:lvl5pPr>
            <a:lvl6pPr lvl="5" algn="ctr">
              <a:lnSpc>
                <a:spcPct val="90000"/>
              </a:lnSpc>
              <a:spcBef>
                <a:spcPts val="750"/>
              </a:spcBef>
              <a:spcAft>
                <a:spcPts val="0"/>
              </a:spcAft>
              <a:buClr>
                <a:srgbClr val="888888"/>
              </a:buClr>
              <a:buSzPts val="1800"/>
              <a:buNone/>
              <a:defRPr>
                <a:solidFill>
                  <a:srgbClr val="888888"/>
                </a:solidFill>
              </a:defRPr>
            </a:lvl6pPr>
            <a:lvl7pPr lvl="6" algn="ctr">
              <a:lnSpc>
                <a:spcPct val="90000"/>
              </a:lnSpc>
              <a:spcBef>
                <a:spcPts val="750"/>
              </a:spcBef>
              <a:spcAft>
                <a:spcPts val="0"/>
              </a:spcAft>
              <a:buClr>
                <a:srgbClr val="888888"/>
              </a:buClr>
              <a:buSzPts val="1800"/>
              <a:buNone/>
              <a:defRPr>
                <a:solidFill>
                  <a:srgbClr val="888888"/>
                </a:solidFill>
              </a:defRPr>
            </a:lvl7pPr>
            <a:lvl8pPr lvl="7" algn="ctr">
              <a:lnSpc>
                <a:spcPct val="90000"/>
              </a:lnSpc>
              <a:spcBef>
                <a:spcPts val="750"/>
              </a:spcBef>
              <a:spcAft>
                <a:spcPts val="0"/>
              </a:spcAft>
              <a:buClr>
                <a:srgbClr val="888888"/>
              </a:buClr>
              <a:buSzPts val="1800"/>
              <a:buNone/>
              <a:defRPr>
                <a:solidFill>
                  <a:srgbClr val="888888"/>
                </a:solidFill>
              </a:defRPr>
            </a:lvl8pPr>
            <a:lvl9pPr lvl="8" algn="ctr">
              <a:lnSpc>
                <a:spcPct val="90000"/>
              </a:lnSpc>
              <a:spcBef>
                <a:spcPts val="750"/>
              </a:spcBef>
              <a:spcAft>
                <a:spcPts val="0"/>
              </a:spcAft>
              <a:buClr>
                <a:srgbClr val="888888"/>
              </a:buClr>
              <a:buSzPts val="1800"/>
              <a:buNone/>
              <a:defRPr>
                <a:solidFill>
                  <a:srgbClr val="888888"/>
                </a:solidFill>
              </a:defRPr>
            </a:lvl9pPr>
          </a:lstStyle>
          <a:p>
            <a:endParaRPr/>
          </a:p>
        </p:txBody>
      </p:sp>
    </p:spTree>
    <p:extLst>
      <p:ext uri="{BB962C8B-B14F-4D97-AF65-F5344CB8AC3E}">
        <p14:creationId xmlns:p14="http://schemas.microsoft.com/office/powerpoint/2010/main" val="3319243472"/>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userDrawn="1">
  <p:cSld name="1_Textslide">
    <p:spTree>
      <p:nvGrpSpPr>
        <p:cNvPr id="1" name=""/>
        <p:cNvGrpSpPr/>
        <p:nvPr/>
      </p:nvGrpSpPr>
      <p:grpSpPr>
        <a:xfrm>
          <a:off x="0" y="0"/>
          <a:ext cx="0" cy="0"/>
          <a:chOff x="0" y="0"/>
          <a:chExt cx="0" cy="0"/>
        </a:xfrm>
      </p:grpSpPr>
      <p:sp>
        <p:nvSpPr>
          <p:cNvPr id="4" name="Rektangel 3"/>
          <p:cNvSpPr/>
          <p:nvPr userDrawn="1"/>
        </p:nvSpPr>
        <p:spPr>
          <a:xfrm>
            <a:off x="360000" y="360056"/>
            <a:ext cx="17568000" cy="8583725"/>
          </a:xfrm>
          <a:prstGeom prst="rect">
            <a:avLst/>
          </a:prstGeom>
          <a:solidFill>
            <a:schemeClr val="bg2">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3600"/>
          </a:p>
        </p:txBody>
      </p:sp>
      <p:sp>
        <p:nvSpPr>
          <p:cNvPr id="2" name="Tittel 1"/>
          <p:cNvSpPr>
            <a:spLocks noGrp="1"/>
          </p:cNvSpPr>
          <p:nvPr>
            <p:ph type="title" hasCustomPrompt="1"/>
          </p:nvPr>
        </p:nvSpPr>
        <p:spPr>
          <a:xfrm>
            <a:off x="914400" y="664781"/>
            <a:ext cx="16459200" cy="1714765"/>
          </a:xfrm>
          <a:prstGeom prst="rect">
            <a:avLst/>
          </a:prstGeom>
        </p:spPr>
        <p:txBody>
          <a:bodyPr vert="horz"/>
          <a:lstStyle>
            <a:lvl1pPr algn="l">
              <a:defRPr sz="7200" b="1">
                <a:latin typeface="Roboto" panose="02000000000000000000" pitchFamily="2" charset="0"/>
                <a:ea typeface="Roboto" panose="02000000000000000000" pitchFamily="2" charset="0"/>
              </a:defRPr>
            </a:lvl1pPr>
          </a:lstStyle>
          <a:p>
            <a:r>
              <a:rPr lang="nb-NO"/>
              <a:t>Edit </a:t>
            </a:r>
            <a:r>
              <a:rPr lang="nb-NO" err="1"/>
              <a:t>this</a:t>
            </a:r>
            <a:r>
              <a:rPr lang="nb-NO"/>
              <a:t> </a:t>
            </a:r>
            <a:r>
              <a:rPr lang="nb-NO" err="1"/>
              <a:t>text</a:t>
            </a:r>
            <a:endParaRPr lang="nb-NO"/>
          </a:p>
        </p:txBody>
      </p:sp>
      <p:sp>
        <p:nvSpPr>
          <p:cNvPr id="7" name="Undertittel 2"/>
          <p:cNvSpPr>
            <a:spLocks noGrp="1"/>
          </p:cNvSpPr>
          <p:nvPr>
            <p:ph type="subTitle" idx="1" hasCustomPrompt="1"/>
          </p:nvPr>
        </p:nvSpPr>
        <p:spPr>
          <a:xfrm>
            <a:off x="935389" y="2512662"/>
            <a:ext cx="16438211" cy="5886187"/>
          </a:xfrm>
          <a:prstGeom prst="rect">
            <a:avLst/>
          </a:prstGeom>
        </p:spPr>
        <p:txBody>
          <a:bodyPr/>
          <a:lstStyle>
            <a:lvl1pPr marL="0" indent="0" algn="l">
              <a:buNone/>
              <a:defRPr sz="4800">
                <a:solidFill>
                  <a:schemeClr val="tx1"/>
                </a:solidFill>
                <a:latin typeface="Roboto" panose="02000000000000000000" pitchFamily="2" charset="0"/>
                <a:ea typeface="Roboto" panose="02000000000000000000" pitchFamily="2" charset="0"/>
              </a:defRPr>
            </a:lvl1pPr>
            <a:lvl2pPr marL="914378" indent="0" algn="ctr">
              <a:buNone/>
              <a:defRPr>
                <a:solidFill>
                  <a:schemeClr val="tx1">
                    <a:tint val="75000"/>
                  </a:schemeClr>
                </a:solidFill>
              </a:defRPr>
            </a:lvl2pPr>
            <a:lvl3pPr marL="1828755" indent="0" algn="ctr">
              <a:buNone/>
              <a:defRPr>
                <a:solidFill>
                  <a:schemeClr val="tx1">
                    <a:tint val="75000"/>
                  </a:schemeClr>
                </a:solidFill>
              </a:defRPr>
            </a:lvl3pPr>
            <a:lvl4pPr marL="2743131" indent="0" algn="ctr">
              <a:buNone/>
              <a:defRPr>
                <a:solidFill>
                  <a:schemeClr val="tx1">
                    <a:tint val="75000"/>
                  </a:schemeClr>
                </a:solidFill>
              </a:defRPr>
            </a:lvl4pPr>
            <a:lvl5pPr marL="3657509" indent="0" algn="ctr">
              <a:buNone/>
              <a:defRPr>
                <a:solidFill>
                  <a:schemeClr val="tx1">
                    <a:tint val="75000"/>
                  </a:schemeClr>
                </a:solidFill>
              </a:defRPr>
            </a:lvl5pPr>
            <a:lvl6pPr marL="4571886" indent="0" algn="ctr">
              <a:buNone/>
              <a:defRPr>
                <a:solidFill>
                  <a:schemeClr val="tx1">
                    <a:tint val="75000"/>
                  </a:schemeClr>
                </a:solidFill>
              </a:defRPr>
            </a:lvl6pPr>
            <a:lvl7pPr marL="5486264" indent="0" algn="ctr">
              <a:buNone/>
              <a:defRPr>
                <a:solidFill>
                  <a:schemeClr val="tx1">
                    <a:tint val="75000"/>
                  </a:schemeClr>
                </a:solidFill>
              </a:defRPr>
            </a:lvl7pPr>
            <a:lvl8pPr marL="6400640" indent="0" algn="ctr">
              <a:buNone/>
              <a:defRPr>
                <a:solidFill>
                  <a:schemeClr val="tx1">
                    <a:tint val="75000"/>
                  </a:schemeClr>
                </a:solidFill>
              </a:defRPr>
            </a:lvl8pPr>
            <a:lvl9pPr marL="7315017"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1175596613"/>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cxnSp>
        <p:nvCxnSpPr>
          <p:cNvPr id="5" name="Straight Connector 4"/>
          <p:cNvCxnSpPr/>
          <p:nvPr/>
        </p:nvCxnSpPr>
        <p:spPr>
          <a:xfrm>
            <a:off x="791072" y="3091749"/>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Straight Connector 4"/>
          <p:cNvCxnSpPr/>
          <p:nvPr/>
        </p:nvCxnSpPr>
        <p:spPr>
          <a:xfrm>
            <a:off x="791072" y="1363290"/>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itle Placeholder 1"/>
          <p:cNvSpPr>
            <a:spLocks noGrp="1"/>
          </p:cNvSpPr>
          <p:nvPr>
            <p:ph type="title"/>
          </p:nvPr>
        </p:nvSpPr>
        <p:spPr bwMode="auto">
          <a:xfrm>
            <a:off x="791072" y="1363290"/>
            <a:ext cx="16561841" cy="17147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GB" dirty="0"/>
          </a:p>
        </p:txBody>
      </p:sp>
      <p:sp>
        <p:nvSpPr>
          <p:cNvPr id="8" name="Text Placeholder 2"/>
          <p:cNvSpPr>
            <a:spLocks noGrp="1"/>
          </p:cNvSpPr>
          <p:nvPr>
            <p:ph idx="1"/>
          </p:nvPr>
        </p:nvSpPr>
        <p:spPr bwMode="auto">
          <a:xfrm>
            <a:off x="3657600" y="3351941"/>
            <a:ext cx="13716000" cy="628747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446343770"/>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matchingName="40">
  <p:cSld name="1_40">
    <p:spTree>
      <p:nvGrpSpPr>
        <p:cNvPr id="1" name="Shape 56"/>
        <p:cNvGrpSpPr/>
        <p:nvPr/>
      </p:nvGrpSpPr>
      <p:grpSpPr>
        <a:xfrm>
          <a:off x="0" y="0"/>
          <a:ext cx="0" cy="0"/>
          <a:chOff x="0" y="0"/>
          <a:chExt cx="0" cy="0"/>
        </a:xfrm>
      </p:grpSpPr>
      <p:sp>
        <p:nvSpPr>
          <p:cNvPr id="57" name="Google Shape;57;p37"/>
          <p:cNvSpPr>
            <a:spLocks noGrp="1"/>
          </p:cNvSpPr>
          <p:nvPr>
            <p:ph type="pic" idx="2"/>
          </p:nvPr>
        </p:nvSpPr>
        <p:spPr>
          <a:xfrm>
            <a:off x="702734" y="2263699"/>
            <a:ext cx="8156496" cy="5561868"/>
          </a:xfrm>
          <a:prstGeom prst="rect">
            <a:avLst/>
          </a:prstGeom>
          <a:solidFill>
            <a:srgbClr val="353535">
              <a:alpha val="11764"/>
            </a:srgbClr>
          </a:solidFill>
          <a:ln>
            <a:noFill/>
          </a:ln>
        </p:spPr>
      </p:sp>
      <p:sp>
        <p:nvSpPr>
          <p:cNvPr id="58" name="Google Shape;58;p3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59" name="Google Shape;59;p3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
        <p:nvSpPr>
          <p:cNvPr id="60" name="Google Shape;60;p37"/>
          <p:cNvSpPr>
            <a:spLocks noGrp="1"/>
          </p:cNvSpPr>
          <p:nvPr>
            <p:ph type="pic" idx="3"/>
          </p:nvPr>
        </p:nvSpPr>
        <p:spPr>
          <a:xfrm>
            <a:off x="9411837" y="2263699"/>
            <a:ext cx="8156496" cy="5561868"/>
          </a:xfrm>
          <a:prstGeom prst="rect">
            <a:avLst/>
          </a:prstGeom>
          <a:solidFill>
            <a:srgbClr val="353535">
              <a:alpha val="11764"/>
            </a:srgbClr>
          </a:solidFill>
          <a:ln>
            <a:noFill/>
          </a:ln>
        </p:spPr>
      </p:sp>
      <p:pic>
        <p:nvPicPr>
          <p:cNvPr id="61" name="Google Shape;61;p3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934852942"/>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matchingName="27">
  <p:cSld name="1_27">
    <p:spTree>
      <p:nvGrpSpPr>
        <p:cNvPr id="1" name="Shape 35"/>
        <p:cNvGrpSpPr/>
        <p:nvPr/>
      </p:nvGrpSpPr>
      <p:grpSpPr>
        <a:xfrm>
          <a:off x="0" y="0"/>
          <a:ext cx="0" cy="0"/>
          <a:chOff x="0" y="0"/>
          <a:chExt cx="0" cy="0"/>
        </a:xfrm>
      </p:grpSpPr>
      <p:sp>
        <p:nvSpPr>
          <p:cNvPr id="36" name="Google Shape;36;p32"/>
          <p:cNvSpPr>
            <a:spLocks noGrp="1"/>
          </p:cNvSpPr>
          <p:nvPr>
            <p:ph type="pic" idx="2"/>
          </p:nvPr>
        </p:nvSpPr>
        <p:spPr>
          <a:xfrm>
            <a:off x="9570720" y="1700378"/>
            <a:ext cx="8717279" cy="8588210"/>
          </a:xfrm>
          <a:prstGeom prst="rect">
            <a:avLst/>
          </a:prstGeom>
          <a:solidFill>
            <a:srgbClr val="353535">
              <a:alpha val="11764"/>
            </a:srgbClr>
          </a:solidFill>
          <a:ln>
            <a:noFill/>
          </a:ln>
        </p:spPr>
      </p:sp>
      <p:sp>
        <p:nvSpPr>
          <p:cNvPr id="37" name="Google Shape;37;p3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38" name="Google Shape;38;p3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3697362005"/>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matchingName="15">
  <p:cSld name="1_15">
    <p:spTree>
      <p:nvGrpSpPr>
        <p:cNvPr id="1" name="Shape 99"/>
        <p:cNvGrpSpPr/>
        <p:nvPr/>
      </p:nvGrpSpPr>
      <p:grpSpPr>
        <a:xfrm>
          <a:off x="0" y="0"/>
          <a:ext cx="0" cy="0"/>
          <a:chOff x="0" y="0"/>
          <a:chExt cx="0" cy="0"/>
        </a:xfrm>
      </p:grpSpPr>
      <p:sp>
        <p:nvSpPr>
          <p:cNvPr id="100" name="Google Shape;100;p47"/>
          <p:cNvSpPr>
            <a:spLocks noGrp="1"/>
          </p:cNvSpPr>
          <p:nvPr>
            <p:ph type="pic" idx="2"/>
          </p:nvPr>
        </p:nvSpPr>
        <p:spPr>
          <a:xfrm>
            <a:off x="0" y="0"/>
            <a:ext cx="9601200" cy="10288588"/>
          </a:xfrm>
          <a:prstGeom prst="rect">
            <a:avLst/>
          </a:prstGeom>
          <a:solidFill>
            <a:srgbClr val="353535">
              <a:alpha val="11764"/>
            </a:srgbClr>
          </a:solidFill>
          <a:ln>
            <a:noFill/>
          </a:ln>
        </p:spPr>
      </p:sp>
      <p:sp>
        <p:nvSpPr>
          <p:cNvPr id="101" name="Google Shape;101;p4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02" name="Google Shape;102;p4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119AAFB1-DD1E-6642-8871-41EAA434B4F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44194422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20">
  <p:cSld name="20">
    <p:spTree>
      <p:nvGrpSpPr>
        <p:cNvPr id="1" name="Shape 154"/>
        <p:cNvGrpSpPr/>
        <p:nvPr/>
      </p:nvGrpSpPr>
      <p:grpSpPr>
        <a:xfrm>
          <a:off x="0" y="0"/>
          <a:ext cx="0" cy="0"/>
          <a:chOff x="0" y="0"/>
          <a:chExt cx="0" cy="0"/>
        </a:xfrm>
      </p:grpSpPr>
      <p:sp>
        <p:nvSpPr>
          <p:cNvPr id="155" name="Google Shape;155;p53"/>
          <p:cNvSpPr>
            <a:spLocks noGrp="1"/>
          </p:cNvSpPr>
          <p:nvPr>
            <p:ph type="pic" idx="2"/>
          </p:nvPr>
        </p:nvSpPr>
        <p:spPr>
          <a:xfrm>
            <a:off x="2457449" y="0"/>
            <a:ext cx="5485374" cy="10288588"/>
          </a:xfrm>
          <a:prstGeom prst="rect">
            <a:avLst/>
          </a:prstGeom>
          <a:solidFill>
            <a:srgbClr val="353535">
              <a:alpha val="11372"/>
            </a:srgbClr>
          </a:solidFill>
          <a:ln>
            <a:noFill/>
          </a:ln>
        </p:spPr>
      </p:sp>
      <p:sp>
        <p:nvSpPr>
          <p:cNvPr id="156" name="Google Shape;156;p53"/>
          <p:cNvSpPr>
            <a:spLocks noGrp="1"/>
          </p:cNvSpPr>
          <p:nvPr>
            <p:ph type="pic" idx="3"/>
          </p:nvPr>
        </p:nvSpPr>
        <p:spPr>
          <a:xfrm>
            <a:off x="0" y="0"/>
            <a:ext cx="2457448" cy="10288588"/>
          </a:xfrm>
          <a:prstGeom prst="rect">
            <a:avLst/>
          </a:prstGeom>
          <a:solidFill>
            <a:srgbClr val="353535">
              <a:alpha val="11372"/>
            </a:srgbClr>
          </a:solidFill>
          <a:ln>
            <a:noFill/>
          </a:ln>
        </p:spPr>
      </p:sp>
      <p:sp>
        <p:nvSpPr>
          <p:cNvPr id="157" name="Google Shape;157;p5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58" name="Google Shape;158;p5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9" name="Google Shape;159;p5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24">
  <p:cSld name="24">
    <p:spTree>
      <p:nvGrpSpPr>
        <p:cNvPr id="1" name="Shape 160"/>
        <p:cNvGrpSpPr/>
        <p:nvPr/>
      </p:nvGrpSpPr>
      <p:grpSpPr>
        <a:xfrm>
          <a:off x="0" y="0"/>
          <a:ext cx="0" cy="0"/>
          <a:chOff x="0" y="0"/>
          <a:chExt cx="0" cy="0"/>
        </a:xfrm>
      </p:grpSpPr>
      <p:sp>
        <p:nvSpPr>
          <p:cNvPr id="161" name="Google Shape;161;p55"/>
          <p:cNvSpPr>
            <a:spLocks noGrp="1"/>
          </p:cNvSpPr>
          <p:nvPr>
            <p:ph type="pic" idx="2"/>
          </p:nvPr>
        </p:nvSpPr>
        <p:spPr>
          <a:xfrm>
            <a:off x="0" y="0"/>
            <a:ext cx="14831526" cy="10288588"/>
          </a:xfrm>
          <a:prstGeom prst="rect">
            <a:avLst/>
          </a:prstGeom>
          <a:solidFill>
            <a:srgbClr val="353535">
              <a:alpha val="11372"/>
            </a:srgbClr>
          </a:solidFill>
          <a:ln>
            <a:noFill/>
          </a:ln>
        </p:spPr>
      </p:sp>
      <p:sp>
        <p:nvSpPr>
          <p:cNvPr id="162" name="Google Shape;162;p5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63" name="Google Shape;163;p5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4" name="Google Shape;164;p5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25">
  <p:cSld name="25">
    <p:spTree>
      <p:nvGrpSpPr>
        <p:cNvPr id="1" name="Shape 165"/>
        <p:cNvGrpSpPr/>
        <p:nvPr/>
      </p:nvGrpSpPr>
      <p:grpSpPr>
        <a:xfrm>
          <a:off x="0" y="0"/>
          <a:ext cx="0" cy="0"/>
          <a:chOff x="0" y="0"/>
          <a:chExt cx="0" cy="0"/>
        </a:xfrm>
      </p:grpSpPr>
      <p:sp>
        <p:nvSpPr>
          <p:cNvPr id="166" name="Google Shape;166;p56"/>
          <p:cNvSpPr>
            <a:spLocks noGrp="1"/>
          </p:cNvSpPr>
          <p:nvPr>
            <p:ph type="pic" idx="2"/>
          </p:nvPr>
        </p:nvSpPr>
        <p:spPr>
          <a:xfrm>
            <a:off x="-1" y="0"/>
            <a:ext cx="11799269" cy="10288588"/>
          </a:xfrm>
          <a:prstGeom prst="rect">
            <a:avLst/>
          </a:prstGeom>
          <a:solidFill>
            <a:srgbClr val="353535">
              <a:alpha val="11372"/>
            </a:srgbClr>
          </a:solidFill>
          <a:ln>
            <a:noFill/>
          </a:ln>
        </p:spPr>
      </p:sp>
      <p:sp>
        <p:nvSpPr>
          <p:cNvPr id="167" name="Google Shape;167;p5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68" name="Google Shape;168;p5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9" name="Google Shape;169;p5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28">
  <p:cSld name="28">
    <p:spTree>
      <p:nvGrpSpPr>
        <p:cNvPr id="1" name="Shape 170"/>
        <p:cNvGrpSpPr/>
        <p:nvPr/>
      </p:nvGrpSpPr>
      <p:grpSpPr>
        <a:xfrm>
          <a:off x="0" y="0"/>
          <a:ext cx="0" cy="0"/>
          <a:chOff x="0" y="0"/>
          <a:chExt cx="0" cy="0"/>
        </a:xfrm>
      </p:grpSpPr>
      <p:sp>
        <p:nvSpPr>
          <p:cNvPr id="171" name="Google Shape;171;p57"/>
          <p:cNvSpPr>
            <a:spLocks noGrp="1"/>
          </p:cNvSpPr>
          <p:nvPr>
            <p:ph type="pic" idx="2"/>
          </p:nvPr>
        </p:nvSpPr>
        <p:spPr>
          <a:xfrm>
            <a:off x="8655168" y="3482292"/>
            <a:ext cx="5777441" cy="5788744"/>
          </a:xfrm>
          <a:prstGeom prst="rect">
            <a:avLst/>
          </a:prstGeom>
          <a:solidFill>
            <a:srgbClr val="353535">
              <a:alpha val="11372"/>
            </a:srgbClr>
          </a:solidFill>
          <a:ln>
            <a:noFill/>
          </a:ln>
        </p:spPr>
      </p:sp>
      <p:sp>
        <p:nvSpPr>
          <p:cNvPr id="172" name="Google Shape;172;p57"/>
          <p:cNvSpPr>
            <a:spLocks noGrp="1"/>
          </p:cNvSpPr>
          <p:nvPr>
            <p:ph type="pic" idx="3"/>
          </p:nvPr>
        </p:nvSpPr>
        <p:spPr>
          <a:xfrm>
            <a:off x="11334720" y="0"/>
            <a:ext cx="6953280" cy="10288588"/>
          </a:xfrm>
          <a:prstGeom prst="rect">
            <a:avLst/>
          </a:prstGeom>
          <a:solidFill>
            <a:srgbClr val="353535">
              <a:alpha val="11372"/>
            </a:srgbClr>
          </a:solidFill>
          <a:ln>
            <a:noFill/>
          </a:ln>
        </p:spPr>
      </p:sp>
      <p:sp>
        <p:nvSpPr>
          <p:cNvPr id="173" name="Google Shape;173;p5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74" name="Google Shape;174;p5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75" name="Google Shape;175;p5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29">
  <p:cSld name="29">
    <p:spTree>
      <p:nvGrpSpPr>
        <p:cNvPr id="1" name="Shape 176"/>
        <p:cNvGrpSpPr/>
        <p:nvPr/>
      </p:nvGrpSpPr>
      <p:grpSpPr>
        <a:xfrm>
          <a:off x="0" y="0"/>
          <a:ext cx="0" cy="0"/>
          <a:chOff x="0" y="0"/>
          <a:chExt cx="0" cy="0"/>
        </a:xfrm>
      </p:grpSpPr>
      <p:sp>
        <p:nvSpPr>
          <p:cNvPr id="177" name="Google Shape;177;p58"/>
          <p:cNvSpPr>
            <a:spLocks noGrp="1"/>
          </p:cNvSpPr>
          <p:nvPr>
            <p:ph type="pic" idx="2"/>
          </p:nvPr>
        </p:nvSpPr>
        <p:spPr>
          <a:xfrm>
            <a:off x="11334720" y="0"/>
            <a:ext cx="6953280" cy="10288588"/>
          </a:xfrm>
          <a:prstGeom prst="rect">
            <a:avLst/>
          </a:prstGeom>
          <a:solidFill>
            <a:srgbClr val="353535">
              <a:alpha val="11372"/>
            </a:srgbClr>
          </a:solidFill>
          <a:ln>
            <a:noFill/>
          </a:ln>
        </p:spPr>
      </p:sp>
      <p:sp>
        <p:nvSpPr>
          <p:cNvPr id="178" name="Google Shape;178;p58"/>
          <p:cNvSpPr>
            <a:spLocks noGrp="1"/>
          </p:cNvSpPr>
          <p:nvPr>
            <p:ph type="pic" idx="3"/>
          </p:nvPr>
        </p:nvSpPr>
        <p:spPr>
          <a:xfrm>
            <a:off x="8937817" y="3459679"/>
            <a:ext cx="5212135" cy="5845278"/>
          </a:xfrm>
          <a:prstGeom prst="rect">
            <a:avLst/>
          </a:prstGeom>
          <a:solidFill>
            <a:srgbClr val="353535">
              <a:alpha val="11372"/>
            </a:srgbClr>
          </a:solidFill>
          <a:ln>
            <a:noFill/>
          </a:ln>
        </p:spPr>
      </p:sp>
      <p:sp>
        <p:nvSpPr>
          <p:cNvPr id="179" name="Google Shape;179;p5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80" name="Google Shape;180;p5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1" name="Google Shape;181;p5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03">
  <p:cSld name="03">
    <p:bg>
      <p:bgPr>
        <a:solidFill>
          <a:srgbClr val="011E41"/>
        </a:solidFill>
        <a:effectLst/>
      </p:bgPr>
    </p:bg>
    <p:spTree>
      <p:nvGrpSpPr>
        <p:cNvPr id="1" name="Shape 21"/>
        <p:cNvGrpSpPr/>
        <p:nvPr/>
      </p:nvGrpSpPr>
      <p:grpSpPr>
        <a:xfrm>
          <a:off x="0" y="0"/>
          <a:ext cx="0" cy="0"/>
          <a:chOff x="0" y="0"/>
          <a:chExt cx="0" cy="0"/>
        </a:xfrm>
      </p:grpSpPr>
      <p:sp>
        <p:nvSpPr>
          <p:cNvPr id="22" name="Google Shape;22;p2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lt2"/>
                </a:solidFill>
                <a:latin typeface="Open Sans"/>
                <a:ea typeface="Open Sans"/>
                <a:cs typeface="Open Sans"/>
                <a:sym typeface="Open Sans"/>
              </a:rPr>
              <a:t>‹#›</a:t>
            </a:fld>
            <a:endParaRPr sz="1600" b="0" i="0" u="none" strike="noStrike" cap="none">
              <a:solidFill>
                <a:schemeClr val="lt2"/>
              </a:solidFill>
              <a:latin typeface="Open Sans"/>
              <a:ea typeface="Open Sans"/>
              <a:cs typeface="Open Sans"/>
              <a:sym typeface="Open Sans"/>
            </a:endParaRPr>
          </a:p>
        </p:txBody>
      </p:sp>
      <p:cxnSp>
        <p:nvCxnSpPr>
          <p:cNvPr id="23" name="Google Shape;23;p28"/>
          <p:cNvCxnSpPr/>
          <p:nvPr/>
        </p:nvCxnSpPr>
        <p:spPr>
          <a:xfrm rot="10800000" flipH="1">
            <a:off x="17568333" y="9352284"/>
            <a:ext cx="719667" cy="15389"/>
          </a:xfrm>
          <a:prstGeom prst="straightConnector1">
            <a:avLst/>
          </a:prstGeom>
          <a:noFill/>
          <a:ln w="15875" cap="flat" cmpd="sng">
            <a:solidFill>
              <a:schemeClr val="lt2"/>
            </a:solidFill>
            <a:prstDash val="solid"/>
            <a:miter lim="800000"/>
            <a:headEnd type="none" w="sm" len="sm"/>
            <a:tailEnd type="none" w="sm" len="sm"/>
          </a:ln>
        </p:spPr>
      </p:cxn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30">
  <p:cSld name="30">
    <p:spTree>
      <p:nvGrpSpPr>
        <p:cNvPr id="1" name="Shape 182"/>
        <p:cNvGrpSpPr/>
        <p:nvPr/>
      </p:nvGrpSpPr>
      <p:grpSpPr>
        <a:xfrm>
          <a:off x="0" y="0"/>
          <a:ext cx="0" cy="0"/>
          <a:chOff x="0" y="0"/>
          <a:chExt cx="0" cy="0"/>
        </a:xfrm>
      </p:grpSpPr>
      <p:sp>
        <p:nvSpPr>
          <p:cNvPr id="183" name="Google Shape;183;p59"/>
          <p:cNvSpPr>
            <a:spLocks noGrp="1"/>
          </p:cNvSpPr>
          <p:nvPr>
            <p:ph type="pic" idx="2"/>
          </p:nvPr>
        </p:nvSpPr>
        <p:spPr>
          <a:xfrm>
            <a:off x="0" y="0"/>
            <a:ext cx="13279983" cy="10288588"/>
          </a:xfrm>
          <a:prstGeom prst="rect">
            <a:avLst/>
          </a:prstGeom>
          <a:solidFill>
            <a:srgbClr val="353535">
              <a:alpha val="11372"/>
            </a:srgbClr>
          </a:solidFill>
          <a:ln>
            <a:noFill/>
          </a:ln>
        </p:spPr>
      </p:sp>
      <p:sp>
        <p:nvSpPr>
          <p:cNvPr id="184" name="Google Shape;184;p5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85" name="Google Shape;185;p5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6" name="Google Shape;186;p5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31">
  <p:cSld name="31">
    <p:spTree>
      <p:nvGrpSpPr>
        <p:cNvPr id="1" name="Shape 187"/>
        <p:cNvGrpSpPr/>
        <p:nvPr/>
      </p:nvGrpSpPr>
      <p:grpSpPr>
        <a:xfrm>
          <a:off x="0" y="0"/>
          <a:ext cx="0" cy="0"/>
          <a:chOff x="0" y="0"/>
          <a:chExt cx="0" cy="0"/>
        </a:xfrm>
      </p:grpSpPr>
      <p:sp>
        <p:nvSpPr>
          <p:cNvPr id="188" name="Google Shape;188;p60"/>
          <p:cNvSpPr>
            <a:spLocks noGrp="1"/>
          </p:cNvSpPr>
          <p:nvPr>
            <p:ph type="pic" idx="2"/>
          </p:nvPr>
        </p:nvSpPr>
        <p:spPr>
          <a:xfrm>
            <a:off x="5008008" y="0"/>
            <a:ext cx="13279991" cy="10288588"/>
          </a:xfrm>
          <a:prstGeom prst="rect">
            <a:avLst/>
          </a:prstGeom>
          <a:solidFill>
            <a:srgbClr val="353535">
              <a:alpha val="11372"/>
            </a:srgbClr>
          </a:solidFill>
          <a:ln>
            <a:noFill/>
          </a:ln>
        </p:spPr>
      </p:sp>
      <p:sp>
        <p:nvSpPr>
          <p:cNvPr id="189" name="Google Shape;189;p6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90" name="Google Shape;190;p6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1" name="Google Shape;191;p6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32">
  <p:cSld name="32">
    <p:spTree>
      <p:nvGrpSpPr>
        <p:cNvPr id="1" name="Shape 192"/>
        <p:cNvGrpSpPr/>
        <p:nvPr/>
      </p:nvGrpSpPr>
      <p:grpSpPr>
        <a:xfrm>
          <a:off x="0" y="0"/>
          <a:ext cx="0" cy="0"/>
          <a:chOff x="0" y="0"/>
          <a:chExt cx="0" cy="0"/>
        </a:xfrm>
      </p:grpSpPr>
      <p:sp>
        <p:nvSpPr>
          <p:cNvPr id="193" name="Google Shape;193;p61"/>
          <p:cNvSpPr>
            <a:spLocks noGrp="1"/>
          </p:cNvSpPr>
          <p:nvPr>
            <p:ph type="pic" idx="2"/>
          </p:nvPr>
        </p:nvSpPr>
        <p:spPr>
          <a:xfrm>
            <a:off x="-17244" y="0"/>
            <a:ext cx="16075035" cy="10288588"/>
          </a:xfrm>
          <a:prstGeom prst="rect">
            <a:avLst/>
          </a:prstGeom>
          <a:solidFill>
            <a:srgbClr val="353535">
              <a:alpha val="11372"/>
            </a:srgbClr>
          </a:solidFill>
          <a:ln>
            <a:noFill/>
          </a:ln>
        </p:spPr>
      </p:sp>
      <p:sp>
        <p:nvSpPr>
          <p:cNvPr id="194" name="Google Shape;194;p6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95" name="Google Shape;195;p6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6" name="Google Shape;196;p6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33">
  <p:cSld name="33">
    <p:spTree>
      <p:nvGrpSpPr>
        <p:cNvPr id="1" name="Shape 197"/>
        <p:cNvGrpSpPr/>
        <p:nvPr/>
      </p:nvGrpSpPr>
      <p:grpSpPr>
        <a:xfrm>
          <a:off x="0" y="0"/>
          <a:ext cx="0" cy="0"/>
          <a:chOff x="0" y="0"/>
          <a:chExt cx="0" cy="0"/>
        </a:xfrm>
      </p:grpSpPr>
      <p:sp>
        <p:nvSpPr>
          <p:cNvPr id="198" name="Google Shape;198;p62"/>
          <p:cNvSpPr>
            <a:spLocks noGrp="1"/>
          </p:cNvSpPr>
          <p:nvPr>
            <p:ph type="pic" idx="2"/>
          </p:nvPr>
        </p:nvSpPr>
        <p:spPr>
          <a:xfrm>
            <a:off x="4797506" y="0"/>
            <a:ext cx="16075035" cy="10288588"/>
          </a:xfrm>
          <a:prstGeom prst="rect">
            <a:avLst/>
          </a:prstGeom>
          <a:solidFill>
            <a:srgbClr val="353535">
              <a:alpha val="11372"/>
            </a:srgbClr>
          </a:solidFill>
          <a:ln>
            <a:noFill/>
          </a:ln>
        </p:spPr>
      </p:sp>
      <p:sp>
        <p:nvSpPr>
          <p:cNvPr id="199" name="Google Shape;199;p6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00" name="Google Shape;200;p6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1" name="Google Shape;201;p6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35">
  <p:cSld name="35">
    <p:spTree>
      <p:nvGrpSpPr>
        <p:cNvPr id="1" name="Shape 202"/>
        <p:cNvGrpSpPr/>
        <p:nvPr/>
      </p:nvGrpSpPr>
      <p:grpSpPr>
        <a:xfrm>
          <a:off x="0" y="0"/>
          <a:ext cx="0" cy="0"/>
          <a:chOff x="0" y="0"/>
          <a:chExt cx="0" cy="0"/>
        </a:xfrm>
      </p:grpSpPr>
      <p:sp>
        <p:nvSpPr>
          <p:cNvPr id="203" name="Google Shape;203;p63"/>
          <p:cNvSpPr>
            <a:spLocks noGrp="1"/>
          </p:cNvSpPr>
          <p:nvPr>
            <p:ph type="pic" idx="2"/>
          </p:nvPr>
        </p:nvSpPr>
        <p:spPr>
          <a:xfrm>
            <a:off x="1237024" y="1307392"/>
            <a:ext cx="7696540" cy="7673803"/>
          </a:xfrm>
          <a:prstGeom prst="rect">
            <a:avLst/>
          </a:prstGeom>
          <a:solidFill>
            <a:srgbClr val="353535">
              <a:alpha val="11372"/>
            </a:srgbClr>
          </a:solidFill>
          <a:ln>
            <a:noFill/>
          </a:ln>
        </p:spPr>
      </p:sp>
      <p:sp>
        <p:nvSpPr>
          <p:cNvPr id="204" name="Google Shape;204;p6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05" name="Google Shape;205;p6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6" name="Google Shape;206;p6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36">
  <p:cSld name="36">
    <p:spTree>
      <p:nvGrpSpPr>
        <p:cNvPr id="1" name="Shape 207"/>
        <p:cNvGrpSpPr/>
        <p:nvPr/>
      </p:nvGrpSpPr>
      <p:grpSpPr>
        <a:xfrm>
          <a:off x="0" y="0"/>
          <a:ext cx="0" cy="0"/>
          <a:chOff x="0" y="0"/>
          <a:chExt cx="0" cy="0"/>
        </a:xfrm>
      </p:grpSpPr>
      <p:sp>
        <p:nvSpPr>
          <p:cNvPr id="208" name="Google Shape;208;p64"/>
          <p:cNvSpPr>
            <a:spLocks noGrp="1"/>
          </p:cNvSpPr>
          <p:nvPr>
            <p:ph type="pic" idx="2"/>
          </p:nvPr>
        </p:nvSpPr>
        <p:spPr>
          <a:xfrm>
            <a:off x="9401366" y="1401961"/>
            <a:ext cx="7507277" cy="7518587"/>
          </a:xfrm>
          <a:prstGeom prst="rect">
            <a:avLst/>
          </a:prstGeom>
          <a:solidFill>
            <a:srgbClr val="353535">
              <a:alpha val="11372"/>
            </a:srgbClr>
          </a:solidFill>
          <a:ln>
            <a:noFill/>
          </a:ln>
        </p:spPr>
      </p:sp>
      <p:sp>
        <p:nvSpPr>
          <p:cNvPr id="209" name="Google Shape;209;p6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10" name="Google Shape;210;p6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1" name="Google Shape;211;p64"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38">
  <p:cSld name="38">
    <p:spTree>
      <p:nvGrpSpPr>
        <p:cNvPr id="1" name="Shape 212"/>
        <p:cNvGrpSpPr/>
        <p:nvPr/>
      </p:nvGrpSpPr>
      <p:grpSpPr>
        <a:xfrm>
          <a:off x="0" y="0"/>
          <a:ext cx="0" cy="0"/>
          <a:chOff x="0" y="0"/>
          <a:chExt cx="0" cy="0"/>
        </a:xfrm>
      </p:grpSpPr>
      <p:sp>
        <p:nvSpPr>
          <p:cNvPr id="213" name="Google Shape;213;p65"/>
          <p:cNvSpPr>
            <a:spLocks noGrp="1"/>
          </p:cNvSpPr>
          <p:nvPr>
            <p:ph type="pic" idx="2"/>
          </p:nvPr>
        </p:nvSpPr>
        <p:spPr>
          <a:xfrm>
            <a:off x="2188966" y="2589863"/>
            <a:ext cx="5107185" cy="5108862"/>
          </a:xfrm>
          <a:prstGeom prst="rect">
            <a:avLst/>
          </a:prstGeom>
          <a:solidFill>
            <a:srgbClr val="353535">
              <a:alpha val="11372"/>
            </a:srgbClr>
          </a:solidFill>
          <a:ln>
            <a:noFill/>
          </a:ln>
        </p:spPr>
      </p:sp>
      <p:sp>
        <p:nvSpPr>
          <p:cNvPr id="214" name="Google Shape;214;p6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15" name="Google Shape;215;p6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6" name="Google Shape;216;p6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101">
  <p:cSld name="101">
    <p:spTree>
      <p:nvGrpSpPr>
        <p:cNvPr id="1" name="Shape 217"/>
        <p:cNvGrpSpPr/>
        <p:nvPr/>
      </p:nvGrpSpPr>
      <p:grpSpPr>
        <a:xfrm>
          <a:off x="0" y="0"/>
          <a:ext cx="0" cy="0"/>
          <a:chOff x="0" y="0"/>
          <a:chExt cx="0" cy="0"/>
        </a:xfrm>
      </p:grpSpPr>
      <p:sp>
        <p:nvSpPr>
          <p:cNvPr id="218" name="Google Shape;218;p66"/>
          <p:cNvSpPr>
            <a:spLocks noGrp="1"/>
          </p:cNvSpPr>
          <p:nvPr>
            <p:ph type="pic" idx="2"/>
          </p:nvPr>
        </p:nvSpPr>
        <p:spPr>
          <a:xfrm>
            <a:off x="0" y="0"/>
            <a:ext cx="5144294" cy="5144294"/>
          </a:xfrm>
          <a:prstGeom prst="rect">
            <a:avLst/>
          </a:prstGeom>
          <a:solidFill>
            <a:srgbClr val="353535">
              <a:alpha val="11372"/>
            </a:srgbClr>
          </a:solidFill>
          <a:ln>
            <a:noFill/>
          </a:ln>
        </p:spPr>
      </p:sp>
      <p:sp>
        <p:nvSpPr>
          <p:cNvPr id="219" name="Google Shape;219;p66"/>
          <p:cNvSpPr>
            <a:spLocks noGrp="1"/>
          </p:cNvSpPr>
          <p:nvPr>
            <p:ph type="pic" idx="3"/>
          </p:nvPr>
        </p:nvSpPr>
        <p:spPr>
          <a:xfrm>
            <a:off x="0" y="5144294"/>
            <a:ext cx="5144294" cy="5144294"/>
          </a:xfrm>
          <a:prstGeom prst="rect">
            <a:avLst/>
          </a:prstGeom>
          <a:solidFill>
            <a:srgbClr val="353535">
              <a:alpha val="11372"/>
            </a:srgbClr>
          </a:solidFill>
          <a:ln>
            <a:noFill/>
          </a:ln>
        </p:spPr>
      </p:sp>
      <p:sp>
        <p:nvSpPr>
          <p:cNvPr id="220" name="Google Shape;220;p66"/>
          <p:cNvSpPr>
            <a:spLocks noGrp="1"/>
          </p:cNvSpPr>
          <p:nvPr>
            <p:ph type="pic" idx="4"/>
          </p:nvPr>
        </p:nvSpPr>
        <p:spPr>
          <a:xfrm>
            <a:off x="5144294" y="0"/>
            <a:ext cx="5144294" cy="5144294"/>
          </a:xfrm>
          <a:prstGeom prst="rect">
            <a:avLst/>
          </a:prstGeom>
          <a:solidFill>
            <a:srgbClr val="353535">
              <a:alpha val="11372"/>
            </a:srgbClr>
          </a:solidFill>
          <a:ln>
            <a:noFill/>
          </a:ln>
        </p:spPr>
      </p:sp>
      <p:sp>
        <p:nvSpPr>
          <p:cNvPr id="221" name="Google Shape;221;p66"/>
          <p:cNvSpPr>
            <a:spLocks noGrp="1"/>
          </p:cNvSpPr>
          <p:nvPr>
            <p:ph type="pic" idx="5"/>
          </p:nvPr>
        </p:nvSpPr>
        <p:spPr>
          <a:xfrm>
            <a:off x="5144294" y="5144294"/>
            <a:ext cx="5144294" cy="5144294"/>
          </a:xfrm>
          <a:prstGeom prst="rect">
            <a:avLst/>
          </a:prstGeom>
          <a:solidFill>
            <a:srgbClr val="353535">
              <a:alpha val="11372"/>
            </a:srgbClr>
          </a:solidFill>
          <a:ln>
            <a:noFill/>
          </a:ln>
        </p:spPr>
      </p:sp>
      <p:sp>
        <p:nvSpPr>
          <p:cNvPr id="222" name="Google Shape;222;p66"/>
          <p:cNvSpPr>
            <a:spLocks noGrp="1"/>
          </p:cNvSpPr>
          <p:nvPr>
            <p:ph type="pic" idx="6"/>
          </p:nvPr>
        </p:nvSpPr>
        <p:spPr>
          <a:xfrm>
            <a:off x="10288588" y="0"/>
            <a:ext cx="7999412" cy="5144294"/>
          </a:xfrm>
          <a:prstGeom prst="rect">
            <a:avLst/>
          </a:prstGeom>
          <a:solidFill>
            <a:srgbClr val="353535">
              <a:alpha val="11372"/>
            </a:srgbClr>
          </a:solidFill>
          <a:ln>
            <a:noFill/>
          </a:ln>
        </p:spPr>
      </p:sp>
      <p:sp>
        <p:nvSpPr>
          <p:cNvPr id="223" name="Google Shape;223;p6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24" name="Google Shape;224;p6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225"/>
        <p:cNvGrpSpPr/>
        <p:nvPr/>
      </p:nvGrpSpPr>
      <p:grpSpPr>
        <a:xfrm>
          <a:off x="0" y="0"/>
          <a:ext cx="0" cy="0"/>
          <a:chOff x="0" y="0"/>
          <a:chExt cx="0" cy="0"/>
        </a:xfrm>
      </p:grpSpPr>
      <p:sp>
        <p:nvSpPr>
          <p:cNvPr id="226" name="Google Shape;226;p67"/>
          <p:cNvSpPr/>
          <p:nvPr/>
        </p:nvSpPr>
        <p:spPr>
          <a:xfrm>
            <a:off x="360000" y="360056"/>
            <a:ext cx="17568000" cy="8583725"/>
          </a:xfrm>
          <a:prstGeom prst="rect">
            <a:avLst/>
          </a:prstGeom>
          <a:solidFill>
            <a:schemeClr val="lt2">
              <a:alpha val="49019"/>
            </a:schemeClr>
          </a:solidFill>
          <a:ln>
            <a:noFill/>
          </a:ln>
        </p:spPr>
        <p:txBody>
          <a:bodyPr spcFirstLastPara="1" wrap="square" lIns="137125" tIns="68550" rIns="137125" bIns="68550" anchor="ctr" anchorCtr="0">
            <a:noAutofit/>
          </a:bodyPr>
          <a:lstStyle/>
          <a:p>
            <a:pPr marL="0" marR="0" lvl="0" indent="0" algn="ctr" rtl="0">
              <a:lnSpc>
                <a:spcPct val="100000"/>
              </a:lnSpc>
              <a:spcBef>
                <a:spcPts val="0"/>
              </a:spcBef>
              <a:spcAft>
                <a:spcPts val="0"/>
              </a:spcAft>
              <a:buClr>
                <a:schemeClr val="dk1"/>
              </a:buClr>
              <a:buSzPts val="3600"/>
              <a:buFont typeface="Calibri"/>
              <a:buNone/>
            </a:pPr>
            <a:endParaRPr sz="3600" b="0" i="0" u="none" strike="noStrike" cap="none">
              <a:solidFill>
                <a:schemeClr val="lt1"/>
              </a:solidFill>
              <a:latin typeface="Calibri"/>
              <a:ea typeface="Calibri"/>
              <a:cs typeface="Calibri"/>
              <a:sym typeface="Calibri"/>
            </a:endParaRPr>
          </a:p>
        </p:txBody>
      </p:sp>
      <p:sp>
        <p:nvSpPr>
          <p:cNvPr id="227" name="Google Shape;227;p67"/>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09999"/>
              </a:buClr>
              <a:buSzPts val="4800"/>
              <a:buFont typeface="Roboto"/>
              <a:buNone/>
              <a:defRPr sz="7200" b="1" i="0" u="none" strike="noStrike" cap="none">
                <a:solidFill>
                  <a:schemeClr val="dk1"/>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28" name="Google Shape;228;p67"/>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500"/>
              </a:spcBef>
              <a:spcAft>
                <a:spcPts val="0"/>
              </a:spcAft>
              <a:buClr>
                <a:schemeClr val="dk1"/>
              </a:buClr>
              <a:buSzPts val="32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24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2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1_Textslide">
  <p:cSld name="1_Textslide">
    <p:spTree>
      <p:nvGrpSpPr>
        <p:cNvPr id="1" name="Shape 229"/>
        <p:cNvGrpSpPr/>
        <p:nvPr/>
      </p:nvGrpSpPr>
      <p:grpSpPr>
        <a:xfrm>
          <a:off x="0" y="0"/>
          <a:ext cx="0" cy="0"/>
          <a:chOff x="0" y="0"/>
          <a:chExt cx="0" cy="0"/>
        </a:xfrm>
      </p:grpSpPr>
      <p:sp>
        <p:nvSpPr>
          <p:cNvPr id="230" name="Google Shape;230;p68"/>
          <p:cNvSpPr/>
          <p:nvPr/>
        </p:nvSpPr>
        <p:spPr>
          <a:xfrm>
            <a:off x="360000" y="360056"/>
            <a:ext cx="17568000" cy="8583725"/>
          </a:xfrm>
          <a:prstGeom prst="rect">
            <a:avLst/>
          </a:prstGeom>
          <a:solidFill>
            <a:schemeClr val="lt2">
              <a:alpha val="49411"/>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0" i="0" u="none" strike="noStrike" cap="none">
              <a:solidFill>
                <a:schemeClr val="lt1"/>
              </a:solidFill>
              <a:latin typeface="Calibri"/>
              <a:ea typeface="Calibri"/>
              <a:cs typeface="Calibri"/>
              <a:sym typeface="Calibri"/>
            </a:endParaRPr>
          </a:p>
        </p:txBody>
      </p:sp>
      <p:sp>
        <p:nvSpPr>
          <p:cNvPr id="231" name="Google Shape;231;p68"/>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7200"/>
              <a:buFont typeface="Roboto"/>
              <a:buNone/>
              <a:defRPr sz="7200" b="1" i="0" u="none" strike="noStrike" cap="none">
                <a:solidFill>
                  <a:schemeClr val="dk1"/>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2" name="Google Shape;232;p68"/>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48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36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3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1">
  <p:cSld name="21">
    <p:spTree>
      <p:nvGrpSpPr>
        <p:cNvPr id="1" name="Shape 25"/>
        <p:cNvGrpSpPr/>
        <p:nvPr/>
      </p:nvGrpSpPr>
      <p:grpSpPr>
        <a:xfrm>
          <a:off x="0" y="0"/>
          <a:ext cx="0" cy="0"/>
          <a:chOff x="0" y="0"/>
          <a:chExt cx="0" cy="0"/>
        </a:xfrm>
      </p:grpSpPr>
      <p:sp>
        <p:nvSpPr>
          <p:cNvPr id="26" name="Google Shape;26;p29"/>
          <p:cNvSpPr>
            <a:spLocks noGrp="1"/>
          </p:cNvSpPr>
          <p:nvPr>
            <p:ph type="pic" idx="2"/>
          </p:nvPr>
        </p:nvSpPr>
        <p:spPr>
          <a:xfrm>
            <a:off x="0" y="0"/>
            <a:ext cx="7942823" cy="10288588"/>
          </a:xfrm>
          <a:prstGeom prst="rect">
            <a:avLst/>
          </a:prstGeom>
          <a:solidFill>
            <a:srgbClr val="353535">
              <a:alpha val="11372"/>
            </a:srgbClr>
          </a:solidFill>
          <a:ln>
            <a:noFill/>
          </a:ln>
        </p:spPr>
      </p:sp>
      <p:sp>
        <p:nvSpPr>
          <p:cNvPr id="27" name="Google Shape;27;p2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8" name="Google Shape;28;p2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 name="Picture 6">
            <a:extLst>
              <a:ext uri="{FF2B5EF4-FFF2-40B4-BE49-F238E27FC236}">
                <a16:creationId xmlns:a16="http://schemas.microsoft.com/office/drawing/2014/main" id="{9A96F2D3-8A9C-8042-B09A-66327C6DB2E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_30">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0" y="0"/>
            <a:ext cx="13279983" cy="10288588"/>
          </a:xfrm>
          <a:custGeom>
            <a:avLst/>
            <a:gdLst>
              <a:gd name="T0" fmla="*/ 0 w 5859"/>
              <a:gd name="T1" fmla="*/ 0 h 4539"/>
              <a:gd name="T2" fmla="*/ 1319 w 5859"/>
              <a:gd name="T3" fmla="*/ 0 h 4539"/>
              <a:gd name="T4" fmla="*/ 5859 w 5859"/>
              <a:gd name="T5" fmla="*/ 4539 h 4539"/>
              <a:gd name="T6" fmla="*/ 4150 w 5859"/>
              <a:gd name="T7" fmla="*/ 4539 h 4539"/>
              <a:gd name="T8" fmla="*/ 0 w 5859"/>
              <a:gd name="T9" fmla="*/ 391 h 4539"/>
              <a:gd name="T10" fmla="*/ 0 w 5859"/>
              <a:gd name="T11" fmla="*/ 0 h 4539"/>
              <a:gd name="T12" fmla="*/ 4070 w 5859"/>
              <a:gd name="T13" fmla="*/ 4539 h 4539"/>
              <a:gd name="T14" fmla="*/ 2360 w 5859"/>
              <a:gd name="T15" fmla="*/ 4539 h 4539"/>
              <a:gd name="T16" fmla="*/ 0 w 5859"/>
              <a:gd name="T17" fmla="*/ 2180 h 4539"/>
              <a:gd name="T18" fmla="*/ 0 w 5859"/>
              <a:gd name="T19" fmla="*/ 471 h 4539"/>
              <a:gd name="T20" fmla="*/ 4070 w 5859"/>
              <a:gd name="T21" fmla="*/ 4539 h 4539"/>
              <a:gd name="T22" fmla="*/ 2279 w 5859"/>
              <a:gd name="T23" fmla="*/ 4539 h 4539"/>
              <a:gd name="T24" fmla="*/ 569 w 5859"/>
              <a:gd name="T25" fmla="*/ 4539 h 4539"/>
              <a:gd name="T26" fmla="*/ 0 w 5859"/>
              <a:gd name="T27" fmla="*/ 3970 h 4539"/>
              <a:gd name="T28" fmla="*/ 0 w 5859"/>
              <a:gd name="T29" fmla="*/ 2262 h 4539"/>
              <a:gd name="T30" fmla="*/ 2279 w 5859"/>
              <a:gd name="T31" fmla="*/ 4539 h 4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9">
                <a:moveTo>
                  <a:pt x="0" y="0"/>
                </a:moveTo>
                <a:lnTo>
                  <a:pt x="1319" y="0"/>
                </a:lnTo>
                <a:lnTo>
                  <a:pt x="5859" y="4539"/>
                </a:lnTo>
                <a:lnTo>
                  <a:pt x="4150" y="4539"/>
                </a:lnTo>
                <a:lnTo>
                  <a:pt x="0" y="391"/>
                </a:lnTo>
                <a:lnTo>
                  <a:pt x="0" y="0"/>
                </a:lnTo>
                <a:close/>
                <a:moveTo>
                  <a:pt x="4070" y="4539"/>
                </a:moveTo>
                <a:lnTo>
                  <a:pt x="2360" y="4539"/>
                </a:lnTo>
                <a:lnTo>
                  <a:pt x="0" y="2180"/>
                </a:lnTo>
                <a:lnTo>
                  <a:pt x="0" y="471"/>
                </a:lnTo>
                <a:lnTo>
                  <a:pt x="4070" y="4539"/>
                </a:lnTo>
                <a:close/>
                <a:moveTo>
                  <a:pt x="2279" y="4539"/>
                </a:moveTo>
                <a:lnTo>
                  <a:pt x="569" y="4539"/>
                </a:lnTo>
                <a:lnTo>
                  <a:pt x="0" y="3970"/>
                </a:lnTo>
                <a:lnTo>
                  <a:pt x="0" y="2262"/>
                </a:lnTo>
                <a:lnTo>
                  <a:pt x="2279" y="4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atin typeface="Calibri" panose="020F0502020204030204" pitchFamily="34" charset="0"/>
                <a:cs typeface="Calibri" panose="020F0502020204030204" pitchFamily="34" charset="0"/>
              </a:defRPr>
            </a:lvl1pPr>
          </a:lstStyle>
          <a:p>
            <a:pPr lvl="0"/>
            <a:endParaRPr lang="en-US" dirty="0"/>
          </a:p>
        </p:txBody>
      </p:sp>
      <p:pic>
        <p:nvPicPr>
          <p:cNvPr id="7" name="Picture 6" descr="A picture containing drawing&#10;&#10;Description automatically generated">
            <a:extLst>
              <a:ext uri="{FF2B5EF4-FFF2-40B4-BE49-F238E27FC236}">
                <a16:creationId xmlns:a16="http://schemas.microsoft.com/office/drawing/2014/main" id="{20CC9EE5-31A1-9B4A-A5DA-8E4F1D0A903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spTree>
    <p:extLst>
      <p:ext uri="{BB962C8B-B14F-4D97-AF65-F5344CB8AC3E}">
        <p14:creationId xmlns:p14="http://schemas.microsoft.com/office/powerpoint/2010/main" val="308371146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26">
  <p:cSld name="26">
    <p:spTree>
      <p:nvGrpSpPr>
        <p:cNvPr id="1" name="Shape 236"/>
        <p:cNvGrpSpPr/>
        <p:nvPr/>
      </p:nvGrpSpPr>
      <p:grpSpPr>
        <a:xfrm>
          <a:off x="0" y="0"/>
          <a:ext cx="0" cy="0"/>
          <a:chOff x="0" y="0"/>
          <a:chExt cx="0" cy="0"/>
        </a:xfrm>
      </p:grpSpPr>
      <p:sp>
        <p:nvSpPr>
          <p:cNvPr id="237" name="Google Shape;237;p73"/>
          <p:cNvSpPr>
            <a:spLocks noGrp="1"/>
          </p:cNvSpPr>
          <p:nvPr>
            <p:ph type="pic" idx="2"/>
          </p:nvPr>
        </p:nvSpPr>
        <p:spPr>
          <a:xfrm>
            <a:off x="10460736" y="2301970"/>
            <a:ext cx="7827263" cy="7986618"/>
          </a:xfrm>
          <a:prstGeom prst="rect">
            <a:avLst/>
          </a:prstGeom>
          <a:solidFill>
            <a:srgbClr val="353535">
              <a:alpha val="11764"/>
            </a:srgbClr>
          </a:solidFill>
          <a:ln>
            <a:noFill/>
          </a:ln>
        </p:spPr>
      </p:sp>
      <p:sp>
        <p:nvSpPr>
          <p:cNvPr id="238" name="Google Shape;238;p7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239" name="Google Shape;239;p7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37">
  <p:cSld name="37">
    <p:spTree>
      <p:nvGrpSpPr>
        <p:cNvPr id="1" name="Shape 240"/>
        <p:cNvGrpSpPr/>
        <p:nvPr/>
      </p:nvGrpSpPr>
      <p:grpSpPr>
        <a:xfrm>
          <a:off x="0" y="0"/>
          <a:ext cx="0" cy="0"/>
          <a:chOff x="0" y="0"/>
          <a:chExt cx="0" cy="0"/>
        </a:xfrm>
      </p:grpSpPr>
      <p:sp>
        <p:nvSpPr>
          <p:cNvPr id="241" name="Google Shape;241;p74"/>
          <p:cNvSpPr>
            <a:spLocks noGrp="1"/>
          </p:cNvSpPr>
          <p:nvPr>
            <p:ph type="pic" idx="2"/>
          </p:nvPr>
        </p:nvSpPr>
        <p:spPr>
          <a:xfrm>
            <a:off x="9311054" y="1311513"/>
            <a:ext cx="7687902" cy="7699484"/>
          </a:xfrm>
          <a:prstGeom prst="rect">
            <a:avLst/>
          </a:prstGeom>
          <a:solidFill>
            <a:srgbClr val="353535">
              <a:alpha val="11764"/>
            </a:srgbClr>
          </a:solidFill>
          <a:ln>
            <a:noFill/>
          </a:ln>
        </p:spPr>
      </p:sp>
      <p:sp>
        <p:nvSpPr>
          <p:cNvPr id="242" name="Google Shape;242;p7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243" name="Google Shape;243;p7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244"/>
        <p:cNvGrpSpPr/>
        <p:nvPr/>
      </p:nvGrpSpPr>
      <p:grpSpPr>
        <a:xfrm>
          <a:off x="0" y="0"/>
          <a:ext cx="0" cy="0"/>
          <a:chOff x="0" y="0"/>
          <a:chExt cx="0" cy="0"/>
        </a:xfrm>
      </p:grpSpPr>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1_Blank">
  <p:cSld name="1_Blank">
    <p:bg>
      <p:bgPr>
        <a:solidFill>
          <a:srgbClr val="011E41"/>
        </a:solidFill>
        <a:effectLst/>
      </p:bgPr>
    </p:bg>
    <p:spTree>
      <p:nvGrpSpPr>
        <p:cNvPr id="1" name="Shape 245"/>
        <p:cNvGrpSpPr/>
        <p:nvPr/>
      </p:nvGrpSpPr>
      <p:grpSpPr>
        <a:xfrm>
          <a:off x="0" y="0"/>
          <a:ext cx="0" cy="0"/>
          <a:chOff x="0" y="0"/>
          <a:chExt cx="0" cy="0"/>
        </a:xfrm>
      </p:grpSpPr>
      <p:pic>
        <p:nvPicPr>
          <p:cNvPr id="246" name="Google Shape;246;p7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247"/>
        <p:cNvGrpSpPr/>
        <p:nvPr/>
      </p:nvGrpSpPr>
      <p:grpSpPr>
        <a:xfrm>
          <a:off x="0" y="0"/>
          <a:ext cx="0" cy="0"/>
          <a:chOff x="0" y="0"/>
          <a:chExt cx="0" cy="0"/>
        </a:xfrm>
      </p:grpSpPr>
      <p:sp>
        <p:nvSpPr>
          <p:cNvPr id="248" name="Google Shape;248;p7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249" name="Google Shape;249;p7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50" name="Google Shape;250;p7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03">
  <p:cSld name="03">
    <p:bg>
      <p:bgPr>
        <a:solidFill>
          <a:srgbClr val="011E41"/>
        </a:solidFill>
        <a:effectLst/>
      </p:bgPr>
    </p:bg>
    <p:spTree>
      <p:nvGrpSpPr>
        <p:cNvPr id="1" name="Shape 251"/>
        <p:cNvGrpSpPr/>
        <p:nvPr/>
      </p:nvGrpSpPr>
      <p:grpSpPr>
        <a:xfrm>
          <a:off x="0" y="0"/>
          <a:ext cx="0" cy="0"/>
          <a:chOff x="0" y="0"/>
          <a:chExt cx="0" cy="0"/>
        </a:xfrm>
      </p:grpSpPr>
      <p:sp>
        <p:nvSpPr>
          <p:cNvPr id="252" name="Google Shape;252;p7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chemeClr val="lt2"/>
                </a:solidFill>
                <a:latin typeface="Open Sans"/>
                <a:ea typeface="Open Sans"/>
                <a:cs typeface="Open Sans"/>
                <a:sym typeface="Open Sans"/>
              </a:rPr>
              <a:t>‹#›</a:t>
            </a:fld>
            <a:endParaRPr sz="1600" b="0" i="0" u="none" strike="noStrike" cap="none">
              <a:solidFill>
                <a:schemeClr val="lt2"/>
              </a:solidFill>
              <a:latin typeface="Open Sans"/>
              <a:ea typeface="Open Sans"/>
              <a:cs typeface="Open Sans"/>
              <a:sym typeface="Open Sans"/>
            </a:endParaRPr>
          </a:p>
        </p:txBody>
      </p:sp>
      <p:cxnSp>
        <p:nvCxnSpPr>
          <p:cNvPr id="253" name="Google Shape;253;p78"/>
          <p:cNvCxnSpPr/>
          <p:nvPr/>
        </p:nvCxnSpPr>
        <p:spPr>
          <a:xfrm rot="10800000" flipH="1">
            <a:off x="17568333" y="9352284"/>
            <a:ext cx="719667" cy="15389"/>
          </a:xfrm>
          <a:prstGeom prst="straightConnector1">
            <a:avLst/>
          </a:prstGeom>
          <a:noFill/>
          <a:ln w="15875" cap="flat" cmpd="sng">
            <a:solidFill>
              <a:schemeClr val="lt2"/>
            </a:solidFill>
            <a:prstDash val="solid"/>
            <a:miter lim="800000"/>
            <a:headEnd type="none" w="sm" len="sm"/>
            <a:tailEnd type="none" w="sm" len="sm"/>
          </a:ln>
        </p:spPr>
      </p:cxnSp>
      <p:pic>
        <p:nvPicPr>
          <p:cNvPr id="254" name="Google Shape;254;p7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32171" y="0"/>
            <a:ext cx="2746587" cy="2683239"/>
          </a:xfrm>
          <a:prstGeom prst="rect">
            <a:avLst/>
          </a:prstGeom>
          <a:noFill/>
          <a:ln>
            <a:noFill/>
          </a:ln>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05">
  <p:cSld name="05">
    <p:spTree>
      <p:nvGrpSpPr>
        <p:cNvPr id="1" name="Shape 255"/>
        <p:cNvGrpSpPr/>
        <p:nvPr/>
      </p:nvGrpSpPr>
      <p:grpSpPr>
        <a:xfrm>
          <a:off x="0" y="0"/>
          <a:ext cx="0" cy="0"/>
          <a:chOff x="0" y="0"/>
          <a:chExt cx="0" cy="0"/>
        </a:xfrm>
      </p:grpSpPr>
      <p:sp>
        <p:nvSpPr>
          <p:cNvPr id="256" name="Google Shape;256;p79"/>
          <p:cNvSpPr>
            <a:spLocks noGrp="1"/>
          </p:cNvSpPr>
          <p:nvPr>
            <p:ph type="pic" idx="2"/>
          </p:nvPr>
        </p:nvSpPr>
        <p:spPr>
          <a:xfrm>
            <a:off x="0" y="0"/>
            <a:ext cx="18288000" cy="10288588"/>
          </a:xfrm>
          <a:prstGeom prst="rect">
            <a:avLst/>
          </a:prstGeom>
          <a:solidFill>
            <a:srgbClr val="353535">
              <a:alpha val="11764"/>
            </a:srgbClr>
          </a:solidFill>
          <a:ln>
            <a:noFill/>
          </a:ln>
        </p:spPr>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06">
  <p:cSld name="06">
    <p:spTree>
      <p:nvGrpSpPr>
        <p:cNvPr id="1" name="Shape 257"/>
        <p:cNvGrpSpPr/>
        <p:nvPr/>
      </p:nvGrpSpPr>
      <p:grpSpPr>
        <a:xfrm>
          <a:off x="0" y="0"/>
          <a:ext cx="0" cy="0"/>
          <a:chOff x="0" y="0"/>
          <a:chExt cx="0" cy="0"/>
        </a:xfrm>
      </p:grpSpPr>
      <p:sp>
        <p:nvSpPr>
          <p:cNvPr id="258" name="Google Shape;258;p80"/>
          <p:cNvSpPr>
            <a:spLocks noGrp="1"/>
          </p:cNvSpPr>
          <p:nvPr>
            <p:ph type="pic" idx="2"/>
          </p:nvPr>
        </p:nvSpPr>
        <p:spPr>
          <a:xfrm>
            <a:off x="0" y="0"/>
            <a:ext cx="18288000" cy="10288588"/>
          </a:xfrm>
          <a:prstGeom prst="rect">
            <a:avLst/>
          </a:prstGeom>
          <a:solidFill>
            <a:srgbClr val="353535">
              <a:alpha val="11764"/>
            </a:srgbClr>
          </a:solidFill>
          <a:ln>
            <a:noFill/>
          </a:ln>
        </p:spPr>
      </p:sp>
      <p:sp>
        <p:nvSpPr>
          <p:cNvPr id="259" name="Google Shape;259;p8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260" name="Google Shape;260;p8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61" name="Google Shape;261;p8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08">
  <p:cSld name="08">
    <p:spTree>
      <p:nvGrpSpPr>
        <p:cNvPr id="1" name="Shape 262"/>
        <p:cNvGrpSpPr/>
        <p:nvPr/>
      </p:nvGrpSpPr>
      <p:grpSpPr>
        <a:xfrm>
          <a:off x="0" y="0"/>
          <a:ext cx="0" cy="0"/>
          <a:chOff x="0" y="0"/>
          <a:chExt cx="0" cy="0"/>
        </a:xfrm>
      </p:grpSpPr>
      <p:sp>
        <p:nvSpPr>
          <p:cNvPr id="263" name="Google Shape;263;p81"/>
          <p:cNvSpPr>
            <a:spLocks noGrp="1"/>
          </p:cNvSpPr>
          <p:nvPr>
            <p:ph type="pic" idx="2"/>
          </p:nvPr>
        </p:nvSpPr>
        <p:spPr>
          <a:xfrm>
            <a:off x="0" y="0"/>
            <a:ext cx="18288000" cy="10288588"/>
          </a:xfrm>
          <a:prstGeom prst="rect">
            <a:avLst/>
          </a:prstGeom>
          <a:solidFill>
            <a:srgbClr val="353535">
              <a:alpha val="11764"/>
            </a:srgbClr>
          </a:solidFill>
          <a:ln>
            <a:noFill/>
          </a:ln>
        </p:spPr>
      </p:sp>
      <p:sp>
        <p:nvSpPr>
          <p:cNvPr id="264" name="Google Shape;264;p81"/>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Calibri" panose="020F0502020204030204" pitchFamily="34" charset="0"/>
              <a:ea typeface="Arial"/>
              <a:cs typeface="Calibri" panose="020F0502020204030204" pitchFamily="34" charset="0"/>
              <a:sym typeface="Arial"/>
            </a:endParaRPr>
          </a:p>
        </p:txBody>
      </p:sp>
      <p:sp>
        <p:nvSpPr>
          <p:cNvPr id="265" name="Google Shape;265;p81"/>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Calibri" panose="020F0502020204030204" pitchFamily="34" charset="0"/>
              <a:ea typeface="Arial"/>
              <a:cs typeface="Calibri" panose="020F0502020204030204" pitchFamily="34" charset="0"/>
              <a:sym typeface="Arial"/>
            </a:endParaRPr>
          </a:p>
        </p:txBody>
      </p:sp>
      <p:pic>
        <p:nvPicPr>
          <p:cNvPr id="266" name="Google Shape;266;p8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267" name="Google Shape;267;p81"/>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Calibri" panose="020F0502020204030204" pitchFamily="34" charset="0"/>
                <a:ea typeface="Calibri" panose="020F0502020204030204" pitchFamily="34" charset="0"/>
                <a:cs typeface="Calibri" panose="020F0502020204030204" pitchFamily="34" charset="0"/>
                <a:sym typeface="Montserra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dirty="0"/>
          </a:p>
        </p:txBody>
      </p:sp>
      <p:sp>
        <p:nvSpPr>
          <p:cNvPr id="268" name="Google Shape;268;p81"/>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en-GB" sz="2400" b="1" i="0" u="none" strike="noStrike" cap="none">
                <a:solidFill>
                  <a:srgbClr val="011E41"/>
                </a:solidFill>
                <a:latin typeface="Montserrat SemiBold"/>
                <a:ea typeface="Montserrat SemiBold"/>
                <a:cs typeface="Montserrat SemiBold"/>
                <a:sym typeface="Montserrat SemiBold"/>
              </a:rPr>
              <a:t>22 April 2022</a:t>
            </a:r>
            <a:endParaRPr sz="2400" b="1" i="0" u="none" strike="noStrike" cap="none">
              <a:solidFill>
                <a:srgbClr val="011E41"/>
              </a:solidFill>
              <a:latin typeface="Montserrat SemiBold"/>
              <a:ea typeface="Montserrat SemiBold"/>
              <a:cs typeface="Montserrat SemiBold"/>
              <a:sym typeface="Montserrat SemiBo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23">
  <p:cSld name="23">
    <p:spTree>
      <p:nvGrpSpPr>
        <p:cNvPr id="1" name="Shape 30"/>
        <p:cNvGrpSpPr/>
        <p:nvPr/>
      </p:nvGrpSpPr>
      <p:grpSpPr>
        <a:xfrm>
          <a:off x="0" y="0"/>
          <a:ext cx="0" cy="0"/>
          <a:chOff x="0" y="0"/>
          <a:chExt cx="0" cy="0"/>
        </a:xfrm>
      </p:grpSpPr>
      <p:sp>
        <p:nvSpPr>
          <p:cNvPr id="31" name="Google Shape;31;p54"/>
          <p:cNvSpPr>
            <a:spLocks noGrp="1"/>
          </p:cNvSpPr>
          <p:nvPr>
            <p:ph type="pic" idx="2"/>
          </p:nvPr>
        </p:nvSpPr>
        <p:spPr>
          <a:xfrm>
            <a:off x="7841126" y="0"/>
            <a:ext cx="10446874" cy="10288588"/>
          </a:xfrm>
          <a:prstGeom prst="rect">
            <a:avLst/>
          </a:prstGeom>
          <a:solidFill>
            <a:srgbClr val="353535">
              <a:alpha val="11372"/>
            </a:srgbClr>
          </a:solidFill>
          <a:ln>
            <a:noFill/>
          </a:ln>
        </p:spPr>
      </p:sp>
      <p:pic>
        <p:nvPicPr>
          <p:cNvPr id="5" name="Picture 4">
            <a:extLst>
              <a:ext uri="{FF2B5EF4-FFF2-40B4-BE49-F238E27FC236}">
                <a16:creationId xmlns:a16="http://schemas.microsoft.com/office/drawing/2014/main" id="{0E642926-1156-E64A-AF10-67B3B8C5971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09">
  <p:cSld name="09">
    <p:bg>
      <p:bgPr>
        <a:solidFill>
          <a:srgbClr val="011E41"/>
        </a:solidFill>
        <a:effectLst/>
      </p:bgPr>
    </p:bg>
    <p:spTree>
      <p:nvGrpSpPr>
        <p:cNvPr id="1" name="Shape 269"/>
        <p:cNvGrpSpPr/>
        <p:nvPr/>
      </p:nvGrpSpPr>
      <p:grpSpPr>
        <a:xfrm>
          <a:off x="0" y="0"/>
          <a:ext cx="0" cy="0"/>
          <a:chOff x="0" y="0"/>
          <a:chExt cx="0" cy="0"/>
        </a:xfrm>
      </p:grpSpPr>
      <p:pic>
        <p:nvPicPr>
          <p:cNvPr id="270" name="Google Shape;270;p8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271" name="Google Shape;271;p82"/>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Calibri" panose="020F0502020204030204" pitchFamily="34" charset="0"/>
                <a:ea typeface="Calibri" panose="020F0502020204030204" pitchFamily="34" charset="0"/>
                <a:cs typeface="Calibri" panose="020F0502020204030204" pitchFamily="34" charset="0"/>
                <a:sym typeface="Montserra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dirty="0"/>
          </a:p>
        </p:txBody>
      </p:sp>
      <p:sp>
        <p:nvSpPr>
          <p:cNvPr id="272" name="Google Shape;272;p82"/>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en-GB" sz="2400" b="1" i="0" u="none" strike="noStrike" cap="none">
                <a:solidFill>
                  <a:schemeClr val="lt2"/>
                </a:solidFill>
                <a:latin typeface="Montserrat SemiBold"/>
                <a:ea typeface="Montserrat SemiBold"/>
                <a:cs typeface="Montserrat SemiBold"/>
                <a:sym typeface="Montserrat SemiBold"/>
              </a:rPr>
              <a:t>22 April 2022</a:t>
            </a:r>
            <a:endParaRPr sz="2400" b="1" i="0" u="none" strike="noStrike" cap="none">
              <a:solidFill>
                <a:schemeClr val="lt2"/>
              </a:solidFill>
              <a:latin typeface="Montserrat SemiBold"/>
              <a:ea typeface="Montserrat SemiBold"/>
              <a:cs typeface="Montserrat SemiBold"/>
              <a:sym typeface="Montserrat SemiBo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07">
  <p:cSld name="07">
    <p:spTree>
      <p:nvGrpSpPr>
        <p:cNvPr id="1" name="Shape 273"/>
        <p:cNvGrpSpPr/>
        <p:nvPr/>
      </p:nvGrpSpPr>
      <p:grpSpPr>
        <a:xfrm>
          <a:off x="0" y="0"/>
          <a:ext cx="0" cy="0"/>
          <a:chOff x="0" y="0"/>
          <a:chExt cx="0" cy="0"/>
        </a:xfrm>
      </p:grpSpPr>
      <p:sp>
        <p:nvSpPr>
          <p:cNvPr id="274" name="Google Shape;274;p83"/>
          <p:cNvSpPr>
            <a:spLocks noGrp="1"/>
          </p:cNvSpPr>
          <p:nvPr>
            <p:ph type="pic" idx="2"/>
          </p:nvPr>
        </p:nvSpPr>
        <p:spPr>
          <a:xfrm>
            <a:off x="0" y="0"/>
            <a:ext cx="18288000" cy="10288588"/>
          </a:xfrm>
          <a:prstGeom prst="rect">
            <a:avLst/>
          </a:prstGeom>
          <a:solidFill>
            <a:srgbClr val="353535">
              <a:alpha val="11764"/>
            </a:srgbClr>
          </a:solidFill>
          <a:ln>
            <a:noFill/>
          </a:ln>
        </p:spPr>
      </p:sp>
      <p:sp>
        <p:nvSpPr>
          <p:cNvPr id="275" name="Google Shape;275;p83"/>
          <p:cNvSpPr/>
          <p:nvPr/>
        </p:nvSpPr>
        <p:spPr>
          <a:xfrm rot="-2700000">
            <a:off x="-4975069" y="2029188"/>
            <a:ext cx="17752544" cy="3778950"/>
          </a:xfrm>
          <a:prstGeom prst="rect">
            <a:avLst/>
          </a:prstGeom>
          <a:solidFill>
            <a:srgbClr val="011E4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Calibri" panose="020F0502020204030204" pitchFamily="34" charset="0"/>
              <a:ea typeface="Arial"/>
              <a:cs typeface="Calibri" panose="020F0502020204030204" pitchFamily="34" charset="0"/>
              <a:sym typeface="Arial"/>
            </a:endParaRPr>
          </a:p>
        </p:txBody>
      </p:sp>
      <p:sp>
        <p:nvSpPr>
          <p:cNvPr id="276" name="Google Shape;276;p83"/>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Calibri" panose="020F0502020204030204" pitchFamily="34" charset="0"/>
              <a:ea typeface="Arial"/>
              <a:cs typeface="Calibri" panose="020F0502020204030204" pitchFamily="34" charset="0"/>
              <a:sym typeface="Arial"/>
            </a:endParaRPr>
          </a:p>
        </p:txBody>
      </p:sp>
      <p:pic>
        <p:nvPicPr>
          <p:cNvPr id="277" name="Google Shape;277;p83" descr="A sign in the dark&#10;&#10;Description automatically generated"/>
          <p:cNvPicPr preferRelativeResize="0"/>
          <p:nvPr/>
        </p:nvPicPr>
        <p:blipFill rotWithShape="1">
          <a:blip r:embed="rId2">
            <a:alphaModFix/>
          </a:blip>
          <a:srcRect/>
          <a:stretch/>
        </p:blipFill>
        <p:spPr>
          <a:xfrm>
            <a:off x="-2665378" y="-7435166"/>
            <a:ext cx="20236810" cy="20236810"/>
          </a:xfrm>
          <a:prstGeom prst="rect">
            <a:avLst/>
          </a:prstGeom>
          <a:noFill/>
          <a:ln>
            <a:noFill/>
          </a:ln>
        </p:spPr>
      </p:pic>
      <p:sp>
        <p:nvSpPr>
          <p:cNvPr id="278" name="Google Shape;278;p83"/>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Calibri" panose="020F0502020204030204" pitchFamily="34" charset="0"/>
              <a:ea typeface="Arial"/>
              <a:cs typeface="Calibri" panose="020F0502020204030204" pitchFamily="34" charset="0"/>
              <a:sym typeface="Arial"/>
            </a:endParaRPr>
          </a:p>
        </p:txBody>
      </p:sp>
      <p:pic>
        <p:nvPicPr>
          <p:cNvPr id="279" name="Google Shape;279;p83" descr="A picture containing drawing&#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280" name="Google Shape;280;p83"/>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Calibri" panose="020F0502020204030204" pitchFamily="34" charset="0"/>
                <a:ea typeface="Calibri" panose="020F0502020204030204" pitchFamily="34" charset="0"/>
                <a:cs typeface="Calibri" panose="020F0502020204030204" pitchFamily="34" charset="0"/>
                <a:sym typeface="Montserra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dirty="0"/>
          </a:p>
        </p:txBody>
      </p:sp>
      <p:sp>
        <p:nvSpPr>
          <p:cNvPr id="281" name="Google Shape;281;p83"/>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en-GB" sz="2400" b="1" i="0" u="none" strike="noStrike" cap="none">
                <a:solidFill>
                  <a:srgbClr val="011E41"/>
                </a:solidFill>
                <a:latin typeface="Montserrat SemiBold"/>
                <a:ea typeface="Montserrat SemiBold"/>
                <a:cs typeface="Montserrat SemiBold"/>
                <a:sym typeface="Montserrat SemiBold"/>
              </a:rPr>
              <a:t>22 April 2022</a:t>
            </a:r>
            <a:endParaRPr sz="2400" b="1" i="0" u="none" strike="noStrike" cap="none">
              <a:solidFill>
                <a:srgbClr val="011E41"/>
              </a:solidFill>
              <a:latin typeface="Montserrat SemiBold"/>
              <a:ea typeface="Montserrat SemiBold"/>
              <a:cs typeface="Montserrat SemiBold"/>
              <a:sym typeface="Montserrat SemiBold"/>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10">
  <p:cSld name="10">
    <p:spTree>
      <p:nvGrpSpPr>
        <p:cNvPr id="1" name="Shape 282"/>
        <p:cNvGrpSpPr/>
        <p:nvPr/>
      </p:nvGrpSpPr>
      <p:grpSpPr>
        <a:xfrm>
          <a:off x="0" y="0"/>
          <a:ext cx="0" cy="0"/>
          <a:chOff x="0" y="0"/>
          <a:chExt cx="0" cy="0"/>
        </a:xfrm>
      </p:grpSpPr>
      <p:sp>
        <p:nvSpPr>
          <p:cNvPr id="283" name="Google Shape;283;p84"/>
          <p:cNvSpPr>
            <a:spLocks noGrp="1"/>
          </p:cNvSpPr>
          <p:nvPr>
            <p:ph type="pic" idx="2"/>
          </p:nvPr>
        </p:nvSpPr>
        <p:spPr>
          <a:xfrm>
            <a:off x="383056" y="338143"/>
            <a:ext cx="17521895" cy="9625008"/>
          </a:xfrm>
          <a:prstGeom prst="rect">
            <a:avLst/>
          </a:prstGeom>
          <a:solidFill>
            <a:srgbClr val="353535">
              <a:alpha val="11764"/>
            </a:srgbClr>
          </a:solidFill>
          <a:ln>
            <a:noFill/>
          </a:ln>
        </p:spPr>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11">
  <p:cSld name="11">
    <p:spTree>
      <p:nvGrpSpPr>
        <p:cNvPr id="1" name="Shape 284"/>
        <p:cNvGrpSpPr/>
        <p:nvPr/>
      </p:nvGrpSpPr>
      <p:grpSpPr>
        <a:xfrm>
          <a:off x="0" y="0"/>
          <a:ext cx="0" cy="0"/>
          <a:chOff x="0" y="0"/>
          <a:chExt cx="0" cy="0"/>
        </a:xfrm>
      </p:grpSpPr>
      <p:sp>
        <p:nvSpPr>
          <p:cNvPr id="285" name="Google Shape;285;p85"/>
          <p:cNvSpPr>
            <a:spLocks noGrp="1"/>
          </p:cNvSpPr>
          <p:nvPr>
            <p:ph type="pic" idx="2"/>
          </p:nvPr>
        </p:nvSpPr>
        <p:spPr>
          <a:xfrm>
            <a:off x="1935145" y="3120406"/>
            <a:ext cx="5715000" cy="5715000"/>
          </a:xfrm>
          <a:prstGeom prst="rect">
            <a:avLst/>
          </a:prstGeom>
          <a:solidFill>
            <a:srgbClr val="353535">
              <a:alpha val="11764"/>
            </a:srgbClr>
          </a:solidFill>
          <a:ln>
            <a:noFill/>
          </a:ln>
        </p:spPr>
      </p:sp>
      <p:sp>
        <p:nvSpPr>
          <p:cNvPr id="286" name="Google Shape;286;p8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287" name="Google Shape;287;p8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88" name="Google Shape;288;p8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12">
  <p:cSld name="12">
    <p:spTree>
      <p:nvGrpSpPr>
        <p:cNvPr id="1" name="Shape 289"/>
        <p:cNvGrpSpPr/>
        <p:nvPr/>
      </p:nvGrpSpPr>
      <p:grpSpPr>
        <a:xfrm>
          <a:off x="0" y="0"/>
          <a:ext cx="0" cy="0"/>
          <a:chOff x="0" y="0"/>
          <a:chExt cx="0" cy="0"/>
        </a:xfrm>
      </p:grpSpPr>
      <p:sp>
        <p:nvSpPr>
          <p:cNvPr id="290" name="Google Shape;290;p86"/>
          <p:cNvSpPr>
            <a:spLocks noGrp="1"/>
          </p:cNvSpPr>
          <p:nvPr>
            <p:ph type="pic" idx="2"/>
          </p:nvPr>
        </p:nvSpPr>
        <p:spPr>
          <a:xfrm>
            <a:off x="1610782" y="2576586"/>
            <a:ext cx="6363725" cy="6363727"/>
          </a:xfrm>
          <a:prstGeom prst="rect">
            <a:avLst/>
          </a:prstGeom>
          <a:solidFill>
            <a:srgbClr val="353535">
              <a:alpha val="11764"/>
            </a:srgbClr>
          </a:solidFill>
          <a:ln>
            <a:noFill/>
          </a:ln>
        </p:spPr>
      </p:sp>
      <p:sp>
        <p:nvSpPr>
          <p:cNvPr id="291" name="Google Shape;291;p8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292" name="Google Shape;292;p8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93" name="Google Shape;293;p8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13">
  <p:cSld name="13">
    <p:spTree>
      <p:nvGrpSpPr>
        <p:cNvPr id="1" name="Shape 294"/>
        <p:cNvGrpSpPr/>
        <p:nvPr/>
      </p:nvGrpSpPr>
      <p:grpSpPr>
        <a:xfrm>
          <a:off x="0" y="0"/>
          <a:ext cx="0" cy="0"/>
          <a:chOff x="0" y="0"/>
          <a:chExt cx="0" cy="0"/>
        </a:xfrm>
      </p:grpSpPr>
      <p:sp>
        <p:nvSpPr>
          <p:cNvPr id="295" name="Google Shape;295;p87"/>
          <p:cNvSpPr>
            <a:spLocks noGrp="1"/>
          </p:cNvSpPr>
          <p:nvPr>
            <p:ph type="pic" idx="2"/>
          </p:nvPr>
        </p:nvSpPr>
        <p:spPr>
          <a:xfrm flipH="1">
            <a:off x="-1" y="0"/>
            <a:ext cx="14712019" cy="4511040"/>
          </a:xfrm>
          <a:prstGeom prst="rect">
            <a:avLst/>
          </a:prstGeom>
          <a:solidFill>
            <a:srgbClr val="353535">
              <a:alpha val="11764"/>
            </a:srgbClr>
          </a:solidFill>
          <a:ln>
            <a:noFill/>
          </a:ln>
        </p:spPr>
      </p:sp>
      <p:sp>
        <p:nvSpPr>
          <p:cNvPr id="296" name="Google Shape;296;p8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297" name="Google Shape;297;p8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98" name="Google Shape;298;p8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14">
  <p:cSld name="14">
    <p:spTree>
      <p:nvGrpSpPr>
        <p:cNvPr id="1" name="Shape 299"/>
        <p:cNvGrpSpPr/>
        <p:nvPr/>
      </p:nvGrpSpPr>
      <p:grpSpPr>
        <a:xfrm>
          <a:off x="0" y="0"/>
          <a:ext cx="0" cy="0"/>
          <a:chOff x="0" y="0"/>
          <a:chExt cx="0" cy="0"/>
        </a:xfrm>
      </p:grpSpPr>
      <p:sp>
        <p:nvSpPr>
          <p:cNvPr id="300" name="Google Shape;300;p88"/>
          <p:cNvSpPr>
            <a:spLocks noGrp="1"/>
          </p:cNvSpPr>
          <p:nvPr>
            <p:ph type="pic" idx="2"/>
          </p:nvPr>
        </p:nvSpPr>
        <p:spPr>
          <a:xfrm>
            <a:off x="1553028" y="0"/>
            <a:ext cx="16734972" cy="5379495"/>
          </a:xfrm>
          <a:prstGeom prst="rect">
            <a:avLst/>
          </a:prstGeom>
          <a:solidFill>
            <a:srgbClr val="353535">
              <a:alpha val="11764"/>
            </a:srgbClr>
          </a:solidFill>
          <a:ln>
            <a:noFill/>
          </a:ln>
        </p:spPr>
      </p:sp>
      <p:sp>
        <p:nvSpPr>
          <p:cNvPr id="301" name="Google Shape;301;p8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02" name="Google Shape;302;p8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03" name="Google Shape;303;p8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15">
  <p:cSld name="15">
    <p:spTree>
      <p:nvGrpSpPr>
        <p:cNvPr id="1" name="Shape 304"/>
        <p:cNvGrpSpPr/>
        <p:nvPr/>
      </p:nvGrpSpPr>
      <p:grpSpPr>
        <a:xfrm>
          <a:off x="0" y="0"/>
          <a:ext cx="0" cy="0"/>
          <a:chOff x="0" y="0"/>
          <a:chExt cx="0" cy="0"/>
        </a:xfrm>
      </p:grpSpPr>
      <p:sp>
        <p:nvSpPr>
          <p:cNvPr id="305" name="Google Shape;305;p89"/>
          <p:cNvSpPr>
            <a:spLocks noGrp="1"/>
          </p:cNvSpPr>
          <p:nvPr>
            <p:ph type="pic" idx="2"/>
          </p:nvPr>
        </p:nvSpPr>
        <p:spPr>
          <a:xfrm>
            <a:off x="0" y="0"/>
            <a:ext cx="9601200" cy="10288588"/>
          </a:xfrm>
          <a:prstGeom prst="rect">
            <a:avLst/>
          </a:prstGeom>
          <a:solidFill>
            <a:srgbClr val="353535">
              <a:alpha val="11764"/>
            </a:srgbClr>
          </a:solidFill>
          <a:ln>
            <a:noFill/>
          </a:ln>
        </p:spPr>
      </p:sp>
      <p:sp>
        <p:nvSpPr>
          <p:cNvPr id="306" name="Google Shape;306;p8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07" name="Google Shape;307;p8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08" name="Google Shape;308;p8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16">
  <p:cSld name="16">
    <p:spTree>
      <p:nvGrpSpPr>
        <p:cNvPr id="1" name="Shape 309"/>
        <p:cNvGrpSpPr/>
        <p:nvPr/>
      </p:nvGrpSpPr>
      <p:grpSpPr>
        <a:xfrm>
          <a:off x="0" y="0"/>
          <a:ext cx="0" cy="0"/>
          <a:chOff x="0" y="0"/>
          <a:chExt cx="0" cy="0"/>
        </a:xfrm>
      </p:grpSpPr>
      <p:sp>
        <p:nvSpPr>
          <p:cNvPr id="310" name="Google Shape;310;p90"/>
          <p:cNvSpPr>
            <a:spLocks noGrp="1"/>
          </p:cNvSpPr>
          <p:nvPr>
            <p:ph type="pic" idx="2"/>
          </p:nvPr>
        </p:nvSpPr>
        <p:spPr>
          <a:xfrm>
            <a:off x="0" y="0"/>
            <a:ext cx="6698918" cy="6698919"/>
          </a:xfrm>
          <a:prstGeom prst="rect">
            <a:avLst/>
          </a:prstGeom>
          <a:solidFill>
            <a:srgbClr val="353535">
              <a:alpha val="11764"/>
            </a:srgbClr>
          </a:solidFill>
          <a:ln>
            <a:noFill/>
          </a:ln>
        </p:spPr>
      </p:sp>
      <p:sp>
        <p:nvSpPr>
          <p:cNvPr id="311" name="Google Shape;311;p90"/>
          <p:cNvSpPr>
            <a:spLocks noGrp="1"/>
          </p:cNvSpPr>
          <p:nvPr>
            <p:ph type="pic" idx="3"/>
          </p:nvPr>
        </p:nvSpPr>
        <p:spPr>
          <a:xfrm>
            <a:off x="4279192" y="4287009"/>
            <a:ext cx="4798110" cy="4798111"/>
          </a:xfrm>
          <a:prstGeom prst="rect">
            <a:avLst/>
          </a:prstGeom>
          <a:solidFill>
            <a:srgbClr val="353535">
              <a:alpha val="11764"/>
            </a:srgbClr>
          </a:solidFill>
          <a:ln>
            <a:noFill/>
          </a:ln>
        </p:spPr>
      </p:sp>
      <p:sp>
        <p:nvSpPr>
          <p:cNvPr id="312" name="Google Shape;312;p9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13" name="Google Shape;313;p9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14" name="Google Shape;314;p9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17">
  <p:cSld name="17">
    <p:spTree>
      <p:nvGrpSpPr>
        <p:cNvPr id="1" name="Shape 315"/>
        <p:cNvGrpSpPr/>
        <p:nvPr/>
      </p:nvGrpSpPr>
      <p:grpSpPr>
        <a:xfrm>
          <a:off x="0" y="0"/>
          <a:ext cx="0" cy="0"/>
          <a:chOff x="0" y="0"/>
          <a:chExt cx="0" cy="0"/>
        </a:xfrm>
      </p:grpSpPr>
      <p:sp>
        <p:nvSpPr>
          <p:cNvPr id="316" name="Google Shape;316;p91"/>
          <p:cNvSpPr>
            <a:spLocks noGrp="1"/>
          </p:cNvSpPr>
          <p:nvPr>
            <p:ph type="pic" idx="2"/>
          </p:nvPr>
        </p:nvSpPr>
        <p:spPr>
          <a:xfrm>
            <a:off x="6907700" y="3429529"/>
            <a:ext cx="3466042" cy="3429529"/>
          </a:xfrm>
          <a:prstGeom prst="rect">
            <a:avLst/>
          </a:prstGeom>
          <a:solidFill>
            <a:srgbClr val="353535">
              <a:alpha val="11764"/>
            </a:srgbClr>
          </a:solidFill>
          <a:ln>
            <a:noFill/>
          </a:ln>
        </p:spPr>
      </p:sp>
      <p:sp>
        <p:nvSpPr>
          <p:cNvPr id="317" name="Google Shape;317;p91"/>
          <p:cNvSpPr>
            <a:spLocks noGrp="1"/>
          </p:cNvSpPr>
          <p:nvPr>
            <p:ph type="pic" idx="3"/>
          </p:nvPr>
        </p:nvSpPr>
        <p:spPr>
          <a:xfrm>
            <a:off x="-24384" y="0"/>
            <a:ext cx="3466042" cy="3429529"/>
          </a:xfrm>
          <a:prstGeom prst="rect">
            <a:avLst/>
          </a:prstGeom>
          <a:solidFill>
            <a:srgbClr val="353535">
              <a:alpha val="11764"/>
            </a:srgbClr>
          </a:solidFill>
          <a:ln>
            <a:noFill/>
          </a:ln>
        </p:spPr>
      </p:sp>
      <p:sp>
        <p:nvSpPr>
          <p:cNvPr id="318" name="Google Shape;318;p91"/>
          <p:cNvSpPr>
            <a:spLocks noGrp="1"/>
          </p:cNvSpPr>
          <p:nvPr>
            <p:ph type="pic" idx="4"/>
          </p:nvPr>
        </p:nvSpPr>
        <p:spPr>
          <a:xfrm>
            <a:off x="3441658" y="3429529"/>
            <a:ext cx="3466042" cy="3429529"/>
          </a:xfrm>
          <a:prstGeom prst="rect">
            <a:avLst/>
          </a:prstGeom>
          <a:solidFill>
            <a:srgbClr val="353535">
              <a:alpha val="11764"/>
            </a:srgbClr>
          </a:solidFill>
          <a:ln>
            <a:noFill/>
          </a:ln>
        </p:spPr>
      </p:sp>
      <p:sp>
        <p:nvSpPr>
          <p:cNvPr id="319" name="Google Shape;319;p91"/>
          <p:cNvSpPr>
            <a:spLocks noGrp="1"/>
          </p:cNvSpPr>
          <p:nvPr>
            <p:ph type="pic" idx="5"/>
          </p:nvPr>
        </p:nvSpPr>
        <p:spPr>
          <a:xfrm>
            <a:off x="-24384" y="3429529"/>
            <a:ext cx="3466042" cy="3429529"/>
          </a:xfrm>
          <a:prstGeom prst="rect">
            <a:avLst/>
          </a:prstGeom>
          <a:solidFill>
            <a:srgbClr val="353535">
              <a:alpha val="11764"/>
            </a:srgbClr>
          </a:solidFill>
          <a:ln>
            <a:noFill/>
          </a:ln>
        </p:spPr>
      </p:sp>
      <p:sp>
        <p:nvSpPr>
          <p:cNvPr id="320" name="Google Shape;320;p91"/>
          <p:cNvSpPr>
            <a:spLocks noGrp="1"/>
          </p:cNvSpPr>
          <p:nvPr>
            <p:ph type="pic" idx="6"/>
          </p:nvPr>
        </p:nvSpPr>
        <p:spPr>
          <a:xfrm>
            <a:off x="3441658" y="6859059"/>
            <a:ext cx="3466042" cy="3429529"/>
          </a:xfrm>
          <a:prstGeom prst="rect">
            <a:avLst/>
          </a:prstGeom>
          <a:solidFill>
            <a:srgbClr val="353535">
              <a:alpha val="11764"/>
            </a:srgbClr>
          </a:solidFill>
          <a:ln>
            <a:noFill/>
          </a:ln>
        </p:spPr>
      </p:sp>
      <p:sp>
        <p:nvSpPr>
          <p:cNvPr id="321" name="Google Shape;321;p91"/>
          <p:cNvSpPr>
            <a:spLocks noGrp="1"/>
          </p:cNvSpPr>
          <p:nvPr>
            <p:ph type="pic" idx="7"/>
          </p:nvPr>
        </p:nvSpPr>
        <p:spPr>
          <a:xfrm>
            <a:off x="-24384" y="6859059"/>
            <a:ext cx="3466042" cy="3429529"/>
          </a:xfrm>
          <a:prstGeom prst="rect">
            <a:avLst/>
          </a:prstGeom>
          <a:solidFill>
            <a:srgbClr val="353535">
              <a:alpha val="11764"/>
            </a:srgbClr>
          </a:solidFill>
          <a:ln>
            <a:noFill/>
          </a:ln>
        </p:spPr>
      </p:sp>
      <p:sp>
        <p:nvSpPr>
          <p:cNvPr id="322" name="Google Shape;322;p9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23" name="Google Shape;323;p9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24" name="Google Shape;324;p9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27">
  <p:cSld name="27">
    <p:spTree>
      <p:nvGrpSpPr>
        <p:cNvPr id="1" name="Shape 33"/>
        <p:cNvGrpSpPr/>
        <p:nvPr/>
      </p:nvGrpSpPr>
      <p:grpSpPr>
        <a:xfrm>
          <a:off x="0" y="0"/>
          <a:ext cx="0" cy="0"/>
          <a:chOff x="0" y="0"/>
          <a:chExt cx="0" cy="0"/>
        </a:xfrm>
      </p:grpSpPr>
      <p:sp>
        <p:nvSpPr>
          <p:cNvPr id="34" name="Google Shape;34;p30"/>
          <p:cNvSpPr>
            <a:spLocks noGrp="1"/>
          </p:cNvSpPr>
          <p:nvPr>
            <p:ph type="pic" idx="2"/>
          </p:nvPr>
        </p:nvSpPr>
        <p:spPr>
          <a:xfrm>
            <a:off x="9570720" y="1700378"/>
            <a:ext cx="8717279" cy="8588210"/>
          </a:xfrm>
          <a:prstGeom prst="rect">
            <a:avLst/>
          </a:prstGeom>
          <a:solidFill>
            <a:srgbClr val="353535">
              <a:alpha val="11372"/>
            </a:srgbClr>
          </a:solidFill>
          <a:ln>
            <a:noFill/>
          </a:ln>
        </p:spPr>
      </p:sp>
      <p:sp>
        <p:nvSpPr>
          <p:cNvPr id="35" name="Google Shape;35;p3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36" name="Google Shape;36;p3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F7CCAD27-81E6-CD47-9679-F16D322AB12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4293704" cy="2102230"/>
          </a:xfrm>
          <a:prstGeom prst="rect">
            <a:avLst/>
          </a:prstGeom>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18">
  <p:cSld name="18">
    <p:spTree>
      <p:nvGrpSpPr>
        <p:cNvPr id="1" name="Shape 325"/>
        <p:cNvGrpSpPr/>
        <p:nvPr/>
      </p:nvGrpSpPr>
      <p:grpSpPr>
        <a:xfrm>
          <a:off x="0" y="0"/>
          <a:ext cx="0" cy="0"/>
          <a:chOff x="0" y="0"/>
          <a:chExt cx="0" cy="0"/>
        </a:xfrm>
      </p:grpSpPr>
      <p:sp>
        <p:nvSpPr>
          <p:cNvPr id="326" name="Google Shape;326;p92"/>
          <p:cNvSpPr>
            <a:spLocks noGrp="1"/>
          </p:cNvSpPr>
          <p:nvPr>
            <p:ph type="pic" idx="2"/>
          </p:nvPr>
        </p:nvSpPr>
        <p:spPr>
          <a:xfrm>
            <a:off x="11359170" y="0"/>
            <a:ext cx="2271834" cy="2247901"/>
          </a:xfrm>
          <a:prstGeom prst="rect">
            <a:avLst/>
          </a:prstGeom>
          <a:solidFill>
            <a:srgbClr val="353535">
              <a:alpha val="11764"/>
            </a:srgbClr>
          </a:solidFill>
          <a:ln>
            <a:noFill/>
          </a:ln>
        </p:spPr>
      </p:sp>
      <p:sp>
        <p:nvSpPr>
          <p:cNvPr id="327" name="Google Shape;327;p92"/>
          <p:cNvSpPr>
            <a:spLocks noGrp="1"/>
          </p:cNvSpPr>
          <p:nvPr>
            <p:ph type="pic" idx="3"/>
          </p:nvPr>
        </p:nvSpPr>
        <p:spPr>
          <a:xfrm>
            <a:off x="9087336" y="0"/>
            <a:ext cx="2271834" cy="2247901"/>
          </a:xfrm>
          <a:prstGeom prst="rect">
            <a:avLst/>
          </a:prstGeom>
          <a:solidFill>
            <a:srgbClr val="353535">
              <a:alpha val="11764"/>
            </a:srgbClr>
          </a:solidFill>
          <a:ln>
            <a:noFill/>
          </a:ln>
        </p:spPr>
      </p:sp>
      <p:sp>
        <p:nvSpPr>
          <p:cNvPr id="328" name="Google Shape;328;p92"/>
          <p:cNvSpPr>
            <a:spLocks noGrp="1"/>
          </p:cNvSpPr>
          <p:nvPr>
            <p:ph type="pic" idx="4"/>
          </p:nvPr>
        </p:nvSpPr>
        <p:spPr>
          <a:xfrm>
            <a:off x="6815502" y="0"/>
            <a:ext cx="2271834" cy="2247901"/>
          </a:xfrm>
          <a:prstGeom prst="rect">
            <a:avLst/>
          </a:prstGeom>
          <a:solidFill>
            <a:srgbClr val="353535">
              <a:alpha val="11764"/>
            </a:srgbClr>
          </a:solidFill>
          <a:ln>
            <a:noFill/>
          </a:ln>
        </p:spPr>
      </p:sp>
      <p:sp>
        <p:nvSpPr>
          <p:cNvPr id="329" name="Google Shape;329;p92"/>
          <p:cNvSpPr>
            <a:spLocks noGrp="1"/>
          </p:cNvSpPr>
          <p:nvPr>
            <p:ph type="pic" idx="5"/>
          </p:nvPr>
        </p:nvSpPr>
        <p:spPr>
          <a:xfrm>
            <a:off x="4543668" y="0"/>
            <a:ext cx="2271834" cy="2247901"/>
          </a:xfrm>
          <a:prstGeom prst="rect">
            <a:avLst/>
          </a:prstGeom>
          <a:solidFill>
            <a:srgbClr val="353535">
              <a:alpha val="11764"/>
            </a:srgbClr>
          </a:solidFill>
          <a:ln>
            <a:noFill/>
          </a:ln>
        </p:spPr>
      </p:sp>
      <p:sp>
        <p:nvSpPr>
          <p:cNvPr id="330" name="Google Shape;330;p92"/>
          <p:cNvSpPr>
            <a:spLocks noGrp="1"/>
          </p:cNvSpPr>
          <p:nvPr>
            <p:ph type="pic" idx="6"/>
          </p:nvPr>
        </p:nvSpPr>
        <p:spPr>
          <a:xfrm>
            <a:off x="2271834" y="0"/>
            <a:ext cx="2271834" cy="2247901"/>
          </a:xfrm>
          <a:prstGeom prst="rect">
            <a:avLst/>
          </a:prstGeom>
          <a:solidFill>
            <a:srgbClr val="353535">
              <a:alpha val="11764"/>
            </a:srgbClr>
          </a:solidFill>
          <a:ln>
            <a:noFill/>
          </a:ln>
        </p:spPr>
      </p:sp>
      <p:sp>
        <p:nvSpPr>
          <p:cNvPr id="331" name="Google Shape;331;p92"/>
          <p:cNvSpPr>
            <a:spLocks noGrp="1"/>
          </p:cNvSpPr>
          <p:nvPr>
            <p:ph type="pic" idx="7"/>
          </p:nvPr>
        </p:nvSpPr>
        <p:spPr>
          <a:xfrm>
            <a:off x="0" y="0"/>
            <a:ext cx="2271834" cy="2247901"/>
          </a:xfrm>
          <a:prstGeom prst="rect">
            <a:avLst/>
          </a:prstGeom>
          <a:solidFill>
            <a:srgbClr val="353535">
              <a:alpha val="11764"/>
            </a:srgbClr>
          </a:solidFill>
          <a:ln>
            <a:noFill/>
          </a:ln>
        </p:spPr>
      </p:sp>
      <p:sp>
        <p:nvSpPr>
          <p:cNvPr id="332" name="Google Shape;332;p92"/>
          <p:cNvSpPr>
            <a:spLocks noGrp="1"/>
          </p:cNvSpPr>
          <p:nvPr>
            <p:ph type="pic" idx="8"/>
          </p:nvPr>
        </p:nvSpPr>
        <p:spPr>
          <a:xfrm>
            <a:off x="9087336" y="2247901"/>
            <a:ext cx="2271834" cy="2247901"/>
          </a:xfrm>
          <a:prstGeom prst="rect">
            <a:avLst/>
          </a:prstGeom>
          <a:solidFill>
            <a:srgbClr val="353535">
              <a:alpha val="11764"/>
            </a:srgbClr>
          </a:solidFill>
          <a:ln>
            <a:noFill/>
          </a:ln>
        </p:spPr>
      </p:sp>
      <p:sp>
        <p:nvSpPr>
          <p:cNvPr id="333" name="Google Shape;333;p92"/>
          <p:cNvSpPr>
            <a:spLocks noGrp="1"/>
          </p:cNvSpPr>
          <p:nvPr>
            <p:ph type="pic" idx="9"/>
          </p:nvPr>
        </p:nvSpPr>
        <p:spPr>
          <a:xfrm>
            <a:off x="6815502" y="2247901"/>
            <a:ext cx="2271834" cy="2247901"/>
          </a:xfrm>
          <a:prstGeom prst="rect">
            <a:avLst/>
          </a:prstGeom>
          <a:solidFill>
            <a:srgbClr val="353535">
              <a:alpha val="11764"/>
            </a:srgbClr>
          </a:solidFill>
          <a:ln>
            <a:noFill/>
          </a:ln>
        </p:spPr>
      </p:sp>
      <p:sp>
        <p:nvSpPr>
          <p:cNvPr id="334" name="Google Shape;334;p92"/>
          <p:cNvSpPr>
            <a:spLocks noGrp="1"/>
          </p:cNvSpPr>
          <p:nvPr>
            <p:ph type="pic" idx="13"/>
          </p:nvPr>
        </p:nvSpPr>
        <p:spPr>
          <a:xfrm>
            <a:off x="4543668" y="2247901"/>
            <a:ext cx="2271834" cy="2247901"/>
          </a:xfrm>
          <a:prstGeom prst="rect">
            <a:avLst/>
          </a:prstGeom>
          <a:solidFill>
            <a:srgbClr val="353535">
              <a:alpha val="11764"/>
            </a:srgbClr>
          </a:solidFill>
          <a:ln>
            <a:noFill/>
          </a:ln>
        </p:spPr>
      </p:sp>
      <p:sp>
        <p:nvSpPr>
          <p:cNvPr id="335" name="Google Shape;335;p92"/>
          <p:cNvSpPr>
            <a:spLocks noGrp="1"/>
          </p:cNvSpPr>
          <p:nvPr>
            <p:ph type="pic" idx="14"/>
          </p:nvPr>
        </p:nvSpPr>
        <p:spPr>
          <a:xfrm>
            <a:off x="2271834" y="2247901"/>
            <a:ext cx="2271834" cy="2247901"/>
          </a:xfrm>
          <a:prstGeom prst="rect">
            <a:avLst/>
          </a:prstGeom>
          <a:solidFill>
            <a:srgbClr val="353535">
              <a:alpha val="11764"/>
            </a:srgbClr>
          </a:solidFill>
          <a:ln>
            <a:noFill/>
          </a:ln>
        </p:spPr>
      </p:sp>
      <p:sp>
        <p:nvSpPr>
          <p:cNvPr id="336" name="Google Shape;336;p92"/>
          <p:cNvSpPr>
            <a:spLocks noGrp="1"/>
          </p:cNvSpPr>
          <p:nvPr>
            <p:ph type="pic" idx="15"/>
          </p:nvPr>
        </p:nvSpPr>
        <p:spPr>
          <a:xfrm>
            <a:off x="0" y="2247901"/>
            <a:ext cx="2271834" cy="2247901"/>
          </a:xfrm>
          <a:prstGeom prst="rect">
            <a:avLst/>
          </a:prstGeom>
          <a:solidFill>
            <a:srgbClr val="353535">
              <a:alpha val="11764"/>
            </a:srgbClr>
          </a:solidFill>
          <a:ln>
            <a:noFill/>
          </a:ln>
        </p:spPr>
      </p:sp>
      <p:sp>
        <p:nvSpPr>
          <p:cNvPr id="337" name="Google Shape;337;p92"/>
          <p:cNvSpPr>
            <a:spLocks noGrp="1"/>
          </p:cNvSpPr>
          <p:nvPr>
            <p:ph type="pic" idx="16"/>
          </p:nvPr>
        </p:nvSpPr>
        <p:spPr>
          <a:xfrm>
            <a:off x="4543668" y="4495802"/>
            <a:ext cx="2271834" cy="2247901"/>
          </a:xfrm>
          <a:prstGeom prst="rect">
            <a:avLst/>
          </a:prstGeom>
          <a:solidFill>
            <a:srgbClr val="353535">
              <a:alpha val="11764"/>
            </a:srgbClr>
          </a:solidFill>
          <a:ln>
            <a:noFill/>
          </a:ln>
        </p:spPr>
      </p:sp>
      <p:sp>
        <p:nvSpPr>
          <p:cNvPr id="338" name="Google Shape;338;p92"/>
          <p:cNvSpPr>
            <a:spLocks noGrp="1"/>
          </p:cNvSpPr>
          <p:nvPr>
            <p:ph type="pic" idx="17"/>
          </p:nvPr>
        </p:nvSpPr>
        <p:spPr>
          <a:xfrm>
            <a:off x="2271834" y="4495802"/>
            <a:ext cx="2271834" cy="2247901"/>
          </a:xfrm>
          <a:prstGeom prst="rect">
            <a:avLst/>
          </a:prstGeom>
          <a:solidFill>
            <a:srgbClr val="353535">
              <a:alpha val="11764"/>
            </a:srgbClr>
          </a:solidFill>
          <a:ln>
            <a:noFill/>
          </a:ln>
        </p:spPr>
      </p:sp>
      <p:sp>
        <p:nvSpPr>
          <p:cNvPr id="339" name="Google Shape;339;p92"/>
          <p:cNvSpPr>
            <a:spLocks noGrp="1"/>
          </p:cNvSpPr>
          <p:nvPr>
            <p:ph type="pic" idx="18"/>
          </p:nvPr>
        </p:nvSpPr>
        <p:spPr>
          <a:xfrm>
            <a:off x="0" y="4495802"/>
            <a:ext cx="2271834" cy="2247901"/>
          </a:xfrm>
          <a:prstGeom prst="rect">
            <a:avLst/>
          </a:prstGeom>
          <a:solidFill>
            <a:srgbClr val="353535">
              <a:alpha val="11764"/>
            </a:srgbClr>
          </a:solidFill>
          <a:ln>
            <a:noFill/>
          </a:ln>
        </p:spPr>
      </p:sp>
      <p:sp>
        <p:nvSpPr>
          <p:cNvPr id="340" name="Google Shape;340;p92"/>
          <p:cNvSpPr>
            <a:spLocks noGrp="1"/>
          </p:cNvSpPr>
          <p:nvPr>
            <p:ph type="pic" idx="19"/>
          </p:nvPr>
        </p:nvSpPr>
        <p:spPr>
          <a:xfrm>
            <a:off x="0" y="6743703"/>
            <a:ext cx="2271834" cy="2247901"/>
          </a:xfrm>
          <a:prstGeom prst="rect">
            <a:avLst/>
          </a:prstGeom>
          <a:solidFill>
            <a:srgbClr val="353535">
              <a:alpha val="11764"/>
            </a:srgbClr>
          </a:solidFill>
          <a:ln>
            <a:noFill/>
          </a:ln>
        </p:spPr>
      </p:sp>
      <p:sp>
        <p:nvSpPr>
          <p:cNvPr id="341" name="Google Shape;341;p9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42" name="Google Shape;342;p9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43" name="Google Shape;343;p9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19">
  <p:cSld name="19">
    <p:spTree>
      <p:nvGrpSpPr>
        <p:cNvPr id="1" name="Shape 344"/>
        <p:cNvGrpSpPr/>
        <p:nvPr/>
      </p:nvGrpSpPr>
      <p:grpSpPr>
        <a:xfrm>
          <a:off x="0" y="0"/>
          <a:ext cx="0" cy="0"/>
          <a:chOff x="0" y="0"/>
          <a:chExt cx="0" cy="0"/>
        </a:xfrm>
      </p:grpSpPr>
      <p:sp>
        <p:nvSpPr>
          <p:cNvPr id="345" name="Google Shape;345;p93"/>
          <p:cNvSpPr>
            <a:spLocks noGrp="1"/>
          </p:cNvSpPr>
          <p:nvPr>
            <p:ph type="pic" idx="2"/>
          </p:nvPr>
        </p:nvSpPr>
        <p:spPr>
          <a:xfrm>
            <a:off x="2076448" y="0"/>
            <a:ext cx="3975907" cy="10288588"/>
          </a:xfrm>
          <a:prstGeom prst="rect">
            <a:avLst/>
          </a:prstGeom>
          <a:solidFill>
            <a:srgbClr val="353535">
              <a:alpha val="11764"/>
            </a:srgbClr>
          </a:solidFill>
          <a:ln>
            <a:noFill/>
          </a:ln>
        </p:spPr>
      </p:sp>
      <p:sp>
        <p:nvSpPr>
          <p:cNvPr id="346" name="Google Shape;346;p93"/>
          <p:cNvSpPr>
            <a:spLocks noGrp="1"/>
          </p:cNvSpPr>
          <p:nvPr>
            <p:ph type="pic" idx="3"/>
          </p:nvPr>
        </p:nvSpPr>
        <p:spPr>
          <a:xfrm>
            <a:off x="6052354" y="0"/>
            <a:ext cx="3975907" cy="10288588"/>
          </a:xfrm>
          <a:prstGeom prst="rect">
            <a:avLst/>
          </a:prstGeom>
          <a:solidFill>
            <a:srgbClr val="353535">
              <a:alpha val="11764"/>
            </a:srgbClr>
          </a:solidFill>
          <a:ln>
            <a:noFill/>
          </a:ln>
        </p:spPr>
      </p:sp>
      <p:sp>
        <p:nvSpPr>
          <p:cNvPr id="347" name="Google Shape;347;p9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48" name="Google Shape;348;p9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49" name="Google Shape;349;p9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20">
  <p:cSld name="20">
    <p:spTree>
      <p:nvGrpSpPr>
        <p:cNvPr id="1" name="Shape 350"/>
        <p:cNvGrpSpPr/>
        <p:nvPr/>
      </p:nvGrpSpPr>
      <p:grpSpPr>
        <a:xfrm>
          <a:off x="0" y="0"/>
          <a:ext cx="0" cy="0"/>
          <a:chOff x="0" y="0"/>
          <a:chExt cx="0" cy="0"/>
        </a:xfrm>
      </p:grpSpPr>
      <p:sp>
        <p:nvSpPr>
          <p:cNvPr id="351" name="Google Shape;351;p94"/>
          <p:cNvSpPr>
            <a:spLocks noGrp="1"/>
          </p:cNvSpPr>
          <p:nvPr>
            <p:ph type="pic" idx="2"/>
          </p:nvPr>
        </p:nvSpPr>
        <p:spPr>
          <a:xfrm>
            <a:off x="2457449" y="0"/>
            <a:ext cx="5485374" cy="10288588"/>
          </a:xfrm>
          <a:prstGeom prst="rect">
            <a:avLst/>
          </a:prstGeom>
          <a:solidFill>
            <a:srgbClr val="353535">
              <a:alpha val="11764"/>
            </a:srgbClr>
          </a:solidFill>
          <a:ln>
            <a:noFill/>
          </a:ln>
        </p:spPr>
      </p:sp>
      <p:sp>
        <p:nvSpPr>
          <p:cNvPr id="352" name="Google Shape;352;p94"/>
          <p:cNvSpPr>
            <a:spLocks noGrp="1"/>
          </p:cNvSpPr>
          <p:nvPr>
            <p:ph type="pic" idx="3"/>
          </p:nvPr>
        </p:nvSpPr>
        <p:spPr>
          <a:xfrm>
            <a:off x="0" y="0"/>
            <a:ext cx="2457448" cy="10288588"/>
          </a:xfrm>
          <a:prstGeom prst="rect">
            <a:avLst/>
          </a:prstGeom>
          <a:solidFill>
            <a:srgbClr val="353535">
              <a:alpha val="11764"/>
            </a:srgbClr>
          </a:solidFill>
          <a:ln>
            <a:noFill/>
          </a:ln>
        </p:spPr>
      </p:sp>
      <p:sp>
        <p:nvSpPr>
          <p:cNvPr id="353" name="Google Shape;353;p9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54" name="Google Shape;354;p9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55" name="Google Shape;355;p94"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21">
  <p:cSld name="21">
    <p:spTree>
      <p:nvGrpSpPr>
        <p:cNvPr id="1" name="Shape 356"/>
        <p:cNvGrpSpPr/>
        <p:nvPr/>
      </p:nvGrpSpPr>
      <p:grpSpPr>
        <a:xfrm>
          <a:off x="0" y="0"/>
          <a:ext cx="0" cy="0"/>
          <a:chOff x="0" y="0"/>
          <a:chExt cx="0" cy="0"/>
        </a:xfrm>
      </p:grpSpPr>
      <p:sp>
        <p:nvSpPr>
          <p:cNvPr id="357" name="Google Shape;357;p95"/>
          <p:cNvSpPr>
            <a:spLocks noGrp="1"/>
          </p:cNvSpPr>
          <p:nvPr>
            <p:ph type="pic" idx="2"/>
          </p:nvPr>
        </p:nvSpPr>
        <p:spPr>
          <a:xfrm>
            <a:off x="0" y="0"/>
            <a:ext cx="7942823" cy="10288588"/>
          </a:xfrm>
          <a:prstGeom prst="rect">
            <a:avLst/>
          </a:prstGeom>
          <a:solidFill>
            <a:srgbClr val="353535">
              <a:alpha val="11764"/>
            </a:srgbClr>
          </a:solidFill>
          <a:ln>
            <a:noFill/>
          </a:ln>
        </p:spPr>
      </p:sp>
      <p:sp>
        <p:nvSpPr>
          <p:cNvPr id="358" name="Google Shape;358;p9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59" name="Google Shape;359;p9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60" name="Google Shape;360;p9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22">
  <p:cSld name="22">
    <p:spTree>
      <p:nvGrpSpPr>
        <p:cNvPr id="1" name="Shape 361"/>
        <p:cNvGrpSpPr/>
        <p:nvPr/>
      </p:nvGrpSpPr>
      <p:grpSpPr>
        <a:xfrm>
          <a:off x="0" y="0"/>
          <a:ext cx="0" cy="0"/>
          <a:chOff x="0" y="0"/>
          <a:chExt cx="0" cy="0"/>
        </a:xfrm>
      </p:grpSpPr>
      <p:sp>
        <p:nvSpPr>
          <p:cNvPr id="362" name="Google Shape;362;p96"/>
          <p:cNvSpPr>
            <a:spLocks noGrp="1"/>
          </p:cNvSpPr>
          <p:nvPr>
            <p:ph type="pic" idx="2"/>
          </p:nvPr>
        </p:nvSpPr>
        <p:spPr>
          <a:xfrm>
            <a:off x="8180310" y="0"/>
            <a:ext cx="10107690" cy="10288588"/>
          </a:xfrm>
          <a:prstGeom prst="rect">
            <a:avLst/>
          </a:prstGeom>
          <a:solidFill>
            <a:srgbClr val="353535">
              <a:alpha val="11764"/>
            </a:srgbClr>
          </a:solidFill>
          <a:ln>
            <a:noFill/>
          </a:ln>
        </p:spPr>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23">
  <p:cSld name="23">
    <p:spTree>
      <p:nvGrpSpPr>
        <p:cNvPr id="1" name="Shape 363"/>
        <p:cNvGrpSpPr/>
        <p:nvPr/>
      </p:nvGrpSpPr>
      <p:grpSpPr>
        <a:xfrm>
          <a:off x="0" y="0"/>
          <a:ext cx="0" cy="0"/>
          <a:chOff x="0" y="0"/>
          <a:chExt cx="0" cy="0"/>
        </a:xfrm>
      </p:grpSpPr>
      <p:sp>
        <p:nvSpPr>
          <p:cNvPr id="364" name="Google Shape;364;p97"/>
          <p:cNvSpPr>
            <a:spLocks noGrp="1"/>
          </p:cNvSpPr>
          <p:nvPr>
            <p:ph type="pic" idx="2"/>
          </p:nvPr>
        </p:nvSpPr>
        <p:spPr>
          <a:xfrm>
            <a:off x="7841126" y="0"/>
            <a:ext cx="10446874" cy="10288588"/>
          </a:xfrm>
          <a:prstGeom prst="rect">
            <a:avLst/>
          </a:prstGeom>
          <a:solidFill>
            <a:srgbClr val="353535">
              <a:alpha val="11764"/>
            </a:srgbClr>
          </a:solidFill>
          <a:ln>
            <a:noFill/>
          </a:ln>
        </p:spPr>
      </p:sp>
      <p:pic>
        <p:nvPicPr>
          <p:cNvPr id="365" name="Google Shape;365;p9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24">
  <p:cSld name="24">
    <p:spTree>
      <p:nvGrpSpPr>
        <p:cNvPr id="1" name="Shape 366"/>
        <p:cNvGrpSpPr/>
        <p:nvPr/>
      </p:nvGrpSpPr>
      <p:grpSpPr>
        <a:xfrm>
          <a:off x="0" y="0"/>
          <a:ext cx="0" cy="0"/>
          <a:chOff x="0" y="0"/>
          <a:chExt cx="0" cy="0"/>
        </a:xfrm>
      </p:grpSpPr>
      <p:sp>
        <p:nvSpPr>
          <p:cNvPr id="367" name="Google Shape;367;p98"/>
          <p:cNvSpPr>
            <a:spLocks noGrp="1"/>
          </p:cNvSpPr>
          <p:nvPr>
            <p:ph type="pic" idx="2"/>
          </p:nvPr>
        </p:nvSpPr>
        <p:spPr>
          <a:xfrm>
            <a:off x="0" y="0"/>
            <a:ext cx="14831526" cy="10288588"/>
          </a:xfrm>
          <a:prstGeom prst="rect">
            <a:avLst/>
          </a:prstGeom>
          <a:solidFill>
            <a:srgbClr val="353535">
              <a:alpha val="11764"/>
            </a:srgbClr>
          </a:solidFill>
          <a:ln>
            <a:noFill/>
          </a:ln>
        </p:spPr>
      </p:sp>
      <p:sp>
        <p:nvSpPr>
          <p:cNvPr id="368" name="Google Shape;368;p9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69" name="Google Shape;369;p9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70" name="Google Shape;370;p9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25">
  <p:cSld name="25">
    <p:spTree>
      <p:nvGrpSpPr>
        <p:cNvPr id="1" name="Shape 371"/>
        <p:cNvGrpSpPr/>
        <p:nvPr/>
      </p:nvGrpSpPr>
      <p:grpSpPr>
        <a:xfrm>
          <a:off x="0" y="0"/>
          <a:ext cx="0" cy="0"/>
          <a:chOff x="0" y="0"/>
          <a:chExt cx="0" cy="0"/>
        </a:xfrm>
      </p:grpSpPr>
      <p:sp>
        <p:nvSpPr>
          <p:cNvPr id="372" name="Google Shape;372;p99"/>
          <p:cNvSpPr>
            <a:spLocks noGrp="1"/>
          </p:cNvSpPr>
          <p:nvPr>
            <p:ph type="pic" idx="2"/>
          </p:nvPr>
        </p:nvSpPr>
        <p:spPr>
          <a:xfrm>
            <a:off x="-1" y="0"/>
            <a:ext cx="11799269" cy="10288588"/>
          </a:xfrm>
          <a:prstGeom prst="rect">
            <a:avLst/>
          </a:prstGeom>
          <a:solidFill>
            <a:srgbClr val="353535">
              <a:alpha val="11764"/>
            </a:srgbClr>
          </a:solidFill>
          <a:ln>
            <a:noFill/>
          </a:ln>
        </p:spPr>
      </p:sp>
      <p:sp>
        <p:nvSpPr>
          <p:cNvPr id="373" name="Google Shape;373;p9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74" name="Google Shape;374;p9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75" name="Google Shape;375;p9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27">
  <p:cSld name="27">
    <p:spTree>
      <p:nvGrpSpPr>
        <p:cNvPr id="1" name="Shape 376"/>
        <p:cNvGrpSpPr/>
        <p:nvPr/>
      </p:nvGrpSpPr>
      <p:grpSpPr>
        <a:xfrm>
          <a:off x="0" y="0"/>
          <a:ext cx="0" cy="0"/>
          <a:chOff x="0" y="0"/>
          <a:chExt cx="0" cy="0"/>
        </a:xfrm>
      </p:grpSpPr>
      <p:sp>
        <p:nvSpPr>
          <p:cNvPr id="377" name="Google Shape;377;p100"/>
          <p:cNvSpPr>
            <a:spLocks noGrp="1"/>
          </p:cNvSpPr>
          <p:nvPr>
            <p:ph type="pic" idx="2"/>
          </p:nvPr>
        </p:nvSpPr>
        <p:spPr>
          <a:xfrm>
            <a:off x="9570720" y="1700378"/>
            <a:ext cx="8717279" cy="8588210"/>
          </a:xfrm>
          <a:prstGeom prst="rect">
            <a:avLst/>
          </a:prstGeom>
          <a:solidFill>
            <a:srgbClr val="353535">
              <a:alpha val="11764"/>
            </a:srgbClr>
          </a:solidFill>
          <a:ln>
            <a:noFill/>
          </a:ln>
        </p:spPr>
      </p:sp>
      <p:sp>
        <p:nvSpPr>
          <p:cNvPr id="378" name="Google Shape;378;p10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79" name="Google Shape;379;p10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80" name="Google Shape;380;p10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28">
  <p:cSld name="28">
    <p:spTree>
      <p:nvGrpSpPr>
        <p:cNvPr id="1" name="Shape 381"/>
        <p:cNvGrpSpPr/>
        <p:nvPr/>
      </p:nvGrpSpPr>
      <p:grpSpPr>
        <a:xfrm>
          <a:off x="0" y="0"/>
          <a:ext cx="0" cy="0"/>
          <a:chOff x="0" y="0"/>
          <a:chExt cx="0" cy="0"/>
        </a:xfrm>
      </p:grpSpPr>
      <p:sp>
        <p:nvSpPr>
          <p:cNvPr id="382" name="Google Shape;382;p101"/>
          <p:cNvSpPr>
            <a:spLocks noGrp="1"/>
          </p:cNvSpPr>
          <p:nvPr>
            <p:ph type="pic" idx="2"/>
          </p:nvPr>
        </p:nvSpPr>
        <p:spPr>
          <a:xfrm>
            <a:off x="8655168" y="3482292"/>
            <a:ext cx="5777441" cy="5788744"/>
          </a:xfrm>
          <a:prstGeom prst="rect">
            <a:avLst/>
          </a:prstGeom>
          <a:solidFill>
            <a:srgbClr val="353535">
              <a:alpha val="11764"/>
            </a:srgbClr>
          </a:solidFill>
          <a:ln>
            <a:noFill/>
          </a:ln>
        </p:spPr>
      </p:sp>
      <p:sp>
        <p:nvSpPr>
          <p:cNvPr id="383" name="Google Shape;383;p101"/>
          <p:cNvSpPr>
            <a:spLocks noGrp="1"/>
          </p:cNvSpPr>
          <p:nvPr>
            <p:ph type="pic" idx="3"/>
          </p:nvPr>
        </p:nvSpPr>
        <p:spPr>
          <a:xfrm>
            <a:off x="11334720" y="0"/>
            <a:ext cx="6953280" cy="10288588"/>
          </a:xfrm>
          <a:prstGeom prst="rect">
            <a:avLst/>
          </a:prstGeom>
          <a:solidFill>
            <a:srgbClr val="353535">
              <a:alpha val="11764"/>
            </a:srgbClr>
          </a:solidFill>
          <a:ln>
            <a:noFill/>
          </a:ln>
        </p:spPr>
      </p:sp>
      <p:sp>
        <p:nvSpPr>
          <p:cNvPr id="384" name="Google Shape;384;p10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85" name="Google Shape;385;p10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86" name="Google Shape;386;p10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49">
  <p:cSld name="49">
    <p:spTree>
      <p:nvGrpSpPr>
        <p:cNvPr id="1" name="Shape 38"/>
        <p:cNvGrpSpPr/>
        <p:nvPr/>
      </p:nvGrpSpPr>
      <p:grpSpPr>
        <a:xfrm>
          <a:off x="0" y="0"/>
          <a:ext cx="0" cy="0"/>
          <a:chOff x="0" y="0"/>
          <a:chExt cx="0" cy="0"/>
        </a:xfrm>
      </p:grpSpPr>
      <p:sp>
        <p:nvSpPr>
          <p:cNvPr id="39" name="Google Shape;39;p31"/>
          <p:cNvSpPr>
            <a:spLocks noGrp="1"/>
          </p:cNvSpPr>
          <p:nvPr>
            <p:ph type="pic" idx="2"/>
          </p:nvPr>
        </p:nvSpPr>
        <p:spPr>
          <a:xfrm>
            <a:off x="1751932" y="3612397"/>
            <a:ext cx="1971656" cy="1973190"/>
          </a:xfrm>
          <a:prstGeom prst="rect">
            <a:avLst/>
          </a:prstGeom>
          <a:solidFill>
            <a:schemeClr val="dk1">
              <a:alpha val="11372"/>
            </a:schemeClr>
          </a:solidFill>
          <a:ln>
            <a:noFill/>
          </a:ln>
        </p:spPr>
      </p:sp>
      <p:sp>
        <p:nvSpPr>
          <p:cNvPr id="40" name="Google Shape;40;p31"/>
          <p:cNvSpPr>
            <a:spLocks noGrp="1"/>
          </p:cNvSpPr>
          <p:nvPr>
            <p:ph type="pic" idx="3"/>
          </p:nvPr>
        </p:nvSpPr>
        <p:spPr>
          <a:xfrm>
            <a:off x="6041343" y="3612397"/>
            <a:ext cx="1971656" cy="1973190"/>
          </a:xfrm>
          <a:prstGeom prst="rect">
            <a:avLst/>
          </a:prstGeom>
          <a:solidFill>
            <a:schemeClr val="dk1">
              <a:alpha val="11372"/>
            </a:schemeClr>
          </a:solidFill>
          <a:ln>
            <a:noFill/>
          </a:ln>
        </p:spPr>
      </p:sp>
      <p:sp>
        <p:nvSpPr>
          <p:cNvPr id="41" name="Google Shape;41;p31"/>
          <p:cNvSpPr>
            <a:spLocks noGrp="1"/>
          </p:cNvSpPr>
          <p:nvPr>
            <p:ph type="pic" idx="4"/>
          </p:nvPr>
        </p:nvSpPr>
        <p:spPr>
          <a:xfrm>
            <a:off x="10336545" y="3612397"/>
            <a:ext cx="1971656" cy="1973190"/>
          </a:xfrm>
          <a:prstGeom prst="rect">
            <a:avLst/>
          </a:prstGeom>
          <a:solidFill>
            <a:schemeClr val="dk1">
              <a:alpha val="11372"/>
            </a:schemeClr>
          </a:solidFill>
          <a:ln>
            <a:noFill/>
          </a:ln>
        </p:spPr>
      </p:sp>
      <p:sp>
        <p:nvSpPr>
          <p:cNvPr id="42" name="Google Shape;42;p31"/>
          <p:cNvSpPr>
            <a:spLocks noGrp="1"/>
          </p:cNvSpPr>
          <p:nvPr>
            <p:ph type="pic" idx="5"/>
          </p:nvPr>
        </p:nvSpPr>
        <p:spPr>
          <a:xfrm>
            <a:off x="14634815" y="3612397"/>
            <a:ext cx="1971656" cy="1973190"/>
          </a:xfrm>
          <a:prstGeom prst="rect">
            <a:avLst/>
          </a:prstGeom>
          <a:solidFill>
            <a:schemeClr val="dk1">
              <a:alpha val="11372"/>
            </a:schemeClr>
          </a:solidFill>
          <a:ln>
            <a:noFill/>
          </a:ln>
        </p:spPr>
      </p:sp>
      <p:pic>
        <p:nvPicPr>
          <p:cNvPr id="8" name="Picture 7">
            <a:extLst>
              <a:ext uri="{FF2B5EF4-FFF2-40B4-BE49-F238E27FC236}">
                <a16:creationId xmlns:a16="http://schemas.microsoft.com/office/drawing/2014/main" id="{FF40CC8D-4E69-1041-B24D-F6C8D3B88AB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29">
  <p:cSld name="29">
    <p:spTree>
      <p:nvGrpSpPr>
        <p:cNvPr id="1" name="Shape 387"/>
        <p:cNvGrpSpPr/>
        <p:nvPr/>
      </p:nvGrpSpPr>
      <p:grpSpPr>
        <a:xfrm>
          <a:off x="0" y="0"/>
          <a:ext cx="0" cy="0"/>
          <a:chOff x="0" y="0"/>
          <a:chExt cx="0" cy="0"/>
        </a:xfrm>
      </p:grpSpPr>
      <p:sp>
        <p:nvSpPr>
          <p:cNvPr id="388" name="Google Shape;388;p102"/>
          <p:cNvSpPr>
            <a:spLocks noGrp="1"/>
          </p:cNvSpPr>
          <p:nvPr>
            <p:ph type="pic" idx="2"/>
          </p:nvPr>
        </p:nvSpPr>
        <p:spPr>
          <a:xfrm>
            <a:off x="11334720" y="0"/>
            <a:ext cx="6953280" cy="10288588"/>
          </a:xfrm>
          <a:prstGeom prst="rect">
            <a:avLst/>
          </a:prstGeom>
          <a:solidFill>
            <a:srgbClr val="353535">
              <a:alpha val="11764"/>
            </a:srgbClr>
          </a:solidFill>
          <a:ln>
            <a:noFill/>
          </a:ln>
        </p:spPr>
      </p:sp>
      <p:sp>
        <p:nvSpPr>
          <p:cNvPr id="389" name="Google Shape;389;p102"/>
          <p:cNvSpPr>
            <a:spLocks noGrp="1"/>
          </p:cNvSpPr>
          <p:nvPr>
            <p:ph type="pic" idx="3"/>
          </p:nvPr>
        </p:nvSpPr>
        <p:spPr>
          <a:xfrm>
            <a:off x="8937817" y="3459679"/>
            <a:ext cx="5212135" cy="5845278"/>
          </a:xfrm>
          <a:prstGeom prst="rect">
            <a:avLst/>
          </a:prstGeom>
          <a:solidFill>
            <a:srgbClr val="353535">
              <a:alpha val="11764"/>
            </a:srgbClr>
          </a:solidFill>
          <a:ln>
            <a:noFill/>
          </a:ln>
        </p:spPr>
      </p:sp>
      <p:sp>
        <p:nvSpPr>
          <p:cNvPr id="390" name="Google Shape;390;p10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91" name="Google Shape;391;p10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92" name="Google Shape;392;p10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30">
  <p:cSld name="30">
    <p:spTree>
      <p:nvGrpSpPr>
        <p:cNvPr id="1" name="Shape 393"/>
        <p:cNvGrpSpPr/>
        <p:nvPr/>
      </p:nvGrpSpPr>
      <p:grpSpPr>
        <a:xfrm>
          <a:off x="0" y="0"/>
          <a:ext cx="0" cy="0"/>
          <a:chOff x="0" y="0"/>
          <a:chExt cx="0" cy="0"/>
        </a:xfrm>
      </p:grpSpPr>
      <p:sp>
        <p:nvSpPr>
          <p:cNvPr id="394" name="Google Shape;394;p103"/>
          <p:cNvSpPr>
            <a:spLocks noGrp="1"/>
          </p:cNvSpPr>
          <p:nvPr>
            <p:ph type="pic" idx="2"/>
          </p:nvPr>
        </p:nvSpPr>
        <p:spPr>
          <a:xfrm>
            <a:off x="0" y="0"/>
            <a:ext cx="13279983" cy="10288588"/>
          </a:xfrm>
          <a:prstGeom prst="rect">
            <a:avLst/>
          </a:prstGeom>
          <a:solidFill>
            <a:srgbClr val="353535">
              <a:alpha val="11764"/>
            </a:srgbClr>
          </a:solidFill>
          <a:ln>
            <a:noFill/>
          </a:ln>
        </p:spPr>
      </p:sp>
      <p:sp>
        <p:nvSpPr>
          <p:cNvPr id="395" name="Google Shape;395;p10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396" name="Google Shape;396;p10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397" name="Google Shape;397;p10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31">
  <p:cSld name="31">
    <p:spTree>
      <p:nvGrpSpPr>
        <p:cNvPr id="1" name="Shape 398"/>
        <p:cNvGrpSpPr/>
        <p:nvPr/>
      </p:nvGrpSpPr>
      <p:grpSpPr>
        <a:xfrm>
          <a:off x="0" y="0"/>
          <a:ext cx="0" cy="0"/>
          <a:chOff x="0" y="0"/>
          <a:chExt cx="0" cy="0"/>
        </a:xfrm>
      </p:grpSpPr>
      <p:sp>
        <p:nvSpPr>
          <p:cNvPr id="399" name="Google Shape;399;p104"/>
          <p:cNvSpPr>
            <a:spLocks noGrp="1"/>
          </p:cNvSpPr>
          <p:nvPr>
            <p:ph type="pic" idx="2"/>
          </p:nvPr>
        </p:nvSpPr>
        <p:spPr>
          <a:xfrm>
            <a:off x="5008008" y="0"/>
            <a:ext cx="13279991" cy="10288588"/>
          </a:xfrm>
          <a:prstGeom prst="rect">
            <a:avLst/>
          </a:prstGeom>
          <a:solidFill>
            <a:srgbClr val="353535">
              <a:alpha val="11764"/>
            </a:srgbClr>
          </a:solidFill>
          <a:ln>
            <a:noFill/>
          </a:ln>
        </p:spPr>
      </p:sp>
      <p:sp>
        <p:nvSpPr>
          <p:cNvPr id="400" name="Google Shape;400;p10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401" name="Google Shape;401;p10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402" name="Google Shape;402;p104"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32">
  <p:cSld name="32">
    <p:spTree>
      <p:nvGrpSpPr>
        <p:cNvPr id="1" name="Shape 403"/>
        <p:cNvGrpSpPr/>
        <p:nvPr/>
      </p:nvGrpSpPr>
      <p:grpSpPr>
        <a:xfrm>
          <a:off x="0" y="0"/>
          <a:ext cx="0" cy="0"/>
          <a:chOff x="0" y="0"/>
          <a:chExt cx="0" cy="0"/>
        </a:xfrm>
      </p:grpSpPr>
      <p:sp>
        <p:nvSpPr>
          <p:cNvPr id="404" name="Google Shape;404;p105"/>
          <p:cNvSpPr>
            <a:spLocks noGrp="1"/>
          </p:cNvSpPr>
          <p:nvPr>
            <p:ph type="pic" idx="2"/>
          </p:nvPr>
        </p:nvSpPr>
        <p:spPr>
          <a:xfrm>
            <a:off x="-17244" y="0"/>
            <a:ext cx="16075035" cy="10288588"/>
          </a:xfrm>
          <a:prstGeom prst="rect">
            <a:avLst/>
          </a:prstGeom>
          <a:solidFill>
            <a:srgbClr val="353535">
              <a:alpha val="11764"/>
            </a:srgbClr>
          </a:solidFill>
          <a:ln>
            <a:noFill/>
          </a:ln>
        </p:spPr>
      </p:sp>
      <p:sp>
        <p:nvSpPr>
          <p:cNvPr id="405" name="Google Shape;405;p10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406" name="Google Shape;406;p10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407" name="Google Shape;407;p10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33">
  <p:cSld name="33">
    <p:spTree>
      <p:nvGrpSpPr>
        <p:cNvPr id="1" name="Shape 408"/>
        <p:cNvGrpSpPr/>
        <p:nvPr/>
      </p:nvGrpSpPr>
      <p:grpSpPr>
        <a:xfrm>
          <a:off x="0" y="0"/>
          <a:ext cx="0" cy="0"/>
          <a:chOff x="0" y="0"/>
          <a:chExt cx="0" cy="0"/>
        </a:xfrm>
      </p:grpSpPr>
      <p:sp>
        <p:nvSpPr>
          <p:cNvPr id="409" name="Google Shape;409;p106"/>
          <p:cNvSpPr>
            <a:spLocks noGrp="1"/>
          </p:cNvSpPr>
          <p:nvPr>
            <p:ph type="pic" idx="2"/>
          </p:nvPr>
        </p:nvSpPr>
        <p:spPr>
          <a:xfrm>
            <a:off x="4797506" y="0"/>
            <a:ext cx="16075035" cy="10288588"/>
          </a:xfrm>
          <a:prstGeom prst="rect">
            <a:avLst/>
          </a:prstGeom>
          <a:solidFill>
            <a:srgbClr val="353535">
              <a:alpha val="11764"/>
            </a:srgbClr>
          </a:solidFill>
          <a:ln>
            <a:noFill/>
          </a:ln>
        </p:spPr>
      </p:sp>
      <p:sp>
        <p:nvSpPr>
          <p:cNvPr id="410" name="Google Shape;410;p10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411" name="Google Shape;411;p10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412" name="Google Shape;412;p10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34">
  <p:cSld name="34">
    <p:spTree>
      <p:nvGrpSpPr>
        <p:cNvPr id="1" name="Shape 413"/>
        <p:cNvGrpSpPr/>
        <p:nvPr/>
      </p:nvGrpSpPr>
      <p:grpSpPr>
        <a:xfrm>
          <a:off x="0" y="0"/>
          <a:ext cx="0" cy="0"/>
          <a:chOff x="0" y="0"/>
          <a:chExt cx="0" cy="0"/>
        </a:xfrm>
      </p:grpSpPr>
      <p:sp>
        <p:nvSpPr>
          <p:cNvPr id="414" name="Google Shape;414;p107"/>
          <p:cNvSpPr>
            <a:spLocks noGrp="1"/>
          </p:cNvSpPr>
          <p:nvPr>
            <p:ph type="pic" idx="2"/>
          </p:nvPr>
        </p:nvSpPr>
        <p:spPr>
          <a:xfrm>
            <a:off x="1818975" y="0"/>
            <a:ext cx="6662002" cy="10288588"/>
          </a:xfrm>
          <a:prstGeom prst="rect">
            <a:avLst/>
          </a:prstGeom>
          <a:solidFill>
            <a:srgbClr val="353535">
              <a:alpha val="11764"/>
            </a:srgbClr>
          </a:solidFill>
          <a:ln>
            <a:noFill/>
          </a:ln>
        </p:spPr>
      </p:sp>
      <p:sp>
        <p:nvSpPr>
          <p:cNvPr id="415" name="Google Shape;415;p10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416" name="Google Shape;416;p10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417" name="Google Shape;417;p10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35">
  <p:cSld name="35">
    <p:spTree>
      <p:nvGrpSpPr>
        <p:cNvPr id="1" name="Shape 418"/>
        <p:cNvGrpSpPr/>
        <p:nvPr/>
      </p:nvGrpSpPr>
      <p:grpSpPr>
        <a:xfrm>
          <a:off x="0" y="0"/>
          <a:ext cx="0" cy="0"/>
          <a:chOff x="0" y="0"/>
          <a:chExt cx="0" cy="0"/>
        </a:xfrm>
      </p:grpSpPr>
      <p:sp>
        <p:nvSpPr>
          <p:cNvPr id="419" name="Google Shape;419;p108"/>
          <p:cNvSpPr>
            <a:spLocks noGrp="1"/>
          </p:cNvSpPr>
          <p:nvPr>
            <p:ph type="pic" idx="2"/>
          </p:nvPr>
        </p:nvSpPr>
        <p:spPr>
          <a:xfrm>
            <a:off x="1237024" y="1307392"/>
            <a:ext cx="7696540" cy="7673803"/>
          </a:xfrm>
          <a:prstGeom prst="rect">
            <a:avLst/>
          </a:prstGeom>
          <a:solidFill>
            <a:srgbClr val="353535">
              <a:alpha val="11764"/>
            </a:srgbClr>
          </a:solidFill>
          <a:ln>
            <a:noFill/>
          </a:ln>
        </p:spPr>
      </p:sp>
      <p:sp>
        <p:nvSpPr>
          <p:cNvPr id="420" name="Google Shape;420;p10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421" name="Google Shape;421;p10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422" name="Google Shape;422;p10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36">
  <p:cSld name="36">
    <p:spTree>
      <p:nvGrpSpPr>
        <p:cNvPr id="1" name="Shape 423"/>
        <p:cNvGrpSpPr/>
        <p:nvPr/>
      </p:nvGrpSpPr>
      <p:grpSpPr>
        <a:xfrm>
          <a:off x="0" y="0"/>
          <a:ext cx="0" cy="0"/>
          <a:chOff x="0" y="0"/>
          <a:chExt cx="0" cy="0"/>
        </a:xfrm>
      </p:grpSpPr>
      <p:sp>
        <p:nvSpPr>
          <p:cNvPr id="424" name="Google Shape;424;p109"/>
          <p:cNvSpPr>
            <a:spLocks noGrp="1"/>
          </p:cNvSpPr>
          <p:nvPr>
            <p:ph type="pic" idx="2"/>
          </p:nvPr>
        </p:nvSpPr>
        <p:spPr>
          <a:xfrm>
            <a:off x="9401366" y="1401961"/>
            <a:ext cx="7507277" cy="7518587"/>
          </a:xfrm>
          <a:prstGeom prst="rect">
            <a:avLst/>
          </a:prstGeom>
          <a:solidFill>
            <a:srgbClr val="353535">
              <a:alpha val="11764"/>
            </a:srgbClr>
          </a:solidFill>
          <a:ln>
            <a:noFill/>
          </a:ln>
        </p:spPr>
      </p:sp>
      <p:sp>
        <p:nvSpPr>
          <p:cNvPr id="425" name="Google Shape;425;p10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426" name="Google Shape;426;p10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427" name="Google Shape;427;p10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38">
  <p:cSld name="38">
    <p:spTree>
      <p:nvGrpSpPr>
        <p:cNvPr id="1" name="Shape 428"/>
        <p:cNvGrpSpPr/>
        <p:nvPr/>
      </p:nvGrpSpPr>
      <p:grpSpPr>
        <a:xfrm>
          <a:off x="0" y="0"/>
          <a:ext cx="0" cy="0"/>
          <a:chOff x="0" y="0"/>
          <a:chExt cx="0" cy="0"/>
        </a:xfrm>
      </p:grpSpPr>
      <p:sp>
        <p:nvSpPr>
          <p:cNvPr id="429" name="Google Shape;429;p110"/>
          <p:cNvSpPr>
            <a:spLocks noGrp="1"/>
          </p:cNvSpPr>
          <p:nvPr>
            <p:ph type="pic" idx="2"/>
          </p:nvPr>
        </p:nvSpPr>
        <p:spPr>
          <a:xfrm>
            <a:off x="2188966" y="2589863"/>
            <a:ext cx="5107185" cy="5108862"/>
          </a:xfrm>
          <a:prstGeom prst="rect">
            <a:avLst/>
          </a:prstGeom>
          <a:solidFill>
            <a:srgbClr val="353535">
              <a:alpha val="11764"/>
            </a:srgbClr>
          </a:solidFill>
          <a:ln>
            <a:noFill/>
          </a:ln>
        </p:spPr>
      </p:sp>
      <p:sp>
        <p:nvSpPr>
          <p:cNvPr id="430" name="Google Shape;430;p11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431" name="Google Shape;431;p11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432" name="Google Shape;432;p11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40">
  <p:cSld name="40">
    <p:spTree>
      <p:nvGrpSpPr>
        <p:cNvPr id="1" name="Shape 433"/>
        <p:cNvGrpSpPr/>
        <p:nvPr/>
      </p:nvGrpSpPr>
      <p:grpSpPr>
        <a:xfrm>
          <a:off x="0" y="0"/>
          <a:ext cx="0" cy="0"/>
          <a:chOff x="0" y="0"/>
          <a:chExt cx="0" cy="0"/>
        </a:xfrm>
      </p:grpSpPr>
      <p:sp>
        <p:nvSpPr>
          <p:cNvPr id="434" name="Google Shape;434;p111"/>
          <p:cNvSpPr>
            <a:spLocks noGrp="1"/>
          </p:cNvSpPr>
          <p:nvPr>
            <p:ph type="pic" idx="2"/>
          </p:nvPr>
        </p:nvSpPr>
        <p:spPr>
          <a:xfrm>
            <a:off x="702734" y="2263699"/>
            <a:ext cx="8156496" cy="5561868"/>
          </a:xfrm>
          <a:prstGeom prst="rect">
            <a:avLst/>
          </a:prstGeom>
          <a:solidFill>
            <a:srgbClr val="353535">
              <a:alpha val="11764"/>
            </a:srgbClr>
          </a:solidFill>
          <a:ln>
            <a:noFill/>
          </a:ln>
        </p:spPr>
      </p:sp>
      <p:sp>
        <p:nvSpPr>
          <p:cNvPr id="435" name="Google Shape;435;p11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436" name="Google Shape;436;p11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
        <p:nvSpPr>
          <p:cNvPr id="437" name="Google Shape;437;p111"/>
          <p:cNvSpPr>
            <a:spLocks noGrp="1"/>
          </p:cNvSpPr>
          <p:nvPr>
            <p:ph type="pic" idx="3"/>
          </p:nvPr>
        </p:nvSpPr>
        <p:spPr>
          <a:xfrm>
            <a:off x="9411837" y="2263699"/>
            <a:ext cx="8156496" cy="5561868"/>
          </a:xfrm>
          <a:prstGeom prst="rect">
            <a:avLst/>
          </a:prstGeom>
          <a:solidFill>
            <a:srgbClr val="353535">
              <a:alpha val="11764"/>
            </a:srgbClr>
          </a:solidFill>
          <a:ln>
            <a:noFill/>
          </a:ln>
        </p:spPr>
      </p:sp>
      <p:pic>
        <p:nvPicPr>
          <p:cNvPr id="438" name="Google Shape;438;p11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37">
  <p:cSld name="37">
    <p:spTree>
      <p:nvGrpSpPr>
        <p:cNvPr id="1" name="Shape 44"/>
        <p:cNvGrpSpPr/>
        <p:nvPr/>
      </p:nvGrpSpPr>
      <p:grpSpPr>
        <a:xfrm>
          <a:off x="0" y="0"/>
          <a:ext cx="0" cy="0"/>
          <a:chOff x="0" y="0"/>
          <a:chExt cx="0" cy="0"/>
        </a:xfrm>
      </p:grpSpPr>
      <p:sp>
        <p:nvSpPr>
          <p:cNvPr id="45" name="Google Shape;45;p32"/>
          <p:cNvSpPr>
            <a:spLocks noGrp="1"/>
          </p:cNvSpPr>
          <p:nvPr>
            <p:ph type="pic" idx="2"/>
          </p:nvPr>
        </p:nvSpPr>
        <p:spPr>
          <a:xfrm>
            <a:off x="9311054" y="1311513"/>
            <a:ext cx="7687902" cy="7699484"/>
          </a:xfrm>
          <a:prstGeom prst="rect">
            <a:avLst/>
          </a:prstGeom>
          <a:solidFill>
            <a:srgbClr val="353535">
              <a:alpha val="11372"/>
            </a:srgbClr>
          </a:solidFill>
          <a:ln>
            <a:noFill/>
          </a:ln>
        </p:spPr>
      </p:sp>
      <p:sp>
        <p:nvSpPr>
          <p:cNvPr id="46" name="Google Shape;46;p3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47" name="Google Shape;47;p3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101">
  <p:cSld name="101">
    <p:spTree>
      <p:nvGrpSpPr>
        <p:cNvPr id="1" name="Shape 439"/>
        <p:cNvGrpSpPr/>
        <p:nvPr/>
      </p:nvGrpSpPr>
      <p:grpSpPr>
        <a:xfrm>
          <a:off x="0" y="0"/>
          <a:ext cx="0" cy="0"/>
          <a:chOff x="0" y="0"/>
          <a:chExt cx="0" cy="0"/>
        </a:xfrm>
      </p:grpSpPr>
      <p:sp>
        <p:nvSpPr>
          <p:cNvPr id="440" name="Google Shape;440;p112"/>
          <p:cNvSpPr>
            <a:spLocks noGrp="1"/>
          </p:cNvSpPr>
          <p:nvPr>
            <p:ph type="pic" idx="2"/>
          </p:nvPr>
        </p:nvSpPr>
        <p:spPr>
          <a:xfrm>
            <a:off x="0" y="0"/>
            <a:ext cx="5144294" cy="5144294"/>
          </a:xfrm>
          <a:prstGeom prst="rect">
            <a:avLst/>
          </a:prstGeom>
          <a:solidFill>
            <a:srgbClr val="353535">
              <a:alpha val="11764"/>
            </a:srgbClr>
          </a:solidFill>
          <a:ln>
            <a:noFill/>
          </a:ln>
        </p:spPr>
      </p:sp>
      <p:sp>
        <p:nvSpPr>
          <p:cNvPr id="441" name="Google Shape;441;p112"/>
          <p:cNvSpPr>
            <a:spLocks noGrp="1"/>
          </p:cNvSpPr>
          <p:nvPr>
            <p:ph type="pic" idx="3"/>
          </p:nvPr>
        </p:nvSpPr>
        <p:spPr>
          <a:xfrm>
            <a:off x="0" y="5144294"/>
            <a:ext cx="5144294" cy="5144294"/>
          </a:xfrm>
          <a:prstGeom prst="rect">
            <a:avLst/>
          </a:prstGeom>
          <a:solidFill>
            <a:srgbClr val="353535">
              <a:alpha val="11764"/>
            </a:srgbClr>
          </a:solidFill>
          <a:ln>
            <a:noFill/>
          </a:ln>
        </p:spPr>
      </p:sp>
      <p:sp>
        <p:nvSpPr>
          <p:cNvPr id="442" name="Google Shape;442;p112"/>
          <p:cNvSpPr>
            <a:spLocks noGrp="1"/>
          </p:cNvSpPr>
          <p:nvPr>
            <p:ph type="pic" idx="4"/>
          </p:nvPr>
        </p:nvSpPr>
        <p:spPr>
          <a:xfrm>
            <a:off x="5144294" y="0"/>
            <a:ext cx="5144294" cy="5144294"/>
          </a:xfrm>
          <a:prstGeom prst="rect">
            <a:avLst/>
          </a:prstGeom>
          <a:solidFill>
            <a:srgbClr val="353535">
              <a:alpha val="11764"/>
            </a:srgbClr>
          </a:solidFill>
          <a:ln>
            <a:noFill/>
          </a:ln>
        </p:spPr>
      </p:sp>
      <p:sp>
        <p:nvSpPr>
          <p:cNvPr id="443" name="Google Shape;443;p112"/>
          <p:cNvSpPr>
            <a:spLocks noGrp="1"/>
          </p:cNvSpPr>
          <p:nvPr>
            <p:ph type="pic" idx="5"/>
          </p:nvPr>
        </p:nvSpPr>
        <p:spPr>
          <a:xfrm>
            <a:off x="5144294" y="5144294"/>
            <a:ext cx="5144294" cy="5144294"/>
          </a:xfrm>
          <a:prstGeom prst="rect">
            <a:avLst/>
          </a:prstGeom>
          <a:solidFill>
            <a:srgbClr val="353535">
              <a:alpha val="11764"/>
            </a:srgbClr>
          </a:solidFill>
          <a:ln>
            <a:noFill/>
          </a:ln>
        </p:spPr>
      </p:sp>
      <p:sp>
        <p:nvSpPr>
          <p:cNvPr id="444" name="Google Shape;444;p112"/>
          <p:cNvSpPr>
            <a:spLocks noGrp="1"/>
          </p:cNvSpPr>
          <p:nvPr>
            <p:ph type="pic" idx="6"/>
          </p:nvPr>
        </p:nvSpPr>
        <p:spPr>
          <a:xfrm>
            <a:off x="10288588" y="0"/>
            <a:ext cx="7999412" cy="5144294"/>
          </a:xfrm>
          <a:prstGeom prst="rect">
            <a:avLst/>
          </a:prstGeom>
          <a:solidFill>
            <a:srgbClr val="353535">
              <a:alpha val="11764"/>
            </a:srgbClr>
          </a:solidFill>
          <a:ln>
            <a:noFill/>
          </a:ln>
        </p:spPr>
      </p:sp>
      <p:sp>
        <p:nvSpPr>
          <p:cNvPr id="445" name="Google Shape;445;p11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fld id="{00000000-1234-1234-1234-123412341234}" type="slidenum">
              <a:rPr lang="en-GB" sz="1600" b="0" i="0" u="none" strike="noStrike" cap="none">
                <a:solidFill>
                  <a:srgbClr val="000000"/>
                </a:solidFill>
                <a:latin typeface="Open Sans"/>
                <a:ea typeface="Open Sans"/>
                <a:cs typeface="Open Sans"/>
                <a:sym typeface="Open Sans"/>
              </a:rPr>
              <a:t>‹#›</a:t>
            </a:fld>
            <a:endParaRPr sz="1600" b="0" i="0" u="none" strike="noStrike" cap="none">
              <a:solidFill>
                <a:srgbClr val="000000"/>
              </a:solidFill>
              <a:latin typeface="Open Sans"/>
              <a:ea typeface="Open Sans"/>
              <a:cs typeface="Open Sans"/>
              <a:sym typeface="Open Sans"/>
            </a:endParaRPr>
          </a:p>
        </p:txBody>
      </p:sp>
      <p:cxnSp>
        <p:nvCxnSpPr>
          <p:cNvPr id="446" name="Google Shape;446;p11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49">
  <p:cSld name="49">
    <p:spTree>
      <p:nvGrpSpPr>
        <p:cNvPr id="1" name="Shape 447"/>
        <p:cNvGrpSpPr/>
        <p:nvPr/>
      </p:nvGrpSpPr>
      <p:grpSpPr>
        <a:xfrm>
          <a:off x="0" y="0"/>
          <a:ext cx="0" cy="0"/>
          <a:chOff x="0" y="0"/>
          <a:chExt cx="0" cy="0"/>
        </a:xfrm>
      </p:grpSpPr>
      <p:sp>
        <p:nvSpPr>
          <p:cNvPr id="448" name="Google Shape;448;p113"/>
          <p:cNvSpPr>
            <a:spLocks noGrp="1"/>
          </p:cNvSpPr>
          <p:nvPr>
            <p:ph type="pic" idx="2"/>
          </p:nvPr>
        </p:nvSpPr>
        <p:spPr>
          <a:xfrm>
            <a:off x="1751932" y="3612397"/>
            <a:ext cx="1971656" cy="1973190"/>
          </a:xfrm>
          <a:prstGeom prst="rect">
            <a:avLst/>
          </a:prstGeom>
          <a:solidFill>
            <a:schemeClr val="dk1">
              <a:alpha val="11764"/>
            </a:schemeClr>
          </a:solidFill>
          <a:ln>
            <a:noFill/>
          </a:ln>
        </p:spPr>
      </p:sp>
      <p:sp>
        <p:nvSpPr>
          <p:cNvPr id="449" name="Google Shape;449;p113"/>
          <p:cNvSpPr>
            <a:spLocks noGrp="1"/>
          </p:cNvSpPr>
          <p:nvPr>
            <p:ph type="pic" idx="3"/>
          </p:nvPr>
        </p:nvSpPr>
        <p:spPr>
          <a:xfrm>
            <a:off x="6041343" y="3612397"/>
            <a:ext cx="1971656" cy="1973190"/>
          </a:xfrm>
          <a:prstGeom prst="rect">
            <a:avLst/>
          </a:prstGeom>
          <a:solidFill>
            <a:schemeClr val="dk1">
              <a:alpha val="11764"/>
            </a:schemeClr>
          </a:solidFill>
          <a:ln>
            <a:noFill/>
          </a:ln>
        </p:spPr>
      </p:sp>
      <p:sp>
        <p:nvSpPr>
          <p:cNvPr id="450" name="Google Shape;450;p113"/>
          <p:cNvSpPr>
            <a:spLocks noGrp="1"/>
          </p:cNvSpPr>
          <p:nvPr>
            <p:ph type="pic" idx="4"/>
          </p:nvPr>
        </p:nvSpPr>
        <p:spPr>
          <a:xfrm>
            <a:off x="10336545" y="3612397"/>
            <a:ext cx="1971656" cy="1973190"/>
          </a:xfrm>
          <a:prstGeom prst="rect">
            <a:avLst/>
          </a:prstGeom>
          <a:solidFill>
            <a:schemeClr val="dk1">
              <a:alpha val="11764"/>
            </a:schemeClr>
          </a:solidFill>
          <a:ln>
            <a:noFill/>
          </a:ln>
        </p:spPr>
      </p:sp>
      <p:sp>
        <p:nvSpPr>
          <p:cNvPr id="451" name="Google Shape;451;p113"/>
          <p:cNvSpPr>
            <a:spLocks noGrp="1"/>
          </p:cNvSpPr>
          <p:nvPr>
            <p:ph type="pic" idx="5"/>
          </p:nvPr>
        </p:nvSpPr>
        <p:spPr>
          <a:xfrm>
            <a:off x="14634815" y="3612397"/>
            <a:ext cx="1971656" cy="1973190"/>
          </a:xfrm>
          <a:prstGeom prst="rect">
            <a:avLst/>
          </a:prstGeom>
          <a:solidFill>
            <a:schemeClr val="dk1">
              <a:alpha val="11764"/>
            </a:schemeClr>
          </a:solidFill>
          <a:ln>
            <a:noFill/>
          </a:ln>
        </p:spPr>
      </p:sp>
      <p:pic>
        <p:nvPicPr>
          <p:cNvPr id="452" name="Google Shape;452;p113" descr="A picture containing drawing&#10;&#10;Description automatically generated"/>
          <p:cNvPicPr preferRelativeResize="0"/>
          <p:nvPr/>
        </p:nvPicPr>
        <p:blipFill rotWithShape="1">
          <a:blip r:embed="rId2">
            <a:alphaModFix/>
          </a:blip>
          <a:srcRect/>
          <a:stretch/>
        </p:blipFill>
        <p:spPr>
          <a:xfrm>
            <a:off x="14433607" y="14992"/>
            <a:ext cx="3847684" cy="1736484"/>
          </a:xfrm>
          <a:prstGeom prst="rect">
            <a:avLst/>
          </a:prstGeom>
          <a:noFill/>
          <a:ln>
            <a:noFill/>
          </a:ln>
        </p:spPr>
      </p:pic>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453"/>
        <p:cNvGrpSpPr/>
        <p:nvPr/>
      </p:nvGrpSpPr>
      <p:grpSpPr>
        <a:xfrm>
          <a:off x="0" y="0"/>
          <a:ext cx="0" cy="0"/>
          <a:chOff x="0" y="0"/>
          <a:chExt cx="0" cy="0"/>
        </a:xfrm>
      </p:grpSpPr>
      <p:sp>
        <p:nvSpPr>
          <p:cNvPr id="454" name="Google Shape;454;p114"/>
          <p:cNvSpPr/>
          <p:nvPr/>
        </p:nvSpPr>
        <p:spPr>
          <a:xfrm>
            <a:off x="360000" y="360056"/>
            <a:ext cx="17568000" cy="8583725"/>
          </a:xfrm>
          <a:prstGeom prst="rect">
            <a:avLst/>
          </a:prstGeom>
          <a:solidFill>
            <a:schemeClr val="lt2">
              <a:alpha val="49411"/>
            </a:schemeClr>
          </a:solidFill>
          <a:ln>
            <a:noFill/>
          </a:ln>
        </p:spPr>
        <p:txBody>
          <a:bodyPr spcFirstLastPara="1" wrap="square" lIns="137125" tIns="68550" rIns="137125" bIns="68550"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0" i="0" u="none" strike="noStrike" cap="none">
              <a:solidFill>
                <a:schemeClr val="lt1"/>
              </a:solidFill>
              <a:latin typeface="Calibri"/>
              <a:ea typeface="Calibri"/>
              <a:cs typeface="Calibri"/>
              <a:sym typeface="Calibri"/>
            </a:endParaRPr>
          </a:p>
        </p:txBody>
      </p:sp>
      <p:sp>
        <p:nvSpPr>
          <p:cNvPr id="455" name="Google Shape;455;p114"/>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09999"/>
              </a:buClr>
              <a:buSzPts val="4800"/>
              <a:buFont typeface="Roboto"/>
              <a:buNone/>
              <a:defRPr sz="7200" b="1" i="0" u="none" strike="noStrike" cap="none">
                <a:solidFill>
                  <a:schemeClr val="dk1"/>
                </a:solidFill>
                <a:latin typeface="Roboto"/>
                <a:ea typeface="Roboto"/>
                <a:cs typeface="Roboto"/>
                <a:sym typeface="Roboto"/>
              </a:defRPr>
            </a:lvl1pPr>
            <a:lvl2pPr lvl="1">
              <a:spcBef>
                <a:spcPts val="0"/>
              </a:spcBef>
              <a:spcAft>
                <a:spcPts val="0"/>
              </a:spcAft>
              <a:buSzPts val="1400"/>
              <a:buFont typeface="Arial"/>
              <a:buNone/>
              <a:defRPr sz="1800"/>
            </a:lvl2pPr>
            <a:lvl3pPr lvl="2">
              <a:spcBef>
                <a:spcPts val="0"/>
              </a:spcBef>
              <a:spcAft>
                <a:spcPts val="0"/>
              </a:spcAft>
              <a:buSzPts val="1400"/>
              <a:buFont typeface="Arial"/>
              <a:buNone/>
              <a:defRPr sz="1800"/>
            </a:lvl3pPr>
            <a:lvl4pPr lvl="3">
              <a:spcBef>
                <a:spcPts val="0"/>
              </a:spcBef>
              <a:spcAft>
                <a:spcPts val="0"/>
              </a:spcAft>
              <a:buSzPts val="1400"/>
              <a:buFont typeface="Arial"/>
              <a:buNone/>
              <a:defRPr sz="1800"/>
            </a:lvl4pPr>
            <a:lvl5pPr lvl="4">
              <a:spcBef>
                <a:spcPts val="0"/>
              </a:spcBef>
              <a:spcAft>
                <a:spcPts val="0"/>
              </a:spcAft>
              <a:buSzPts val="1400"/>
              <a:buFont typeface="Arial"/>
              <a:buNone/>
              <a:defRPr sz="1800"/>
            </a:lvl5pPr>
            <a:lvl6pPr lvl="5">
              <a:spcBef>
                <a:spcPts val="0"/>
              </a:spcBef>
              <a:spcAft>
                <a:spcPts val="0"/>
              </a:spcAft>
              <a:buSzPts val="1400"/>
              <a:buFont typeface="Arial"/>
              <a:buNone/>
              <a:defRPr sz="1800"/>
            </a:lvl6pPr>
            <a:lvl7pPr lvl="6">
              <a:spcBef>
                <a:spcPts val="0"/>
              </a:spcBef>
              <a:spcAft>
                <a:spcPts val="0"/>
              </a:spcAft>
              <a:buSzPts val="1400"/>
              <a:buFont typeface="Arial"/>
              <a:buNone/>
              <a:defRPr sz="1800"/>
            </a:lvl7pPr>
            <a:lvl8pPr lvl="7">
              <a:spcBef>
                <a:spcPts val="0"/>
              </a:spcBef>
              <a:spcAft>
                <a:spcPts val="0"/>
              </a:spcAft>
              <a:buSzPts val="1400"/>
              <a:buFont typeface="Arial"/>
              <a:buNone/>
              <a:defRPr sz="1800"/>
            </a:lvl8pPr>
            <a:lvl9pPr lvl="8">
              <a:spcBef>
                <a:spcPts val="0"/>
              </a:spcBef>
              <a:spcAft>
                <a:spcPts val="0"/>
              </a:spcAft>
              <a:buSzPts val="1400"/>
              <a:buFont typeface="Arial"/>
              <a:buNone/>
              <a:defRPr sz="1800"/>
            </a:lvl9pPr>
          </a:lstStyle>
          <a:p>
            <a:endParaRPr/>
          </a:p>
        </p:txBody>
      </p:sp>
      <p:sp>
        <p:nvSpPr>
          <p:cNvPr id="456" name="Google Shape;456;p114"/>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500"/>
              </a:spcBef>
              <a:spcAft>
                <a:spcPts val="0"/>
              </a:spcAft>
              <a:buClr>
                <a:schemeClr val="dk1"/>
              </a:buClr>
              <a:buSzPts val="32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24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2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9pPr>
          </a:lstStyle>
          <a:p>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1_Textslide">
  <p:cSld name="1_Textslide">
    <p:spTree>
      <p:nvGrpSpPr>
        <p:cNvPr id="1" name="Shape 457"/>
        <p:cNvGrpSpPr/>
        <p:nvPr/>
      </p:nvGrpSpPr>
      <p:grpSpPr>
        <a:xfrm>
          <a:off x="0" y="0"/>
          <a:ext cx="0" cy="0"/>
          <a:chOff x="0" y="0"/>
          <a:chExt cx="0" cy="0"/>
        </a:xfrm>
      </p:grpSpPr>
      <p:sp>
        <p:nvSpPr>
          <p:cNvPr id="458" name="Google Shape;458;p115"/>
          <p:cNvSpPr/>
          <p:nvPr/>
        </p:nvSpPr>
        <p:spPr>
          <a:xfrm>
            <a:off x="360000" y="360056"/>
            <a:ext cx="17568000" cy="8583725"/>
          </a:xfrm>
          <a:prstGeom prst="rect">
            <a:avLst/>
          </a:prstGeom>
          <a:solidFill>
            <a:schemeClr val="lt2">
              <a:alpha val="49803"/>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3600" b="0" i="0" u="none" strike="noStrike" cap="none" dirty="0">
              <a:solidFill>
                <a:schemeClr val="lt1"/>
              </a:solidFill>
              <a:latin typeface="Calibri" panose="020F0502020204030204" pitchFamily="34" charset="0"/>
              <a:ea typeface="Arial"/>
              <a:cs typeface="Calibri" panose="020F0502020204030204" pitchFamily="34" charset="0"/>
              <a:sym typeface="Arial"/>
            </a:endParaRPr>
          </a:p>
        </p:txBody>
      </p:sp>
      <p:sp>
        <p:nvSpPr>
          <p:cNvPr id="459" name="Google Shape;459;p115"/>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7200"/>
              <a:buFont typeface="Roboto"/>
              <a:buNone/>
              <a:defRPr sz="7200" b="1" i="0" u="none" strike="noStrike" cap="none">
                <a:solidFill>
                  <a:schemeClr val="dk1"/>
                </a:solidFill>
                <a:latin typeface="Roboto"/>
                <a:ea typeface="Roboto"/>
                <a:cs typeface="Roboto"/>
                <a:sym typeface="Robot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60" name="Google Shape;460;p115"/>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48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36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3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9pPr>
          </a:lstStyle>
          <a:p>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687443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_Blank">
    <p:bg>
      <p:bgPr>
        <a:solidFill>
          <a:srgbClr val="011E4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179358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98F6A8E8-A439-E242-A384-AA001F0C3AD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pic>
        <p:nvPicPr>
          <p:cNvPr id="6" name="Picture 5">
            <a:extLst>
              <a:ext uri="{FF2B5EF4-FFF2-40B4-BE49-F238E27FC236}">
                <a16:creationId xmlns:a16="http://schemas.microsoft.com/office/drawing/2014/main" id="{8E4FCAD7-1161-3C42-8A66-D8777B2701C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91283147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03">
    <p:bg>
      <p:bgPr>
        <a:solidFill>
          <a:srgbClr val="011E4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solidFill>
                  <a:schemeClr val="bg2"/>
                </a:solidFill>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solidFill>
                <a:schemeClr val="bg2"/>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348813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62340994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9C0A2101-61D7-AF4B-A441-726BB399FFA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096F9BB-D834-7942-914A-12A6278D671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549EC8F4-17F2-E444-800B-3322C7DE1F2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1059778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22">
  <p:cSld name="22">
    <p:spTree>
      <p:nvGrpSpPr>
        <p:cNvPr id="1" name="Shape 53"/>
        <p:cNvGrpSpPr/>
        <p:nvPr/>
      </p:nvGrpSpPr>
      <p:grpSpPr>
        <a:xfrm>
          <a:off x="0" y="0"/>
          <a:ext cx="0" cy="0"/>
          <a:chOff x="0" y="0"/>
          <a:chExt cx="0" cy="0"/>
        </a:xfrm>
      </p:grpSpPr>
      <p:sp>
        <p:nvSpPr>
          <p:cNvPr id="54" name="Google Shape;54;p34"/>
          <p:cNvSpPr>
            <a:spLocks noGrp="1"/>
          </p:cNvSpPr>
          <p:nvPr>
            <p:ph type="pic" idx="2"/>
          </p:nvPr>
        </p:nvSpPr>
        <p:spPr>
          <a:xfrm>
            <a:off x="8180310" y="0"/>
            <a:ext cx="10107690" cy="10288588"/>
          </a:xfrm>
          <a:prstGeom prst="rect">
            <a:avLst/>
          </a:prstGeom>
          <a:solidFill>
            <a:srgbClr val="353535">
              <a:alpha val="11372"/>
            </a:srgbClr>
          </a:solidFill>
          <a:ln>
            <a:noFill/>
          </a:ln>
        </p:spPr>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08">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Rectangle 25">
            <a:extLst>
              <a:ext uri="{FF2B5EF4-FFF2-40B4-BE49-F238E27FC236}">
                <a16:creationId xmlns:a16="http://schemas.microsoft.com/office/drawing/2014/main" id="{A3AE113F-4104-7B4B-BCEC-32878E6D4279}"/>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Rectangle 26">
            <a:extLst>
              <a:ext uri="{FF2B5EF4-FFF2-40B4-BE49-F238E27FC236}">
                <a16:creationId xmlns:a16="http://schemas.microsoft.com/office/drawing/2014/main" id="{A7C7D1C5-83E5-D540-89AF-855CAB1074D5}"/>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8" name="Picture 27" descr="A picture containing drawing&#10;&#10;Description automatically generated">
            <a:extLst>
              <a:ext uri="{FF2B5EF4-FFF2-40B4-BE49-F238E27FC236}">
                <a16:creationId xmlns:a16="http://schemas.microsoft.com/office/drawing/2014/main" id="{D007D238-3D96-9F43-BDAC-9FA1123FA7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9" name="Title 4">
            <a:extLst>
              <a:ext uri="{FF2B5EF4-FFF2-40B4-BE49-F238E27FC236}">
                <a16:creationId xmlns:a16="http://schemas.microsoft.com/office/drawing/2014/main" id="{9447A1D1-1B5C-E848-96B6-7F6C6F8B07E3}"/>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Calibri" panose="020F0502020204030204" pitchFamily="34" charset="0"/>
              </a:defRPr>
            </a:lvl1pPr>
          </a:lstStyle>
          <a:p>
            <a:r>
              <a:rPr lang="en-US" dirty="0"/>
              <a:t>CLICK TO EDIT: </a:t>
            </a:r>
            <a:br>
              <a:rPr lang="en-US" dirty="0"/>
            </a:br>
            <a:r>
              <a:rPr lang="en-US" dirty="0"/>
              <a:t>THE HEADLINE </a:t>
            </a:r>
            <a:br>
              <a:rPr lang="en-US" dirty="0"/>
            </a:br>
            <a:r>
              <a:rPr lang="en-US" dirty="0"/>
              <a:t>GOES HERE</a:t>
            </a:r>
          </a:p>
        </p:txBody>
      </p:sp>
      <p:sp>
        <p:nvSpPr>
          <p:cNvPr id="30" name="TextBox 29">
            <a:extLst>
              <a:ext uri="{FF2B5EF4-FFF2-40B4-BE49-F238E27FC236}">
                <a16:creationId xmlns:a16="http://schemas.microsoft.com/office/drawing/2014/main" id="{723D72ED-CD5D-C748-B94B-F037960A2C78}"/>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rgbClr val="011E41"/>
                </a:solidFill>
                <a:latin typeface="Montserrat SemiBold" pitchFamily="2" charset="77"/>
                <a:ea typeface="Open Sans" panose="020B0606030504020204" pitchFamily="34" charset="0"/>
                <a:cs typeface="Open Sans" panose="020B0606030504020204" pitchFamily="34" charset="0"/>
              </a:rPr>
              <a:t>26 November 2023</a:t>
            </a:fld>
            <a:endParaRPr lang="en-US" sz="2400" b="1" i="0" dirty="0">
              <a:solidFill>
                <a:srgbClr val="011E41"/>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194218697"/>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09">
    <p:bg>
      <p:bgPr>
        <a:solidFill>
          <a:srgbClr val="011E41"/>
        </a:solidFill>
        <a:effectLst/>
      </p:bgPr>
    </p:bg>
    <p:spTree>
      <p:nvGrpSpPr>
        <p:cNvPr id="1" name=""/>
        <p:cNvGrpSpPr/>
        <p:nvPr/>
      </p:nvGrpSpPr>
      <p:grpSpPr>
        <a:xfrm>
          <a:off x="0" y="0"/>
          <a:ext cx="0" cy="0"/>
          <a:chOff x="0" y="0"/>
          <a:chExt cx="0" cy="0"/>
        </a:xfrm>
      </p:grpSpPr>
      <p:pic>
        <p:nvPicPr>
          <p:cNvPr id="19" name="Picture 18" descr="A picture containing drawing&#10;&#10;Description automatically generated">
            <a:extLst>
              <a:ext uri="{FF2B5EF4-FFF2-40B4-BE49-F238E27FC236}">
                <a16:creationId xmlns:a16="http://schemas.microsoft.com/office/drawing/2014/main" id="{33AB59D8-6DBE-8341-B46F-0D6FE024177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0" name="Title 4">
            <a:extLst>
              <a:ext uri="{FF2B5EF4-FFF2-40B4-BE49-F238E27FC236}">
                <a16:creationId xmlns:a16="http://schemas.microsoft.com/office/drawing/2014/main" id="{0F5EFF66-D2D9-684B-8ED9-238F84164B95}"/>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Calibri" panose="020F0502020204030204" pitchFamily="34" charset="0"/>
              </a:defRPr>
            </a:lvl1pPr>
          </a:lstStyle>
          <a:p>
            <a:r>
              <a:rPr lang="en-US" dirty="0"/>
              <a:t>CLICK TO EDIT: </a:t>
            </a:r>
            <a:br>
              <a:rPr lang="en-US" dirty="0"/>
            </a:br>
            <a:r>
              <a:rPr lang="en-US" dirty="0"/>
              <a:t>THE HEADLINE </a:t>
            </a:r>
            <a:br>
              <a:rPr lang="en-US" dirty="0"/>
            </a:br>
            <a:r>
              <a:rPr lang="en-US" dirty="0"/>
              <a:t>GOES HERE</a:t>
            </a:r>
          </a:p>
        </p:txBody>
      </p:sp>
      <p:sp>
        <p:nvSpPr>
          <p:cNvPr id="21" name="TextBox 20">
            <a:extLst>
              <a:ext uri="{FF2B5EF4-FFF2-40B4-BE49-F238E27FC236}">
                <a16:creationId xmlns:a16="http://schemas.microsoft.com/office/drawing/2014/main" id="{623881EF-09C3-3C4E-B7E9-9F9B004EE7D2}"/>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chemeClr val="bg2"/>
                </a:solidFill>
                <a:latin typeface="Montserrat SemiBold" pitchFamily="2" charset="77"/>
                <a:ea typeface="Open Sans" panose="020B0606030504020204" pitchFamily="34" charset="0"/>
                <a:cs typeface="Open Sans" panose="020B0606030504020204" pitchFamily="34" charset="0"/>
              </a:rPr>
              <a:t>26 November 2023</a:t>
            </a:fld>
            <a:endParaRPr lang="en-US" sz="2400" b="1" i="0" dirty="0">
              <a:solidFill>
                <a:schemeClr val="bg2"/>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74400922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07">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Rectangle 11">
            <a:extLst>
              <a:ext uri="{FF2B5EF4-FFF2-40B4-BE49-F238E27FC236}">
                <a16:creationId xmlns:a16="http://schemas.microsoft.com/office/drawing/2014/main" id="{B4C3F4D2-F875-BD4F-B83B-F27A931894EA}"/>
              </a:ext>
            </a:extLst>
          </p:cNvPr>
          <p:cNvSpPr/>
          <p:nvPr userDrawn="1"/>
        </p:nvSpPr>
        <p:spPr>
          <a:xfrm rot="18900000">
            <a:off x="-4975069" y="2029188"/>
            <a:ext cx="17752544" cy="3778950"/>
          </a:xfrm>
          <a:prstGeom prst="rect">
            <a:avLst/>
          </a:prstGeom>
          <a:solidFill>
            <a:srgbClr val="011E4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tangle 10">
            <a:extLst>
              <a:ext uri="{FF2B5EF4-FFF2-40B4-BE49-F238E27FC236}">
                <a16:creationId xmlns:a16="http://schemas.microsoft.com/office/drawing/2014/main" id="{EE2A73C6-B9A2-AA43-88BA-C71C35C4D30B}"/>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Picture 2" descr="A sign in the dark&#10;&#10;Description automatically generated">
            <a:extLst>
              <a:ext uri="{FF2B5EF4-FFF2-40B4-BE49-F238E27FC236}">
                <a16:creationId xmlns:a16="http://schemas.microsoft.com/office/drawing/2014/main" id="{FF205456-8ECD-194C-AC27-FA37AF6AB28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65378" y="-7435166"/>
            <a:ext cx="20236810" cy="20236810"/>
          </a:xfrm>
          <a:prstGeom prst="rect">
            <a:avLst/>
          </a:prstGeom>
        </p:spPr>
      </p:pic>
      <p:sp>
        <p:nvSpPr>
          <p:cNvPr id="5" name="Rectangle 4">
            <a:extLst>
              <a:ext uri="{FF2B5EF4-FFF2-40B4-BE49-F238E27FC236}">
                <a16:creationId xmlns:a16="http://schemas.microsoft.com/office/drawing/2014/main" id="{98A4BE0A-2405-3B4D-B459-F6467825FC42}"/>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le 4">
            <a:extLst>
              <a:ext uri="{FF2B5EF4-FFF2-40B4-BE49-F238E27FC236}">
                <a16:creationId xmlns:a16="http://schemas.microsoft.com/office/drawing/2014/main" id="{0DCCA5A1-56F4-3C48-9CEB-BC2BDF118AC7}"/>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Calibri" panose="020F0502020204030204" pitchFamily="34" charset="0"/>
              </a:defRPr>
            </a:lvl1pPr>
          </a:lstStyle>
          <a:p>
            <a:r>
              <a:rPr lang="en-US" dirty="0"/>
              <a:t>CLICK TO EDIT: </a:t>
            </a:r>
            <a:br>
              <a:rPr lang="en-US" dirty="0"/>
            </a:br>
            <a:r>
              <a:rPr lang="en-US" dirty="0"/>
              <a:t>THE HEADLINE </a:t>
            </a:r>
            <a:br>
              <a:rPr lang="en-US" dirty="0"/>
            </a:br>
            <a:r>
              <a:rPr lang="en-US" dirty="0"/>
              <a:t>GOES HERE</a:t>
            </a:r>
          </a:p>
        </p:txBody>
      </p:sp>
      <p:pic>
        <p:nvPicPr>
          <p:cNvPr id="10" name="Picture 9">
            <a:extLst>
              <a:ext uri="{FF2B5EF4-FFF2-40B4-BE49-F238E27FC236}">
                <a16:creationId xmlns:a16="http://schemas.microsoft.com/office/drawing/2014/main" id="{C6B9EB27-5FAE-704E-85DD-7BEE4DA00E9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3440624" cy="1684556"/>
          </a:xfrm>
          <a:prstGeom prst="rect">
            <a:avLst/>
          </a:prstGeom>
        </p:spPr>
      </p:pic>
    </p:spTree>
    <p:extLst>
      <p:ext uri="{BB962C8B-B14F-4D97-AF65-F5344CB8AC3E}">
        <p14:creationId xmlns:p14="http://schemas.microsoft.com/office/powerpoint/2010/main" val="201108580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10">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383056" y="338143"/>
            <a:ext cx="17521895" cy="9625008"/>
          </a:xfrm>
          <a:custGeom>
            <a:avLst/>
            <a:gdLst>
              <a:gd name="connsiteX0" fmla="*/ 11029406 w 17521894"/>
              <a:gd name="connsiteY0" fmla="*/ 8664710 h 9625007"/>
              <a:gd name="connsiteX1" fmla="*/ 12012778 w 17521894"/>
              <a:gd name="connsiteY1" fmla="*/ 8664710 h 9625007"/>
              <a:gd name="connsiteX2" fmla="*/ 12012778 w 17521894"/>
              <a:gd name="connsiteY2" fmla="*/ 9625007 h 9625007"/>
              <a:gd name="connsiteX3" fmla="*/ 11029406 w 17521894"/>
              <a:gd name="connsiteY3" fmla="*/ 9625007 h 9625007"/>
              <a:gd name="connsiteX4" fmla="*/ 7732871 w 17521894"/>
              <a:gd name="connsiteY4" fmla="*/ 8664710 h 9625007"/>
              <a:gd name="connsiteX5" fmla="*/ 8716243 w 17521894"/>
              <a:gd name="connsiteY5" fmla="*/ 8664710 h 9625007"/>
              <a:gd name="connsiteX6" fmla="*/ 8716243 w 17521894"/>
              <a:gd name="connsiteY6" fmla="*/ 9625007 h 9625007"/>
              <a:gd name="connsiteX7" fmla="*/ 7732871 w 17521894"/>
              <a:gd name="connsiteY7" fmla="*/ 9625007 h 9625007"/>
              <a:gd name="connsiteX8" fmla="*/ 3307702 w 17521894"/>
              <a:gd name="connsiteY8" fmla="*/ 8664710 h 9625007"/>
              <a:gd name="connsiteX9" fmla="*/ 4291075 w 17521894"/>
              <a:gd name="connsiteY9" fmla="*/ 8664710 h 9625007"/>
              <a:gd name="connsiteX10" fmla="*/ 4291075 w 17521894"/>
              <a:gd name="connsiteY10" fmla="*/ 9625007 h 9625007"/>
              <a:gd name="connsiteX11" fmla="*/ 3307702 w 17521894"/>
              <a:gd name="connsiteY11" fmla="*/ 9625007 h 9625007"/>
              <a:gd name="connsiteX12" fmla="*/ 22341 w 17521894"/>
              <a:gd name="connsiteY12" fmla="*/ 8664710 h 9625007"/>
              <a:gd name="connsiteX13" fmla="*/ 994541 w 17521894"/>
              <a:gd name="connsiteY13" fmla="*/ 8664710 h 9625007"/>
              <a:gd name="connsiteX14" fmla="*/ 994541 w 17521894"/>
              <a:gd name="connsiteY14" fmla="*/ 9625007 h 9625007"/>
              <a:gd name="connsiteX15" fmla="*/ 22341 w 17521894"/>
              <a:gd name="connsiteY15" fmla="*/ 9625007 h 9625007"/>
              <a:gd name="connsiteX16" fmla="*/ 16538522 w 17521894"/>
              <a:gd name="connsiteY16" fmla="*/ 8653670 h 9625007"/>
              <a:gd name="connsiteX17" fmla="*/ 17510722 w 17521894"/>
              <a:gd name="connsiteY17" fmla="*/ 8653670 h 9625007"/>
              <a:gd name="connsiteX18" fmla="*/ 17510722 w 17521894"/>
              <a:gd name="connsiteY18" fmla="*/ 9613967 h 9625007"/>
              <a:gd name="connsiteX19" fmla="*/ 16538522 w 17521894"/>
              <a:gd name="connsiteY19" fmla="*/ 9613967 h 9625007"/>
              <a:gd name="connsiteX20" fmla="*/ 15432232 w 17521894"/>
              <a:gd name="connsiteY20" fmla="*/ 8653670 h 9625007"/>
              <a:gd name="connsiteX21" fmla="*/ 16415604 w 17521894"/>
              <a:gd name="connsiteY21" fmla="*/ 8653670 h 9625007"/>
              <a:gd name="connsiteX22" fmla="*/ 16415604 w 17521894"/>
              <a:gd name="connsiteY22" fmla="*/ 9613967 h 9625007"/>
              <a:gd name="connsiteX23" fmla="*/ 15432232 w 17521894"/>
              <a:gd name="connsiteY23" fmla="*/ 9613967 h 9625007"/>
              <a:gd name="connsiteX24" fmla="*/ 14314763 w 17521894"/>
              <a:gd name="connsiteY24" fmla="*/ 8653670 h 9625007"/>
              <a:gd name="connsiteX25" fmla="*/ 15298135 w 17521894"/>
              <a:gd name="connsiteY25" fmla="*/ 8653670 h 9625007"/>
              <a:gd name="connsiteX26" fmla="*/ 15298135 w 17521894"/>
              <a:gd name="connsiteY26" fmla="*/ 9613967 h 9625007"/>
              <a:gd name="connsiteX27" fmla="*/ 14314763 w 17521894"/>
              <a:gd name="connsiteY27" fmla="*/ 9613967 h 9625007"/>
              <a:gd name="connsiteX28" fmla="*/ 13219644 w 17521894"/>
              <a:gd name="connsiteY28" fmla="*/ 8653670 h 9625007"/>
              <a:gd name="connsiteX29" fmla="*/ 14203016 w 17521894"/>
              <a:gd name="connsiteY29" fmla="*/ 8653670 h 9625007"/>
              <a:gd name="connsiteX30" fmla="*/ 14203016 w 17521894"/>
              <a:gd name="connsiteY30" fmla="*/ 9613967 h 9625007"/>
              <a:gd name="connsiteX31" fmla="*/ 13219644 w 17521894"/>
              <a:gd name="connsiteY31" fmla="*/ 9613967 h 9625007"/>
              <a:gd name="connsiteX32" fmla="*/ 12124526 w 17521894"/>
              <a:gd name="connsiteY32" fmla="*/ 8653670 h 9625007"/>
              <a:gd name="connsiteX33" fmla="*/ 13107898 w 17521894"/>
              <a:gd name="connsiteY33" fmla="*/ 8653670 h 9625007"/>
              <a:gd name="connsiteX34" fmla="*/ 13107898 w 17521894"/>
              <a:gd name="connsiteY34" fmla="*/ 9613967 h 9625007"/>
              <a:gd name="connsiteX35" fmla="*/ 12124526 w 17521894"/>
              <a:gd name="connsiteY35" fmla="*/ 9613967 h 9625007"/>
              <a:gd name="connsiteX36" fmla="*/ 9934287 w 17521894"/>
              <a:gd name="connsiteY36" fmla="*/ 8653670 h 9625007"/>
              <a:gd name="connsiteX37" fmla="*/ 10906488 w 17521894"/>
              <a:gd name="connsiteY37" fmla="*/ 8653670 h 9625007"/>
              <a:gd name="connsiteX38" fmla="*/ 10906488 w 17521894"/>
              <a:gd name="connsiteY38" fmla="*/ 9613967 h 9625007"/>
              <a:gd name="connsiteX39" fmla="*/ 9934287 w 17521894"/>
              <a:gd name="connsiteY39" fmla="*/ 9613967 h 9625007"/>
              <a:gd name="connsiteX40" fmla="*/ 8827991 w 17521894"/>
              <a:gd name="connsiteY40" fmla="*/ 8653670 h 9625007"/>
              <a:gd name="connsiteX41" fmla="*/ 9811363 w 17521894"/>
              <a:gd name="connsiteY41" fmla="*/ 8653670 h 9625007"/>
              <a:gd name="connsiteX42" fmla="*/ 9811363 w 17521894"/>
              <a:gd name="connsiteY42" fmla="*/ 9613967 h 9625007"/>
              <a:gd name="connsiteX43" fmla="*/ 8827991 w 17521894"/>
              <a:gd name="connsiteY43" fmla="*/ 9613967 h 9625007"/>
              <a:gd name="connsiteX44" fmla="*/ 6604234 w 17521894"/>
              <a:gd name="connsiteY44" fmla="*/ 8653670 h 9625007"/>
              <a:gd name="connsiteX45" fmla="*/ 7576436 w 17521894"/>
              <a:gd name="connsiteY45" fmla="*/ 8653670 h 9625007"/>
              <a:gd name="connsiteX46" fmla="*/ 7576436 w 17521894"/>
              <a:gd name="connsiteY46" fmla="*/ 9613967 h 9625007"/>
              <a:gd name="connsiteX47" fmla="*/ 6604234 w 17521894"/>
              <a:gd name="connsiteY47" fmla="*/ 9613967 h 9625007"/>
              <a:gd name="connsiteX48" fmla="*/ 5509117 w 17521894"/>
              <a:gd name="connsiteY48" fmla="*/ 8653670 h 9625007"/>
              <a:gd name="connsiteX49" fmla="*/ 6481318 w 17521894"/>
              <a:gd name="connsiteY49" fmla="*/ 8653670 h 9625007"/>
              <a:gd name="connsiteX50" fmla="*/ 6481318 w 17521894"/>
              <a:gd name="connsiteY50" fmla="*/ 9613967 h 9625007"/>
              <a:gd name="connsiteX51" fmla="*/ 5509117 w 17521894"/>
              <a:gd name="connsiteY51" fmla="*/ 9613967 h 9625007"/>
              <a:gd name="connsiteX52" fmla="*/ 4402819 w 17521894"/>
              <a:gd name="connsiteY52" fmla="*/ 8653670 h 9625007"/>
              <a:gd name="connsiteX53" fmla="*/ 5386192 w 17521894"/>
              <a:gd name="connsiteY53" fmla="*/ 8653670 h 9625007"/>
              <a:gd name="connsiteX54" fmla="*/ 5386192 w 17521894"/>
              <a:gd name="connsiteY54" fmla="*/ 9613967 h 9625007"/>
              <a:gd name="connsiteX55" fmla="*/ 4402819 w 17521894"/>
              <a:gd name="connsiteY55" fmla="*/ 9613967 h 9625007"/>
              <a:gd name="connsiteX56" fmla="*/ 2212579 w 17521894"/>
              <a:gd name="connsiteY56" fmla="*/ 8653670 h 9625007"/>
              <a:gd name="connsiteX57" fmla="*/ 3195951 w 17521894"/>
              <a:gd name="connsiteY57" fmla="*/ 8653670 h 9625007"/>
              <a:gd name="connsiteX58" fmla="*/ 3195951 w 17521894"/>
              <a:gd name="connsiteY58" fmla="*/ 9613967 h 9625007"/>
              <a:gd name="connsiteX59" fmla="*/ 2212579 w 17521894"/>
              <a:gd name="connsiteY59" fmla="*/ 9613967 h 9625007"/>
              <a:gd name="connsiteX60" fmla="*/ 1117460 w 17521894"/>
              <a:gd name="connsiteY60" fmla="*/ 8653670 h 9625007"/>
              <a:gd name="connsiteX61" fmla="*/ 2100832 w 17521894"/>
              <a:gd name="connsiteY61" fmla="*/ 8653670 h 9625007"/>
              <a:gd name="connsiteX62" fmla="*/ 2100832 w 17521894"/>
              <a:gd name="connsiteY62" fmla="*/ 9613967 h 9625007"/>
              <a:gd name="connsiteX63" fmla="*/ 1117460 w 17521894"/>
              <a:gd name="connsiteY63" fmla="*/ 9613967 h 9625007"/>
              <a:gd name="connsiteX64" fmla="*/ 15432232 w 17521894"/>
              <a:gd name="connsiteY64" fmla="*/ 7583002 h 9625007"/>
              <a:gd name="connsiteX65" fmla="*/ 16415604 w 17521894"/>
              <a:gd name="connsiteY65" fmla="*/ 7583002 h 9625007"/>
              <a:gd name="connsiteX66" fmla="*/ 16415604 w 17521894"/>
              <a:gd name="connsiteY66" fmla="*/ 8543299 h 9625007"/>
              <a:gd name="connsiteX67" fmla="*/ 15432232 w 17521894"/>
              <a:gd name="connsiteY67" fmla="*/ 8543299 h 9625007"/>
              <a:gd name="connsiteX68" fmla="*/ 13219644 w 17521894"/>
              <a:gd name="connsiteY68" fmla="*/ 7583002 h 9625007"/>
              <a:gd name="connsiteX69" fmla="*/ 14203016 w 17521894"/>
              <a:gd name="connsiteY69" fmla="*/ 7583002 h 9625007"/>
              <a:gd name="connsiteX70" fmla="*/ 14203016 w 17521894"/>
              <a:gd name="connsiteY70" fmla="*/ 8543299 h 9625007"/>
              <a:gd name="connsiteX71" fmla="*/ 13219644 w 17521894"/>
              <a:gd name="connsiteY71" fmla="*/ 8543299 h 9625007"/>
              <a:gd name="connsiteX72" fmla="*/ 5509118 w 17521894"/>
              <a:gd name="connsiteY72" fmla="*/ 7583002 h 9625007"/>
              <a:gd name="connsiteX73" fmla="*/ 6481320 w 17521894"/>
              <a:gd name="connsiteY73" fmla="*/ 7583002 h 9625007"/>
              <a:gd name="connsiteX74" fmla="*/ 6481320 w 17521894"/>
              <a:gd name="connsiteY74" fmla="*/ 8543299 h 9625007"/>
              <a:gd name="connsiteX75" fmla="*/ 5509118 w 17521894"/>
              <a:gd name="connsiteY75" fmla="*/ 8543299 h 9625007"/>
              <a:gd name="connsiteX76" fmla="*/ 16538522 w 17521894"/>
              <a:gd name="connsiteY76" fmla="*/ 7571960 h 9625007"/>
              <a:gd name="connsiteX77" fmla="*/ 17510722 w 17521894"/>
              <a:gd name="connsiteY77" fmla="*/ 7571960 h 9625007"/>
              <a:gd name="connsiteX78" fmla="*/ 17510722 w 17521894"/>
              <a:gd name="connsiteY78" fmla="*/ 8532257 h 9625007"/>
              <a:gd name="connsiteX79" fmla="*/ 16538522 w 17521894"/>
              <a:gd name="connsiteY79" fmla="*/ 8532257 h 9625007"/>
              <a:gd name="connsiteX80" fmla="*/ 14314763 w 17521894"/>
              <a:gd name="connsiteY80" fmla="*/ 7571960 h 9625007"/>
              <a:gd name="connsiteX81" fmla="*/ 15298135 w 17521894"/>
              <a:gd name="connsiteY81" fmla="*/ 7571960 h 9625007"/>
              <a:gd name="connsiteX82" fmla="*/ 15298135 w 17521894"/>
              <a:gd name="connsiteY82" fmla="*/ 8532257 h 9625007"/>
              <a:gd name="connsiteX83" fmla="*/ 14314763 w 17521894"/>
              <a:gd name="connsiteY83" fmla="*/ 8532257 h 9625007"/>
              <a:gd name="connsiteX84" fmla="*/ 12124526 w 17521894"/>
              <a:gd name="connsiteY84" fmla="*/ 7571960 h 9625007"/>
              <a:gd name="connsiteX85" fmla="*/ 13107898 w 17521894"/>
              <a:gd name="connsiteY85" fmla="*/ 7571960 h 9625007"/>
              <a:gd name="connsiteX86" fmla="*/ 13107898 w 17521894"/>
              <a:gd name="connsiteY86" fmla="*/ 8532257 h 9625007"/>
              <a:gd name="connsiteX87" fmla="*/ 12124526 w 17521894"/>
              <a:gd name="connsiteY87" fmla="*/ 8532257 h 9625007"/>
              <a:gd name="connsiteX88" fmla="*/ 11029406 w 17521894"/>
              <a:gd name="connsiteY88" fmla="*/ 7571960 h 9625007"/>
              <a:gd name="connsiteX89" fmla="*/ 12012778 w 17521894"/>
              <a:gd name="connsiteY89" fmla="*/ 7571960 h 9625007"/>
              <a:gd name="connsiteX90" fmla="*/ 12012778 w 17521894"/>
              <a:gd name="connsiteY90" fmla="*/ 8532257 h 9625007"/>
              <a:gd name="connsiteX91" fmla="*/ 11029406 w 17521894"/>
              <a:gd name="connsiteY91" fmla="*/ 8532257 h 9625007"/>
              <a:gd name="connsiteX92" fmla="*/ 9934287 w 17521894"/>
              <a:gd name="connsiteY92" fmla="*/ 7571960 h 9625007"/>
              <a:gd name="connsiteX93" fmla="*/ 10906488 w 17521894"/>
              <a:gd name="connsiteY93" fmla="*/ 7571960 h 9625007"/>
              <a:gd name="connsiteX94" fmla="*/ 10906488 w 17521894"/>
              <a:gd name="connsiteY94" fmla="*/ 8532257 h 9625007"/>
              <a:gd name="connsiteX95" fmla="*/ 9934287 w 17521894"/>
              <a:gd name="connsiteY95" fmla="*/ 8532257 h 9625007"/>
              <a:gd name="connsiteX96" fmla="*/ 8827991 w 17521894"/>
              <a:gd name="connsiteY96" fmla="*/ 7571960 h 9625007"/>
              <a:gd name="connsiteX97" fmla="*/ 9811363 w 17521894"/>
              <a:gd name="connsiteY97" fmla="*/ 7571960 h 9625007"/>
              <a:gd name="connsiteX98" fmla="*/ 9811363 w 17521894"/>
              <a:gd name="connsiteY98" fmla="*/ 8532257 h 9625007"/>
              <a:gd name="connsiteX99" fmla="*/ 8827991 w 17521894"/>
              <a:gd name="connsiteY99" fmla="*/ 8532257 h 9625007"/>
              <a:gd name="connsiteX100" fmla="*/ 7732872 w 17521894"/>
              <a:gd name="connsiteY100" fmla="*/ 7571960 h 9625007"/>
              <a:gd name="connsiteX101" fmla="*/ 8716243 w 17521894"/>
              <a:gd name="connsiteY101" fmla="*/ 7571960 h 9625007"/>
              <a:gd name="connsiteX102" fmla="*/ 8716243 w 17521894"/>
              <a:gd name="connsiteY102" fmla="*/ 8532257 h 9625007"/>
              <a:gd name="connsiteX103" fmla="*/ 7732872 w 17521894"/>
              <a:gd name="connsiteY103" fmla="*/ 8532257 h 9625007"/>
              <a:gd name="connsiteX104" fmla="*/ 6604242 w 17521894"/>
              <a:gd name="connsiteY104" fmla="*/ 7571960 h 9625007"/>
              <a:gd name="connsiteX105" fmla="*/ 7576440 w 17521894"/>
              <a:gd name="connsiteY105" fmla="*/ 7571960 h 9625007"/>
              <a:gd name="connsiteX106" fmla="*/ 7576440 w 17521894"/>
              <a:gd name="connsiteY106" fmla="*/ 8532257 h 9625007"/>
              <a:gd name="connsiteX107" fmla="*/ 6604242 w 17521894"/>
              <a:gd name="connsiteY107" fmla="*/ 8532257 h 9625007"/>
              <a:gd name="connsiteX108" fmla="*/ 4402819 w 17521894"/>
              <a:gd name="connsiteY108" fmla="*/ 7571960 h 9625007"/>
              <a:gd name="connsiteX109" fmla="*/ 5386192 w 17521894"/>
              <a:gd name="connsiteY109" fmla="*/ 7571960 h 9625007"/>
              <a:gd name="connsiteX110" fmla="*/ 5386192 w 17521894"/>
              <a:gd name="connsiteY110" fmla="*/ 8532257 h 9625007"/>
              <a:gd name="connsiteX111" fmla="*/ 4402819 w 17521894"/>
              <a:gd name="connsiteY111" fmla="*/ 8532257 h 9625007"/>
              <a:gd name="connsiteX112" fmla="*/ 3307702 w 17521894"/>
              <a:gd name="connsiteY112" fmla="*/ 7571960 h 9625007"/>
              <a:gd name="connsiteX113" fmla="*/ 4291075 w 17521894"/>
              <a:gd name="connsiteY113" fmla="*/ 7571960 h 9625007"/>
              <a:gd name="connsiteX114" fmla="*/ 4291075 w 17521894"/>
              <a:gd name="connsiteY114" fmla="*/ 8532257 h 9625007"/>
              <a:gd name="connsiteX115" fmla="*/ 3307702 w 17521894"/>
              <a:gd name="connsiteY115" fmla="*/ 8532257 h 9625007"/>
              <a:gd name="connsiteX116" fmla="*/ 2212585 w 17521894"/>
              <a:gd name="connsiteY116" fmla="*/ 7571960 h 9625007"/>
              <a:gd name="connsiteX117" fmla="*/ 3195957 w 17521894"/>
              <a:gd name="connsiteY117" fmla="*/ 7571960 h 9625007"/>
              <a:gd name="connsiteX118" fmla="*/ 3195957 w 17521894"/>
              <a:gd name="connsiteY118" fmla="*/ 8532257 h 9625007"/>
              <a:gd name="connsiteX119" fmla="*/ 2212585 w 17521894"/>
              <a:gd name="connsiteY119" fmla="*/ 8532257 h 9625007"/>
              <a:gd name="connsiteX120" fmla="*/ 1117465 w 17521894"/>
              <a:gd name="connsiteY120" fmla="*/ 7571960 h 9625007"/>
              <a:gd name="connsiteX121" fmla="*/ 2100838 w 17521894"/>
              <a:gd name="connsiteY121" fmla="*/ 7571960 h 9625007"/>
              <a:gd name="connsiteX122" fmla="*/ 2100838 w 17521894"/>
              <a:gd name="connsiteY122" fmla="*/ 8532257 h 9625007"/>
              <a:gd name="connsiteX123" fmla="*/ 1117465 w 17521894"/>
              <a:gd name="connsiteY123" fmla="*/ 8532257 h 9625007"/>
              <a:gd name="connsiteX124" fmla="*/ 22341 w 17521894"/>
              <a:gd name="connsiteY124" fmla="*/ 7571960 h 9625007"/>
              <a:gd name="connsiteX125" fmla="*/ 994542 w 17521894"/>
              <a:gd name="connsiteY125" fmla="*/ 7571960 h 9625007"/>
              <a:gd name="connsiteX126" fmla="*/ 994542 w 17521894"/>
              <a:gd name="connsiteY126" fmla="*/ 8532257 h 9625007"/>
              <a:gd name="connsiteX127" fmla="*/ 22341 w 17521894"/>
              <a:gd name="connsiteY127" fmla="*/ 8532257 h 9625007"/>
              <a:gd name="connsiteX128" fmla="*/ 12124526 w 17521894"/>
              <a:gd name="connsiteY128" fmla="*/ 3245137 h 9625007"/>
              <a:gd name="connsiteX129" fmla="*/ 13107898 w 17521894"/>
              <a:gd name="connsiteY129" fmla="*/ 3245137 h 9625007"/>
              <a:gd name="connsiteX130" fmla="*/ 13107898 w 17521894"/>
              <a:gd name="connsiteY130" fmla="*/ 4205420 h 9625007"/>
              <a:gd name="connsiteX131" fmla="*/ 12124526 w 17521894"/>
              <a:gd name="connsiteY131" fmla="*/ 4205420 h 9625007"/>
              <a:gd name="connsiteX132" fmla="*/ 4402839 w 17521894"/>
              <a:gd name="connsiteY132" fmla="*/ 3245137 h 9625007"/>
              <a:gd name="connsiteX133" fmla="*/ 5386215 w 17521894"/>
              <a:gd name="connsiteY133" fmla="*/ 3245137 h 9625007"/>
              <a:gd name="connsiteX134" fmla="*/ 5386215 w 17521894"/>
              <a:gd name="connsiteY134" fmla="*/ 4205420 h 9625007"/>
              <a:gd name="connsiteX135" fmla="*/ 4402839 w 17521894"/>
              <a:gd name="connsiteY135" fmla="*/ 4205420 h 9625007"/>
              <a:gd name="connsiteX136" fmla="*/ 8827991 w 17521894"/>
              <a:gd name="connsiteY136" fmla="*/ 3245132 h 9625007"/>
              <a:gd name="connsiteX137" fmla="*/ 9811363 w 17521894"/>
              <a:gd name="connsiteY137" fmla="*/ 3245132 h 9625007"/>
              <a:gd name="connsiteX138" fmla="*/ 9811363 w 17521894"/>
              <a:gd name="connsiteY138" fmla="*/ 4205420 h 9625007"/>
              <a:gd name="connsiteX139" fmla="*/ 8827991 w 17521894"/>
              <a:gd name="connsiteY139" fmla="*/ 4205420 h 9625007"/>
              <a:gd name="connsiteX140" fmla="*/ 1117470 w 17521894"/>
              <a:gd name="connsiteY140" fmla="*/ 3245132 h 9625007"/>
              <a:gd name="connsiteX141" fmla="*/ 2100843 w 17521894"/>
              <a:gd name="connsiteY141" fmla="*/ 3245132 h 9625007"/>
              <a:gd name="connsiteX142" fmla="*/ 2100843 w 17521894"/>
              <a:gd name="connsiteY142" fmla="*/ 4205420 h 9625007"/>
              <a:gd name="connsiteX143" fmla="*/ 1117470 w 17521894"/>
              <a:gd name="connsiteY143" fmla="*/ 4205420 h 9625007"/>
              <a:gd name="connsiteX144" fmla="*/ 2212592 w 17521894"/>
              <a:gd name="connsiteY144" fmla="*/ 3234100 h 9625007"/>
              <a:gd name="connsiteX145" fmla="*/ 3195965 w 17521894"/>
              <a:gd name="connsiteY145" fmla="*/ 3234100 h 9625007"/>
              <a:gd name="connsiteX146" fmla="*/ 3195965 w 17521894"/>
              <a:gd name="connsiteY146" fmla="*/ 4205420 h 9625007"/>
              <a:gd name="connsiteX147" fmla="*/ 2212592 w 17521894"/>
              <a:gd name="connsiteY147" fmla="*/ 4205420 h 9625007"/>
              <a:gd name="connsiteX148" fmla="*/ 13219644 w 17521894"/>
              <a:gd name="connsiteY148" fmla="*/ 3234099 h 9625007"/>
              <a:gd name="connsiteX149" fmla="*/ 14203016 w 17521894"/>
              <a:gd name="connsiteY149" fmla="*/ 3234099 h 9625007"/>
              <a:gd name="connsiteX150" fmla="*/ 14203016 w 17521894"/>
              <a:gd name="connsiteY150" fmla="*/ 4205420 h 9625007"/>
              <a:gd name="connsiteX151" fmla="*/ 13219644 w 17521894"/>
              <a:gd name="connsiteY151" fmla="*/ 4205420 h 9625007"/>
              <a:gd name="connsiteX152" fmla="*/ 9934287 w 17521894"/>
              <a:gd name="connsiteY152" fmla="*/ 3234099 h 9625007"/>
              <a:gd name="connsiteX153" fmla="*/ 10906488 w 17521894"/>
              <a:gd name="connsiteY153" fmla="*/ 3234099 h 9625007"/>
              <a:gd name="connsiteX154" fmla="*/ 10906488 w 17521894"/>
              <a:gd name="connsiteY154" fmla="*/ 4205420 h 9625007"/>
              <a:gd name="connsiteX155" fmla="*/ 9934287 w 17521894"/>
              <a:gd name="connsiteY155" fmla="*/ 4205420 h 9625007"/>
              <a:gd name="connsiteX156" fmla="*/ 5509130 w 17521894"/>
              <a:gd name="connsiteY156" fmla="*/ 3234099 h 9625007"/>
              <a:gd name="connsiteX157" fmla="*/ 6481328 w 17521894"/>
              <a:gd name="connsiteY157" fmla="*/ 3234099 h 9625007"/>
              <a:gd name="connsiteX158" fmla="*/ 6481328 w 17521894"/>
              <a:gd name="connsiteY158" fmla="*/ 4205420 h 9625007"/>
              <a:gd name="connsiteX159" fmla="*/ 5509130 w 17521894"/>
              <a:gd name="connsiteY159" fmla="*/ 4205420 h 9625007"/>
              <a:gd name="connsiteX160" fmla="*/ 15432232 w 17521894"/>
              <a:gd name="connsiteY160" fmla="*/ 3234098 h 9625007"/>
              <a:gd name="connsiteX161" fmla="*/ 16415604 w 17521894"/>
              <a:gd name="connsiteY161" fmla="*/ 3234098 h 9625007"/>
              <a:gd name="connsiteX162" fmla="*/ 16415604 w 17521894"/>
              <a:gd name="connsiteY162" fmla="*/ 4205420 h 9625007"/>
              <a:gd name="connsiteX163" fmla="*/ 15432232 w 17521894"/>
              <a:gd name="connsiteY163" fmla="*/ 4205420 h 9625007"/>
              <a:gd name="connsiteX164" fmla="*/ 22350 w 17521894"/>
              <a:gd name="connsiteY164" fmla="*/ 3234097 h 9625007"/>
              <a:gd name="connsiteX165" fmla="*/ 994550 w 17521894"/>
              <a:gd name="connsiteY165" fmla="*/ 3234097 h 9625007"/>
              <a:gd name="connsiteX166" fmla="*/ 994550 w 17521894"/>
              <a:gd name="connsiteY166" fmla="*/ 4205420 h 9625007"/>
              <a:gd name="connsiteX167" fmla="*/ 22350 w 17521894"/>
              <a:gd name="connsiteY167" fmla="*/ 4205420 h 9625007"/>
              <a:gd name="connsiteX168" fmla="*/ 11029406 w 17521894"/>
              <a:gd name="connsiteY168" fmla="*/ 3234096 h 9625007"/>
              <a:gd name="connsiteX169" fmla="*/ 12012778 w 17521894"/>
              <a:gd name="connsiteY169" fmla="*/ 3234096 h 9625007"/>
              <a:gd name="connsiteX170" fmla="*/ 12012778 w 17521894"/>
              <a:gd name="connsiteY170" fmla="*/ 4205420 h 9625007"/>
              <a:gd name="connsiteX171" fmla="*/ 11029406 w 17521894"/>
              <a:gd name="connsiteY171" fmla="*/ 4205420 h 9625007"/>
              <a:gd name="connsiteX172" fmla="*/ 7732881 w 17521894"/>
              <a:gd name="connsiteY172" fmla="*/ 3234096 h 9625007"/>
              <a:gd name="connsiteX173" fmla="*/ 8716243 w 17521894"/>
              <a:gd name="connsiteY173" fmla="*/ 3234096 h 9625007"/>
              <a:gd name="connsiteX174" fmla="*/ 8716243 w 17521894"/>
              <a:gd name="connsiteY174" fmla="*/ 4205420 h 9625007"/>
              <a:gd name="connsiteX175" fmla="*/ 7732881 w 17521894"/>
              <a:gd name="connsiteY175" fmla="*/ 4205420 h 9625007"/>
              <a:gd name="connsiteX176" fmla="*/ 3307705 w 17521894"/>
              <a:gd name="connsiteY176" fmla="*/ 3234096 h 9625007"/>
              <a:gd name="connsiteX177" fmla="*/ 4291078 w 17521894"/>
              <a:gd name="connsiteY177" fmla="*/ 3234096 h 9625007"/>
              <a:gd name="connsiteX178" fmla="*/ 4291078 w 17521894"/>
              <a:gd name="connsiteY178" fmla="*/ 4205420 h 9625007"/>
              <a:gd name="connsiteX179" fmla="*/ 3307705 w 17521894"/>
              <a:gd name="connsiteY179" fmla="*/ 4205420 h 9625007"/>
              <a:gd name="connsiteX180" fmla="*/ 16538522 w 17521894"/>
              <a:gd name="connsiteY180" fmla="*/ 3234095 h 9625007"/>
              <a:gd name="connsiteX181" fmla="*/ 17510722 w 17521894"/>
              <a:gd name="connsiteY181" fmla="*/ 3234095 h 9625007"/>
              <a:gd name="connsiteX182" fmla="*/ 17510722 w 17521894"/>
              <a:gd name="connsiteY182" fmla="*/ 4205420 h 9625007"/>
              <a:gd name="connsiteX183" fmla="*/ 16538522 w 17521894"/>
              <a:gd name="connsiteY183" fmla="*/ 4205420 h 9625007"/>
              <a:gd name="connsiteX184" fmla="*/ 14314763 w 17521894"/>
              <a:gd name="connsiteY184" fmla="*/ 3234095 h 9625007"/>
              <a:gd name="connsiteX185" fmla="*/ 15298135 w 17521894"/>
              <a:gd name="connsiteY185" fmla="*/ 3234095 h 9625007"/>
              <a:gd name="connsiteX186" fmla="*/ 15298135 w 17521894"/>
              <a:gd name="connsiteY186" fmla="*/ 4205420 h 9625007"/>
              <a:gd name="connsiteX187" fmla="*/ 14314763 w 17521894"/>
              <a:gd name="connsiteY187" fmla="*/ 4205420 h 9625007"/>
              <a:gd name="connsiteX188" fmla="*/ 6604243 w 17521894"/>
              <a:gd name="connsiteY188" fmla="*/ 3234095 h 9625007"/>
              <a:gd name="connsiteX189" fmla="*/ 7576442 w 17521894"/>
              <a:gd name="connsiteY189" fmla="*/ 3234095 h 9625007"/>
              <a:gd name="connsiteX190" fmla="*/ 7576442 w 17521894"/>
              <a:gd name="connsiteY190" fmla="*/ 4205420 h 9625007"/>
              <a:gd name="connsiteX191" fmla="*/ 6604243 w 17521894"/>
              <a:gd name="connsiteY191" fmla="*/ 4205420 h 9625007"/>
              <a:gd name="connsiteX192" fmla="*/ 7732898 w 17521894"/>
              <a:gd name="connsiteY192" fmla="*/ 2163430 h 9625007"/>
              <a:gd name="connsiteX193" fmla="*/ 8716243 w 17521894"/>
              <a:gd name="connsiteY193" fmla="*/ 2163430 h 9625007"/>
              <a:gd name="connsiteX194" fmla="*/ 8716243 w 17521894"/>
              <a:gd name="connsiteY194" fmla="*/ 3123724 h 9625007"/>
              <a:gd name="connsiteX195" fmla="*/ 7732898 w 17521894"/>
              <a:gd name="connsiteY195" fmla="*/ 3123724 h 9625007"/>
              <a:gd name="connsiteX196" fmla="*/ 22364 w 17521894"/>
              <a:gd name="connsiteY196" fmla="*/ 2163430 h 9625007"/>
              <a:gd name="connsiteX197" fmla="*/ 994564 w 17521894"/>
              <a:gd name="connsiteY197" fmla="*/ 2163430 h 9625007"/>
              <a:gd name="connsiteX198" fmla="*/ 994564 w 17521894"/>
              <a:gd name="connsiteY198" fmla="*/ 3123724 h 9625007"/>
              <a:gd name="connsiteX199" fmla="*/ 22364 w 17521894"/>
              <a:gd name="connsiteY199" fmla="*/ 3123724 h 9625007"/>
              <a:gd name="connsiteX200" fmla="*/ 12124526 w 17521894"/>
              <a:gd name="connsiteY200" fmla="*/ 2163429 h 9625007"/>
              <a:gd name="connsiteX201" fmla="*/ 13107898 w 17521894"/>
              <a:gd name="connsiteY201" fmla="*/ 2163429 h 9625007"/>
              <a:gd name="connsiteX202" fmla="*/ 13107898 w 17521894"/>
              <a:gd name="connsiteY202" fmla="*/ 3123723 h 9625007"/>
              <a:gd name="connsiteX203" fmla="*/ 12124526 w 17521894"/>
              <a:gd name="connsiteY203" fmla="*/ 3123723 h 9625007"/>
              <a:gd name="connsiteX204" fmla="*/ 9934287 w 17521894"/>
              <a:gd name="connsiteY204" fmla="*/ 2163429 h 9625007"/>
              <a:gd name="connsiteX205" fmla="*/ 10906488 w 17521894"/>
              <a:gd name="connsiteY205" fmla="*/ 2163429 h 9625007"/>
              <a:gd name="connsiteX206" fmla="*/ 10906488 w 17521894"/>
              <a:gd name="connsiteY206" fmla="*/ 3123724 h 9625007"/>
              <a:gd name="connsiteX207" fmla="*/ 9934287 w 17521894"/>
              <a:gd name="connsiteY207" fmla="*/ 3123724 h 9625007"/>
              <a:gd name="connsiteX208" fmla="*/ 4402840 w 17521894"/>
              <a:gd name="connsiteY208" fmla="*/ 2163429 h 9625007"/>
              <a:gd name="connsiteX209" fmla="*/ 5386215 w 17521894"/>
              <a:gd name="connsiteY209" fmla="*/ 2163429 h 9625007"/>
              <a:gd name="connsiteX210" fmla="*/ 5386215 w 17521894"/>
              <a:gd name="connsiteY210" fmla="*/ 3123723 h 9625007"/>
              <a:gd name="connsiteX211" fmla="*/ 4402840 w 17521894"/>
              <a:gd name="connsiteY211" fmla="*/ 3123723 h 9625007"/>
              <a:gd name="connsiteX212" fmla="*/ 2212602 w 17521894"/>
              <a:gd name="connsiteY212" fmla="*/ 2163429 h 9625007"/>
              <a:gd name="connsiteX213" fmla="*/ 3195974 w 17521894"/>
              <a:gd name="connsiteY213" fmla="*/ 2163429 h 9625007"/>
              <a:gd name="connsiteX214" fmla="*/ 3195974 w 17521894"/>
              <a:gd name="connsiteY214" fmla="*/ 3123724 h 9625007"/>
              <a:gd name="connsiteX215" fmla="*/ 2212602 w 17521894"/>
              <a:gd name="connsiteY215" fmla="*/ 3123724 h 9625007"/>
              <a:gd name="connsiteX216" fmla="*/ 15432232 w 17521894"/>
              <a:gd name="connsiteY216" fmla="*/ 2163428 h 9625007"/>
              <a:gd name="connsiteX217" fmla="*/ 16415604 w 17521894"/>
              <a:gd name="connsiteY217" fmla="*/ 2163428 h 9625007"/>
              <a:gd name="connsiteX218" fmla="*/ 16415604 w 17521894"/>
              <a:gd name="connsiteY218" fmla="*/ 3123722 h 9625007"/>
              <a:gd name="connsiteX219" fmla="*/ 15432232 w 17521894"/>
              <a:gd name="connsiteY219" fmla="*/ 3123722 h 9625007"/>
              <a:gd name="connsiteX220" fmla="*/ 13219644 w 17521894"/>
              <a:gd name="connsiteY220" fmla="*/ 2163428 h 9625007"/>
              <a:gd name="connsiteX221" fmla="*/ 14203016 w 17521894"/>
              <a:gd name="connsiteY221" fmla="*/ 2163428 h 9625007"/>
              <a:gd name="connsiteX222" fmla="*/ 14203016 w 17521894"/>
              <a:gd name="connsiteY222" fmla="*/ 3123722 h 9625007"/>
              <a:gd name="connsiteX223" fmla="*/ 13219644 w 17521894"/>
              <a:gd name="connsiteY223" fmla="*/ 3123722 h 9625007"/>
              <a:gd name="connsiteX224" fmla="*/ 11029406 w 17521894"/>
              <a:gd name="connsiteY224" fmla="*/ 2163428 h 9625007"/>
              <a:gd name="connsiteX225" fmla="*/ 12012778 w 17521894"/>
              <a:gd name="connsiteY225" fmla="*/ 2163428 h 9625007"/>
              <a:gd name="connsiteX226" fmla="*/ 12012778 w 17521894"/>
              <a:gd name="connsiteY226" fmla="*/ 3123722 h 9625007"/>
              <a:gd name="connsiteX227" fmla="*/ 11029406 w 17521894"/>
              <a:gd name="connsiteY227" fmla="*/ 3123722 h 9625007"/>
              <a:gd name="connsiteX228" fmla="*/ 6604257 w 17521894"/>
              <a:gd name="connsiteY228" fmla="*/ 2163428 h 9625007"/>
              <a:gd name="connsiteX229" fmla="*/ 7576456 w 17521894"/>
              <a:gd name="connsiteY229" fmla="*/ 2163428 h 9625007"/>
              <a:gd name="connsiteX230" fmla="*/ 7576456 w 17521894"/>
              <a:gd name="connsiteY230" fmla="*/ 3123722 h 9625007"/>
              <a:gd name="connsiteX231" fmla="*/ 6604257 w 17521894"/>
              <a:gd name="connsiteY231" fmla="*/ 3123722 h 9625007"/>
              <a:gd name="connsiteX232" fmla="*/ 5509136 w 17521894"/>
              <a:gd name="connsiteY232" fmla="*/ 2163428 h 9625007"/>
              <a:gd name="connsiteX233" fmla="*/ 6481338 w 17521894"/>
              <a:gd name="connsiteY233" fmla="*/ 2163428 h 9625007"/>
              <a:gd name="connsiteX234" fmla="*/ 6481338 w 17521894"/>
              <a:gd name="connsiteY234" fmla="*/ 3123722 h 9625007"/>
              <a:gd name="connsiteX235" fmla="*/ 5509136 w 17521894"/>
              <a:gd name="connsiteY235" fmla="*/ 3123722 h 9625007"/>
              <a:gd name="connsiteX236" fmla="*/ 3307717 w 17521894"/>
              <a:gd name="connsiteY236" fmla="*/ 2163428 h 9625007"/>
              <a:gd name="connsiteX237" fmla="*/ 4291092 w 17521894"/>
              <a:gd name="connsiteY237" fmla="*/ 2163428 h 9625007"/>
              <a:gd name="connsiteX238" fmla="*/ 4291092 w 17521894"/>
              <a:gd name="connsiteY238" fmla="*/ 3123722 h 9625007"/>
              <a:gd name="connsiteX239" fmla="*/ 3307717 w 17521894"/>
              <a:gd name="connsiteY239" fmla="*/ 3123722 h 9625007"/>
              <a:gd name="connsiteX240" fmla="*/ 16538522 w 17521894"/>
              <a:gd name="connsiteY240" fmla="*/ 2163427 h 9625007"/>
              <a:gd name="connsiteX241" fmla="*/ 17510722 w 17521894"/>
              <a:gd name="connsiteY241" fmla="*/ 2163427 h 9625007"/>
              <a:gd name="connsiteX242" fmla="*/ 17510722 w 17521894"/>
              <a:gd name="connsiteY242" fmla="*/ 3123722 h 9625007"/>
              <a:gd name="connsiteX243" fmla="*/ 16538522 w 17521894"/>
              <a:gd name="connsiteY243" fmla="*/ 3123722 h 9625007"/>
              <a:gd name="connsiteX244" fmla="*/ 14314763 w 17521894"/>
              <a:gd name="connsiteY244" fmla="*/ 2163427 h 9625007"/>
              <a:gd name="connsiteX245" fmla="*/ 15298135 w 17521894"/>
              <a:gd name="connsiteY245" fmla="*/ 2163427 h 9625007"/>
              <a:gd name="connsiteX246" fmla="*/ 15298135 w 17521894"/>
              <a:gd name="connsiteY246" fmla="*/ 3123722 h 9625007"/>
              <a:gd name="connsiteX247" fmla="*/ 14314763 w 17521894"/>
              <a:gd name="connsiteY247" fmla="*/ 3123722 h 9625007"/>
              <a:gd name="connsiteX248" fmla="*/ 8827991 w 17521894"/>
              <a:gd name="connsiteY248" fmla="*/ 2163424 h 9625007"/>
              <a:gd name="connsiteX249" fmla="*/ 9811363 w 17521894"/>
              <a:gd name="connsiteY249" fmla="*/ 2163424 h 9625007"/>
              <a:gd name="connsiteX250" fmla="*/ 9811363 w 17521894"/>
              <a:gd name="connsiteY250" fmla="*/ 3123719 h 9625007"/>
              <a:gd name="connsiteX251" fmla="*/ 8827991 w 17521894"/>
              <a:gd name="connsiteY251" fmla="*/ 3123719 h 9625007"/>
              <a:gd name="connsiteX252" fmla="*/ 1117470 w 17521894"/>
              <a:gd name="connsiteY252" fmla="*/ 2163424 h 9625007"/>
              <a:gd name="connsiteX253" fmla="*/ 2100843 w 17521894"/>
              <a:gd name="connsiteY253" fmla="*/ 2163424 h 9625007"/>
              <a:gd name="connsiteX254" fmla="*/ 2100843 w 17521894"/>
              <a:gd name="connsiteY254" fmla="*/ 3123720 h 9625007"/>
              <a:gd name="connsiteX255" fmla="*/ 1117470 w 17521894"/>
              <a:gd name="connsiteY255" fmla="*/ 3123720 h 9625007"/>
              <a:gd name="connsiteX256" fmla="*/ 8827991 w 17521894"/>
              <a:gd name="connsiteY256" fmla="*/ 1081717 h 9625007"/>
              <a:gd name="connsiteX257" fmla="*/ 9811363 w 17521894"/>
              <a:gd name="connsiteY257" fmla="*/ 1081717 h 9625007"/>
              <a:gd name="connsiteX258" fmla="*/ 9811363 w 17521894"/>
              <a:gd name="connsiteY258" fmla="*/ 2042017 h 9625007"/>
              <a:gd name="connsiteX259" fmla="*/ 8827991 w 17521894"/>
              <a:gd name="connsiteY259" fmla="*/ 2042017 h 9625007"/>
              <a:gd name="connsiteX260" fmla="*/ 1117480 w 17521894"/>
              <a:gd name="connsiteY260" fmla="*/ 1081717 h 9625007"/>
              <a:gd name="connsiteX261" fmla="*/ 2100854 w 17521894"/>
              <a:gd name="connsiteY261" fmla="*/ 1081717 h 9625007"/>
              <a:gd name="connsiteX262" fmla="*/ 2100854 w 17521894"/>
              <a:gd name="connsiteY262" fmla="*/ 2042017 h 9625007"/>
              <a:gd name="connsiteX263" fmla="*/ 1117480 w 17521894"/>
              <a:gd name="connsiteY263" fmla="*/ 2042017 h 9625007"/>
              <a:gd name="connsiteX264" fmla="*/ 14314763 w 17521894"/>
              <a:gd name="connsiteY264" fmla="*/ 1081715 h 9625007"/>
              <a:gd name="connsiteX265" fmla="*/ 15298135 w 17521894"/>
              <a:gd name="connsiteY265" fmla="*/ 1081715 h 9625007"/>
              <a:gd name="connsiteX266" fmla="*/ 15298135 w 17521894"/>
              <a:gd name="connsiteY266" fmla="*/ 2042015 h 9625007"/>
              <a:gd name="connsiteX267" fmla="*/ 14314763 w 17521894"/>
              <a:gd name="connsiteY267" fmla="*/ 2042015 h 9625007"/>
              <a:gd name="connsiteX268" fmla="*/ 6604256 w 17521894"/>
              <a:gd name="connsiteY268" fmla="*/ 1081715 h 9625007"/>
              <a:gd name="connsiteX269" fmla="*/ 7576454 w 17521894"/>
              <a:gd name="connsiteY269" fmla="*/ 1081715 h 9625007"/>
              <a:gd name="connsiteX270" fmla="*/ 7576454 w 17521894"/>
              <a:gd name="connsiteY270" fmla="*/ 2042015 h 9625007"/>
              <a:gd name="connsiteX271" fmla="*/ 6604256 w 17521894"/>
              <a:gd name="connsiteY271" fmla="*/ 2042015 h 9625007"/>
              <a:gd name="connsiteX272" fmla="*/ 16538522 w 17521894"/>
              <a:gd name="connsiteY272" fmla="*/ 1081714 h 9625007"/>
              <a:gd name="connsiteX273" fmla="*/ 17510722 w 17521894"/>
              <a:gd name="connsiteY273" fmla="*/ 1081714 h 9625007"/>
              <a:gd name="connsiteX274" fmla="*/ 17510722 w 17521894"/>
              <a:gd name="connsiteY274" fmla="*/ 2042015 h 9625007"/>
              <a:gd name="connsiteX275" fmla="*/ 16538522 w 17521894"/>
              <a:gd name="connsiteY275" fmla="*/ 2042015 h 9625007"/>
              <a:gd name="connsiteX276" fmla="*/ 5509135 w 17521894"/>
              <a:gd name="connsiteY276" fmla="*/ 1081714 h 9625007"/>
              <a:gd name="connsiteX277" fmla="*/ 6481334 w 17521894"/>
              <a:gd name="connsiteY277" fmla="*/ 1081714 h 9625007"/>
              <a:gd name="connsiteX278" fmla="*/ 6481334 w 17521894"/>
              <a:gd name="connsiteY278" fmla="*/ 2042015 h 9625007"/>
              <a:gd name="connsiteX279" fmla="*/ 5509135 w 17521894"/>
              <a:gd name="connsiteY279" fmla="*/ 2042015 h 9625007"/>
              <a:gd name="connsiteX280" fmla="*/ 15432232 w 17521894"/>
              <a:gd name="connsiteY280" fmla="*/ 1081714 h 9625007"/>
              <a:gd name="connsiteX281" fmla="*/ 16415604 w 17521894"/>
              <a:gd name="connsiteY281" fmla="*/ 1081714 h 9625007"/>
              <a:gd name="connsiteX282" fmla="*/ 16415604 w 17521894"/>
              <a:gd name="connsiteY282" fmla="*/ 2042015 h 9625007"/>
              <a:gd name="connsiteX283" fmla="*/ 15432232 w 17521894"/>
              <a:gd name="connsiteY283" fmla="*/ 2042015 h 9625007"/>
              <a:gd name="connsiteX284" fmla="*/ 13219644 w 17521894"/>
              <a:gd name="connsiteY284" fmla="*/ 1081714 h 9625007"/>
              <a:gd name="connsiteX285" fmla="*/ 14203016 w 17521894"/>
              <a:gd name="connsiteY285" fmla="*/ 1081714 h 9625007"/>
              <a:gd name="connsiteX286" fmla="*/ 14203016 w 17521894"/>
              <a:gd name="connsiteY286" fmla="*/ 2042015 h 9625007"/>
              <a:gd name="connsiteX287" fmla="*/ 13219644 w 17521894"/>
              <a:gd name="connsiteY287" fmla="*/ 2042015 h 9625007"/>
              <a:gd name="connsiteX288" fmla="*/ 12135697 w 17521894"/>
              <a:gd name="connsiteY288" fmla="*/ 1081714 h 9625007"/>
              <a:gd name="connsiteX289" fmla="*/ 13119069 w 17521894"/>
              <a:gd name="connsiteY289" fmla="*/ 1081714 h 9625007"/>
              <a:gd name="connsiteX290" fmla="*/ 13119069 w 17521894"/>
              <a:gd name="connsiteY290" fmla="*/ 2042014 h 9625007"/>
              <a:gd name="connsiteX291" fmla="*/ 12135697 w 17521894"/>
              <a:gd name="connsiteY291" fmla="*/ 2042014 h 9625007"/>
              <a:gd name="connsiteX292" fmla="*/ 11029406 w 17521894"/>
              <a:gd name="connsiteY292" fmla="*/ 1081714 h 9625007"/>
              <a:gd name="connsiteX293" fmla="*/ 12012778 w 17521894"/>
              <a:gd name="connsiteY293" fmla="*/ 1081714 h 9625007"/>
              <a:gd name="connsiteX294" fmla="*/ 12012778 w 17521894"/>
              <a:gd name="connsiteY294" fmla="*/ 2042014 h 9625007"/>
              <a:gd name="connsiteX295" fmla="*/ 11029406 w 17521894"/>
              <a:gd name="connsiteY295" fmla="*/ 2042014 h 9625007"/>
              <a:gd name="connsiteX296" fmla="*/ 4414012 w 17521894"/>
              <a:gd name="connsiteY296" fmla="*/ 1081714 h 9625007"/>
              <a:gd name="connsiteX297" fmla="*/ 5397385 w 17521894"/>
              <a:gd name="connsiteY297" fmla="*/ 1081714 h 9625007"/>
              <a:gd name="connsiteX298" fmla="*/ 5397385 w 17521894"/>
              <a:gd name="connsiteY298" fmla="*/ 2042014 h 9625007"/>
              <a:gd name="connsiteX299" fmla="*/ 4414012 w 17521894"/>
              <a:gd name="connsiteY299" fmla="*/ 2042014 h 9625007"/>
              <a:gd name="connsiteX300" fmla="*/ 3307713 w 17521894"/>
              <a:gd name="connsiteY300" fmla="*/ 1081714 h 9625007"/>
              <a:gd name="connsiteX301" fmla="*/ 4291088 w 17521894"/>
              <a:gd name="connsiteY301" fmla="*/ 1081714 h 9625007"/>
              <a:gd name="connsiteX302" fmla="*/ 4291088 w 17521894"/>
              <a:gd name="connsiteY302" fmla="*/ 2042014 h 9625007"/>
              <a:gd name="connsiteX303" fmla="*/ 3307713 w 17521894"/>
              <a:gd name="connsiteY303" fmla="*/ 2042014 h 9625007"/>
              <a:gd name="connsiteX304" fmla="*/ 9934287 w 17521894"/>
              <a:gd name="connsiteY304" fmla="*/ 1081711 h 9625007"/>
              <a:gd name="connsiteX305" fmla="*/ 10906488 w 17521894"/>
              <a:gd name="connsiteY305" fmla="*/ 1081711 h 9625007"/>
              <a:gd name="connsiteX306" fmla="*/ 10906488 w 17521894"/>
              <a:gd name="connsiteY306" fmla="*/ 2042012 h 9625007"/>
              <a:gd name="connsiteX307" fmla="*/ 9934287 w 17521894"/>
              <a:gd name="connsiteY307" fmla="*/ 2042012 h 9625007"/>
              <a:gd name="connsiteX308" fmla="*/ 2212590 w 17521894"/>
              <a:gd name="connsiteY308" fmla="*/ 1081711 h 9625007"/>
              <a:gd name="connsiteX309" fmla="*/ 3195962 w 17521894"/>
              <a:gd name="connsiteY309" fmla="*/ 1081711 h 9625007"/>
              <a:gd name="connsiteX310" fmla="*/ 3195962 w 17521894"/>
              <a:gd name="connsiteY310" fmla="*/ 2042012 h 9625007"/>
              <a:gd name="connsiteX311" fmla="*/ 2212590 w 17521894"/>
              <a:gd name="connsiteY311" fmla="*/ 2042012 h 9625007"/>
              <a:gd name="connsiteX312" fmla="*/ 7732898 w 17521894"/>
              <a:gd name="connsiteY312" fmla="*/ 1070681 h 9625007"/>
              <a:gd name="connsiteX313" fmla="*/ 8716243 w 17521894"/>
              <a:gd name="connsiteY313" fmla="*/ 1070681 h 9625007"/>
              <a:gd name="connsiteX314" fmla="*/ 8716243 w 17521894"/>
              <a:gd name="connsiteY314" fmla="*/ 2030981 h 9625007"/>
              <a:gd name="connsiteX315" fmla="*/ 7732898 w 17521894"/>
              <a:gd name="connsiteY315" fmla="*/ 2030981 h 9625007"/>
              <a:gd name="connsiteX316" fmla="*/ 22364 w 17521894"/>
              <a:gd name="connsiteY316" fmla="*/ 1070681 h 9625007"/>
              <a:gd name="connsiteX317" fmla="*/ 994563 w 17521894"/>
              <a:gd name="connsiteY317" fmla="*/ 1070681 h 9625007"/>
              <a:gd name="connsiteX318" fmla="*/ 994563 w 17521894"/>
              <a:gd name="connsiteY318" fmla="*/ 2030981 h 9625007"/>
              <a:gd name="connsiteX319" fmla="*/ 22364 w 17521894"/>
              <a:gd name="connsiteY319" fmla="*/ 2030981 h 9625007"/>
              <a:gd name="connsiteX320" fmla="*/ 3307713 w 17521894"/>
              <a:gd name="connsiteY320" fmla="*/ 4 h 9625007"/>
              <a:gd name="connsiteX321" fmla="*/ 4291086 w 17521894"/>
              <a:gd name="connsiteY321" fmla="*/ 4 h 9625007"/>
              <a:gd name="connsiteX322" fmla="*/ 4291086 w 17521894"/>
              <a:gd name="connsiteY322" fmla="*/ 960300 h 9625007"/>
              <a:gd name="connsiteX323" fmla="*/ 3307713 w 17521894"/>
              <a:gd name="connsiteY323" fmla="*/ 960300 h 9625007"/>
              <a:gd name="connsiteX324" fmla="*/ 11029406 w 17521894"/>
              <a:gd name="connsiteY324" fmla="*/ 4 h 9625007"/>
              <a:gd name="connsiteX325" fmla="*/ 12012778 w 17521894"/>
              <a:gd name="connsiteY325" fmla="*/ 4 h 9625007"/>
              <a:gd name="connsiteX326" fmla="*/ 12012778 w 17521894"/>
              <a:gd name="connsiteY326" fmla="*/ 960300 h 9625007"/>
              <a:gd name="connsiteX327" fmla="*/ 11029406 w 17521894"/>
              <a:gd name="connsiteY327" fmla="*/ 960300 h 9625007"/>
              <a:gd name="connsiteX328" fmla="*/ 4402834 w 17521894"/>
              <a:gd name="connsiteY328" fmla="*/ 4 h 9625007"/>
              <a:gd name="connsiteX329" fmla="*/ 5386206 w 17521894"/>
              <a:gd name="connsiteY329" fmla="*/ 4 h 9625007"/>
              <a:gd name="connsiteX330" fmla="*/ 5386206 w 17521894"/>
              <a:gd name="connsiteY330" fmla="*/ 960300 h 9625007"/>
              <a:gd name="connsiteX331" fmla="*/ 4402834 w 17521894"/>
              <a:gd name="connsiteY331" fmla="*/ 960300 h 9625007"/>
              <a:gd name="connsiteX332" fmla="*/ 12124526 w 17521894"/>
              <a:gd name="connsiteY332" fmla="*/ 4 h 9625007"/>
              <a:gd name="connsiteX333" fmla="*/ 13107898 w 17521894"/>
              <a:gd name="connsiteY333" fmla="*/ 4 h 9625007"/>
              <a:gd name="connsiteX334" fmla="*/ 13107898 w 17521894"/>
              <a:gd name="connsiteY334" fmla="*/ 960300 h 9625007"/>
              <a:gd name="connsiteX335" fmla="*/ 12124526 w 17521894"/>
              <a:gd name="connsiteY335" fmla="*/ 960300 h 9625007"/>
              <a:gd name="connsiteX336" fmla="*/ 5509132 w 17521894"/>
              <a:gd name="connsiteY336" fmla="*/ 4 h 9625007"/>
              <a:gd name="connsiteX337" fmla="*/ 6481332 w 17521894"/>
              <a:gd name="connsiteY337" fmla="*/ 4 h 9625007"/>
              <a:gd name="connsiteX338" fmla="*/ 6481332 w 17521894"/>
              <a:gd name="connsiteY338" fmla="*/ 960300 h 9625007"/>
              <a:gd name="connsiteX339" fmla="*/ 5509132 w 17521894"/>
              <a:gd name="connsiteY339" fmla="*/ 960300 h 9625007"/>
              <a:gd name="connsiteX340" fmla="*/ 13219644 w 17521894"/>
              <a:gd name="connsiteY340" fmla="*/ 3 h 9625007"/>
              <a:gd name="connsiteX341" fmla="*/ 14203016 w 17521894"/>
              <a:gd name="connsiteY341" fmla="*/ 3 h 9625007"/>
              <a:gd name="connsiteX342" fmla="*/ 14203016 w 17521894"/>
              <a:gd name="connsiteY342" fmla="*/ 960300 h 9625007"/>
              <a:gd name="connsiteX343" fmla="*/ 13219644 w 17521894"/>
              <a:gd name="connsiteY343" fmla="*/ 960300 h 9625007"/>
              <a:gd name="connsiteX344" fmla="*/ 15432232 w 17521894"/>
              <a:gd name="connsiteY344" fmla="*/ 3 h 9625007"/>
              <a:gd name="connsiteX345" fmla="*/ 16415604 w 17521894"/>
              <a:gd name="connsiteY345" fmla="*/ 3 h 9625007"/>
              <a:gd name="connsiteX346" fmla="*/ 16415604 w 17521894"/>
              <a:gd name="connsiteY346" fmla="*/ 960299 h 9625007"/>
              <a:gd name="connsiteX347" fmla="*/ 15432232 w 17521894"/>
              <a:gd name="connsiteY347" fmla="*/ 960299 h 9625007"/>
              <a:gd name="connsiteX348" fmla="*/ 6615422 w 17521894"/>
              <a:gd name="connsiteY348" fmla="*/ 3 h 9625007"/>
              <a:gd name="connsiteX349" fmla="*/ 7587621 w 17521894"/>
              <a:gd name="connsiteY349" fmla="*/ 3 h 9625007"/>
              <a:gd name="connsiteX350" fmla="*/ 7587621 w 17521894"/>
              <a:gd name="connsiteY350" fmla="*/ 960299 h 9625007"/>
              <a:gd name="connsiteX351" fmla="*/ 6615422 w 17521894"/>
              <a:gd name="connsiteY351" fmla="*/ 960299 h 9625007"/>
              <a:gd name="connsiteX352" fmla="*/ 14325934 w 17521894"/>
              <a:gd name="connsiteY352" fmla="*/ 3 h 9625007"/>
              <a:gd name="connsiteX353" fmla="*/ 15309306 w 17521894"/>
              <a:gd name="connsiteY353" fmla="*/ 3 h 9625007"/>
              <a:gd name="connsiteX354" fmla="*/ 15309306 w 17521894"/>
              <a:gd name="connsiteY354" fmla="*/ 960299 h 9625007"/>
              <a:gd name="connsiteX355" fmla="*/ 14325934 w 17521894"/>
              <a:gd name="connsiteY355" fmla="*/ 960299 h 9625007"/>
              <a:gd name="connsiteX356" fmla="*/ 16538522 w 17521894"/>
              <a:gd name="connsiteY356" fmla="*/ 3 h 9625007"/>
              <a:gd name="connsiteX357" fmla="*/ 17521894 w 17521894"/>
              <a:gd name="connsiteY357" fmla="*/ 3 h 9625007"/>
              <a:gd name="connsiteX358" fmla="*/ 17521894 w 17521894"/>
              <a:gd name="connsiteY358" fmla="*/ 960299 h 9625007"/>
              <a:gd name="connsiteX359" fmla="*/ 16538522 w 17521894"/>
              <a:gd name="connsiteY359" fmla="*/ 960299 h 9625007"/>
              <a:gd name="connsiteX360" fmla="*/ 2212590 w 17521894"/>
              <a:gd name="connsiteY360" fmla="*/ 1 h 9625007"/>
              <a:gd name="connsiteX361" fmla="*/ 3195962 w 17521894"/>
              <a:gd name="connsiteY361" fmla="*/ 1 h 9625007"/>
              <a:gd name="connsiteX362" fmla="*/ 3195962 w 17521894"/>
              <a:gd name="connsiteY362" fmla="*/ 960298 h 9625007"/>
              <a:gd name="connsiteX363" fmla="*/ 2212590 w 17521894"/>
              <a:gd name="connsiteY363" fmla="*/ 960298 h 9625007"/>
              <a:gd name="connsiteX364" fmla="*/ 9934287 w 17521894"/>
              <a:gd name="connsiteY364" fmla="*/ 1 h 9625007"/>
              <a:gd name="connsiteX365" fmla="*/ 10906488 w 17521894"/>
              <a:gd name="connsiteY365" fmla="*/ 1 h 9625007"/>
              <a:gd name="connsiteX366" fmla="*/ 10906488 w 17521894"/>
              <a:gd name="connsiteY366" fmla="*/ 960297 h 9625007"/>
              <a:gd name="connsiteX367" fmla="*/ 9934287 w 17521894"/>
              <a:gd name="connsiteY367" fmla="*/ 960297 h 9625007"/>
              <a:gd name="connsiteX368" fmla="*/ 1106297 w 17521894"/>
              <a:gd name="connsiteY368" fmla="*/ 1 h 9625007"/>
              <a:gd name="connsiteX369" fmla="*/ 2089670 w 17521894"/>
              <a:gd name="connsiteY369" fmla="*/ 1 h 9625007"/>
              <a:gd name="connsiteX370" fmla="*/ 2089670 w 17521894"/>
              <a:gd name="connsiteY370" fmla="*/ 960297 h 9625007"/>
              <a:gd name="connsiteX371" fmla="*/ 1106297 w 17521894"/>
              <a:gd name="connsiteY371" fmla="*/ 960297 h 9625007"/>
              <a:gd name="connsiteX372" fmla="*/ 8827991 w 17521894"/>
              <a:gd name="connsiteY372" fmla="*/ 1 h 9625007"/>
              <a:gd name="connsiteX373" fmla="*/ 9800192 w 17521894"/>
              <a:gd name="connsiteY373" fmla="*/ 1 h 9625007"/>
              <a:gd name="connsiteX374" fmla="*/ 9800192 w 17521894"/>
              <a:gd name="connsiteY374" fmla="*/ 960297 h 9625007"/>
              <a:gd name="connsiteX375" fmla="*/ 8827991 w 17521894"/>
              <a:gd name="connsiteY375" fmla="*/ 960297 h 9625007"/>
              <a:gd name="connsiteX376" fmla="*/ 0 w 17521894"/>
              <a:gd name="connsiteY376" fmla="*/ 1 h 9625007"/>
              <a:gd name="connsiteX377" fmla="*/ 983372 w 17521894"/>
              <a:gd name="connsiteY377" fmla="*/ 1 h 9625007"/>
              <a:gd name="connsiteX378" fmla="*/ 983372 w 17521894"/>
              <a:gd name="connsiteY378" fmla="*/ 960297 h 9625007"/>
              <a:gd name="connsiteX379" fmla="*/ 0 w 17521894"/>
              <a:gd name="connsiteY379" fmla="*/ 960297 h 9625007"/>
              <a:gd name="connsiteX380" fmla="*/ 7721711 w 17521894"/>
              <a:gd name="connsiteY380" fmla="*/ 0 h 9625007"/>
              <a:gd name="connsiteX381" fmla="*/ 8693901 w 17521894"/>
              <a:gd name="connsiteY381" fmla="*/ 0 h 9625007"/>
              <a:gd name="connsiteX382" fmla="*/ 8693901 w 17521894"/>
              <a:gd name="connsiteY382" fmla="*/ 960297 h 9625007"/>
              <a:gd name="connsiteX383" fmla="*/ 7721711 w 17521894"/>
              <a:gd name="connsiteY383" fmla="*/ 960297 h 962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7521894" h="9625007">
                <a:moveTo>
                  <a:pt x="11029406" y="8664710"/>
                </a:moveTo>
                <a:lnTo>
                  <a:pt x="12012778" y="8664710"/>
                </a:lnTo>
                <a:lnTo>
                  <a:pt x="12012778" y="9625007"/>
                </a:lnTo>
                <a:lnTo>
                  <a:pt x="11029406" y="9625007"/>
                </a:lnTo>
                <a:close/>
                <a:moveTo>
                  <a:pt x="7732871" y="8664710"/>
                </a:moveTo>
                <a:lnTo>
                  <a:pt x="8716243" y="8664710"/>
                </a:lnTo>
                <a:lnTo>
                  <a:pt x="8716243" y="9625007"/>
                </a:lnTo>
                <a:lnTo>
                  <a:pt x="7732871" y="9625007"/>
                </a:lnTo>
                <a:close/>
                <a:moveTo>
                  <a:pt x="3307702" y="8664710"/>
                </a:moveTo>
                <a:lnTo>
                  <a:pt x="4291075" y="8664710"/>
                </a:lnTo>
                <a:lnTo>
                  <a:pt x="4291075" y="9625007"/>
                </a:lnTo>
                <a:lnTo>
                  <a:pt x="3307702" y="9625007"/>
                </a:lnTo>
                <a:close/>
                <a:moveTo>
                  <a:pt x="22341" y="8664710"/>
                </a:moveTo>
                <a:lnTo>
                  <a:pt x="994541" y="8664710"/>
                </a:lnTo>
                <a:lnTo>
                  <a:pt x="994541" y="9625007"/>
                </a:lnTo>
                <a:lnTo>
                  <a:pt x="22341" y="9625007"/>
                </a:lnTo>
                <a:close/>
                <a:moveTo>
                  <a:pt x="16538522" y="8653670"/>
                </a:moveTo>
                <a:lnTo>
                  <a:pt x="17510722" y="8653670"/>
                </a:lnTo>
                <a:lnTo>
                  <a:pt x="17510722" y="9613967"/>
                </a:lnTo>
                <a:lnTo>
                  <a:pt x="16538522" y="9613967"/>
                </a:lnTo>
                <a:close/>
                <a:moveTo>
                  <a:pt x="15432232" y="8653670"/>
                </a:moveTo>
                <a:lnTo>
                  <a:pt x="16415604" y="8653670"/>
                </a:lnTo>
                <a:lnTo>
                  <a:pt x="16415604" y="9613967"/>
                </a:lnTo>
                <a:lnTo>
                  <a:pt x="15432232" y="9613967"/>
                </a:lnTo>
                <a:close/>
                <a:moveTo>
                  <a:pt x="14314763" y="8653670"/>
                </a:moveTo>
                <a:lnTo>
                  <a:pt x="15298135" y="8653670"/>
                </a:lnTo>
                <a:lnTo>
                  <a:pt x="15298135" y="9613967"/>
                </a:lnTo>
                <a:lnTo>
                  <a:pt x="14314763" y="9613967"/>
                </a:lnTo>
                <a:close/>
                <a:moveTo>
                  <a:pt x="13219644" y="8653670"/>
                </a:moveTo>
                <a:lnTo>
                  <a:pt x="14203016" y="8653670"/>
                </a:lnTo>
                <a:lnTo>
                  <a:pt x="14203016" y="9613967"/>
                </a:lnTo>
                <a:lnTo>
                  <a:pt x="13219644" y="9613967"/>
                </a:lnTo>
                <a:close/>
                <a:moveTo>
                  <a:pt x="12124526" y="8653670"/>
                </a:moveTo>
                <a:lnTo>
                  <a:pt x="13107898" y="8653670"/>
                </a:lnTo>
                <a:lnTo>
                  <a:pt x="13107898" y="9613967"/>
                </a:lnTo>
                <a:lnTo>
                  <a:pt x="12124526" y="9613967"/>
                </a:lnTo>
                <a:close/>
                <a:moveTo>
                  <a:pt x="9934287" y="8653670"/>
                </a:moveTo>
                <a:lnTo>
                  <a:pt x="10906488" y="8653670"/>
                </a:lnTo>
                <a:lnTo>
                  <a:pt x="10906488" y="9613967"/>
                </a:lnTo>
                <a:lnTo>
                  <a:pt x="9934287" y="9613967"/>
                </a:lnTo>
                <a:close/>
                <a:moveTo>
                  <a:pt x="8827991" y="8653670"/>
                </a:moveTo>
                <a:lnTo>
                  <a:pt x="9811363" y="8653670"/>
                </a:lnTo>
                <a:lnTo>
                  <a:pt x="9811363" y="9613967"/>
                </a:lnTo>
                <a:lnTo>
                  <a:pt x="8827991" y="9613967"/>
                </a:lnTo>
                <a:close/>
                <a:moveTo>
                  <a:pt x="6604234" y="8653670"/>
                </a:moveTo>
                <a:lnTo>
                  <a:pt x="7576436" y="8653670"/>
                </a:lnTo>
                <a:lnTo>
                  <a:pt x="7576436" y="9613967"/>
                </a:lnTo>
                <a:lnTo>
                  <a:pt x="6604234" y="9613967"/>
                </a:lnTo>
                <a:close/>
                <a:moveTo>
                  <a:pt x="5509117" y="8653670"/>
                </a:moveTo>
                <a:lnTo>
                  <a:pt x="6481318" y="8653670"/>
                </a:lnTo>
                <a:lnTo>
                  <a:pt x="6481318" y="9613967"/>
                </a:lnTo>
                <a:lnTo>
                  <a:pt x="5509117" y="9613967"/>
                </a:lnTo>
                <a:close/>
                <a:moveTo>
                  <a:pt x="4402819" y="8653670"/>
                </a:moveTo>
                <a:lnTo>
                  <a:pt x="5386192" y="8653670"/>
                </a:lnTo>
                <a:lnTo>
                  <a:pt x="5386192" y="9613967"/>
                </a:lnTo>
                <a:lnTo>
                  <a:pt x="4402819" y="9613967"/>
                </a:lnTo>
                <a:close/>
                <a:moveTo>
                  <a:pt x="2212579" y="8653670"/>
                </a:moveTo>
                <a:lnTo>
                  <a:pt x="3195951" y="8653670"/>
                </a:lnTo>
                <a:lnTo>
                  <a:pt x="3195951" y="9613967"/>
                </a:lnTo>
                <a:lnTo>
                  <a:pt x="2212579" y="9613967"/>
                </a:lnTo>
                <a:close/>
                <a:moveTo>
                  <a:pt x="1117460" y="8653670"/>
                </a:moveTo>
                <a:lnTo>
                  <a:pt x="2100832" y="8653670"/>
                </a:lnTo>
                <a:lnTo>
                  <a:pt x="2100832" y="9613967"/>
                </a:lnTo>
                <a:lnTo>
                  <a:pt x="1117460" y="9613967"/>
                </a:lnTo>
                <a:close/>
                <a:moveTo>
                  <a:pt x="15432232" y="7583002"/>
                </a:moveTo>
                <a:lnTo>
                  <a:pt x="16415604" y="7583002"/>
                </a:lnTo>
                <a:lnTo>
                  <a:pt x="16415604" y="8543299"/>
                </a:lnTo>
                <a:lnTo>
                  <a:pt x="15432232" y="8543299"/>
                </a:lnTo>
                <a:close/>
                <a:moveTo>
                  <a:pt x="13219644" y="7583002"/>
                </a:moveTo>
                <a:lnTo>
                  <a:pt x="14203016" y="7583002"/>
                </a:lnTo>
                <a:lnTo>
                  <a:pt x="14203016" y="8543299"/>
                </a:lnTo>
                <a:lnTo>
                  <a:pt x="13219644" y="8543299"/>
                </a:lnTo>
                <a:close/>
                <a:moveTo>
                  <a:pt x="5509118" y="7583002"/>
                </a:moveTo>
                <a:lnTo>
                  <a:pt x="6481320" y="7583002"/>
                </a:lnTo>
                <a:lnTo>
                  <a:pt x="6481320" y="8543299"/>
                </a:lnTo>
                <a:lnTo>
                  <a:pt x="5509118" y="8543299"/>
                </a:lnTo>
                <a:close/>
                <a:moveTo>
                  <a:pt x="16538522" y="7571960"/>
                </a:moveTo>
                <a:lnTo>
                  <a:pt x="17510722" y="7571960"/>
                </a:lnTo>
                <a:lnTo>
                  <a:pt x="17510722" y="8532257"/>
                </a:lnTo>
                <a:lnTo>
                  <a:pt x="16538522" y="8532257"/>
                </a:lnTo>
                <a:close/>
                <a:moveTo>
                  <a:pt x="14314763" y="7571960"/>
                </a:moveTo>
                <a:lnTo>
                  <a:pt x="15298135" y="7571960"/>
                </a:lnTo>
                <a:lnTo>
                  <a:pt x="15298135" y="8532257"/>
                </a:lnTo>
                <a:lnTo>
                  <a:pt x="14314763" y="8532257"/>
                </a:lnTo>
                <a:close/>
                <a:moveTo>
                  <a:pt x="12124526" y="7571960"/>
                </a:moveTo>
                <a:lnTo>
                  <a:pt x="13107898" y="7571960"/>
                </a:lnTo>
                <a:lnTo>
                  <a:pt x="13107898" y="8532257"/>
                </a:lnTo>
                <a:lnTo>
                  <a:pt x="12124526" y="8532257"/>
                </a:lnTo>
                <a:close/>
                <a:moveTo>
                  <a:pt x="11029406" y="7571960"/>
                </a:moveTo>
                <a:lnTo>
                  <a:pt x="12012778" y="7571960"/>
                </a:lnTo>
                <a:lnTo>
                  <a:pt x="12012778" y="8532257"/>
                </a:lnTo>
                <a:lnTo>
                  <a:pt x="11029406" y="8532257"/>
                </a:lnTo>
                <a:close/>
                <a:moveTo>
                  <a:pt x="9934287" y="7571960"/>
                </a:moveTo>
                <a:lnTo>
                  <a:pt x="10906488" y="7571960"/>
                </a:lnTo>
                <a:lnTo>
                  <a:pt x="10906488" y="8532257"/>
                </a:lnTo>
                <a:lnTo>
                  <a:pt x="9934287" y="8532257"/>
                </a:lnTo>
                <a:close/>
                <a:moveTo>
                  <a:pt x="8827991" y="7571960"/>
                </a:moveTo>
                <a:lnTo>
                  <a:pt x="9811363" y="7571960"/>
                </a:lnTo>
                <a:lnTo>
                  <a:pt x="9811363" y="8532257"/>
                </a:lnTo>
                <a:lnTo>
                  <a:pt x="8827991" y="8532257"/>
                </a:lnTo>
                <a:close/>
                <a:moveTo>
                  <a:pt x="7732872" y="7571960"/>
                </a:moveTo>
                <a:lnTo>
                  <a:pt x="8716243" y="7571960"/>
                </a:lnTo>
                <a:lnTo>
                  <a:pt x="8716243" y="8532257"/>
                </a:lnTo>
                <a:lnTo>
                  <a:pt x="7732872" y="8532257"/>
                </a:lnTo>
                <a:close/>
                <a:moveTo>
                  <a:pt x="6604242" y="7571960"/>
                </a:moveTo>
                <a:lnTo>
                  <a:pt x="7576440" y="7571960"/>
                </a:lnTo>
                <a:lnTo>
                  <a:pt x="7576440" y="8532257"/>
                </a:lnTo>
                <a:lnTo>
                  <a:pt x="6604242" y="8532257"/>
                </a:lnTo>
                <a:close/>
                <a:moveTo>
                  <a:pt x="4402819" y="7571960"/>
                </a:moveTo>
                <a:lnTo>
                  <a:pt x="5386192" y="7571960"/>
                </a:lnTo>
                <a:lnTo>
                  <a:pt x="5386192" y="8532257"/>
                </a:lnTo>
                <a:lnTo>
                  <a:pt x="4402819" y="8532257"/>
                </a:lnTo>
                <a:close/>
                <a:moveTo>
                  <a:pt x="3307702" y="7571960"/>
                </a:moveTo>
                <a:lnTo>
                  <a:pt x="4291075" y="7571960"/>
                </a:lnTo>
                <a:lnTo>
                  <a:pt x="4291075" y="8532257"/>
                </a:lnTo>
                <a:lnTo>
                  <a:pt x="3307702" y="8532257"/>
                </a:lnTo>
                <a:close/>
                <a:moveTo>
                  <a:pt x="2212585" y="7571960"/>
                </a:moveTo>
                <a:lnTo>
                  <a:pt x="3195957" y="7571960"/>
                </a:lnTo>
                <a:lnTo>
                  <a:pt x="3195957" y="8532257"/>
                </a:lnTo>
                <a:lnTo>
                  <a:pt x="2212585" y="8532257"/>
                </a:lnTo>
                <a:close/>
                <a:moveTo>
                  <a:pt x="1117465" y="7571960"/>
                </a:moveTo>
                <a:lnTo>
                  <a:pt x="2100838" y="7571960"/>
                </a:lnTo>
                <a:lnTo>
                  <a:pt x="2100838" y="8532257"/>
                </a:lnTo>
                <a:lnTo>
                  <a:pt x="1117465" y="8532257"/>
                </a:lnTo>
                <a:close/>
                <a:moveTo>
                  <a:pt x="22341" y="7571960"/>
                </a:moveTo>
                <a:lnTo>
                  <a:pt x="994542" y="7571960"/>
                </a:lnTo>
                <a:lnTo>
                  <a:pt x="994542" y="8532257"/>
                </a:lnTo>
                <a:lnTo>
                  <a:pt x="22341" y="8532257"/>
                </a:lnTo>
                <a:close/>
                <a:moveTo>
                  <a:pt x="12124526" y="3245137"/>
                </a:moveTo>
                <a:lnTo>
                  <a:pt x="13107898" y="3245137"/>
                </a:lnTo>
                <a:lnTo>
                  <a:pt x="13107898" y="4205420"/>
                </a:lnTo>
                <a:lnTo>
                  <a:pt x="12124526" y="4205420"/>
                </a:lnTo>
                <a:close/>
                <a:moveTo>
                  <a:pt x="4402839" y="3245137"/>
                </a:moveTo>
                <a:lnTo>
                  <a:pt x="5386215" y="3245137"/>
                </a:lnTo>
                <a:lnTo>
                  <a:pt x="5386215" y="4205420"/>
                </a:lnTo>
                <a:lnTo>
                  <a:pt x="4402839" y="4205420"/>
                </a:lnTo>
                <a:close/>
                <a:moveTo>
                  <a:pt x="8827991" y="3245132"/>
                </a:moveTo>
                <a:lnTo>
                  <a:pt x="9811363" y="3245132"/>
                </a:lnTo>
                <a:lnTo>
                  <a:pt x="9811363" y="4205420"/>
                </a:lnTo>
                <a:lnTo>
                  <a:pt x="8827991" y="4205420"/>
                </a:lnTo>
                <a:close/>
                <a:moveTo>
                  <a:pt x="1117470" y="3245132"/>
                </a:moveTo>
                <a:lnTo>
                  <a:pt x="2100843" y="3245132"/>
                </a:lnTo>
                <a:lnTo>
                  <a:pt x="2100843" y="4205420"/>
                </a:lnTo>
                <a:lnTo>
                  <a:pt x="1117470" y="4205420"/>
                </a:lnTo>
                <a:close/>
                <a:moveTo>
                  <a:pt x="2212592" y="3234100"/>
                </a:moveTo>
                <a:lnTo>
                  <a:pt x="3195965" y="3234100"/>
                </a:lnTo>
                <a:lnTo>
                  <a:pt x="3195965" y="4205420"/>
                </a:lnTo>
                <a:lnTo>
                  <a:pt x="2212592" y="4205420"/>
                </a:lnTo>
                <a:close/>
                <a:moveTo>
                  <a:pt x="13219644" y="3234099"/>
                </a:moveTo>
                <a:lnTo>
                  <a:pt x="14203016" y="3234099"/>
                </a:lnTo>
                <a:lnTo>
                  <a:pt x="14203016" y="4205420"/>
                </a:lnTo>
                <a:lnTo>
                  <a:pt x="13219644" y="4205420"/>
                </a:lnTo>
                <a:close/>
                <a:moveTo>
                  <a:pt x="9934287" y="3234099"/>
                </a:moveTo>
                <a:lnTo>
                  <a:pt x="10906488" y="3234099"/>
                </a:lnTo>
                <a:lnTo>
                  <a:pt x="10906488" y="4205420"/>
                </a:lnTo>
                <a:lnTo>
                  <a:pt x="9934287" y="4205420"/>
                </a:lnTo>
                <a:close/>
                <a:moveTo>
                  <a:pt x="5509130" y="3234099"/>
                </a:moveTo>
                <a:lnTo>
                  <a:pt x="6481328" y="3234099"/>
                </a:lnTo>
                <a:lnTo>
                  <a:pt x="6481328" y="4205420"/>
                </a:lnTo>
                <a:lnTo>
                  <a:pt x="5509130" y="4205420"/>
                </a:lnTo>
                <a:close/>
                <a:moveTo>
                  <a:pt x="15432232" y="3234098"/>
                </a:moveTo>
                <a:lnTo>
                  <a:pt x="16415604" y="3234098"/>
                </a:lnTo>
                <a:lnTo>
                  <a:pt x="16415604" y="4205420"/>
                </a:lnTo>
                <a:lnTo>
                  <a:pt x="15432232" y="4205420"/>
                </a:lnTo>
                <a:close/>
                <a:moveTo>
                  <a:pt x="22350" y="3234097"/>
                </a:moveTo>
                <a:lnTo>
                  <a:pt x="994550" y="3234097"/>
                </a:lnTo>
                <a:lnTo>
                  <a:pt x="994550" y="4205420"/>
                </a:lnTo>
                <a:lnTo>
                  <a:pt x="22350" y="4205420"/>
                </a:lnTo>
                <a:close/>
                <a:moveTo>
                  <a:pt x="11029406" y="3234096"/>
                </a:moveTo>
                <a:lnTo>
                  <a:pt x="12012778" y="3234096"/>
                </a:lnTo>
                <a:lnTo>
                  <a:pt x="12012778" y="4205420"/>
                </a:lnTo>
                <a:lnTo>
                  <a:pt x="11029406" y="4205420"/>
                </a:lnTo>
                <a:close/>
                <a:moveTo>
                  <a:pt x="7732881" y="3234096"/>
                </a:moveTo>
                <a:lnTo>
                  <a:pt x="8716243" y="3234096"/>
                </a:lnTo>
                <a:lnTo>
                  <a:pt x="8716243" y="4205420"/>
                </a:lnTo>
                <a:lnTo>
                  <a:pt x="7732881" y="4205420"/>
                </a:lnTo>
                <a:close/>
                <a:moveTo>
                  <a:pt x="3307705" y="3234096"/>
                </a:moveTo>
                <a:lnTo>
                  <a:pt x="4291078" y="3234096"/>
                </a:lnTo>
                <a:lnTo>
                  <a:pt x="4291078" y="4205420"/>
                </a:lnTo>
                <a:lnTo>
                  <a:pt x="3307705" y="4205420"/>
                </a:lnTo>
                <a:close/>
                <a:moveTo>
                  <a:pt x="16538522" y="3234095"/>
                </a:moveTo>
                <a:lnTo>
                  <a:pt x="17510722" y="3234095"/>
                </a:lnTo>
                <a:lnTo>
                  <a:pt x="17510722" y="4205420"/>
                </a:lnTo>
                <a:lnTo>
                  <a:pt x="16538522" y="4205420"/>
                </a:lnTo>
                <a:close/>
                <a:moveTo>
                  <a:pt x="14314763" y="3234095"/>
                </a:moveTo>
                <a:lnTo>
                  <a:pt x="15298135" y="3234095"/>
                </a:lnTo>
                <a:lnTo>
                  <a:pt x="15298135" y="4205420"/>
                </a:lnTo>
                <a:lnTo>
                  <a:pt x="14314763" y="4205420"/>
                </a:lnTo>
                <a:close/>
                <a:moveTo>
                  <a:pt x="6604243" y="3234095"/>
                </a:moveTo>
                <a:lnTo>
                  <a:pt x="7576442" y="3234095"/>
                </a:lnTo>
                <a:lnTo>
                  <a:pt x="7576442" y="4205420"/>
                </a:lnTo>
                <a:lnTo>
                  <a:pt x="6604243" y="4205420"/>
                </a:lnTo>
                <a:close/>
                <a:moveTo>
                  <a:pt x="7732898" y="2163430"/>
                </a:moveTo>
                <a:lnTo>
                  <a:pt x="8716243" y="2163430"/>
                </a:lnTo>
                <a:lnTo>
                  <a:pt x="8716243" y="3123724"/>
                </a:lnTo>
                <a:lnTo>
                  <a:pt x="7732898" y="3123724"/>
                </a:lnTo>
                <a:close/>
                <a:moveTo>
                  <a:pt x="22364" y="2163430"/>
                </a:moveTo>
                <a:lnTo>
                  <a:pt x="994564" y="2163430"/>
                </a:lnTo>
                <a:lnTo>
                  <a:pt x="994564" y="3123724"/>
                </a:lnTo>
                <a:lnTo>
                  <a:pt x="22364" y="3123724"/>
                </a:lnTo>
                <a:close/>
                <a:moveTo>
                  <a:pt x="12124526" y="2163429"/>
                </a:moveTo>
                <a:lnTo>
                  <a:pt x="13107898" y="2163429"/>
                </a:lnTo>
                <a:lnTo>
                  <a:pt x="13107898" y="3123723"/>
                </a:lnTo>
                <a:lnTo>
                  <a:pt x="12124526" y="3123723"/>
                </a:lnTo>
                <a:close/>
                <a:moveTo>
                  <a:pt x="9934287" y="2163429"/>
                </a:moveTo>
                <a:lnTo>
                  <a:pt x="10906488" y="2163429"/>
                </a:lnTo>
                <a:lnTo>
                  <a:pt x="10906488" y="3123724"/>
                </a:lnTo>
                <a:lnTo>
                  <a:pt x="9934287" y="3123724"/>
                </a:lnTo>
                <a:close/>
                <a:moveTo>
                  <a:pt x="4402840" y="2163429"/>
                </a:moveTo>
                <a:lnTo>
                  <a:pt x="5386215" y="2163429"/>
                </a:lnTo>
                <a:lnTo>
                  <a:pt x="5386215" y="3123723"/>
                </a:lnTo>
                <a:lnTo>
                  <a:pt x="4402840" y="3123723"/>
                </a:lnTo>
                <a:close/>
                <a:moveTo>
                  <a:pt x="2212602" y="2163429"/>
                </a:moveTo>
                <a:lnTo>
                  <a:pt x="3195974" y="2163429"/>
                </a:lnTo>
                <a:lnTo>
                  <a:pt x="3195974" y="3123724"/>
                </a:lnTo>
                <a:lnTo>
                  <a:pt x="2212602" y="3123724"/>
                </a:lnTo>
                <a:close/>
                <a:moveTo>
                  <a:pt x="15432232" y="2163428"/>
                </a:moveTo>
                <a:lnTo>
                  <a:pt x="16415604" y="2163428"/>
                </a:lnTo>
                <a:lnTo>
                  <a:pt x="16415604" y="3123722"/>
                </a:lnTo>
                <a:lnTo>
                  <a:pt x="15432232" y="3123722"/>
                </a:lnTo>
                <a:close/>
                <a:moveTo>
                  <a:pt x="13219644" y="2163428"/>
                </a:moveTo>
                <a:lnTo>
                  <a:pt x="14203016" y="2163428"/>
                </a:lnTo>
                <a:lnTo>
                  <a:pt x="14203016" y="3123722"/>
                </a:lnTo>
                <a:lnTo>
                  <a:pt x="13219644" y="3123722"/>
                </a:lnTo>
                <a:close/>
                <a:moveTo>
                  <a:pt x="11029406" y="2163428"/>
                </a:moveTo>
                <a:lnTo>
                  <a:pt x="12012778" y="2163428"/>
                </a:lnTo>
                <a:lnTo>
                  <a:pt x="12012778" y="3123722"/>
                </a:lnTo>
                <a:lnTo>
                  <a:pt x="11029406" y="3123722"/>
                </a:lnTo>
                <a:close/>
                <a:moveTo>
                  <a:pt x="6604257" y="2163428"/>
                </a:moveTo>
                <a:lnTo>
                  <a:pt x="7576456" y="2163428"/>
                </a:lnTo>
                <a:lnTo>
                  <a:pt x="7576456" y="3123722"/>
                </a:lnTo>
                <a:lnTo>
                  <a:pt x="6604257" y="3123722"/>
                </a:lnTo>
                <a:close/>
                <a:moveTo>
                  <a:pt x="5509136" y="2163428"/>
                </a:moveTo>
                <a:lnTo>
                  <a:pt x="6481338" y="2163428"/>
                </a:lnTo>
                <a:lnTo>
                  <a:pt x="6481338" y="3123722"/>
                </a:lnTo>
                <a:lnTo>
                  <a:pt x="5509136" y="3123722"/>
                </a:lnTo>
                <a:close/>
                <a:moveTo>
                  <a:pt x="3307717" y="2163428"/>
                </a:moveTo>
                <a:lnTo>
                  <a:pt x="4291092" y="2163428"/>
                </a:lnTo>
                <a:lnTo>
                  <a:pt x="4291092" y="3123722"/>
                </a:lnTo>
                <a:lnTo>
                  <a:pt x="3307717" y="3123722"/>
                </a:lnTo>
                <a:close/>
                <a:moveTo>
                  <a:pt x="16538522" y="2163427"/>
                </a:moveTo>
                <a:lnTo>
                  <a:pt x="17510722" y="2163427"/>
                </a:lnTo>
                <a:lnTo>
                  <a:pt x="17510722" y="3123722"/>
                </a:lnTo>
                <a:lnTo>
                  <a:pt x="16538522" y="3123722"/>
                </a:lnTo>
                <a:close/>
                <a:moveTo>
                  <a:pt x="14314763" y="2163427"/>
                </a:moveTo>
                <a:lnTo>
                  <a:pt x="15298135" y="2163427"/>
                </a:lnTo>
                <a:lnTo>
                  <a:pt x="15298135" y="3123722"/>
                </a:lnTo>
                <a:lnTo>
                  <a:pt x="14314763" y="3123722"/>
                </a:lnTo>
                <a:close/>
                <a:moveTo>
                  <a:pt x="8827991" y="2163424"/>
                </a:moveTo>
                <a:lnTo>
                  <a:pt x="9811363" y="2163424"/>
                </a:lnTo>
                <a:lnTo>
                  <a:pt x="9811363" y="3123719"/>
                </a:lnTo>
                <a:lnTo>
                  <a:pt x="8827991" y="3123719"/>
                </a:lnTo>
                <a:close/>
                <a:moveTo>
                  <a:pt x="1117470" y="2163424"/>
                </a:moveTo>
                <a:lnTo>
                  <a:pt x="2100843" y="2163424"/>
                </a:lnTo>
                <a:lnTo>
                  <a:pt x="2100843" y="3123720"/>
                </a:lnTo>
                <a:lnTo>
                  <a:pt x="1117470" y="3123720"/>
                </a:lnTo>
                <a:close/>
                <a:moveTo>
                  <a:pt x="8827991" y="1081717"/>
                </a:moveTo>
                <a:lnTo>
                  <a:pt x="9811363" y="1081717"/>
                </a:lnTo>
                <a:lnTo>
                  <a:pt x="9811363" y="2042017"/>
                </a:lnTo>
                <a:lnTo>
                  <a:pt x="8827991" y="2042017"/>
                </a:lnTo>
                <a:close/>
                <a:moveTo>
                  <a:pt x="1117480" y="1081717"/>
                </a:moveTo>
                <a:lnTo>
                  <a:pt x="2100854" y="1081717"/>
                </a:lnTo>
                <a:lnTo>
                  <a:pt x="2100854" y="2042017"/>
                </a:lnTo>
                <a:lnTo>
                  <a:pt x="1117480" y="2042017"/>
                </a:lnTo>
                <a:close/>
                <a:moveTo>
                  <a:pt x="14314763" y="1081715"/>
                </a:moveTo>
                <a:lnTo>
                  <a:pt x="15298135" y="1081715"/>
                </a:lnTo>
                <a:lnTo>
                  <a:pt x="15298135" y="2042015"/>
                </a:lnTo>
                <a:lnTo>
                  <a:pt x="14314763" y="2042015"/>
                </a:lnTo>
                <a:close/>
                <a:moveTo>
                  <a:pt x="6604256" y="1081715"/>
                </a:moveTo>
                <a:lnTo>
                  <a:pt x="7576454" y="1081715"/>
                </a:lnTo>
                <a:lnTo>
                  <a:pt x="7576454" y="2042015"/>
                </a:lnTo>
                <a:lnTo>
                  <a:pt x="6604256" y="2042015"/>
                </a:lnTo>
                <a:close/>
                <a:moveTo>
                  <a:pt x="16538522" y="1081714"/>
                </a:moveTo>
                <a:lnTo>
                  <a:pt x="17510722" y="1081714"/>
                </a:lnTo>
                <a:lnTo>
                  <a:pt x="17510722" y="2042015"/>
                </a:lnTo>
                <a:lnTo>
                  <a:pt x="16538522" y="2042015"/>
                </a:lnTo>
                <a:close/>
                <a:moveTo>
                  <a:pt x="5509135" y="1081714"/>
                </a:moveTo>
                <a:lnTo>
                  <a:pt x="6481334" y="1081714"/>
                </a:lnTo>
                <a:lnTo>
                  <a:pt x="6481334" y="2042015"/>
                </a:lnTo>
                <a:lnTo>
                  <a:pt x="5509135" y="2042015"/>
                </a:lnTo>
                <a:close/>
                <a:moveTo>
                  <a:pt x="15432232" y="1081714"/>
                </a:moveTo>
                <a:lnTo>
                  <a:pt x="16415604" y="1081714"/>
                </a:lnTo>
                <a:lnTo>
                  <a:pt x="16415604" y="2042015"/>
                </a:lnTo>
                <a:lnTo>
                  <a:pt x="15432232" y="2042015"/>
                </a:lnTo>
                <a:close/>
                <a:moveTo>
                  <a:pt x="13219644" y="1081714"/>
                </a:moveTo>
                <a:lnTo>
                  <a:pt x="14203016" y="1081714"/>
                </a:lnTo>
                <a:lnTo>
                  <a:pt x="14203016" y="2042015"/>
                </a:lnTo>
                <a:lnTo>
                  <a:pt x="13219644" y="2042015"/>
                </a:lnTo>
                <a:close/>
                <a:moveTo>
                  <a:pt x="12135697" y="1081714"/>
                </a:moveTo>
                <a:lnTo>
                  <a:pt x="13119069" y="1081714"/>
                </a:lnTo>
                <a:lnTo>
                  <a:pt x="13119069" y="2042014"/>
                </a:lnTo>
                <a:lnTo>
                  <a:pt x="12135697" y="2042014"/>
                </a:lnTo>
                <a:close/>
                <a:moveTo>
                  <a:pt x="11029406" y="1081714"/>
                </a:moveTo>
                <a:lnTo>
                  <a:pt x="12012778" y="1081714"/>
                </a:lnTo>
                <a:lnTo>
                  <a:pt x="12012778" y="2042014"/>
                </a:lnTo>
                <a:lnTo>
                  <a:pt x="11029406" y="2042014"/>
                </a:lnTo>
                <a:close/>
                <a:moveTo>
                  <a:pt x="4414012" y="1081714"/>
                </a:moveTo>
                <a:lnTo>
                  <a:pt x="5397385" y="1081714"/>
                </a:lnTo>
                <a:lnTo>
                  <a:pt x="5397385" y="2042014"/>
                </a:lnTo>
                <a:lnTo>
                  <a:pt x="4414012" y="2042014"/>
                </a:lnTo>
                <a:close/>
                <a:moveTo>
                  <a:pt x="3307713" y="1081714"/>
                </a:moveTo>
                <a:lnTo>
                  <a:pt x="4291088" y="1081714"/>
                </a:lnTo>
                <a:lnTo>
                  <a:pt x="4291088" y="2042014"/>
                </a:lnTo>
                <a:lnTo>
                  <a:pt x="3307713" y="2042014"/>
                </a:lnTo>
                <a:close/>
                <a:moveTo>
                  <a:pt x="9934287" y="1081711"/>
                </a:moveTo>
                <a:lnTo>
                  <a:pt x="10906488" y="1081711"/>
                </a:lnTo>
                <a:lnTo>
                  <a:pt x="10906488" y="2042012"/>
                </a:lnTo>
                <a:lnTo>
                  <a:pt x="9934287" y="2042012"/>
                </a:lnTo>
                <a:close/>
                <a:moveTo>
                  <a:pt x="2212590" y="1081711"/>
                </a:moveTo>
                <a:lnTo>
                  <a:pt x="3195962" y="1081711"/>
                </a:lnTo>
                <a:lnTo>
                  <a:pt x="3195962" y="2042012"/>
                </a:lnTo>
                <a:lnTo>
                  <a:pt x="2212590" y="2042012"/>
                </a:lnTo>
                <a:close/>
                <a:moveTo>
                  <a:pt x="7732898" y="1070681"/>
                </a:moveTo>
                <a:lnTo>
                  <a:pt x="8716243" y="1070681"/>
                </a:lnTo>
                <a:lnTo>
                  <a:pt x="8716243" y="2030981"/>
                </a:lnTo>
                <a:lnTo>
                  <a:pt x="7732898" y="2030981"/>
                </a:lnTo>
                <a:close/>
                <a:moveTo>
                  <a:pt x="22364" y="1070681"/>
                </a:moveTo>
                <a:lnTo>
                  <a:pt x="994563" y="1070681"/>
                </a:lnTo>
                <a:lnTo>
                  <a:pt x="994563" y="2030981"/>
                </a:lnTo>
                <a:lnTo>
                  <a:pt x="22364" y="2030981"/>
                </a:lnTo>
                <a:close/>
                <a:moveTo>
                  <a:pt x="3307713" y="4"/>
                </a:moveTo>
                <a:lnTo>
                  <a:pt x="4291086" y="4"/>
                </a:lnTo>
                <a:lnTo>
                  <a:pt x="4291086" y="960300"/>
                </a:lnTo>
                <a:lnTo>
                  <a:pt x="3307713" y="960300"/>
                </a:lnTo>
                <a:close/>
                <a:moveTo>
                  <a:pt x="11029406" y="4"/>
                </a:moveTo>
                <a:lnTo>
                  <a:pt x="12012778" y="4"/>
                </a:lnTo>
                <a:lnTo>
                  <a:pt x="12012778" y="960300"/>
                </a:lnTo>
                <a:lnTo>
                  <a:pt x="11029406" y="960300"/>
                </a:lnTo>
                <a:close/>
                <a:moveTo>
                  <a:pt x="4402834" y="4"/>
                </a:moveTo>
                <a:lnTo>
                  <a:pt x="5386206" y="4"/>
                </a:lnTo>
                <a:lnTo>
                  <a:pt x="5386206" y="960300"/>
                </a:lnTo>
                <a:lnTo>
                  <a:pt x="4402834" y="960300"/>
                </a:lnTo>
                <a:close/>
                <a:moveTo>
                  <a:pt x="12124526" y="4"/>
                </a:moveTo>
                <a:lnTo>
                  <a:pt x="13107898" y="4"/>
                </a:lnTo>
                <a:lnTo>
                  <a:pt x="13107898" y="960300"/>
                </a:lnTo>
                <a:lnTo>
                  <a:pt x="12124526" y="960300"/>
                </a:lnTo>
                <a:close/>
                <a:moveTo>
                  <a:pt x="5509132" y="4"/>
                </a:moveTo>
                <a:lnTo>
                  <a:pt x="6481332" y="4"/>
                </a:lnTo>
                <a:lnTo>
                  <a:pt x="6481332" y="960300"/>
                </a:lnTo>
                <a:lnTo>
                  <a:pt x="5509132" y="960300"/>
                </a:lnTo>
                <a:close/>
                <a:moveTo>
                  <a:pt x="13219644" y="3"/>
                </a:moveTo>
                <a:lnTo>
                  <a:pt x="14203016" y="3"/>
                </a:lnTo>
                <a:lnTo>
                  <a:pt x="14203016" y="960300"/>
                </a:lnTo>
                <a:lnTo>
                  <a:pt x="13219644" y="960300"/>
                </a:lnTo>
                <a:close/>
                <a:moveTo>
                  <a:pt x="15432232" y="3"/>
                </a:moveTo>
                <a:lnTo>
                  <a:pt x="16415604" y="3"/>
                </a:lnTo>
                <a:lnTo>
                  <a:pt x="16415604" y="960299"/>
                </a:lnTo>
                <a:lnTo>
                  <a:pt x="15432232" y="960299"/>
                </a:lnTo>
                <a:close/>
                <a:moveTo>
                  <a:pt x="6615422" y="3"/>
                </a:moveTo>
                <a:lnTo>
                  <a:pt x="7587621" y="3"/>
                </a:lnTo>
                <a:lnTo>
                  <a:pt x="7587621" y="960299"/>
                </a:lnTo>
                <a:lnTo>
                  <a:pt x="6615422" y="960299"/>
                </a:lnTo>
                <a:close/>
                <a:moveTo>
                  <a:pt x="14325934" y="3"/>
                </a:moveTo>
                <a:lnTo>
                  <a:pt x="15309306" y="3"/>
                </a:lnTo>
                <a:lnTo>
                  <a:pt x="15309306" y="960299"/>
                </a:lnTo>
                <a:lnTo>
                  <a:pt x="14325934" y="960299"/>
                </a:lnTo>
                <a:close/>
                <a:moveTo>
                  <a:pt x="16538522" y="3"/>
                </a:moveTo>
                <a:lnTo>
                  <a:pt x="17521894" y="3"/>
                </a:lnTo>
                <a:lnTo>
                  <a:pt x="17521894" y="960299"/>
                </a:lnTo>
                <a:lnTo>
                  <a:pt x="16538522" y="960299"/>
                </a:lnTo>
                <a:close/>
                <a:moveTo>
                  <a:pt x="2212590" y="1"/>
                </a:moveTo>
                <a:lnTo>
                  <a:pt x="3195962" y="1"/>
                </a:lnTo>
                <a:lnTo>
                  <a:pt x="3195962" y="960298"/>
                </a:lnTo>
                <a:lnTo>
                  <a:pt x="2212590" y="960298"/>
                </a:lnTo>
                <a:close/>
                <a:moveTo>
                  <a:pt x="9934287" y="1"/>
                </a:moveTo>
                <a:lnTo>
                  <a:pt x="10906488" y="1"/>
                </a:lnTo>
                <a:lnTo>
                  <a:pt x="10906488" y="960297"/>
                </a:lnTo>
                <a:lnTo>
                  <a:pt x="9934287" y="960297"/>
                </a:lnTo>
                <a:close/>
                <a:moveTo>
                  <a:pt x="1106297" y="1"/>
                </a:moveTo>
                <a:lnTo>
                  <a:pt x="2089670" y="1"/>
                </a:lnTo>
                <a:lnTo>
                  <a:pt x="2089670" y="960297"/>
                </a:lnTo>
                <a:lnTo>
                  <a:pt x="1106297" y="960297"/>
                </a:lnTo>
                <a:close/>
                <a:moveTo>
                  <a:pt x="8827991" y="1"/>
                </a:moveTo>
                <a:lnTo>
                  <a:pt x="9800192" y="1"/>
                </a:lnTo>
                <a:lnTo>
                  <a:pt x="9800192" y="960297"/>
                </a:lnTo>
                <a:lnTo>
                  <a:pt x="8827991" y="960297"/>
                </a:lnTo>
                <a:close/>
                <a:moveTo>
                  <a:pt x="0" y="1"/>
                </a:moveTo>
                <a:lnTo>
                  <a:pt x="983372" y="1"/>
                </a:lnTo>
                <a:lnTo>
                  <a:pt x="983372" y="960297"/>
                </a:lnTo>
                <a:lnTo>
                  <a:pt x="0" y="960297"/>
                </a:lnTo>
                <a:close/>
                <a:moveTo>
                  <a:pt x="7721711" y="0"/>
                </a:moveTo>
                <a:lnTo>
                  <a:pt x="8693901" y="0"/>
                </a:lnTo>
                <a:lnTo>
                  <a:pt x="8693901" y="960297"/>
                </a:lnTo>
                <a:lnTo>
                  <a:pt x="7721711" y="96029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272534678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11">
    <p:spTree>
      <p:nvGrpSpPr>
        <p:cNvPr id="1" name=""/>
        <p:cNvGrpSpPr/>
        <p:nvPr/>
      </p:nvGrpSpPr>
      <p:grpSpPr>
        <a:xfrm>
          <a:off x="0" y="0"/>
          <a:ext cx="0" cy="0"/>
          <a:chOff x="0" y="0"/>
          <a:chExt cx="0" cy="0"/>
        </a:xfrm>
      </p:grpSpPr>
      <p:sp>
        <p:nvSpPr>
          <p:cNvPr id="3" name="Рисунок 2"/>
          <p:cNvSpPr>
            <a:spLocks noGrp="1"/>
          </p:cNvSpPr>
          <p:nvPr>
            <p:ph type="pic" sz="quarter" idx="10"/>
          </p:nvPr>
        </p:nvSpPr>
        <p:spPr>
          <a:xfrm>
            <a:off x="1935145" y="3120406"/>
            <a:ext cx="5715000" cy="5715000"/>
          </a:xfrm>
          <a:custGeom>
            <a:avLst/>
            <a:gdLst>
              <a:gd name="connsiteX0" fmla="*/ 2857500 w 5715000"/>
              <a:gd name="connsiteY0" fmla="*/ 1598631 h 5715000"/>
              <a:gd name="connsiteX1" fmla="*/ 4116369 w 5715000"/>
              <a:gd name="connsiteY1" fmla="*/ 2857500 h 5715000"/>
              <a:gd name="connsiteX2" fmla="*/ 2857500 w 5715000"/>
              <a:gd name="connsiteY2" fmla="*/ 4116369 h 5715000"/>
              <a:gd name="connsiteX3" fmla="*/ 1598631 w 5715000"/>
              <a:gd name="connsiteY3" fmla="*/ 2857500 h 5715000"/>
              <a:gd name="connsiteX4" fmla="*/ 2857500 w 5715000"/>
              <a:gd name="connsiteY4" fmla="*/ 1598631 h 5715000"/>
              <a:gd name="connsiteX5" fmla="*/ 2857500 w 5715000"/>
              <a:gd name="connsiteY5" fmla="*/ 1477944 h 5715000"/>
              <a:gd name="connsiteX6" fmla="*/ 1477944 w 5715000"/>
              <a:gd name="connsiteY6" fmla="*/ 2857500 h 5715000"/>
              <a:gd name="connsiteX7" fmla="*/ 2857500 w 5715000"/>
              <a:gd name="connsiteY7" fmla="*/ 4237056 h 5715000"/>
              <a:gd name="connsiteX8" fmla="*/ 4237056 w 5715000"/>
              <a:gd name="connsiteY8" fmla="*/ 2857500 h 5715000"/>
              <a:gd name="connsiteX9" fmla="*/ 2857500 w 5715000"/>
              <a:gd name="connsiteY9" fmla="*/ 1477944 h 5715000"/>
              <a:gd name="connsiteX10" fmla="*/ 2857500 w 5715000"/>
              <a:gd name="connsiteY10" fmla="*/ 0 h 5715000"/>
              <a:gd name="connsiteX11" fmla="*/ 5715000 w 5715000"/>
              <a:gd name="connsiteY11" fmla="*/ 2857500 h 5715000"/>
              <a:gd name="connsiteX12" fmla="*/ 2857500 w 5715000"/>
              <a:gd name="connsiteY12" fmla="*/ 5715000 h 5715000"/>
              <a:gd name="connsiteX13" fmla="*/ 0 w 5715000"/>
              <a:gd name="connsiteY13" fmla="*/ 2857500 h 5715000"/>
              <a:gd name="connsiteX14" fmla="*/ 2857500 w 5715000"/>
              <a:gd name="connsiteY14" fmla="*/ 0 h 571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15000" h="5715000">
                <a:moveTo>
                  <a:pt x="2857500" y="1598631"/>
                </a:moveTo>
                <a:cubicBezTo>
                  <a:pt x="3552754" y="1598631"/>
                  <a:pt x="4116369" y="2162246"/>
                  <a:pt x="4116369" y="2857500"/>
                </a:cubicBezTo>
                <a:cubicBezTo>
                  <a:pt x="4116369" y="3552754"/>
                  <a:pt x="3552754" y="4116369"/>
                  <a:pt x="2857500" y="4116369"/>
                </a:cubicBezTo>
                <a:cubicBezTo>
                  <a:pt x="2162246" y="4116369"/>
                  <a:pt x="1598631" y="3552754"/>
                  <a:pt x="1598631" y="2857500"/>
                </a:cubicBezTo>
                <a:cubicBezTo>
                  <a:pt x="1598631" y="2162246"/>
                  <a:pt x="2162246" y="1598631"/>
                  <a:pt x="2857500" y="1598631"/>
                </a:cubicBezTo>
                <a:close/>
                <a:moveTo>
                  <a:pt x="2857500" y="1477944"/>
                </a:moveTo>
                <a:cubicBezTo>
                  <a:pt x="2095592" y="1477944"/>
                  <a:pt x="1477944" y="2095592"/>
                  <a:pt x="1477944" y="2857500"/>
                </a:cubicBezTo>
                <a:cubicBezTo>
                  <a:pt x="1477944" y="3619408"/>
                  <a:pt x="2095592" y="4237056"/>
                  <a:pt x="2857500" y="4237056"/>
                </a:cubicBezTo>
                <a:cubicBezTo>
                  <a:pt x="3619408" y="4237056"/>
                  <a:pt x="4237056" y="3619408"/>
                  <a:pt x="4237056" y="2857500"/>
                </a:cubicBezTo>
                <a:cubicBezTo>
                  <a:pt x="4237056" y="2095592"/>
                  <a:pt x="3619408" y="1477944"/>
                  <a:pt x="2857500" y="1477944"/>
                </a:cubicBezTo>
                <a:close/>
                <a:moveTo>
                  <a:pt x="2857500" y="0"/>
                </a:moveTo>
                <a:cubicBezTo>
                  <a:pt x="4435654" y="0"/>
                  <a:pt x="5715000" y="1279346"/>
                  <a:pt x="5715000" y="2857500"/>
                </a:cubicBezTo>
                <a:cubicBezTo>
                  <a:pt x="5715000" y="4435654"/>
                  <a:pt x="4435654" y="5715000"/>
                  <a:pt x="2857500" y="5715000"/>
                </a:cubicBezTo>
                <a:cubicBezTo>
                  <a:pt x="1279346" y="5715000"/>
                  <a:pt x="0" y="4435654"/>
                  <a:pt x="0" y="2857500"/>
                </a:cubicBezTo>
                <a:cubicBezTo>
                  <a:pt x="0" y="1279346"/>
                  <a:pt x="1279346" y="0"/>
                  <a:pt x="2857500"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solidFill>
                  <a:schemeClr val="tx1"/>
                </a:solidFill>
              </a:defRPr>
            </a:lvl1pPr>
          </a:lstStyle>
          <a:p>
            <a:pPr lvl="0"/>
            <a:endParaRPr lang="en-US"/>
          </a:p>
        </p:txBody>
      </p:sp>
      <p:sp>
        <p:nvSpPr>
          <p:cNvPr id="5" name="TextBox 4">
            <a:extLst>
              <a:ext uri="{FF2B5EF4-FFF2-40B4-BE49-F238E27FC236}">
                <a16:creationId xmlns:a16="http://schemas.microsoft.com/office/drawing/2014/main" id="{0A3DA177-AAA6-C747-A532-94EF5F52383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80DA256F-1B39-D84D-ADC2-E026A1B4146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279F553-21CE-294B-AEC6-45ABDBAE9CB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40647842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12">
    <p:spTree>
      <p:nvGrpSpPr>
        <p:cNvPr id="1" name=""/>
        <p:cNvGrpSpPr/>
        <p:nvPr/>
      </p:nvGrpSpPr>
      <p:grpSpPr>
        <a:xfrm>
          <a:off x="0" y="0"/>
          <a:ext cx="0" cy="0"/>
          <a:chOff x="0" y="0"/>
          <a:chExt cx="0" cy="0"/>
        </a:xfrm>
      </p:grpSpPr>
      <p:sp>
        <p:nvSpPr>
          <p:cNvPr id="3" name="Freeform 9"/>
          <p:cNvSpPr>
            <a:spLocks noGrp="1" noEditPoints="1"/>
          </p:cNvSpPr>
          <p:nvPr>
            <p:ph type="pic" sz="quarter" idx="10"/>
          </p:nvPr>
        </p:nvSpPr>
        <p:spPr bwMode="auto">
          <a:xfrm>
            <a:off x="1610782" y="2576586"/>
            <a:ext cx="6363725" cy="6363727"/>
          </a:xfrm>
          <a:custGeom>
            <a:avLst/>
            <a:gdLst>
              <a:gd name="T0" fmla="*/ 1402 w 2805"/>
              <a:gd name="T1" fmla="*/ 0 h 2803"/>
              <a:gd name="T2" fmla="*/ 2805 w 2805"/>
              <a:gd name="T3" fmla="*/ 1401 h 2803"/>
              <a:gd name="T4" fmla="*/ 1402 w 2805"/>
              <a:gd name="T5" fmla="*/ 2803 h 2803"/>
              <a:gd name="T6" fmla="*/ 0 w 2805"/>
              <a:gd name="T7" fmla="*/ 1401 h 2803"/>
              <a:gd name="T8" fmla="*/ 1402 w 2805"/>
              <a:gd name="T9" fmla="*/ 0 h 2803"/>
              <a:gd name="T10" fmla="*/ 1402 w 2805"/>
              <a:gd name="T11" fmla="*/ 740 h 2803"/>
              <a:gd name="T12" fmla="*/ 2065 w 2805"/>
              <a:gd name="T13" fmla="*/ 1401 h 2803"/>
              <a:gd name="T14" fmla="*/ 1402 w 2805"/>
              <a:gd name="T15" fmla="*/ 2063 h 2803"/>
              <a:gd name="T16" fmla="*/ 741 w 2805"/>
              <a:gd name="T17" fmla="*/ 1401 h 2803"/>
              <a:gd name="T18" fmla="*/ 1402 w 2805"/>
              <a:gd name="T19" fmla="*/ 740 h 2803"/>
              <a:gd name="T20" fmla="*/ 1402 w 2805"/>
              <a:gd name="T21" fmla="*/ 655 h 2803"/>
              <a:gd name="T22" fmla="*/ 2150 w 2805"/>
              <a:gd name="T23" fmla="*/ 1401 h 2803"/>
              <a:gd name="T24" fmla="*/ 1402 w 2805"/>
              <a:gd name="T25" fmla="*/ 2148 h 2803"/>
              <a:gd name="T26" fmla="*/ 655 w 2805"/>
              <a:gd name="T27" fmla="*/ 1401 h 2803"/>
              <a:gd name="T28" fmla="*/ 1402 w 2805"/>
              <a:gd name="T29" fmla="*/ 655 h 2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05" h="2803">
                <a:moveTo>
                  <a:pt x="1402" y="0"/>
                </a:moveTo>
                <a:lnTo>
                  <a:pt x="2805" y="1401"/>
                </a:lnTo>
                <a:lnTo>
                  <a:pt x="1402" y="2803"/>
                </a:lnTo>
                <a:lnTo>
                  <a:pt x="0" y="1401"/>
                </a:lnTo>
                <a:lnTo>
                  <a:pt x="1402" y="0"/>
                </a:lnTo>
                <a:close/>
                <a:moveTo>
                  <a:pt x="1402" y="740"/>
                </a:moveTo>
                <a:lnTo>
                  <a:pt x="2065" y="1401"/>
                </a:lnTo>
                <a:lnTo>
                  <a:pt x="1402" y="2063"/>
                </a:lnTo>
                <a:lnTo>
                  <a:pt x="741" y="1401"/>
                </a:lnTo>
                <a:lnTo>
                  <a:pt x="1402" y="740"/>
                </a:lnTo>
                <a:close/>
                <a:moveTo>
                  <a:pt x="1402" y="655"/>
                </a:moveTo>
                <a:lnTo>
                  <a:pt x="2150" y="1401"/>
                </a:lnTo>
                <a:lnTo>
                  <a:pt x="1402" y="2148"/>
                </a:lnTo>
                <a:lnTo>
                  <a:pt x="655" y="1401"/>
                </a:lnTo>
                <a:lnTo>
                  <a:pt x="1402" y="655"/>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0858493-6897-1548-907D-4D138968EF4C}"/>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AFBB9B-B0AC-454F-8BB0-5BE56A30B5C9}"/>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6564731"/>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13">
    <p:spTree>
      <p:nvGrpSpPr>
        <p:cNvPr id="1" name=""/>
        <p:cNvGrpSpPr/>
        <p:nvPr/>
      </p:nvGrpSpPr>
      <p:grpSpPr>
        <a:xfrm>
          <a:off x="0" y="0"/>
          <a:ext cx="0" cy="0"/>
          <a:chOff x="0" y="0"/>
          <a:chExt cx="0" cy="0"/>
        </a:xfrm>
      </p:grpSpPr>
      <p:sp>
        <p:nvSpPr>
          <p:cNvPr id="3" name="Freeform 10"/>
          <p:cNvSpPr>
            <a:spLocks noGrp="1" noChangeAspect="1" noEditPoints="1"/>
          </p:cNvSpPr>
          <p:nvPr>
            <p:ph type="pic" sz="quarter" idx="10"/>
          </p:nvPr>
        </p:nvSpPr>
        <p:spPr bwMode="auto">
          <a:xfrm flipH="1">
            <a:off x="-1" y="0"/>
            <a:ext cx="14712019" cy="4511040"/>
          </a:xfrm>
          <a:custGeom>
            <a:avLst/>
            <a:gdLst>
              <a:gd name="T0" fmla="*/ 6457 w 7550"/>
              <a:gd name="T1" fmla="*/ 903 h 2315"/>
              <a:gd name="T2" fmla="*/ 6417 w 7550"/>
              <a:gd name="T3" fmla="*/ 1027 h 2315"/>
              <a:gd name="T4" fmla="*/ 6432 w 7550"/>
              <a:gd name="T5" fmla="*/ 1156 h 2315"/>
              <a:gd name="T6" fmla="*/ 6503 w 7550"/>
              <a:gd name="T7" fmla="*/ 1270 h 2315"/>
              <a:gd name="T8" fmla="*/ 6617 w 7550"/>
              <a:gd name="T9" fmla="*/ 1341 h 2315"/>
              <a:gd name="T10" fmla="*/ 6746 w 7550"/>
              <a:gd name="T11" fmla="*/ 1356 h 2315"/>
              <a:gd name="T12" fmla="*/ 6871 w 7550"/>
              <a:gd name="T13" fmla="*/ 1316 h 2315"/>
              <a:gd name="T14" fmla="*/ 4907 w 7550"/>
              <a:gd name="T15" fmla="*/ 1501 h 2315"/>
              <a:gd name="T16" fmla="*/ 4836 w 7550"/>
              <a:gd name="T17" fmla="*/ 1615 h 2315"/>
              <a:gd name="T18" fmla="*/ 4821 w 7550"/>
              <a:gd name="T19" fmla="*/ 1745 h 2315"/>
              <a:gd name="T20" fmla="*/ 4861 w 7550"/>
              <a:gd name="T21" fmla="*/ 1870 h 2315"/>
              <a:gd name="T22" fmla="*/ 4955 w 7550"/>
              <a:gd name="T23" fmla="*/ 1968 h 2315"/>
              <a:gd name="T24" fmla="*/ 5078 w 7550"/>
              <a:gd name="T25" fmla="*/ 2014 h 2315"/>
              <a:gd name="T26" fmla="*/ 5207 w 7550"/>
              <a:gd name="T27" fmla="*/ 2004 h 2315"/>
              <a:gd name="T28" fmla="*/ 5324 w 7550"/>
              <a:gd name="T29" fmla="*/ 1940 h 2315"/>
              <a:gd name="T30" fmla="*/ 3635 w 7550"/>
              <a:gd name="T31" fmla="*/ 1847 h 2315"/>
              <a:gd name="T32" fmla="*/ 3588 w 7550"/>
              <a:gd name="T33" fmla="*/ 1970 h 2315"/>
              <a:gd name="T34" fmla="*/ 3597 w 7550"/>
              <a:gd name="T35" fmla="*/ 2100 h 2315"/>
              <a:gd name="T36" fmla="*/ 3663 w 7550"/>
              <a:gd name="T37" fmla="*/ 2216 h 2315"/>
              <a:gd name="T38" fmla="*/ 3773 w 7550"/>
              <a:gd name="T39" fmla="*/ 2293 h 2315"/>
              <a:gd name="T40" fmla="*/ 3901 w 7550"/>
              <a:gd name="T41" fmla="*/ 2315 h 2315"/>
              <a:gd name="T42" fmla="*/ 4028 w 7550"/>
              <a:gd name="T43" fmla="*/ 2281 h 2315"/>
              <a:gd name="T44" fmla="*/ 4538 w 7550"/>
              <a:gd name="T45" fmla="*/ 0 h 2315"/>
              <a:gd name="T46" fmla="*/ 3395 w 7550"/>
              <a:gd name="T47" fmla="*/ 1176 h 2315"/>
              <a:gd name="T48" fmla="*/ 3373 w 7550"/>
              <a:gd name="T49" fmla="*/ 1305 h 2315"/>
              <a:gd name="T50" fmla="*/ 3407 w 7550"/>
              <a:gd name="T51" fmla="*/ 1431 h 2315"/>
              <a:gd name="T52" fmla="*/ 3496 w 7550"/>
              <a:gd name="T53" fmla="*/ 1535 h 2315"/>
              <a:gd name="T54" fmla="*/ 3616 w 7550"/>
              <a:gd name="T55" fmla="*/ 1587 h 2315"/>
              <a:gd name="T56" fmla="*/ 3747 w 7550"/>
              <a:gd name="T57" fmla="*/ 1584 h 2315"/>
              <a:gd name="T58" fmla="*/ 3866 w 7550"/>
              <a:gd name="T59" fmla="*/ 1525 h 2315"/>
              <a:gd name="T60" fmla="*/ 2175 w 7550"/>
              <a:gd name="T61" fmla="*/ 1432 h 2315"/>
              <a:gd name="T62" fmla="*/ 2122 w 7550"/>
              <a:gd name="T63" fmla="*/ 1553 h 2315"/>
              <a:gd name="T64" fmla="*/ 2125 w 7550"/>
              <a:gd name="T65" fmla="*/ 1682 h 2315"/>
              <a:gd name="T66" fmla="*/ 2184 w 7550"/>
              <a:gd name="T67" fmla="*/ 1801 h 2315"/>
              <a:gd name="T68" fmla="*/ 2291 w 7550"/>
              <a:gd name="T69" fmla="*/ 1885 h 2315"/>
              <a:gd name="T70" fmla="*/ 2418 w 7550"/>
              <a:gd name="T71" fmla="*/ 1913 h 2315"/>
              <a:gd name="T72" fmla="*/ 2546 w 7550"/>
              <a:gd name="T73" fmla="*/ 1885 h 2315"/>
              <a:gd name="T74" fmla="*/ 3522 w 7550"/>
              <a:gd name="T75" fmla="*/ 0 h 2315"/>
              <a:gd name="T76" fmla="*/ 1012 w 7550"/>
              <a:gd name="T77" fmla="*/ 1680 h 2315"/>
              <a:gd name="T78" fmla="*/ 983 w 7550"/>
              <a:gd name="T79" fmla="*/ 1807 h 2315"/>
              <a:gd name="T80" fmla="*/ 1012 w 7550"/>
              <a:gd name="T81" fmla="*/ 1935 h 2315"/>
              <a:gd name="T82" fmla="*/ 1094 w 7550"/>
              <a:gd name="T83" fmla="*/ 2043 h 2315"/>
              <a:gd name="T84" fmla="*/ 1213 w 7550"/>
              <a:gd name="T85" fmla="*/ 2101 h 2315"/>
              <a:gd name="T86" fmla="*/ 1343 w 7550"/>
              <a:gd name="T87" fmla="*/ 2104 h 2315"/>
              <a:gd name="T88" fmla="*/ 1465 w 7550"/>
              <a:gd name="T89" fmla="*/ 2052 h 2315"/>
              <a:gd name="T90" fmla="*/ 67 w 7550"/>
              <a:gd name="T91" fmla="*/ 1664 h 2315"/>
              <a:gd name="T92" fmla="*/ 9 w 7550"/>
              <a:gd name="T93" fmla="*/ 1783 h 2315"/>
              <a:gd name="T94" fmla="*/ 6 w 7550"/>
              <a:gd name="T95" fmla="*/ 1913 h 2315"/>
              <a:gd name="T96" fmla="*/ 58 w 7550"/>
              <a:gd name="T97" fmla="*/ 2034 h 2315"/>
              <a:gd name="T98" fmla="*/ 161 w 7550"/>
              <a:gd name="T99" fmla="*/ 2122 h 2315"/>
              <a:gd name="T100" fmla="*/ 288 w 7550"/>
              <a:gd name="T101" fmla="*/ 2156 h 2315"/>
              <a:gd name="T102" fmla="*/ 417 w 7550"/>
              <a:gd name="T103" fmla="*/ 2135 h 2315"/>
              <a:gd name="T104" fmla="*/ 2585 w 7550"/>
              <a:gd name="T105" fmla="*/ 0 h 2315"/>
              <a:gd name="T106" fmla="*/ 100 w 7550"/>
              <a:gd name="T107" fmla="*/ 712 h 2315"/>
              <a:gd name="T108" fmla="*/ 66 w 7550"/>
              <a:gd name="T109" fmla="*/ 839 h 2315"/>
              <a:gd name="T110" fmla="*/ 88 w 7550"/>
              <a:gd name="T111" fmla="*/ 968 h 2315"/>
              <a:gd name="T112" fmla="*/ 166 w 7550"/>
              <a:gd name="T113" fmla="*/ 1078 h 2315"/>
              <a:gd name="T114" fmla="*/ 282 w 7550"/>
              <a:gd name="T115" fmla="*/ 1143 h 2315"/>
              <a:gd name="T116" fmla="*/ 412 w 7550"/>
              <a:gd name="T117" fmla="*/ 1152 h 2315"/>
              <a:gd name="T118" fmla="*/ 534 w 7550"/>
              <a:gd name="T119" fmla="*/ 1106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50" h="2315">
                <a:moveTo>
                  <a:pt x="7550" y="651"/>
                </a:moveTo>
                <a:lnTo>
                  <a:pt x="7550" y="0"/>
                </a:lnTo>
                <a:lnTo>
                  <a:pt x="7346" y="0"/>
                </a:lnTo>
                <a:lnTo>
                  <a:pt x="6503" y="842"/>
                </a:lnTo>
                <a:lnTo>
                  <a:pt x="6492" y="853"/>
                </a:lnTo>
                <a:lnTo>
                  <a:pt x="6482" y="865"/>
                </a:lnTo>
                <a:lnTo>
                  <a:pt x="6473" y="877"/>
                </a:lnTo>
                <a:lnTo>
                  <a:pt x="6465" y="890"/>
                </a:lnTo>
                <a:lnTo>
                  <a:pt x="6457" y="903"/>
                </a:lnTo>
                <a:lnTo>
                  <a:pt x="6450" y="916"/>
                </a:lnTo>
                <a:lnTo>
                  <a:pt x="6443" y="929"/>
                </a:lnTo>
                <a:lnTo>
                  <a:pt x="6437" y="942"/>
                </a:lnTo>
                <a:lnTo>
                  <a:pt x="6432" y="956"/>
                </a:lnTo>
                <a:lnTo>
                  <a:pt x="6428" y="970"/>
                </a:lnTo>
                <a:lnTo>
                  <a:pt x="6424" y="984"/>
                </a:lnTo>
                <a:lnTo>
                  <a:pt x="6421" y="998"/>
                </a:lnTo>
                <a:lnTo>
                  <a:pt x="6418" y="1012"/>
                </a:lnTo>
                <a:lnTo>
                  <a:pt x="6417" y="1027"/>
                </a:lnTo>
                <a:lnTo>
                  <a:pt x="6416" y="1042"/>
                </a:lnTo>
                <a:lnTo>
                  <a:pt x="6415" y="1057"/>
                </a:lnTo>
                <a:lnTo>
                  <a:pt x="6416" y="1071"/>
                </a:lnTo>
                <a:lnTo>
                  <a:pt x="6417" y="1085"/>
                </a:lnTo>
                <a:lnTo>
                  <a:pt x="6418" y="1100"/>
                </a:lnTo>
                <a:lnTo>
                  <a:pt x="6421" y="1114"/>
                </a:lnTo>
                <a:lnTo>
                  <a:pt x="6424" y="1128"/>
                </a:lnTo>
                <a:lnTo>
                  <a:pt x="6428" y="1142"/>
                </a:lnTo>
                <a:lnTo>
                  <a:pt x="6432" y="1156"/>
                </a:lnTo>
                <a:lnTo>
                  <a:pt x="6437" y="1170"/>
                </a:lnTo>
                <a:lnTo>
                  <a:pt x="6443" y="1183"/>
                </a:lnTo>
                <a:lnTo>
                  <a:pt x="6450" y="1196"/>
                </a:lnTo>
                <a:lnTo>
                  <a:pt x="6457" y="1210"/>
                </a:lnTo>
                <a:lnTo>
                  <a:pt x="6465" y="1223"/>
                </a:lnTo>
                <a:lnTo>
                  <a:pt x="6473" y="1235"/>
                </a:lnTo>
                <a:lnTo>
                  <a:pt x="6482" y="1247"/>
                </a:lnTo>
                <a:lnTo>
                  <a:pt x="6492" y="1259"/>
                </a:lnTo>
                <a:lnTo>
                  <a:pt x="6503" y="1270"/>
                </a:lnTo>
                <a:lnTo>
                  <a:pt x="6514" y="1281"/>
                </a:lnTo>
                <a:lnTo>
                  <a:pt x="6526" y="1291"/>
                </a:lnTo>
                <a:lnTo>
                  <a:pt x="6538" y="1300"/>
                </a:lnTo>
                <a:lnTo>
                  <a:pt x="6550" y="1308"/>
                </a:lnTo>
                <a:lnTo>
                  <a:pt x="6564" y="1316"/>
                </a:lnTo>
                <a:lnTo>
                  <a:pt x="6577" y="1324"/>
                </a:lnTo>
                <a:lnTo>
                  <a:pt x="6590" y="1330"/>
                </a:lnTo>
                <a:lnTo>
                  <a:pt x="6603" y="1336"/>
                </a:lnTo>
                <a:lnTo>
                  <a:pt x="6617" y="1341"/>
                </a:lnTo>
                <a:lnTo>
                  <a:pt x="6631" y="1345"/>
                </a:lnTo>
                <a:lnTo>
                  <a:pt x="6645" y="1349"/>
                </a:lnTo>
                <a:lnTo>
                  <a:pt x="6659" y="1352"/>
                </a:lnTo>
                <a:lnTo>
                  <a:pt x="6673" y="1355"/>
                </a:lnTo>
                <a:lnTo>
                  <a:pt x="6688" y="1356"/>
                </a:lnTo>
                <a:lnTo>
                  <a:pt x="6702" y="1357"/>
                </a:lnTo>
                <a:lnTo>
                  <a:pt x="6717" y="1358"/>
                </a:lnTo>
                <a:lnTo>
                  <a:pt x="6732" y="1357"/>
                </a:lnTo>
                <a:lnTo>
                  <a:pt x="6746" y="1356"/>
                </a:lnTo>
                <a:lnTo>
                  <a:pt x="6761" y="1355"/>
                </a:lnTo>
                <a:lnTo>
                  <a:pt x="6775" y="1352"/>
                </a:lnTo>
                <a:lnTo>
                  <a:pt x="6789" y="1349"/>
                </a:lnTo>
                <a:lnTo>
                  <a:pt x="6803" y="1345"/>
                </a:lnTo>
                <a:lnTo>
                  <a:pt x="6817" y="1341"/>
                </a:lnTo>
                <a:lnTo>
                  <a:pt x="6831" y="1336"/>
                </a:lnTo>
                <a:lnTo>
                  <a:pt x="6844" y="1330"/>
                </a:lnTo>
                <a:lnTo>
                  <a:pt x="6858" y="1324"/>
                </a:lnTo>
                <a:lnTo>
                  <a:pt x="6871" y="1316"/>
                </a:lnTo>
                <a:lnTo>
                  <a:pt x="6884" y="1308"/>
                </a:lnTo>
                <a:lnTo>
                  <a:pt x="6896" y="1300"/>
                </a:lnTo>
                <a:lnTo>
                  <a:pt x="6908" y="1291"/>
                </a:lnTo>
                <a:lnTo>
                  <a:pt x="6920" y="1281"/>
                </a:lnTo>
                <a:lnTo>
                  <a:pt x="6931" y="1270"/>
                </a:lnTo>
                <a:lnTo>
                  <a:pt x="7550" y="651"/>
                </a:lnTo>
                <a:close/>
                <a:moveTo>
                  <a:pt x="7265" y="0"/>
                </a:moveTo>
                <a:lnTo>
                  <a:pt x="6409" y="0"/>
                </a:lnTo>
                <a:lnTo>
                  <a:pt x="4907" y="1501"/>
                </a:lnTo>
                <a:lnTo>
                  <a:pt x="4897" y="1512"/>
                </a:lnTo>
                <a:lnTo>
                  <a:pt x="4887" y="1524"/>
                </a:lnTo>
                <a:lnTo>
                  <a:pt x="4878" y="1537"/>
                </a:lnTo>
                <a:lnTo>
                  <a:pt x="4869" y="1549"/>
                </a:lnTo>
                <a:lnTo>
                  <a:pt x="4861" y="1562"/>
                </a:lnTo>
                <a:lnTo>
                  <a:pt x="4854" y="1575"/>
                </a:lnTo>
                <a:lnTo>
                  <a:pt x="4847" y="1588"/>
                </a:lnTo>
                <a:lnTo>
                  <a:pt x="4842" y="1601"/>
                </a:lnTo>
                <a:lnTo>
                  <a:pt x="4836" y="1615"/>
                </a:lnTo>
                <a:lnTo>
                  <a:pt x="4832" y="1629"/>
                </a:lnTo>
                <a:lnTo>
                  <a:pt x="4828" y="1643"/>
                </a:lnTo>
                <a:lnTo>
                  <a:pt x="4825" y="1657"/>
                </a:lnTo>
                <a:lnTo>
                  <a:pt x="4823" y="1671"/>
                </a:lnTo>
                <a:lnTo>
                  <a:pt x="4821" y="1686"/>
                </a:lnTo>
                <a:lnTo>
                  <a:pt x="4820" y="1701"/>
                </a:lnTo>
                <a:lnTo>
                  <a:pt x="4820" y="1716"/>
                </a:lnTo>
                <a:lnTo>
                  <a:pt x="4820" y="1730"/>
                </a:lnTo>
                <a:lnTo>
                  <a:pt x="4821" y="1745"/>
                </a:lnTo>
                <a:lnTo>
                  <a:pt x="4823" y="1759"/>
                </a:lnTo>
                <a:lnTo>
                  <a:pt x="4825" y="1773"/>
                </a:lnTo>
                <a:lnTo>
                  <a:pt x="4828" y="1787"/>
                </a:lnTo>
                <a:lnTo>
                  <a:pt x="4832" y="1801"/>
                </a:lnTo>
                <a:lnTo>
                  <a:pt x="4836" y="1815"/>
                </a:lnTo>
                <a:lnTo>
                  <a:pt x="4842" y="1829"/>
                </a:lnTo>
                <a:lnTo>
                  <a:pt x="4847" y="1842"/>
                </a:lnTo>
                <a:lnTo>
                  <a:pt x="4854" y="1857"/>
                </a:lnTo>
                <a:lnTo>
                  <a:pt x="4861" y="1870"/>
                </a:lnTo>
                <a:lnTo>
                  <a:pt x="4869" y="1882"/>
                </a:lnTo>
                <a:lnTo>
                  <a:pt x="4878" y="1894"/>
                </a:lnTo>
                <a:lnTo>
                  <a:pt x="4887" y="1906"/>
                </a:lnTo>
                <a:lnTo>
                  <a:pt x="4897" y="1918"/>
                </a:lnTo>
                <a:lnTo>
                  <a:pt x="4907" y="1929"/>
                </a:lnTo>
                <a:lnTo>
                  <a:pt x="4919" y="1940"/>
                </a:lnTo>
                <a:lnTo>
                  <a:pt x="4930" y="1950"/>
                </a:lnTo>
                <a:lnTo>
                  <a:pt x="4942" y="1959"/>
                </a:lnTo>
                <a:lnTo>
                  <a:pt x="4955" y="1968"/>
                </a:lnTo>
                <a:lnTo>
                  <a:pt x="4968" y="1975"/>
                </a:lnTo>
                <a:lnTo>
                  <a:pt x="4981" y="1983"/>
                </a:lnTo>
                <a:lnTo>
                  <a:pt x="4994" y="1989"/>
                </a:lnTo>
                <a:lnTo>
                  <a:pt x="5008" y="1995"/>
                </a:lnTo>
                <a:lnTo>
                  <a:pt x="5021" y="2000"/>
                </a:lnTo>
                <a:lnTo>
                  <a:pt x="5035" y="2004"/>
                </a:lnTo>
                <a:lnTo>
                  <a:pt x="5049" y="2008"/>
                </a:lnTo>
                <a:lnTo>
                  <a:pt x="5063" y="2011"/>
                </a:lnTo>
                <a:lnTo>
                  <a:pt x="5078" y="2014"/>
                </a:lnTo>
                <a:lnTo>
                  <a:pt x="5092" y="2015"/>
                </a:lnTo>
                <a:lnTo>
                  <a:pt x="5107" y="2016"/>
                </a:lnTo>
                <a:lnTo>
                  <a:pt x="5122" y="2018"/>
                </a:lnTo>
                <a:lnTo>
                  <a:pt x="5136" y="2016"/>
                </a:lnTo>
                <a:lnTo>
                  <a:pt x="5151" y="2015"/>
                </a:lnTo>
                <a:lnTo>
                  <a:pt x="5165" y="2014"/>
                </a:lnTo>
                <a:lnTo>
                  <a:pt x="5179" y="2011"/>
                </a:lnTo>
                <a:lnTo>
                  <a:pt x="5193" y="2008"/>
                </a:lnTo>
                <a:lnTo>
                  <a:pt x="5207" y="2004"/>
                </a:lnTo>
                <a:lnTo>
                  <a:pt x="5221" y="2000"/>
                </a:lnTo>
                <a:lnTo>
                  <a:pt x="5235" y="1995"/>
                </a:lnTo>
                <a:lnTo>
                  <a:pt x="5249" y="1989"/>
                </a:lnTo>
                <a:lnTo>
                  <a:pt x="5263" y="1983"/>
                </a:lnTo>
                <a:lnTo>
                  <a:pt x="5276" y="1975"/>
                </a:lnTo>
                <a:lnTo>
                  <a:pt x="5288" y="1968"/>
                </a:lnTo>
                <a:lnTo>
                  <a:pt x="5301" y="1959"/>
                </a:lnTo>
                <a:lnTo>
                  <a:pt x="5313" y="1950"/>
                </a:lnTo>
                <a:lnTo>
                  <a:pt x="5324" y="1940"/>
                </a:lnTo>
                <a:lnTo>
                  <a:pt x="5335" y="1929"/>
                </a:lnTo>
                <a:lnTo>
                  <a:pt x="7265" y="0"/>
                </a:lnTo>
                <a:close/>
                <a:moveTo>
                  <a:pt x="6330" y="0"/>
                </a:moveTo>
                <a:lnTo>
                  <a:pt x="5474" y="0"/>
                </a:lnTo>
                <a:lnTo>
                  <a:pt x="3673" y="1800"/>
                </a:lnTo>
                <a:lnTo>
                  <a:pt x="3663" y="1811"/>
                </a:lnTo>
                <a:lnTo>
                  <a:pt x="3653" y="1822"/>
                </a:lnTo>
                <a:lnTo>
                  <a:pt x="3644" y="1834"/>
                </a:lnTo>
                <a:lnTo>
                  <a:pt x="3635" y="1847"/>
                </a:lnTo>
                <a:lnTo>
                  <a:pt x="3626" y="1860"/>
                </a:lnTo>
                <a:lnTo>
                  <a:pt x="3619" y="1873"/>
                </a:lnTo>
                <a:lnTo>
                  <a:pt x="3613" y="1886"/>
                </a:lnTo>
                <a:lnTo>
                  <a:pt x="3607" y="1900"/>
                </a:lnTo>
                <a:lnTo>
                  <a:pt x="3602" y="1914"/>
                </a:lnTo>
                <a:lnTo>
                  <a:pt x="3597" y="1927"/>
                </a:lnTo>
                <a:lnTo>
                  <a:pt x="3593" y="1941"/>
                </a:lnTo>
                <a:lnTo>
                  <a:pt x="3590" y="1956"/>
                </a:lnTo>
                <a:lnTo>
                  <a:pt x="3588" y="1970"/>
                </a:lnTo>
                <a:lnTo>
                  <a:pt x="3586" y="1984"/>
                </a:lnTo>
                <a:lnTo>
                  <a:pt x="3585" y="1999"/>
                </a:lnTo>
                <a:lnTo>
                  <a:pt x="3585" y="2013"/>
                </a:lnTo>
                <a:lnTo>
                  <a:pt x="3585" y="2029"/>
                </a:lnTo>
                <a:lnTo>
                  <a:pt x="3586" y="2043"/>
                </a:lnTo>
                <a:lnTo>
                  <a:pt x="3588" y="2057"/>
                </a:lnTo>
                <a:lnTo>
                  <a:pt x="3590" y="2072"/>
                </a:lnTo>
                <a:lnTo>
                  <a:pt x="3593" y="2086"/>
                </a:lnTo>
                <a:lnTo>
                  <a:pt x="3597" y="2100"/>
                </a:lnTo>
                <a:lnTo>
                  <a:pt x="3602" y="2114"/>
                </a:lnTo>
                <a:lnTo>
                  <a:pt x="3607" y="2127"/>
                </a:lnTo>
                <a:lnTo>
                  <a:pt x="3613" y="2141"/>
                </a:lnTo>
                <a:lnTo>
                  <a:pt x="3619" y="2154"/>
                </a:lnTo>
                <a:lnTo>
                  <a:pt x="3626" y="2167"/>
                </a:lnTo>
                <a:lnTo>
                  <a:pt x="3635" y="2181"/>
                </a:lnTo>
                <a:lnTo>
                  <a:pt x="3644" y="2193"/>
                </a:lnTo>
                <a:lnTo>
                  <a:pt x="3653" y="2205"/>
                </a:lnTo>
                <a:lnTo>
                  <a:pt x="3663" y="2216"/>
                </a:lnTo>
                <a:lnTo>
                  <a:pt x="3673" y="2228"/>
                </a:lnTo>
                <a:lnTo>
                  <a:pt x="3685" y="2238"/>
                </a:lnTo>
                <a:lnTo>
                  <a:pt x="3696" y="2248"/>
                </a:lnTo>
                <a:lnTo>
                  <a:pt x="3708" y="2257"/>
                </a:lnTo>
                <a:lnTo>
                  <a:pt x="3720" y="2266"/>
                </a:lnTo>
                <a:lnTo>
                  <a:pt x="3733" y="2274"/>
                </a:lnTo>
                <a:lnTo>
                  <a:pt x="3746" y="2281"/>
                </a:lnTo>
                <a:lnTo>
                  <a:pt x="3759" y="2287"/>
                </a:lnTo>
                <a:lnTo>
                  <a:pt x="3773" y="2293"/>
                </a:lnTo>
                <a:lnTo>
                  <a:pt x="3787" y="2298"/>
                </a:lnTo>
                <a:lnTo>
                  <a:pt x="3801" y="2303"/>
                </a:lnTo>
                <a:lnTo>
                  <a:pt x="3815" y="2307"/>
                </a:lnTo>
                <a:lnTo>
                  <a:pt x="3829" y="2310"/>
                </a:lnTo>
                <a:lnTo>
                  <a:pt x="3844" y="2312"/>
                </a:lnTo>
                <a:lnTo>
                  <a:pt x="3858" y="2314"/>
                </a:lnTo>
                <a:lnTo>
                  <a:pt x="3872" y="2315"/>
                </a:lnTo>
                <a:lnTo>
                  <a:pt x="3887" y="2315"/>
                </a:lnTo>
                <a:lnTo>
                  <a:pt x="3901" y="2315"/>
                </a:lnTo>
                <a:lnTo>
                  <a:pt x="3916" y="2314"/>
                </a:lnTo>
                <a:lnTo>
                  <a:pt x="3931" y="2312"/>
                </a:lnTo>
                <a:lnTo>
                  <a:pt x="3945" y="2310"/>
                </a:lnTo>
                <a:lnTo>
                  <a:pt x="3960" y="2307"/>
                </a:lnTo>
                <a:lnTo>
                  <a:pt x="3974" y="2303"/>
                </a:lnTo>
                <a:lnTo>
                  <a:pt x="3987" y="2298"/>
                </a:lnTo>
                <a:lnTo>
                  <a:pt x="4001" y="2293"/>
                </a:lnTo>
                <a:lnTo>
                  <a:pt x="4015" y="2287"/>
                </a:lnTo>
                <a:lnTo>
                  <a:pt x="4028" y="2281"/>
                </a:lnTo>
                <a:lnTo>
                  <a:pt x="4041" y="2274"/>
                </a:lnTo>
                <a:lnTo>
                  <a:pt x="4053" y="2266"/>
                </a:lnTo>
                <a:lnTo>
                  <a:pt x="4066" y="2257"/>
                </a:lnTo>
                <a:lnTo>
                  <a:pt x="4079" y="2248"/>
                </a:lnTo>
                <a:lnTo>
                  <a:pt x="4090" y="2238"/>
                </a:lnTo>
                <a:lnTo>
                  <a:pt x="4101" y="2228"/>
                </a:lnTo>
                <a:lnTo>
                  <a:pt x="6330" y="0"/>
                </a:lnTo>
                <a:close/>
                <a:moveTo>
                  <a:pt x="5394" y="0"/>
                </a:moveTo>
                <a:lnTo>
                  <a:pt x="4538" y="0"/>
                </a:lnTo>
                <a:lnTo>
                  <a:pt x="3460" y="1077"/>
                </a:lnTo>
                <a:lnTo>
                  <a:pt x="3450" y="1088"/>
                </a:lnTo>
                <a:lnTo>
                  <a:pt x="3440" y="1100"/>
                </a:lnTo>
                <a:lnTo>
                  <a:pt x="3431" y="1112"/>
                </a:lnTo>
                <a:lnTo>
                  <a:pt x="3422" y="1124"/>
                </a:lnTo>
                <a:lnTo>
                  <a:pt x="3414" y="1137"/>
                </a:lnTo>
                <a:lnTo>
                  <a:pt x="3407" y="1150"/>
                </a:lnTo>
                <a:lnTo>
                  <a:pt x="3400" y="1163"/>
                </a:lnTo>
                <a:lnTo>
                  <a:pt x="3395" y="1176"/>
                </a:lnTo>
                <a:lnTo>
                  <a:pt x="3390" y="1190"/>
                </a:lnTo>
                <a:lnTo>
                  <a:pt x="3385" y="1205"/>
                </a:lnTo>
                <a:lnTo>
                  <a:pt x="3381" y="1219"/>
                </a:lnTo>
                <a:lnTo>
                  <a:pt x="3378" y="1233"/>
                </a:lnTo>
                <a:lnTo>
                  <a:pt x="3376" y="1247"/>
                </a:lnTo>
                <a:lnTo>
                  <a:pt x="3374" y="1262"/>
                </a:lnTo>
                <a:lnTo>
                  <a:pt x="3373" y="1276"/>
                </a:lnTo>
                <a:lnTo>
                  <a:pt x="3373" y="1291"/>
                </a:lnTo>
                <a:lnTo>
                  <a:pt x="3373" y="1305"/>
                </a:lnTo>
                <a:lnTo>
                  <a:pt x="3374" y="1319"/>
                </a:lnTo>
                <a:lnTo>
                  <a:pt x="3376" y="1334"/>
                </a:lnTo>
                <a:lnTo>
                  <a:pt x="3378" y="1348"/>
                </a:lnTo>
                <a:lnTo>
                  <a:pt x="3381" y="1362"/>
                </a:lnTo>
                <a:lnTo>
                  <a:pt x="3385" y="1377"/>
                </a:lnTo>
                <a:lnTo>
                  <a:pt x="3390" y="1391"/>
                </a:lnTo>
                <a:lnTo>
                  <a:pt x="3395" y="1405"/>
                </a:lnTo>
                <a:lnTo>
                  <a:pt x="3400" y="1418"/>
                </a:lnTo>
                <a:lnTo>
                  <a:pt x="3407" y="1431"/>
                </a:lnTo>
                <a:lnTo>
                  <a:pt x="3414" y="1444"/>
                </a:lnTo>
                <a:lnTo>
                  <a:pt x="3422" y="1457"/>
                </a:lnTo>
                <a:lnTo>
                  <a:pt x="3431" y="1469"/>
                </a:lnTo>
                <a:lnTo>
                  <a:pt x="3440" y="1481"/>
                </a:lnTo>
                <a:lnTo>
                  <a:pt x="3450" y="1493"/>
                </a:lnTo>
                <a:lnTo>
                  <a:pt x="3460" y="1504"/>
                </a:lnTo>
                <a:lnTo>
                  <a:pt x="3472" y="1515"/>
                </a:lnTo>
                <a:lnTo>
                  <a:pt x="3483" y="1525"/>
                </a:lnTo>
                <a:lnTo>
                  <a:pt x="3496" y="1535"/>
                </a:lnTo>
                <a:lnTo>
                  <a:pt x="3508" y="1543"/>
                </a:lnTo>
                <a:lnTo>
                  <a:pt x="3521" y="1551"/>
                </a:lnTo>
                <a:lnTo>
                  <a:pt x="3534" y="1558"/>
                </a:lnTo>
                <a:lnTo>
                  <a:pt x="3547" y="1565"/>
                </a:lnTo>
                <a:lnTo>
                  <a:pt x="3561" y="1571"/>
                </a:lnTo>
                <a:lnTo>
                  <a:pt x="3574" y="1576"/>
                </a:lnTo>
                <a:lnTo>
                  <a:pt x="3588" y="1580"/>
                </a:lnTo>
                <a:lnTo>
                  <a:pt x="3602" y="1584"/>
                </a:lnTo>
                <a:lnTo>
                  <a:pt x="3616" y="1587"/>
                </a:lnTo>
                <a:lnTo>
                  <a:pt x="3632" y="1590"/>
                </a:lnTo>
                <a:lnTo>
                  <a:pt x="3646" y="1591"/>
                </a:lnTo>
                <a:lnTo>
                  <a:pt x="3660" y="1592"/>
                </a:lnTo>
                <a:lnTo>
                  <a:pt x="3675" y="1593"/>
                </a:lnTo>
                <a:lnTo>
                  <a:pt x="3689" y="1592"/>
                </a:lnTo>
                <a:lnTo>
                  <a:pt x="3704" y="1591"/>
                </a:lnTo>
                <a:lnTo>
                  <a:pt x="3718" y="1590"/>
                </a:lnTo>
                <a:lnTo>
                  <a:pt x="3732" y="1587"/>
                </a:lnTo>
                <a:lnTo>
                  <a:pt x="3747" y="1584"/>
                </a:lnTo>
                <a:lnTo>
                  <a:pt x="3761" y="1580"/>
                </a:lnTo>
                <a:lnTo>
                  <a:pt x="3774" y="1576"/>
                </a:lnTo>
                <a:lnTo>
                  <a:pt x="3789" y="1571"/>
                </a:lnTo>
                <a:lnTo>
                  <a:pt x="3803" y="1565"/>
                </a:lnTo>
                <a:lnTo>
                  <a:pt x="3816" y="1558"/>
                </a:lnTo>
                <a:lnTo>
                  <a:pt x="3829" y="1551"/>
                </a:lnTo>
                <a:lnTo>
                  <a:pt x="3841" y="1543"/>
                </a:lnTo>
                <a:lnTo>
                  <a:pt x="3854" y="1535"/>
                </a:lnTo>
                <a:lnTo>
                  <a:pt x="3866" y="1525"/>
                </a:lnTo>
                <a:lnTo>
                  <a:pt x="3877" y="1515"/>
                </a:lnTo>
                <a:lnTo>
                  <a:pt x="3888" y="1504"/>
                </a:lnTo>
                <a:lnTo>
                  <a:pt x="5394" y="0"/>
                </a:lnTo>
                <a:close/>
                <a:moveTo>
                  <a:pt x="4457" y="0"/>
                </a:moveTo>
                <a:lnTo>
                  <a:pt x="3602" y="0"/>
                </a:lnTo>
                <a:lnTo>
                  <a:pt x="2205" y="1397"/>
                </a:lnTo>
                <a:lnTo>
                  <a:pt x="2194" y="1408"/>
                </a:lnTo>
                <a:lnTo>
                  <a:pt x="2184" y="1420"/>
                </a:lnTo>
                <a:lnTo>
                  <a:pt x="2175" y="1432"/>
                </a:lnTo>
                <a:lnTo>
                  <a:pt x="2165" y="1444"/>
                </a:lnTo>
                <a:lnTo>
                  <a:pt x="2157" y="1457"/>
                </a:lnTo>
                <a:lnTo>
                  <a:pt x="2150" y="1470"/>
                </a:lnTo>
                <a:lnTo>
                  <a:pt x="2144" y="1483"/>
                </a:lnTo>
                <a:lnTo>
                  <a:pt x="2138" y="1497"/>
                </a:lnTo>
                <a:lnTo>
                  <a:pt x="2133" y="1510"/>
                </a:lnTo>
                <a:lnTo>
                  <a:pt x="2128" y="1524"/>
                </a:lnTo>
                <a:lnTo>
                  <a:pt x="2125" y="1539"/>
                </a:lnTo>
                <a:lnTo>
                  <a:pt x="2122" y="1553"/>
                </a:lnTo>
                <a:lnTo>
                  <a:pt x="2119" y="1568"/>
                </a:lnTo>
                <a:lnTo>
                  <a:pt x="2117" y="1582"/>
                </a:lnTo>
                <a:lnTo>
                  <a:pt x="2116" y="1596"/>
                </a:lnTo>
                <a:lnTo>
                  <a:pt x="2116" y="1611"/>
                </a:lnTo>
                <a:lnTo>
                  <a:pt x="2116" y="1625"/>
                </a:lnTo>
                <a:lnTo>
                  <a:pt x="2117" y="1640"/>
                </a:lnTo>
                <a:lnTo>
                  <a:pt x="2119" y="1654"/>
                </a:lnTo>
                <a:lnTo>
                  <a:pt x="2122" y="1668"/>
                </a:lnTo>
                <a:lnTo>
                  <a:pt x="2125" y="1682"/>
                </a:lnTo>
                <a:lnTo>
                  <a:pt x="2128" y="1697"/>
                </a:lnTo>
                <a:lnTo>
                  <a:pt x="2133" y="1711"/>
                </a:lnTo>
                <a:lnTo>
                  <a:pt x="2138" y="1725"/>
                </a:lnTo>
                <a:lnTo>
                  <a:pt x="2144" y="1738"/>
                </a:lnTo>
                <a:lnTo>
                  <a:pt x="2150" y="1752"/>
                </a:lnTo>
                <a:lnTo>
                  <a:pt x="2157" y="1765"/>
                </a:lnTo>
                <a:lnTo>
                  <a:pt x="2165" y="1777"/>
                </a:lnTo>
                <a:lnTo>
                  <a:pt x="2175" y="1789"/>
                </a:lnTo>
                <a:lnTo>
                  <a:pt x="2184" y="1801"/>
                </a:lnTo>
                <a:lnTo>
                  <a:pt x="2194" y="1813"/>
                </a:lnTo>
                <a:lnTo>
                  <a:pt x="2205" y="1824"/>
                </a:lnTo>
                <a:lnTo>
                  <a:pt x="2216" y="1835"/>
                </a:lnTo>
                <a:lnTo>
                  <a:pt x="2227" y="1845"/>
                </a:lnTo>
                <a:lnTo>
                  <a:pt x="2239" y="1855"/>
                </a:lnTo>
                <a:lnTo>
                  <a:pt x="2252" y="1864"/>
                </a:lnTo>
                <a:lnTo>
                  <a:pt x="2264" y="1871"/>
                </a:lnTo>
                <a:lnTo>
                  <a:pt x="2277" y="1879"/>
                </a:lnTo>
                <a:lnTo>
                  <a:pt x="2291" y="1885"/>
                </a:lnTo>
                <a:lnTo>
                  <a:pt x="2304" y="1891"/>
                </a:lnTo>
                <a:lnTo>
                  <a:pt x="2319" y="1896"/>
                </a:lnTo>
                <a:lnTo>
                  <a:pt x="2333" y="1901"/>
                </a:lnTo>
                <a:lnTo>
                  <a:pt x="2347" y="1904"/>
                </a:lnTo>
                <a:lnTo>
                  <a:pt x="2361" y="1907"/>
                </a:lnTo>
                <a:lnTo>
                  <a:pt x="2375" y="1910"/>
                </a:lnTo>
                <a:lnTo>
                  <a:pt x="2389" y="1911"/>
                </a:lnTo>
                <a:lnTo>
                  <a:pt x="2404" y="1913"/>
                </a:lnTo>
                <a:lnTo>
                  <a:pt x="2418" y="1913"/>
                </a:lnTo>
                <a:lnTo>
                  <a:pt x="2433" y="1913"/>
                </a:lnTo>
                <a:lnTo>
                  <a:pt x="2447" y="1911"/>
                </a:lnTo>
                <a:lnTo>
                  <a:pt x="2462" y="1910"/>
                </a:lnTo>
                <a:lnTo>
                  <a:pt x="2477" y="1907"/>
                </a:lnTo>
                <a:lnTo>
                  <a:pt x="2491" y="1904"/>
                </a:lnTo>
                <a:lnTo>
                  <a:pt x="2505" y="1901"/>
                </a:lnTo>
                <a:lnTo>
                  <a:pt x="2519" y="1896"/>
                </a:lnTo>
                <a:lnTo>
                  <a:pt x="2532" y="1891"/>
                </a:lnTo>
                <a:lnTo>
                  <a:pt x="2546" y="1885"/>
                </a:lnTo>
                <a:lnTo>
                  <a:pt x="2559" y="1879"/>
                </a:lnTo>
                <a:lnTo>
                  <a:pt x="2572" y="1871"/>
                </a:lnTo>
                <a:lnTo>
                  <a:pt x="2585" y="1864"/>
                </a:lnTo>
                <a:lnTo>
                  <a:pt x="2597" y="1855"/>
                </a:lnTo>
                <a:lnTo>
                  <a:pt x="2610" y="1845"/>
                </a:lnTo>
                <a:lnTo>
                  <a:pt x="2621" y="1835"/>
                </a:lnTo>
                <a:lnTo>
                  <a:pt x="2633" y="1824"/>
                </a:lnTo>
                <a:lnTo>
                  <a:pt x="4457" y="0"/>
                </a:lnTo>
                <a:close/>
                <a:moveTo>
                  <a:pt x="3522" y="0"/>
                </a:moveTo>
                <a:lnTo>
                  <a:pt x="2666" y="0"/>
                </a:lnTo>
                <a:lnTo>
                  <a:pt x="1071" y="1594"/>
                </a:lnTo>
                <a:lnTo>
                  <a:pt x="1061" y="1605"/>
                </a:lnTo>
                <a:lnTo>
                  <a:pt x="1051" y="1617"/>
                </a:lnTo>
                <a:lnTo>
                  <a:pt x="1042" y="1629"/>
                </a:lnTo>
                <a:lnTo>
                  <a:pt x="1033" y="1641"/>
                </a:lnTo>
                <a:lnTo>
                  <a:pt x="1025" y="1654"/>
                </a:lnTo>
                <a:lnTo>
                  <a:pt x="1018" y="1667"/>
                </a:lnTo>
                <a:lnTo>
                  <a:pt x="1012" y="1680"/>
                </a:lnTo>
                <a:lnTo>
                  <a:pt x="1006" y="1694"/>
                </a:lnTo>
                <a:lnTo>
                  <a:pt x="1001" y="1708"/>
                </a:lnTo>
                <a:lnTo>
                  <a:pt x="996" y="1722"/>
                </a:lnTo>
                <a:lnTo>
                  <a:pt x="991" y="1736"/>
                </a:lnTo>
                <a:lnTo>
                  <a:pt x="988" y="1750"/>
                </a:lnTo>
                <a:lnTo>
                  <a:pt x="986" y="1764"/>
                </a:lnTo>
                <a:lnTo>
                  <a:pt x="984" y="1779"/>
                </a:lnTo>
                <a:lnTo>
                  <a:pt x="983" y="1793"/>
                </a:lnTo>
                <a:lnTo>
                  <a:pt x="983" y="1807"/>
                </a:lnTo>
                <a:lnTo>
                  <a:pt x="983" y="1822"/>
                </a:lnTo>
                <a:lnTo>
                  <a:pt x="984" y="1836"/>
                </a:lnTo>
                <a:lnTo>
                  <a:pt x="986" y="1851"/>
                </a:lnTo>
                <a:lnTo>
                  <a:pt x="988" y="1866"/>
                </a:lnTo>
                <a:lnTo>
                  <a:pt x="991" y="1880"/>
                </a:lnTo>
                <a:lnTo>
                  <a:pt x="996" y="1894"/>
                </a:lnTo>
                <a:lnTo>
                  <a:pt x="1001" y="1908"/>
                </a:lnTo>
                <a:lnTo>
                  <a:pt x="1006" y="1922"/>
                </a:lnTo>
                <a:lnTo>
                  <a:pt x="1012" y="1935"/>
                </a:lnTo>
                <a:lnTo>
                  <a:pt x="1018" y="1948"/>
                </a:lnTo>
                <a:lnTo>
                  <a:pt x="1025" y="1961"/>
                </a:lnTo>
                <a:lnTo>
                  <a:pt x="1033" y="1974"/>
                </a:lnTo>
                <a:lnTo>
                  <a:pt x="1042" y="1986"/>
                </a:lnTo>
                <a:lnTo>
                  <a:pt x="1051" y="1998"/>
                </a:lnTo>
                <a:lnTo>
                  <a:pt x="1061" y="2010"/>
                </a:lnTo>
                <a:lnTo>
                  <a:pt x="1071" y="2022"/>
                </a:lnTo>
                <a:lnTo>
                  <a:pt x="1083" y="2033"/>
                </a:lnTo>
                <a:lnTo>
                  <a:pt x="1094" y="2043"/>
                </a:lnTo>
                <a:lnTo>
                  <a:pt x="1106" y="2052"/>
                </a:lnTo>
                <a:lnTo>
                  <a:pt x="1118" y="2060"/>
                </a:lnTo>
                <a:lnTo>
                  <a:pt x="1131" y="2068"/>
                </a:lnTo>
                <a:lnTo>
                  <a:pt x="1145" y="2075"/>
                </a:lnTo>
                <a:lnTo>
                  <a:pt x="1158" y="2082"/>
                </a:lnTo>
                <a:lnTo>
                  <a:pt x="1172" y="2088"/>
                </a:lnTo>
                <a:lnTo>
                  <a:pt x="1185" y="2093"/>
                </a:lnTo>
                <a:lnTo>
                  <a:pt x="1199" y="2097"/>
                </a:lnTo>
                <a:lnTo>
                  <a:pt x="1213" y="2101"/>
                </a:lnTo>
                <a:lnTo>
                  <a:pt x="1227" y="2104"/>
                </a:lnTo>
                <a:lnTo>
                  <a:pt x="1242" y="2107"/>
                </a:lnTo>
                <a:lnTo>
                  <a:pt x="1256" y="2108"/>
                </a:lnTo>
                <a:lnTo>
                  <a:pt x="1270" y="2109"/>
                </a:lnTo>
                <a:lnTo>
                  <a:pt x="1285" y="2110"/>
                </a:lnTo>
                <a:lnTo>
                  <a:pt x="1300" y="2109"/>
                </a:lnTo>
                <a:lnTo>
                  <a:pt x="1315" y="2108"/>
                </a:lnTo>
                <a:lnTo>
                  <a:pt x="1329" y="2107"/>
                </a:lnTo>
                <a:lnTo>
                  <a:pt x="1343" y="2104"/>
                </a:lnTo>
                <a:lnTo>
                  <a:pt x="1358" y="2101"/>
                </a:lnTo>
                <a:lnTo>
                  <a:pt x="1372" y="2097"/>
                </a:lnTo>
                <a:lnTo>
                  <a:pt x="1385" y="2093"/>
                </a:lnTo>
                <a:lnTo>
                  <a:pt x="1399" y="2088"/>
                </a:lnTo>
                <a:lnTo>
                  <a:pt x="1413" y="2082"/>
                </a:lnTo>
                <a:lnTo>
                  <a:pt x="1426" y="2075"/>
                </a:lnTo>
                <a:lnTo>
                  <a:pt x="1440" y="2068"/>
                </a:lnTo>
                <a:lnTo>
                  <a:pt x="1452" y="2060"/>
                </a:lnTo>
                <a:lnTo>
                  <a:pt x="1465" y="2052"/>
                </a:lnTo>
                <a:lnTo>
                  <a:pt x="1477" y="2043"/>
                </a:lnTo>
                <a:lnTo>
                  <a:pt x="1488" y="2033"/>
                </a:lnTo>
                <a:lnTo>
                  <a:pt x="1499" y="2022"/>
                </a:lnTo>
                <a:lnTo>
                  <a:pt x="3522" y="0"/>
                </a:lnTo>
                <a:close/>
                <a:moveTo>
                  <a:pt x="2585" y="0"/>
                </a:moveTo>
                <a:lnTo>
                  <a:pt x="1731" y="0"/>
                </a:lnTo>
                <a:lnTo>
                  <a:pt x="88" y="1641"/>
                </a:lnTo>
                <a:lnTo>
                  <a:pt x="77" y="1652"/>
                </a:lnTo>
                <a:lnTo>
                  <a:pt x="67" y="1664"/>
                </a:lnTo>
                <a:lnTo>
                  <a:pt x="58" y="1676"/>
                </a:lnTo>
                <a:lnTo>
                  <a:pt x="50" y="1688"/>
                </a:lnTo>
                <a:lnTo>
                  <a:pt x="42" y="1702"/>
                </a:lnTo>
                <a:lnTo>
                  <a:pt x="34" y="1715"/>
                </a:lnTo>
                <a:lnTo>
                  <a:pt x="28" y="1728"/>
                </a:lnTo>
                <a:lnTo>
                  <a:pt x="22" y="1741"/>
                </a:lnTo>
                <a:lnTo>
                  <a:pt x="17" y="1755"/>
                </a:lnTo>
                <a:lnTo>
                  <a:pt x="13" y="1769"/>
                </a:lnTo>
                <a:lnTo>
                  <a:pt x="9" y="1783"/>
                </a:lnTo>
                <a:lnTo>
                  <a:pt x="6" y="1797"/>
                </a:lnTo>
                <a:lnTo>
                  <a:pt x="3" y="1811"/>
                </a:lnTo>
                <a:lnTo>
                  <a:pt x="2" y="1826"/>
                </a:lnTo>
                <a:lnTo>
                  <a:pt x="1" y="1840"/>
                </a:lnTo>
                <a:lnTo>
                  <a:pt x="0" y="1856"/>
                </a:lnTo>
                <a:lnTo>
                  <a:pt x="1" y="1870"/>
                </a:lnTo>
                <a:lnTo>
                  <a:pt x="2" y="1884"/>
                </a:lnTo>
                <a:lnTo>
                  <a:pt x="3" y="1899"/>
                </a:lnTo>
                <a:lnTo>
                  <a:pt x="6" y="1913"/>
                </a:lnTo>
                <a:lnTo>
                  <a:pt x="9" y="1927"/>
                </a:lnTo>
                <a:lnTo>
                  <a:pt x="13" y="1941"/>
                </a:lnTo>
                <a:lnTo>
                  <a:pt x="17" y="1955"/>
                </a:lnTo>
                <a:lnTo>
                  <a:pt x="22" y="1969"/>
                </a:lnTo>
                <a:lnTo>
                  <a:pt x="28" y="1982"/>
                </a:lnTo>
                <a:lnTo>
                  <a:pt x="34" y="1995"/>
                </a:lnTo>
                <a:lnTo>
                  <a:pt x="42" y="2008"/>
                </a:lnTo>
                <a:lnTo>
                  <a:pt x="50" y="2022"/>
                </a:lnTo>
                <a:lnTo>
                  <a:pt x="58" y="2034"/>
                </a:lnTo>
                <a:lnTo>
                  <a:pt x="67" y="2046"/>
                </a:lnTo>
                <a:lnTo>
                  <a:pt x="77" y="2058"/>
                </a:lnTo>
                <a:lnTo>
                  <a:pt x="88" y="2069"/>
                </a:lnTo>
                <a:lnTo>
                  <a:pt x="99" y="2080"/>
                </a:lnTo>
                <a:lnTo>
                  <a:pt x="111" y="2090"/>
                </a:lnTo>
                <a:lnTo>
                  <a:pt x="124" y="2099"/>
                </a:lnTo>
                <a:lnTo>
                  <a:pt x="136" y="2107"/>
                </a:lnTo>
                <a:lnTo>
                  <a:pt x="149" y="2115"/>
                </a:lnTo>
                <a:lnTo>
                  <a:pt x="161" y="2122"/>
                </a:lnTo>
                <a:lnTo>
                  <a:pt x="175" y="2129"/>
                </a:lnTo>
                <a:lnTo>
                  <a:pt x="188" y="2135"/>
                </a:lnTo>
                <a:lnTo>
                  <a:pt x="202" y="2140"/>
                </a:lnTo>
                <a:lnTo>
                  <a:pt x="216" y="2144"/>
                </a:lnTo>
                <a:lnTo>
                  <a:pt x="230" y="2148"/>
                </a:lnTo>
                <a:lnTo>
                  <a:pt x="244" y="2151"/>
                </a:lnTo>
                <a:lnTo>
                  <a:pt x="258" y="2154"/>
                </a:lnTo>
                <a:lnTo>
                  <a:pt x="274" y="2155"/>
                </a:lnTo>
                <a:lnTo>
                  <a:pt x="288" y="2156"/>
                </a:lnTo>
                <a:lnTo>
                  <a:pt x="302" y="2157"/>
                </a:lnTo>
                <a:lnTo>
                  <a:pt x="317" y="2156"/>
                </a:lnTo>
                <a:lnTo>
                  <a:pt x="331" y="2155"/>
                </a:lnTo>
                <a:lnTo>
                  <a:pt x="346" y="2154"/>
                </a:lnTo>
                <a:lnTo>
                  <a:pt x="360" y="2151"/>
                </a:lnTo>
                <a:lnTo>
                  <a:pt x="374" y="2148"/>
                </a:lnTo>
                <a:lnTo>
                  <a:pt x="388" y="2144"/>
                </a:lnTo>
                <a:lnTo>
                  <a:pt x="402" y="2140"/>
                </a:lnTo>
                <a:lnTo>
                  <a:pt x="417" y="2135"/>
                </a:lnTo>
                <a:lnTo>
                  <a:pt x="430" y="2129"/>
                </a:lnTo>
                <a:lnTo>
                  <a:pt x="443" y="2122"/>
                </a:lnTo>
                <a:lnTo>
                  <a:pt x="456" y="2115"/>
                </a:lnTo>
                <a:lnTo>
                  <a:pt x="469" y="2107"/>
                </a:lnTo>
                <a:lnTo>
                  <a:pt x="481" y="2099"/>
                </a:lnTo>
                <a:lnTo>
                  <a:pt x="493" y="2090"/>
                </a:lnTo>
                <a:lnTo>
                  <a:pt x="505" y="2080"/>
                </a:lnTo>
                <a:lnTo>
                  <a:pt x="516" y="2069"/>
                </a:lnTo>
                <a:lnTo>
                  <a:pt x="2585" y="0"/>
                </a:lnTo>
                <a:close/>
                <a:moveTo>
                  <a:pt x="1650" y="0"/>
                </a:moveTo>
                <a:lnTo>
                  <a:pt x="794" y="0"/>
                </a:lnTo>
                <a:lnTo>
                  <a:pt x="154" y="640"/>
                </a:lnTo>
                <a:lnTo>
                  <a:pt x="144" y="651"/>
                </a:lnTo>
                <a:lnTo>
                  <a:pt x="134" y="663"/>
                </a:lnTo>
                <a:lnTo>
                  <a:pt x="125" y="675"/>
                </a:lnTo>
                <a:lnTo>
                  <a:pt x="115" y="687"/>
                </a:lnTo>
                <a:lnTo>
                  <a:pt x="107" y="700"/>
                </a:lnTo>
                <a:lnTo>
                  <a:pt x="100" y="712"/>
                </a:lnTo>
                <a:lnTo>
                  <a:pt x="94" y="727"/>
                </a:lnTo>
                <a:lnTo>
                  <a:pt x="88" y="740"/>
                </a:lnTo>
                <a:lnTo>
                  <a:pt x="83" y="754"/>
                </a:lnTo>
                <a:lnTo>
                  <a:pt x="78" y="768"/>
                </a:lnTo>
                <a:lnTo>
                  <a:pt x="74" y="782"/>
                </a:lnTo>
                <a:lnTo>
                  <a:pt x="71" y="796"/>
                </a:lnTo>
                <a:lnTo>
                  <a:pt x="69" y="810"/>
                </a:lnTo>
                <a:lnTo>
                  <a:pt x="67" y="825"/>
                </a:lnTo>
                <a:lnTo>
                  <a:pt x="66" y="839"/>
                </a:lnTo>
                <a:lnTo>
                  <a:pt x="66" y="853"/>
                </a:lnTo>
                <a:lnTo>
                  <a:pt x="66" y="868"/>
                </a:lnTo>
                <a:lnTo>
                  <a:pt x="67" y="883"/>
                </a:lnTo>
                <a:lnTo>
                  <a:pt x="69" y="898"/>
                </a:lnTo>
                <a:lnTo>
                  <a:pt x="71" y="912"/>
                </a:lnTo>
                <a:lnTo>
                  <a:pt x="74" y="926"/>
                </a:lnTo>
                <a:lnTo>
                  <a:pt x="78" y="940"/>
                </a:lnTo>
                <a:lnTo>
                  <a:pt x="83" y="954"/>
                </a:lnTo>
                <a:lnTo>
                  <a:pt x="88" y="968"/>
                </a:lnTo>
                <a:lnTo>
                  <a:pt x="94" y="981"/>
                </a:lnTo>
                <a:lnTo>
                  <a:pt x="100" y="994"/>
                </a:lnTo>
                <a:lnTo>
                  <a:pt x="107" y="1007"/>
                </a:lnTo>
                <a:lnTo>
                  <a:pt x="115" y="1020"/>
                </a:lnTo>
                <a:lnTo>
                  <a:pt x="125" y="1032"/>
                </a:lnTo>
                <a:lnTo>
                  <a:pt x="134" y="1045"/>
                </a:lnTo>
                <a:lnTo>
                  <a:pt x="144" y="1057"/>
                </a:lnTo>
                <a:lnTo>
                  <a:pt x="154" y="1068"/>
                </a:lnTo>
                <a:lnTo>
                  <a:pt x="166" y="1078"/>
                </a:lnTo>
                <a:lnTo>
                  <a:pt x="177" y="1088"/>
                </a:lnTo>
                <a:lnTo>
                  <a:pt x="189" y="1098"/>
                </a:lnTo>
                <a:lnTo>
                  <a:pt x="202" y="1106"/>
                </a:lnTo>
                <a:lnTo>
                  <a:pt x="214" y="1114"/>
                </a:lnTo>
                <a:lnTo>
                  <a:pt x="227" y="1121"/>
                </a:lnTo>
                <a:lnTo>
                  <a:pt x="240" y="1128"/>
                </a:lnTo>
                <a:lnTo>
                  <a:pt x="254" y="1134"/>
                </a:lnTo>
                <a:lnTo>
                  <a:pt x="268" y="1139"/>
                </a:lnTo>
                <a:lnTo>
                  <a:pt x="282" y="1143"/>
                </a:lnTo>
                <a:lnTo>
                  <a:pt x="296" y="1147"/>
                </a:lnTo>
                <a:lnTo>
                  <a:pt x="310" y="1150"/>
                </a:lnTo>
                <a:lnTo>
                  <a:pt x="325" y="1152"/>
                </a:lnTo>
                <a:lnTo>
                  <a:pt x="339" y="1154"/>
                </a:lnTo>
                <a:lnTo>
                  <a:pt x="354" y="1155"/>
                </a:lnTo>
                <a:lnTo>
                  <a:pt x="368" y="1155"/>
                </a:lnTo>
                <a:lnTo>
                  <a:pt x="382" y="1155"/>
                </a:lnTo>
                <a:lnTo>
                  <a:pt x="397" y="1154"/>
                </a:lnTo>
                <a:lnTo>
                  <a:pt x="412" y="1152"/>
                </a:lnTo>
                <a:lnTo>
                  <a:pt x="426" y="1150"/>
                </a:lnTo>
                <a:lnTo>
                  <a:pt x="441" y="1147"/>
                </a:lnTo>
                <a:lnTo>
                  <a:pt x="455" y="1143"/>
                </a:lnTo>
                <a:lnTo>
                  <a:pt x="468" y="1139"/>
                </a:lnTo>
                <a:lnTo>
                  <a:pt x="482" y="1134"/>
                </a:lnTo>
                <a:lnTo>
                  <a:pt x="496" y="1128"/>
                </a:lnTo>
                <a:lnTo>
                  <a:pt x="509" y="1121"/>
                </a:lnTo>
                <a:lnTo>
                  <a:pt x="522" y="1114"/>
                </a:lnTo>
                <a:lnTo>
                  <a:pt x="534" y="1106"/>
                </a:lnTo>
                <a:lnTo>
                  <a:pt x="547" y="1098"/>
                </a:lnTo>
                <a:lnTo>
                  <a:pt x="560" y="1088"/>
                </a:lnTo>
                <a:lnTo>
                  <a:pt x="571" y="1078"/>
                </a:lnTo>
                <a:lnTo>
                  <a:pt x="582" y="1068"/>
                </a:lnTo>
                <a:lnTo>
                  <a:pt x="165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4A74B507-86AC-2449-B6D1-1A93CA95FDA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0F79F45-85DE-B949-9825-DB153F4DE558}"/>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D99FF32-6DA4-5B4B-BD5C-276325EBDDF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712018" y="1"/>
            <a:ext cx="3575982" cy="1750828"/>
          </a:xfrm>
          <a:prstGeom prst="rect">
            <a:avLst/>
          </a:prstGeom>
        </p:spPr>
      </p:pic>
    </p:spTree>
    <p:extLst>
      <p:ext uri="{BB962C8B-B14F-4D97-AF65-F5344CB8AC3E}">
        <p14:creationId xmlns:p14="http://schemas.microsoft.com/office/powerpoint/2010/main" val="206278829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1553028" y="0"/>
            <a:ext cx="16734972" cy="5379495"/>
          </a:xfrm>
          <a:custGeom>
            <a:avLst/>
            <a:gdLst>
              <a:gd name="T0" fmla="*/ 1498 w 7574"/>
              <a:gd name="T1" fmla="*/ 0 h 2433"/>
              <a:gd name="T2" fmla="*/ 2354 w 7574"/>
              <a:gd name="T3" fmla="*/ 0 h 2433"/>
              <a:gd name="T4" fmla="*/ 1520 w 7574"/>
              <a:gd name="T5" fmla="*/ 834 h 2433"/>
              <a:gd name="T6" fmla="*/ 664 w 7574"/>
              <a:gd name="T7" fmla="*/ 834 h 2433"/>
              <a:gd name="T8" fmla="*/ 1498 w 7574"/>
              <a:gd name="T9" fmla="*/ 0 h 2433"/>
              <a:gd name="T10" fmla="*/ 2434 w 7574"/>
              <a:gd name="T11" fmla="*/ 0 h 2433"/>
              <a:gd name="T12" fmla="*/ 3290 w 7574"/>
              <a:gd name="T13" fmla="*/ 0 h 2433"/>
              <a:gd name="T14" fmla="*/ 855 w 7574"/>
              <a:gd name="T15" fmla="*/ 2433 h 2433"/>
              <a:gd name="T16" fmla="*/ 0 w 7574"/>
              <a:gd name="T17" fmla="*/ 2433 h 2433"/>
              <a:gd name="T18" fmla="*/ 2434 w 7574"/>
              <a:gd name="T19" fmla="*/ 0 h 2433"/>
              <a:gd name="T20" fmla="*/ 3370 w 7574"/>
              <a:gd name="T21" fmla="*/ 0 h 2433"/>
              <a:gd name="T22" fmla="*/ 4226 w 7574"/>
              <a:gd name="T23" fmla="*/ 0 h 2433"/>
              <a:gd name="T24" fmla="*/ 2661 w 7574"/>
              <a:gd name="T25" fmla="*/ 1564 h 2433"/>
              <a:gd name="T26" fmla="*/ 1806 w 7574"/>
              <a:gd name="T27" fmla="*/ 1564 h 2433"/>
              <a:gd name="T28" fmla="*/ 3370 w 7574"/>
              <a:gd name="T29" fmla="*/ 0 h 2433"/>
              <a:gd name="T30" fmla="*/ 4306 w 7574"/>
              <a:gd name="T31" fmla="*/ 0 h 2433"/>
              <a:gd name="T32" fmla="*/ 5162 w 7574"/>
              <a:gd name="T33" fmla="*/ 0 h 2433"/>
              <a:gd name="T34" fmla="*/ 3046 w 7574"/>
              <a:gd name="T35" fmla="*/ 2115 h 2433"/>
              <a:gd name="T36" fmla="*/ 2190 w 7574"/>
              <a:gd name="T37" fmla="*/ 2115 h 2433"/>
              <a:gd name="T38" fmla="*/ 4306 w 7574"/>
              <a:gd name="T39" fmla="*/ 0 h 2433"/>
              <a:gd name="T40" fmla="*/ 5242 w 7574"/>
              <a:gd name="T41" fmla="*/ 0 h 2433"/>
              <a:gd name="T42" fmla="*/ 6098 w 7574"/>
              <a:gd name="T43" fmla="*/ 0 h 2433"/>
              <a:gd name="T44" fmla="*/ 4896 w 7574"/>
              <a:gd name="T45" fmla="*/ 1201 h 2433"/>
              <a:gd name="T46" fmla="*/ 4040 w 7574"/>
              <a:gd name="T47" fmla="*/ 1201 h 2433"/>
              <a:gd name="T48" fmla="*/ 5242 w 7574"/>
              <a:gd name="T49" fmla="*/ 0 h 2433"/>
              <a:gd name="T50" fmla="*/ 6177 w 7574"/>
              <a:gd name="T51" fmla="*/ 0 h 2433"/>
              <a:gd name="T52" fmla="*/ 7033 w 7574"/>
              <a:gd name="T53" fmla="*/ 0 h 2433"/>
              <a:gd name="T54" fmla="*/ 5123 w 7574"/>
              <a:gd name="T55" fmla="*/ 1909 h 2433"/>
              <a:gd name="T56" fmla="*/ 4267 w 7574"/>
              <a:gd name="T57" fmla="*/ 1909 h 2433"/>
              <a:gd name="T58" fmla="*/ 6177 w 7574"/>
              <a:gd name="T59" fmla="*/ 0 h 2433"/>
              <a:gd name="T60" fmla="*/ 7114 w 7574"/>
              <a:gd name="T61" fmla="*/ 0 h 2433"/>
              <a:gd name="T62" fmla="*/ 7574 w 7574"/>
              <a:gd name="T63" fmla="*/ 0 h 2433"/>
              <a:gd name="T64" fmla="*/ 7574 w 7574"/>
              <a:gd name="T65" fmla="*/ 395 h 2433"/>
              <a:gd name="T66" fmla="*/ 6453 w 7574"/>
              <a:gd name="T67" fmla="*/ 1515 h 2433"/>
              <a:gd name="T68" fmla="*/ 5597 w 7574"/>
              <a:gd name="T69" fmla="*/ 1515 h 2433"/>
              <a:gd name="T70" fmla="*/ 7114 w 7574"/>
              <a:gd name="T71" fmla="*/ 0 h 2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74" h="2433">
                <a:moveTo>
                  <a:pt x="1498" y="0"/>
                </a:moveTo>
                <a:lnTo>
                  <a:pt x="2354" y="0"/>
                </a:lnTo>
                <a:lnTo>
                  <a:pt x="1520" y="834"/>
                </a:lnTo>
                <a:lnTo>
                  <a:pt x="664" y="834"/>
                </a:lnTo>
                <a:lnTo>
                  <a:pt x="1498" y="0"/>
                </a:lnTo>
                <a:close/>
                <a:moveTo>
                  <a:pt x="2434" y="0"/>
                </a:moveTo>
                <a:lnTo>
                  <a:pt x="3290" y="0"/>
                </a:lnTo>
                <a:lnTo>
                  <a:pt x="855" y="2433"/>
                </a:lnTo>
                <a:lnTo>
                  <a:pt x="0" y="2433"/>
                </a:lnTo>
                <a:lnTo>
                  <a:pt x="2434" y="0"/>
                </a:lnTo>
                <a:close/>
                <a:moveTo>
                  <a:pt x="3370" y="0"/>
                </a:moveTo>
                <a:lnTo>
                  <a:pt x="4226" y="0"/>
                </a:lnTo>
                <a:lnTo>
                  <a:pt x="2661" y="1564"/>
                </a:lnTo>
                <a:lnTo>
                  <a:pt x="1806" y="1564"/>
                </a:lnTo>
                <a:lnTo>
                  <a:pt x="3370" y="0"/>
                </a:lnTo>
                <a:close/>
                <a:moveTo>
                  <a:pt x="4306" y="0"/>
                </a:moveTo>
                <a:lnTo>
                  <a:pt x="5162" y="0"/>
                </a:lnTo>
                <a:lnTo>
                  <a:pt x="3046" y="2115"/>
                </a:lnTo>
                <a:lnTo>
                  <a:pt x="2190" y="2115"/>
                </a:lnTo>
                <a:lnTo>
                  <a:pt x="4306" y="0"/>
                </a:lnTo>
                <a:close/>
                <a:moveTo>
                  <a:pt x="5242" y="0"/>
                </a:moveTo>
                <a:lnTo>
                  <a:pt x="6098" y="0"/>
                </a:lnTo>
                <a:lnTo>
                  <a:pt x="4896" y="1201"/>
                </a:lnTo>
                <a:lnTo>
                  <a:pt x="4040" y="1201"/>
                </a:lnTo>
                <a:lnTo>
                  <a:pt x="5242" y="0"/>
                </a:lnTo>
                <a:close/>
                <a:moveTo>
                  <a:pt x="6177" y="0"/>
                </a:moveTo>
                <a:lnTo>
                  <a:pt x="7033" y="0"/>
                </a:lnTo>
                <a:lnTo>
                  <a:pt x="5123" y="1909"/>
                </a:lnTo>
                <a:lnTo>
                  <a:pt x="4267" y="1909"/>
                </a:lnTo>
                <a:lnTo>
                  <a:pt x="6177" y="0"/>
                </a:lnTo>
                <a:close/>
                <a:moveTo>
                  <a:pt x="7114" y="0"/>
                </a:moveTo>
                <a:lnTo>
                  <a:pt x="7574" y="0"/>
                </a:lnTo>
                <a:lnTo>
                  <a:pt x="7574" y="395"/>
                </a:lnTo>
                <a:lnTo>
                  <a:pt x="6453" y="1515"/>
                </a:lnTo>
                <a:lnTo>
                  <a:pt x="5597" y="1515"/>
                </a:lnTo>
                <a:lnTo>
                  <a:pt x="7114"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7E608DFC-52BD-9F47-A5DC-38DC2D4C9AD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024B3656-C6B1-1548-9E0B-A58277B2036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D8E2BF9-8240-DB47-AA17-0A624C8707A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265714" cy="1598919"/>
          </a:xfrm>
          <a:prstGeom prst="rect">
            <a:avLst/>
          </a:prstGeom>
        </p:spPr>
      </p:pic>
    </p:spTree>
    <p:extLst>
      <p:ext uri="{BB962C8B-B14F-4D97-AF65-F5344CB8AC3E}">
        <p14:creationId xmlns:p14="http://schemas.microsoft.com/office/powerpoint/2010/main" val="144743879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0"/>
            <a:ext cx="96012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3918076C-60FD-2C4E-BDB4-DB8EB5CB5E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325833C6-1312-2040-BCA6-DD8083B17E9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5539749"/>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6698918" cy="669891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4279192" y="4287009"/>
            <a:ext cx="4798110" cy="479811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4F9EB295-2A0F-3941-99C9-510F081C66F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57794D3-DD4B-D14A-ADCC-B01C97479240}"/>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9F4A7357-0AC7-3B4C-9CBF-0892F639DE6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96518550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3.xml"/><Relationship Id="rId18" Type="http://schemas.openxmlformats.org/officeDocument/2006/relationships/slideLayout" Target="../slideLayouts/slideLayout58.xml"/><Relationship Id="rId26" Type="http://schemas.openxmlformats.org/officeDocument/2006/relationships/slideLayout" Target="../slideLayouts/slideLayout66.xml"/><Relationship Id="rId39" Type="http://schemas.openxmlformats.org/officeDocument/2006/relationships/slideLayout" Target="../slideLayouts/slideLayout79.xml"/><Relationship Id="rId21" Type="http://schemas.openxmlformats.org/officeDocument/2006/relationships/slideLayout" Target="../slideLayouts/slideLayout61.xml"/><Relationship Id="rId34" Type="http://schemas.openxmlformats.org/officeDocument/2006/relationships/slideLayout" Target="../slideLayouts/slideLayout74.xml"/><Relationship Id="rId42" Type="http://schemas.openxmlformats.org/officeDocument/2006/relationships/slideLayout" Target="../slideLayouts/slideLayout82.xml"/><Relationship Id="rId7" Type="http://schemas.openxmlformats.org/officeDocument/2006/relationships/slideLayout" Target="../slideLayouts/slideLayout47.xml"/><Relationship Id="rId2" Type="http://schemas.openxmlformats.org/officeDocument/2006/relationships/slideLayout" Target="../slideLayouts/slideLayout42.xml"/><Relationship Id="rId16" Type="http://schemas.openxmlformats.org/officeDocument/2006/relationships/slideLayout" Target="../slideLayouts/slideLayout56.xml"/><Relationship Id="rId20" Type="http://schemas.openxmlformats.org/officeDocument/2006/relationships/slideLayout" Target="../slideLayouts/slideLayout60.xml"/><Relationship Id="rId29" Type="http://schemas.openxmlformats.org/officeDocument/2006/relationships/slideLayout" Target="../slideLayouts/slideLayout69.xml"/><Relationship Id="rId41" Type="http://schemas.openxmlformats.org/officeDocument/2006/relationships/slideLayout" Target="../slideLayouts/slideLayout81.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24" Type="http://schemas.openxmlformats.org/officeDocument/2006/relationships/slideLayout" Target="../slideLayouts/slideLayout64.xml"/><Relationship Id="rId32" Type="http://schemas.openxmlformats.org/officeDocument/2006/relationships/slideLayout" Target="../slideLayouts/slideLayout72.xml"/><Relationship Id="rId37" Type="http://schemas.openxmlformats.org/officeDocument/2006/relationships/slideLayout" Target="../slideLayouts/slideLayout77.xml"/><Relationship Id="rId40" Type="http://schemas.openxmlformats.org/officeDocument/2006/relationships/slideLayout" Target="../slideLayouts/slideLayout80.xml"/><Relationship Id="rId5" Type="http://schemas.openxmlformats.org/officeDocument/2006/relationships/slideLayout" Target="../slideLayouts/slideLayout45.xml"/><Relationship Id="rId15" Type="http://schemas.openxmlformats.org/officeDocument/2006/relationships/slideLayout" Target="../slideLayouts/slideLayout55.xml"/><Relationship Id="rId23" Type="http://schemas.openxmlformats.org/officeDocument/2006/relationships/slideLayout" Target="../slideLayouts/slideLayout63.xml"/><Relationship Id="rId28" Type="http://schemas.openxmlformats.org/officeDocument/2006/relationships/slideLayout" Target="../slideLayouts/slideLayout68.xml"/><Relationship Id="rId36" Type="http://schemas.openxmlformats.org/officeDocument/2006/relationships/slideLayout" Target="../slideLayouts/slideLayout76.xml"/><Relationship Id="rId10" Type="http://schemas.openxmlformats.org/officeDocument/2006/relationships/slideLayout" Target="../slideLayouts/slideLayout50.xml"/><Relationship Id="rId19" Type="http://schemas.openxmlformats.org/officeDocument/2006/relationships/slideLayout" Target="../slideLayouts/slideLayout59.xml"/><Relationship Id="rId31" Type="http://schemas.openxmlformats.org/officeDocument/2006/relationships/slideLayout" Target="../slideLayouts/slideLayout71.xml"/><Relationship Id="rId44" Type="http://schemas.openxmlformats.org/officeDocument/2006/relationships/theme" Target="../theme/theme2.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slideLayout" Target="../slideLayouts/slideLayout54.xml"/><Relationship Id="rId22" Type="http://schemas.openxmlformats.org/officeDocument/2006/relationships/slideLayout" Target="../slideLayouts/slideLayout62.xml"/><Relationship Id="rId27" Type="http://schemas.openxmlformats.org/officeDocument/2006/relationships/slideLayout" Target="../slideLayouts/slideLayout67.xml"/><Relationship Id="rId30" Type="http://schemas.openxmlformats.org/officeDocument/2006/relationships/slideLayout" Target="../slideLayouts/slideLayout70.xml"/><Relationship Id="rId35" Type="http://schemas.openxmlformats.org/officeDocument/2006/relationships/slideLayout" Target="../slideLayouts/slideLayout75.xml"/><Relationship Id="rId43" Type="http://schemas.openxmlformats.org/officeDocument/2006/relationships/slideLayout" Target="../slideLayouts/slideLayout83.xml"/><Relationship Id="rId8" Type="http://schemas.openxmlformats.org/officeDocument/2006/relationships/slideLayout" Target="../slideLayouts/slideLayout48.xml"/><Relationship Id="rId3" Type="http://schemas.openxmlformats.org/officeDocument/2006/relationships/slideLayout" Target="../slideLayouts/slideLayout43.xml"/><Relationship Id="rId12" Type="http://schemas.openxmlformats.org/officeDocument/2006/relationships/slideLayout" Target="../slideLayouts/slideLayout52.xml"/><Relationship Id="rId17" Type="http://schemas.openxmlformats.org/officeDocument/2006/relationships/slideLayout" Target="../slideLayouts/slideLayout57.xml"/><Relationship Id="rId25" Type="http://schemas.openxmlformats.org/officeDocument/2006/relationships/slideLayout" Target="../slideLayouts/slideLayout65.xml"/><Relationship Id="rId33" Type="http://schemas.openxmlformats.org/officeDocument/2006/relationships/slideLayout" Target="../slideLayouts/slideLayout73.xml"/><Relationship Id="rId38" Type="http://schemas.openxmlformats.org/officeDocument/2006/relationships/slideLayout" Target="../slideLayouts/slideLayout78.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96.xml"/><Relationship Id="rId18" Type="http://schemas.openxmlformats.org/officeDocument/2006/relationships/slideLayout" Target="../slideLayouts/slideLayout101.xml"/><Relationship Id="rId26" Type="http://schemas.openxmlformats.org/officeDocument/2006/relationships/slideLayout" Target="../slideLayouts/slideLayout109.xml"/><Relationship Id="rId39" Type="http://schemas.openxmlformats.org/officeDocument/2006/relationships/slideLayout" Target="../slideLayouts/slideLayout122.xml"/><Relationship Id="rId21" Type="http://schemas.openxmlformats.org/officeDocument/2006/relationships/slideLayout" Target="../slideLayouts/slideLayout104.xml"/><Relationship Id="rId34" Type="http://schemas.openxmlformats.org/officeDocument/2006/relationships/slideLayout" Target="../slideLayouts/slideLayout117.xml"/><Relationship Id="rId42" Type="http://schemas.openxmlformats.org/officeDocument/2006/relationships/slideLayout" Target="../slideLayouts/slideLayout125.xml"/><Relationship Id="rId47" Type="http://schemas.openxmlformats.org/officeDocument/2006/relationships/slideLayout" Target="../slideLayouts/slideLayout130.xml"/><Relationship Id="rId7" Type="http://schemas.openxmlformats.org/officeDocument/2006/relationships/slideLayout" Target="../slideLayouts/slideLayout90.xml"/><Relationship Id="rId2" Type="http://schemas.openxmlformats.org/officeDocument/2006/relationships/slideLayout" Target="../slideLayouts/slideLayout85.xml"/><Relationship Id="rId16" Type="http://schemas.openxmlformats.org/officeDocument/2006/relationships/slideLayout" Target="../slideLayouts/slideLayout99.xml"/><Relationship Id="rId29" Type="http://schemas.openxmlformats.org/officeDocument/2006/relationships/slideLayout" Target="../slideLayouts/slideLayout112.xml"/><Relationship Id="rId11" Type="http://schemas.openxmlformats.org/officeDocument/2006/relationships/slideLayout" Target="../slideLayouts/slideLayout94.xml"/><Relationship Id="rId24" Type="http://schemas.openxmlformats.org/officeDocument/2006/relationships/slideLayout" Target="../slideLayouts/slideLayout107.xml"/><Relationship Id="rId32" Type="http://schemas.openxmlformats.org/officeDocument/2006/relationships/slideLayout" Target="../slideLayouts/slideLayout115.xml"/><Relationship Id="rId37" Type="http://schemas.openxmlformats.org/officeDocument/2006/relationships/slideLayout" Target="../slideLayouts/slideLayout120.xml"/><Relationship Id="rId40" Type="http://schemas.openxmlformats.org/officeDocument/2006/relationships/slideLayout" Target="../slideLayouts/slideLayout123.xml"/><Relationship Id="rId45" Type="http://schemas.openxmlformats.org/officeDocument/2006/relationships/slideLayout" Target="../slideLayouts/slideLayout128.xml"/><Relationship Id="rId5" Type="http://schemas.openxmlformats.org/officeDocument/2006/relationships/slideLayout" Target="../slideLayouts/slideLayout88.xml"/><Relationship Id="rId15" Type="http://schemas.openxmlformats.org/officeDocument/2006/relationships/slideLayout" Target="../slideLayouts/slideLayout98.xml"/><Relationship Id="rId23" Type="http://schemas.openxmlformats.org/officeDocument/2006/relationships/slideLayout" Target="../slideLayouts/slideLayout106.xml"/><Relationship Id="rId28" Type="http://schemas.openxmlformats.org/officeDocument/2006/relationships/slideLayout" Target="../slideLayouts/slideLayout111.xml"/><Relationship Id="rId36" Type="http://schemas.openxmlformats.org/officeDocument/2006/relationships/slideLayout" Target="../slideLayouts/slideLayout119.xml"/><Relationship Id="rId49" Type="http://schemas.openxmlformats.org/officeDocument/2006/relationships/theme" Target="../theme/theme3.xml"/><Relationship Id="rId10" Type="http://schemas.openxmlformats.org/officeDocument/2006/relationships/slideLayout" Target="../slideLayouts/slideLayout93.xml"/><Relationship Id="rId19" Type="http://schemas.openxmlformats.org/officeDocument/2006/relationships/slideLayout" Target="../slideLayouts/slideLayout102.xml"/><Relationship Id="rId31" Type="http://schemas.openxmlformats.org/officeDocument/2006/relationships/slideLayout" Target="../slideLayouts/slideLayout114.xml"/><Relationship Id="rId44" Type="http://schemas.openxmlformats.org/officeDocument/2006/relationships/slideLayout" Target="../slideLayouts/slideLayout127.xml"/><Relationship Id="rId4" Type="http://schemas.openxmlformats.org/officeDocument/2006/relationships/slideLayout" Target="../slideLayouts/slideLayout87.xml"/><Relationship Id="rId9" Type="http://schemas.openxmlformats.org/officeDocument/2006/relationships/slideLayout" Target="../slideLayouts/slideLayout92.xml"/><Relationship Id="rId14" Type="http://schemas.openxmlformats.org/officeDocument/2006/relationships/slideLayout" Target="../slideLayouts/slideLayout97.xml"/><Relationship Id="rId22" Type="http://schemas.openxmlformats.org/officeDocument/2006/relationships/slideLayout" Target="../slideLayouts/slideLayout105.xml"/><Relationship Id="rId27" Type="http://schemas.openxmlformats.org/officeDocument/2006/relationships/slideLayout" Target="../slideLayouts/slideLayout110.xml"/><Relationship Id="rId30" Type="http://schemas.openxmlformats.org/officeDocument/2006/relationships/slideLayout" Target="../slideLayouts/slideLayout113.xml"/><Relationship Id="rId35" Type="http://schemas.openxmlformats.org/officeDocument/2006/relationships/slideLayout" Target="../slideLayouts/slideLayout118.xml"/><Relationship Id="rId43" Type="http://schemas.openxmlformats.org/officeDocument/2006/relationships/slideLayout" Target="../slideLayouts/slideLayout126.xml"/><Relationship Id="rId48" Type="http://schemas.openxmlformats.org/officeDocument/2006/relationships/slideLayout" Target="../slideLayouts/slideLayout131.xml"/><Relationship Id="rId8" Type="http://schemas.openxmlformats.org/officeDocument/2006/relationships/slideLayout" Target="../slideLayouts/slideLayout91.xml"/><Relationship Id="rId3" Type="http://schemas.openxmlformats.org/officeDocument/2006/relationships/slideLayout" Target="../slideLayouts/slideLayout86.xml"/><Relationship Id="rId12" Type="http://schemas.openxmlformats.org/officeDocument/2006/relationships/slideLayout" Target="../slideLayouts/slideLayout95.xml"/><Relationship Id="rId17" Type="http://schemas.openxmlformats.org/officeDocument/2006/relationships/slideLayout" Target="../slideLayouts/slideLayout100.xml"/><Relationship Id="rId25" Type="http://schemas.openxmlformats.org/officeDocument/2006/relationships/slideLayout" Target="../slideLayouts/slideLayout108.xml"/><Relationship Id="rId33" Type="http://schemas.openxmlformats.org/officeDocument/2006/relationships/slideLayout" Target="../slideLayouts/slideLayout116.xml"/><Relationship Id="rId38" Type="http://schemas.openxmlformats.org/officeDocument/2006/relationships/slideLayout" Target="../slideLayouts/slideLayout121.xml"/><Relationship Id="rId46" Type="http://schemas.openxmlformats.org/officeDocument/2006/relationships/slideLayout" Target="../slideLayouts/slideLayout129.xml"/><Relationship Id="rId20" Type="http://schemas.openxmlformats.org/officeDocument/2006/relationships/slideLayout" Target="../slideLayouts/slideLayout103.xml"/><Relationship Id="rId41" Type="http://schemas.openxmlformats.org/officeDocument/2006/relationships/slideLayout" Target="../slideLayouts/slideLayout124.xml"/><Relationship Id="rId1" Type="http://schemas.openxmlformats.org/officeDocument/2006/relationships/slideLayout" Target="../slideLayouts/slideLayout84.xml"/><Relationship Id="rId6" Type="http://schemas.openxmlformats.org/officeDocument/2006/relationships/slideLayout" Target="../slideLayouts/slideLayout89.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144.xml"/><Relationship Id="rId18" Type="http://schemas.openxmlformats.org/officeDocument/2006/relationships/slideLayout" Target="../slideLayouts/slideLayout149.xml"/><Relationship Id="rId26" Type="http://schemas.openxmlformats.org/officeDocument/2006/relationships/slideLayout" Target="../slideLayouts/slideLayout157.xml"/><Relationship Id="rId21" Type="http://schemas.openxmlformats.org/officeDocument/2006/relationships/slideLayout" Target="../slideLayouts/slideLayout152.xml"/><Relationship Id="rId34" Type="http://schemas.openxmlformats.org/officeDocument/2006/relationships/slideLayout" Target="../slideLayouts/slideLayout165.xml"/><Relationship Id="rId7" Type="http://schemas.openxmlformats.org/officeDocument/2006/relationships/slideLayout" Target="../slideLayouts/slideLayout138.xml"/><Relationship Id="rId12" Type="http://schemas.openxmlformats.org/officeDocument/2006/relationships/slideLayout" Target="../slideLayouts/slideLayout143.xml"/><Relationship Id="rId17" Type="http://schemas.openxmlformats.org/officeDocument/2006/relationships/slideLayout" Target="../slideLayouts/slideLayout148.xml"/><Relationship Id="rId25" Type="http://schemas.openxmlformats.org/officeDocument/2006/relationships/slideLayout" Target="../slideLayouts/slideLayout156.xml"/><Relationship Id="rId33" Type="http://schemas.openxmlformats.org/officeDocument/2006/relationships/slideLayout" Target="../slideLayouts/slideLayout164.xml"/><Relationship Id="rId2" Type="http://schemas.openxmlformats.org/officeDocument/2006/relationships/slideLayout" Target="../slideLayouts/slideLayout133.xml"/><Relationship Id="rId16" Type="http://schemas.openxmlformats.org/officeDocument/2006/relationships/slideLayout" Target="../slideLayouts/slideLayout147.xml"/><Relationship Id="rId20" Type="http://schemas.openxmlformats.org/officeDocument/2006/relationships/slideLayout" Target="../slideLayouts/slideLayout151.xml"/><Relationship Id="rId29" Type="http://schemas.openxmlformats.org/officeDocument/2006/relationships/slideLayout" Target="../slideLayouts/slideLayout160.xml"/><Relationship Id="rId1" Type="http://schemas.openxmlformats.org/officeDocument/2006/relationships/slideLayout" Target="../slideLayouts/slideLayout132.xml"/><Relationship Id="rId6" Type="http://schemas.openxmlformats.org/officeDocument/2006/relationships/slideLayout" Target="../slideLayouts/slideLayout137.xml"/><Relationship Id="rId11" Type="http://schemas.openxmlformats.org/officeDocument/2006/relationships/slideLayout" Target="../slideLayouts/slideLayout142.xml"/><Relationship Id="rId24" Type="http://schemas.openxmlformats.org/officeDocument/2006/relationships/slideLayout" Target="../slideLayouts/slideLayout155.xml"/><Relationship Id="rId32" Type="http://schemas.openxmlformats.org/officeDocument/2006/relationships/slideLayout" Target="../slideLayouts/slideLayout163.xml"/><Relationship Id="rId37" Type="http://schemas.openxmlformats.org/officeDocument/2006/relationships/theme" Target="../theme/theme4.xml"/><Relationship Id="rId5" Type="http://schemas.openxmlformats.org/officeDocument/2006/relationships/slideLayout" Target="../slideLayouts/slideLayout136.xml"/><Relationship Id="rId15" Type="http://schemas.openxmlformats.org/officeDocument/2006/relationships/slideLayout" Target="../slideLayouts/slideLayout146.xml"/><Relationship Id="rId23" Type="http://schemas.openxmlformats.org/officeDocument/2006/relationships/slideLayout" Target="../slideLayouts/slideLayout154.xml"/><Relationship Id="rId28" Type="http://schemas.openxmlformats.org/officeDocument/2006/relationships/slideLayout" Target="../slideLayouts/slideLayout159.xml"/><Relationship Id="rId36" Type="http://schemas.openxmlformats.org/officeDocument/2006/relationships/slideLayout" Target="../slideLayouts/slideLayout167.xml"/><Relationship Id="rId10" Type="http://schemas.openxmlformats.org/officeDocument/2006/relationships/slideLayout" Target="../slideLayouts/slideLayout141.xml"/><Relationship Id="rId19" Type="http://schemas.openxmlformats.org/officeDocument/2006/relationships/slideLayout" Target="../slideLayouts/slideLayout150.xml"/><Relationship Id="rId31" Type="http://schemas.openxmlformats.org/officeDocument/2006/relationships/slideLayout" Target="../slideLayouts/slideLayout162.xml"/><Relationship Id="rId4" Type="http://schemas.openxmlformats.org/officeDocument/2006/relationships/slideLayout" Target="../slideLayouts/slideLayout135.xml"/><Relationship Id="rId9" Type="http://schemas.openxmlformats.org/officeDocument/2006/relationships/slideLayout" Target="../slideLayouts/slideLayout140.xml"/><Relationship Id="rId14" Type="http://schemas.openxmlformats.org/officeDocument/2006/relationships/slideLayout" Target="../slideLayouts/slideLayout145.xml"/><Relationship Id="rId22" Type="http://schemas.openxmlformats.org/officeDocument/2006/relationships/slideLayout" Target="../slideLayouts/slideLayout153.xml"/><Relationship Id="rId27" Type="http://schemas.openxmlformats.org/officeDocument/2006/relationships/slideLayout" Target="../slideLayouts/slideLayout158.xml"/><Relationship Id="rId30" Type="http://schemas.openxmlformats.org/officeDocument/2006/relationships/slideLayout" Target="../slideLayouts/slideLayout161.xml"/><Relationship Id="rId35" Type="http://schemas.openxmlformats.org/officeDocument/2006/relationships/slideLayout" Target="../slideLayouts/slideLayout166.xml"/><Relationship Id="rId8" Type="http://schemas.openxmlformats.org/officeDocument/2006/relationships/slideLayout" Target="../slideLayouts/slideLayout139.xml"/><Relationship Id="rId3" Type="http://schemas.openxmlformats.org/officeDocument/2006/relationships/slideLayout" Target="../slideLayouts/slideLayout134.xml"/></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180.xml"/><Relationship Id="rId18" Type="http://schemas.openxmlformats.org/officeDocument/2006/relationships/slideLayout" Target="../slideLayouts/slideLayout185.xml"/><Relationship Id="rId26" Type="http://schemas.openxmlformats.org/officeDocument/2006/relationships/slideLayout" Target="../slideLayouts/slideLayout193.xml"/><Relationship Id="rId3" Type="http://schemas.openxmlformats.org/officeDocument/2006/relationships/slideLayout" Target="../slideLayouts/slideLayout170.xml"/><Relationship Id="rId21" Type="http://schemas.openxmlformats.org/officeDocument/2006/relationships/slideLayout" Target="../slideLayouts/slideLayout188.xml"/><Relationship Id="rId34" Type="http://schemas.openxmlformats.org/officeDocument/2006/relationships/slideLayout" Target="../slideLayouts/slideLayout201.xml"/><Relationship Id="rId7" Type="http://schemas.openxmlformats.org/officeDocument/2006/relationships/slideLayout" Target="../slideLayouts/slideLayout174.xml"/><Relationship Id="rId12" Type="http://schemas.openxmlformats.org/officeDocument/2006/relationships/slideLayout" Target="../slideLayouts/slideLayout179.xml"/><Relationship Id="rId17" Type="http://schemas.openxmlformats.org/officeDocument/2006/relationships/slideLayout" Target="../slideLayouts/slideLayout184.xml"/><Relationship Id="rId25" Type="http://schemas.openxmlformats.org/officeDocument/2006/relationships/slideLayout" Target="../slideLayouts/slideLayout192.xml"/><Relationship Id="rId33" Type="http://schemas.openxmlformats.org/officeDocument/2006/relationships/slideLayout" Target="../slideLayouts/slideLayout200.xml"/><Relationship Id="rId2" Type="http://schemas.openxmlformats.org/officeDocument/2006/relationships/slideLayout" Target="../slideLayouts/slideLayout169.xml"/><Relationship Id="rId16" Type="http://schemas.openxmlformats.org/officeDocument/2006/relationships/slideLayout" Target="../slideLayouts/slideLayout183.xml"/><Relationship Id="rId20" Type="http://schemas.openxmlformats.org/officeDocument/2006/relationships/slideLayout" Target="../slideLayouts/slideLayout187.xml"/><Relationship Id="rId29" Type="http://schemas.openxmlformats.org/officeDocument/2006/relationships/slideLayout" Target="../slideLayouts/slideLayout196.xml"/><Relationship Id="rId1" Type="http://schemas.openxmlformats.org/officeDocument/2006/relationships/slideLayout" Target="../slideLayouts/slideLayout168.xml"/><Relationship Id="rId6" Type="http://schemas.openxmlformats.org/officeDocument/2006/relationships/slideLayout" Target="../slideLayouts/slideLayout173.xml"/><Relationship Id="rId11" Type="http://schemas.openxmlformats.org/officeDocument/2006/relationships/slideLayout" Target="../slideLayouts/slideLayout178.xml"/><Relationship Id="rId24" Type="http://schemas.openxmlformats.org/officeDocument/2006/relationships/slideLayout" Target="../slideLayouts/slideLayout191.xml"/><Relationship Id="rId32" Type="http://schemas.openxmlformats.org/officeDocument/2006/relationships/slideLayout" Target="../slideLayouts/slideLayout199.xml"/><Relationship Id="rId5" Type="http://schemas.openxmlformats.org/officeDocument/2006/relationships/slideLayout" Target="../slideLayouts/slideLayout172.xml"/><Relationship Id="rId15" Type="http://schemas.openxmlformats.org/officeDocument/2006/relationships/slideLayout" Target="../slideLayouts/slideLayout182.xml"/><Relationship Id="rId23" Type="http://schemas.openxmlformats.org/officeDocument/2006/relationships/slideLayout" Target="../slideLayouts/slideLayout190.xml"/><Relationship Id="rId28" Type="http://schemas.openxmlformats.org/officeDocument/2006/relationships/slideLayout" Target="../slideLayouts/slideLayout195.xml"/><Relationship Id="rId36" Type="http://schemas.openxmlformats.org/officeDocument/2006/relationships/theme" Target="../theme/theme5.xml"/><Relationship Id="rId10" Type="http://schemas.openxmlformats.org/officeDocument/2006/relationships/slideLayout" Target="../slideLayouts/slideLayout177.xml"/><Relationship Id="rId19" Type="http://schemas.openxmlformats.org/officeDocument/2006/relationships/slideLayout" Target="../slideLayouts/slideLayout186.xml"/><Relationship Id="rId31" Type="http://schemas.openxmlformats.org/officeDocument/2006/relationships/slideLayout" Target="../slideLayouts/slideLayout198.xml"/><Relationship Id="rId4" Type="http://schemas.openxmlformats.org/officeDocument/2006/relationships/slideLayout" Target="../slideLayouts/slideLayout171.xml"/><Relationship Id="rId9" Type="http://schemas.openxmlformats.org/officeDocument/2006/relationships/slideLayout" Target="../slideLayouts/slideLayout176.xml"/><Relationship Id="rId14" Type="http://schemas.openxmlformats.org/officeDocument/2006/relationships/slideLayout" Target="../slideLayouts/slideLayout181.xml"/><Relationship Id="rId22" Type="http://schemas.openxmlformats.org/officeDocument/2006/relationships/slideLayout" Target="../slideLayouts/slideLayout189.xml"/><Relationship Id="rId27" Type="http://schemas.openxmlformats.org/officeDocument/2006/relationships/slideLayout" Target="../slideLayouts/slideLayout194.xml"/><Relationship Id="rId30" Type="http://schemas.openxmlformats.org/officeDocument/2006/relationships/slideLayout" Target="../slideLayouts/slideLayout197.xml"/><Relationship Id="rId35" Type="http://schemas.openxmlformats.org/officeDocument/2006/relationships/slideLayout" Target="../slideLayouts/slideLayout202.xml"/><Relationship Id="rId8" Type="http://schemas.openxmlformats.org/officeDocument/2006/relationships/slideLayout" Target="../slideLayouts/slideLayout175.xml"/></Relationships>
</file>

<file path=ppt/slideMasters/_rels/slideMaster6.xml.rels><?xml version="1.0" encoding="UTF-8" standalone="yes"?>
<Relationships xmlns="http://schemas.openxmlformats.org/package/2006/relationships"><Relationship Id="rId13" Type="http://schemas.openxmlformats.org/officeDocument/2006/relationships/slideLayout" Target="../slideLayouts/slideLayout215.xml"/><Relationship Id="rId18" Type="http://schemas.openxmlformats.org/officeDocument/2006/relationships/slideLayout" Target="../slideLayouts/slideLayout220.xml"/><Relationship Id="rId26" Type="http://schemas.openxmlformats.org/officeDocument/2006/relationships/slideLayout" Target="../slideLayouts/slideLayout228.xml"/><Relationship Id="rId39" Type="http://schemas.openxmlformats.org/officeDocument/2006/relationships/slideLayout" Target="../slideLayouts/slideLayout241.xml"/><Relationship Id="rId21" Type="http://schemas.openxmlformats.org/officeDocument/2006/relationships/slideLayout" Target="../slideLayouts/slideLayout223.xml"/><Relationship Id="rId34" Type="http://schemas.openxmlformats.org/officeDocument/2006/relationships/slideLayout" Target="../slideLayouts/slideLayout236.xml"/><Relationship Id="rId42" Type="http://schemas.openxmlformats.org/officeDocument/2006/relationships/slideLayout" Target="../slideLayouts/slideLayout244.xml"/><Relationship Id="rId47" Type="http://schemas.openxmlformats.org/officeDocument/2006/relationships/theme" Target="../theme/theme6.xml"/><Relationship Id="rId7" Type="http://schemas.openxmlformats.org/officeDocument/2006/relationships/slideLayout" Target="../slideLayouts/slideLayout209.xml"/><Relationship Id="rId2" Type="http://schemas.openxmlformats.org/officeDocument/2006/relationships/slideLayout" Target="../slideLayouts/slideLayout204.xml"/><Relationship Id="rId16" Type="http://schemas.openxmlformats.org/officeDocument/2006/relationships/slideLayout" Target="../slideLayouts/slideLayout218.xml"/><Relationship Id="rId29" Type="http://schemas.openxmlformats.org/officeDocument/2006/relationships/slideLayout" Target="../slideLayouts/slideLayout231.xml"/><Relationship Id="rId1" Type="http://schemas.openxmlformats.org/officeDocument/2006/relationships/slideLayout" Target="../slideLayouts/slideLayout203.xml"/><Relationship Id="rId6" Type="http://schemas.openxmlformats.org/officeDocument/2006/relationships/slideLayout" Target="../slideLayouts/slideLayout208.xml"/><Relationship Id="rId11" Type="http://schemas.openxmlformats.org/officeDocument/2006/relationships/slideLayout" Target="../slideLayouts/slideLayout213.xml"/><Relationship Id="rId24" Type="http://schemas.openxmlformats.org/officeDocument/2006/relationships/slideLayout" Target="../slideLayouts/slideLayout226.xml"/><Relationship Id="rId32" Type="http://schemas.openxmlformats.org/officeDocument/2006/relationships/slideLayout" Target="../slideLayouts/slideLayout234.xml"/><Relationship Id="rId37" Type="http://schemas.openxmlformats.org/officeDocument/2006/relationships/slideLayout" Target="../slideLayouts/slideLayout239.xml"/><Relationship Id="rId40" Type="http://schemas.openxmlformats.org/officeDocument/2006/relationships/slideLayout" Target="../slideLayouts/slideLayout242.xml"/><Relationship Id="rId45" Type="http://schemas.openxmlformats.org/officeDocument/2006/relationships/slideLayout" Target="../slideLayouts/slideLayout247.xml"/><Relationship Id="rId5" Type="http://schemas.openxmlformats.org/officeDocument/2006/relationships/slideLayout" Target="../slideLayouts/slideLayout207.xml"/><Relationship Id="rId15" Type="http://schemas.openxmlformats.org/officeDocument/2006/relationships/slideLayout" Target="../slideLayouts/slideLayout217.xml"/><Relationship Id="rId23" Type="http://schemas.openxmlformats.org/officeDocument/2006/relationships/slideLayout" Target="../slideLayouts/slideLayout225.xml"/><Relationship Id="rId28" Type="http://schemas.openxmlformats.org/officeDocument/2006/relationships/slideLayout" Target="../slideLayouts/slideLayout230.xml"/><Relationship Id="rId36" Type="http://schemas.openxmlformats.org/officeDocument/2006/relationships/slideLayout" Target="../slideLayouts/slideLayout238.xml"/><Relationship Id="rId10" Type="http://schemas.openxmlformats.org/officeDocument/2006/relationships/slideLayout" Target="../slideLayouts/slideLayout212.xml"/><Relationship Id="rId19" Type="http://schemas.openxmlformats.org/officeDocument/2006/relationships/slideLayout" Target="../slideLayouts/slideLayout221.xml"/><Relationship Id="rId31" Type="http://schemas.openxmlformats.org/officeDocument/2006/relationships/slideLayout" Target="../slideLayouts/slideLayout233.xml"/><Relationship Id="rId44" Type="http://schemas.openxmlformats.org/officeDocument/2006/relationships/slideLayout" Target="../slideLayouts/slideLayout246.xml"/><Relationship Id="rId4" Type="http://schemas.openxmlformats.org/officeDocument/2006/relationships/slideLayout" Target="../slideLayouts/slideLayout206.xml"/><Relationship Id="rId9" Type="http://schemas.openxmlformats.org/officeDocument/2006/relationships/slideLayout" Target="../slideLayouts/slideLayout211.xml"/><Relationship Id="rId14" Type="http://schemas.openxmlformats.org/officeDocument/2006/relationships/slideLayout" Target="../slideLayouts/slideLayout216.xml"/><Relationship Id="rId22" Type="http://schemas.openxmlformats.org/officeDocument/2006/relationships/slideLayout" Target="../slideLayouts/slideLayout224.xml"/><Relationship Id="rId27" Type="http://schemas.openxmlformats.org/officeDocument/2006/relationships/slideLayout" Target="../slideLayouts/slideLayout229.xml"/><Relationship Id="rId30" Type="http://schemas.openxmlformats.org/officeDocument/2006/relationships/slideLayout" Target="../slideLayouts/slideLayout232.xml"/><Relationship Id="rId35" Type="http://schemas.openxmlformats.org/officeDocument/2006/relationships/slideLayout" Target="../slideLayouts/slideLayout237.xml"/><Relationship Id="rId43" Type="http://schemas.openxmlformats.org/officeDocument/2006/relationships/slideLayout" Target="../slideLayouts/slideLayout245.xml"/><Relationship Id="rId8" Type="http://schemas.openxmlformats.org/officeDocument/2006/relationships/slideLayout" Target="../slideLayouts/slideLayout210.xml"/><Relationship Id="rId3" Type="http://schemas.openxmlformats.org/officeDocument/2006/relationships/slideLayout" Target="../slideLayouts/slideLayout205.xml"/><Relationship Id="rId12" Type="http://schemas.openxmlformats.org/officeDocument/2006/relationships/slideLayout" Target="../slideLayouts/slideLayout214.xml"/><Relationship Id="rId17" Type="http://schemas.openxmlformats.org/officeDocument/2006/relationships/slideLayout" Target="../slideLayouts/slideLayout219.xml"/><Relationship Id="rId25" Type="http://schemas.openxmlformats.org/officeDocument/2006/relationships/slideLayout" Target="../slideLayouts/slideLayout227.xml"/><Relationship Id="rId33" Type="http://schemas.openxmlformats.org/officeDocument/2006/relationships/slideLayout" Target="../slideLayouts/slideLayout235.xml"/><Relationship Id="rId38" Type="http://schemas.openxmlformats.org/officeDocument/2006/relationships/slideLayout" Target="../slideLayouts/slideLayout240.xml"/><Relationship Id="rId46" Type="http://schemas.openxmlformats.org/officeDocument/2006/relationships/slideLayout" Target="../slideLayouts/slideLayout248.xml"/><Relationship Id="rId20" Type="http://schemas.openxmlformats.org/officeDocument/2006/relationships/slideLayout" Target="../slideLayouts/slideLayout222.xml"/><Relationship Id="rId41" Type="http://schemas.openxmlformats.org/officeDocument/2006/relationships/slideLayout" Target="../slideLayouts/slideLayout2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
        <p:cNvGrpSpPr/>
        <p:nvPr/>
      </p:nvGrpSpPr>
      <p:grpSpPr>
        <a:xfrm>
          <a:off x="0" y="0"/>
          <a:ext cx="0" cy="0"/>
          <a:chOff x="0" y="0"/>
          <a:chExt cx="0" cy="0"/>
        </a:xfrm>
      </p:grpSpPr>
      <p:sp>
        <p:nvSpPr>
          <p:cNvPr id="10" name="Google Shape;10;p25"/>
          <p:cNvSpPr txBox="1"/>
          <p:nvPr/>
        </p:nvSpPr>
        <p:spPr>
          <a:xfrm>
            <a:off x="0" y="10136188"/>
            <a:ext cx="338138" cy="1524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dirty="0">
                <a:solidFill>
                  <a:srgbClr val="000000"/>
                </a:solidFill>
                <a:latin typeface="Calibri"/>
                <a:ea typeface="Calibri"/>
                <a:cs typeface="Calibri"/>
                <a:sym typeface="Calibri"/>
              </a:rPr>
              <a:t>Public</a:t>
            </a:r>
            <a:endParaRPr sz="1400" b="0" i="0" u="none" strike="noStrike" cap="none" dirty="0">
              <a:solidFill>
                <a:srgbClr val="000000"/>
              </a:solidFill>
              <a:latin typeface="Calibri" panose="020F0502020204030204" pitchFamily="34" charset="0"/>
              <a:ea typeface="Arial"/>
              <a:cs typeface="Calibri" panose="020F0502020204030204" pitchFamily="34" charset="0"/>
              <a:sym typeface="Arial"/>
            </a:endParaRPr>
          </a:p>
        </p:txBody>
      </p:sp>
      <p:sp>
        <p:nvSpPr>
          <p:cNvPr id="11" name="Google Shape;11;p25" descr="{&quot;HashCode&quot;:-45436510,&quot;Placement&quot;:&quot;Footer&quot;,&quot;Top&quot;:789.467957,&quot;Left&quot;:0.0,&quot;SlideWidth&quot;:1440,&quot;SlideHeight&quot;:810}"/>
          <p:cNvSpPr txBox="1"/>
          <p:nvPr/>
        </p:nvSpPr>
        <p:spPr>
          <a:xfrm>
            <a:off x="0" y="10026243"/>
            <a:ext cx="581126" cy="262344"/>
          </a:xfrm>
          <a:prstGeom prst="rect">
            <a:avLst/>
          </a:prstGeom>
          <a:noFill/>
          <a:ln>
            <a:noFill/>
          </a:ln>
        </p:spPr>
        <p:txBody>
          <a:bodyPr spcFirstLastPara="1" wrap="square" lIns="0" tIns="0" rIns="0" bIns="0" anchor="ctr" anchorCtr="1">
            <a:spAutoFit/>
          </a:bodyPr>
          <a:lstStyle/>
          <a:p>
            <a:pPr marL="0" marR="0" lvl="0" indent="0" algn="l" rtl="0">
              <a:lnSpc>
                <a:spcPct val="100000"/>
              </a:lnSpc>
              <a:spcBef>
                <a:spcPts val="0"/>
              </a:spcBef>
              <a:spcAft>
                <a:spcPts val="0"/>
              </a:spcAft>
              <a:buNone/>
            </a:pPr>
            <a:r>
              <a:rPr lang="en-GB" sz="1000" b="0" i="0" u="none" strike="noStrike" cap="none">
                <a:solidFill>
                  <a:srgbClr val="000000"/>
                </a:solidFill>
                <a:latin typeface="Calibri"/>
                <a:ea typeface="Calibri"/>
                <a:cs typeface="Calibri"/>
                <a:sym typeface="Calibri"/>
              </a:rPr>
              <a:t>Public</a:t>
            </a:r>
            <a:endParaRPr sz="1000" b="0" i="0" u="none" strike="noStrike" cap="none">
              <a:solidFill>
                <a:srgbClr val="000000"/>
              </a:solidFill>
              <a:latin typeface="Calibri"/>
              <a:ea typeface="Calibri"/>
              <a:cs typeface="Calibri"/>
              <a:sym typeface="Calibri"/>
            </a:endParaRPr>
          </a:p>
        </p:txBody>
      </p:sp>
      <p:sp>
        <p:nvSpPr>
          <p:cNvPr id="2" name="MSIPCMContentMarking" descr="{&quot;HashCode&quot;:-45436510,&quot;Placement&quot;:&quot;Footer&quot;,&quot;Top&quot;:789.467957,&quot;Left&quot;:0.0,&quot;SlideWidth&quot;:1440,&quot;SlideHeight&quot;:810}">
            <a:extLst>
              <a:ext uri="{FF2B5EF4-FFF2-40B4-BE49-F238E27FC236}">
                <a16:creationId xmlns:a16="http://schemas.microsoft.com/office/drawing/2014/main" id="{75847C18-7D1B-4D0B-B5B5-958DDF597A73}"/>
              </a:ext>
            </a:extLst>
          </p:cNvPr>
          <p:cNvSpPr txBox="1"/>
          <p:nvPr userDrawn="1"/>
        </p:nvSpPr>
        <p:spPr>
          <a:xfrm>
            <a:off x="0" y="10080471"/>
            <a:ext cx="581126" cy="153888"/>
          </a:xfrm>
          <a:prstGeom prst="rect">
            <a:avLst/>
          </a:prstGeom>
          <a:noFill/>
        </p:spPr>
        <p:txBody>
          <a:bodyPr vert="horz" wrap="square" lIns="0" tIns="0" rIns="0" bIns="0" rtlCol="0" anchor="ctr" anchorCtr="1">
            <a:spAutoFit/>
          </a:bodyPr>
          <a:lstStyle/>
          <a:p>
            <a:pPr algn="l">
              <a:spcBef>
                <a:spcPts val="0"/>
              </a:spcBef>
              <a:spcAft>
                <a:spcPts val="0"/>
              </a:spcAft>
            </a:pPr>
            <a:r>
              <a:rPr lang="en-US" sz="1000" dirty="0">
                <a:solidFill>
                  <a:srgbClr val="000000"/>
                </a:solidFill>
                <a:latin typeface="Calibri" panose="020F0502020204030204" pitchFamily="34" charset="0"/>
                <a:cs typeface="Calibri" panose="020F0502020204030204" pitchFamily="34" charset="0"/>
              </a:rPr>
              <a:t>Public</a:t>
            </a:r>
            <a:endParaRPr lang="x-none" sz="1000" dirty="0">
              <a:solidFill>
                <a:srgbClr val="000000"/>
              </a:solidFill>
              <a:latin typeface="Calibri" panose="020F0502020204030204" pitchFamily="34" charset="0"/>
              <a:cs typeface="Calibri" panose="020F0502020204030204" pitchFamily="34" charset="0"/>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8" r:id="rId9"/>
    <p:sldLayoutId id="2147483661" r:id="rId10"/>
    <p:sldLayoutId id="2147483662" r:id="rId11"/>
    <p:sldLayoutId id="2147483663" r:id="rId12"/>
    <p:sldLayoutId id="2147483664" r:id="rId13"/>
    <p:sldLayoutId id="2147483665" r:id="rId14"/>
    <p:sldLayoutId id="2147483666" r:id="rId15"/>
    <p:sldLayoutId id="2147483667" r:id="rId16"/>
    <p:sldLayoutId id="2147483668" r:id="rId17"/>
    <p:sldLayoutId id="2147483669" r:id="rId18"/>
    <p:sldLayoutId id="2147483670" r:id="rId19"/>
    <p:sldLayoutId id="2147483671" r:id="rId20"/>
    <p:sldLayoutId id="2147483672" r:id="rId21"/>
    <p:sldLayoutId id="2147483673" r:id="rId22"/>
    <p:sldLayoutId id="2147483674" r:id="rId23"/>
    <p:sldLayoutId id="2147483675" r:id="rId24"/>
    <p:sldLayoutId id="2147483676" r:id="rId25"/>
    <p:sldLayoutId id="2147483677" r:id="rId26"/>
    <p:sldLayoutId id="2147483678" r:id="rId27"/>
    <p:sldLayoutId id="2147483679" r:id="rId28"/>
    <p:sldLayoutId id="2147483680" r:id="rId29"/>
    <p:sldLayoutId id="2147483681" r:id="rId30"/>
    <p:sldLayoutId id="2147483682" r:id="rId31"/>
    <p:sldLayoutId id="2147483683" r:id="rId32"/>
    <p:sldLayoutId id="2147483684" r:id="rId33"/>
    <p:sldLayoutId id="2147483685" r:id="rId34"/>
    <p:sldLayoutId id="2147483686" r:id="rId35"/>
    <p:sldLayoutId id="2147483687" r:id="rId36"/>
    <p:sldLayoutId id="2147483688" r:id="rId37"/>
    <p:sldLayoutId id="2147483689" r:id="rId38"/>
    <p:sldLayoutId id="2147483690" r:id="rId39"/>
    <p:sldLayoutId id="2147484014" r:id="rId4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33"/>
        <p:cNvGrpSpPr/>
        <p:nvPr/>
      </p:nvGrpSpPr>
      <p:grpSpPr>
        <a:xfrm>
          <a:off x="0" y="0"/>
          <a:ext cx="0" cy="0"/>
          <a:chOff x="0" y="0"/>
          <a:chExt cx="0" cy="0"/>
        </a:xfrm>
      </p:grpSpPr>
      <p:sp>
        <p:nvSpPr>
          <p:cNvPr id="234" name="Google Shape;234;p72"/>
          <p:cNvSpPr txBox="1"/>
          <p:nvPr/>
        </p:nvSpPr>
        <p:spPr>
          <a:xfrm>
            <a:off x="0" y="10136188"/>
            <a:ext cx="338138" cy="1524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en-GB" sz="1000" b="0" i="0" u="none" strike="noStrike" cap="none" dirty="0">
                <a:solidFill>
                  <a:srgbClr val="000000"/>
                </a:solidFill>
                <a:latin typeface="Calibri"/>
                <a:ea typeface="Calibri"/>
                <a:cs typeface="Calibri"/>
                <a:sym typeface="Calibri"/>
              </a:rPr>
              <a:t>Public</a:t>
            </a:r>
            <a:endParaRPr dirty="0">
              <a:latin typeface="Calibri" panose="020F0502020204030204" pitchFamily="34" charset="0"/>
              <a:cs typeface="Calibri" panose="020F0502020204030204" pitchFamily="34" charset="0"/>
            </a:endParaRPr>
          </a:p>
        </p:txBody>
      </p:sp>
      <p:sp>
        <p:nvSpPr>
          <p:cNvPr id="235" name="Google Shape;235;p72" descr="{&quot;HashCode&quot;:-45436510,&quot;Placement&quot;:&quot;Footer&quot;,&quot;Top&quot;:789.467957,&quot;Left&quot;:0.0,&quot;SlideWidth&quot;:1440,&quot;SlideHeight&quot;:810}"/>
          <p:cNvSpPr txBox="1"/>
          <p:nvPr/>
        </p:nvSpPr>
        <p:spPr>
          <a:xfrm>
            <a:off x="0" y="10026243"/>
            <a:ext cx="581126" cy="262344"/>
          </a:xfrm>
          <a:prstGeom prst="rect">
            <a:avLst/>
          </a:prstGeom>
          <a:noFill/>
          <a:ln>
            <a:noFill/>
          </a:ln>
        </p:spPr>
        <p:txBody>
          <a:bodyPr spcFirstLastPara="1" wrap="square" lIns="0" tIns="0" rIns="0" bIns="0" anchor="ctr" anchorCtr="1">
            <a:spAutoFit/>
          </a:bodyPr>
          <a:lstStyle/>
          <a:p>
            <a:pPr marL="0" marR="0" lvl="0" indent="0" algn="l" rtl="0">
              <a:lnSpc>
                <a:spcPct val="100000"/>
              </a:lnSpc>
              <a:spcBef>
                <a:spcPts val="0"/>
              </a:spcBef>
              <a:spcAft>
                <a:spcPts val="0"/>
              </a:spcAft>
              <a:buNone/>
            </a:pPr>
            <a:r>
              <a:rPr lang="en-GB" sz="1000" b="0" i="0" u="none" strike="noStrike" cap="none">
                <a:solidFill>
                  <a:srgbClr val="000000"/>
                </a:solidFill>
                <a:latin typeface="Calibri"/>
                <a:ea typeface="Calibri"/>
                <a:cs typeface="Calibri"/>
                <a:sym typeface="Calibri"/>
              </a:rPr>
              <a:t>Public</a:t>
            </a:r>
            <a:endParaRPr sz="1000" b="0" i="0" u="none" strike="noStrike" cap="none">
              <a:solidFill>
                <a:srgbClr val="000000"/>
              </a:solidFill>
              <a:latin typeface="Calibri"/>
              <a:ea typeface="Calibri"/>
              <a:cs typeface="Calibri"/>
              <a:sym typeface="Calibri"/>
            </a:endParaRPr>
          </a:p>
        </p:txBody>
      </p:sp>
      <p:sp>
        <p:nvSpPr>
          <p:cNvPr id="2" name="MSIPCMContentMarking" descr="{&quot;HashCode&quot;:-45436510,&quot;Placement&quot;:&quot;Footer&quot;,&quot;Top&quot;:789.467957,&quot;Left&quot;:0.0,&quot;SlideWidth&quot;:1440,&quot;SlideHeight&quot;:810}">
            <a:extLst>
              <a:ext uri="{FF2B5EF4-FFF2-40B4-BE49-F238E27FC236}">
                <a16:creationId xmlns:a16="http://schemas.microsoft.com/office/drawing/2014/main" id="{C0A8CF99-F2F2-4041-805E-AE421D443242}"/>
              </a:ext>
            </a:extLst>
          </p:cNvPr>
          <p:cNvSpPr txBox="1"/>
          <p:nvPr userDrawn="1"/>
        </p:nvSpPr>
        <p:spPr>
          <a:xfrm>
            <a:off x="0" y="10080471"/>
            <a:ext cx="581126" cy="153888"/>
          </a:xfrm>
          <a:prstGeom prst="rect">
            <a:avLst/>
          </a:prstGeom>
          <a:noFill/>
        </p:spPr>
        <p:txBody>
          <a:bodyPr vert="horz" wrap="square" lIns="0" tIns="0" rIns="0" bIns="0" rtlCol="0" anchor="ctr" anchorCtr="1">
            <a:spAutoFit/>
          </a:bodyPr>
          <a:lstStyle/>
          <a:p>
            <a:pPr algn="l">
              <a:spcBef>
                <a:spcPts val="0"/>
              </a:spcBef>
              <a:spcAft>
                <a:spcPts val="0"/>
              </a:spcAft>
            </a:pPr>
            <a:r>
              <a:rPr lang="en-US" sz="1000" dirty="0">
                <a:solidFill>
                  <a:srgbClr val="000000"/>
                </a:solidFill>
                <a:latin typeface="Calibri" panose="020F0502020204030204" pitchFamily="34" charset="0"/>
                <a:cs typeface="Calibri" panose="020F0502020204030204" pitchFamily="34" charset="0"/>
              </a:rPr>
              <a:t>Public</a:t>
            </a:r>
            <a:endParaRPr lang="x-none" sz="1000" dirty="0">
              <a:solidFill>
                <a:srgbClr val="000000"/>
              </a:solidFill>
              <a:latin typeface="Calibri" panose="020F0502020204030204" pitchFamily="34" charset="0"/>
              <a:cs typeface="Calibri" panose="020F0502020204030204" pitchFamily="34" charset="0"/>
            </a:endParaRPr>
          </a:p>
        </p:txBody>
      </p:sp>
    </p:spTree>
  </p:cSld>
  <p:clrMap bg1="lt1" tx1="dk1" bg2="dk2" tx2="lt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 id="2147483704" r:id="rId13"/>
    <p:sldLayoutId id="2147483705" r:id="rId14"/>
    <p:sldLayoutId id="2147483706" r:id="rId15"/>
    <p:sldLayoutId id="2147483707" r:id="rId16"/>
    <p:sldLayoutId id="2147483708" r:id="rId17"/>
    <p:sldLayoutId id="2147483709" r:id="rId18"/>
    <p:sldLayoutId id="2147483710" r:id="rId19"/>
    <p:sldLayoutId id="2147483711" r:id="rId20"/>
    <p:sldLayoutId id="2147483712" r:id="rId21"/>
    <p:sldLayoutId id="2147483713" r:id="rId22"/>
    <p:sldLayoutId id="2147483714" r:id="rId23"/>
    <p:sldLayoutId id="2147483715" r:id="rId24"/>
    <p:sldLayoutId id="2147483716" r:id="rId25"/>
    <p:sldLayoutId id="2147483717" r:id="rId26"/>
    <p:sldLayoutId id="2147483718" r:id="rId27"/>
    <p:sldLayoutId id="2147483719" r:id="rId28"/>
    <p:sldLayoutId id="2147483720" r:id="rId29"/>
    <p:sldLayoutId id="2147483721" r:id="rId30"/>
    <p:sldLayoutId id="2147483722" r:id="rId31"/>
    <p:sldLayoutId id="2147483723" r:id="rId32"/>
    <p:sldLayoutId id="2147483724" r:id="rId33"/>
    <p:sldLayoutId id="2147483725" r:id="rId34"/>
    <p:sldLayoutId id="2147483726" r:id="rId35"/>
    <p:sldLayoutId id="2147483727" r:id="rId36"/>
    <p:sldLayoutId id="2147483728" r:id="rId37"/>
    <p:sldLayoutId id="2147483729" r:id="rId38"/>
    <p:sldLayoutId id="2147483730" r:id="rId39"/>
    <p:sldLayoutId id="2147483731" r:id="rId40"/>
    <p:sldLayoutId id="2147483732" r:id="rId41"/>
    <p:sldLayoutId id="2147483733" r:id="rId42"/>
    <p:sldLayoutId id="2147483734" r:id="rId4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41BCFA4-662B-6747-891A-10DD5A99C0B2}"/>
              </a:ext>
            </a:extLst>
          </p:cNvPr>
          <p:cNvSpPr txBox="1"/>
          <p:nvPr userDrawn="1">
            <p:extLst>
              <p:ext uri="{1162E1C5-73C7-4A58-AE30-91384D911F3F}">
                <p184:classification xmlns:p184="http://schemas.microsoft.com/office/powerpoint/2018/4/main" val="ftr"/>
              </p:ext>
            </p:extLst>
          </p:nvPr>
        </p:nvSpPr>
        <p:spPr>
          <a:xfrm>
            <a:off x="0" y="10136188"/>
            <a:ext cx="338138" cy="152400"/>
          </a:xfrm>
          <a:prstGeom prst="rect">
            <a:avLst/>
          </a:prstGeom>
        </p:spPr>
        <p:txBody>
          <a:bodyPr horzOverflow="overflow" lIns="0" tIns="0" rIns="0" bIns="0">
            <a:spAutoFit/>
          </a:bodyPr>
          <a:lstStyle/>
          <a:p>
            <a:pPr algn="l"/>
            <a:r>
              <a:rPr lang="x-none" sz="1000" dirty="0">
                <a:solidFill>
                  <a:srgbClr val="000000"/>
                </a:solidFill>
                <a:latin typeface="Calibri" panose="020F0502020204030204" pitchFamily="34" charset="0"/>
                <a:cs typeface="Calibri" panose="020F0502020204030204" pitchFamily="34" charset="0"/>
              </a:rPr>
              <a:t>Public</a:t>
            </a:r>
          </a:p>
        </p:txBody>
      </p:sp>
    </p:spTree>
    <p:extLst>
      <p:ext uri="{BB962C8B-B14F-4D97-AF65-F5344CB8AC3E}">
        <p14:creationId xmlns:p14="http://schemas.microsoft.com/office/powerpoint/2010/main" val="3179893591"/>
      </p:ext>
    </p:extLst>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 id="2147483796" r:id="rId12"/>
    <p:sldLayoutId id="2147483797" r:id="rId13"/>
    <p:sldLayoutId id="2147483798" r:id="rId14"/>
    <p:sldLayoutId id="2147483799" r:id="rId15"/>
    <p:sldLayoutId id="2147483800" r:id="rId16"/>
    <p:sldLayoutId id="2147483801" r:id="rId17"/>
    <p:sldLayoutId id="2147483802" r:id="rId18"/>
    <p:sldLayoutId id="2147483803" r:id="rId19"/>
    <p:sldLayoutId id="2147483804" r:id="rId20"/>
    <p:sldLayoutId id="2147483805" r:id="rId21"/>
    <p:sldLayoutId id="2147483806" r:id="rId22"/>
    <p:sldLayoutId id="2147483807" r:id="rId23"/>
    <p:sldLayoutId id="2147483808" r:id="rId24"/>
    <p:sldLayoutId id="2147483809" r:id="rId25"/>
    <p:sldLayoutId id="2147483810" r:id="rId26"/>
    <p:sldLayoutId id="2147483811" r:id="rId27"/>
    <p:sldLayoutId id="2147483812" r:id="rId28"/>
    <p:sldLayoutId id="2147483813" r:id="rId29"/>
    <p:sldLayoutId id="2147483814" r:id="rId30"/>
    <p:sldLayoutId id="2147483815" r:id="rId31"/>
    <p:sldLayoutId id="2147483816" r:id="rId32"/>
    <p:sldLayoutId id="2147483817" r:id="rId33"/>
    <p:sldLayoutId id="2147483818" r:id="rId34"/>
    <p:sldLayoutId id="2147483819" r:id="rId35"/>
    <p:sldLayoutId id="2147483820" r:id="rId36"/>
    <p:sldLayoutId id="2147483821" r:id="rId37"/>
    <p:sldLayoutId id="2147483822" r:id="rId38"/>
    <p:sldLayoutId id="2147483823" r:id="rId39"/>
    <p:sldLayoutId id="2147483824" r:id="rId40"/>
    <p:sldLayoutId id="2147483825" r:id="rId41"/>
    <p:sldLayoutId id="2147483826" r:id="rId42"/>
    <p:sldLayoutId id="2147483827" r:id="rId43"/>
    <p:sldLayoutId id="2147483828" r:id="rId44"/>
    <p:sldLayoutId id="2147483829" r:id="rId45"/>
    <p:sldLayoutId id="2147483830" r:id="rId46"/>
    <p:sldLayoutId id="2147483831" r:id="rId47"/>
    <p:sldLayoutId id="2147483832" r:id="rId48"/>
  </p:sldLayoutIdLst>
  <p:hf sldNum="0" hdr="0" ftr="0"/>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CC57343B-ACD9-2743-882F-390F8F4C18B4}"/>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D59E7FDC-D3AA-FD40-B61A-FC99FE13EEB5}"/>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smtClean="0">
                <a:latin typeface="Calibri" panose="020F0502020204030204" pitchFamily="34" charset="0"/>
                <a:ea typeface="Open Sans" panose="020B0606030504020204" pitchFamily="34" charset="0"/>
                <a:cs typeface="Open Sans" panose="020B0606030504020204" pitchFamily="34" charset="0"/>
              </a:rPr>
              <a:pPr algn="r"/>
              <a:t>‹#›</a:t>
            </a:fld>
            <a:endParaRPr lang="en-US" sz="1600" b="0" dirty="0">
              <a:latin typeface="Calibri" panose="020F050202020403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807621473"/>
      </p:ext>
    </p:extLst>
  </p:cSld>
  <p:clrMap bg1="lt1" tx1="dk1" bg2="lt2" tx2="dk2" accent1="accent1" accent2="accent2" accent3="accent3" accent4="accent4" accent5="accent5" accent6="accent6" hlink="hlink" folHlink="folHlink"/>
  <p:sldLayoutIdLst>
    <p:sldLayoutId id="2147483835" r:id="rId1"/>
    <p:sldLayoutId id="2147483836" r:id="rId2"/>
    <p:sldLayoutId id="2147483837" r:id="rId3"/>
    <p:sldLayoutId id="2147483838" r:id="rId4"/>
    <p:sldLayoutId id="2147483839" r:id="rId5"/>
    <p:sldLayoutId id="2147483840" r:id="rId6"/>
    <p:sldLayoutId id="2147483841" r:id="rId7"/>
    <p:sldLayoutId id="2147483842" r:id="rId8"/>
    <p:sldLayoutId id="2147483843" r:id="rId9"/>
    <p:sldLayoutId id="2147483844" r:id="rId10"/>
    <p:sldLayoutId id="2147483845" r:id="rId11"/>
    <p:sldLayoutId id="2147483846" r:id="rId12"/>
    <p:sldLayoutId id="2147483847" r:id="rId13"/>
    <p:sldLayoutId id="2147483848" r:id="rId14"/>
    <p:sldLayoutId id="2147483849" r:id="rId15"/>
    <p:sldLayoutId id="2147483850" r:id="rId16"/>
    <p:sldLayoutId id="2147483851" r:id="rId17"/>
    <p:sldLayoutId id="2147483852" r:id="rId18"/>
    <p:sldLayoutId id="2147483853" r:id="rId19"/>
    <p:sldLayoutId id="2147483854" r:id="rId20"/>
    <p:sldLayoutId id="2147483855" r:id="rId21"/>
    <p:sldLayoutId id="2147483856" r:id="rId22"/>
    <p:sldLayoutId id="2147483857" r:id="rId23"/>
    <p:sldLayoutId id="2147483858" r:id="rId24"/>
    <p:sldLayoutId id="2147483859" r:id="rId25"/>
    <p:sldLayoutId id="2147483860" r:id="rId26"/>
    <p:sldLayoutId id="2147483861" r:id="rId27"/>
    <p:sldLayoutId id="2147483862" r:id="rId28"/>
    <p:sldLayoutId id="2147483863" r:id="rId29"/>
    <p:sldLayoutId id="2147483864" r:id="rId30"/>
    <p:sldLayoutId id="2147483865" r:id="rId31"/>
    <p:sldLayoutId id="2147483866" r:id="rId32"/>
    <p:sldLayoutId id="2147483867" r:id="rId33"/>
    <p:sldLayoutId id="2147483868" r:id="rId34"/>
    <p:sldLayoutId id="2147483870" r:id="rId35"/>
    <p:sldLayoutId id="2147484013" r:id="rId36"/>
  </p:sldLayoutIdLst>
  <p:hf sldNum="0" hdr="0" ftr="0"/>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CC57343B-ACD9-2743-882F-390F8F4C18B4}"/>
              </a:ext>
            </a:extLst>
          </p:cNvPr>
          <p:cNvCxnSpPr>
            <a:cxnSpLocks/>
          </p:cNvCxnSpPr>
          <p:nvPr userDrawn="1"/>
        </p:nvCxnSpPr>
        <p:spPr>
          <a:xfrm flipV="1">
            <a:off x="17568335"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D59E7FDC-D3AA-FD40-B61A-FC99FE13EEB5}"/>
              </a:ext>
            </a:extLst>
          </p:cNvPr>
          <p:cNvSpPr txBox="1"/>
          <p:nvPr userDrawn="1"/>
        </p:nvSpPr>
        <p:spPr>
          <a:xfrm>
            <a:off x="16859165" y="9198397"/>
            <a:ext cx="660401" cy="312843"/>
          </a:xfrm>
          <a:prstGeom prst="rect">
            <a:avLst/>
          </a:prstGeom>
          <a:noFill/>
        </p:spPr>
        <p:txBody>
          <a:bodyPr wrap="square" rtlCol="0">
            <a:spAutoFit/>
          </a:bodyPr>
          <a:lstStyle/>
          <a:p>
            <a:pPr algn="r"/>
            <a:fld id="{293ABEDF-2FD4-CE41-BE6E-C03412F0A819}" type="slidenum">
              <a:rPr lang="en-US" sz="1433" b="0" smtClean="0">
                <a:latin typeface="Calibri" panose="020F0502020204030204" pitchFamily="34" charset="0"/>
                <a:ea typeface="Open Sans" panose="020B0606030504020204" pitchFamily="34" charset="0"/>
                <a:cs typeface="Open Sans" panose="020B0606030504020204" pitchFamily="34" charset="0"/>
              </a:rPr>
              <a:pPr algn="r"/>
              <a:t>‹#›</a:t>
            </a:fld>
            <a:endParaRPr lang="en-US" sz="1433" b="0" dirty="0">
              <a:latin typeface="Calibri" panose="020F0502020204030204" pitchFamily="34" charset="0"/>
              <a:ea typeface="Open Sans" panose="020B0606030504020204" pitchFamily="34" charset="0"/>
              <a:cs typeface="Open Sans" panose="020B0606030504020204" pitchFamily="34" charset="0"/>
            </a:endParaRPr>
          </a:p>
        </p:txBody>
      </p:sp>
      <p:sp>
        <p:nvSpPr>
          <p:cNvPr id="4" name="MSIPCMContentMarking" descr="{&quot;HashCode&quot;:-45436510,&quot;Placement&quot;:&quot;Footer&quot;,&quot;Top&quot;:645.343,&quot;Left&quot;:0.0,&quot;SlideWidth&quot;:1185,&quot;SlideHeight&quot;:666}">
            <a:extLst>
              <a:ext uri="{FF2B5EF4-FFF2-40B4-BE49-F238E27FC236}">
                <a16:creationId xmlns:a16="http://schemas.microsoft.com/office/drawing/2014/main" id="{B5F61B85-CC89-4277-8199-06E2A1A5D5DB}"/>
              </a:ext>
            </a:extLst>
          </p:cNvPr>
          <p:cNvSpPr txBox="1"/>
          <p:nvPr userDrawn="1"/>
        </p:nvSpPr>
        <p:spPr>
          <a:xfrm>
            <a:off x="1" y="10035544"/>
            <a:ext cx="706178" cy="186974"/>
          </a:xfrm>
          <a:prstGeom prst="rect">
            <a:avLst/>
          </a:prstGeom>
          <a:noFill/>
        </p:spPr>
        <p:txBody>
          <a:bodyPr vert="horz" wrap="square" lIns="0" tIns="0" rIns="0" bIns="0" rtlCol="0" anchor="ctr" anchorCtr="1">
            <a:spAutoFit/>
          </a:bodyPr>
          <a:lstStyle/>
          <a:p>
            <a:pPr algn="l">
              <a:spcBef>
                <a:spcPts val="0"/>
              </a:spcBef>
              <a:spcAft>
                <a:spcPts val="0"/>
              </a:spcAft>
            </a:pPr>
            <a:r>
              <a:rPr lang="en-GB" sz="1215" dirty="0">
                <a:solidFill>
                  <a:srgbClr val="000000"/>
                </a:solidFill>
                <a:latin typeface="Calibri" panose="020F0502020204030204" pitchFamily="34" charset="0"/>
                <a:cs typeface="Calibri" panose="020F0502020204030204" pitchFamily="34" charset="0"/>
              </a:rPr>
              <a:t>Public</a:t>
            </a:r>
          </a:p>
        </p:txBody>
      </p:sp>
    </p:spTree>
    <p:extLst>
      <p:ext uri="{BB962C8B-B14F-4D97-AF65-F5344CB8AC3E}">
        <p14:creationId xmlns:p14="http://schemas.microsoft.com/office/powerpoint/2010/main" val="546014242"/>
      </p:ext>
    </p:extLst>
  </p:cSld>
  <p:clrMap bg1="lt1" tx1="dk1" bg2="lt2" tx2="dk2" accent1="accent1" accent2="accent2" accent3="accent3" accent4="accent4" accent5="accent5" accent6="accent6" hlink="hlink" folHlink="folHlink"/>
  <p:sldLayoutIdLst>
    <p:sldLayoutId id="2147483930" r:id="rId1"/>
    <p:sldLayoutId id="2147483931" r:id="rId2"/>
    <p:sldLayoutId id="2147483932" r:id="rId3"/>
    <p:sldLayoutId id="2147483933" r:id="rId4"/>
    <p:sldLayoutId id="2147483934" r:id="rId5"/>
    <p:sldLayoutId id="2147483935" r:id="rId6"/>
    <p:sldLayoutId id="2147483936" r:id="rId7"/>
    <p:sldLayoutId id="2147483937" r:id="rId8"/>
    <p:sldLayoutId id="2147483938" r:id="rId9"/>
    <p:sldLayoutId id="2147483939" r:id="rId10"/>
    <p:sldLayoutId id="2147483940" r:id="rId11"/>
    <p:sldLayoutId id="2147483941" r:id="rId12"/>
    <p:sldLayoutId id="2147483942" r:id="rId13"/>
    <p:sldLayoutId id="2147483943" r:id="rId14"/>
    <p:sldLayoutId id="2147483944" r:id="rId15"/>
    <p:sldLayoutId id="2147483945" r:id="rId16"/>
    <p:sldLayoutId id="2147483946" r:id="rId17"/>
    <p:sldLayoutId id="2147483947" r:id="rId18"/>
    <p:sldLayoutId id="2147483948" r:id="rId19"/>
    <p:sldLayoutId id="2147483949" r:id="rId20"/>
    <p:sldLayoutId id="2147483950" r:id="rId21"/>
    <p:sldLayoutId id="2147483951" r:id="rId22"/>
    <p:sldLayoutId id="2147483952" r:id="rId23"/>
    <p:sldLayoutId id="2147483953" r:id="rId24"/>
    <p:sldLayoutId id="2147483954" r:id="rId25"/>
    <p:sldLayoutId id="2147483955" r:id="rId26"/>
    <p:sldLayoutId id="2147483956" r:id="rId27"/>
    <p:sldLayoutId id="2147483957" r:id="rId28"/>
    <p:sldLayoutId id="2147483958" r:id="rId29"/>
    <p:sldLayoutId id="2147483959" r:id="rId30"/>
    <p:sldLayoutId id="2147483960" r:id="rId31"/>
    <p:sldLayoutId id="2147483961" r:id="rId32"/>
    <p:sldLayoutId id="2147483962" r:id="rId33"/>
    <p:sldLayoutId id="2147483963" r:id="rId34"/>
    <p:sldLayoutId id="2147483964" r:id="rId35"/>
  </p:sldLayoutIdLst>
  <p:hf sldNum="0" hdr="0" ftr="0"/>
  <p:txStyles>
    <p:titleStyle>
      <a:lvl1pPr algn="l" defTabSz="1226838" rtl="0" eaLnBrk="1" latinLnBrk="0" hangingPunct="1">
        <a:lnSpc>
          <a:spcPct val="90000"/>
        </a:lnSpc>
        <a:spcBef>
          <a:spcPct val="0"/>
        </a:spcBef>
        <a:buNone/>
        <a:defRPr sz="5904" kern="1200">
          <a:solidFill>
            <a:schemeClr val="tx1"/>
          </a:solidFill>
          <a:latin typeface="+mj-lt"/>
          <a:ea typeface="+mj-ea"/>
          <a:cs typeface="+mj-cs"/>
        </a:defRPr>
      </a:lvl1pPr>
    </p:titleStyle>
    <p:bodyStyle>
      <a:lvl1pPr marL="306710" indent="-306710" algn="l" defTabSz="1226838" rtl="0" eaLnBrk="1" latinLnBrk="0" hangingPunct="1">
        <a:lnSpc>
          <a:spcPct val="90000"/>
        </a:lnSpc>
        <a:spcBef>
          <a:spcPts val="1343"/>
        </a:spcBef>
        <a:buFont typeface="Arial" panose="020B0604020202020204" pitchFamily="34" charset="0"/>
        <a:buChar char="•"/>
        <a:defRPr sz="3756" kern="1200">
          <a:solidFill>
            <a:schemeClr val="tx1"/>
          </a:solidFill>
          <a:latin typeface="+mn-lt"/>
          <a:ea typeface="+mn-ea"/>
          <a:cs typeface="+mn-cs"/>
        </a:defRPr>
      </a:lvl1pPr>
      <a:lvl2pPr marL="920129" indent="-306710" algn="l" defTabSz="1226838" rtl="0" eaLnBrk="1" latinLnBrk="0" hangingPunct="1">
        <a:lnSpc>
          <a:spcPct val="90000"/>
        </a:lnSpc>
        <a:spcBef>
          <a:spcPts val="671"/>
        </a:spcBef>
        <a:buFont typeface="Arial" panose="020B0604020202020204" pitchFamily="34" charset="0"/>
        <a:buChar char="•"/>
        <a:defRPr sz="3219" kern="1200">
          <a:solidFill>
            <a:schemeClr val="tx1"/>
          </a:solidFill>
          <a:latin typeface="+mn-lt"/>
          <a:ea typeface="+mn-ea"/>
          <a:cs typeface="+mn-cs"/>
        </a:defRPr>
      </a:lvl2pPr>
      <a:lvl3pPr marL="1533546" indent="-306710" algn="l" defTabSz="1226838" rtl="0" eaLnBrk="1" latinLnBrk="0" hangingPunct="1">
        <a:lnSpc>
          <a:spcPct val="90000"/>
        </a:lnSpc>
        <a:spcBef>
          <a:spcPts val="671"/>
        </a:spcBef>
        <a:buFont typeface="Arial" panose="020B0604020202020204" pitchFamily="34" charset="0"/>
        <a:buChar char="•"/>
        <a:defRPr sz="2682" kern="1200">
          <a:solidFill>
            <a:schemeClr val="tx1"/>
          </a:solidFill>
          <a:latin typeface="+mn-lt"/>
          <a:ea typeface="+mn-ea"/>
          <a:cs typeface="+mn-cs"/>
        </a:defRPr>
      </a:lvl3pPr>
      <a:lvl4pPr marL="2146968" indent="-306710" algn="l" defTabSz="1226838" rtl="0" eaLnBrk="1" latinLnBrk="0" hangingPunct="1">
        <a:lnSpc>
          <a:spcPct val="90000"/>
        </a:lnSpc>
        <a:spcBef>
          <a:spcPts val="671"/>
        </a:spcBef>
        <a:buFont typeface="Arial" panose="020B0604020202020204" pitchFamily="34" charset="0"/>
        <a:buChar char="•"/>
        <a:defRPr sz="2415" kern="1200">
          <a:solidFill>
            <a:schemeClr val="tx1"/>
          </a:solidFill>
          <a:latin typeface="+mn-lt"/>
          <a:ea typeface="+mn-ea"/>
          <a:cs typeface="+mn-cs"/>
        </a:defRPr>
      </a:lvl4pPr>
      <a:lvl5pPr marL="2760386" indent="-306710" algn="l" defTabSz="1226838" rtl="0" eaLnBrk="1" latinLnBrk="0" hangingPunct="1">
        <a:lnSpc>
          <a:spcPct val="90000"/>
        </a:lnSpc>
        <a:spcBef>
          <a:spcPts val="671"/>
        </a:spcBef>
        <a:buFont typeface="Arial" panose="020B0604020202020204" pitchFamily="34" charset="0"/>
        <a:buChar char="•"/>
        <a:defRPr sz="2415" kern="1200">
          <a:solidFill>
            <a:schemeClr val="tx1"/>
          </a:solidFill>
          <a:latin typeface="+mn-lt"/>
          <a:ea typeface="+mn-ea"/>
          <a:cs typeface="+mn-cs"/>
        </a:defRPr>
      </a:lvl5pPr>
      <a:lvl6pPr marL="3373806" indent="-306710" algn="l" defTabSz="1226838" rtl="0" eaLnBrk="1" latinLnBrk="0" hangingPunct="1">
        <a:lnSpc>
          <a:spcPct val="90000"/>
        </a:lnSpc>
        <a:spcBef>
          <a:spcPts val="671"/>
        </a:spcBef>
        <a:buFont typeface="Arial" panose="020B0604020202020204" pitchFamily="34" charset="0"/>
        <a:buChar char="•"/>
        <a:defRPr sz="2415" kern="1200">
          <a:solidFill>
            <a:schemeClr val="tx1"/>
          </a:solidFill>
          <a:latin typeface="+mn-lt"/>
          <a:ea typeface="+mn-ea"/>
          <a:cs typeface="+mn-cs"/>
        </a:defRPr>
      </a:lvl6pPr>
      <a:lvl7pPr marL="3987224" indent="-306710" algn="l" defTabSz="1226838" rtl="0" eaLnBrk="1" latinLnBrk="0" hangingPunct="1">
        <a:lnSpc>
          <a:spcPct val="90000"/>
        </a:lnSpc>
        <a:spcBef>
          <a:spcPts val="671"/>
        </a:spcBef>
        <a:buFont typeface="Arial" panose="020B0604020202020204" pitchFamily="34" charset="0"/>
        <a:buChar char="•"/>
        <a:defRPr sz="2415" kern="1200">
          <a:solidFill>
            <a:schemeClr val="tx1"/>
          </a:solidFill>
          <a:latin typeface="+mn-lt"/>
          <a:ea typeface="+mn-ea"/>
          <a:cs typeface="+mn-cs"/>
        </a:defRPr>
      </a:lvl7pPr>
      <a:lvl8pPr marL="4600643" indent="-306710" algn="l" defTabSz="1226838" rtl="0" eaLnBrk="1" latinLnBrk="0" hangingPunct="1">
        <a:lnSpc>
          <a:spcPct val="90000"/>
        </a:lnSpc>
        <a:spcBef>
          <a:spcPts val="671"/>
        </a:spcBef>
        <a:buFont typeface="Arial" panose="020B0604020202020204" pitchFamily="34" charset="0"/>
        <a:buChar char="•"/>
        <a:defRPr sz="2415" kern="1200">
          <a:solidFill>
            <a:schemeClr val="tx1"/>
          </a:solidFill>
          <a:latin typeface="+mn-lt"/>
          <a:ea typeface="+mn-ea"/>
          <a:cs typeface="+mn-cs"/>
        </a:defRPr>
      </a:lvl8pPr>
      <a:lvl9pPr marL="5214060" indent="-306710" algn="l" defTabSz="1226838" rtl="0" eaLnBrk="1" latinLnBrk="0" hangingPunct="1">
        <a:lnSpc>
          <a:spcPct val="90000"/>
        </a:lnSpc>
        <a:spcBef>
          <a:spcPts val="671"/>
        </a:spcBef>
        <a:buFont typeface="Arial" panose="020B0604020202020204" pitchFamily="34" charset="0"/>
        <a:buChar char="•"/>
        <a:defRPr sz="2415" kern="1200">
          <a:solidFill>
            <a:schemeClr val="tx1"/>
          </a:solidFill>
          <a:latin typeface="+mn-lt"/>
          <a:ea typeface="+mn-ea"/>
          <a:cs typeface="+mn-cs"/>
        </a:defRPr>
      </a:lvl9pPr>
    </p:bodyStyle>
    <p:otherStyle>
      <a:defPPr>
        <a:defRPr lang="en-US"/>
      </a:defPPr>
      <a:lvl1pPr marL="0" algn="l" defTabSz="1226838" rtl="0" eaLnBrk="1" latinLnBrk="0" hangingPunct="1">
        <a:defRPr sz="2415" kern="1200">
          <a:solidFill>
            <a:schemeClr val="tx1"/>
          </a:solidFill>
          <a:latin typeface="+mn-lt"/>
          <a:ea typeface="+mn-ea"/>
          <a:cs typeface="+mn-cs"/>
        </a:defRPr>
      </a:lvl1pPr>
      <a:lvl2pPr marL="613419" algn="l" defTabSz="1226838" rtl="0" eaLnBrk="1" latinLnBrk="0" hangingPunct="1">
        <a:defRPr sz="2415" kern="1200">
          <a:solidFill>
            <a:schemeClr val="tx1"/>
          </a:solidFill>
          <a:latin typeface="+mn-lt"/>
          <a:ea typeface="+mn-ea"/>
          <a:cs typeface="+mn-cs"/>
        </a:defRPr>
      </a:lvl2pPr>
      <a:lvl3pPr marL="1226838" algn="l" defTabSz="1226838" rtl="0" eaLnBrk="1" latinLnBrk="0" hangingPunct="1">
        <a:defRPr sz="2415" kern="1200">
          <a:solidFill>
            <a:schemeClr val="tx1"/>
          </a:solidFill>
          <a:latin typeface="+mn-lt"/>
          <a:ea typeface="+mn-ea"/>
          <a:cs typeface="+mn-cs"/>
        </a:defRPr>
      </a:lvl3pPr>
      <a:lvl4pPr marL="1840257" algn="l" defTabSz="1226838" rtl="0" eaLnBrk="1" latinLnBrk="0" hangingPunct="1">
        <a:defRPr sz="2415" kern="1200">
          <a:solidFill>
            <a:schemeClr val="tx1"/>
          </a:solidFill>
          <a:latin typeface="+mn-lt"/>
          <a:ea typeface="+mn-ea"/>
          <a:cs typeface="+mn-cs"/>
        </a:defRPr>
      </a:lvl4pPr>
      <a:lvl5pPr marL="2453676" algn="l" defTabSz="1226838" rtl="0" eaLnBrk="1" latinLnBrk="0" hangingPunct="1">
        <a:defRPr sz="2415" kern="1200">
          <a:solidFill>
            <a:schemeClr val="tx1"/>
          </a:solidFill>
          <a:latin typeface="+mn-lt"/>
          <a:ea typeface="+mn-ea"/>
          <a:cs typeface="+mn-cs"/>
        </a:defRPr>
      </a:lvl5pPr>
      <a:lvl6pPr marL="3067095" algn="l" defTabSz="1226838" rtl="0" eaLnBrk="1" latinLnBrk="0" hangingPunct="1">
        <a:defRPr sz="2415" kern="1200">
          <a:solidFill>
            <a:schemeClr val="tx1"/>
          </a:solidFill>
          <a:latin typeface="+mn-lt"/>
          <a:ea typeface="+mn-ea"/>
          <a:cs typeface="+mn-cs"/>
        </a:defRPr>
      </a:lvl6pPr>
      <a:lvl7pPr marL="3680514" algn="l" defTabSz="1226838" rtl="0" eaLnBrk="1" latinLnBrk="0" hangingPunct="1">
        <a:defRPr sz="2415" kern="1200">
          <a:solidFill>
            <a:schemeClr val="tx1"/>
          </a:solidFill>
          <a:latin typeface="+mn-lt"/>
          <a:ea typeface="+mn-ea"/>
          <a:cs typeface="+mn-cs"/>
        </a:defRPr>
      </a:lvl7pPr>
      <a:lvl8pPr marL="4293933" algn="l" defTabSz="1226838" rtl="0" eaLnBrk="1" latinLnBrk="0" hangingPunct="1">
        <a:defRPr sz="2415" kern="1200">
          <a:solidFill>
            <a:schemeClr val="tx1"/>
          </a:solidFill>
          <a:latin typeface="+mn-lt"/>
          <a:ea typeface="+mn-ea"/>
          <a:cs typeface="+mn-cs"/>
        </a:defRPr>
      </a:lvl8pPr>
      <a:lvl9pPr marL="4907352" algn="l" defTabSz="1226838" rtl="0" eaLnBrk="1" latinLnBrk="0" hangingPunct="1">
        <a:defRPr sz="2415"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41BCFA4-662B-6747-891A-10DD5A99C0B2}"/>
              </a:ext>
            </a:extLst>
          </p:cNvPr>
          <p:cNvSpPr txBox="1"/>
          <p:nvPr userDrawn="1">
            <p:extLst>
              <p:ext uri="{1162E1C5-73C7-4A58-AE30-91384D911F3F}">
                <p184:classification xmlns:p184="http://schemas.microsoft.com/office/powerpoint/2018/4/main" val="ftr"/>
              </p:ext>
            </p:extLst>
          </p:nvPr>
        </p:nvSpPr>
        <p:spPr>
          <a:xfrm>
            <a:off x="0" y="10136188"/>
            <a:ext cx="338138" cy="152400"/>
          </a:xfrm>
          <a:prstGeom prst="rect">
            <a:avLst/>
          </a:prstGeom>
        </p:spPr>
        <p:txBody>
          <a:bodyPr horzOverflow="overflow" lIns="0" tIns="0" rIns="0" bIns="0">
            <a:spAutoFit/>
          </a:bodyPr>
          <a:lstStyle/>
          <a:p>
            <a:pPr algn="l"/>
            <a:r>
              <a:rPr lang="x-none" sz="1000" dirty="0">
                <a:solidFill>
                  <a:srgbClr val="000000"/>
                </a:solidFill>
                <a:latin typeface="Calibri" panose="020F0502020204030204" pitchFamily="34" charset="0"/>
                <a:cs typeface="Calibri" panose="020F0502020204030204" pitchFamily="34" charset="0"/>
              </a:rPr>
              <a:t>Public</a:t>
            </a:r>
          </a:p>
        </p:txBody>
      </p:sp>
    </p:spTree>
    <p:extLst>
      <p:ext uri="{BB962C8B-B14F-4D97-AF65-F5344CB8AC3E}">
        <p14:creationId xmlns:p14="http://schemas.microsoft.com/office/powerpoint/2010/main" val="104304775"/>
      </p:ext>
    </p:extLst>
  </p:cSld>
  <p:clrMap bg1="lt1" tx1="dk1" bg2="lt2" tx2="dk2" accent1="accent1" accent2="accent2" accent3="accent3" accent4="accent4" accent5="accent5" accent6="accent6" hlink="hlink" folHlink="folHlink"/>
  <p:sldLayoutIdLst>
    <p:sldLayoutId id="2147483966" r:id="rId1"/>
    <p:sldLayoutId id="2147483967" r:id="rId2"/>
    <p:sldLayoutId id="2147483968" r:id="rId3"/>
    <p:sldLayoutId id="2147483969" r:id="rId4"/>
    <p:sldLayoutId id="2147483970" r:id="rId5"/>
    <p:sldLayoutId id="2147483971" r:id="rId6"/>
    <p:sldLayoutId id="2147483972" r:id="rId7"/>
    <p:sldLayoutId id="2147483973" r:id="rId8"/>
    <p:sldLayoutId id="2147483974" r:id="rId9"/>
    <p:sldLayoutId id="2147483975" r:id="rId10"/>
    <p:sldLayoutId id="2147483976" r:id="rId11"/>
    <p:sldLayoutId id="2147483977" r:id="rId12"/>
    <p:sldLayoutId id="2147483978" r:id="rId13"/>
    <p:sldLayoutId id="2147483979" r:id="rId14"/>
    <p:sldLayoutId id="2147483980" r:id="rId15"/>
    <p:sldLayoutId id="2147483981" r:id="rId16"/>
    <p:sldLayoutId id="2147483982" r:id="rId17"/>
    <p:sldLayoutId id="2147483983" r:id="rId18"/>
    <p:sldLayoutId id="2147483984" r:id="rId19"/>
    <p:sldLayoutId id="2147483985" r:id="rId20"/>
    <p:sldLayoutId id="2147483986" r:id="rId21"/>
    <p:sldLayoutId id="2147483987" r:id="rId22"/>
    <p:sldLayoutId id="2147483988" r:id="rId23"/>
    <p:sldLayoutId id="2147483989" r:id="rId24"/>
    <p:sldLayoutId id="2147483990" r:id="rId25"/>
    <p:sldLayoutId id="2147483991" r:id="rId26"/>
    <p:sldLayoutId id="2147483992" r:id="rId27"/>
    <p:sldLayoutId id="2147483993" r:id="rId28"/>
    <p:sldLayoutId id="2147483994" r:id="rId29"/>
    <p:sldLayoutId id="2147483995" r:id="rId30"/>
    <p:sldLayoutId id="2147483996" r:id="rId31"/>
    <p:sldLayoutId id="2147483997" r:id="rId32"/>
    <p:sldLayoutId id="2147483998" r:id="rId33"/>
    <p:sldLayoutId id="2147483999" r:id="rId34"/>
    <p:sldLayoutId id="2147484000" r:id="rId35"/>
    <p:sldLayoutId id="2147484001" r:id="rId36"/>
    <p:sldLayoutId id="2147484002" r:id="rId37"/>
    <p:sldLayoutId id="2147484003" r:id="rId38"/>
    <p:sldLayoutId id="2147484004" r:id="rId39"/>
    <p:sldLayoutId id="2147484005" r:id="rId40"/>
    <p:sldLayoutId id="2147484006" r:id="rId41"/>
    <p:sldLayoutId id="2147484007" r:id="rId42"/>
    <p:sldLayoutId id="2147484008" r:id="rId43"/>
    <p:sldLayoutId id="2147484010" r:id="rId44"/>
    <p:sldLayoutId id="2147484011" r:id="rId45"/>
    <p:sldLayoutId id="2147484012" r:id="rId46"/>
  </p:sldLayoutIdLst>
  <p:hf sldNum="0" hdr="0" ftr="0"/>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4.xml"/><Relationship Id="rId5" Type="http://schemas.openxmlformats.org/officeDocument/2006/relationships/image" Target="../media/image33.png"/><Relationship Id="rId4" Type="http://schemas.openxmlformats.org/officeDocument/2006/relationships/image" Target="../media/image32.png"/></Relationships>
</file>

<file path=ppt/slides/_rels/slide1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3.xml"/><Relationship Id="rId1" Type="http://schemas.openxmlformats.org/officeDocument/2006/relationships/slideLayout" Target="../slideLayouts/slideLayout40.xml"/></Relationships>
</file>

<file path=ppt/slides/_rels/slide1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4.xml"/><Relationship Id="rId1" Type="http://schemas.openxmlformats.org/officeDocument/2006/relationships/slideLayout" Target="../slideLayouts/slideLayout42.xml"/><Relationship Id="rId4" Type="http://schemas.openxmlformats.org/officeDocument/2006/relationships/image" Target="../media/image37.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39.jpeg"/></Relationships>
</file>

<file path=ppt/slides/_rels/slide1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7.xml"/><Relationship Id="rId1" Type="http://schemas.openxmlformats.org/officeDocument/2006/relationships/slideLayout" Target="../slideLayouts/slideLayout23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9.xml"/><Relationship Id="rId1" Type="http://schemas.openxmlformats.org/officeDocument/2006/relationships/slideLayout" Target="../slideLayouts/slideLayout205.xml"/></Relationships>
</file>

<file path=ppt/slides/_rels/slide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0.xml"/><Relationship Id="rId1" Type="http://schemas.openxmlformats.org/officeDocument/2006/relationships/slideLayout" Target="../slideLayouts/slideLayout172.xml"/><Relationship Id="rId4" Type="http://schemas.openxmlformats.org/officeDocument/2006/relationships/image" Target="../media/image43.jpeg"/></Relationships>
</file>

<file path=ppt/slides/_rels/slide2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8" Type="http://schemas.openxmlformats.org/officeDocument/2006/relationships/image" Target="../media/image50.jpeg"/><Relationship Id="rId3" Type="http://schemas.openxmlformats.org/officeDocument/2006/relationships/image" Target="../media/image45.jpeg"/><Relationship Id="rId7" Type="http://schemas.openxmlformats.org/officeDocument/2006/relationships/image" Target="../media/image49.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48.emf"/><Relationship Id="rId5" Type="http://schemas.openxmlformats.org/officeDocument/2006/relationships/image" Target="../media/image47.jpeg"/><Relationship Id="rId4" Type="http://schemas.openxmlformats.org/officeDocument/2006/relationships/image" Target="../media/image46.jpeg"/></Relationships>
</file>

<file path=ppt/slides/_rels/slide24.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4.xml"/><Relationship Id="rId1" Type="http://schemas.openxmlformats.org/officeDocument/2006/relationships/slideLayout" Target="../slideLayouts/slideLayout155.xml"/></Relationships>
</file>

<file path=ppt/slides/_rels/slide2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26.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7.xml"/><Relationship Id="rId1" Type="http://schemas.openxmlformats.org/officeDocument/2006/relationships/slideLayout" Target="../slideLayouts/slideLayout43.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2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28.xml"/><Relationship Id="rId1" Type="http://schemas.openxmlformats.org/officeDocument/2006/relationships/slideLayout" Target="../slideLayouts/slideLayout155.xml"/></Relationships>
</file>

<file path=ppt/slides/_rels/slide2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xml"/><Relationship Id="rId1" Type="http://schemas.openxmlformats.org/officeDocument/2006/relationships/slideLayout" Target="../slideLayouts/slideLayout155.xml"/></Relationships>
</file>

<file path=ppt/slides/_rels/slide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167.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8.xml"/><Relationship Id="rId1" Type="http://schemas.openxmlformats.org/officeDocument/2006/relationships/slideLayout" Target="../slideLayouts/slideLayout127.xml"/></Relationships>
</file>

<file path=ppt/slides/_rels/slide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9.xml"/><Relationship Id="rId1" Type="http://schemas.openxmlformats.org/officeDocument/2006/relationships/slideLayout" Target="../slideLayouts/slideLayout20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6" name="Google Shape;466;p1"/>
          <p:cNvSpPr/>
          <p:nvPr/>
        </p:nvSpPr>
        <p:spPr>
          <a:xfrm>
            <a:off x="10846286" y="3144963"/>
            <a:ext cx="6287471" cy="3708154"/>
          </a:xfrm>
          <a:prstGeom prst="rect">
            <a:avLst/>
          </a:prstGeom>
          <a:noFill/>
          <a:ln>
            <a:noFill/>
          </a:ln>
        </p:spPr>
        <p:txBody>
          <a:bodyPr spcFirstLastPara="1" wrap="square" lIns="91425" tIns="45700" rIns="91425" bIns="45700" anchor="t" anchorCtr="0">
            <a:spAutoFit/>
          </a:bodyPr>
          <a:lstStyle/>
          <a:p>
            <a:pPr marL="457200" algn="r" rtl="1">
              <a:lnSpc>
                <a:spcPct val="115000"/>
              </a:lnSpc>
              <a:spcAft>
                <a:spcPts val="1000"/>
              </a:spcAft>
            </a:pPr>
            <a:r>
              <a:rPr lang="ar-JO" sz="5400" dirty="0">
                <a:solidFill>
                  <a:srgbClr val="FF0000"/>
                </a:solidFill>
                <a:latin typeface="Calibri"/>
                <a:ea typeface="Calibri"/>
                <a:cs typeface="Calibri" panose="020F0502020204030204" pitchFamily="34" charset="0"/>
              </a:rPr>
              <a:t>المشاركة المجتمعية والمساءلة </a:t>
            </a:r>
            <a:endParaRPr lang="en-US" sz="4800" dirty="0">
              <a:solidFill>
                <a:srgbClr val="FF0000"/>
              </a:solidFill>
              <a:latin typeface="Calibri"/>
              <a:ea typeface="Calibri"/>
              <a:cs typeface="Calibri" panose="020F0502020204030204" pitchFamily="34" charset="0"/>
            </a:endParaRPr>
          </a:p>
          <a:p>
            <a:pPr marL="457200" algn="r" rtl="1">
              <a:lnSpc>
                <a:spcPct val="115000"/>
              </a:lnSpc>
              <a:spcAft>
                <a:spcPts val="1000"/>
              </a:spcAft>
            </a:pPr>
            <a:r>
              <a:rPr lang="ar-JO" sz="5400" dirty="0">
                <a:latin typeface="Calibri"/>
                <a:ea typeface="Calibri"/>
                <a:cs typeface="Calibri" panose="020F0502020204030204" pitchFamily="34" charset="0"/>
              </a:rPr>
              <a:t>جلسة إحاطة للقيادة </a:t>
            </a:r>
            <a:endParaRPr lang="en-US" sz="4800" dirty="0">
              <a:latin typeface="Calibri"/>
              <a:ea typeface="Calibri"/>
              <a:cs typeface="Calibri" panose="020F0502020204030204" pitchFamily="34" charset="0"/>
            </a:endParaRPr>
          </a:p>
          <a:p>
            <a:pPr marL="0" marR="0" lvl="0" indent="0" algn="l" rtl="0">
              <a:lnSpc>
                <a:spcPct val="100000"/>
              </a:lnSpc>
              <a:spcBef>
                <a:spcPts val="0"/>
              </a:spcBef>
              <a:spcAft>
                <a:spcPts val="0"/>
              </a:spcAft>
              <a:buClr>
                <a:srgbClr val="000000"/>
              </a:buClr>
              <a:buSzPts val="3200"/>
              <a:buFont typeface="Arial"/>
              <a:buNone/>
            </a:pPr>
            <a:endParaRPr sz="3200" b="0" i="0" u="none" strike="noStrike" cap="none" dirty="0">
              <a:solidFill>
                <a:srgbClr val="0F2042"/>
              </a:solidFill>
              <a:latin typeface="Calibri" panose="020F0502020204030204" pitchFamily="34" charset="0"/>
              <a:ea typeface="Montserrat"/>
              <a:cs typeface="Calibri" panose="020F0502020204030204" pitchFamily="34" charset="0"/>
              <a:sym typeface="Montserrat"/>
            </a:endParaRPr>
          </a:p>
        </p:txBody>
      </p:sp>
      <p:pic>
        <p:nvPicPr>
          <p:cNvPr id="467" name="Google Shape;467;p1"/>
          <p:cNvPicPr preferRelativeResize="0"/>
          <p:nvPr/>
        </p:nvPicPr>
        <p:blipFill rotWithShape="1">
          <a:blip r:embed="rId3">
            <a:alphaModFix/>
          </a:blip>
          <a:srcRect/>
          <a:stretch/>
        </p:blipFill>
        <p:spPr>
          <a:xfrm>
            <a:off x="0" y="0"/>
            <a:ext cx="10288588" cy="1028858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51"/>
        <p:cNvGrpSpPr/>
        <p:nvPr/>
      </p:nvGrpSpPr>
      <p:grpSpPr>
        <a:xfrm>
          <a:off x="0" y="0"/>
          <a:ext cx="0" cy="0"/>
          <a:chOff x="0" y="0"/>
          <a:chExt cx="0" cy="0"/>
        </a:xfrm>
      </p:grpSpPr>
      <p:sp>
        <p:nvSpPr>
          <p:cNvPr id="652" name="Google Shape;652;p19"/>
          <p:cNvSpPr txBox="1"/>
          <p:nvPr/>
        </p:nvSpPr>
        <p:spPr>
          <a:xfrm>
            <a:off x="1961498" y="4014774"/>
            <a:ext cx="14365003" cy="1175666"/>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ar-JO" sz="8800" b="1" i="0" u="none" strike="noStrike" cap="none" dirty="0">
                <a:solidFill>
                  <a:srgbClr val="F5333F"/>
                </a:solidFill>
                <a:latin typeface="Calibri" panose="020F0502020204030204" pitchFamily="34" charset="0"/>
                <a:ea typeface="Montserrat"/>
                <a:cs typeface="Calibri" panose="020F0502020204030204" pitchFamily="34" charset="0"/>
                <a:sym typeface="Montserrat"/>
              </a:rPr>
              <a:t>التزاماتنا تجاه المساءلة </a:t>
            </a:r>
            <a:endParaRPr sz="8800" b="0" i="0" u="none" strike="noStrike" cap="none" dirty="0">
              <a:solidFill>
                <a:srgbClr val="F5333F"/>
              </a:solidFill>
              <a:latin typeface="Roboto Black"/>
              <a:ea typeface="Roboto Black"/>
              <a:cs typeface="Roboto Black"/>
              <a:sym typeface="Roboto Black"/>
            </a:endParaRPr>
          </a:p>
        </p:txBody>
      </p:sp>
    </p:spTree>
    <p:extLst>
      <p:ext uri="{BB962C8B-B14F-4D97-AF65-F5344CB8AC3E}">
        <p14:creationId xmlns:p14="http://schemas.microsoft.com/office/powerpoint/2010/main" val="34673612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93"/>
        <p:cNvGrpSpPr/>
        <p:nvPr/>
      </p:nvGrpSpPr>
      <p:grpSpPr>
        <a:xfrm>
          <a:off x="0" y="0"/>
          <a:ext cx="0" cy="0"/>
          <a:chOff x="0" y="0"/>
          <a:chExt cx="0" cy="0"/>
        </a:xfrm>
      </p:grpSpPr>
      <p:pic>
        <p:nvPicPr>
          <p:cNvPr id="7" name="Google Shape;596;p14">
            <a:extLst>
              <a:ext uri="{FF2B5EF4-FFF2-40B4-BE49-F238E27FC236}">
                <a16:creationId xmlns:a16="http://schemas.microsoft.com/office/drawing/2014/main" id="{33B634EC-1842-C14C-B8E4-767505D2A3AB}"/>
              </a:ext>
            </a:extLst>
          </p:cNvPr>
          <p:cNvPicPr preferRelativeResize="0"/>
          <p:nvPr/>
        </p:nvPicPr>
        <p:blipFill rotWithShape="1">
          <a:blip r:embed="rId3" cstate="screen">
            <a:alphaModFix/>
            <a:extLst>
              <a:ext uri="{28A0092B-C50C-407E-A947-70E740481C1C}">
                <a14:useLocalDpi xmlns:a14="http://schemas.microsoft.com/office/drawing/2010/main"/>
              </a:ext>
            </a:extLst>
          </a:blip>
          <a:srcRect l="8377" r="5564" b="36795"/>
          <a:stretch/>
        </p:blipFill>
        <p:spPr>
          <a:xfrm>
            <a:off x="9269506" y="2284988"/>
            <a:ext cx="7070662" cy="6974540"/>
          </a:xfrm>
          <a:prstGeom prst="rect">
            <a:avLst/>
          </a:prstGeom>
          <a:noFill/>
          <a:ln w="9525" cap="flat" cmpd="sng">
            <a:solidFill>
              <a:schemeClr val="dk1"/>
            </a:solidFill>
            <a:prstDash val="solid"/>
            <a:round/>
            <a:headEnd type="none" w="sm" len="sm"/>
            <a:tailEnd type="none" w="sm" len="sm"/>
          </a:ln>
        </p:spPr>
      </p:pic>
      <p:sp>
        <p:nvSpPr>
          <p:cNvPr id="594" name="Google Shape;594;p14"/>
          <p:cNvSpPr txBox="1"/>
          <p:nvPr/>
        </p:nvSpPr>
        <p:spPr>
          <a:xfrm>
            <a:off x="672031" y="952802"/>
            <a:ext cx="8346465" cy="1274155"/>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4800"/>
              <a:buFont typeface="Arial"/>
              <a:buNone/>
            </a:pPr>
            <a:r>
              <a:rPr lang="ar-JO" sz="4800" b="1" dirty="0">
                <a:solidFill>
                  <a:schemeClr val="dk2"/>
                </a:solidFill>
                <a:latin typeface="Calibri" panose="020F0502020204030204" pitchFamily="34" charset="0"/>
                <a:cs typeface="Calibri" panose="020F0502020204030204" pitchFamily="34" charset="0"/>
                <a:sym typeface="Montserrat"/>
              </a:rPr>
              <a:t>التزامات الصليب الأحمر والهلال الأحمر تجاه المساءلة </a:t>
            </a: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595" name="Google Shape;595;p14"/>
          <p:cNvSpPr txBox="1"/>
          <p:nvPr/>
        </p:nvSpPr>
        <p:spPr>
          <a:xfrm>
            <a:off x="672031" y="3487271"/>
            <a:ext cx="8346465" cy="4259587"/>
          </a:xfrm>
          <a:prstGeom prst="rect">
            <a:avLst/>
          </a:prstGeom>
          <a:noFill/>
          <a:ln>
            <a:noFill/>
          </a:ln>
        </p:spPr>
        <p:txBody>
          <a:bodyPr spcFirstLastPara="1" wrap="square" lIns="91425" tIns="45700" rIns="91425" bIns="45700" anchor="t" anchorCtr="0">
            <a:spAutoFit/>
          </a:bodyPr>
          <a:lstStyle/>
          <a:p>
            <a:pPr marL="342900" lvl="0" indent="-342900" algn="r" rtl="1">
              <a:lnSpc>
                <a:spcPct val="115000"/>
              </a:lnSpc>
              <a:spcAft>
                <a:spcPts val="1000"/>
              </a:spcAft>
              <a:buFont typeface="+mj-lt"/>
              <a:buAutoNum type="arabicPeriod"/>
            </a:pPr>
            <a:r>
              <a:rPr lang="ar-JO" sz="2400" dirty="0">
                <a:solidFill>
                  <a:srgbClr val="FF0000"/>
                </a:solidFill>
                <a:latin typeface="Calibri"/>
                <a:ea typeface="Calibri"/>
                <a:cs typeface="Calibri" panose="020F0502020204030204" pitchFamily="34" charset="0"/>
              </a:rPr>
              <a:t>مدونة قواعد سلوك الحركة في الإغاثة في حالات الكوارث</a:t>
            </a:r>
            <a:endParaRPr lang="en-US" sz="2000" dirty="0">
              <a:latin typeface="Calibri"/>
              <a:ea typeface="Calibri"/>
              <a:cs typeface="Calibri" panose="020F0502020204030204" pitchFamily="34" charset="0"/>
            </a:endParaRPr>
          </a:p>
          <a:p>
            <a:pPr marL="342900" lvl="0" indent="-342900" algn="r" rtl="1">
              <a:lnSpc>
                <a:spcPct val="115000"/>
              </a:lnSpc>
              <a:spcAft>
                <a:spcPts val="1000"/>
              </a:spcAft>
              <a:buFont typeface="+mj-lt"/>
              <a:buAutoNum type="arabicPeriod"/>
            </a:pPr>
            <a:r>
              <a:rPr lang="ar-JO" sz="2400" dirty="0">
                <a:solidFill>
                  <a:srgbClr val="FF0000"/>
                </a:solidFill>
                <a:latin typeface="Calibri"/>
                <a:ea typeface="Calibri"/>
                <a:cs typeface="Calibri" panose="020F0502020204030204" pitchFamily="34" charset="0"/>
              </a:rPr>
              <a:t>مبادئ وقواعد المساعدة الإنسانية للصليب الأحمر والهلال الأحمر</a:t>
            </a:r>
            <a:endParaRPr lang="en-US" sz="2000" dirty="0">
              <a:latin typeface="Calibri"/>
              <a:ea typeface="Calibri"/>
              <a:cs typeface="Calibri" panose="020F0502020204030204" pitchFamily="34" charset="0"/>
            </a:endParaRPr>
          </a:p>
          <a:p>
            <a:pPr marL="342900" lvl="0" indent="-342900" algn="r" rtl="1">
              <a:lnSpc>
                <a:spcPct val="115000"/>
              </a:lnSpc>
              <a:spcAft>
                <a:spcPts val="1000"/>
              </a:spcAft>
              <a:buFont typeface="+mj-lt"/>
              <a:buAutoNum type="arabicPeriod"/>
            </a:pPr>
            <a:r>
              <a:rPr lang="ar-JO" sz="2400" dirty="0">
                <a:solidFill>
                  <a:srgbClr val="FF0000"/>
                </a:solidFill>
                <a:latin typeface="Calibri"/>
                <a:ea typeface="Calibri"/>
                <a:cs typeface="Calibri" panose="020F0502020204030204" pitchFamily="34" charset="0"/>
              </a:rPr>
              <a:t>الالتزامات على مستوى الحركة بشأن المشاركة المجتمعية والمساءلة</a:t>
            </a:r>
            <a:endParaRPr lang="en-US" sz="2000" dirty="0">
              <a:latin typeface="Calibri"/>
              <a:ea typeface="Calibri"/>
              <a:cs typeface="Calibri" panose="020F0502020204030204" pitchFamily="34" charset="0"/>
            </a:endParaRPr>
          </a:p>
          <a:p>
            <a:pPr marL="342900" lvl="0" indent="-342900" algn="r" rtl="1">
              <a:lnSpc>
                <a:spcPct val="115000"/>
              </a:lnSpc>
              <a:spcAft>
                <a:spcPts val="1000"/>
              </a:spcAft>
              <a:buFont typeface="Symbol"/>
              <a:buChar char=""/>
            </a:pPr>
            <a:r>
              <a:rPr lang="ar-JO" sz="2400" dirty="0">
                <a:latin typeface="Calibri"/>
                <a:ea typeface="Calibri"/>
                <a:cs typeface="Calibri" panose="020F0502020204030204" pitchFamily="34" charset="0"/>
              </a:rPr>
              <a:t>تم اعتمادها في مجلس المندوبين لعام 2019</a:t>
            </a:r>
            <a:endParaRPr lang="en-US" sz="2000" dirty="0">
              <a:latin typeface="Calibri"/>
              <a:ea typeface="Calibri"/>
              <a:cs typeface="Calibri" panose="020F0502020204030204" pitchFamily="34" charset="0"/>
            </a:endParaRPr>
          </a:p>
          <a:p>
            <a:pPr marL="342900" lvl="0" indent="-342900" algn="r" rtl="1">
              <a:lnSpc>
                <a:spcPct val="115000"/>
              </a:lnSpc>
              <a:spcAft>
                <a:spcPts val="1000"/>
              </a:spcAft>
              <a:buFont typeface="Symbol"/>
              <a:buChar char=""/>
            </a:pPr>
            <a:r>
              <a:rPr lang="ar-JO" sz="2400" dirty="0">
                <a:latin typeface="Calibri"/>
                <a:ea typeface="Calibri"/>
                <a:cs typeface="Calibri" panose="020F0502020204030204" pitchFamily="34" charset="0"/>
              </a:rPr>
              <a:t>يكون جميع أعضاء الحركة – الجمعية وطنية وبعثة اللجنة الدولية للصليب الأحمر ومكتب الاتحاد الدولي لجمعيات الصليب الأحمر والهلال الأحمر – مسؤولين عن دعم  تلك الالتزامات</a:t>
            </a:r>
            <a:r>
              <a:rPr lang="en-US" sz="2400" dirty="0">
                <a:latin typeface="Calibri"/>
                <a:ea typeface="Calibri"/>
                <a:cs typeface="Calibri" panose="020F0502020204030204" pitchFamily="34" charset="0"/>
              </a:rPr>
              <a:t>.</a:t>
            </a:r>
            <a:endParaRPr lang="en-US" sz="2000" dirty="0">
              <a:latin typeface="Calibri"/>
              <a:ea typeface="Calibri"/>
              <a:cs typeface="Calibri" panose="020F0502020204030204" pitchFamily="34" charset="0"/>
            </a:endParaRPr>
          </a:p>
          <a:p>
            <a:pPr marL="342900" lvl="0" indent="-342900" algn="just" rtl="1">
              <a:lnSpc>
                <a:spcPct val="115000"/>
              </a:lnSpc>
              <a:spcAft>
                <a:spcPts val="1000"/>
              </a:spcAft>
              <a:buFont typeface="Symbol"/>
              <a:buChar char=""/>
            </a:pPr>
            <a:r>
              <a:rPr lang="ar-JO" sz="2400" dirty="0">
                <a:latin typeface="Calibri"/>
                <a:ea typeface="Calibri"/>
                <a:cs typeface="Calibri" panose="020F0502020204030204" pitchFamily="34" charset="0"/>
              </a:rPr>
              <a:t>تسري على جميع الموظفين والمتطوعين</a:t>
            </a:r>
            <a:endParaRPr lang="en-US" sz="2000" dirty="0">
              <a:latin typeface="Calibri"/>
              <a:ea typeface="Calibri"/>
              <a:cs typeface="Calibri" panose="020F0502020204030204" pitchFamily="34" charset="0"/>
            </a:endParaRPr>
          </a:p>
        </p:txBody>
      </p:sp>
      <p:pic>
        <p:nvPicPr>
          <p:cNvPr id="597" name="Google Shape;597;p14"/>
          <p:cNvPicPr preferRelativeResize="0"/>
          <p:nvPr/>
        </p:nvPicPr>
        <p:blipFill rotWithShape="1">
          <a:blip r:embed="rId4">
            <a:alphaModFix/>
          </a:blip>
          <a:srcRect/>
          <a:stretch/>
        </p:blipFill>
        <p:spPr>
          <a:xfrm>
            <a:off x="9018495" y="2781179"/>
            <a:ext cx="8516471" cy="5982158"/>
          </a:xfrm>
          <a:prstGeom prst="rect">
            <a:avLst/>
          </a:prstGeom>
          <a:noFill/>
          <a:ln>
            <a:noFill/>
          </a:ln>
        </p:spPr>
      </p:pic>
      <p:pic>
        <p:nvPicPr>
          <p:cNvPr id="598" name="Google Shape;598;p14"/>
          <p:cNvPicPr preferRelativeResize="0"/>
          <p:nvPr/>
        </p:nvPicPr>
        <p:blipFill rotWithShape="1">
          <a:blip r:embed="rId5">
            <a:alphaModFix/>
          </a:blip>
          <a:srcRect/>
          <a:stretch/>
        </p:blipFill>
        <p:spPr>
          <a:xfrm>
            <a:off x="9269505" y="952802"/>
            <a:ext cx="6802651" cy="9164682"/>
          </a:xfrm>
          <a:prstGeom prst="rect">
            <a:avLst/>
          </a:prstGeom>
          <a:noFill/>
          <a:ln w="9525" cap="flat" cmpd="sng">
            <a:solidFill>
              <a:schemeClr val="dk2"/>
            </a:solidFill>
            <a:prstDash val="solid"/>
            <a:round/>
            <a:headEnd type="none" w="sm" len="sm"/>
            <a:tailEnd type="none" w="sm" len="sm"/>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9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9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9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9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9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95">
                                            <p:txEl>
                                              <p:pRg st="5" end="5"/>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97"/>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03"/>
        <p:cNvGrpSpPr/>
        <p:nvPr/>
      </p:nvGrpSpPr>
      <p:grpSpPr>
        <a:xfrm>
          <a:off x="0" y="0"/>
          <a:ext cx="0" cy="0"/>
          <a:chOff x="0" y="0"/>
          <a:chExt cx="0" cy="0"/>
        </a:xfrm>
      </p:grpSpPr>
      <p:sp>
        <p:nvSpPr>
          <p:cNvPr id="604" name="Google Shape;604;p70"/>
          <p:cNvSpPr txBox="1"/>
          <p:nvPr/>
        </p:nvSpPr>
        <p:spPr>
          <a:xfrm>
            <a:off x="560163" y="2166423"/>
            <a:ext cx="8637626" cy="1274155"/>
          </a:xfrm>
          <a:prstGeom prst="rect">
            <a:avLst/>
          </a:prstGeom>
          <a:noFill/>
          <a:ln>
            <a:noFill/>
          </a:ln>
        </p:spPr>
        <p:txBody>
          <a:bodyPr spcFirstLastPara="1" wrap="square" lIns="91425" tIns="45700" rIns="91425" bIns="45700" anchor="t" anchorCtr="0">
            <a:spAutoFit/>
          </a:bodyPr>
          <a:lstStyle/>
          <a:p>
            <a:pPr lvl="0" algn="r">
              <a:lnSpc>
                <a:spcPct val="80000"/>
              </a:lnSpc>
              <a:buClr>
                <a:srgbClr val="33394B"/>
              </a:buClr>
              <a:buSzPts val="4800"/>
            </a:pPr>
            <a:r>
              <a:rPr lang="ar-JO" sz="4800" b="1" dirty="0">
                <a:solidFill>
                  <a:srgbClr val="33394B"/>
                </a:solidFill>
                <a:latin typeface="Calibri" panose="020F0502020204030204" pitchFamily="34" charset="0"/>
                <a:ea typeface="Montserrat"/>
                <a:cs typeface="Calibri" panose="020F0502020204030204" pitchFamily="34" charset="0"/>
                <a:sym typeface="Montserrat"/>
              </a:rPr>
              <a:t>الالتزامات على مستوى الحركة بشأن المشاركة المجتمعية والمساءلة</a:t>
            </a:r>
            <a:endParaRPr lang="ar-JO" sz="4800" dirty="0">
              <a:solidFill>
                <a:srgbClr val="33394B"/>
              </a:solidFill>
              <a:latin typeface="Roboto Black"/>
              <a:ea typeface="Roboto Black"/>
              <a:cs typeface="Roboto Black"/>
              <a:sym typeface="Roboto Black"/>
            </a:endParaRPr>
          </a:p>
        </p:txBody>
      </p:sp>
      <p:sp>
        <p:nvSpPr>
          <p:cNvPr id="605" name="Google Shape;605;p70"/>
          <p:cNvSpPr txBox="1"/>
          <p:nvPr/>
        </p:nvSpPr>
        <p:spPr>
          <a:xfrm>
            <a:off x="560162" y="3712344"/>
            <a:ext cx="9585964" cy="6184691"/>
          </a:xfrm>
          <a:prstGeom prst="rect">
            <a:avLst/>
          </a:prstGeom>
          <a:noFill/>
          <a:ln>
            <a:noFill/>
          </a:ln>
        </p:spPr>
        <p:txBody>
          <a:bodyPr spcFirstLastPara="1" wrap="square" lIns="91425" tIns="45700" rIns="91425" bIns="45700" anchor="t" anchorCtr="0">
            <a:noAutofit/>
          </a:bodyPr>
          <a:lstStyle/>
          <a:p>
            <a:pPr marL="914400" lvl="0" algn="r" rtl="1">
              <a:lnSpc>
                <a:spcPct val="115000"/>
              </a:lnSpc>
              <a:spcAft>
                <a:spcPts val="1000"/>
              </a:spcAft>
            </a:pPr>
            <a:r>
              <a:rPr lang="ar-SA" sz="2400" dirty="0">
                <a:solidFill>
                  <a:srgbClr val="FF0000"/>
                </a:solidFill>
                <a:latin typeface="Calibri"/>
                <a:ea typeface="Calibri"/>
                <a:cs typeface="Calibri" panose="020F0502020204030204" pitchFamily="34" charset="0"/>
              </a:rPr>
              <a:t>لالتزام 1</a:t>
            </a:r>
            <a:r>
              <a:rPr lang="ar-SA" sz="2400" dirty="0">
                <a:latin typeface="Calibri"/>
                <a:ea typeface="Calibri"/>
                <a:cs typeface="Calibri" panose="020F0502020204030204" pitchFamily="34" charset="0"/>
              </a:rPr>
              <a:t>:  دمج المشاركة المجتمعية والمساءلة</a:t>
            </a:r>
            <a:endParaRPr lang="en-US" sz="2400" dirty="0">
              <a:latin typeface="Calibri"/>
              <a:ea typeface="Calibri"/>
              <a:cs typeface="Calibri" panose="020F0502020204030204" pitchFamily="34" charset="0"/>
            </a:endParaRPr>
          </a:p>
          <a:p>
            <a:pPr marL="914400" lvl="0" algn="r" rtl="1">
              <a:lnSpc>
                <a:spcPct val="115000"/>
              </a:lnSpc>
              <a:spcAft>
                <a:spcPts val="1000"/>
              </a:spcAft>
            </a:pPr>
            <a:r>
              <a:rPr lang="ar-SA" sz="2400" dirty="0">
                <a:latin typeface="Calibri"/>
                <a:ea typeface="Calibri"/>
                <a:cs typeface="Calibri" panose="020F0502020204030204" pitchFamily="34" charset="0"/>
              </a:rPr>
              <a:t> </a:t>
            </a:r>
            <a:endParaRPr lang="en-US" sz="2400" dirty="0">
              <a:latin typeface="Calibri"/>
              <a:ea typeface="Calibri"/>
              <a:cs typeface="Calibri" panose="020F0502020204030204" pitchFamily="34" charset="0"/>
            </a:endParaRPr>
          </a:p>
          <a:p>
            <a:pPr marL="914400" lvl="0" algn="r" rtl="1">
              <a:lnSpc>
                <a:spcPct val="115000"/>
              </a:lnSpc>
              <a:spcAft>
                <a:spcPts val="1000"/>
              </a:spcAft>
            </a:pPr>
            <a:r>
              <a:rPr lang="ar-SA" sz="2400" dirty="0">
                <a:solidFill>
                  <a:srgbClr val="FF0000"/>
                </a:solidFill>
                <a:latin typeface="Calibri"/>
                <a:ea typeface="Calibri"/>
                <a:cs typeface="Calibri" panose="020F0502020204030204" pitchFamily="34" charset="0"/>
              </a:rPr>
              <a:t>الالتزام 2</a:t>
            </a:r>
            <a:r>
              <a:rPr lang="ar-SA" sz="2400" dirty="0">
                <a:latin typeface="Calibri"/>
                <a:ea typeface="Calibri"/>
                <a:cs typeface="Calibri" panose="020F0502020204030204" pitchFamily="34" charset="0"/>
              </a:rPr>
              <a:t>: فهم السياق</a:t>
            </a:r>
            <a:endParaRPr lang="en-US" sz="2400" dirty="0">
              <a:latin typeface="Calibri"/>
              <a:ea typeface="Calibri"/>
              <a:cs typeface="Calibri" panose="020F0502020204030204" pitchFamily="34" charset="0"/>
            </a:endParaRPr>
          </a:p>
          <a:p>
            <a:pPr marL="914400" lvl="0" algn="r" rtl="1">
              <a:lnSpc>
                <a:spcPct val="115000"/>
              </a:lnSpc>
              <a:spcAft>
                <a:spcPts val="1000"/>
              </a:spcAft>
            </a:pPr>
            <a:r>
              <a:rPr lang="ar-SA" sz="2400" dirty="0">
                <a:latin typeface="Calibri"/>
                <a:ea typeface="Calibri"/>
                <a:cs typeface="Calibri" panose="020F0502020204030204" pitchFamily="34" charset="0"/>
              </a:rPr>
              <a:t> </a:t>
            </a:r>
            <a:endParaRPr lang="en-US" sz="2400" dirty="0">
              <a:latin typeface="Calibri"/>
              <a:ea typeface="Calibri"/>
              <a:cs typeface="Calibri" panose="020F0502020204030204" pitchFamily="34" charset="0"/>
            </a:endParaRPr>
          </a:p>
          <a:p>
            <a:pPr marL="914400" lvl="0" algn="r" rtl="1">
              <a:lnSpc>
                <a:spcPct val="115000"/>
              </a:lnSpc>
              <a:spcAft>
                <a:spcPts val="1000"/>
              </a:spcAft>
            </a:pPr>
            <a:r>
              <a:rPr lang="ar-SA" sz="2400" dirty="0">
                <a:solidFill>
                  <a:srgbClr val="FF0000"/>
                </a:solidFill>
                <a:latin typeface="Calibri"/>
                <a:ea typeface="Calibri"/>
                <a:cs typeface="Calibri" panose="020F0502020204030204" pitchFamily="34" charset="0"/>
              </a:rPr>
              <a:t>الالتزام 3: </a:t>
            </a:r>
            <a:r>
              <a:rPr lang="ar-JO" sz="2400" dirty="0">
                <a:solidFill>
                  <a:srgbClr val="3F3F3F"/>
                </a:solidFill>
                <a:latin typeface="Calibri"/>
                <a:ea typeface="Calibri"/>
                <a:cs typeface="Calibri" panose="020F0502020204030204" pitchFamily="34" charset="0"/>
              </a:rPr>
              <a:t>تحقيق </a:t>
            </a:r>
            <a:r>
              <a:rPr lang="ar-SA" sz="2400" dirty="0">
                <a:latin typeface="Calibri"/>
                <a:ea typeface="Calibri"/>
                <a:cs typeface="Calibri" panose="020F0502020204030204" pitchFamily="34" charset="0"/>
              </a:rPr>
              <a:t>مشاركة أكبر</a:t>
            </a:r>
            <a:endParaRPr lang="en-US" sz="2400" dirty="0">
              <a:latin typeface="Calibri"/>
              <a:ea typeface="Calibri"/>
              <a:cs typeface="Calibri" panose="020F0502020204030204" pitchFamily="34" charset="0"/>
            </a:endParaRPr>
          </a:p>
          <a:p>
            <a:pPr marL="914400" lvl="0" algn="r" rtl="1">
              <a:lnSpc>
                <a:spcPct val="115000"/>
              </a:lnSpc>
              <a:spcAft>
                <a:spcPts val="1000"/>
              </a:spcAft>
            </a:pPr>
            <a:r>
              <a:rPr lang="ar-SA" sz="2400" dirty="0">
                <a:latin typeface="Calibri"/>
                <a:ea typeface="Calibri"/>
                <a:cs typeface="Calibri" panose="020F0502020204030204" pitchFamily="34" charset="0"/>
              </a:rPr>
              <a:t> </a:t>
            </a:r>
            <a:endParaRPr lang="en-US" sz="2400" dirty="0">
              <a:latin typeface="Calibri"/>
              <a:ea typeface="Calibri"/>
              <a:cs typeface="Calibri" panose="020F0502020204030204" pitchFamily="34" charset="0"/>
            </a:endParaRPr>
          </a:p>
          <a:p>
            <a:pPr marL="914400" lvl="0" algn="r" rtl="1">
              <a:lnSpc>
                <a:spcPct val="115000"/>
              </a:lnSpc>
              <a:spcAft>
                <a:spcPts val="1000"/>
              </a:spcAft>
            </a:pPr>
            <a:r>
              <a:rPr lang="ar-SA" sz="2400" dirty="0">
                <a:solidFill>
                  <a:srgbClr val="FF0000"/>
                </a:solidFill>
                <a:latin typeface="Calibri"/>
                <a:ea typeface="Calibri"/>
                <a:cs typeface="Calibri" panose="020F0502020204030204" pitchFamily="34" charset="0"/>
              </a:rPr>
              <a:t>الالتزام 4: </a:t>
            </a:r>
            <a:r>
              <a:rPr lang="ar-SA" sz="2400" dirty="0">
                <a:latin typeface="Calibri"/>
                <a:ea typeface="Calibri"/>
                <a:cs typeface="Calibri" panose="020F0502020204030204" pitchFamily="34" charset="0"/>
              </a:rPr>
              <a:t>الاستماع إلى التغذية الراجعة  والاستجابة لها والتصرف بناءً عليها</a:t>
            </a:r>
            <a:endParaRPr lang="en-US" sz="2400" dirty="0">
              <a:latin typeface="Calibri"/>
              <a:ea typeface="Calibri"/>
              <a:cs typeface="Calibri" panose="020F0502020204030204" pitchFamily="34" charset="0"/>
            </a:endParaRPr>
          </a:p>
          <a:p>
            <a:pPr marL="914400" lvl="0" algn="r" rtl="1">
              <a:lnSpc>
                <a:spcPct val="115000"/>
              </a:lnSpc>
              <a:spcAft>
                <a:spcPts val="1000"/>
              </a:spcAft>
            </a:pPr>
            <a:r>
              <a:rPr lang="ar-SA" sz="2400" dirty="0">
                <a:latin typeface="Calibri"/>
                <a:ea typeface="Calibri"/>
                <a:cs typeface="Calibri" panose="020F0502020204030204" pitchFamily="34" charset="0"/>
              </a:rPr>
              <a:t> </a:t>
            </a:r>
            <a:endParaRPr lang="en-US" sz="2400" dirty="0">
              <a:latin typeface="Calibri"/>
              <a:ea typeface="Calibri"/>
              <a:cs typeface="Calibri" panose="020F0502020204030204" pitchFamily="34" charset="0"/>
            </a:endParaRPr>
          </a:p>
          <a:p>
            <a:pPr marL="914400" lvl="0" algn="r" rtl="1">
              <a:lnSpc>
                <a:spcPct val="115000"/>
              </a:lnSpc>
              <a:spcAft>
                <a:spcPts val="1000"/>
              </a:spcAft>
            </a:pPr>
            <a:r>
              <a:rPr lang="ar-SA" sz="2400" dirty="0">
                <a:solidFill>
                  <a:srgbClr val="FF0000"/>
                </a:solidFill>
                <a:latin typeface="Calibri"/>
                <a:ea typeface="Calibri"/>
                <a:cs typeface="Calibri" panose="020F0502020204030204" pitchFamily="34" charset="0"/>
              </a:rPr>
              <a:t>الالتزام 5</a:t>
            </a:r>
            <a:r>
              <a:rPr lang="ar-SA" sz="2400" dirty="0">
                <a:latin typeface="Calibri"/>
                <a:ea typeface="Calibri"/>
                <a:cs typeface="Calibri" panose="020F0502020204030204" pitchFamily="34" charset="0"/>
              </a:rPr>
              <a:t>: تحقيق قدر أكبر من الشفافية</a:t>
            </a:r>
            <a:endParaRPr lang="en-US" sz="2400" dirty="0">
              <a:latin typeface="Calibri"/>
              <a:ea typeface="Calibri"/>
              <a:cs typeface="Calibri" panose="020F0502020204030204" pitchFamily="34" charset="0"/>
            </a:endParaRPr>
          </a:p>
          <a:p>
            <a:pPr marL="914400" lvl="0" algn="r" rtl="1">
              <a:lnSpc>
                <a:spcPct val="115000"/>
              </a:lnSpc>
              <a:spcAft>
                <a:spcPts val="1000"/>
              </a:spcAft>
            </a:pPr>
            <a:r>
              <a:rPr lang="ar-SA" sz="2400" dirty="0">
                <a:latin typeface="Calibri"/>
                <a:ea typeface="Calibri"/>
                <a:cs typeface="Calibri" panose="020F0502020204030204" pitchFamily="34" charset="0"/>
              </a:rPr>
              <a:t> </a:t>
            </a:r>
            <a:endParaRPr lang="en-US" sz="2400" dirty="0">
              <a:latin typeface="Calibri"/>
              <a:ea typeface="Calibri"/>
              <a:cs typeface="Calibri" panose="020F0502020204030204" pitchFamily="34" charset="0"/>
            </a:endParaRPr>
          </a:p>
          <a:p>
            <a:pPr marL="914400" lvl="0" algn="r" rtl="1">
              <a:lnSpc>
                <a:spcPct val="115000"/>
              </a:lnSpc>
              <a:spcAft>
                <a:spcPts val="1000"/>
              </a:spcAft>
            </a:pPr>
            <a:r>
              <a:rPr lang="ar-SA" sz="2400" dirty="0">
                <a:solidFill>
                  <a:srgbClr val="FF0000"/>
                </a:solidFill>
                <a:latin typeface="Calibri"/>
                <a:ea typeface="Calibri"/>
                <a:cs typeface="Calibri" panose="020F0502020204030204" pitchFamily="34" charset="0"/>
              </a:rPr>
              <a:t>الالتزام 6: </a:t>
            </a:r>
            <a:r>
              <a:rPr lang="ar-SA" sz="2400" dirty="0">
                <a:latin typeface="Calibri"/>
                <a:ea typeface="Calibri"/>
                <a:cs typeface="Calibri" panose="020F0502020204030204" pitchFamily="34" charset="0"/>
              </a:rPr>
              <a:t>تعزيز المعرفة والمهارات والكفاءات في المشاركة المجتمعية والمساءلة</a:t>
            </a:r>
            <a:endParaRPr lang="en-US" sz="2400" dirty="0">
              <a:latin typeface="Calibri"/>
              <a:ea typeface="Calibri"/>
              <a:cs typeface="Calibri" panose="020F0502020204030204" pitchFamily="34" charset="0"/>
            </a:endParaRPr>
          </a:p>
          <a:p>
            <a:pPr marL="914400" lvl="0" algn="r" rtl="1">
              <a:lnSpc>
                <a:spcPct val="115000"/>
              </a:lnSpc>
              <a:spcAft>
                <a:spcPts val="1000"/>
              </a:spcAft>
            </a:pPr>
            <a:r>
              <a:rPr lang="ar-SA" sz="2400" dirty="0">
                <a:latin typeface="Calibri"/>
                <a:ea typeface="Calibri"/>
                <a:cs typeface="Calibri" panose="020F0502020204030204" pitchFamily="34" charset="0"/>
              </a:rPr>
              <a:t> </a:t>
            </a:r>
            <a:endParaRPr lang="en-US" sz="2400" dirty="0">
              <a:latin typeface="Calibri"/>
              <a:ea typeface="Calibri"/>
              <a:cs typeface="Calibri" panose="020F0502020204030204" pitchFamily="34" charset="0"/>
            </a:endParaRPr>
          </a:p>
          <a:p>
            <a:pPr marL="914400" lvl="0" algn="r" rtl="1">
              <a:lnSpc>
                <a:spcPct val="115000"/>
              </a:lnSpc>
              <a:spcAft>
                <a:spcPts val="1000"/>
              </a:spcAft>
            </a:pPr>
            <a:r>
              <a:rPr lang="ar-SA" sz="2400" dirty="0">
                <a:latin typeface="Calibri"/>
                <a:ea typeface="Calibri"/>
                <a:cs typeface="Calibri" panose="020F0502020204030204" pitchFamily="34" charset="0"/>
              </a:rPr>
              <a:t>الالتزام 7: تنسيق نُهجنا تجاه المشاركة المجتمعية والمساءلة داخليًا وخارجيًا</a:t>
            </a:r>
            <a:endParaRPr lang="en-US" sz="2400" dirty="0">
              <a:latin typeface="Calibri"/>
              <a:ea typeface="Calibri"/>
              <a:cs typeface="Calibri" panose="020F0502020204030204" pitchFamily="34" charset="0"/>
            </a:endParaRPr>
          </a:p>
        </p:txBody>
      </p:sp>
      <p:pic>
        <p:nvPicPr>
          <p:cNvPr id="5" name="Picture Placeholder 4" descr="A picture containing tree, outdoor, grass, person&#10;&#10;Description automatically generated">
            <a:extLst>
              <a:ext uri="{FF2B5EF4-FFF2-40B4-BE49-F238E27FC236}">
                <a16:creationId xmlns:a16="http://schemas.microsoft.com/office/drawing/2014/main" id="{E400977F-5A76-B448-9FAD-5424D90B5315}"/>
              </a:ext>
            </a:extLst>
          </p:cNvPr>
          <p:cNvPicPr>
            <a:picLocks noGrp="1" noChangeAspect="1"/>
          </p:cNvPicPr>
          <p:nvPr>
            <p:ph type="pic" idx="2"/>
          </p:nvPr>
        </p:nvPicPr>
        <p:blipFill rotWithShape="1">
          <a:blip r:embed="rId3" cstate="screen">
            <a:extLst>
              <a:ext uri="{28A0092B-C50C-407E-A947-70E740481C1C}">
                <a14:useLocalDpi xmlns:a14="http://schemas.microsoft.com/office/drawing/2010/main"/>
              </a:ext>
            </a:extLst>
          </a:blip>
          <a:srcRect/>
          <a:stretch/>
        </p:blipFill>
        <p:spPr>
          <a:xfrm>
            <a:off x="10419906" y="0"/>
            <a:ext cx="7868093" cy="10288588"/>
          </a:xfr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F4C0AFD-BAB1-C549-9CC7-F6C392AD7743}"/>
              </a:ext>
            </a:extLst>
          </p:cNvPr>
          <p:cNvPicPr>
            <a:picLocks noChangeAspect="1"/>
          </p:cNvPicPr>
          <p:nvPr/>
        </p:nvPicPr>
        <p:blipFill rotWithShape="1">
          <a:blip r:embed="rId3"/>
          <a:srcRect t="108" b="15"/>
          <a:stretch/>
        </p:blipFill>
        <p:spPr>
          <a:xfrm>
            <a:off x="0" y="0"/>
            <a:ext cx="18288000" cy="10288588"/>
          </a:xfrm>
          <a:prstGeom prst="rect">
            <a:avLst/>
          </a:prstGeom>
        </p:spPr>
      </p:pic>
      <p:grpSp>
        <p:nvGrpSpPr>
          <p:cNvPr id="8" name="Group 7">
            <a:extLst>
              <a:ext uri="{FF2B5EF4-FFF2-40B4-BE49-F238E27FC236}">
                <a16:creationId xmlns:a16="http://schemas.microsoft.com/office/drawing/2014/main" id="{D5A11816-4E50-A84B-B50E-005AF2E2D4ED}"/>
              </a:ext>
            </a:extLst>
          </p:cNvPr>
          <p:cNvGrpSpPr/>
          <p:nvPr/>
        </p:nvGrpSpPr>
        <p:grpSpPr>
          <a:xfrm>
            <a:off x="9006567" y="283200"/>
            <a:ext cx="9070868" cy="3751966"/>
            <a:chOff x="287110" y="6259457"/>
            <a:chExt cx="9070868" cy="3751966"/>
          </a:xfrm>
        </p:grpSpPr>
        <p:sp>
          <p:nvSpPr>
            <p:cNvPr id="13" name="TextBox 12">
              <a:extLst>
                <a:ext uri="{FF2B5EF4-FFF2-40B4-BE49-F238E27FC236}">
                  <a16:creationId xmlns:a16="http://schemas.microsoft.com/office/drawing/2014/main" id="{B54439A1-3181-B244-8BBC-84B32E720386}"/>
                </a:ext>
              </a:extLst>
            </p:cNvPr>
            <p:cNvSpPr txBox="1"/>
            <p:nvPr/>
          </p:nvSpPr>
          <p:spPr>
            <a:xfrm>
              <a:off x="287110" y="6259457"/>
              <a:ext cx="9070868" cy="3751966"/>
            </a:xfrm>
            <a:prstGeom prst="rect">
              <a:avLst/>
            </a:prstGeom>
            <a:solidFill>
              <a:schemeClr val="bg1">
                <a:lumMod val="75000"/>
              </a:schemeClr>
            </a:solidFill>
          </p:spPr>
          <p:txBody>
            <a:bodyPr wrap="square" lIns="216000" tIns="72000" rIns="216000" bIns="108000" rtlCol="0">
              <a:spAutoFit/>
            </a:bodyPr>
            <a:lstStyle/>
            <a:p>
              <a:pPr lvl="0" eaLnBrk="0" fontAlgn="base" hangingPunct="0">
                <a:spcBef>
                  <a:spcPct val="0"/>
                </a:spcBef>
                <a:spcAft>
                  <a:spcPct val="0"/>
                </a:spcAft>
                <a:buClrTx/>
                <a:defRPr/>
              </a:pPr>
              <a:endParaRPr lang="en-GB" sz="2800" b="1" i="1" dirty="0">
                <a:solidFill>
                  <a:schemeClr val="tx2"/>
                </a:solidFill>
                <a:latin typeface="Calibri" panose="020F0502020204030204" pitchFamily="34" charset="0"/>
                <a:cs typeface="Calibri" panose="020F0502020204030204" pitchFamily="34" charset="0"/>
              </a:endParaRPr>
            </a:p>
            <a:p>
              <a:pPr lvl="0" eaLnBrk="0" fontAlgn="base" hangingPunct="0">
                <a:spcBef>
                  <a:spcPct val="0"/>
                </a:spcBef>
                <a:spcAft>
                  <a:spcPct val="0"/>
                </a:spcAft>
                <a:buClrTx/>
                <a:defRPr/>
              </a:pPr>
              <a:endParaRPr lang="en-GB" sz="2800" b="1" i="1" dirty="0">
                <a:solidFill>
                  <a:schemeClr val="tx2"/>
                </a:solidFill>
                <a:latin typeface="Calibri" panose="020F0502020204030204" pitchFamily="34" charset="0"/>
                <a:cs typeface="Calibri" panose="020F0502020204030204" pitchFamily="34" charset="0"/>
              </a:endParaRPr>
            </a:p>
            <a:p>
              <a:pPr lvl="0" eaLnBrk="0" fontAlgn="base" hangingPunct="0">
                <a:spcBef>
                  <a:spcPct val="0"/>
                </a:spcBef>
                <a:spcAft>
                  <a:spcPct val="0"/>
                </a:spcAft>
                <a:buClrTx/>
                <a:defRPr/>
              </a:pPr>
              <a:r>
                <a:rPr lang="en-GB" sz="2800" b="1" i="1" dirty="0">
                  <a:solidFill>
                    <a:schemeClr val="tx2"/>
                  </a:solidFill>
                  <a:latin typeface="Calibri" panose="020F0502020204030204" pitchFamily="34" charset="0"/>
                  <a:cs typeface="Calibri" panose="020F0502020204030204" pitchFamily="34" charset="0"/>
                </a:rPr>
                <a:t>“This is not just the right thing to do, this is the only way to maintain people’s trust in us - their trust in our people and our Movement - and to ensure the relevance of our work.”</a:t>
              </a:r>
            </a:p>
            <a:p>
              <a:pPr lvl="0" eaLnBrk="0" fontAlgn="base" hangingPunct="0">
                <a:spcBef>
                  <a:spcPct val="0"/>
                </a:spcBef>
                <a:spcAft>
                  <a:spcPct val="0"/>
                </a:spcAft>
                <a:buClrTx/>
                <a:defRPr/>
              </a:pPr>
              <a:endParaRPr kumimoji="0" lang="en-GB" sz="2400" b="1" i="1" u="none" strike="noStrike" kern="1200" cap="none" spc="0" normalizeH="0" baseline="0" noProof="0" dirty="0">
                <a:ln>
                  <a:noFill/>
                </a:ln>
                <a:solidFill>
                  <a:schemeClr val="tx2"/>
                </a:solidFill>
                <a:effectLst/>
                <a:uLnTx/>
                <a:uFillTx/>
                <a:latin typeface="Calibri" panose="020F0502020204030204" pitchFamily="34" charset="0"/>
                <a:ea typeface="+mn-ea"/>
                <a:cs typeface="Calibri" panose="020F0502020204030204" pitchFamily="34" charset="0"/>
              </a:endParaRPr>
            </a:p>
            <a:p>
              <a:pPr lvl="0" algn="r" eaLnBrk="0" fontAlgn="base" hangingPunct="0">
                <a:spcBef>
                  <a:spcPct val="0"/>
                </a:spcBef>
                <a:spcAft>
                  <a:spcPct val="0"/>
                </a:spcAft>
                <a:buClrTx/>
                <a:defRPr/>
              </a:pPr>
              <a:r>
                <a:rPr lang="en-GB" sz="2000" b="1" dirty="0">
                  <a:solidFill>
                    <a:schemeClr val="tx2"/>
                  </a:solidFill>
                  <a:latin typeface="Calibri" panose="020F0502020204030204" pitchFamily="34" charset="0"/>
                  <a:cs typeface="Calibri" panose="020F0502020204030204" pitchFamily="34" charset="0"/>
                </a:rPr>
                <a:t>Pascale </a:t>
              </a:r>
              <a:r>
                <a:rPr lang="en-GB" sz="2000" b="1" dirty="0" err="1">
                  <a:solidFill>
                    <a:schemeClr val="tx2"/>
                  </a:solidFill>
                  <a:latin typeface="Calibri" panose="020F0502020204030204" pitchFamily="34" charset="0"/>
                  <a:cs typeface="Calibri" panose="020F0502020204030204" pitchFamily="34" charset="0"/>
                </a:rPr>
                <a:t>Meige</a:t>
              </a:r>
              <a:r>
                <a:rPr lang="en-GB" sz="2000" b="1" dirty="0">
                  <a:solidFill>
                    <a:schemeClr val="tx2"/>
                  </a:solidFill>
                  <a:latin typeface="Calibri" panose="020F0502020204030204" pitchFamily="34" charset="0"/>
                  <a:cs typeface="Calibri" panose="020F0502020204030204" pitchFamily="34" charset="0"/>
                </a:rPr>
                <a:t> and Mary </a:t>
              </a:r>
              <a:r>
                <a:rPr lang="en-GB" sz="2000" b="1" dirty="0" err="1">
                  <a:solidFill>
                    <a:schemeClr val="tx2"/>
                  </a:solidFill>
                  <a:latin typeface="Calibri" panose="020F0502020204030204" pitchFamily="34" charset="0"/>
                  <a:cs typeface="Calibri" panose="020F0502020204030204" pitchFamily="34" charset="0"/>
                </a:rPr>
                <a:t>Werntz</a:t>
              </a:r>
              <a:r>
                <a:rPr lang="en-GB" sz="2000" b="1" dirty="0">
                  <a:solidFill>
                    <a:schemeClr val="tx2"/>
                  </a:solidFill>
                  <a:latin typeface="Calibri" panose="020F0502020204030204" pitchFamily="34" charset="0"/>
                  <a:cs typeface="Calibri" panose="020F0502020204030204" pitchFamily="34" charset="0"/>
                </a:rPr>
                <a:t> </a:t>
              </a:r>
            </a:p>
            <a:p>
              <a:pPr lvl="0" algn="r" eaLnBrk="0" fontAlgn="base" hangingPunct="0">
                <a:spcBef>
                  <a:spcPct val="0"/>
                </a:spcBef>
                <a:spcAft>
                  <a:spcPct val="0"/>
                </a:spcAft>
                <a:buClrTx/>
                <a:defRPr/>
              </a:pPr>
              <a:r>
                <a:rPr lang="en-GB" sz="2000" dirty="0">
                  <a:solidFill>
                    <a:schemeClr val="tx2"/>
                  </a:solidFill>
                  <a:latin typeface="Calibri" panose="020F0502020204030204" pitchFamily="34" charset="0"/>
                  <a:cs typeface="Calibri" panose="020F0502020204030204" pitchFamily="34" charset="0"/>
                </a:rPr>
                <a:t>Director, Disaster &amp; Crisis, IFRC and Deputy Director Operations, ICRC</a:t>
              </a:r>
              <a:endParaRPr kumimoji="0" lang="en-US" sz="2000" i="1" u="none" strike="noStrike" kern="1200" cap="none" spc="0" normalizeH="0" baseline="0" noProof="0" dirty="0">
                <a:ln>
                  <a:noFill/>
                </a:ln>
                <a:solidFill>
                  <a:schemeClr val="tx2"/>
                </a:solidFill>
                <a:effectLst/>
                <a:uLnTx/>
                <a:uFillTx/>
                <a:latin typeface="Calibri" panose="020F0502020204030204" pitchFamily="34" charset="0"/>
                <a:ea typeface="+mn-ea"/>
                <a:cs typeface="Calibri" panose="020F0502020204030204" pitchFamily="34" charset="0"/>
              </a:endParaRPr>
            </a:p>
          </p:txBody>
        </p:sp>
        <p:sp>
          <p:nvSpPr>
            <p:cNvPr id="10" name="Freeform: Shape 56">
              <a:extLst>
                <a:ext uri="{FF2B5EF4-FFF2-40B4-BE49-F238E27FC236}">
                  <a16:creationId xmlns:a16="http://schemas.microsoft.com/office/drawing/2014/main" id="{745A0693-5A84-534E-8D16-72161EC16B82}"/>
                </a:ext>
              </a:extLst>
            </p:cNvPr>
            <p:cNvSpPr/>
            <p:nvPr/>
          </p:nvSpPr>
          <p:spPr>
            <a:xfrm>
              <a:off x="559738" y="6360969"/>
              <a:ext cx="924272" cy="635346"/>
            </a:xfrm>
            <a:custGeom>
              <a:avLst/>
              <a:gdLst/>
              <a:ahLst/>
              <a:cxnLst/>
              <a:rect l="l" t="t" r="r" b="b"/>
              <a:pathLst>
                <a:path w="212256" h="179598">
                  <a:moveTo>
                    <a:pt x="179599" y="0"/>
                  </a:moveTo>
                  <a:lnTo>
                    <a:pt x="187763" y="0"/>
                  </a:lnTo>
                  <a:cubicBezTo>
                    <a:pt x="190056" y="61"/>
                    <a:pt x="191975" y="863"/>
                    <a:pt x="193519" y="2406"/>
                  </a:cubicBezTo>
                  <a:cubicBezTo>
                    <a:pt x="195063" y="3950"/>
                    <a:pt x="195866" y="5868"/>
                    <a:pt x="195927" y="8160"/>
                  </a:cubicBezTo>
                  <a:lnTo>
                    <a:pt x="195927" y="24481"/>
                  </a:lnTo>
                  <a:cubicBezTo>
                    <a:pt x="195866" y="26773"/>
                    <a:pt x="195063" y="28691"/>
                    <a:pt x="193519" y="30234"/>
                  </a:cubicBezTo>
                  <a:cubicBezTo>
                    <a:pt x="191975" y="31778"/>
                    <a:pt x="190056" y="32580"/>
                    <a:pt x="187763" y="32641"/>
                  </a:cubicBezTo>
                  <a:lnTo>
                    <a:pt x="179599" y="32641"/>
                  </a:lnTo>
                  <a:cubicBezTo>
                    <a:pt x="173533" y="32711"/>
                    <a:pt x="168046" y="34201"/>
                    <a:pt x="163138" y="37111"/>
                  </a:cubicBezTo>
                  <a:cubicBezTo>
                    <a:pt x="158230" y="40020"/>
                    <a:pt x="154321" y="43929"/>
                    <a:pt x="151411" y="48837"/>
                  </a:cubicBezTo>
                  <a:cubicBezTo>
                    <a:pt x="148501" y="53745"/>
                    <a:pt x="147011" y="59232"/>
                    <a:pt x="146941" y="65298"/>
                  </a:cubicBezTo>
                  <a:lnTo>
                    <a:pt x="146941" y="69380"/>
                  </a:lnTo>
                  <a:cubicBezTo>
                    <a:pt x="147029" y="72849"/>
                    <a:pt x="148225" y="75735"/>
                    <a:pt x="150529" y="78039"/>
                  </a:cubicBezTo>
                  <a:cubicBezTo>
                    <a:pt x="152833" y="80343"/>
                    <a:pt x="155720" y="81539"/>
                    <a:pt x="159188" y="81627"/>
                  </a:cubicBezTo>
                  <a:lnTo>
                    <a:pt x="187763" y="81627"/>
                  </a:lnTo>
                  <a:cubicBezTo>
                    <a:pt x="194699" y="81802"/>
                    <a:pt x="200472" y="84194"/>
                    <a:pt x="205080" y="88802"/>
                  </a:cubicBezTo>
                  <a:cubicBezTo>
                    <a:pt x="209688" y="93411"/>
                    <a:pt x="212080" y="99183"/>
                    <a:pt x="212256" y="106120"/>
                  </a:cubicBezTo>
                  <a:lnTo>
                    <a:pt x="212256" y="155105"/>
                  </a:lnTo>
                  <a:cubicBezTo>
                    <a:pt x="212080" y="162042"/>
                    <a:pt x="209688" y="167814"/>
                    <a:pt x="205080" y="172423"/>
                  </a:cubicBezTo>
                  <a:cubicBezTo>
                    <a:pt x="200472" y="177031"/>
                    <a:pt x="194699" y="179423"/>
                    <a:pt x="187763" y="179598"/>
                  </a:cubicBezTo>
                  <a:lnTo>
                    <a:pt x="138781" y="179598"/>
                  </a:lnTo>
                  <a:cubicBezTo>
                    <a:pt x="131848" y="179423"/>
                    <a:pt x="126078" y="177031"/>
                    <a:pt x="121472" y="172423"/>
                  </a:cubicBezTo>
                  <a:cubicBezTo>
                    <a:pt x="116866" y="167814"/>
                    <a:pt x="114476" y="162042"/>
                    <a:pt x="114300" y="155105"/>
                  </a:cubicBezTo>
                  <a:lnTo>
                    <a:pt x="114300" y="65298"/>
                  </a:lnTo>
                  <a:cubicBezTo>
                    <a:pt x="114440" y="53167"/>
                    <a:pt x="117419" y="42195"/>
                    <a:pt x="123236" y="32381"/>
                  </a:cubicBezTo>
                  <a:cubicBezTo>
                    <a:pt x="129052" y="22567"/>
                    <a:pt x="136868" y="14752"/>
                    <a:pt x="146682" y="8935"/>
                  </a:cubicBezTo>
                  <a:cubicBezTo>
                    <a:pt x="156496" y="3118"/>
                    <a:pt x="167468" y="140"/>
                    <a:pt x="179599" y="0"/>
                  </a:cubicBezTo>
                  <a:close/>
                  <a:moveTo>
                    <a:pt x="65305" y="0"/>
                  </a:moveTo>
                  <a:lnTo>
                    <a:pt x="73471" y="0"/>
                  </a:lnTo>
                  <a:cubicBezTo>
                    <a:pt x="75765" y="61"/>
                    <a:pt x="77684" y="863"/>
                    <a:pt x="79229" y="2406"/>
                  </a:cubicBezTo>
                  <a:cubicBezTo>
                    <a:pt x="80773" y="3950"/>
                    <a:pt x="81576" y="5868"/>
                    <a:pt x="81637" y="8160"/>
                  </a:cubicBezTo>
                  <a:lnTo>
                    <a:pt x="81637" y="24481"/>
                  </a:lnTo>
                  <a:cubicBezTo>
                    <a:pt x="81576" y="26773"/>
                    <a:pt x="80773" y="28691"/>
                    <a:pt x="79229" y="30234"/>
                  </a:cubicBezTo>
                  <a:cubicBezTo>
                    <a:pt x="77684" y="31778"/>
                    <a:pt x="75765" y="32580"/>
                    <a:pt x="73471" y="32641"/>
                  </a:cubicBezTo>
                  <a:lnTo>
                    <a:pt x="65305" y="32641"/>
                  </a:lnTo>
                  <a:cubicBezTo>
                    <a:pt x="59238" y="32711"/>
                    <a:pt x="53750" y="34201"/>
                    <a:pt x="48841" y="37111"/>
                  </a:cubicBezTo>
                  <a:cubicBezTo>
                    <a:pt x="43932" y="40020"/>
                    <a:pt x="40022" y="43929"/>
                    <a:pt x="37112" y="48837"/>
                  </a:cubicBezTo>
                  <a:cubicBezTo>
                    <a:pt x="34202" y="53745"/>
                    <a:pt x="32712" y="59232"/>
                    <a:pt x="32641" y="65298"/>
                  </a:cubicBezTo>
                  <a:lnTo>
                    <a:pt x="32641" y="69380"/>
                  </a:lnTo>
                  <a:cubicBezTo>
                    <a:pt x="32729" y="72849"/>
                    <a:pt x="33925" y="75735"/>
                    <a:pt x="36230" y="78039"/>
                  </a:cubicBezTo>
                  <a:cubicBezTo>
                    <a:pt x="38535" y="80343"/>
                    <a:pt x="41421" y="81539"/>
                    <a:pt x="44890" y="81627"/>
                  </a:cubicBezTo>
                  <a:lnTo>
                    <a:pt x="73471" y="81627"/>
                  </a:lnTo>
                  <a:cubicBezTo>
                    <a:pt x="80409" y="81802"/>
                    <a:pt x="86182" y="84194"/>
                    <a:pt x="90792" y="88802"/>
                  </a:cubicBezTo>
                  <a:cubicBezTo>
                    <a:pt x="95401" y="93411"/>
                    <a:pt x="97793" y="99183"/>
                    <a:pt x="97969" y="106120"/>
                  </a:cubicBezTo>
                  <a:lnTo>
                    <a:pt x="97969" y="155105"/>
                  </a:lnTo>
                  <a:cubicBezTo>
                    <a:pt x="97793" y="162042"/>
                    <a:pt x="95401" y="167814"/>
                    <a:pt x="90792" y="172423"/>
                  </a:cubicBezTo>
                  <a:cubicBezTo>
                    <a:pt x="86182" y="177031"/>
                    <a:pt x="80409" y="179423"/>
                    <a:pt x="73471" y="179598"/>
                  </a:cubicBezTo>
                  <a:lnTo>
                    <a:pt x="24481" y="179598"/>
                  </a:lnTo>
                  <a:cubicBezTo>
                    <a:pt x="17548" y="179423"/>
                    <a:pt x="11778" y="177031"/>
                    <a:pt x="7172" y="172423"/>
                  </a:cubicBezTo>
                  <a:cubicBezTo>
                    <a:pt x="2566" y="167814"/>
                    <a:pt x="176" y="162042"/>
                    <a:pt x="0" y="155105"/>
                  </a:cubicBezTo>
                  <a:lnTo>
                    <a:pt x="0" y="65298"/>
                  </a:lnTo>
                  <a:cubicBezTo>
                    <a:pt x="140" y="53167"/>
                    <a:pt x="3119" y="42195"/>
                    <a:pt x="8936" y="32381"/>
                  </a:cubicBezTo>
                  <a:cubicBezTo>
                    <a:pt x="14753" y="22567"/>
                    <a:pt x="22569" y="14752"/>
                    <a:pt x="32384" y="8935"/>
                  </a:cubicBezTo>
                  <a:cubicBezTo>
                    <a:pt x="42198" y="3118"/>
                    <a:pt x="53172" y="140"/>
                    <a:pt x="65305" y="0"/>
                  </a:cubicBezTo>
                  <a:close/>
                </a:path>
              </a:pathLst>
            </a:custGeom>
            <a:solidFill>
              <a:schemeClr val="bg1">
                <a:lumMod val="20000"/>
                <a:lumOff val="80000"/>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schemeClr val="accent5"/>
                </a:solidFill>
                <a:latin typeface="Calibri" panose="020F0502020204030204" pitchFamily="34" charset="0"/>
              </a:endParaRPr>
            </a:p>
          </p:txBody>
        </p:sp>
      </p:grpSp>
    </p:spTree>
    <p:extLst>
      <p:ext uri="{BB962C8B-B14F-4D97-AF65-F5344CB8AC3E}">
        <p14:creationId xmlns:p14="http://schemas.microsoft.com/office/powerpoint/2010/main" val="32408815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11"/>
        <p:cNvGrpSpPr/>
        <p:nvPr/>
      </p:nvGrpSpPr>
      <p:grpSpPr>
        <a:xfrm>
          <a:off x="0" y="0"/>
          <a:ext cx="0" cy="0"/>
          <a:chOff x="0" y="0"/>
          <a:chExt cx="0" cy="0"/>
        </a:xfrm>
      </p:grpSpPr>
      <p:sp>
        <p:nvSpPr>
          <p:cNvPr id="612" name="Google Shape;612;p71"/>
          <p:cNvSpPr>
            <a:spLocks noGrp="1"/>
          </p:cNvSpPr>
          <p:nvPr>
            <p:ph type="pic" idx="2"/>
          </p:nvPr>
        </p:nvSpPr>
        <p:spPr>
          <a:xfrm>
            <a:off x="9311054" y="1311513"/>
            <a:ext cx="7687902" cy="7699484"/>
          </a:xfrm>
          <a:prstGeom prst="rect">
            <a:avLst/>
          </a:prstGeom>
          <a:solidFill>
            <a:srgbClr val="353535">
              <a:alpha val="11764"/>
            </a:srgbClr>
          </a:solidFill>
          <a:ln>
            <a:noFill/>
          </a:ln>
        </p:spPr>
      </p:sp>
      <p:pic>
        <p:nvPicPr>
          <p:cNvPr id="613" name="Google Shape;613;p71"/>
          <p:cNvPicPr preferRelativeResize="0"/>
          <p:nvPr/>
        </p:nvPicPr>
        <p:blipFill rotWithShape="1">
          <a:blip r:embed="rId3">
            <a:alphaModFix/>
          </a:blip>
          <a:srcRect/>
          <a:stretch/>
        </p:blipFill>
        <p:spPr>
          <a:xfrm>
            <a:off x="9144000" y="1105495"/>
            <a:ext cx="8312718" cy="8111520"/>
          </a:xfrm>
          <a:prstGeom prst="rect">
            <a:avLst/>
          </a:prstGeom>
          <a:noFill/>
          <a:ln>
            <a:noFill/>
          </a:ln>
        </p:spPr>
      </p:pic>
      <p:sp>
        <p:nvSpPr>
          <p:cNvPr id="614" name="Google Shape;614;p71"/>
          <p:cNvSpPr txBox="1"/>
          <p:nvPr/>
        </p:nvSpPr>
        <p:spPr>
          <a:xfrm>
            <a:off x="831282" y="1105495"/>
            <a:ext cx="8022010" cy="683224"/>
          </a:xfrm>
          <a:prstGeom prst="rect">
            <a:avLst/>
          </a:prstGeom>
          <a:noFill/>
          <a:ln>
            <a:noFill/>
          </a:ln>
        </p:spPr>
        <p:txBody>
          <a:bodyPr spcFirstLastPara="1" wrap="square" lIns="91425" tIns="45700" rIns="91425" bIns="45700" anchor="t" anchorCtr="0">
            <a:spAutoFit/>
          </a:bodyPr>
          <a:lstStyle/>
          <a:p>
            <a:pPr lvl="0">
              <a:lnSpc>
                <a:spcPct val="80000"/>
              </a:lnSpc>
              <a:buClr>
                <a:srgbClr val="33394B"/>
              </a:buClr>
              <a:buSzPts val="4800"/>
            </a:pPr>
            <a:r>
              <a:rPr lang="ar-JO" sz="4800" b="1" dirty="0">
                <a:solidFill>
                  <a:srgbClr val="33394B"/>
                </a:solidFill>
                <a:latin typeface="Calibri" panose="020F0502020204030204" pitchFamily="34" charset="0"/>
                <a:ea typeface="Montserrat"/>
                <a:cs typeface="Calibri" panose="020F0502020204030204" pitchFamily="34" charset="0"/>
                <a:sym typeface="Montserrat"/>
              </a:rPr>
              <a:t>ماذا يحدث خارج الحركة؟</a:t>
            </a:r>
            <a:endParaRPr lang="ar-JO" sz="4800" dirty="0">
              <a:solidFill>
                <a:srgbClr val="33394B"/>
              </a:solidFill>
              <a:latin typeface="Roboto Black"/>
              <a:ea typeface="Roboto Black"/>
              <a:cs typeface="Roboto Black"/>
              <a:sym typeface="Roboto Black"/>
            </a:endParaRPr>
          </a:p>
        </p:txBody>
      </p:sp>
      <p:sp>
        <p:nvSpPr>
          <p:cNvPr id="615" name="Google Shape;615;p71"/>
          <p:cNvSpPr txBox="1"/>
          <p:nvPr/>
        </p:nvSpPr>
        <p:spPr>
          <a:xfrm>
            <a:off x="831282" y="3789532"/>
            <a:ext cx="7341075" cy="4003107"/>
          </a:xfrm>
          <a:prstGeom prst="rect">
            <a:avLst/>
          </a:prstGeom>
          <a:noFill/>
          <a:ln>
            <a:noFill/>
          </a:ln>
        </p:spPr>
        <p:txBody>
          <a:bodyPr spcFirstLastPara="1" wrap="square" lIns="91425" tIns="45700" rIns="91425" bIns="45700" anchor="t" anchorCtr="0">
            <a:spAutoFit/>
          </a:bodyPr>
          <a:lstStyle/>
          <a:p>
            <a:pPr marL="342900" lvl="0" indent="-342900" algn="r" rtl="1">
              <a:lnSpc>
                <a:spcPct val="115000"/>
              </a:lnSpc>
              <a:spcAft>
                <a:spcPts val="1000"/>
              </a:spcAft>
              <a:buFont typeface="Symbol"/>
              <a:buChar char=""/>
            </a:pPr>
            <a:r>
              <a:rPr lang="ar-SA" sz="3200" dirty="0">
                <a:latin typeface="Calibri"/>
                <a:ea typeface="Calibri"/>
                <a:cs typeface="Calibri" panose="020F0502020204030204" pitchFamily="34" charset="0"/>
              </a:rPr>
              <a:t>المعيار الإنساني الأساسي</a:t>
            </a:r>
            <a:endParaRPr lang="en-US" sz="3200" dirty="0">
              <a:latin typeface="Calibri"/>
              <a:ea typeface="Calibri"/>
              <a:cs typeface="Calibri" panose="020F0502020204030204" pitchFamily="34" charset="0"/>
            </a:endParaRPr>
          </a:p>
          <a:p>
            <a:pPr marL="342900" lvl="0" indent="-342900" algn="r" rtl="1">
              <a:lnSpc>
                <a:spcPct val="115000"/>
              </a:lnSpc>
              <a:spcAft>
                <a:spcPts val="1000"/>
              </a:spcAft>
              <a:buFont typeface="Symbol"/>
              <a:buChar char=""/>
            </a:pPr>
            <a:r>
              <a:rPr lang="ar-SA" sz="3200" dirty="0">
                <a:latin typeface="Calibri"/>
                <a:ea typeface="Calibri"/>
                <a:cs typeface="Calibri" panose="020F0502020204030204" pitchFamily="34" charset="0"/>
              </a:rPr>
              <a:t>التزامات اللجنة الدائمة المشتركة بين الوكالات بشأن المساءلة أمام الأشخاص المتضررين</a:t>
            </a:r>
            <a:endParaRPr lang="en-US" sz="3200" dirty="0">
              <a:latin typeface="Calibri"/>
              <a:ea typeface="Calibri"/>
              <a:cs typeface="Calibri" panose="020F0502020204030204" pitchFamily="34" charset="0"/>
            </a:endParaRPr>
          </a:p>
          <a:p>
            <a:pPr marL="342900" lvl="0" indent="-342900" algn="r" rtl="1">
              <a:lnSpc>
                <a:spcPct val="115000"/>
              </a:lnSpc>
              <a:spcAft>
                <a:spcPts val="1000"/>
              </a:spcAft>
              <a:buFont typeface="Symbol"/>
              <a:buChar char=""/>
            </a:pPr>
            <a:r>
              <a:rPr lang="ar-SA" sz="3200" dirty="0">
                <a:latin typeface="Calibri"/>
                <a:ea typeface="Calibri"/>
                <a:cs typeface="Calibri" panose="020F0502020204030204" pitchFamily="34" charset="0"/>
              </a:rPr>
              <a:t>الصفقة الكبرى</a:t>
            </a:r>
            <a:endParaRPr lang="en-US" sz="3200" dirty="0">
              <a:latin typeface="Calibri"/>
              <a:ea typeface="Calibri"/>
              <a:cs typeface="Calibri" panose="020F0502020204030204" pitchFamily="34" charset="0"/>
            </a:endParaRPr>
          </a:p>
          <a:p>
            <a:pPr marL="342900" lvl="0" indent="-342900" algn="r" rtl="1">
              <a:lnSpc>
                <a:spcPct val="115000"/>
              </a:lnSpc>
              <a:spcAft>
                <a:spcPts val="1000"/>
              </a:spcAft>
              <a:buFont typeface="Symbol"/>
              <a:buChar char=""/>
            </a:pPr>
            <a:r>
              <a:rPr lang="ar-SA" sz="3200" dirty="0">
                <a:latin typeface="Calibri"/>
                <a:ea typeface="Calibri"/>
                <a:cs typeface="Calibri" panose="020F0502020204030204" pitchFamily="34" charset="0"/>
              </a:rPr>
              <a:t>ال</a:t>
            </a:r>
            <a:r>
              <a:rPr lang="ar-JO" sz="3200" dirty="0">
                <a:latin typeface="Calibri"/>
                <a:ea typeface="Calibri"/>
                <a:cs typeface="Calibri" panose="020F0502020204030204" pitchFamily="34" charset="0"/>
              </a:rPr>
              <a:t>مسائل </a:t>
            </a:r>
            <a:r>
              <a:rPr lang="ar-SA" sz="3200" dirty="0">
                <a:latin typeface="Calibri"/>
                <a:ea typeface="Calibri"/>
                <a:cs typeface="Calibri" panose="020F0502020204030204" pitchFamily="34" charset="0"/>
              </a:rPr>
              <a:t>الأربع غير القابلة للتفاوض لدى مكتب تنسيق الشؤون الإنسانية</a:t>
            </a:r>
            <a:endParaRPr lang="en-US" sz="3200" dirty="0">
              <a:latin typeface="Calibri"/>
              <a:ea typeface="Calibri"/>
              <a:cs typeface="Calibri" panose="020F0502020204030204" pitchFamily="34" charset="0"/>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0" y="1092200"/>
            <a:ext cx="8312718" cy="811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79"/>
        <p:cNvGrpSpPr/>
        <p:nvPr/>
      </p:nvGrpSpPr>
      <p:grpSpPr>
        <a:xfrm>
          <a:off x="0" y="0"/>
          <a:ext cx="0" cy="0"/>
          <a:chOff x="0" y="0"/>
          <a:chExt cx="0" cy="0"/>
        </a:xfrm>
      </p:grpSpPr>
      <p:sp>
        <p:nvSpPr>
          <p:cNvPr id="580" name="Google Shape;580;p12"/>
          <p:cNvSpPr txBox="1"/>
          <p:nvPr/>
        </p:nvSpPr>
        <p:spPr>
          <a:xfrm>
            <a:off x="1737986" y="3473087"/>
            <a:ext cx="14812027" cy="2259040"/>
          </a:xfrm>
          <a:prstGeom prst="rect">
            <a:avLst/>
          </a:prstGeom>
          <a:noFill/>
          <a:ln>
            <a:noFill/>
          </a:ln>
        </p:spPr>
        <p:txBody>
          <a:bodyPr spcFirstLastPara="1" wrap="square" lIns="91425" tIns="45700" rIns="91425" bIns="45700" anchor="t" anchorCtr="0">
            <a:spAutoFit/>
          </a:bodyPr>
          <a:lstStyle/>
          <a:p>
            <a:pPr lvl="0" algn="ctr">
              <a:lnSpc>
                <a:spcPct val="80000"/>
              </a:lnSpc>
              <a:buSzPts val="8800"/>
            </a:pPr>
            <a:r>
              <a:rPr lang="ar-JO" sz="8800" b="1" dirty="0">
                <a:solidFill>
                  <a:srgbClr val="F5333F"/>
                </a:solidFill>
                <a:latin typeface="Calibri" panose="020F0502020204030204" pitchFamily="34" charset="0"/>
                <a:ea typeface="Roboto Black"/>
                <a:cs typeface="Roboto Black"/>
                <a:sym typeface="Montserrat"/>
              </a:rPr>
              <a:t>كيف يمكن للمساءلة القوية إفادة منظمتنا؟</a:t>
            </a:r>
            <a:endParaRPr lang="ar-JO" sz="8800" dirty="0">
              <a:solidFill>
                <a:srgbClr val="F5333F"/>
              </a:solidFill>
              <a:latin typeface="Roboto Black"/>
              <a:ea typeface="Roboto Black"/>
              <a:cs typeface="Roboto Black"/>
              <a:sym typeface="Roboto Black"/>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85"/>
        <p:cNvGrpSpPr/>
        <p:nvPr/>
      </p:nvGrpSpPr>
      <p:grpSpPr>
        <a:xfrm>
          <a:off x="0" y="0"/>
          <a:ext cx="0" cy="0"/>
          <a:chOff x="0" y="0"/>
          <a:chExt cx="0" cy="0"/>
        </a:xfrm>
      </p:grpSpPr>
      <p:sp>
        <p:nvSpPr>
          <p:cNvPr id="587" name="Google Shape;587;p13"/>
          <p:cNvSpPr txBox="1"/>
          <p:nvPr/>
        </p:nvSpPr>
        <p:spPr>
          <a:xfrm>
            <a:off x="484964" y="902830"/>
            <a:ext cx="8490033" cy="1323399"/>
          </a:xfrm>
          <a:prstGeom prst="rect">
            <a:avLst/>
          </a:prstGeom>
          <a:noFill/>
          <a:ln>
            <a:noFill/>
          </a:ln>
        </p:spPr>
        <p:txBody>
          <a:bodyPr spcFirstLastPara="1" wrap="square" lIns="91425" tIns="45700" rIns="91425" bIns="45700" anchor="t" anchorCtr="0">
            <a:spAutoFit/>
          </a:bodyPr>
          <a:lstStyle/>
          <a:p>
            <a:pPr lvl="0" algn="r">
              <a:lnSpc>
                <a:spcPts val="4760"/>
              </a:lnSpc>
              <a:buSzPts val="4800"/>
            </a:pPr>
            <a:r>
              <a:rPr lang="ar-JO" sz="4800" b="1" dirty="0">
                <a:solidFill>
                  <a:schemeClr val="dk2"/>
                </a:solidFill>
                <a:latin typeface="Calibri" panose="020F0502020204030204" pitchFamily="34" charset="0"/>
                <a:ea typeface="Calibri" panose="020F0502020204030204" pitchFamily="34" charset="0"/>
                <a:cs typeface="Calibri" panose="020F0502020204030204" pitchFamily="34" charset="0"/>
                <a:sym typeface="Montserrat"/>
              </a:rPr>
              <a:t>فوائد المشاركة المجتمعية الأقوى</a:t>
            </a:r>
          </a:p>
          <a:p>
            <a:pPr lvl="0" algn="r">
              <a:lnSpc>
                <a:spcPts val="4760"/>
              </a:lnSpc>
              <a:buSzPts val="4800"/>
            </a:pPr>
            <a:r>
              <a:rPr lang="ar-JO" sz="4800" b="1" dirty="0">
                <a:solidFill>
                  <a:schemeClr val="dk2"/>
                </a:solidFill>
                <a:latin typeface="Calibri" panose="020F0502020204030204" pitchFamily="34" charset="0"/>
                <a:ea typeface="Calibri" panose="020F0502020204030204" pitchFamily="34" charset="0"/>
                <a:cs typeface="Calibri" panose="020F0502020204030204" pitchFamily="34" charset="0"/>
                <a:sym typeface="Montserrat"/>
              </a:rPr>
              <a:t>ناقش…</a:t>
            </a:r>
            <a:endParaRPr lang="en-GB" sz="4800" b="0" i="0" u="none" strike="noStrike" cap="none" dirty="0">
              <a:solidFill>
                <a:schemeClr val="dk2"/>
              </a:solidFill>
              <a:latin typeface="Calibri" panose="020F0502020204030204" pitchFamily="34" charset="0"/>
              <a:ea typeface="Calibri" panose="020F0502020204030204" pitchFamily="34" charset="0"/>
              <a:cs typeface="Calibri" panose="020F0502020204030204" pitchFamily="34" charset="0"/>
              <a:sym typeface="Montserrat"/>
            </a:endParaRPr>
          </a:p>
        </p:txBody>
      </p:sp>
      <p:sp>
        <p:nvSpPr>
          <p:cNvPr id="588" name="Google Shape;588;p13"/>
          <p:cNvSpPr txBox="1"/>
          <p:nvPr/>
        </p:nvSpPr>
        <p:spPr>
          <a:xfrm>
            <a:off x="484964" y="3336822"/>
            <a:ext cx="7546331" cy="4458616"/>
          </a:xfrm>
          <a:prstGeom prst="rect">
            <a:avLst/>
          </a:prstGeom>
          <a:noFill/>
          <a:ln>
            <a:noFill/>
          </a:ln>
        </p:spPr>
        <p:txBody>
          <a:bodyPr spcFirstLastPara="1" wrap="square" lIns="91425" tIns="45700" rIns="91425" bIns="45700" anchor="t" anchorCtr="0">
            <a:spAutoFit/>
          </a:bodyPr>
          <a:lstStyle/>
          <a:p>
            <a:pPr marL="342900" lvl="0" indent="-342900" algn="r" rtl="1">
              <a:lnSpc>
                <a:spcPct val="115000"/>
              </a:lnSpc>
              <a:spcAft>
                <a:spcPts val="1000"/>
              </a:spcAft>
              <a:buFont typeface="+mj-lt"/>
              <a:buAutoNum type="arabicPeriod"/>
            </a:pPr>
            <a:r>
              <a:rPr lang="ar-JO" sz="2800" dirty="0">
                <a:latin typeface="Calibri" panose="020F0502020204030204" pitchFamily="34" charset="0"/>
                <a:ea typeface="Calibri" panose="020F0502020204030204" pitchFamily="34" charset="0"/>
                <a:cs typeface="Calibri" panose="020F0502020204030204" pitchFamily="34" charset="0"/>
              </a:rPr>
              <a:t>تحسين جودة البرنامج وتأثيره</a:t>
            </a:r>
            <a:endParaRPr lang="en-US" sz="2400" dirty="0">
              <a:latin typeface="Calibri" panose="020F0502020204030204" pitchFamily="34" charset="0"/>
              <a:ea typeface="Calibri" panose="020F0502020204030204" pitchFamily="34" charset="0"/>
              <a:cs typeface="Calibri" panose="020F0502020204030204" pitchFamily="34" charset="0"/>
            </a:endParaRPr>
          </a:p>
          <a:p>
            <a:pPr marL="342900" lvl="0" indent="-342900" algn="r" rtl="1">
              <a:lnSpc>
                <a:spcPct val="115000"/>
              </a:lnSpc>
              <a:spcAft>
                <a:spcPts val="1000"/>
              </a:spcAft>
              <a:buFont typeface="+mj-lt"/>
              <a:buAutoNum type="arabicPeriod"/>
            </a:pPr>
            <a:r>
              <a:rPr lang="ar-JO" sz="2800" dirty="0">
                <a:latin typeface="Calibri" panose="020F0502020204030204" pitchFamily="34" charset="0"/>
                <a:ea typeface="Calibri" panose="020F0502020204030204" pitchFamily="34" charset="0"/>
                <a:cs typeface="Calibri" panose="020F0502020204030204" pitchFamily="34" charset="0"/>
              </a:rPr>
              <a:t>تحسين الكفاءة</a:t>
            </a:r>
            <a:endParaRPr lang="en-US" sz="2400" dirty="0">
              <a:latin typeface="Calibri" panose="020F0502020204030204" pitchFamily="34" charset="0"/>
              <a:ea typeface="Calibri" panose="020F0502020204030204" pitchFamily="34" charset="0"/>
              <a:cs typeface="Calibri" panose="020F0502020204030204" pitchFamily="34" charset="0"/>
            </a:endParaRPr>
          </a:p>
          <a:p>
            <a:pPr marL="342900" lvl="0" indent="-342900" algn="r" rtl="1">
              <a:lnSpc>
                <a:spcPct val="115000"/>
              </a:lnSpc>
              <a:spcAft>
                <a:spcPts val="1000"/>
              </a:spcAft>
              <a:buFont typeface="+mj-lt"/>
              <a:buAutoNum type="arabicPeriod"/>
            </a:pPr>
            <a:r>
              <a:rPr lang="ar-JO" sz="2800" dirty="0">
                <a:latin typeface="Calibri" panose="020F0502020204030204" pitchFamily="34" charset="0"/>
                <a:ea typeface="Calibri" panose="020F0502020204030204" pitchFamily="34" charset="0"/>
                <a:cs typeface="Calibri" panose="020F0502020204030204" pitchFamily="34" charset="0"/>
              </a:rPr>
              <a:t>تعزيز السمعة</a:t>
            </a:r>
            <a:endParaRPr lang="en-US" sz="2400" dirty="0">
              <a:latin typeface="Calibri" panose="020F0502020204030204" pitchFamily="34" charset="0"/>
              <a:ea typeface="Calibri" panose="020F0502020204030204" pitchFamily="34" charset="0"/>
              <a:cs typeface="Calibri" panose="020F0502020204030204" pitchFamily="34" charset="0"/>
            </a:endParaRPr>
          </a:p>
          <a:p>
            <a:pPr marL="342900" lvl="0" indent="-342900" algn="r" rtl="1">
              <a:lnSpc>
                <a:spcPct val="115000"/>
              </a:lnSpc>
              <a:spcAft>
                <a:spcPts val="1000"/>
              </a:spcAft>
              <a:buFont typeface="+mj-lt"/>
              <a:buAutoNum type="arabicPeriod"/>
            </a:pPr>
            <a:r>
              <a:rPr lang="ar-JO" sz="2800" dirty="0">
                <a:latin typeface="Calibri" panose="020F0502020204030204" pitchFamily="34" charset="0"/>
                <a:ea typeface="Calibri" panose="020F0502020204030204" pitchFamily="34" charset="0"/>
                <a:cs typeface="Calibri" panose="020F0502020204030204" pitchFamily="34" charset="0"/>
              </a:rPr>
              <a:t>بناء الثقة والوصول والقبول</a:t>
            </a:r>
            <a:endParaRPr lang="en-US" sz="2400" dirty="0">
              <a:latin typeface="Calibri" panose="020F0502020204030204" pitchFamily="34" charset="0"/>
              <a:ea typeface="Calibri" panose="020F0502020204030204" pitchFamily="34" charset="0"/>
              <a:cs typeface="Calibri" panose="020F0502020204030204" pitchFamily="34" charset="0"/>
            </a:endParaRPr>
          </a:p>
          <a:p>
            <a:pPr marL="342900" lvl="0" indent="-342900" algn="r" rtl="1">
              <a:lnSpc>
                <a:spcPct val="115000"/>
              </a:lnSpc>
              <a:spcAft>
                <a:spcPts val="1000"/>
              </a:spcAft>
              <a:buFont typeface="+mj-lt"/>
              <a:buAutoNum type="arabicPeriod"/>
            </a:pPr>
            <a:r>
              <a:rPr lang="ar-JO" sz="2800" dirty="0">
                <a:latin typeface="Calibri" panose="020F0502020204030204" pitchFamily="34" charset="0"/>
                <a:ea typeface="Calibri" panose="020F0502020204030204" pitchFamily="34" charset="0"/>
                <a:cs typeface="Calibri" panose="020F0502020204030204" pitchFamily="34" charset="0"/>
              </a:rPr>
              <a:t>جذب المزيد من التمويل</a:t>
            </a:r>
            <a:endParaRPr lang="en-US" sz="2400" dirty="0">
              <a:latin typeface="Calibri" panose="020F0502020204030204" pitchFamily="34" charset="0"/>
              <a:ea typeface="Calibri" panose="020F0502020204030204" pitchFamily="34" charset="0"/>
              <a:cs typeface="Calibri" panose="020F0502020204030204" pitchFamily="34" charset="0"/>
            </a:endParaRPr>
          </a:p>
          <a:p>
            <a:pPr marL="342900" lvl="0" indent="-342900" algn="r" rtl="1">
              <a:lnSpc>
                <a:spcPct val="115000"/>
              </a:lnSpc>
              <a:spcAft>
                <a:spcPts val="1000"/>
              </a:spcAft>
              <a:buFont typeface="+mj-lt"/>
              <a:buAutoNum type="arabicPeriod"/>
            </a:pPr>
            <a:r>
              <a:rPr lang="ar-JO" sz="2800" dirty="0">
                <a:latin typeface="Calibri" panose="020F0502020204030204" pitchFamily="34" charset="0"/>
                <a:ea typeface="Calibri" panose="020F0502020204030204" pitchFamily="34" charset="0"/>
                <a:cs typeface="Calibri" panose="020F0502020204030204" pitchFamily="34" charset="0"/>
              </a:rPr>
              <a:t>دعم الشمول</a:t>
            </a:r>
            <a:endParaRPr lang="en-US" sz="2400"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lnSpc>
                <a:spcPct val="115000"/>
              </a:lnSpc>
              <a:spcAft>
                <a:spcPts val="1000"/>
              </a:spcAft>
              <a:buFont typeface="+mj-lt"/>
              <a:buAutoNum type="arabicPeriod"/>
            </a:pPr>
            <a:r>
              <a:rPr lang="ar-JO" sz="2800" dirty="0">
                <a:latin typeface="Calibri" panose="020F0502020204030204" pitchFamily="34" charset="0"/>
                <a:ea typeface="Calibri" panose="020F0502020204030204" pitchFamily="34" charset="0"/>
                <a:cs typeface="Calibri" panose="020F0502020204030204" pitchFamily="34" charset="0"/>
              </a:rPr>
              <a:t>الوفاء بالتزامات حركتنا</a:t>
            </a:r>
            <a:endParaRPr lang="en-US" sz="2400" dirty="0">
              <a:latin typeface="Calibri" panose="020F0502020204030204" pitchFamily="34" charset="0"/>
              <a:ea typeface="Calibri" panose="020F0502020204030204" pitchFamily="34" charset="0"/>
              <a:cs typeface="Calibri" panose="020F0502020204030204" pitchFamily="34" charset="0"/>
            </a:endParaRPr>
          </a:p>
        </p:txBody>
      </p:sp>
      <p:pic>
        <p:nvPicPr>
          <p:cNvPr id="4" name="Picture 3" descr="A group of people wearing matching outfits&#10;&#10;Description automatically generated with low confidence">
            <a:extLst>
              <a:ext uri="{FF2B5EF4-FFF2-40B4-BE49-F238E27FC236}">
                <a16:creationId xmlns:a16="http://schemas.microsoft.com/office/drawing/2014/main" id="{4233D9B0-91B5-D84A-A9D1-2E698F0CF08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2"/>
          <a:stretch/>
        </p:blipFill>
        <p:spPr>
          <a:xfrm>
            <a:off x="8621486" y="-212"/>
            <a:ext cx="9666514" cy="10288800"/>
          </a:xfrm>
          <a:prstGeom prst="rect">
            <a:avLst/>
          </a:prstGeom>
        </p:spPr>
      </p:pic>
      <p:pic>
        <p:nvPicPr>
          <p:cNvPr id="7" name="Picture 6" descr="Text&#10;&#10;Description automatically generated">
            <a:extLst>
              <a:ext uri="{FF2B5EF4-FFF2-40B4-BE49-F238E27FC236}">
                <a16:creationId xmlns:a16="http://schemas.microsoft.com/office/drawing/2014/main" id="{BC1ECFAD-3C56-0244-98A5-2138908CDAD1}"/>
              </a:ext>
            </a:extLst>
          </p:cNvPr>
          <p:cNvPicPr>
            <a:picLocks noChangeAspect="1"/>
          </p:cNvPicPr>
          <p:nvPr/>
        </p:nvPicPr>
        <p:blipFill>
          <a:blip r:embed="rId4"/>
          <a:stretch>
            <a:fillRect/>
          </a:stretch>
        </p:blipFill>
        <p:spPr>
          <a:xfrm>
            <a:off x="14988242" y="534452"/>
            <a:ext cx="2814794" cy="9219471"/>
          </a:xfrm>
          <a:prstGeom prst="rect">
            <a:avLst/>
          </a:prstGeom>
        </p:spPr>
      </p:pic>
      <p:sp>
        <p:nvSpPr>
          <p:cNvPr id="2" name="TextBox 1">
            <a:extLst>
              <a:ext uri="{FF2B5EF4-FFF2-40B4-BE49-F238E27FC236}">
                <a16:creationId xmlns:a16="http://schemas.microsoft.com/office/drawing/2014/main" id="{149E8398-14F0-52CA-1A90-BC7BCA405937}"/>
              </a:ext>
            </a:extLst>
          </p:cNvPr>
          <p:cNvSpPr txBox="1"/>
          <p:nvPr/>
        </p:nvSpPr>
        <p:spPr>
          <a:xfrm>
            <a:off x="15078269" y="2473036"/>
            <a:ext cx="2634740" cy="6986528"/>
          </a:xfrm>
          <a:prstGeom prst="rect">
            <a:avLst/>
          </a:prstGeom>
          <a:solidFill>
            <a:schemeClr val="tx2"/>
          </a:solidFill>
        </p:spPr>
        <p:txBody>
          <a:bodyPr wrap="square" rtlCol="0">
            <a:spAutoFit/>
          </a:bodyPr>
          <a:lstStyle/>
          <a:p>
            <a:pPr algn="ctr"/>
            <a:r>
              <a:rPr lang="ar-JO" sz="2800" dirty="0">
                <a:effectLst/>
                <a:latin typeface="Calibri" panose="020F0502020204030204" pitchFamily="34" charset="0"/>
                <a:ea typeface="Calibri" panose="020F0502020204030204" pitchFamily="34" charset="0"/>
                <a:cs typeface="Calibri" panose="020F0502020204030204" pitchFamily="34" charset="0"/>
              </a:rPr>
              <a:t>كان الأشخاص الذين قدموا تغذية راجعة أكثر ميلا  بنسبة 3.5 مرة للقول أنهم عُوملوا بكرامة واحترام من الأشخاص الذين لم يُعاملوا على ذلك النحو. كان الأشخاص الذين اُستشيروا أكثر ميلا  بنسبة 3.1  مرة للقول أنهم عُوملوا بكرامة واحترام من الأشخاص الذين لم يُعاملوا على ذلك النحو.</a:t>
            </a:r>
            <a:endParaRPr lang="en-US" sz="28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54663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8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8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8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8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8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88">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88">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A03EBAF-FF70-3C4F-9732-193FA0A306E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895" r="-193"/>
          <a:stretch/>
        </p:blipFill>
        <p:spPr>
          <a:xfrm>
            <a:off x="-198831" y="0"/>
            <a:ext cx="18486831" cy="10288588"/>
          </a:xfrm>
          <a:prstGeom prst="rect">
            <a:avLst/>
          </a:prstGeom>
        </p:spPr>
      </p:pic>
      <p:sp>
        <p:nvSpPr>
          <p:cNvPr id="6" name="Google Shape;489;p23">
            <a:extLst>
              <a:ext uri="{FF2B5EF4-FFF2-40B4-BE49-F238E27FC236}">
                <a16:creationId xmlns:a16="http://schemas.microsoft.com/office/drawing/2014/main" id="{CEEB3712-7C1B-D948-B48E-5CCA6D088EAA}"/>
              </a:ext>
            </a:extLst>
          </p:cNvPr>
          <p:cNvSpPr txBox="1"/>
          <p:nvPr/>
        </p:nvSpPr>
        <p:spPr>
          <a:xfrm>
            <a:off x="6811145" y="6864354"/>
            <a:ext cx="11269821" cy="2808764"/>
          </a:xfrm>
          <a:prstGeom prst="rect">
            <a:avLst/>
          </a:prstGeom>
          <a:solidFill>
            <a:schemeClr val="bg1">
              <a:lumMod val="75000"/>
            </a:schemeClr>
          </a:solidFill>
          <a:ln>
            <a:noFill/>
          </a:ln>
        </p:spPr>
        <p:txBody>
          <a:bodyPr spcFirstLastPara="1" wrap="square" lIns="324000" tIns="324000" rIns="324000" bIns="324000" anchor="t" anchorCtr="0">
            <a:spAutoFit/>
          </a:bodyPr>
          <a:lstStyle/>
          <a:p>
            <a:pPr algn="r"/>
            <a:r>
              <a:rPr lang="ar-JO" sz="2800" b="1" dirty="0">
                <a:solidFill>
                  <a:schemeClr val="bg2"/>
                </a:solidFill>
                <a:latin typeface="Calibri" panose="020F0502020204030204" pitchFamily="34" charset="0"/>
                <a:ea typeface="Open Sans" panose="020B0606030504020204" pitchFamily="34" charset="0"/>
                <a:cs typeface="Open Sans" panose="020B0606030504020204" pitchFamily="34" charset="0"/>
              </a:rPr>
              <a:t>برنامج الحوالات النقدية، الاستجابة للجفاف، كينيا</a:t>
            </a:r>
          </a:p>
          <a:p>
            <a:pPr algn="r"/>
            <a:r>
              <a:rPr lang="ar-JO" sz="2800" b="1" dirty="0">
                <a:solidFill>
                  <a:schemeClr val="bg2"/>
                </a:solidFill>
                <a:latin typeface="Calibri" panose="020F0502020204030204" pitchFamily="34" charset="0"/>
                <a:ea typeface="Open Sans" panose="020B0606030504020204" pitchFamily="34" charset="0"/>
                <a:cs typeface="Open Sans" panose="020B0606030504020204" pitchFamily="34" charset="0"/>
              </a:rPr>
              <a:t>خلص التقديرالنهائي إلى أن المشاركة المجتمعية في عملية الاستهداف ضمنت كفاءة وفعالية برنامج الحوالات النقدية، حيث وافق 92% من الأشخاص الذين أجريت معهم مقابلات على أن العملية استهدفت الفئات الأكثر ضعفاً في المجتمع. في حين قال 94%  منهم أنه ليس لديهم أية شكاوى بخصوص المشروع في الوقت الذي جرى فيه التقدير. </a:t>
            </a:r>
          </a:p>
        </p:txBody>
      </p:sp>
    </p:spTree>
    <p:extLst>
      <p:ext uri="{BB962C8B-B14F-4D97-AF65-F5344CB8AC3E}">
        <p14:creationId xmlns:p14="http://schemas.microsoft.com/office/powerpoint/2010/main" val="25110360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51"/>
        <p:cNvGrpSpPr/>
        <p:nvPr/>
      </p:nvGrpSpPr>
      <p:grpSpPr>
        <a:xfrm>
          <a:off x="0" y="0"/>
          <a:ext cx="0" cy="0"/>
          <a:chOff x="0" y="0"/>
          <a:chExt cx="0" cy="0"/>
        </a:xfrm>
      </p:grpSpPr>
      <p:sp>
        <p:nvSpPr>
          <p:cNvPr id="652" name="Google Shape;652;p19"/>
          <p:cNvSpPr txBox="1"/>
          <p:nvPr/>
        </p:nvSpPr>
        <p:spPr>
          <a:xfrm>
            <a:off x="1961498" y="4003276"/>
            <a:ext cx="14365003" cy="1175666"/>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ar-JO" sz="8800" b="1" i="0" u="none" strike="noStrike" cap="none" dirty="0">
                <a:solidFill>
                  <a:srgbClr val="F5333F"/>
                </a:solidFill>
                <a:latin typeface="Calibri" panose="020F0502020204030204" pitchFamily="34" charset="0"/>
                <a:ea typeface="Montserrat"/>
                <a:cs typeface="Calibri" panose="020F0502020204030204" pitchFamily="34" charset="0"/>
                <a:sym typeface="Montserrat"/>
              </a:rPr>
              <a:t>مخاطر عدم إشراك المجتمعات</a:t>
            </a:r>
            <a:endParaRPr sz="8800" b="0" i="0" u="none" strike="noStrike" cap="none" dirty="0">
              <a:solidFill>
                <a:srgbClr val="F5333F"/>
              </a:solidFill>
              <a:latin typeface="Roboto Black"/>
              <a:ea typeface="Roboto Black"/>
              <a:cs typeface="Roboto Black"/>
              <a:sym typeface="Roboto Black"/>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AE68C5D-4E1A-A645-A221-A6A785D88E54}"/>
              </a:ext>
            </a:extLst>
          </p:cNvPr>
          <p:cNvSpPr txBox="1"/>
          <p:nvPr/>
        </p:nvSpPr>
        <p:spPr>
          <a:xfrm>
            <a:off x="719845" y="563218"/>
            <a:ext cx="13250155" cy="686855"/>
          </a:xfrm>
          <a:prstGeom prst="rect">
            <a:avLst/>
          </a:prstGeom>
          <a:noFill/>
        </p:spPr>
        <p:txBody>
          <a:bodyPr wrap="square" rtlCol="0">
            <a:spAutoFit/>
          </a:bodyPr>
          <a:lstStyle/>
          <a:p>
            <a:pPr marL="0" marR="0" lvl="0" indent="0" algn="r" defTabSz="914400" rtl="0" eaLnBrk="0" fontAlgn="base" latinLnBrk="0" hangingPunct="0">
              <a:lnSpc>
                <a:spcPts val="4460"/>
              </a:lnSpc>
              <a:spcBef>
                <a:spcPct val="0"/>
              </a:spcBef>
              <a:spcAft>
                <a:spcPct val="0"/>
              </a:spcAft>
              <a:buClrTx/>
              <a:buSzTx/>
              <a:buFontTx/>
              <a:buNone/>
              <a:tabLst/>
              <a:defRPr/>
            </a:pPr>
            <a:r>
              <a:rPr kumimoji="0" lang="ar-JO" sz="4800" b="1" i="0" u="none" strike="noStrike" kern="1200" cap="none" spc="0" normalizeH="0" baseline="0" noProof="0" dirty="0">
                <a:ln>
                  <a:noFill/>
                </a:ln>
                <a:solidFill>
                  <a:srgbClr val="33394B"/>
                </a:solidFill>
                <a:effectLst/>
                <a:uLnTx/>
                <a:uFillTx/>
                <a:latin typeface="+mn-lt"/>
                <a:ea typeface="Roboto Black" panose="02000000000000000000" pitchFamily="2" charset="0"/>
                <a:cs typeface="Open Sans Light" panose="020B0306030504020204" pitchFamily="34" charset="0"/>
              </a:rPr>
              <a:t>ماذا يحدث إذا لم نشرك المجتمعات؟</a:t>
            </a:r>
            <a:endParaRPr kumimoji="0" lang="en-US" sz="4800" b="1" i="0" u="none" strike="noStrike" kern="1200" cap="none" spc="0" normalizeH="0" baseline="0" noProof="0" dirty="0">
              <a:ln>
                <a:noFill/>
              </a:ln>
              <a:solidFill>
                <a:srgbClr val="33394B"/>
              </a:solidFill>
              <a:effectLst/>
              <a:uLnTx/>
              <a:uFillTx/>
              <a:latin typeface="+mn-lt"/>
              <a:ea typeface="Roboto Black" panose="02000000000000000000" pitchFamily="2" charset="0"/>
              <a:cs typeface="Open Sans Light" panose="020B0306030504020204" pitchFamily="34" charset="0"/>
            </a:endParaRPr>
          </a:p>
        </p:txBody>
      </p:sp>
      <p:grpSp>
        <p:nvGrpSpPr>
          <p:cNvPr id="6" name="Group 5">
            <a:extLst>
              <a:ext uri="{FF2B5EF4-FFF2-40B4-BE49-F238E27FC236}">
                <a16:creationId xmlns:a16="http://schemas.microsoft.com/office/drawing/2014/main" id="{198D9D55-421A-0742-8C19-A92813BD3DEE}"/>
              </a:ext>
            </a:extLst>
          </p:cNvPr>
          <p:cNvGrpSpPr/>
          <p:nvPr/>
        </p:nvGrpSpPr>
        <p:grpSpPr>
          <a:xfrm>
            <a:off x="3285244" y="3080824"/>
            <a:ext cx="10332784" cy="6303535"/>
            <a:chOff x="770645" y="3235568"/>
            <a:chExt cx="10332784" cy="6303535"/>
          </a:xfrm>
        </p:grpSpPr>
        <p:pic>
          <p:nvPicPr>
            <p:cNvPr id="3" name="Picture 2">
              <a:extLst>
                <a:ext uri="{FF2B5EF4-FFF2-40B4-BE49-F238E27FC236}">
                  <a16:creationId xmlns:a16="http://schemas.microsoft.com/office/drawing/2014/main" id="{E48A16EE-F151-354E-BA1B-68CBC3CA2821}"/>
                </a:ext>
              </a:extLst>
            </p:cNvPr>
            <p:cNvPicPr>
              <a:picLocks noChangeAspect="1"/>
            </p:cNvPicPr>
            <p:nvPr/>
          </p:nvPicPr>
          <p:blipFill>
            <a:blip r:embed="rId3"/>
            <a:stretch>
              <a:fillRect/>
            </a:stretch>
          </p:blipFill>
          <p:spPr>
            <a:xfrm>
              <a:off x="770645" y="3235568"/>
              <a:ext cx="10332784" cy="6303535"/>
            </a:xfrm>
            <a:prstGeom prst="rect">
              <a:avLst/>
            </a:prstGeom>
          </p:spPr>
        </p:pic>
        <p:sp>
          <p:nvSpPr>
            <p:cNvPr id="5" name="Oval 4">
              <a:extLst>
                <a:ext uri="{FF2B5EF4-FFF2-40B4-BE49-F238E27FC236}">
                  <a16:creationId xmlns:a16="http://schemas.microsoft.com/office/drawing/2014/main" id="{863166F1-A34F-4F40-AA56-E957413D5630}"/>
                </a:ext>
              </a:extLst>
            </p:cNvPr>
            <p:cNvSpPr/>
            <p:nvPr/>
          </p:nvSpPr>
          <p:spPr>
            <a:xfrm>
              <a:off x="1173586" y="7092040"/>
              <a:ext cx="5586443" cy="2447063"/>
            </a:xfrm>
            <a:prstGeom prst="ellipse">
              <a:avLst/>
            </a:prstGeom>
            <a:noFill/>
            <a:ln w="381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srgbClr val="3F3F3F"/>
                </a:solidFill>
                <a:effectLst/>
                <a:uLnTx/>
                <a:uFillTx/>
                <a:ea typeface="+mn-ea"/>
                <a:cs typeface="+mn-cs"/>
              </a:endParaRPr>
            </a:p>
          </p:txBody>
        </p:sp>
      </p:grpSp>
      <p:sp>
        <p:nvSpPr>
          <p:cNvPr id="4" name="TextBox 3">
            <a:extLst>
              <a:ext uri="{FF2B5EF4-FFF2-40B4-BE49-F238E27FC236}">
                <a16:creationId xmlns:a16="http://schemas.microsoft.com/office/drawing/2014/main" id="{81D28D07-DB5C-D8D0-3BEA-C1309F946249}"/>
              </a:ext>
            </a:extLst>
          </p:cNvPr>
          <p:cNvSpPr txBox="1"/>
          <p:nvPr/>
        </p:nvSpPr>
        <p:spPr>
          <a:xfrm>
            <a:off x="3927764" y="3345873"/>
            <a:ext cx="9123218" cy="1785104"/>
          </a:xfrm>
          <a:prstGeom prst="rect">
            <a:avLst/>
          </a:prstGeom>
          <a:solidFill>
            <a:srgbClr val="E8E9E9"/>
          </a:solidFill>
        </p:spPr>
        <p:txBody>
          <a:bodyPr wrap="square" rtlCol="0">
            <a:spAutoFit/>
          </a:bodyPr>
          <a:lstStyle/>
          <a:p>
            <a:pPr algn="ctr"/>
            <a:r>
              <a:rPr lang="ar-JO" sz="5500" dirty="0">
                <a:solidFill>
                  <a:schemeClr val="accent1"/>
                </a:solidFill>
                <a:effectLst/>
                <a:latin typeface="+mn-lt"/>
                <a:ea typeface="Calibri" panose="020F0502020204030204" pitchFamily="34" charset="0"/>
                <a:cs typeface="Calibri" panose="020F0502020204030204" pitchFamily="34" charset="0"/>
              </a:rPr>
              <a:t>هل المساعدة التي تحصلون عليها تلبي احتياجاتكم ذات الأولولية؟</a:t>
            </a:r>
            <a:endParaRPr lang="en-US" sz="5500" dirty="0">
              <a:solidFill>
                <a:schemeClr val="accent1"/>
              </a:solidFill>
              <a:latin typeface="+mn-lt"/>
              <a:cs typeface="Calibri" panose="020F0502020204030204" pitchFamily="34" charset="0"/>
            </a:endParaRPr>
          </a:p>
        </p:txBody>
      </p:sp>
      <p:sp>
        <p:nvSpPr>
          <p:cNvPr id="7" name="TextBox 6">
            <a:extLst>
              <a:ext uri="{FF2B5EF4-FFF2-40B4-BE49-F238E27FC236}">
                <a16:creationId xmlns:a16="http://schemas.microsoft.com/office/drawing/2014/main" id="{04D943B7-03A8-D0B9-F1D2-9C8E811EEE6C}"/>
              </a:ext>
            </a:extLst>
          </p:cNvPr>
          <p:cNvSpPr txBox="1"/>
          <p:nvPr/>
        </p:nvSpPr>
        <p:spPr>
          <a:xfrm>
            <a:off x="4384962" y="8510395"/>
            <a:ext cx="1454727" cy="477054"/>
          </a:xfrm>
          <a:prstGeom prst="rect">
            <a:avLst/>
          </a:prstGeom>
          <a:solidFill>
            <a:srgbClr val="E8E9E9"/>
          </a:solidFill>
        </p:spPr>
        <p:txBody>
          <a:bodyPr wrap="square" rtlCol="0">
            <a:spAutoFit/>
          </a:bodyPr>
          <a:lstStyle/>
          <a:p>
            <a:pPr algn="ctr"/>
            <a:r>
              <a:rPr lang="ar-JO" sz="2500" dirty="0">
                <a:latin typeface="+mn-lt"/>
                <a:cs typeface="Calibri" panose="020F0502020204030204" pitchFamily="34" charset="0"/>
              </a:rPr>
              <a:t>أبداً</a:t>
            </a:r>
            <a:endParaRPr lang="en-US" sz="2500" dirty="0">
              <a:latin typeface="+mn-lt"/>
              <a:cs typeface="Calibri" panose="020F0502020204030204" pitchFamily="34" charset="0"/>
            </a:endParaRPr>
          </a:p>
        </p:txBody>
      </p:sp>
      <p:sp>
        <p:nvSpPr>
          <p:cNvPr id="8" name="TextBox 7">
            <a:extLst>
              <a:ext uri="{FF2B5EF4-FFF2-40B4-BE49-F238E27FC236}">
                <a16:creationId xmlns:a16="http://schemas.microsoft.com/office/drawing/2014/main" id="{4F0674FB-D218-ADF1-03AB-4EA7C8697228}"/>
              </a:ext>
            </a:extLst>
          </p:cNvPr>
          <p:cNvSpPr txBox="1"/>
          <p:nvPr/>
        </p:nvSpPr>
        <p:spPr>
          <a:xfrm>
            <a:off x="6400800" y="8510395"/>
            <a:ext cx="2306782" cy="477054"/>
          </a:xfrm>
          <a:prstGeom prst="rect">
            <a:avLst/>
          </a:prstGeom>
          <a:solidFill>
            <a:srgbClr val="E8E9E9"/>
          </a:solidFill>
        </p:spPr>
        <p:txBody>
          <a:bodyPr wrap="square" rtlCol="0">
            <a:spAutoFit/>
          </a:bodyPr>
          <a:lstStyle/>
          <a:p>
            <a:pPr algn="ctr"/>
            <a:r>
              <a:rPr lang="ar-JO" sz="2500" dirty="0">
                <a:latin typeface="+mn-lt"/>
                <a:cs typeface="Calibri" panose="020F0502020204030204" pitchFamily="34" charset="0"/>
              </a:rPr>
              <a:t>ليس كثيراً</a:t>
            </a:r>
            <a:endParaRPr lang="en-US" sz="2500" dirty="0">
              <a:latin typeface="+mn-lt"/>
              <a:cs typeface="Calibri" panose="020F0502020204030204" pitchFamily="34" charset="0"/>
            </a:endParaRPr>
          </a:p>
        </p:txBody>
      </p:sp>
      <p:sp>
        <p:nvSpPr>
          <p:cNvPr id="9" name="TextBox 8">
            <a:extLst>
              <a:ext uri="{FF2B5EF4-FFF2-40B4-BE49-F238E27FC236}">
                <a16:creationId xmlns:a16="http://schemas.microsoft.com/office/drawing/2014/main" id="{C0A7F3ED-324D-2A3B-EDE1-16AD29524605}"/>
              </a:ext>
            </a:extLst>
          </p:cNvPr>
          <p:cNvSpPr txBox="1"/>
          <p:nvPr/>
        </p:nvSpPr>
        <p:spPr>
          <a:xfrm>
            <a:off x="9144000" y="8510395"/>
            <a:ext cx="1911927" cy="477054"/>
          </a:xfrm>
          <a:prstGeom prst="rect">
            <a:avLst/>
          </a:prstGeom>
          <a:solidFill>
            <a:srgbClr val="E8E9E9"/>
          </a:solidFill>
        </p:spPr>
        <p:txBody>
          <a:bodyPr wrap="square" rtlCol="0">
            <a:spAutoFit/>
          </a:bodyPr>
          <a:lstStyle/>
          <a:p>
            <a:pPr algn="ctr"/>
            <a:r>
              <a:rPr lang="ar-JO" sz="2500" dirty="0">
                <a:latin typeface="+mn-lt"/>
                <a:cs typeface="Calibri" panose="020F0502020204030204" pitchFamily="34" charset="0"/>
              </a:rPr>
              <a:t>إلى حد ما </a:t>
            </a:r>
            <a:endParaRPr lang="en-US" sz="2500" dirty="0">
              <a:latin typeface="+mn-lt"/>
              <a:cs typeface="Calibri" panose="020F0502020204030204" pitchFamily="34" charset="0"/>
            </a:endParaRPr>
          </a:p>
        </p:txBody>
      </p:sp>
      <p:sp>
        <p:nvSpPr>
          <p:cNvPr id="10" name="TextBox 9">
            <a:extLst>
              <a:ext uri="{FF2B5EF4-FFF2-40B4-BE49-F238E27FC236}">
                <a16:creationId xmlns:a16="http://schemas.microsoft.com/office/drawing/2014/main" id="{B3258311-723E-BAC3-0ED9-2F522E598522}"/>
              </a:ext>
            </a:extLst>
          </p:cNvPr>
          <p:cNvSpPr txBox="1"/>
          <p:nvPr/>
        </p:nvSpPr>
        <p:spPr>
          <a:xfrm>
            <a:off x="11139055" y="8510395"/>
            <a:ext cx="1911927" cy="477054"/>
          </a:xfrm>
          <a:prstGeom prst="rect">
            <a:avLst/>
          </a:prstGeom>
          <a:solidFill>
            <a:srgbClr val="E8E9E9"/>
          </a:solidFill>
        </p:spPr>
        <p:txBody>
          <a:bodyPr wrap="square" rtlCol="0">
            <a:spAutoFit/>
          </a:bodyPr>
          <a:lstStyle/>
          <a:p>
            <a:pPr algn="ctr"/>
            <a:r>
              <a:rPr lang="ar-JO" sz="2500" dirty="0">
                <a:latin typeface="+mn-lt"/>
                <a:cs typeface="Calibri" panose="020F0502020204030204" pitchFamily="34" charset="0"/>
              </a:rPr>
              <a:t>غالباً نعم</a:t>
            </a:r>
            <a:endParaRPr lang="en-US" sz="2500" dirty="0">
              <a:latin typeface="+mn-lt"/>
              <a:cs typeface="Calibri" panose="020F0502020204030204" pitchFamily="34" charset="0"/>
            </a:endParaRPr>
          </a:p>
        </p:txBody>
      </p:sp>
    </p:spTree>
    <p:extLst>
      <p:ext uri="{BB962C8B-B14F-4D97-AF65-F5344CB8AC3E}">
        <p14:creationId xmlns:p14="http://schemas.microsoft.com/office/powerpoint/2010/main" val="11332206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71"/>
        <p:cNvGrpSpPr/>
        <p:nvPr/>
      </p:nvGrpSpPr>
      <p:grpSpPr>
        <a:xfrm>
          <a:off x="0" y="0"/>
          <a:ext cx="0" cy="0"/>
          <a:chOff x="0" y="0"/>
          <a:chExt cx="0" cy="0"/>
        </a:xfrm>
      </p:grpSpPr>
      <p:sp>
        <p:nvSpPr>
          <p:cNvPr id="472" name="Google Shape;472;p2"/>
          <p:cNvSpPr txBox="1"/>
          <p:nvPr/>
        </p:nvSpPr>
        <p:spPr>
          <a:xfrm>
            <a:off x="8180438" y="4002343"/>
            <a:ext cx="8850262" cy="3834856"/>
          </a:xfrm>
          <a:prstGeom prst="rect">
            <a:avLst/>
          </a:prstGeom>
          <a:noFill/>
          <a:ln>
            <a:noFill/>
          </a:ln>
        </p:spPr>
        <p:txBody>
          <a:bodyPr spcFirstLastPara="1" wrap="square" lIns="91425" tIns="45700" rIns="91425" bIns="45700" anchor="t" anchorCtr="0">
            <a:spAutoFit/>
          </a:bodyPr>
          <a:lstStyle/>
          <a:p>
            <a:pPr marL="342900" lvl="0" indent="-342900" algn="r" rtl="1">
              <a:lnSpc>
                <a:spcPct val="115000"/>
              </a:lnSpc>
              <a:spcAft>
                <a:spcPts val="1000"/>
              </a:spcAft>
              <a:buFont typeface="Symbol"/>
              <a:buChar char=""/>
            </a:pPr>
            <a:r>
              <a:rPr lang="ar-JO" sz="2800" dirty="0">
                <a:latin typeface="Calibri"/>
                <a:ea typeface="Calibri"/>
                <a:cs typeface="Calibri" panose="020F0502020204030204" pitchFamily="34" charset="0"/>
              </a:rPr>
              <a:t>ما معنى المشاركة المجتمعية والمساءلة</a:t>
            </a:r>
            <a:endParaRPr lang="en-US" sz="2800" dirty="0">
              <a:latin typeface="Calibri"/>
              <a:ea typeface="Calibri"/>
              <a:cs typeface="Calibri" panose="020F0502020204030204" pitchFamily="34" charset="0"/>
            </a:endParaRPr>
          </a:p>
          <a:p>
            <a:pPr marL="342900" lvl="0" indent="-342900" algn="r" rtl="1">
              <a:lnSpc>
                <a:spcPct val="115000"/>
              </a:lnSpc>
              <a:spcAft>
                <a:spcPts val="1000"/>
              </a:spcAft>
              <a:buFont typeface="Symbol"/>
              <a:buChar char=""/>
            </a:pPr>
            <a:r>
              <a:rPr lang="ar-JO" sz="2800" dirty="0">
                <a:latin typeface="Calibri"/>
                <a:ea typeface="Calibri"/>
                <a:cs typeface="Calibri" panose="020F0502020204030204" pitchFamily="34" charset="0"/>
              </a:rPr>
              <a:t>الالتزامات على مستوى الحركة بشأن المشاركة المجتمعية والمسائلة</a:t>
            </a:r>
            <a:endParaRPr lang="en-US" sz="2800" dirty="0">
              <a:latin typeface="Calibri"/>
              <a:ea typeface="Calibri"/>
              <a:cs typeface="Calibri" panose="020F0502020204030204" pitchFamily="34" charset="0"/>
            </a:endParaRPr>
          </a:p>
          <a:p>
            <a:pPr marL="342900" lvl="0" indent="-342900" algn="r" rtl="1">
              <a:lnSpc>
                <a:spcPct val="115000"/>
              </a:lnSpc>
              <a:spcAft>
                <a:spcPts val="1000"/>
              </a:spcAft>
              <a:buFont typeface="Symbol"/>
              <a:buChar char=""/>
            </a:pPr>
            <a:r>
              <a:rPr lang="ar-JO" sz="2800" dirty="0">
                <a:latin typeface="Calibri"/>
                <a:ea typeface="Calibri"/>
                <a:cs typeface="Calibri" panose="020F0502020204030204" pitchFamily="34" charset="0"/>
              </a:rPr>
              <a:t>كيف يمكن أن تُفيد منظمتنا</a:t>
            </a:r>
            <a:endParaRPr lang="en-US" sz="2800" dirty="0">
              <a:latin typeface="Calibri"/>
              <a:ea typeface="Calibri"/>
              <a:cs typeface="Calibri" panose="020F0502020204030204" pitchFamily="34" charset="0"/>
            </a:endParaRPr>
          </a:p>
          <a:p>
            <a:pPr marL="342900" lvl="0" indent="-342900" algn="r" rtl="1">
              <a:lnSpc>
                <a:spcPct val="115000"/>
              </a:lnSpc>
              <a:spcAft>
                <a:spcPts val="1000"/>
              </a:spcAft>
              <a:buFont typeface="Symbol"/>
              <a:buChar char=""/>
            </a:pPr>
            <a:r>
              <a:rPr lang="ar-JO" sz="2800" dirty="0">
                <a:latin typeface="Calibri"/>
                <a:ea typeface="Calibri"/>
                <a:cs typeface="Calibri" panose="020F0502020204030204" pitchFamily="34" charset="0"/>
              </a:rPr>
              <a:t>مخاطر عدم الاستثمار في المشاركة المجتمعية</a:t>
            </a:r>
            <a:endParaRPr lang="en-US" sz="2800" dirty="0">
              <a:latin typeface="Calibri"/>
              <a:ea typeface="Calibri"/>
              <a:cs typeface="Calibri" panose="020F0502020204030204" pitchFamily="34" charset="0"/>
            </a:endParaRPr>
          </a:p>
          <a:p>
            <a:pPr marL="342900" lvl="0" indent="-342900" algn="r" rtl="1">
              <a:lnSpc>
                <a:spcPct val="115000"/>
              </a:lnSpc>
              <a:spcAft>
                <a:spcPts val="1000"/>
              </a:spcAft>
              <a:buFont typeface="Symbol"/>
              <a:buChar char=""/>
            </a:pPr>
            <a:r>
              <a:rPr lang="ar-JO" sz="2800" dirty="0">
                <a:latin typeface="Calibri"/>
                <a:ea typeface="Calibri"/>
                <a:cs typeface="Calibri" panose="020F0502020204030204" pitchFamily="34" charset="0"/>
              </a:rPr>
              <a:t>كيفية تعزيز المساءلة</a:t>
            </a:r>
            <a:endParaRPr lang="en-US" sz="2800" dirty="0">
              <a:latin typeface="Calibri"/>
              <a:ea typeface="Calibri"/>
              <a:cs typeface="Calibri" panose="020F0502020204030204" pitchFamily="34" charset="0"/>
            </a:endParaRPr>
          </a:p>
          <a:p>
            <a:pPr marL="342900" lvl="0" indent="-342900" algn="r" rtl="1">
              <a:lnSpc>
                <a:spcPct val="115000"/>
              </a:lnSpc>
              <a:spcAft>
                <a:spcPts val="1000"/>
              </a:spcAft>
              <a:buFont typeface="Symbol"/>
              <a:buChar char=""/>
            </a:pPr>
            <a:r>
              <a:rPr lang="ar-JO" sz="2800" dirty="0">
                <a:latin typeface="Calibri"/>
                <a:ea typeface="Calibri"/>
                <a:cs typeface="Calibri" panose="020F0502020204030204" pitchFamily="34" charset="0"/>
              </a:rPr>
              <a:t>أهمية القيادة</a:t>
            </a:r>
            <a:endParaRPr lang="en-US" sz="2800" dirty="0">
              <a:latin typeface="Calibri"/>
              <a:ea typeface="Calibri"/>
              <a:cs typeface="Calibri" panose="020F0502020204030204" pitchFamily="34" charset="0"/>
            </a:endParaRPr>
          </a:p>
        </p:txBody>
      </p:sp>
      <p:sp>
        <p:nvSpPr>
          <p:cNvPr id="473" name="Google Shape;473;p2"/>
          <p:cNvSpPr txBox="1"/>
          <p:nvPr/>
        </p:nvSpPr>
        <p:spPr>
          <a:xfrm>
            <a:off x="8180438" y="1879112"/>
            <a:ext cx="8092496" cy="1339814"/>
          </a:xfrm>
          <a:prstGeom prst="rect">
            <a:avLst/>
          </a:prstGeom>
          <a:noFill/>
          <a:ln>
            <a:noFill/>
          </a:ln>
        </p:spPr>
        <p:txBody>
          <a:bodyPr spcFirstLastPara="1" wrap="square" lIns="91425" tIns="45700" rIns="91425" bIns="45700" anchor="t" anchorCtr="0">
            <a:spAutoFit/>
          </a:bodyPr>
          <a:lstStyle/>
          <a:p>
            <a:pPr marL="914400" algn="r" rtl="1">
              <a:lnSpc>
                <a:spcPct val="115000"/>
              </a:lnSpc>
              <a:spcAft>
                <a:spcPts val="1000"/>
              </a:spcAft>
            </a:pPr>
            <a:r>
              <a:rPr lang="ar-JO" sz="2800" dirty="0">
                <a:latin typeface="Calibri"/>
                <a:ea typeface="Calibri"/>
                <a:cs typeface="Calibri" panose="020F0502020204030204" pitchFamily="34" charset="0"/>
              </a:rPr>
              <a:t>إحاطة بشأن المشاركة المجتمعية والمساءلة </a:t>
            </a:r>
            <a:endParaRPr lang="en-US" sz="2800" dirty="0">
              <a:latin typeface="Calibri"/>
              <a:ea typeface="Calibri"/>
              <a:cs typeface="Calibri" panose="020F0502020204030204" pitchFamily="34" charset="0"/>
            </a:endParaRPr>
          </a:p>
          <a:p>
            <a:pPr marL="914400" algn="r" rtl="1">
              <a:lnSpc>
                <a:spcPct val="115000"/>
              </a:lnSpc>
              <a:spcAft>
                <a:spcPts val="1000"/>
              </a:spcAft>
            </a:pPr>
            <a:r>
              <a:rPr lang="ar-JO" sz="2800" dirty="0">
                <a:solidFill>
                  <a:srgbClr val="FF0000"/>
                </a:solidFill>
                <a:latin typeface="Calibri"/>
                <a:ea typeface="Calibri"/>
                <a:cs typeface="Calibri" panose="020F0502020204030204" pitchFamily="34" charset="0"/>
              </a:rPr>
              <a:t>محتويات هذه الدورة </a:t>
            </a:r>
            <a:endParaRPr lang="en-US" sz="2800" dirty="0">
              <a:solidFill>
                <a:srgbClr val="FF0000"/>
              </a:solidFill>
              <a:latin typeface="Calibri"/>
              <a:ea typeface="Calibri"/>
              <a:cs typeface="Calibri" panose="020F0502020204030204" pitchFamily="34" charset="0"/>
            </a:endParaRPr>
          </a:p>
        </p:txBody>
      </p:sp>
      <p:pic>
        <p:nvPicPr>
          <p:cNvPr id="3" name="Picture 2" descr="A group of men wearing white robes&#10;&#10;Description automatically generated">
            <a:extLst>
              <a:ext uri="{FF2B5EF4-FFF2-40B4-BE49-F238E27FC236}">
                <a16:creationId xmlns:a16="http://schemas.microsoft.com/office/drawing/2014/main" id="{53B001E6-8822-F745-BA0F-53C52F11EC11}"/>
              </a:ext>
            </a:extLst>
          </p:cNvPr>
          <p:cNvPicPr>
            <a:picLocks noChangeAspect="1"/>
          </p:cNvPicPr>
          <p:nvPr/>
        </p:nvPicPr>
        <p:blipFill>
          <a:blip r:embed="rId3"/>
          <a:stretch>
            <a:fillRect/>
          </a:stretch>
        </p:blipFill>
        <p:spPr>
          <a:xfrm>
            <a:off x="0" y="1588"/>
            <a:ext cx="7213600" cy="10287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7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7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7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7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7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73F3DB4-9A48-44A1-ADA8-070A1B1E3539}"/>
              </a:ext>
            </a:extLst>
          </p:cNvPr>
          <p:cNvSpPr txBox="1"/>
          <p:nvPr/>
        </p:nvSpPr>
        <p:spPr>
          <a:xfrm>
            <a:off x="486100" y="4563674"/>
            <a:ext cx="7316495" cy="1986360"/>
          </a:xfrm>
          <a:prstGeom prst="rect">
            <a:avLst/>
          </a:prstGeom>
        </p:spPr>
        <p:txBody>
          <a:bodyPr vert="horz" lIns="111101" tIns="55550" rIns="111101" bIns="55550" rtlCol="0" anchor="ctr">
            <a:normAutofit/>
          </a:bodyPr>
          <a:lstStyle/>
          <a:p>
            <a:pPr marL="0" marR="0" lvl="0" indent="0" algn="r" defTabSz="1111068" rtl="0" eaLnBrk="1" fontAlgn="base" latinLnBrk="0" hangingPunct="1">
              <a:lnSpc>
                <a:spcPct val="90000"/>
              </a:lnSpc>
              <a:spcBef>
                <a:spcPct val="0"/>
              </a:spcBef>
              <a:spcAft>
                <a:spcPts val="537"/>
              </a:spcAft>
              <a:buClrTx/>
              <a:buSzTx/>
              <a:buFontTx/>
              <a:buNone/>
              <a:tabLst/>
              <a:defRPr/>
            </a:pPr>
            <a:r>
              <a:rPr kumimoji="0" lang="ar-JO" sz="5346" b="1" i="0" u="none" strike="noStrike" kern="120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sym typeface="Calibri"/>
              </a:rPr>
              <a:t>عواقب عدم الثقة </a:t>
            </a:r>
            <a:endParaRPr kumimoji="0" lang="en-US" sz="5346" b="0" i="0" u="none" strike="noStrike" kern="120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16" name="TextBox 15">
            <a:extLst>
              <a:ext uri="{FF2B5EF4-FFF2-40B4-BE49-F238E27FC236}">
                <a16:creationId xmlns:a16="http://schemas.microsoft.com/office/drawing/2014/main" id="{5D3E04EB-8151-419D-8EBB-4E7696730BC3}"/>
              </a:ext>
            </a:extLst>
          </p:cNvPr>
          <p:cNvSpPr txBox="1"/>
          <p:nvPr/>
        </p:nvSpPr>
        <p:spPr>
          <a:xfrm>
            <a:off x="486098" y="940747"/>
            <a:ext cx="6367160" cy="2583641"/>
          </a:xfrm>
          <a:prstGeom prst="rect">
            <a:avLst/>
          </a:prstGeom>
        </p:spPr>
        <p:txBody>
          <a:bodyPr vert="horz" lIns="111101" tIns="55550" rIns="111101" bIns="55550" rtlCol="0" anchor="t">
            <a:normAutofit/>
          </a:bodyPr>
          <a:lstStyle/>
          <a:p>
            <a:pPr lvl="0" algn="r" defTabSz="1111068" fontAlgn="base">
              <a:lnSpc>
                <a:spcPct val="90000"/>
              </a:lnSpc>
              <a:spcBef>
                <a:spcPts val="537"/>
              </a:spcBef>
              <a:spcAft>
                <a:spcPts val="537"/>
              </a:spcAft>
              <a:buClrTx/>
              <a:defRPr/>
            </a:pPr>
            <a:r>
              <a:rPr lang="ar-JO" sz="3159" b="1" kern="1200" dirty="0">
                <a:solidFill>
                  <a:srgbClr val="FFFFFF"/>
                </a:solidFill>
                <a:latin typeface="Open Sans" panose="020B0606030504020204" pitchFamily="34" charset="0"/>
                <a:ea typeface="Open Sans" panose="020B0606030504020204" pitchFamily="34" charset="0"/>
                <a:cs typeface="Open Sans" panose="020B0606030504020204" pitchFamily="34" charset="0"/>
                <a:sym typeface="Calibri"/>
              </a:rPr>
              <a:t>نيسان 2020 – ساحل العاج:</a:t>
            </a:r>
          </a:p>
          <a:p>
            <a:pPr lvl="0" algn="r" defTabSz="1111068" fontAlgn="base">
              <a:lnSpc>
                <a:spcPct val="90000"/>
              </a:lnSpc>
              <a:spcBef>
                <a:spcPts val="537"/>
              </a:spcBef>
              <a:spcAft>
                <a:spcPts val="537"/>
              </a:spcAft>
              <a:buClrTx/>
              <a:defRPr/>
            </a:pPr>
            <a:r>
              <a:rPr lang="ar-JO" sz="3159" b="1" kern="1200" dirty="0">
                <a:solidFill>
                  <a:srgbClr val="FFFFFF"/>
                </a:solidFill>
                <a:latin typeface="Open Sans" panose="020B0606030504020204" pitchFamily="34" charset="0"/>
                <a:ea typeface="Open Sans" panose="020B0606030504020204" pitchFamily="34" charset="0"/>
                <a:cs typeface="Open Sans" panose="020B0606030504020204" pitchFamily="34" charset="0"/>
                <a:sym typeface="Calibri"/>
              </a:rPr>
              <a:t>المتظاهرون في أبيدجان يدمرون أحد مراكز فيروس كورونا لأنه كان قريبًا جدًا من منازلهم.</a:t>
            </a:r>
          </a:p>
        </p:txBody>
      </p:sp>
      <p:sp>
        <p:nvSpPr>
          <p:cNvPr id="2055" name="Freeform: Shape 70">
            <a:extLst>
              <a:ext uri="{FF2B5EF4-FFF2-40B4-BE49-F238E27FC236}">
                <a16:creationId xmlns:a16="http://schemas.microsoft.com/office/drawing/2014/main" id="{A86541C6-61B1-4DAA-B57A-EAF3F24F04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400234" y="5929"/>
            <a:ext cx="9731183" cy="4550522"/>
          </a:xfrm>
          <a:custGeom>
            <a:avLst/>
            <a:gdLst>
              <a:gd name="connsiteX0" fmla="*/ 0 w 6488456"/>
              <a:gd name="connsiteY0" fmla="*/ 0 h 3036711"/>
              <a:gd name="connsiteX1" fmla="*/ 6488456 w 6488456"/>
              <a:gd name="connsiteY1" fmla="*/ 0 h 3036711"/>
              <a:gd name="connsiteX2" fmla="*/ 6482686 w 6488456"/>
              <a:gd name="connsiteY2" fmla="*/ 114279 h 3036711"/>
              <a:gd name="connsiteX3" fmla="*/ 3244228 w 6488456"/>
              <a:gd name="connsiteY3" fmla="*/ 3036711 h 3036711"/>
              <a:gd name="connsiteX4" fmla="*/ 5771 w 6488456"/>
              <a:gd name="connsiteY4" fmla="*/ 114279 h 3036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8456" h="3036711">
                <a:moveTo>
                  <a:pt x="0" y="0"/>
                </a:moveTo>
                <a:lnTo>
                  <a:pt x="6488456" y="0"/>
                </a:lnTo>
                <a:lnTo>
                  <a:pt x="6482686" y="114279"/>
                </a:lnTo>
                <a:cubicBezTo>
                  <a:pt x="6315984" y="1755766"/>
                  <a:pt x="4929697" y="3036711"/>
                  <a:pt x="3244228" y="3036711"/>
                </a:cubicBezTo>
                <a:cubicBezTo>
                  <a:pt x="1558760" y="3036711"/>
                  <a:pt x="172473" y="1755766"/>
                  <a:pt x="5771" y="114279"/>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1111068" rtl="0" eaLnBrk="1" fontAlgn="auto" latinLnBrk="0" hangingPunct="0">
              <a:lnSpc>
                <a:spcPct val="100000"/>
              </a:lnSpc>
              <a:spcBef>
                <a:spcPts val="0"/>
              </a:spcBef>
              <a:spcAft>
                <a:spcPts val="0"/>
              </a:spcAft>
              <a:buClrTx/>
              <a:buSzTx/>
              <a:buFontTx/>
              <a:buNone/>
              <a:tabLst/>
              <a:defRPr/>
            </a:pPr>
            <a:endParaRPr kumimoji="0" lang="en-US" sz="2187" b="0" i="0" u="none" strike="noStrike" kern="0" cap="none" spc="0" normalizeH="0" baseline="0" noProof="0">
              <a:ln>
                <a:noFill/>
              </a:ln>
              <a:solidFill>
                <a:srgbClr val="3F3F3F"/>
              </a:solidFill>
              <a:effectLst/>
              <a:uLnTx/>
              <a:uFillTx/>
              <a:latin typeface="Calibri" panose="020F0502020204030204"/>
              <a:ea typeface="+mn-ea"/>
              <a:cs typeface="+mn-cs"/>
              <a:sym typeface="Calibri"/>
            </a:endParaRPr>
          </a:p>
        </p:txBody>
      </p:sp>
      <p:pic>
        <p:nvPicPr>
          <p:cNvPr id="6" name="Picture Placeholder 5" descr="A picture containing person, building, man, ramp&#10;&#10;Description automatically generated">
            <a:extLst>
              <a:ext uri="{FF2B5EF4-FFF2-40B4-BE49-F238E27FC236}">
                <a16:creationId xmlns:a16="http://schemas.microsoft.com/office/drawing/2014/main" id="{53BEB746-F618-4108-869A-CC48D65B59E0}"/>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r="-1"/>
          <a:stretch/>
        </p:blipFill>
        <p:spPr>
          <a:xfrm>
            <a:off x="7714637" y="5932"/>
            <a:ext cx="9102372" cy="4255424"/>
          </a:xfrm>
          <a:custGeom>
            <a:avLst/>
            <a:gdLst/>
            <a:ahLst/>
            <a:cxnLst/>
            <a:rect l="l" t="t" r="r" b="b"/>
            <a:pathLst>
              <a:path w="6069184" h="2839783">
                <a:moveTo>
                  <a:pt x="0" y="0"/>
                </a:moveTo>
                <a:lnTo>
                  <a:pt x="6069184" y="0"/>
                </a:lnTo>
                <a:lnTo>
                  <a:pt x="6063823" y="106160"/>
                </a:lnTo>
                <a:cubicBezTo>
                  <a:pt x="5907891" y="1641596"/>
                  <a:pt x="4611168" y="2839783"/>
                  <a:pt x="3034592" y="2839783"/>
                </a:cubicBezTo>
                <a:cubicBezTo>
                  <a:pt x="1458016" y="2839783"/>
                  <a:pt x="161292" y="1641596"/>
                  <a:pt x="5360" y="106160"/>
                </a:cubicBezTo>
                <a:close/>
              </a:path>
            </a:pathLst>
          </a:custGeom>
        </p:spPr>
      </p:pic>
      <p:sp>
        <p:nvSpPr>
          <p:cNvPr id="2056" name="Freeform: Shape 72">
            <a:extLst>
              <a:ext uri="{FF2B5EF4-FFF2-40B4-BE49-F238E27FC236}">
                <a16:creationId xmlns:a16="http://schemas.microsoft.com/office/drawing/2014/main" id="{71750011-2006-46BB-AFDE-C6E4617523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490777" y="4352722"/>
            <a:ext cx="7795814" cy="5929940"/>
          </a:xfrm>
          <a:custGeom>
            <a:avLst/>
            <a:gdLst>
              <a:gd name="connsiteX0" fmla="*/ 1942747 w 5198011"/>
              <a:gd name="connsiteY0" fmla="*/ 0 h 3957242"/>
              <a:gd name="connsiteX1" fmla="*/ 5198011 w 5198011"/>
              <a:gd name="connsiteY1" fmla="*/ 3255264 h 3957242"/>
              <a:gd name="connsiteX2" fmla="*/ 5131876 w 5198011"/>
              <a:gd name="connsiteY2" fmla="*/ 3911314 h 3957242"/>
              <a:gd name="connsiteX3" fmla="*/ 5120066 w 5198011"/>
              <a:gd name="connsiteY3" fmla="*/ 3957242 h 3957242"/>
              <a:gd name="connsiteX4" fmla="*/ 0 w 5198011"/>
              <a:gd name="connsiteY4" fmla="*/ 3957242 h 3957242"/>
              <a:gd name="connsiteX5" fmla="*/ 0 w 5198011"/>
              <a:gd name="connsiteY5" fmla="*/ 647700 h 3957242"/>
              <a:gd name="connsiteX6" fmla="*/ 122698 w 5198011"/>
              <a:gd name="connsiteY6" fmla="*/ 555948 h 3957242"/>
              <a:gd name="connsiteX7" fmla="*/ 1942747 w 5198011"/>
              <a:gd name="connsiteY7" fmla="*/ 0 h 3957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98011" h="3957242">
                <a:moveTo>
                  <a:pt x="1942747" y="0"/>
                </a:moveTo>
                <a:cubicBezTo>
                  <a:pt x="3740580" y="0"/>
                  <a:pt x="5198011" y="1457431"/>
                  <a:pt x="5198011" y="3255264"/>
                </a:cubicBezTo>
                <a:cubicBezTo>
                  <a:pt x="5198011" y="3479993"/>
                  <a:pt x="5175239" y="3699404"/>
                  <a:pt x="5131876" y="3911314"/>
                </a:cubicBezTo>
                <a:lnTo>
                  <a:pt x="5120066" y="3957242"/>
                </a:lnTo>
                <a:lnTo>
                  <a:pt x="0" y="3957242"/>
                </a:lnTo>
                <a:lnTo>
                  <a:pt x="0" y="647700"/>
                </a:lnTo>
                <a:lnTo>
                  <a:pt x="122698" y="555948"/>
                </a:lnTo>
                <a:cubicBezTo>
                  <a:pt x="642241" y="204951"/>
                  <a:pt x="1268560" y="0"/>
                  <a:pt x="1942747" y="0"/>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1111068" rtl="0" eaLnBrk="1" fontAlgn="auto" latinLnBrk="0" hangingPunct="0">
              <a:lnSpc>
                <a:spcPct val="100000"/>
              </a:lnSpc>
              <a:spcBef>
                <a:spcPts val="0"/>
              </a:spcBef>
              <a:spcAft>
                <a:spcPts val="0"/>
              </a:spcAft>
              <a:buClrTx/>
              <a:buSzTx/>
              <a:buFontTx/>
              <a:buNone/>
              <a:tabLst/>
              <a:defRPr/>
            </a:pPr>
            <a:endParaRPr kumimoji="0" lang="en-US" sz="2187" b="0" i="0" u="none" strike="noStrike" kern="0" cap="none" spc="0" normalizeH="0" baseline="0" noProof="0">
              <a:ln>
                <a:noFill/>
              </a:ln>
              <a:solidFill>
                <a:srgbClr val="3F3F3F"/>
              </a:solidFill>
              <a:effectLst/>
              <a:uLnTx/>
              <a:uFillTx/>
              <a:latin typeface="Calibri" panose="020F0502020204030204"/>
              <a:ea typeface="+mn-ea"/>
              <a:cs typeface="+mn-cs"/>
              <a:sym typeface="Calibri"/>
            </a:endParaRPr>
          </a:p>
        </p:txBody>
      </p:sp>
      <p:pic>
        <p:nvPicPr>
          <p:cNvPr id="2050" name="Picture 2" descr="Netherlands: Anti-curfew riots shake Dutch society | Europe| News and  current affairs from around the continent | DW | 27.01.2021">
            <a:extLst>
              <a:ext uri="{FF2B5EF4-FFF2-40B4-BE49-F238E27FC236}">
                <a16:creationId xmlns:a16="http://schemas.microsoft.com/office/drawing/2014/main" id="{037B74A6-583F-48C9-941F-4BA4A0D3A388}"/>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0785626" y="4688426"/>
            <a:ext cx="7500966" cy="5594232"/>
          </a:xfrm>
          <a:custGeom>
            <a:avLst/>
            <a:gdLst/>
            <a:ahLst/>
            <a:cxnLst/>
            <a:rect l="l" t="t" r="r" b="b"/>
            <a:pathLst>
              <a:path w="5001415" h="3733214">
                <a:moveTo>
                  <a:pt x="3044952" y="0"/>
                </a:moveTo>
                <a:cubicBezTo>
                  <a:pt x="3780687" y="0"/>
                  <a:pt x="4455477" y="260939"/>
                  <a:pt x="4981824" y="695319"/>
                </a:cubicBezTo>
                <a:lnTo>
                  <a:pt x="5001415" y="713124"/>
                </a:lnTo>
                <a:lnTo>
                  <a:pt x="5001415" y="3733214"/>
                </a:lnTo>
                <a:lnTo>
                  <a:pt x="81043" y="3733214"/>
                </a:lnTo>
                <a:lnTo>
                  <a:pt x="61862" y="3658617"/>
                </a:lnTo>
                <a:cubicBezTo>
                  <a:pt x="21301" y="3460397"/>
                  <a:pt x="0" y="3255162"/>
                  <a:pt x="0" y="3044952"/>
                </a:cubicBezTo>
                <a:cubicBezTo>
                  <a:pt x="0" y="1363271"/>
                  <a:pt x="1363271" y="0"/>
                  <a:pt x="3044952" y="0"/>
                </a:cubicBezTo>
                <a:close/>
              </a:path>
            </a:pathLst>
          </a:cu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FFC4B953-03A9-4E36-B3F5-F086B51FF229}"/>
              </a:ext>
            </a:extLst>
          </p:cNvPr>
          <p:cNvSpPr txBox="1"/>
          <p:nvPr/>
        </p:nvSpPr>
        <p:spPr>
          <a:xfrm>
            <a:off x="4138979" y="8543620"/>
            <a:ext cx="6802253" cy="1682808"/>
          </a:xfrm>
          <a:prstGeom prst="rect">
            <a:avLst/>
          </a:prstGeom>
          <a:noFill/>
        </p:spPr>
        <p:txBody>
          <a:bodyPr wrap="square" lIns="111101" tIns="55550" rIns="111101" bIns="55550" rtlCol="0" anchor="t">
            <a:spAutoFit/>
          </a:bodyPr>
          <a:lstStyle/>
          <a:p>
            <a:pPr lvl="0" algn="r" defTabSz="1111068" hangingPunct="0">
              <a:buClrTx/>
              <a:defRPr/>
            </a:pPr>
            <a:r>
              <a:rPr lang="ar-JO" sz="3402" b="1" dirty="0">
                <a:solidFill>
                  <a:srgbClr val="FFFFFF"/>
                </a:solidFill>
                <a:latin typeface="Open Sans"/>
                <a:ea typeface="Open Sans" panose="020B0606030504020204" pitchFamily="34" charset="0"/>
                <a:cs typeface="Open Sans" panose="020B0606030504020204" pitchFamily="34" charset="0"/>
                <a:sym typeface="Calibri"/>
              </a:rPr>
              <a:t>كانون ثاني 2021 - هولندا:</a:t>
            </a:r>
          </a:p>
          <a:p>
            <a:pPr lvl="0" algn="r" defTabSz="1111068" hangingPunct="0">
              <a:buClrTx/>
              <a:defRPr/>
            </a:pPr>
            <a:r>
              <a:rPr lang="ar-JO" sz="3402" b="1" dirty="0">
                <a:solidFill>
                  <a:srgbClr val="FFFFFF"/>
                </a:solidFill>
                <a:latin typeface="Open Sans"/>
                <a:ea typeface="Open Sans" panose="020B0606030504020204" pitchFamily="34" charset="0"/>
                <a:cs typeface="Open Sans" panose="020B0606030504020204" pitchFamily="34" charset="0"/>
                <a:sym typeface="Calibri"/>
              </a:rPr>
              <a:t>أعمال الشغب المناهضة لحظر التجول</a:t>
            </a:r>
          </a:p>
          <a:p>
            <a:pPr marL="0" marR="0" lvl="0" indent="0" algn="l" defTabSz="1111068" rtl="0" eaLnBrk="1" fontAlgn="auto" latinLnBrk="0" hangingPunct="0">
              <a:lnSpc>
                <a:spcPct val="100000"/>
              </a:lnSpc>
              <a:spcBef>
                <a:spcPts val="0"/>
              </a:spcBef>
              <a:spcAft>
                <a:spcPts val="0"/>
              </a:spcAft>
              <a:buClrTx/>
              <a:buSzTx/>
              <a:buFontTx/>
              <a:buNone/>
              <a:tabLst/>
              <a:defRPr/>
            </a:pPr>
            <a:r>
              <a:rPr kumimoji="0" lang="en-GB" sz="3402" b="0" i="0" u="none" strike="noStrike" kern="0" cap="none" spc="0" normalizeH="0" baseline="0" noProof="0" dirty="0">
                <a:ln>
                  <a:noFill/>
                </a:ln>
                <a:solidFill>
                  <a:srgbClr val="FFFFFF"/>
                </a:solidFill>
                <a:effectLst/>
                <a:uLnTx/>
                <a:uFillTx/>
                <a:latin typeface="Open Sans"/>
                <a:ea typeface="Open Sans" panose="020B0606030504020204" pitchFamily="34" charset="0"/>
                <a:cs typeface="Open Sans" panose="020B0606030504020204" pitchFamily="34" charset="0"/>
                <a:sym typeface="Calibri"/>
              </a:rPr>
              <a:t>.</a:t>
            </a:r>
            <a:endParaRPr kumimoji="0" lang="en-GB" sz="3402" b="0" i="0" u="none" strike="noStrike" kern="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sym typeface="Calibri"/>
            </a:endParaRPr>
          </a:p>
        </p:txBody>
      </p:sp>
    </p:spTree>
    <p:extLst>
      <p:ext uri="{BB962C8B-B14F-4D97-AF65-F5344CB8AC3E}">
        <p14:creationId xmlns:p14="http://schemas.microsoft.com/office/powerpoint/2010/main" val="2086930290"/>
      </p:ext>
    </p:extLst>
  </p:cSld>
  <p:clrMapOvr>
    <a:overrideClrMapping bg1="dk1" tx1="lt1" bg2="dk2" tx2="lt2" accent1="accent1" accent2="accent2" accent3="accent3" accent4="accent4" accent5="accent5" accent6="accent6" hlink="hlink" folHlink="folHlink"/>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Shape 499"/>
        <p:cNvGrpSpPr/>
        <p:nvPr/>
      </p:nvGrpSpPr>
      <p:grpSpPr>
        <a:xfrm>
          <a:off x="0" y="0"/>
          <a:ext cx="0" cy="0"/>
          <a:chOff x="0" y="0"/>
          <a:chExt cx="0" cy="0"/>
        </a:xfrm>
      </p:grpSpPr>
      <p:pic>
        <p:nvPicPr>
          <p:cNvPr id="500" name="Google Shape;500;p5" descr="A picture containing person, outdoor&#10;&#10;Description automatically generated"/>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7955280" y="0"/>
            <a:ext cx="10332720" cy="10288588"/>
          </a:xfrm>
          <a:prstGeom prst="rect">
            <a:avLst/>
          </a:prstGeom>
          <a:solidFill>
            <a:srgbClr val="353535">
              <a:alpha val="11372"/>
            </a:srgbClr>
          </a:solidFill>
          <a:ln>
            <a:noFill/>
          </a:ln>
        </p:spPr>
      </p:pic>
      <p:sp>
        <p:nvSpPr>
          <p:cNvPr id="501" name="Google Shape;501;p5"/>
          <p:cNvSpPr txBox="1">
            <a:spLocks noGrp="1"/>
          </p:cNvSpPr>
          <p:nvPr>
            <p:ph type="title" idx="4294967295"/>
          </p:nvPr>
        </p:nvSpPr>
        <p:spPr>
          <a:xfrm>
            <a:off x="784860" y="2464358"/>
            <a:ext cx="6035664" cy="1503315"/>
          </a:xfrm>
          <a:prstGeom prst="rect">
            <a:avLst/>
          </a:prstGeom>
          <a:noFill/>
          <a:ln>
            <a:noFill/>
          </a:ln>
        </p:spPr>
        <p:txBody>
          <a:bodyPr spcFirstLastPara="1" wrap="square" lIns="91425" tIns="45700" rIns="91425" bIns="45700" anchor="t" anchorCtr="0">
            <a:noAutofit/>
          </a:bodyPr>
          <a:lstStyle/>
          <a:p>
            <a:pPr algn="just" rtl="1">
              <a:lnSpc>
                <a:spcPct val="115000"/>
              </a:lnSpc>
              <a:spcAft>
                <a:spcPts val="1000"/>
              </a:spcAft>
            </a:pPr>
            <a:r>
              <a:rPr lang="ar-JO" sz="2800" dirty="0">
                <a:latin typeface="Calibri" panose="020F0502020204030204" pitchFamily="34" charset="0"/>
                <a:cs typeface="Calibri" panose="020F0502020204030204" pitchFamily="34" charset="0"/>
              </a:rPr>
              <a:t>مناقشة جماعية (5 دقائق)</a:t>
            </a:r>
            <a:endParaRPr sz="2800" b="0"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502" name="Google Shape;502;p5"/>
          <p:cNvSpPr txBox="1">
            <a:spLocks noGrp="1"/>
          </p:cNvSpPr>
          <p:nvPr>
            <p:ph type="body" idx="4294967295"/>
          </p:nvPr>
        </p:nvSpPr>
        <p:spPr>
          <a:xfrm>
            <a:off x="784860" y="4389986"/>
            <a:ext cx="6530340" cy="5114925"/>
          </a:xfrm>
          <a:prstGeom prst="rect">
            <a:avLst/>
          </a:prstGeom>
          <a:noFill/>
          <a:ln>
            <a:noFill/>
          </a:ln>
        </p:spPr>
        <p:txBody>
          <a:bodyPr spcFirstLastPara="1" wrap="square" lIns="91425" tIns="45700" rIns="91425" bIns="45700" anchor="t" anchorCtr="0">
            <a:noAutofit/>
          </a:bodyPr>
          <a:lstStyle/>
          <a:p>
            <a:pPr algn="r" rtl="1">
              <a:lnSpc>
                <a:spcPct val="115000"/>
              </a:lnSpc>
              <a:spcAft>
                <a:spcPts val="1000"/>
              </a:spcAft>
            </a:pPr>
            <a:r>
              <a:rPr lang="ar-JO" sz="2800" dirty="0">
                <a:latin typeface="Calibri"/>
                <a:ea typeface="Calibri"/>
                <a:cs typeface="Calibri" panose="020F0502020204030204" pitchFamily="34" charset="0"/>
              </a:rPr>
              <a:t>فكر في حالة من الحالات التي تسبب فيها عدم المشاركة مع المجتمعات في حدوث مشكلات لمنظمتك</a:t>
            </a:r>
            <a:endParaRPr lang="en-US" sz="2400" dirty="0">
              <a:latin typeface="Calibri"/>
              <a:ea typeface="Calibri"/>
              <a:cs typeface="Calibri" panose="020F0502020204030204" pitchFamily="34" charset="0"/>
            </a:endParaRPr>
          </a:p>
          <a:p>
            <a:pPr algn="r" rtl="1">
              <a:lnSpc>
                <a:spcPct val="115000"/>
              </a:lnSpc>
              <a:spcAft>
                <a:spcPts val="1000"/>
              </a:spcAft>
            </a:pPr>
            <a:r>
              <a:rPr lang="ar-JO" sz="2800" dirty="0">
                <a:latin typeface="Calibri"/>
                <a:ea typeface="Calibri"/>
                <a:cs typeface="Calibri" panose="020F0502020204030204" pitchFamily="34" charset="0"/>
              </a:rPr>
              <a:t> </a:t>
            </a:r>
            <a:endParaRPr lang="en-US" sz="2400" dirty="0">
              <a:latin typeface="Calibri"/>
              <a:ea typeface="Calibri"/>
              <a:cs typeface="Calibri" panose="020F0502020204030204" pitchFamily="34" charset="0"/>
            </a:endParaRPr>
          </a:p>
          <a:p>
            <a:pPr marL="342900" lvl="0" indent="-342900" algn="r" rtl="1">
              <a:lnSpc>
                <a:spcPct val="115000"/>
              </a:lnSpc>
              <a:spcAft>
                <a:spcPts val="1000"/>
              </a:spcAft>
              <a:buFont typeface="Symbol"/>
              <a:buChar char=""/>
            </a:pPr>
            <a:r>
              <a:rPr lang="ar-JO" sz="2800" dirty="0">
                <a:latin typeface="Calibri"/>
                <a:ea typeface="Calibri"/>
                <a:cs typeface="Calibri" panose="020F0502020204030204" pitchFamily="34" charset="0"/>
              </a:rPr>
              <a:t>ناقش مع الشخص الذي بجانبك</a:t>
            </a:r>
            <a:r>
              <a:rPr lang="en-US" sz="2800" dirty="0">
                <a:latin typeface="Calibri"/>
                <a:ea typeface="Calibri"/>
                <a:cs typeface="Calibri" panose="020F0502020204030204" pitchFamily="34" charset="0"/>
              </a:rPr>
              <a:t>..</a:t>
            </a:r>
            <a:endParaRPr lang="en-US" sz="2400" dirty="0">
              <a:latin typeface="Calibri"/>
              <a:ea typeface="Calibri"/>
              <a:cs typeface="Calibri" panose="020F0502020204030204" pitchFamily="34" charset="0"/>
            </a:endParaRPr>
          </a:p>
          <a:p>
            <a:pPr marL="342900" lvl="0" indent="-342900" algn="r" rtl="1">
              <a:lnSpc>
                <a:spcPct val="115000"/>
              </a:lnSpc>
              <a:spcAft>
                <a:spcPts val="1000"/>
              </a:spcAft>
              <a:buFont typeface="Symbol"/>
              <a:buChar char=""/>
            </a:pPr>
            <a:r>
              <a:rPr lang="ar-JO" sz="2800" dirty="0">
                <a:latin typeface="Calibri"/>
                <a:ea typeface="Calibri"/>
                <a:cs typeface="Calibri" panose="020F0502020204030204" pitchFamily="34" charset="0"/>
              </a:rPr>
              <a:t>لماذا لم يكن هناك مشاركة؟</a:t>
            </a:r>
            <a:endParaRPr lang="en-US" sz="2400" dirty="0">
              <a:latin typeface="Calibri"/>
              <a:ea typeface="Calibri"/>
              <a:cs typeface="Calibri" panose="020F0502020204030204" pitchFamily="34" charset="0"/>
            </a:endParaRPr>
          </a:p>
          <a:p>
            <a:pPr marL="342900" lvl="0" indent="-342900" algn="r" rtl="1">
              <a:lnSpc>
                <a:spcPct val="115000"/>
              </a:lnSpc>
              <a:spcAft>
                <a:spcPts val="1000"/>
              </a:spcAft>
              <a:buFont typeface="Symbol"/>
              <a:buChar char=""/>
            </a:pPr>
            <a:r>
              <a:rPr lang="ar-JO" sz="2800" dirty="0">
                <a:latin typeface="Calibri"/>
                <a:ea typeface="Calibri"/>
                <a:cs typeface="Calibri" panose="020F0502020204030204" pitchFamily="34" charset="0"/>
              </a:rPr>
              <a:t>ماذا كانت العواقب؟</a:t>
            </a:r>
            <a:endParaRPr lang="en-US" sz="2400" dirty="0">
              <a:latin typeface="Calibri"/>
              <a:ea typeface="Calibri"/>
              <a:cs typeface="Calibri" panose="020F0502020204030204" pitchFamily="34" charset="0"/>
            </a:endParaRPr>
          </a:p>
          <a:p>
            <a:pPr marL="342900" lvl="0" indent="-342900" algn="r" rtl="1">
              <a:lnSpc>
                <a:spcPct val="115000"/>
              </a:lnSpc>
              <a:spcAft>
                <a:spcPts val="1000"/>
              </a:spcAft>
              <a:buFont typeface="Symbol"/>
              <a:buChar char=""/>
            </a:pPr>
            <a:r>
              <a:rPr lang="ar-JO" sz="2800" dirty="0">
                <a:latin typeface="Calibri"/>
                <a:ea typeface="Calibri"/>
                <a:cs typeface="Calibri" panose="020F0502020204030204" pitchFamily="34" charset="0"/>
              </a:rPr>
              <a:t>ما الذي كان يمكن تنفيذه على نحو مختلف ؟</a:t>
            </a:r>
            <a:endParaRPr lang="en-US" sz="2400" dirty="0">
              <a:latin typeface="Calibri"/>
              <a:ea typeface="Calibri"/>
              <a:cs typeface="Calibri" panose="020F0502020204030204" pitchFamily="34" charset="0"/>
            </a:endParaRPr>
          </a:p>
        </p:txBody>
      </p:sp>
    </p:spTree>
    <p:extLst>
      <p:ext uri="{BB962C8B-B14F-4D97-AF65-F5344CB8AC3E}">
        <p14:creationId xmlns:p14="http://schemas.microsoft.com/office/powerpoint/2010/main" val="21699589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51"/>
        <p:cNvGrpSpPr/>
        <p:nvPr/>
      </p:nvGrpSpPr>
      <p:grpSpPr>
        <a:xfrm>
          <a:off x="0" y="0"/>
          <a:ext cx="0" cy="0"/>
          <a:chOff x="0" y="0"/>
          <a:chExt cx="0" cy="0"/>
        </a:xfrm>
      </p:grpSpPr>
      <p:sp>
        <p:nvSpPr>
          <p:cNvPr id="652" name="Google Shape;652;p19"/>
          <p:cNvSpPr txBox="1"/>
          <p:nvPr/>
        </p:nvSpPr>
        <p:spPr>
          <a:xfrm>
            <a:off x="1961498" y="4014774"/>
            <a:ext cx="14365003" cy="1175666"/>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80000"/>
              </a:lnSpc>
              <a:spcBef>
                <a:spcPts val="0"/>
              </a:spcBef>
              <a:spcAft>
                <a:spcPts val="0"/>
              </a:spcAft>
              <a:buClr>
                <a:srgbClr val="000000"/>
              </a:buClr>
              <a:buSzPts val="8800"/>
              <a:buFont typeface="Arial"/>
              <a:buNone/>
              <a:tabLst/>
              <a:defRPr/>
            </a:pPr>
            <a:r>
              <a:rPr kumimoji="0" lang="ar-JO" sz="8800" b="1" i="0" u="none" strike="noStrike" kern="0" cap="none" spc="0" normalizeH="0" baseline="0" noProof="0" dirty="0">
                <a:ln>
                  <a:noFill/>
                </a:ln>
                <a:solidFill>
                  <a:srgbClr val="F5333F"/>
                </a:solidFill>
                <a:effectLst/>
                <a:uLnTx/>
                <a:uFillTx/>
                <a:latin typeface="Calibri" panose="020F0502020204030204" pitchFamily="34" charset="0"/>
                <a:ea typeface="Montserrat"/>
                <a:cs typeface="Calibri" panose="020F0502020204030204" pitchFamily="34" charset="0"/>
                <a:sym typeface="Montserrat"/>
              </a:rPr>
              <a:t>كيف نُحسن المساءلة؟</a:t>
            </a:r>
            <a:endParaRPr kumimoji="0" sz="8800" b="0" i="0" u="none" strike="noStrike" kern="0" cap="none" spc="0" normalizeH="0" baseline="0" noProof="0" dirty="0">
              <a:ln>
                <a:noFill/>
              </a:ln>
              <a:solidFill>
                <a:srgbClr val="F5333F"/>
              </a:solidFill>
              <a:effectLst/>
              <a:uLnTx/>
              <a:uFillTx/>
              <a:latin typeface="Roboto Black"/>
              <a:ea typeface="Roboto Black"/>
              <a:cs typeface="Roboto Black"/>
              <a:sym typeface="Roboto Black"/>
            </a:endParaRPr>
          </a:p>
        </p:txBody>
      </p:sp>
    </p:spTree>
    <p:extLst>
      <p:ext uri="{BB962C8B-B14F-4D97-AF65-F5344CB8AC3E}">
        <p14:creationId xmlns:p14="http://schemas.microsoft.com/office/powerpoint/2010/main" val="35904705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extBox 43">
            <a:extLst>
              <a:ext uri="{FF2B5EF4-FFF2-40B4-BE49-F238E27FC236}">
                <a16:creationId xmlns:a16="http://schemas.microsoft.com/office/drawing/2014/main" id="{430BF1F9-6602-9144-9408-4954827870AC}"/>
              </a:ext>
            </a:extLst>
          </p:cNvPr>
          <p:cNvSpPr txBox="1"/>
          <p:nvPr/>
        </p:nvSpPr>
        <p:spPr>
          <a:xfrm>
            <a:off x="487872" y="787455"/>
            <a:ext cx="11568004" cy="763607"/>
          </a:xfrm>
          <a:prstGeom prst="rect">
            <a:avLst/>
          </a:prstGeom>
          <a:noFill/>
        </p:spPr>
        <p:txBody>
          <a:bodyPr wrap="square" rtlCol="0">
            <a:spAutoFit/>
          </a:bodyPr>
          <a:lstStyle/>
          <a:p>
            <a:pPr algn="r">
              <a:lnSpc>
                <a:spcPct val="80000"/>
              </a:lnSpc>
            </a:pPr>
            <a:r>
              <a:rPr lang="ar-JO" sz="5400" b="1" dirty="0">
                <a:solidFill>
                  <a:schemeClr val="bg2"/>
                </a:solidFill>
                <a:latin typeface="Calibri" panose="020F0502020204030204" pitchFamily="34" charset="0"/>
                <a:ea typeface="Roboto Black" panose="02000000000000000000" pitchFamily="2" charset="0"/>
                <a:cs typeface="Open Sans Light" panose="020B0306030504020204" pitchFamily="34" charset="0"/>
              </a:rPr>
              <a:t>العوائق أمام المساءلة</a:t>
            </a:r>
            <a:endParaRPr lang="ru-RU" sz="5400" dirty="0">
              <a:solidFill>
                <a:schemeClr val="bg2"/>
              </a:solidFill>
              <a:latin typeface="Roboto Black" panose="02000000000000000000" pitchFamily="2" charset="0"/>
              <a:ea typeface="Roboto Black" panose="02000000000000000000" pitchFamily="2" charset="0"/>
              <a:cs typeface="Open Sans Light" panose="020B0306030504020204" pitchFamily="34" charset="0"/>
            </a:endParaRPr>
          </a:p>
        </p:txBody>
      </p:sp>
      <p:sp>
        <p:nvSpPr>
          <p:cNvPr id="17" name="Oval 16">
            <a:extLst>
              <a:ext uri="{FF2B5EF4-FFF2-40B4-BE49-F238E27FC236}">
                <a16:creationId xmlns:a16="http://schemas.microsoft.com/office/drawing/2014/main" id="{1A46F729-2B43-3F41-9248-30E028F8052D}"/>
              </a:ext>
            </a:extLst>
          </p:cNvPr>
          <p:cNvSpPr>
            <a:spLocks noChangeAspect="1"/>
          </p:cNvSpPr>
          <p:nvPr/>
        </p:nvSpPr>
        <p:spPr>
          <a:xfrm>
            <a:off x="482285" y="2571750"/>
            <a:ext cx="1878532" cy="1878532"/>
          </a:xfrm>
          <a:prstGeom prst="ellipse">
            <a:avLst/>
          </a:prstGeom>
          <a:solidFill>
            <a:srgbClr val="EBECE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18" name="Oval 17">
            <a:extLst>
              <a:ext uri="{FF2B5EF4-FFF2-40B4-BE49-F238E27FC236}">
                <a16:creationId xmlns:a16="http://schemas.microsoft.com/office/drawing/2014/main" id="{0DCC104C-D3EE-9349-8D3A-1EA88D2FE16E}"/>
              </a:ext>
            </a:extLst>
          </p:cNvPr>
          <p:cNvSpPr>
            <a:spLocks noChangeAspect="1"/>
          </p:cNvSpPr>
          <p:nvPr/>
        </p:nvSpPr>
        <p:spPr>
          <a:xfrm>
            <a:off x="482285" y="5284686"/>
            <a:ext cx="1878532" cy="1878532"/>
          </a:xfrm>
          <a:prstGeom prst="ellipse">
            <a:avLst/>
          </a:prstGeom>
          <a:solidFill>
            <a:srgbClr val="EBECE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19" name="Oval 18">
            <a:extLst>
              <a:ext uri="{FF2B5EF4-FFF2-40B4-BE49-F238E27FC236}">
                <a16:creationId xmlns:a16="http://schemas.microsoft.com/office/drawing/2014/main" id="{093C46B5-CF55-9646-90D5-91624A6E1C7A}"/>
              </a:ext>
            </a:extLst>
          </p:cNvPr>
          <p:cNvSpPr>
            <a:spLocks noChangeAspect="1"/>
          </p:cNvSpPr>
          <p:nvPr/>
        </p:nvSpPr>
        <p:spPr>
          <a:xfrm>
            <a:off x="430776" y="7991793"/>
            <a:ext cx="1878532" cy="1878532"/>
          </a:xfrm>
          <a:prstGeom prst="ellipse">
            <a:avLst/>
          </a:prstGeom>
          <a:solidFill>
            <a:srgbClr val="EBECE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20" name="Oval 19">
            <a:extLst>
              <a:ext uri="{FF2B5EF4-FFF2-40B4-BE49-F238E27FC236}">
                <a16:creationId xmlns:a16="http://schemas.microsoft.com/office/drawing/2014/main" id="{A2DF8ACA-83F8-B547-9B3F-9F5C585D343A}"/>
              </a:ext>
            </a:extLst>
          </p:cNvPr>
          <p:cNvSpPr>
            <a:spLocks noChangeAspect="1"/>
          </p:cNvSpPr>
          <p:nvPr/>
        </p:nvSpPr>
        <p:spPr>
          <a:xfrm>
            <a:off x="9639632" y="2571750"/>
            <a:ext cx="1878532" cy="1878532"/>
          </a:xfrm>
          <a:prstGeom prst="ellipse">
            <a:avLst/>
          </a:prstGeom>
          <a:solidFill>
            <a:srgbClr val="EBECE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21" name="TextBox 20">
            <a:extLst>
              <a:ext uri="{FF2B5EF4-FFF2-40B4-BE49-F238E27FC236}">
                <a16:creationId xmlns:a16="http://schemas.microsoft.com/office/drawing/2014/main" id="{FB268C05-6143-4A46-8BD2-72297EC43BBB}"/>
              </a:ext>
            </a:extLst>
          </p:cNvPr>
          <p:cNvSpPr txBox="1"/>
          <p:nvPr/>
        </p:nvSpPr>
        <p:spPr>
          <a:xfrm>
            <a:off x="2898529" y="3175296"/>
            <a:ext cx="5135702" cy="954107"/>
          </a:xfrm>
          <a:prstGeom prst="rect">
            <a:avLst/>
          </a:prstGeom>
          <a:noFill/>
        </p:spPr>
        <p:txBody>
          <a:bodyPr wrap="square" rtlCol="0">
            <a:spAutoFit/>
          </a:bodyPr>
          <a:lstStyle/>
          <a:p>
            <a:pPr algn="r"/>
            <a:r>
              <a:rPr lang="ar-JO"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المشاركة المجتمعية والمساءلة ليست مفهومة على نحو جيد</a:t>
            </a:r>
            <a:endParaRPr lang="ru-RU" sz="28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2" name="TextBox 21">
            <a:extLst>
              <a:ext uri="{FF2B5EF4-FFF2-40B4-BE49-F238E27FC236}">
                <a16:creationId xmlns:a16="http://schemas.microsoft.com/office/drawing/2014/main" id="{059EF6CE-046B-794A-A588-A6ADB44FE9A1}"/>
              </a:ext>
            </a:extLst>
          </p:cNvPr>
          <p:cNvSpPr txBox="1"/>
          <p:nvPr/>
        </p:nvSpPr>
        <p:spPr>
          <a:xfrm>
            <a:off x="2898528" y="5943501"/>
            <a:ext cx="5135701" cy="954107"/>
          </a:xfrm>
          <a:prstGeom prst="rect">
            <a:avLst/>
          </a:prstGeom>
          <a:noFill/>
        </p:spPr>
        <p:txBody>
          <a:bodyPr wrap="square" rtlCol="0">
            <a:spAutoFit/>
          </a:bodyPr>
          <a:lstStyle/>
          <a:p>
            <a:pPr algn="r"/>
            <a:r>
              <a:rPr lang="ar-JO"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المشاركة المجتمعية والمساءلة ليست أولوية</a:t>
            </a:r>
            <a:endParaRPr lang="ru-RU" sz="28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3" name="TextBox 22">
            <a:extLst>
              <a:ext uri="{FF2B5EF4-FFF2-40B4-BE49-F238E27FC236}">
                <a16:creationId xmlns:a16="http://schemas.microsoft.com/office/drawing/2014/main" id="{37D3BC33-79E0-3A48-8DF6-3952F84E9BA3}"/>
              </a:ext>
            </a:extLst>
          </p:cNvPr>
          <p:cNvSpPr txBox="1"/>
          <p:nvPr/>
        </p:nvSpPr>
        <p:spPr>
          <a:xfrm>
            <a:off x="2910420" y="8322277"/>
            <a:ext cx="5502483" cy="954107"/>
          </a:xfrm>
          <a:prstGeom prst="rect">
            <a:avLst/>
          </a:prstGeom>
          <a:noFill/>
        </p:spPr>
        <p:txBody>
          <a:bodyPr wrap="square" rtlCol="0">
            <a:spAutoFit/>
          </a:bodyPr>
          <a:lstStyle/>
          <a:p>
            <a:pPr algn="r"/>
            <a:r>
              <a:rPr lang="ar-JO"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عدم وجود استراتيجيات أو سياسات لتوجيه المشاركة المجتمعية والمساءلة</a:t>
            </a:r>
            <a:endParaRPr lang="ru-RU" sz="28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4" name="TextBox 23">
            <a:extLst>
              <a:ext uri="{FF2B5EF4-FFF2-40B4-BE49-F238E27FC236}">
                <a16:creationId xmlns:a16="http://schemas.microsoft.com/office/drawing/2014/main" id="{61054D0D-95C4-A24B-B0D0-3D4E62294EA0}"/>
              </a:ext>
            </a:extLst>
          </p:cNvPr>
          <p:cNvSpPr txBox="1"/>
          <p:nvPr/>
        </p:nvSpPr>
        <p:spPr>
          <a:xfrm>
            <a:off x="12055876" y="2923058"/>
            <a:ext cx="6232124" cy="954107"/>
          </a:xfrm>
          <a:prstGeom prst="rect">
            <a:avLst/>
          </a:prstGeom>
          <a:noFill/>
        </p:spPr>
        <p:txBody>
          <a:bodyPr wrap="square" rtlCol="0">
            <a:spAutoFit/>
          </a:bodyPr>
          <a:lstStyle/>
          <a:p>
            <a:pPr algn="r"/>
            <a:r>
              <a:rPr lang="ar-JO"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لا تُوفر الموارد الكافية للمشاركة المجتمعية والمساءلة</a:t>
            </a:r>
            <a:endParaRPr lang="ru-RU" sz="28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25" name="Picture 24" descr="A picture containing game&#10;&#10;Description automatically generated">
            <a:extLst>
              <a:ext uri="{FF2B5EF4-FFF2-40B4-BE49-F238E27FC236}">
                <a16:creationId xmlns:a16="http://schemas.microsoft.com/office/drawing/2014/main" id="{29608F4D-937F-5340-BBA9-236CBAA474C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85684" y="8256254"/>
            <a:ext cx="1033746" cy="1190762"/>
          </a:xfrm>
          <a:prstGeom prst="rect">
            <a:avLst/>
          </a:prstGeom>
        </p:spPr>
      </p:pic>
      <p:pic>
        <p:nvPicPr>
          <p:cNvPr id="26" name="Picture 25" descr="A picture containing drawing, room&#10;&#10;Description automatically generated">
            <a:extLst>
              <a:ext uri="{FF2B5EF4-FFF2-40B4-BE49-F238E27FC236}">
                <a16:creationId xmlns:a16="http://schemas.microsoft.com/office/drawing/2014/main" id="{0CCCB64A-4AEC-BB4F-B872-CEEA8AB8EE9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029125" y="2867481"/>
            <a:ext cx="1156512" cy="1156512"/>
          </a:xfrm>
          <a:prstGeom prst="rect">
            <a:avLst/>
          </a:prstGeom>
        </p:spPr>
      </p:pic>
      <p:pic>
        <p:nvPicPr>
          <p:cNvPr id="27" name="Picture 26">
            <a:extLst>
              <a:ext uri="{FF2B5EF4-FFF2-40B4-BE49-F238E27FC236}">
                <a16:creationId xmlns:a16="http://schemas.microsoft.com/office/drawing/2014/main" id="{9A35DCDE-E901-6F4C-A7CF-D39560C1AE1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49199" y="2901717"/>
            <a:ext cx="1126037" cy="1196837"/>
          </a:xfrm>
          <a:prstGeom prst="rect">
            <a:avLst/>
          </a:prstGeom>
        </p:spPr>
      </p:pic>
      <p:pic>
        <p:nvPicPr>
          <p:cNvPr id="29" name="Picture 28">
            <a:extLst>
              <a:ext uri="{FF2B5EF4-FFF2-40B4-BE49-F238E27FC236}">
                <a16:creationId xmlns:a16="http://schemas.microsoft.com/office/drawing/2014/main" id="{A9A60A74-4635-4D4A-A0F0-8F9F68C1A31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392465">
            <a:off x="722632" y="5590161"/>
            <a:ext cx="1404439" cy="1278981"/>
          </a:xfrm>
          <a:prstGeom prst="rect">
            <a:avLst/>
          </a:prstGeom>
        </p:spPr>
      </p:pic>
      <p:sp>
        <p:nvSpPr>
          <p:cNvPr id="34" name="TextBox 33">
            <a:extLst>
              <a:ext uri="{FF2B5EF4-FFF2-40B4-BE49-F238E27FC236}">
                <a16:creationId xmlns:a16="http://schemas.microsoft.com/office/drawing/2014/main" id="{64DCB237-E556-D242-8138-9A6D6B88AC65}"/>
              </a:ext>
            </a:extLst>
          </p:cNvPr>
          <p:cNvSpPr txBox="1"/>
          <p:nvPr/>
        </p:nvSpPr>
        <p:spPr>
          <a:xfrm>
            <a:off x="12055876" y="5672787"/>
            <a:ext cx="5105102" cy="523220"/>
          </a:xfrm>
          <a:prstGeom prst="rect">
            <a:avLst/>
          </a:prstGeom>
          <a:noFill/>
        </p:spPr>
        <p:txBody>
          <a:bodyPr wrap="square" rtlCol="0">
            <a:spAutoFit/>
          </a:bodyPr>
          <a:lstStyle/>
          <a:p>
            <a:pPr lvl="0" algn="r">
              <a:spcBef>
                <a:spcPct val="30000"/>
              </a:spcBef>
              <a:defRPr/>
            </a:pPr>
            <a:r>
              <a:rPr lang="ar-JO"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هياكل وعمليات غير مرنة</a:t>
            </a:r>
            <a:endParaRPr lang="en-US" sz="28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5" name="TextBox 34">
            <a:extLst>
              <a:ext uri="{FF2B5EF4-FFF2-40B4-BE49-F238E27FC236}">
                <a16:creationId xmlns:a16="http://schemas.microsoft.com/office/drawing/2014/main" id="{8F416F16-C79A-BB47-AD1E-716A16DD2BEA}"/>
              </a:ext>
            </a:extLst>
          </p:cNvPr>
          <p:cNvSpPr txBox="1"/>
          <p:nvPr/>
        </p:nvSpPr>
        <p:spPr>
          <a:xfrm>
            <a:off x="12055876" y="8379895"/>
            <a:ext cx="4676503" cy="523220"/>
          </a:xfrm>
          <a:prstGeom prst="rect">
            <a:avLst/>
          </a:prstGeom>
          <a:noFill/>
        </p:spPr>
        <p:txBody>
          <a:bodyPr wrap="square" rtlCol="0">
            <a:spAutoFit/>
          </a:bodyPr>
          <a:lstStyle/>
          <a:p>
            <a:pPr lvl="0" algn="r">
              <a:spcBef>
                <a:spcPct val="30000"/>
              </a:spcBef>
              <a:defRPr/>
            </a:pPr>
            <a:r>
              <a:rPr lang="ar-JO"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ديناميات السلطة التقليدية</a:t>
            </a:r>
            <a:endParaRPr lang="en-US" sz="28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8" name="Oval 37">
            <a:extLst>
              <a:ext uri="{FF2B5EF4-FFF2-40B4-BE49-F238E27FC236}">
                <a16:creationId xmlns:a16="http://schemas.microsoft.com/office/drawing/2014/main" id="{50A0B3FA-C124-7E4E-9363-D8E508ADC08A}"/>
              </a:ext>
            </a:extLst>
          </p:cNvPr>
          <p:cNvSpPr>
            <a:spLocks noChangeAspect="1"/>
          </p:cNvSpPr>
          <p:nvPr/>
        </p:nvSpPr>
        <p:spPr>
          <a:xfrm>
            <a:off x="9639632" y="5284686"/>
            <a:ext cx="1878532" cy="1878532"/>
          </a:xfrm>
          <a:prstGeom prst="ellipse">
            <a:avLst/>
          </a:prstGeom>
          <a:solidFill>
            <a:srgbClr val="EBECE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40" name="Oval 39">
            <a:extLst>
              <a:ext uri="{FF2B5EF4-FFF2-40B4-BE49-F238E27FC236}">
                <a16:creationId xmlns:a16="http://schemas.microsoft.com/office/drawing/2014/main" id="{F6E54D50-48A1-5441-824F-10C9992E84A9}"/>
              </a:ext>
            </a:extLst>
          </p:cNvPr>
          <p:cNvSpPr>
            <a:spLocks noChangeAspect="1"/>
          </p:cNvSpPr>
          <p:nvPr/>
        </p:nvSpPr>
        <p:spPr>
          <a:xfrm>
            <a:off x="9639632" y="7997622"/>
            <a:ext cx="1878532" cy="1878532"/>
          </a:xfrm>
          <a:prstGeom prst="ellipse">
            <a:avLst/>
          </a:prstGeom>
          <a:solidFill>
            <a:srgbClr val="EBECE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pic>
        <p:nvPicPr>
          <p:cNvPr id="41" name="Picture 40" descr="A picture containing drawing&#10;&#10;Description automatically generated">
            <a:extLst>
              <a:ext uri="{FF2B5EF4-FFF2-40B4-BE49-F238E27FC236}">
                <a16:creationId xmlns:a16="http://schemas.microsoft.com/office/drawing/2014/main" id="{0F028BF7-01A4-2F46-9547-1F275370DB2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859657" y="5615314"/>
            <a:ext cx="1470661" cy="1160630"/>
          </a:xfrm>
          <a:prstGeom prst="rect">
            <a:avLst/>
          </a:prstGeom>
        </p:spPr>
      </p:pic>
      <p:pic>
        <p:nvPicPr>
          <p:cNvPr id="45" name="Picture 44" descr="A close up of a logo&#10;&#10;Description automatically generated">
            <a:extLst>
              <a:ext uri="{FF2B5EF4-FFF2-40B4-BE49-F238E27FC236}">
                <a16:creationId xmlns:a16="http://schemas.microsoft.com/office/drawing/2014/main" id="{E39581E5-BC39-8846-9CE7-6F52C9F91C1A}"/>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10052944" y="8251480"/>
            <a:ext cx="1157173" cy="1171888"/>
          </a:xfrm>
          <a:prstGeom prst="rect">
            <a:avLst/>
          </a:prstGeom>
        </p:spPr>
      </p:pic>
      <p:sp>
        <p:nvSpPr>
          <p:cNvPr id="8" name="TextBox 7">
            <a:extLst>
              <a:ext uri="{FF2B5EF4-FFF2-40B4-BE49-F238E27FC236}">
                <a16:creationId xmlns:a16="http://schemas.microsoft.com/office/drawing/2014/main" id="{E46D58FE-239D-E441-BF1F-10C7553F0683}"/>
              </a:ext>
            </a:extLst>
          </p:cNvPr>
          <p:cNvSpPr txBox="1"/>
          <p:nvPr/>
        </p:nvSpPr>
        <p:spPr>
          <a:xfrm>
            <a:off x="14630400" y="11292840"/>
            <a:ext cx="184731" cy="307777"/>
          </a:xfrm>
          <a:prstGeom prst="rect">
            <a:avLst/>
          </a:prstGeom>
          <a:noFill/>
        </p:spPr>
        <p:txBody>
          <a:bodyPr wrap="none" rtlCol="0">
            <a:spAutoFit/>
          </a:bodyPr>
          <a:lstStyle/>
          <a:p>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28677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8"/>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5"/>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40"/>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p:bldP spid="22" grpId="0"/>
      <p:bldP spid="23" grpId="0"/>
      <p:bldP spid="24" grpId="0"/>
      <p:bldP spid="34" grpId="0"/>
      <p:bldP spid="35" grpId="0"/>
      <p:bldP spid="38" grpId="0" animBg="1"/>
      <p:bldP spid="4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person, outdoor, sky, crowd&#10;&#10;Description automatically generated">
            <a:extLst>
              <a:ext uri="{FF2B5EF4-FFF2-40B4-BE49-F238E27FC236}">
                <a16:creationId xmlns:a16="http://schemas.microsoft.com/office/drawing/2014/main" id="{E5C51B18-F8DE-F04F-99BB-20F30B169E3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
          <a:stretch/>
        </p:blipFill>
        <p:spPr>
          <a:xfrm>
            <a:off x="0" y="0"/>
            <a:ext cx="18288000" cy="10288588"/>
          </a:xfrm>
          <a:prstGeom prst="rect">
            <a:avLst/>
          </a:prstGeom>
        </p:spPr>
      </p:pic>
      <p:sp>
        <p:nvSpPr>
          <p:cNvPr id="9" name="Rectangle 8">
            <a:extLst>
              <a:ext uri="{FF2B5EF4-FFF2-40B4-BE49-F238E27FC236}">
                <a16:creationId xmlns:a16="http://schemas.microsoft.com/office/drawing/2014/main" id="{B927AB94-5D4B-4647-AFFE-68CEF9DD0981}"/>
              </a:ext>
            </a:extLst>
          </p:cNvPr>
          <p:cNvSpPr/>
          <p:nvPr/>
        </p:nvSpPr>
        <p:spPr>
          <a:xfrm>
            <a:off x="217097" y="6443330"/>
            <a:ext cx="9363877" cy="3632495"/>
          </a:xfrm>
          <a:prstGeom prst="rect">
            <a:avLst/>
          </a:prstGeom>
          <a:solidFill>
            <a:srgbClr val="232B3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Shape 56">
            <a:extLst>
              <a:ext uri="{FF2B5EF4-FFF2-40B4-BE49-F238E27FC236}">
                <a16:creationId xmlns:a16="http://schemas.microsoft.com/office/drawing/2014/main" id="{45C49614-B19D-344A-A4D8-914BE464B483}"/>
              </a:ext>
            </a:extLst>
          </p:cNvPr>
          <p:cNvSpPr/>
          <p:nvPr/>
        </p:nvSpPr>
        <p:spPr>
          <a:xfrm>
            <a:off x="604157" y="6764090"/>
            <a:ext cx="924272" cy="635346"/>
          </a:xfrm>
          <a:custGeom>
            <a:avLst/>
            <a:gdLst/>
            <a:ahLst/>
            <a:cxnLst/>
            <a:rect l="l" t="t" r="r" b="b"/>
            <a:pathLst>
              <a:path w="212256" h="179598">
                <a:moveTo>
                  <a:pt x="179599" y="0"/>
                </a:moveTo>
                <a:lnTo>
                  <a:pt x="187763" y="0"/>
                </a:lnTo>
                <a:cubicBezTo>
                  <a:pt x="190056" y="61"/>
                  <a:pt x="191975" y="863"/>
                  <a:pt x="193519" y="2406"/>
                </a:cubicBezTo>
                <a:cubicBezTo>
                  <a:pt x="195063" y="3950"/>
                  <a:pt x="195866" y="5868"/>
                  <a:pt x="195927" y="8160"/>
                </a:cubicBezTo>
                <a:lnTo>
                  <a:pt x="195927" y="24481"/>
                </a:lnTo>
                <a:cubicBezTo>
                  <a:pt x="195866" y="26773"/>
                  <a:pt x="195063" y="28691"/>
                  <a:pt x="193519" y="30234"/>
                </a:cubicBezTo>
                <a:cubicBezTo>
                  <a:pt x="191975" y="31778"/>
                  <a:pt x="190056" y="32580"/>
                  <a:pt x="187763" y="32641"/>
                </a:cubicBezTo>
                <a:lnTo>
                  <a:pt x="179599" y="32641"/>
                </a:lnTo>
                <a:cubicBezTo>
                  <a:pt x="173533" y="32711"/>
                  <a:pt x="168046" y="34201"/>
                  <a:pt x="163138" y="37111"/>
                </a:cubicBezTo>
                <a:cubicBezTo>
                  <a:pt x="158230" y="40020"/>
                  <a:pt x="154321" y="43929"/>
                  <a:pt x="151411" y="48837"/>
                </a:cubicBezTo>
                <a:cubicBezTo>
                  <a:pt x="148501" y="53745"/>
                  <a:pt x="147011" y="59232"/>
                  <a:pt x="146941" y="65298"/>
                </a:cubicBezTo>
                <a:lnTo>
                  <a:pt x="146941" y="69380"/>
                </a:lnTo>
                <a:cubicBezTo>
                  <a:pt x="147029" y="72849"/>
                  <a:pt x="148225" y="75735"/>
                  <a:pt x="150529" y="78039"/>
                </a:cubicBezTo>
                <a:cubicBezTo>
                  <a:pt x="152833" y="80343"/>
                  <a:pt x="155720" y="81539"/>
                  <a:pt x="159188" y="81627"/>
                </a:cubicBezTo>
                <a:lnTo>
                  <a:pt x="187763" y="81627"/>
                </a:lnTo>
                <a:cubicBezTo>
                  <a:pt x="194699" y="81802"/>
                  <a:pt x="200472" y="84194"/>
                  <a:pt x="205080" y="88802"/>
                </a:cubicBezTo>
                <a:cubicBezTo>
                  <a:pt x="209688" y="93411"/>
                  <a:pt x="212080" y="99183"/>
                  <a:pt x="212256" y="106120"/>
                </a:cubicBezTo>
                <a:lnTo>
                  <a:pt x="212256" y="155105"/>
                </a:lnTo>
                <a:cubicBezTo>
                  <a:pt x="212080" y="162042"/>
                  <a:pt x="209688" y="167814"/>
                  <a:pt x="205080" y="172423"/>
                </a:cubicBezTo>
                <a:cubicBezTo>
                  <a:pt x="200472" y="177031"/>
                  <a:pt x="194699" y="179423"/>
                  <a:pt x="187763" y="179598"/>
                </a:cubicBezTo>
                <a:lnTo>
                  <a:pt x="138781" y="179598"/>
                </a:lnTo>
                <a:cubicBezTo>
                  <a:pt x="131848" y="179423"/>
                  <a:pt x="126078" y="177031"/>
                  <a:pt x="121472" y="172423"/>
                </a:cubicBezTo>
                <a:cubicBezTo>
                  <a:pt x="116866" y="167814"/>
                  <a:pt x="114476" y="162042"/>
                  <a:pt x="114300" y="155105"/>
                </a:cubicBezTo>
                <a:lnTo>
                  <a:pt x="114300" y="65298"/>
                </a:lnTo>
                <a:cubicBezTo>
                  <a:pt x="114440" y="53167"/>
                  <a:pt x="117419" y="42195"/>
                  <a:pt x="123236" y="32381"/>
                </a:cubicBezTo>
                <a:cubicBezTo>
                  <a:pt x="129052" y="22567"/>
                  <a:pt x="136868" y="14752"/>
                  <a:pt x="146682" y="8935"/>
                </a:cubicBezTo>
                <a:cubicBezTo>
                  <a:pt x="156496" y="3118"/>
                  <a:pt x="167468" y="140"/>
                  <a:pt x="179599" y="0"/>
                </a:cubicBezTo>
                <a:close/>
                <a:moveTo>
                  <a:pt x="65305" y="0"/>
                </a:moveTo>
                <a:lnTo>
                  <a:pt x="73471" y="0"/>
                </a:lnTo>
                <a:cubicBezTo>
                  <a:pt x="75765" y="61"/>
                  <a:pt x="77684" y="863"/>
                  <a:pt x="79229" y="2406"/>
                </a:cubicBezTo>
                <a:cubicBezTo>
                  <a:pt x="80773" y="3950"/>
                  <a:pt x="81576" y="5868"/>
                  <a:pt x="81637" y="8160"/>
                </a:cubicBezTo>
                <a:lnTo>
                  <a:pt x="81637" y="24481"/>
                </a:lnTo>
                <a:cubicBezTo>
                  <a:pt x="81576" y="26773"/>
                  <a:pt x="80773" y="28691"/>
                  <a:pt x="79229" y="30234"/>
                </a:cubicBezTo>
                <a:cubicBezTo>
                  <a:pt x="77684" y="31778"/>
                  <a:pt x="75765" y="32580"/>
                  <a:pt x="73471" y="32641"/>
                </a:cubicBezTo>
                <a:lnTo>
                  <a:pt x="65305" y="32641"/>
                </a:lnTo>
                <a:cubicBezTo>
                  <a:pt x="59238" y="32711"/>
                  <a:pt x="53750" y="34201"/>
                  <a:pt x="48841" y="37111"/>
                </a:cubicBezTo>
                <a:cubicBezTo>
                  <a:pt x="43932" y="40020"/>
                  <a:pt x="40022" y="43929"/>
                  <a:pt x="37112" y="48837"/>
                </a:cubicBezTo>
                <a:cubicBezTo>
                  <a:pt x="34202" y="53745"/>
                  <a:pt x="32712" y="59232"/>
                  <a:pt x="32641" y="65298"/>
                </a:cubicBezTo>
                <a:lnTo>
                  <a:pt x="32641" y="69380"/>
                </a:lnTo>
                <a:cubicBezTo>
                  <a:pt x="32729" y="72849"/>
                  <a:pt x="33925" y="75735"/>
                  <a:pt x="36230" y="78039"/>
                </a:cubicBezTo>
                <a:cubicBezTo>
                  <a:pt x="38535" y="80343"/>
                  <a:pt x="41421" y="81539"/>
                  <a:pt x="44890" y="81627"/>
                </a:cubicBezTo>
                <a:lnTo>
                  <a:pt x="73471" y="81627"/>
                </a:lnTo>
                <a:cubicBezTo>
                  <a:pt x="80409" y="81802"/>
                  <a:pt x="86182" y="84194"/>
                  <a:pt x="90792" y="88802"/>
                </a:cubicBezTo>
                <a:cubicBezTo>
                  <a:pt x="95401" y="93411"/>
                  <a:pt x="97793" y="99183"/>
                  <a:pt x="97969" y="106120"/>
                </a:cubicBezTo>
                <a:lnTo>
                  <a:pt x="97969" y="155105"/>
                </a:lnTo>
                <a:cubicBezTo>
                  <a:pt x="97793" y="162042"/>
                  <a:pt x="95401" y="167814"/>
                  <a:pt x="90792" y="172423"/>
                </a:cubicBezTo>
                <a:cubicBezTo>
                  <a:pt x="86182" y="177031"/>
                  <a:pt x="80409" y="179423"/>
                  <a:pt x="73471" y="179598"/>
                </a:cubicBezTo>
                <a:lnTo>
                  <a:pt x="24481" y="179598"/>
                </a:lnTo>
                <a:cubicBezTo>
                  <a:pt x="17548" y="179423"/>
                  <a:pt x="11778" y="177031"/>
                  <a:pt x="7172" y="172423"/>
                </a:cubicBezTo>
                <a:cubicBezTo>
                  <a:pt x="2566" y="167814"/>
                  <a:pt x="176" y="162042"/>
                  <a:pt x="0" y="155105"/>
                </a:cubicBezTo>
                <a:lnTo>
                  <a:pt x="0" y="65298"/>
                </a:lnTo>
                <a:cubicBezTo>
                  <a:pt x="140" y="53167"/>
                  <a:pt x="3119" y="42195"/>
                  <a:pt x="8936" y="32381"/>
                </a:cubicBezTo>
                <a:cubicBezTo>
                  <a:pt x="14753" y="22567"/>
                  <a:pt x="22569" y="14752"/>
                  <a:pt x="32384" y="8935"/>
                </a:cubicBezTo>
                <a:cubicBezTo>
                  <a:pt x="42198" y="3118"/>
                  <a:pt x="53172" y="140"/>
                  <a:pt x="65305" y="0"/>
                </a:cubicBezTo>
                <a:close/>
              </a:path>
            </a:pathLst>
          </a:custGeom>
          <a:solidFill>
            <a:schemeClr val="bg2">
              <a:lumMod val="95000"/>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accent5"/>
              </a:solidFill>
            </a:endParaRPr>
          </a:p>
        </p:txBody>
      </p:sp>
      <p:sp>
        <p:nvSpPr>
          <p:cNvPr id="13" name="TextBox 12">
            <a:extLst>
              <a:ext uri="{FF2B5EF4-FFF2-40B4-BE49-F238E27FC236}">
                <a16:creationId xmlns:a16="http://schemas.microsoft.com/office/drawing/2014/main" id="{B54439A1-3181-B244-8BBC-84B32E720386}"/>
              </a:ext>
            </a:extLst>
          </p:cNvPr>
          <p:cNvSpPr txBox="1"/>
          <p:nvPr/>
        </p:nvSpPr>
        <p:spPr>
          <a:xfrm>
            <a:off x="504741" y="7614246"/>
            <a:ext cx="8788591" cy="1815882"/>
          </a:xfrm>
          <a:prstGeom prst="rect">
            <a:avLst/>
          </a:prstGeom>
          <a:noFill/>
        </p:spPr>
        <p:txBody>
          <a:bodyPr wrap="square" rtlCol="0">
            <a:spAutoFit/>
          </a:bodyPr>
          <a:lstStyle/>
          <a:p>
            <a:pPr algn="r"/>
            <a:r>
              <a:rPr lang="en-GB" sz="2800" b="1" i="1" dirty="0">
                <a:solidFill>
                  <a:schemeClr val="bg2"/>
                </a:solidFill>
                <a:latin typeface="Calibri" panose="020F0502020204030204" pitchFamily="34" charset="0"/>
                <a:cs typeface="Calibri" panose="020F0502020204030204" pitchFamily="34" charset="0"/>
                <a:sym typeface="Calibri"/>
              </a:rPr>
              <a:t>“</a:t>
            </a:r>
            <a:r>
              <a:rPr lang="ar-JO" sz="2800" b="1" i="1" dirty="0">
                <a:solidFill>
                  <a:schemeClr val="bg2"/>
                </a:solidFill>
                <a:latin typeface="Calibri" panose="020F0502020204030204" pitchFamily="34" charset="0"/>
                <a:cs typeface="Calibri" panose="020F0502020204030204" pitchFamily="34" charset="0"/>
                <a:sym typeface="Calibri"/>
              </a:rPr>
              <a:t>تمثل المشاركة المجتمعية والمساءلة الجانب الناعم من البرامج، في عالم تتمحور فيه البرامج حول الأرقام، ما الأرقام التي تضعها أمام الجهة المانحة؟ إن المشاركة المجتمعية والمساءلة ليست شيئا مرئيًا أو ملموسًا، غير أنها تمثل الخرسانة التي تربط أحجار البناء بعضها ببعض"</a:t>
            </a:r>
            <a:endParaRPr lang="en-US" sz="2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734644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33"/>
        <p:cNvGrpSpPr/>
        <p:nvPr/>
      </p:nvGrpSpPr>
      <p:grpSpPr>
        <a:xfrm>
          <a:off x="0" y="0"/>
          <a:ext cx="0" cy="0"/>
          <a:chOff x="0" y="0"/>
          <a:chExt cx="0" cy="0"/>
        </a:xfrm>
      </p:grpSpPr>
      <p:sp>
        <p:nvSpPr>
          <p:cNvPr id="538" name="Google Shape;538;p8"/>
          <p:cNvSpPr/>
          <p:nvPr/>
        </p:nvSpPr>
        <p:spPr>
          <a:xfrm>
            <a:off x="599599" y="6239435"/>
            <a:ext cx="17088802" cy="329083"/>
          </a:xfrm>
          <a:prstGeom prst="rect">
            <a:avLst/>
          </a:prstGeom>
          <a:gradFill>
            <a:gsLst>
              <a:gs pos="0">
                <a:schemeClr val="accent5"/>
              </a:gs>
              <a:gs pos="34000">
                <a:schemeClr val="accent4"/>
              </a:gs>
              <a:gs pos="70000">
                <a:schemeClr val="accent5"/>
              </a:gs>
              <a:gs pos="100000">
                <a:schemeClr val="accent4"/>
              </a:gs>
            </a:gsLst>
            <a:lin ang="108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9" name="Google Shape;539;p8"/>
          <p:cNvSpPr/>
          <p:nvPr/>
        </p:nvSpPr>
        <p:spPr>
          <a:xfrm>
            <a:off x="2221534" y="6042169"/>
            <a:ext cx="731911" cy="72608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3600" b="1" i="0" u="none" strike="noStrike" cap="none" dirty="0">
                <a:solidFill>
                  <a:schemeClr val="tx2"/>
                </a:solidFill>
                <a:latin typeface="Calibri" panose="020F0502020204030204" pitchFamily="34" charset="0"/>
                <a:ea typeface="Calibri"/>
                <a:cs typeface="Calibri"/>
                <a:sym typeface="Calibri"/>
              </a:rPr>
              <a:t>1</a:t>
            </a:r>
            <a:endParaRPr sz="3600" b="1" i="0" u="none" strike="noStrike" cap="none" dirty="0">
              <a:solidFill>
                <a:schemeClr val="tx2"/>
              </a:solidFill>
              <a:latin typeface="Calibri" panose="020F0502020204030204" pitchFamily="34" charset="0"/>
              <a:ea typeface="Calibri"/>
              <a:cs typeface="Calibri"/>
              <a:sym typeface="Calibri"/>
            </a:endParaRPr>
          </a:p>
        </p:txBody>
      </p:sp>
      <p:sp>
        <p:nvSpPr>
          <p:cNvPr id="540" name="Google Shape;540;p8"/>
          <p:cNvSpPr/>
          <p:nvPr/>
        </p:nvSpPr>
        <p:spPr>
          <a:xfrm>
            <a:off x="6639168" y="6046578"/>
            <a:ext cx="731911" cy="72608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3600" b="1" i="0" u="none" strike="noStrike" cap="none" dirty="0">
                <a:solidFill>
                  <a:schemeClr val="tx2"/>
                </a:solidFill>
                <a:latin typeface="Calibri" panose="020F0502020204030204" pitchFamily="34" charset="0"/>
                <a:ea typeface="Calibri"/>
                <a:cs typeface="Calibri"/>
                <a:sym typeface="Calibri"/>
              </a:rPr>
              <a:t>2</a:t>
            </a:r>
            <a:endParaRPr sz="3600" b="1" i="0" u="none" strike="noStrike" cap="none" dirty="0">
              <a:solidFill>
                <a:schemeClr val="tx2"/>
              </a:solidFill>
              <a:latin typeface="Calibri" panose="020F0502020204030204" pitchFamily="34" charset="0"/>
              <a:ea typeface="Calibri"/>
              <a:cs typeface="Calibri"/>
              <a:sym typeface="Calibri"/>
            </a:endParaRPr>
          </a:p>
        </p:txBody>
      </p:sp>
      <p:sp>
        <p:nvSpPr>
          <p:cNvPr id="541" name="Google Shape;541;p8"/>
          <p:cNvSpPr/>
          <p:nvPr/>
        </p:nvSpPr>
        <p:spPr>
          <a:xfrm>
            <a:off x="11098564" y="6046578"/>
            <a:ext cx="731911" cy="72608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3600" b="1" i="0" u="none" strike="noStrike" cap="none" dirty="0">
                <a:solidFill>
                  <a:schemeClr val="tx2"/>
                </a:solidFill>
                <a:latin typeface="Calibri" panose="020F0502020204030204" pitchFamily="34" charset="0"/>
                <a:ea typeface="Calibri"/>
                <a:cs typeface="Calibri"/>
                <a:sym typeface="Calibri"/>
              </a:rPr>
              <a:t>3</a:t>
            </a:r>
            <a:endParaRPr sz="3600" b="1" i="0" u="none" strike="noStrike" cap="none" dirty="0">
              <a:solidFill>
                <a:schemeClr val="tx2"/>
              </a:solidFill>
              <a:latin typeface="Calibri" panose="020F0502020204030204" pitchFamily="34" charset="0"/>
              <a:ea typeface="Calibri"/>
              <a:cs typeface="Calibri"/>
              <a:sym typeface="Calibri"/>
            </a:endParaRPr>
          </a:p>
        </p:txBody>
      </p:sp>
      <p:sp>
        <p:nvSpPr>
          <p:cNvPr id="542" name="Google Shape;542;p8"/>
          <p:cNvSpPr/>
          <p:nvPr/>
        </p:nvSpPr>
        <p:spPr>
          <a:xfrm>
            <a:off x="15370765" y="6042169"/>
            <a:ext cx="731911" cy="72608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3600" b="1" dirty="0">
                <a:solidFill>
                  <a:schemeClr val="tx2"/>
                </a:solidFill>
                <a:latin typeface="Calibri" panose="020F0502020204030204" pitchFamily="34" charset="0"/>
                <a:ea typeface="Calibri"/>
                <a:cs typeface="Calibri"/>
                <a:sym typeface="Calibri"/>
              </a:rPr>
              <a:t>4</a:t>
            </a:r>
            <a:endParaRPr sz="3600" b="1" i="0" u="none" strike="noStrike" cap="none" dirty="0">
              <a:solidFill>
                <a:schemeClr val="tx2"/>
              </a:solidFill>
              <a:latin typeface="Calibri" panose="020F0502020204030204" pitchFamily="34" charset="0"/>
              <a:ea typeface="Calibri"/>
              <a:cs typeface="Calibri"/>
              <a:sym typeface="Calibri"/>
            </a:endParaRPr>
          </a:p>
        </p:txBody>
      </p:sp>
      <p:sp>
        <p:nvSpPr>
          <p:cNvPr id="543" name="Google Shape;543;p8"/>
          <p:cNvSpPr txBox="1"/>
          <p:nvPr/>
        </p:nvSpPr>
        <p:spPr>
          <a:xfrm>
            <a:off x="599599" y="727250"/>
            <a:ext cx="13896670" cy="1274155"/>
          </a:xfrm>
          <a:prstGeom prst="rect">
            <a:avLst/>
          </a:prstGeom>
          <a:noFill/>
          <a:ln>
            <a:noFill/>
          </a:ln>
        </p:spPr>
        <p:txBody>
          <a:bodyPr spcFirstLastPara="1" wrap="square" lIns="91425" tIns="45700" rIns="91425" bIns="45700" anchor="t" anchorCtr="0">
            <a:spAutoFit/>
          </a:bodyPr>
          <a:lstStyle/>
          <a:p>
            <a:pPr marL="0" marR="0" lvl="0" indent="0" algn="r" rtl="0">
              <a:lnSpc>
                <a:spcPct val="80000"/>
              </a:lnSpc>
              <a:spcBef>
                <a:spcPts val="0"/>
              </a:spcBef>
              <a:spcAft>
                <a:spcPts val="0"/>
              </a:spcAft>
              <a:buClr>
                <a:srgbClr val="000000"/>
              </a:buClr>
              <a:buSzPts val="4800"/>
              <a:buFont typeface="Arial"/>
              <a:buNone/>
            </a:pPr>
            <a:r>
              <a:rPr lang="ar-JO" sz="4800" b="1" i="0" u="none" strike="noStrike" cap="none" dirty="0">
                <a:solidFill>
                  <a:schemeClr val="dk2"/>
                </a:solidFill>
                <a:latin typeface="Calibri" panose="020F0502020204030204" pitchFamily="34" charset="0"/>
                <a:ea typeface="Montserrat"/>
                <a:cs typeface="Calibri" panose="020F0502020204030204" pitchFamily="34" charset="0"/>
                <a:sym typeface="Montserrat"/>
              </a:rPr>
              <a:t>الخطوات الاساسية لإضفاء الطابع المؤسسي على المشاركة المجتمعية والمساءلة </a:t>
            </a: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544" name="Google Shape;544;p8"/>
          <p:cNvSpPr txBox="1"/>
          <p:nvPr/>
        </p:nvSpPr>
        <p:spPr>
          <a:xfrm>
            <a:off x="742927" y="7011764"/>
            <a:ext cx="3689124" cy="1707094"/>
          </a:xfrm>
          <a:prstGeom prst="rect">
            <a:avLst/>
          </a:prstGeom>
          <a:noFill/>
          <a:ln>
            <a:noFill/>
          </a:ln>
        </p:spPr>
        <p:txBody>
          <a:bodyPr spcFirstLastPara="1" wrap="square" lIns="91425" tIns="45700" rIns="91425" bIns="45700" anchor="t" anchorCtr="0">
            <a:spAutoFit/>
          </a:bodyPr>
          <a:lstStyle/>
          <a:p>
            <a:pPr algn="r" rtl="1">
              <a:lnSpc>
                <a:spcPct val="115000"/>
              </a:lnSpc>
              <a:spcAft>
                <a:spcPts val="1000"/>
              </a:spcAft>
            </a:pPr>
            <a:r>
              <a:rPr lang="ar-JO" sz="2800" dirty="0">
                <a:latin typeface="Calibri"/>
                <a:ea typeface="Calibri"/>
                <a:cs typeface="Calibri" panose="020F0502020204030204" pitchFamily="34" charset="0"/>
              </a:rPr>
              <a:t>تعزيز فهم المشاركة المجتمعية والمساءلة وقدراتها على جميع المستويات</a:t>
            </a:r>
            <a:endParaRPr lang="en-US" sz="2400" dirty="0">
              <a:latin typeface="Calibri"/>
              <a:ea typeface="Calibri"/>
              <a:cs typeface="Calibri" panose="020F0502020204030204" pitchFamily="34" charset="0"/>
            </a:endParaRPr>
          </a:p>
        </p:txBody>
      </p:sp>
      <p:sp>
        <p:nvSpPr>
          <p:cNvPr id="545" name="Google Shape;545;p8"/>
          <p:cNvSpPr txBox="1"/>
          <p:nvPr/>
        </p:nvSpPr>
        <p:spPr>
          <a:xfrm>
            <a:off x="4807703" y="7011764"/>
            <a:ext cx="4394839" cy="2202614"/>
          </a:xfrm>
          <a:prstGeom prst="rect">
            <a:avLst/>
          </a:prstGeom>
          <a:noFill/>
          <a:ln>
            <a:noFill/>
          </a:ln>
        </p:spPr>
        <p:txBody>
          <a:bodyPr spcFirstLastPara="1" wrap="square" lIns="91425" tIns="45700" rIns="91425" bIns="45700" anchor="t" anchorCtr="0">
            <a:spAutoFit/>
          </a:bodyPr>
          <a:lstStyle/>
          <a:p>
            <a:pPr algn="r" rtl="1">
              <a:lnSpc>
                <a:spcPct val="115000"/>
              </a:lnSpc>
              <a:spcAft>
                <a:spcPts val="1000"/>
              </a:spcAft>
            </a:pPr>
            <a:r>
              <a:rPr lang="ar-JO" sz="2800" dirty="0">
                <a:latin typeface="Calibri"/>
                <a:ea typeface="Calibri"/>
                <a:cs typeface="Calibri" panose="020F0502020204030204" pitchFamily="34" charset="0"/>
              </a:rPr>
              <a:t>تخصيص الموارد، بما في ذلك التمويل والموظفين، لتعزيز المشاركة المجتمعية والمساءلة وإضفاء الطابع المؤسسي عليها</a:t>
            </a:r>
            <a:endParaRPr lang="en-US" sz="2400" dirty="0">
              <a:latin typeface="Calibri"/>
              <a:ea typeface="Calibri"/>
              <a:cs typeface="Calibri" panose="020F0502020204030204" pitchFamily="34" charset="0"/>
            </a:endParaRPr>
          </a:p>
        </p:txBody>
      </p:sp>
      <p:sp>
        <p:nvSpPr>
          <p:cNvPr id="546" name="Google Shape;546;p8"/>
          <p:cNvSpPr txBox="1"/>
          <p:nvPr/>
        </p:nvSpPr>
        <p:spPr>
          <a:xfrm>
            <a:off x="9619957" y="7013751"/>
            <a:ext cx="3689124" cy="2698134"/>
          </a:xfrm>
          <a:prstGeom prst="rect">
            <a:avLst/>
          </a:prstGeom>
          <a:noFill/>
          <a:ln>
            <a:noFill/>
          </a:ln>
        </p:spPr>
        <p:txBody>
          <a:bodyPr spcFirstLastPara="1" wrap="square" lIns="91425" tIns="45700" rIns="91425" bIns="45700" anchor="t" anchorCtr="0">
            <a:spAutoFit/>
          </a:bodyPr>
          <a:lstStyle/>
          <a:p>
            <a:pPr algn="r" rtl="1">
              <a:lnSpc>
                <a:spcPct val="115000"/>
              </a:lnSpc>
              <a:spcAft>
                <a:spcPts val="1000"/>
              </a:spcAft>
            </a:pPr>
            <a:r>
              <a:rPr lang="ar-JO" sz="2800" dirty="0">
                <a:latin typeface="Calibri"/>
                <a:ea typeface="Calibri"/>
                <a:cs typeface="Calibri" panose="020F0502020204030204" pitchFamily="34" charset="0"/>
              </a:rPr>
              <a:t>دمج المشاركة المجتمعية والمساءلة في الاستراتيجيات والقيم والخطط والسياسات والأدوات حتى تصبح أسلوب عمل متبع</a:t>
            </a:r>
            <a:endParaRPr lang="en-US" sz="2800" dirty="0">
              <a:latin typeface="Calibri"/>
              <a:ea typeface="Calibri"/>
              <a:cs typeface="Calibri" panose="020F0502020204030204" pitchFamily="34" charset="0"/>
            </a:endParaRPr>
          </a:p>
        </p:txBody>
      </p:sp>
      <p:sp>
        <p:nvSpPr>
          <p:cNvPr id="547" name="Google Shape;547;p8"/>
          <p:cNvSpPr txBox="1"/>
          <p:nvPr/>
        </p:nvSpPr>
        <p:spPr>
          <a:xfrm>
            <a:off x="13732304" y="7011764"/>
            <a:ext cx="4008832" cy="1707094"/>
          </a:xfrm>
          <a:prstGeom prst="rect">
            <a:avLst/>
          </a:prstGeom>
          <a:noFill/>
          <a:ln>
            <a:noFill/>
          </a:ln>
        </p:spPr>
        <p:txBody>
          <a:bodyPr spcFirstLastPara="1" wrap="square" lIns="91425" tIns="45700" rIns="91425" bIns="45700" anchor="t" anchorCtr="0">
            <a:spAutoFit/>
          </a:bodyPr>
          <a:lstStyle/>
          <a:p>
            <a:pPr algn="r" rtl="1">
              <a:lnSpc>
                <a:spcPct val="115000"/>
              </a:lnSpc>
              <a:spcAft>
                <a:spcPts val="1000"/>
              </a:spcAft>
            </a:pPr>
            <a:r>
              <a:rPr lang="ar-JO" sz="2800" dirty="0">
                <a:latin typeface="Calibri"/>
                <a:ea typeface="Calibri"/>
                <a:cs typeface="Calibri" panose="020F0502020204030204" pitchFamily="34" charset="0"/>
              </a:rPr>
              <a:t>إنشاء آلية تغذية راجعة مجتمعية تتضمن عمليات لإدارة الشكاوى الحساسة</a:t>
            </a:r>
            <a:endParaRPr lang="en-US" sz="2800" dirty="0">
              <a:latin typeface="Calibri"/>
              <a:ea typeface="Calibri"/>
              <a:cs typeface="Calibri" panose="020F0502020204030204" pitchFamily="34" charset="0"/>
            </a:endParaRPr>
          </a:p>
        </p:txBody>
      </p:sp>
      <p:pic>
        <p:nvPicPr>
          <p:cNvPr id="20" name="Picture 19" descr="A picture containing icon&#10;&#10;Description automatically generated">
            <a:extLst>
              <a:ext uri="{FF2B5EF4-FFF2-40B4-BE49-F238E27FC236}">
                <a16:creationId xmlns:a16="http://schemas.microsoft.com/office/drawing/2014/main" id="{D68660C8-D493-B340-BAD0-AA959951681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99599" y="2492187"/>
            <a:ext cx="3975782" cy="3186852"/>
          </a:xfrm>
          <a:prstGeom prst="ellipse">
            <a:avLst/>
          </a:prstGeom>
        </p:spPr>
      </p:pic>
      <p:pic>
        <p:nvPicPr>
          <p:cNvPr id="21" name="Picture 20" descr="A picture containing text&#10;&#10;Description automatically generated">
            <a:extLst>
              <a:ext uri="{FF2B5EF4-FFF2-40B4-BE49-F238E27FC236}">
                <a16:creationId xmlns:a16="http://schemas.microsoft.com/office/drawing/2014/main" id="{2AA5012F-44A4-3049-AC9E-DED724742C9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866249" y="2492187"/>
            <a:ext cx="4277751" cy="3186852"/>
          </a:xfrm>
          <a:prstGeom prst="ellipse">
            <a:avLst/>
          </a:prstGeom>
        </p:spPr>
      </p:pic>
      <p:pic>
        <p:nvPicPr>
          <p:cNvPr id="22" name="Picture 21" descr="A picture containing text&#10;&#10;Description automatically generated">
            <a:extLst>
              <a:ext uri="{FF2B5EF4-FFF2-40B4-BE49-F238E27FC236}">
                <a16:creationId xmlns:a16="http://schemas.microsoft.com/office/drawing/2014/main" id="{9D36B474-434D-8D4A-86A5-D889E99435C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9528617" y="2492186"/>
            <a:ext cx="3871807" cy="3186853"/>
          </a:xfrm>
          <a:prstGeom prst="ellipse">
            <a:avLst/>
          </a:prstGeom>
        </p:spPr>
      </p:pic>
      <p:pic>
        <p:nvPicPr>
          <p:cNvPr id="23" name="Picture 22" descr="Diagram&#10;&#10;Description automatically generated">
            <a:extLst>
              <a:ext uri="{FF2B5EF4-FFF2-40B4-BE49-F238E27FC236}">
                <a16:creationId xmlns:a16="http://schemas.microsoft.com/office/drawing/2014/main" id="{374E462F-3CD9-CB4D-AF47-EB3FCC9080E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3785041" y="2492187"/>
            <a:ext cx="3903360" cy="3186853"/>
          </a:xfrm>
          <a:prstGeom prst="ellipse">
            <a:avLst/>
          </a:prstGeom>
        </p:spPr>
      </p:pic>
    </p:spTree>
    <p:extLst>
      <p:ext uri="{BB962C8B-B14F-4D97-AF65-F5344CB8AC3E}">
        <p14:creationId xmlns:p14="http://schemas.microsoft.com/office/powerpoint/2010/main" val="21410108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8625F32-5D8C-5B4B-B8D6-98F805E44C06}"/>
              </a:ext>
            </a:extLst>
          </p:cNvPr>
          <p:cNvPicPr>
            <a:picLocks noChangeAspect="1"/>
          </p:cNvPicPr>
          <p:nvPr/>
        </p:nvPicPr>
        <p:blipFill>
          <a:blip r:embed="rId3"/>
          <a:stretch>
            <a:fillRect/>
          </a:stretch>
        </p:blipFill>
        <p:spPr>
          <a:xfrm>
            <a:off x="-1" y="0"/>
            <a:ext cx="18341317" cy="10288588"/>
          </a:xfrm>
          <a:prstGeom prst="rect">
            <a:avLst/>
          </a:prstGeom>
        </p:spPr>
      </p:pic>
      <p:grpSp>
        <p:nvGrpSpPr>
          <p:cNvPr id="9" name="Group 8">
            <a:extLst>
              <a:ext uri="{FF2B5EF4-FFF2-40B4-BE49-F238E27FC236}">
                <a16:creationId xmlns:a16="http://schemas.microsoft.com/office/drawing/2014/main" id="{203BB107-2A88-0A40-A44C-F6841293F339}"/>
              </a:ext>
            </a:extLst>
          </p:cNvPr>
          <p:cNvGrpSpPr/>
          <p:nvPr/>
        </p:nvGrpSpPr>
        <p:grpSpPr>
          <a:xfrm>
            <a:off x="191385" y="5613991"/>
            <a:ext cx="10100931" cy="4525741"/>
            <a:chOff x="9791701" y="5648546"/>
            <a:chExt cx="9543484" cy="4525741"/>
          </a:xfrm>
        </p:grpSpPr>
        <p:sp>
          <p:nvSpPr>
            <p:cNvPr id="10" name="Rectangle 9">
              <a:extLst>
                <a:ext uri="{FF2B5EF4-FFF2-40B4-BE49-F238E27FC236}">
                  <a16:creationId xmlns:a16="http://schemas.microsoft.com/office/drawing/2014/main" id="{1D3C61CB-3CA6-664B-9B73-CB2D0A5EB0A2}"/>
                </a:ext>
              </a:extLst>
            </p:cNvPr>
            <p:cNvSpPr/>
            <p:nvPr/>
          </p:nvSpPr>
          <p:spPr>
            <a:xfrm>
              <a:off x="9791701" y="5648546"/>
              <a:ext cx="9543484" cy="4525741"/>
            </a:xfrm>
            <a:prstGeom prst="rect">
              <a:avLst/>
            </a:prstGeom>
            <a:solidFill>
              <a:srgbClr val="232B36"/>
            </a:solidFill>
            <a:ln w="12700" cap="flat" cmpd="sng" algn="ctr">
              <a:noFill/>
              <a:prstDash val="solid"/>
              <a:miter lim="800000"/>
            </a:ln>
            <a:effectLst/>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3F3F3F"/>
                </a:solidFill>
                <a:effectLst/>
                <a:uLnTx/>
                <a:uFillTx/>
                <a:latin typeface="Calibri" panose="020F0502020204030204"/>
                <a:ea typeface="+mn-ea"/>
                <a:cs typeface="Calibri" panose="020F0502020204030204" pitchFamily="34" charset="0"/>
                <a:sym typeface="Arial"/>
              </a:endParaRPr>
            </a:p>
          </p:txBody>
        </p:sp>
        <p:sp>
          <p:nvSpPr>
            <p:cNvPr id="11" name="Freeform: Shape 56">
              <a:extLst>
                <a:ext uri="{FF2B5EF4-FFF2-40B4-BE49-F238E27FC236}">
                  <a16:creationId xmlns:a16="http://schemas.microsoft.com/office/drawing/2014/main" id="{5A48E162-39D2-8740-BC20-7226EA2467DD}"/>
                </a:ext>
              </a:extLst>
            </p:cNvPr>
            <p:cNvSpPr/>
            <p:nvPr/>
          </p:nvSpPr>
          <p:spPr>
            <a:xfrm>
              <a:off x="10134862" y="5981966"/>
              <a:ext cx="922607" cy="671172"/>
            </a:xfrm>
            <a:custGeom>
              <a:avLst/>
              <a:gdLst/>
              <a:ahLst/>
              <a:cxnLst/>
              <a:rect l="l" t="t" r="r" b="b"/>
              <a:pathLst>
                <a:path w="212256" h="179598">
                  <a:moveTo>
                    <a:pt x="179599" y="0"/>
                  </a:moveTo>
                  <a:lnTo>
                    <a:pt x="187763" y="0"/>
                  </a:lnTo>
                  <a:cubicBezTo>
                    <a:pt x="190056" y="61"/>
                    <a:pt x="191975" y="863"/>
                    <a:pt x="193519" y="2406"/>
                  </a:cubicBezTo>
                  <a:cubicBezTo>
                    <a:pt x="195063" y="3950"/>
                    <a:pt x="195866" y="5868"/>
                    <a:pt x="195927" y="8160"/>
                  </a:cubicBezTo>
                  <a:lnTo>
                    <a:pt x="195927" y="24481"/>
                  </a:lnTo>
                  <a:cubicBezTo>
                    <a:pt x="195866" y="26773"/>
                    <a:pt x="195063" y="28691"/>
                    <a:pt x="193519" y="30234"/>
                  </a:cubicBezTo>
                  <a:cubicBezTo>
                    <a:pt x="191975" y="31778"/>
                    <a:pt x="190056" y="32580"/>
                    <a:pt x="187763" y="32641"/>
                  </a:cubicBezTo>
                  <a:lnTo>
                    <a:pt x="179599" y="32641"/>
                  </a:lnTo>
                  <a:cubicBezTo>
                    <a:pt x="173533" y="32711"/>
                    <a:pt x="168046" y="34201"/>
                    <a:pt x="163138" y="37111"/>
                  </a:cubicBezTo>
                  <a:cubicBezTo>
                    <a:pt x="158230" y="40020"/>
                    <a:pt x="154321" y="43929"/>
                    <a:pt x="151411" y="48837"/>
                  </a:cubicBezTo>
                  <a:cubicBezTo>
                    <a:pt x="148501" y="53745"/>
                    <a:pt x="147011" y="59232"/>
                    <a:pt x="146941" y="65298"/>
                  </a:cubicBezTo>
                  <a:lnTo>
                    <a:pt x="146941" y="69380"/>
                  </a:lnTo>
                  <a:cubicBezTo>
                    <a:pt x="147029" y="72849"/>
                    <a:pt x="148225" y="75735"/>
                    <a:pt x="150529" y="78039"/>
                  </a:cubicBezTo>
                  <a:cubicBezTo>
                    <a:pt x="152833" y="80343"/>
                    <a:pt x="155720" y="81539"/>
                    <a:pt x="159188" y="81627"/>
                  </a:cubicBezTo>
                  <a:lnTo>
                    <a:pt x="187763" y="81627"/>
                  </a:lnTo>
                  <a:cubicBezTo>
                    <a:pt x="194699" y="81802"/>
                    <a:pt x="200472" y="84194"/>
                    <a:pt x="205080" y="88802"/>
                  </a:cubicBezTo>
                  <a:cubicBezTo>
                    <a:pt x="209688" y="93411"/>
                    <a:pt x="212080" y="99183"/>
                    <a:pt x="212256" y="106120"/>
                  </a:cubicBezTo>
                  <a:lnTo>
                    <a:pt x="212256" y="155105"/>
                  </a:lnTo>
                  <a:cubicBezTo>
                    <a:pt x="212080" y="162042"/>
                    <a:pt x="209688" y="167814"/>
                    <a:pt x="205080" y="172423"/>
                  </a:cubicBezTo>
                  <a:cubicBezTo>
                    <a:pt x="200472" y="177031"/>
                    <a:pt x="194699" y="179423"/>
                    <a:pt x="187763" y="179598"/>
                  </a:cubicBezTo>
                  <a:lnTo>
                    <a:pt x="138781" y="179598"/>
                  </a:lnTo>
                  <a:cubicBezTo>
                    <a:pt x="131848" y="179423"/>
                    <a:pt x="126078" y="177031"/>
                    <a:pt x="121472" y="172423"/>
                  </a:cubicBezTo>
                  <a:cubicBezTo>
                    <a:pt x="116866" y="167814"/>
                    <a:pt x="114476" y="162042"/>
                    <a:pt x="114300" y="155105"/>
                  </a:cubicBezTo>
                  <a:lnTo>
                    <a:pt x="114300" y="65298"/>
                  </a:lnTo>
                  <a:cubicBezTo>
                    <a:pt x="114440" y="53167"/>
                    <a:pt x="117419" y="42195"/>
                    <a:pt x="123236" y="32381"/>
                  </a:cubicBezTo>
                  <a:cubicBezTo>
                    <a:pt x="129052" y="22567"/>
                    <a:pt x="136868" y="14752"/>
                    <a:pt x="146682" y="8935"/>
                  </a:cubicBezTo>
                  <a:cubicBezTo>
                    <a:pt x="156496" y="3118"/>
                    <a:pt x="167468" y="140"/>
                    <a:pt x="179599" y="0"/>
                  </a:cubicBezTo>
                  <a:close/>
                  <a:moveTo>
                    <a:pt x="65305" y="0"/>
                  </a:moveTo>
                  <a:lnTo>
                    <a:pt x="73471" y="0"/>
                  </a:lnTo>
                  <a:cubicBezTo>
                    <a:pt x="75765" y="61"/>
                    <a:pt x="77684" y="863"/>
                    <a:pt x="79229" y="2406"/>
                  </a:cubicBezTo>
                  <a:cubicBezTo>
                    <a:pt x="80773" y="3950"/>
                    <a:pt x="81576" y="5868"/>
                    <a:pt x="81637" y="8160"/>
                  </a:cubicBezTo>
                  <a:lnTo>
                    <a:pt x="81637" y="24481"/>
                  </a:lnTo>
                  <a:cubicBezTo>
                    <a:pt x="81576" y="26773"/>
                    <a:pt x="80773" y="28691"/>
                    <a:pt x="79229" y="30234"/>
                  </a:cubicBezTo>
                  <a:cubicBezTo>
                    <a:pt x="77684" y="31778"/>
                    <a:pt x="75765" y="32580"/>
                    <a:pt x="73471" y="32641"/>
                  </a:cubicBezTo>
                  <a:lnTo>
                    <a:pt x="65305" y="32641"/>
                  </a:lnTo>
                  <a:cubicBezTo>
                    <a:pt x="59238" y="32711"/>
                    <a:pt x="53750" y="34201"/>
                    <a:pt x="48841" y="37111"/>
                  </a:cubicBezTo>
                  <a:cubicBezTo>
                    <a:pt x="43932" y="40020"/>
                    <a:pt x="40022" y="43929"/>
                    <a:pt x="37112" y="48837"/>
                  </a:cubicBezTo>
                  <a:cubicBezTo>
                    <a:pt x="34202" y="53745"/>
                    <a:pt x="32712" y="59232"/>
                    <a:pt x="32641" y="65298"/>
                  </a:cubicBezTo>
                  <a:lnTo>
                    <a:pt x="32641" y="69380"/>
                  </a:lnTo>
                  <a:cubicBezTo>
                    <a:pt x="32729" y="72849"/>
                    <a:pt x="33925" y="75735"/>
                    <a:pt x="36230" y="78039"/>
                  </a:cubicBezTo>
                  <a:cubicBezTo>
                    <a:pt x="38535" y="80343"/>
                    <a:pt x="41421" y="81539"/>
                    <a:pt x="44890" y="81627"/>
                  </a:cubicBezTo>
                  <a:lnTo>
                    <a:pt x="73471" y="81627"/>
                  </a:lnTo>
                  <a:cubicBezTo>
                    <a:pt x="80409" y="81802"/>
                    <a:pt x="86182" y="84194"/>
                    <a:pt x="90792" y="88802"/>
                  </a:cubicBezTo>
                  <a:cubicBezTo>
                    <a:pt x="95401" y="93411"/>
                    <a:pt x="97793" y="99183"/>
                    <a:pt x="97969" y="106120"/>
                  </a:cubicBezTo>
                  <a:lnTo>
                    <a:pt x="97969" y="155105"/>
                  </a:lnTo>
                  <a:cubicBezTo>
                    <a:pt x="97793" y="162042"/>
                    <a:pt x="95401" y="167814"/>
                    <a:pt x="90792" y="172423"/>
                  </a:cubicBezTo>
                  <a:cubicBezTo>
                    <a:pt x="86182" y="177031"/>
                    <a:pt x="80409" y="179423"/>
                    <a:pt x="73471" y="179598"/>
                  </a:cubicBezTo>
                  <a:lnTo>
                    <a:pt x="24481" y="179598"/>
                  </a:lnTo>
                  <a:cubicBezTo>
                    <a:pt x="17548" y="179423"/>
                    <a:pt x="11778" y="177031"/>
                    <a:pt x="7172" y="172423"/>
                  </a:cubicBezTo>
                  <a:cubicBezTo>
                    <a:pt x="2566" y="167814"/>
                    <a:pt x="176" y="162042"/>
                    <a:pt x="0" y="155105"/>
                  </a:cubicBezTo>
                  <a:lnTo>
                    <a:pt x="0" y="65298"/>
                  </a:lnTo>
                  <a:cubicBezTo>
                    <a:pt x="140" y="53167"/>
                    <a:pt x="3119" y="42195"/>
                    <a:pt x="8936" y="32381"/>
                  </a:cubicBezTo>
                  <a:cubicBezTo>
                    <a:pt x="14753" y="22567"/>
                    <a:pt x="22569" y="14752"/>
                    <a:pt x="32384" y="8935"/>
                  </a:cubicBezTo>
                  <a:cubicBezTo>
                    <a:pt x="42198" y="3118"/>
                    <a:pt x="53172" y="140"/>
                    <a:pt x="65305" y="0"/>
                  </a:cubicBezTo>
                  <a:close/>
                </a:path>
              </a:pathLst>
            </a:custGeom>
            <a:solidFill>
              <a:srgbClr val="FFFFFF">
                <a:lumMod val="95000"/>
                <a:alpha val="51000"/>
              </a:srgbClr>
            </a:solidFill>
            <a:ln w="12700" cap="flat" cmpd="sng" algn="ctr">
              <a:noFill/>
              <a:prstDash val="solid"/>
              <a:miter lim="800000"/>
            </a:ln>
            <a:effectLst/>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tr-TR" sz="1800" b="0" i="0" u="none" strike="noStrike" kern="1200" cap="none" spc="0" normalizeH="0" baseline="0" noProof="0" dirty="0">
                <a:ln>
                  <a:noFill/>
                </a:ln>
                <a:solidFill>
                  <a:srgbClr val="452250"/>
                </a:solidFill>
                <a:effectLst/>
                <a:uLnTx/>
                <a:uFillTx/>
                <a:latin typeface="Calibri" panose="020F0502020204030204"/>
                <a:ea typeface="+mn-ea"/>
                <a:cs typeface="Calibri" panose="020F0502020204030204" pitchFamily="34" charset="0"/>
                <a:sym typeface="Arial"/>
              </a:endParaRPr>
            </a:p>
          </p:txBody>
        </p:sp>
        <p:sp>
          <p:nvSpPr>
            <p:cNvPr id="12" name="TextBox 11">
              <a:extLst>
                <a:ext uri="{FF2B5EF4-FFF2-40B4-BE49-F238E27FC236}">
                  <a16:creationId xmlns:a16="http://schemas.microsoft.com/office/drawing/2014/main" id="{8796676E-34DD-C449-A7D1-E4AC823A0C44}"/>
                </a:ext>
              </a:extLst>
            </p:cNvPr>
            <p:cNvSpPr txBox="1"/>
            <p:nvPr/>
          </p:nvSpPr>
          <p:spPr>
            <a:xfrm>
              <a:off x="10134862" y="6801994"/>
              <a:ext cx="8939727" cy="1646605"/>
            </a:xfrm>
            <a:prstGeom prst="rect">
              <a:avLst/>
            </a:prstGeom>
            <a:noFill/>
          </p:spPr>
          <p:txBody>
            <a:bodyPr wrap="square" rtlCol="0">
              <a:spAutoFit/>
            </a:bodyPr>
            <a:lstStyle/>
            <a:p>
              <a:pPr lvl="0" algn="r" eaLnBrk="0" fontAlgn="base" hangingPunct="0">
                <a:spcBef>
                  <a:spcPct val="0"/>
                </a:spcBef>
                <a:spcAft>
                  <a:spcPts val="600"/>
                </a:spcAft>
                <a:buClrTx/>
                <a:defRPr/>
              </a:pPr>
              <a:r>
                <a:rPr lang="ar-JO" sz="2400" b="1" i="1" kern="1200" dirty="0">
                  <a:solidFill>
                    <a:srgbClr val="FFFFFF"/>
                  </a:solidFill>
                  <a:latin typeface="Montserrat-SemiBoldItalic"/>
                  <a:ea typeface="+mn-ea"/>
                  <a:cs typeface="Calibri" panose="020F0502020204030204" pitchFamily="34" charset="0"/>
                </a:rPr>
                <a:t>" اعتدنا على البقاء في مكتبنا والتفكير في المشكلة الموجودة في المجتمع ومحاولة حلها. لكن عندما ذهبنا إلى المجتمع، وجدنا أن الاحتياجات الأكثر إلحاحًا لم تكن كما كنا نظن. اعتدنا أن نتعامل مع المجتمع بصفته الجهة المستفيدة. لكننا نعلم الآن أنهم شركاء ومشاركين". </a:t>
              </a:r>
            </a:p>
            <a:p>
              <a:pPr lvl="0" algn="r" eaLnBrk="0" fontAlgn="base" hangingPunct="0">
                <a:spcBef>
                  <a:spcPct val="0"/>
                </a:spcBef>
                <a:spcAft>
                  <a:spcPts val="600"/>
                </a:spcAft>
                <a:buClrTx/>
                <a:defRPr/>
              </a:pPr>
              <a:r>
                <a:rPr lang="ar-JO" sz="2400" b="1" i="1" kern="1200" dirty="0">
                  <a:solidFill>
                    <a:srgbClr val="FFFFFF"/>
                  </a:solidFill>
                  <a:latin typeface="Montserrat-SemiBoldItalic"/>
                  <a:ea typeface="+mn-ea"/>
                  <a:cs typeface="Calibri" panose="020F0502020204030204" pitchFamily="34" charset="0"/>
                </a:rPr>
                <a:t>أمين فرع الصليب الأحمر البوروندي</a:t>
              </a:r>
            </a:p>
          </p:txBody>
        </p:sp>
      </p:grpSp>
    </p:spTree>
    <p:extLst>
      <p:ext uri="{BB962C8B-B14F-4D97-AF65-F5344CB8AC3E}">
        <p14:creationId xmlns:p14="http://schemas.microsoft.com/office/powerpoint/2010/main" val="11276683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33"/>
        <p:cNvGrpSpPr/>
        <p:nvPr/>
      </p:nvGrpSpPr>
      <p:grpSpPr>
        <a:xfrm>
          <a:off x="0" y="0"/>
          <a:ext cx="0" cy="0"/>
          <a:chOff x="0" y="0"/>
          <a:chExt cx="0" cy="0"/>
        </a:xfrm>
      </p:grpSpPr>
      <p:sp>
        <p:nvSpPr>
          <p:cNvPr id="534" name="Google Shape;534;p8"/>
          <p:cNvSpPr/>
          <p:nvPr/>
        </p:nvSpPr>
        <p:spPr>
          <a:xfrm>
            <a:off x="1180828" y="3431361"/>
            <a:ext cx="2796115" cy="2715926"/>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5" name="Google Shape;535;p8"/>
          <p:cNvSpPr/>
          <p:nvPr/>
        </p:nvSpPr>
        <p:spPr>
          <a:xfrm>
            <a:off x="5432649" y="3431361"/>
            <a:ext cx="2796115" cy="2715926"/>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6" name="Google Shape;536;p8"/>
          <p:cNvSpPr/>
          <p:nvPr/>
        </p:nvSpPr>
        <p:spPr>
          <a:xfrm>
            <a:off x="9752922" y="3431361"/>
            <a:ext cx="2796115" cy="2715926"/>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7" name="Google Shape;537;p8"/>
          <p:cNvSpPr/>
          <p:nvPr/>
        </p:nvSpPr>
        <p:spPr>
          <a:xfrm>
            <a:off x="14004743" y="3433843"/>
            <a:ext cx="2796115" cy="2715926"/>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8" name="Google Shape;538;p8"/>
          <p:cNvSpPr/>
          <p:nvPr/>
        </p:nvSpPr>
        <p:spPr>
          <a:xfrm>
            <a:off x="2406323" y="6636083"/>
            <a:ext cx="13176000" cy="92277"/>
          </a:xfrm>
          <a:prstGeom prst="rect">
            <a:avLst/>
          </a:prstGeom>
          <a:gradFill>
            <a:gsLst>
              <a:gs pos="0">
                <a:schemeClr val="accent5"/>
              </a:gs>
              <a:gs pos="34000">
                <a:schemeClr val="accent4"/>
              </a:gs>
              <a:gs pos="70000">
                <a:schemeClr val="accent5"/>
              </a:gs>
              <a:gs pos="100000">
                <a:schemeClr val="accent4"/>
              </a:gs>
            </a:gsLst>
            <a:lin ang="108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9" name="Google Shape;539;p8"/>
          <p:cNvSpPr/>
          <p:nvPr/>
        </p:nvSpPr>
        <p:spPr>
          <a:xfrm>
            <a:off x="2396938" y="6491077"/>
            <a:ext cx="382290" cy="38229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40" name="Google Shape;540;p8"/>
          <p:cNvSpPr/>
          <p:nvPr/>
        </p:nvSpPr>
        <p:spPr>
          <a:xfrm>
            <a:off x="6686349" y="6491077"/>
            <a:ext cx="382290" cy="38229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41" name="Google Shape;541;p8"/>
          <p:cNvSpPr/>
          <p:nvPr/>
        </p:nvSpPr>
        <p:spPr>
          <a:xfrm>
            <a:off x="10981551" y="6491077"/>
            <a:ext cx="382290" cy="38229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42" name="Google Shape;542;p8"/>
          <p:cNvSpPr/>
          <p:nvPr/>
        </p:nvSpPr>
        <p:spPr>
          <a:xfrm>
            <a:off x="15279054" y="6491077"/>
            <a:ext cx="382290" cy="38229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43" name="Google Shape;543;p8"/>
          <p:cNvSpPr txBox="1"/>
          <p:nvPr/>
        </p:nvSpPr>
        <p:spPr>
          <a:xfrm>
            <a:off x="654508" y="471382"/>
            <a:ext cx="16606320" cy="830956"/>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Clr>
                <a:srgbClr val="000000"/>
              </a:buClr>
              <a:buSzPts val="4800"/>
              <a:buFont typeface="Arial"/>
              <a:buNone/>
            </a:pPr>
            <a:r>
              <a:rPr lang="ar-JO" sz="4800" b="1" i="0" u="none" strike="noStrike" cap="none" dirty="0">
                <a:solidFill>
                  <a:schemeClr val="bg2"/>
                </a:solidFill>
                <a:latin typeface="Calibri" panose="020F0502020204030204" pitchFamily="34" charset="0"/>
                <a:ea typeface="Montserrat"/>
                <a:cs typeface="Calibri" panose="020F0502020204030204" pitchFamily="34" charset="0"/>
                <a:sym typeface="Montserrat"/>
              </a:rPr>
              <a:t>ما دور القيادة في تعزيز المساءلة؟</a:t>
            </a:r>
            <a:endParaRPr sz="1400" b="0" i="0" u="none" strike="noStrike" cap="none" dirty="0">
              <a:solidFill>
                <a:schemeClr val="bg2"/>
              </a:solidFill>
              <a:latin typeface="Calibri" panose="020F0502020204030204" pitchFamily="34" charset="0"/>
              <a:cs typeface="Calibri" panose="020F0502020204030204" pitchFamily="34" charset="0"/>
              <a:sym typeface="Arial"/>
            </a:endParaRPr>
          </a:p>
        </p:txBody>
      </p:sp>
      <p:sp>
        <p:nvSpPr>
          <p:cNvPr id="544" name="Google Shape;544;p8"/>
          <p:cNvSpPr txBox="1"/>
          <p:nvPr/>
        </p:nvSpPr>
        <p:spPr>
          <a:xfrm>
            <a:off x="940258" y="7405167"/>
            <a:ext cx="3295650" cy="1514220"/>
          </a:xfrm>
          <a:prstGeom prst="rect">
            <a:avLst/>
          </a:prstGeom>
          <a:noFill/>
          <a:ln>
            <a:noFill/>
          </a:ln>
        </p:spPr>
        <p:txBody>
          <a:bodyPr spcFirstLastPara="1" wrap="square" lIns="91425" tIns="45700" rIns="91425" bIns="45700" anchor="t" anchorCtr="0">
            <a:spAutoFit/>
          </a:bodyPr>
          <a:lstStyle/>
          <a:p>
            <a:pPr marL="0" marR="0" lvl="0" indent="0" algn="ctr" rtl="0">
              <a:lnSpc>
                <a:spcPct val="110000"/>
              </a:lnSpc>
              <a:spcBef>
                <a:spcPts val="0"/>
              </a:spcBef>
              <a:spcAft>
                <a:spcPts val="0"/>
              </a:spcAft>
              <a:buClr>
                <a:srgbClr val="000000"/>
              </a:buClr>
              <a:buSzPts val="2800"/>
              <a:buFont typeface="Arial"/>
              <a:buNone/>
            </a:pPr>
            <a:r>
              <a:rPr lang="ar-JO" sz="2800" b="1" dirty="0">
                <a:solidFill>
                  <a:schemeClr val="accent3"/>
                </a:solidFill>
                <a:latin typeface="Open Sans"/>
                <a:ea typeface="Open Sans"/>
                <a:cs typeface="Open Sans"/>
                <a:sym typeface="Open Sans"/>
              </a:rPr>
              <a:t>نمذجة </a:t>
            </a:r>
          </a:p>
          <a:p>
            <a:pPr marL="0" marR="0" lvl="0" indent="0" algn="ctr" rtl="0">
              <a:lnSpc>
                <a:spcPct val="110000"/>
              </a:lnSpc>
              <a:spcBef>
                <a:spcPts val="0"/>
              </a:spcBef>
              <a:spcAft>
                <a:spcPts val="0"/>
              </a:spcAft>
              <a:buClr>
                <a:srgbClr val="000000"/>
              </a:buClr>
              <a:buSzPts val="2800"/>
              <a:buFont typeface="Arial"/>
              <a:buNone/>
            </a:pPr>
            <a:r>
              <a:rPr lang="ar-JO" sz="2800" b="1" dirty="0">
                <a:solidFill>
                  <a:schemeClr val="bg1"/>
                </a:solidFill>
                <a:latin typeface="Open Sans"/>
                <a:ea typeface="Open Sans"/>
                <a:cs typeface="Open Sans"/>
                <a:sym typeface="Open Sans"/>
              </a:rPr>
              <a:t>المساءلة </a:t>
            </a:r>
            <a:endParaRPr lang="en-GB" sz="2800" b="1" i="0" u="none" strike="noStrike" cap="none" dirty="0">
              <a:solidFill>
                <a:schemeClr val="bg1"/>
              </a:solidFill>
              <a:latin typeface="Open Sans"/>
              <a:ea typeface="Open Sans"/>
              <a:cs typeface="Open Sans"/>
              <a:sym typeface="Open Sans"/>
            </a:endParaRPr>
          </a:p>
          <a:p>
            <a:pPr marL="0" marR="0" lvl="0" indent="0" algn="ctr" rtl="0">
              <a:lnSpc>
                <a:spcPct val="110000"/>
              </a:lnSpc>
              <a:spcBef>
                <a:spcPts val="0"/>
              </a:spcBef>
              <a:spcAft>
                <a:spcPts val="0"/>
              </a:spcAft>
              <a:buClr>
                <a:srgbClr val="000000"/>
              </a:buClr>
              <a:buSzPts val="2800"/>
              <a:buFont typeface="Arial"/>
              <a:buNone/>
            </a:pPr>
            <a:endParaRPr lang="en-GB" sz="2800" b="1" dirty="0">
              <a:solidFill>
                <a:schemeClr val="lt1"/>
              </a:solidFill>
              <a:latin typeface="Open Sans"/>
              <a:ea typeface="Open Sans"/>
              <a:cs typeface="Open Sans"/>
              <a:sym typeface="Open Sans"/>
            </a:endParaRPr>
          </a:p>
        </p:txBody>
      </p:sp>
      <p:sp>
        <p:nvSpPr>
          <p:cNvPr id="545" name="Google Shape;545;p8"/>
          <p:cNvSpPr txBox="1"/>
          <p:nvPr/>
        </p:nvSpPr>
        <p:spPr>
          <a:xfrm>
            <a:off x="4913105" y="7405167"/>
            <a:ext cx="3926095" cy="1040244"/>
          </a:xfrm>
          <a:prstGeom prst="rect">
            <a:avLst/>
          </a:prstGeom>
          <a:noFill/>
          <a:ln>
            <a:noFill/>
          </a:ln>
        </p:spPr>
        <p:txBody>
          <a:bodyPr spcFirstLastPara="1" wrap="square" lIns="91425" tIns="45700" rIns="91425" bIns="45700" anchor="t" anchorCtr="0">
            <a:spAutoFit/>
          </a:bodyPr>
          <a:lstStyle/>
          <a:p>
            <a:pPr marL="0" marR="0" lvl="0" indent="0" algn="ctr" rtl="0">
              <a:lnSpc>
                <a:spcPct val="110000"/>
              </a:lnSpc>
              <a:spcBef>
                <a:spcPts val="0"/>
              </a:spcBef>
              <a:spcAft>
                <a:spcPts val="0"/>
              </a:spcAft>
              <a:buClr>
                <a:srgbClr val="000000"/>
              </a:buClr>
              <a:buSzPts val="2800"/>
              <a:buFont typeface="Arial"/>
              <a:buNone/>
            </a:pPr>
            <a:r>
              <a:rPr lang="ar-JO" sz="2800" b="1" i="0" u="none" strike="noStrike" cap="none" dirty="0">
                <a:solidFill>
                  <a:schemeClr val="accent3"/>
                </a:solidFill>
                <a:latin typeface="Open Sans"/>
                <a:ea typeface="Open Sans"/>
                <a:cs typeface="Open Sans"/>
                <a:sym typeface="Open Sans"/>
              </a:rPr>
              <a:t>إعطاء قيمة</a:t>
            </a:r>
          </a:p>
          <a:p>
            <a:pPr marL="0" marR="0" lvl="0" indent="0" algn="ctr" rtl="0">
              <a:lnSpc>
                <a:spcPct val="110000"/>
              </a:lnSpc>
              <a:spcBef>
                <a:spcPts val="0"/>
              </a:spcBef>
              <a:spcAft>
                <a:spcPts val="0"/>
              </a:spcAft>
              <a:buClr>
                <a:srgbClr val="000000"/>
              </a:buClr>
              <a:buSzPts val="2800"/>
              <a:buFont typeface="Arial"/>
              <a:buNone/>
            </a:pPr>
            <a:r>
              <a:rPr lang="ar-JO" sz="2800" b="1" i="0" u="none" strike="noStrike" cap="none" dirty="0">
                <a:solidFill>
                  <a:schemeClr val="accent3"/>
                </a:solidFill>
                <a:latin typeface="Open Sans"/>
                <a:ea typeface="Open Sans"/>
                <a:cs typeface="Open Sans"/>
                <a:sym typeface="Open Sans"/>
              </a:rPr>
              <a:t> </a:t>
            </a:r>
            <a:r>
              <a:rPr lang="ar-JO" sz="2800" b="1" i="0" u="none" strike="noStrike" cap="none" dirty="0">
                <a:solidFill>
                  <a:schemeClr val="bg1"/>
                </a:solidFill>
                <a:latin typeface="Open Sans"/>
                <a:ea typeface="Open Sans"/>
                <a:cs typeface="Open Sans"/>
                <a:sym typeface="Open Sans"/>
              </a:rPr>
              <a:t>لوجهات نظر المجتمع </a:t>
            </a:r>
            <a:endParaRPr lang="en-GB" sz="2800" b="1" i="0" u="none" strike="noStrike" cap="none" dirty="0">
              <a:solidFill>
                <a:schemeClr val="bg1"/>
              </a:solidFill>
              <a:latin typeface="Open Sans"/>
              <a:ea typeface="Open Sans"/>
              <a:cs typeface="Open Sans"/>
              <a:sym typeface="Open Sans"/>
            </a:endParaRPr>
          </a:p>
        </p:txBody>
      </p:sp>
      <p:sp>
        <p:nvSpPr>
          <p:cNvPr id="546" name="Google Shape;546;p8"/>
          <p:cNvSpPr txBox="1"/>
          <p:nvPr/>
        </p:nvSpPr>
        <p:spPr>
          <a:xfrm>
            <a:off x="9519080" y="7405167"/>
            <a:ext cx="3295650" cy="1040244"/>
          </a:xfrm>
          <a:prstGeom prst="rect">
            <a:avLst/>
          </a:prstGeom>
          <a:noFill/>
          <a:ln>
            <a:noFill/>
          </a:ln>
        </p:spPr>
        <p:txBody>
          <a:bodyPr spcFirstLastPara="1" wrap="square" lIns="91425" tIns="45700" rIns="91425" bIns="45700" anchor="t" anchorCtr="0">
            <a:spAutoFit/>
          </a:bodyPr>
          <a:lstStyle/>
          <a:p>
            <a:pPr marL="0" marR="0" lvl="0" indent="0" algn="ctr" rtl="0">
              <a:lnSpc>
                <a:spcPct val="110000"/>
              </a:lnSpc>
              <a:spcBef>
                <a:spcPts val="0"/>
              </a:spcBef>
              <a:spcAft>
                <a:spcPts val="0"/>
              </a:spcAft>
              <a:buClr>
                <a:srgbClr val="000000"/>
              </a:buClr>
              <a:buSzPts val="2800"/>
              <a:buFont typeface="Arial"/>
              <a:buNone/>
            </a:pPr>
            <a:r>
              <a:rPr lang="ar-JO" sz="2800" b="1" i="0" u="none" strike="noStrike" cap="none" dirty="0">
                <a:solidFill>
                  <a:schemeClr val="accent3"/>
                </a:solidFill>
                <a:latin typeface="Open Sans"/>
                <a:ea typeface="Open Sans"/>
                <a:cs typeface="Open Sans"/>
                <a:sym typeface="Open Sans"/>
              </a:rPr>
              <a:t>الإشراك </a:t>
            </a:r>
          </a:p>
          <a:p>
            <a:pPr marL="0" marR="0" lvl="0" indent="0" algn="ctr" rtl="0">
              <a:lnSpc>
                <a:spcPct val="110000"/>
              </a:lnSpc>
              <a:spcBef>
                <a:spcPts val="0"/>
              </a:spcBef>
              <a:spcAft>
                <a:spcPts val="0"/>
              </a:spcAft>
              <a:buClr>
                <a:srgbClr val="000000"/>
              </a:buClr>
              <a:buSzPts val="2800"/>
              <a:buFont typeface="Arial"/>
              <a:buNone/>
            </a:pPr>
            <a:r>
              <a:rPr lang="ar-JO" sz="2800" b="1" i="0" u="none" strike="noStrike" cap="none" dirty="0">
                <a:solidFill>
                  <a:schemeClr val="bg1"/>
                </a:solidFill>
                <a:latin typeface="Open Sans"/>
                <a:ea typeface="Open Sans"/>
                <a:cs typeface="Open Sans"/>
                <a:sym typeface="Open Sans"/>
              </a:rPr>
              <a:t>في عمليات المساءلة </a:t>
            </a:r>
            <a:endParaRPr lang="en-GB" sz="2800" b="1" i="0" u="none" strike="noStrike" cap="none" dirty="0">
              <a:solidFill>
                <a:schemeClr val="bg1"/>
              </a:solidFill>
              <a:latin typeface="Open Sans"/>
              <a:ea typeface="Open Sans"/>
              <a:cs typeface="Open Sans"/>
              <a:sym typeface="Open Sans"/>
            </a:endParaRPr>
          </a:p>
        </p:txBody>
      </p:sp>
      <p:sp>
        <p:nvSpPr>
          <p:cNvPr id="547" name="Google Shape;547;p8"/>
          <p:cNvSpPr txBox="1"/>
          <p:nvPr/>
        </p:nvSpPr>
        <p:spPr>
          <a:xfrm>
            <a:off x="13679569" y="7426245"/>
            <a:ext cx="3581259" cy="1040244"/>
          </a:xfrm>
          <a:prstGeom prst="rect">
            <a:avLst/>
          </a:prstGeom>
          <a:noFill/>
          <a:ln>
            <a:noFill/>
          </a:ln>
        </p:spPr>
        <p:txBody>
          <a:bodyPr spcFirstLastPara="1" wrap="square" lIns="91425" tIns="45700" rIns="91425" bIns="45700" anchor="t" anchorCtr="0">
            <a:spAutoFit/>
          </a:bodyPr>
          <a:lstStyle/>
          <a:p>
            <a:pPr marL="0" marR="0" lvl="0" indent="0" algn="ctr" rtl="0">
              <a:lnSpc>
                <a:spcPct val="110000"/>
              </a:lnSpc>
              <a:spcBef>
                <a:spcPts val="0"/>
              </a:spcBef>
              <a:spcAft>
                <a:spcPts val="0"/>
              </a:spcAft>
              <a:buClr>
                <a:srgbClr val="000000"/>
              </a:buClr>
              <a:buSzPts val="2800"/>
              <a:buFont typeface="Arial"/>
              <a:buNone/>
            </a:pPr>
            <a:r>
              <a:rPr lang="ar-JO" sz="2800" b="1" i="0" u="none" strike="noStrike" cap="none" dirty="0">
                <a:solidFill>
                  <a:schemeClr val="accent3"/>
                </a:solidFill>
                <a:latin typeface="Open Sans"/>
                <a:ea typeface="Open Sans"/>
                <a:cs typeface="Open Sans"/>
                <a:sym typeface="Open Sans"/>
              </a:rPr>
              <a:t>توفير موارد</a:t>
            </a:r>
          </a:p>
          <a:p>
            <a:pPr marL="0" marR="0" lvl="0" indent="0" algn="ctr" rtl="0">
              <a:lnSpc>
                <a:spcPct val="110000"/>
              </a:lnSpc>
              <a:spcBef>
                <a:spcPts val="0"/>
              </a:spcBef>
              <a:spcAft>
                <a:spcPts val="0"/>
              </a:spcAft>
              <a:buClr>
                <a:srgbClr val="000000"/>
              </a:buClr>
              <a:buSzPts val="2800"/>
              <a:buFont typeface="Arial"/>
              <a:buNone/>
            </a:pPr>
            <a:r>
              <a:rPr lang="ar-JO" sz="2800" b="1" i="0" u="none" strike="noStrike" cap="none" dirty="0">
                <a:solidFill>
                  <a:schemeClr val="accent3"/>
                </a:solidFill>
                <a:latin typeface="Open Sans"/>
                <a:ea typeface="Open Sans"/>
                <a:cs typeface="Open Sans"/>
                <a:sym typeface="Open Sans"/>
              </a:rPr>
              <a:t> </a:t>
            </a:r>
            <a:r>
              <a:rPr lang="ar-JO" sz="2800" b="1" i="0" u="none" strike="noStrike" cap="none" dirty="0">
                <a:solidFill>
                  <a:schemeClr val="bg1"/>
                </a:solidFill>
                <a:latin typeface="Open Sans"/>
                <a:ea typeface="Open Sans"/>
                <a:cs typeface="Open Sans"/>
                <a:sym typeface="Open Sans"/>
              </a:rPr>
              <a:t>لجهود المساءلة </a:t>
            </a:r>
            <a:endParaRPr lang="en-GB" sz="2800" b="1" i="0" u="none" strike="noStrike" cap="none" dirty="0">
              <a:solidFill>
                <a:schemeClr val="bg1"/>
              </a:solidFill>
              <a:latin typeface="Open Sans"/>
              <a:ea typeface="Open Sans"/>
              <a:cs typeface="Open Sans"/>
              <a:sym typeface="Open Sans"/>
            </a:endParaRPr>
          </a:p>
        </p:txBody>
      </p:sp>
      <p:pic>
        <p:nvPicPr>
          <p:cNvPr id="20" name="Picture 19">
            <a:extLst>
              <a:ext uri="{FF2B5EF4-FFF2-40B4-BE49-F238E27FC236}">
                <a16:creationId xmlns:a16="http://schemas.microsoft.com/office/drawing/2014/main" id="{CB3D7B49-4D9F-5448-A5D8-D247B3A90AC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6400" y="2604903"/>
            <a:ext cx="4363366" cy="4363366"/>
          </a:xfrm>
          <a:prstGeom prst="rect">
            <a:avLst/>
          </a:prstGeom>
        </p:spPr>
      </p:pic>
      <p:pic>
        <p:nvPicPr>
          <p:cNvPr id="21" name="Picture 20" descr="A picture containing game, shirt&#10;&#10;Description automatically generated">
            <a:extLst>
              <a:ext uri="{FF2B5EF4-FFF2-40B4-BE49-F238E27FC236}">
                <a16:creationId xmlns:a16="http://schemas.microsoft.com/office/drawing/2014/main" id="{85FB2968-41A0-4043-954B-BB4156D5936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982539" y="2775901"/>
            <a:ext cx="4363366" cy="4363366"/>
          </a:xfrm>
          <a:prstGeom prst="rect">
            <a:avLst/>
          </a:prstGeom>
        </p:spPr>
      </p:pic>
      <p:grpSp>
        <p:nvGrpSpPr>
          <p:cNvPr id="22" name="Group 21">
            <a:extLst>
              <a:ext uri="{FF2B5EF4-FFF2-40B4-BE49-F238E27FC236}">
                <a16:creationId xmlns:a16="http://schemas.microsoft.com/office/drawing/2014/main" id="{3A36E91E-5F19-EC47-B785-F2AC0B74F171}"/>
              </a:ext>
            </a:extLst>
          </p:cNvPr>
          <p:cNvGrpSpPr/>
          <p:nvPr/>
        </p:nvGrpSpPr>
        <p:grpSpPr>
          <a:xfrm>
            <a:off x="5375598" y="3286033"/>
            <a:ext cx="3001108" cy="3001108"/>
            <a:chOff x="9144000" y="3423138"/>
            <a:chExt cx="3915508" cy="3915508"/>
          </a:xfrm>
        </p:grpSpPr>
        <p:sp>
          <p:nvSpPr>
            <p:cNvPr id="23" name="Oval 22">
              <a:extLst>
                <a:ext uri="{FF2B5EF4-FFF2-40B4-BE49-F238E27FC236}">
                  <a16:creationId xmlns:a16="http://schemas.microsoft.com/office/drawing/2014/main" id="{5C9398D4-FF57-6843-87F2-0E9BC86CB274}"/>
                </a:ext>
              </a:extLst>
            </p:cNvPr>
            <p:cNvSpPr/>
            <p:nvPr/>
          </p:nvSpPr>
          <p:spPr>
            <a:xfrm>
              <a:off x="9144000" y="3423138"/>
              <a:ext cx="3915508" cy="3915508"/>
            </a:xfrm>
            <a:prstGeom prst="ellipse">
              <a:avLst/>
            </a:prstGeom>
            <a:solidFill>
              <a:srgbClr val="EBECE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pic>
          <p:nvPicPr>
            <p:cNvPr id="24" name="Picture 23" descr="A picture containing shirt&#10;&#10;Description automatically generated">
              <a:extLst>
                <a:ext uri="{FF2B5EF4-FFF2-40B4-BE49-F238E27FC236}">
                  <a16:creationId xmlns:a16="http://schemas.microsoft.com/office/drawing/2014/main" id="{83375427-B4B0-C74E-8862-DA790451EEC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9331570" y="3681046"/>
              <a:ext cx="3540369" cy="3399693"/>
            </a:xfrm>
            <a:prstGeom prst="rect">
              <a:avLst/>
            </a:prstGeom>
            <a:ln>
              <a:noFill/>
            </a:ln>
          </p:spPr>
        </p:pic>
      </p:grpSp>
      <p:pic>
        <p:nvPicPr>
          <p:cNvPr id="25" name="Picture 24" descr="A picture containing drawing, room&#10;&#10;Description automatically generated">
            <a:extLst>
              <a:ext uri="{FF2B5EF4-FFF2-40B4-BE49-F238E27FC236}">
                <a16:creationId xmlns:a16="http://schemas.microsoft.com/office/drawing/2014/main" id="{B24A38DC-1325-9E4F-8669-454F0A4C225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4445187" y="3828974"/>
            <a:ext cx="1915225" cy="1915225"/>
          </a:xfrm>
          <a:prstGeom prst="rect">
            <a:avLst/>
          </a:prstGeom>
        </p:spPr>
      </p:pic>
    </p:spTree>
    <p:extLst>
      <p:ext uri="{BB962C8B-B14F-4D97-AF65-F5344CB8AC3E}">
        <p14:creationId xmlns:p14="http://schemas.microsoft.com/office/powerpoint/2010/main" val="3942216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4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4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4" grpId="0"/>
      <p:bldP spid="545" grpId="0"/>
      <p:bldP spid="546" grpId="0"/>
      <p:bldP spid="54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927AB94-5D4B-4647-AFFE-68CEF9DD0981}"/>
              </a:ext>
            </a:extLst>
          </p:cNvPr>
          <p:cNvSpPr/>
          <p:nvPr/>
        </p:nvSpPr>
        <p:spPr>
          <a:xfrm>
            <a:off x="8719458" y="5910942"/>
            <a:ext cx="9111342" cy="3763787"/>
          </a:xfrm>
          <a:prstGeom prst="rect">
            <a:avLst/>
          </a:prstGeom>
          <a:solidFill>
            <a:srgbClr val="232B3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3F3F3F"/>
              </a:solidFill>
              <a:effectLst/>
              <a:uLnTx/>
              <a:uFillTx/>
              <a:latin typeface="Calibri" panose="020F0502020204030204"/>
              <a:ea typeface="+mn-ea"/>
              <a:cs typeface="+mn-cs"/>
              <a:sym typeface="Arial"/>
            </a:endParaRPr>
          </a:p>
        </p:txBody>
      </p:sp>
      <p:sp>
        <p:nvSpPr>
          <p:cNvPr id="12" name="Freeform: Shape 56">
            <a:extLst>
              <a:ext uri="{FF2B5EF4-FFF2-40B4-BE49-F238E27FC236}">
                <a16:creationId xmlns:a16="http://schemas.microsoft.com/office/drawing/2014/main" id="{45C49614-B19D-344A-A4D8-914BE464B483}"/>
              </a:ext>
            </a:extLst>
          </p:cNvPr>
          <p:cNvSpPr/>
          <p:nvPr/>
        </p:nvSpPr>
        <p:spPr>
          <a:xfrm>
            <a:off x="9176658" y="6093335"/>
            <a:ext cx="1315307" cy="1112932"/>
          </a:xfrm>
          <a:custGeom>
            <a:avLst/>
            <a:gdLst/>
            <a:ahLst/>
            <a:cxnLst/>
            <a:rect l="l" t="t" r="r" b="b"/>
            <a:pathLst>
              <a:path w="212256" h="179598">
                <a:moveTo>
                  <a:pt x="179599" y="0"/>
                </a:moveTo>
                <a:lnTo>
                  <a:pt x="187763" y="0"/>
                </a:lnTo>
                <a:cubicBezTo>
                  <a:pt x="190056" y="61"/>
                  <a:pt x="191975" y="863"/>
                  <a:pt x="193519" y="2406"/>
                </a:cubicBezTo>
                <a:cubicBezTo>
                  <a:pt x="195063" y="3950"/>
                  <a:pt x="195866" y="5868"/>
                  <a:pt x="195927" y="8160"/>
                </a:cubicBezTo>
                <a:lnTo>
                  <a:pt x="195927" y="24481"/>
                </a:lnTo>
                <a:cubicBezTo>
                  <a:pt x="195866" y="26773"/>
                  <a:pt x="195063" y="28691"/>
                  <a:pt x="193519" y="30234"/>
                </a:cubicBezTo>
                <a:cubicBezTo>
                  <a:pt x="191975" y="31778"/>
                  <a:pt x="190056" y="32580"/>
                  <a:pt x="187763" y="32641"/>
                </a:cubicBezTo>
                <a:lnTo>
                  <a:pt x="179599" y="32641"/>
                </a:lnTo>
                <a:cubicBezTo>
                  <a:pt x="173533" y="32711"/>
                  <a:pt x="168046" y="34201"/>
                  <a:pt x="163138" y="37111"/>
                </a:cubicBezTo>
                <a:cubicBezTo>
                  <a:pt x="158230" y="40020"/>
                  <a:pt x="154321" y="43929"/>
                  <a:pt x="151411" y="48837"/>
                </a:cubicBezTo>
                <a:cubicBezTo>
                  <a:pt x="148501" y="53745"/>
                  <a:pt x="147011" y="59232"/>
                  <a:pt x="146941" y="65298"/>
                </a:cubicBezTo>
                <a:lnTo>
                  <a:pt x="146941" y="69380"/>
                </a:lnTo>
                <a:cubicBezTo>
                  <a:pt x="147029" y="72849"/>
                  <a:pt x="148225" y="75735"/>
                  <a:pt x="150529" y="78039"/>
                </a:cubicBezTo>
                <a:cubicBezTo>
                  <a:pt x="152833" y="80343"/>
                  <a:pt x="155720" y="81539"/>
                  <a:pt x="159188" y="81627"/>
                </a:cubicBezTo>
                <a:lnTo>
                  <a:pt x="187763" y="81627"/>
                </a:lnTo>
                <a:cubicBezTo>
                  <a:pt x="194699" y="81802"/>
                  <a:pt x="200472" y="84194"/>
                  <a:pt x="205080" y="88802"/>
                </a:cubicBezTo>
                <a:cubicBezTo>
                  <a:pt x="209688" y="93411"/>
                  <a:pt x="212080" y="99183"/>
                  <a:pt x="212256" y="106120"/>
                </a:cubicBezTo>
                <a:lnTo>
                  <a:pt x="212256" y="155105"/>
                </a:lnTo>
                <a:cubicBezTo>
                  <a:pt x="212080" y="162042"/>
                  <a:pt x="209688" y="167814"/>
                  <a:pt x="205080" y="172423"/>
                </a:cubicBezTo>
                <a:cubicBezTo>
                  <a:pt x="200472" y="177031"/>
                  <a:pt x="194699" y="179423"/>
                  <a:pt x="187763" y="179598"/>
                </a:cubicBezTo>
                <a:lnTo>
                  <a:pt x="138781" y="179598"/>
                </a:lnTo>
                <a:cubicBezTo>
                  <a:pt x="131848" y="179423"/>
                  <a:pt x="126078" y="177031"/>
                  <a:pt x="121472" y="172423"/>
                </a:cubicBezTo>
                <a:cubicBezTo>
                  <a:pt x="116866" y="167814"/>
                  <a:pt x="114476" y="162042"/>
                  <a:pt x="114300" y="155105"/>
                </a:cubicBezTo>
                <a:lnTo>
                  <a:pt x="114300" y="65298"/>
                </a:lnTo>
                <a:cubicBezTo>
                  <a:pt x="114440" y="53167"/>
                  <a:pt x="117419" y="42195"/>
                  <a:pt x="123236" y="32381"/>
                </a:cubicBezTo>
                <a:cubicBezTo>
                  <a:pt x="129052" y="22567"/>
                  <a:pt x="136868" y="14752"/>
                  <a:pt x="146682" y="8935"/>
                </a:cubicBezTo>
                <a:cubicBezTo>
                  <a:pt x="156496" y="3118"/>
                  <a:pt x="167468" y="140"/>
                  <a:pt x="179599" y="0"/>
                </a:cubicBezTo>
                <a:close/>
                <a:moveTo>
                  <a:pt x="65305" y="0"/>
                </a:moveTo>
                <a:lnTo>
                  <a:pt x="73471" y="0"/>
                </a:lnTo>
                <a:cubicBezTo>
                  <a:pt x="75765" y="61"/>
                  <a:pt x="77684" y="863"/>
                  <a:pt x="79229" y="2406"/>
                </a:cubicBezTo>
                <a:cubicBezTo>
                  <a:pt x="80773" y="3950"/>
                  <a:pt x="81576" y="5868"/>
                  <a:pt x="81637" y="8160"/>
                </a:cubicBezTo>
                <a:lnTo>
                  <a:pt x="81637" y="24481"/>
                </a:lnTo>
                <a:cubicBezTo>
                  <a:pt x="81576" y="26773"/>
                  <a:pt x="80773" y="28691"/>
                  <a:pt x="79229" y="30234"/>
                </a:cubicBezTo>
                <a:cubicBezTo>
                  <a:pt x="77684" y="31778"/>
                  <a:pt x="75765" y="32580"/>
                  <a:pt x="73471" y="32641"/>
                </a:cubicBezTo>
                <a:lnTo>
                  <a:pt x="65305" y="32641"/>
                </a:lnTo>
                <a:cubicBezTo>
                  <a:pt x="59238" y="32711"/>
                  <a:pt x="53750" y="34201"/>
                  <a:pt x="48841" y="37111"/>
                </a:cubicBezTo>
                <a:cubicBezTo>
                  <a:pt x="43932" y="40020"/>
                  <a:pt x="40022" y="43929"/>
                  <a:pt x="37112" y="48837"/>
                </a:cubicBezTo>
                <a:cubicBezTo>
                  <a:pt x="34202" y="53745"/>
                  <a:pt x="32712" y="59232"/>
                  <a:pt x="32641" y="65298"/>
                </a:cubicBezTo>
                <a:lnTo>
                  <a:pt x="32641" y="69380"/>
                </a:lnTo>
                <a:cubicBezTo>
                  <a:pt x="32729" y="72849"/>
                  <a:pt x="33925" y="75735"/>
                  <a:pt x="36230" y="78039"/>
                </a:cubicBezTo>
                <a:cubicBezTo>
                  <a:pt x="38535" y="80343"/>
                  <a:pt x="41421" y="81539"/>
                  <a:pt x="44890" y="81627"/>
                </a:cubicBezTo>
                <a:lnTo>
                  <a:pt x="73471" y="81627"/>
                </a:lnTo>
                <a:cubicBezTo>
                  <a:pt x="80409" y="81802"/>
                  <a:pt x="86182" y="84194"/>
                  <a:pt x="90792" y="88802"/>
                </a:cubicBezTo>
                <a:cubicBezTo>
                  <a:pt x="95401" y="93411"/>
                  <a:pt x="97793" y="99183"/>
                  <a:pt x="97969" y="106120"/>
                </a:cubicBezTo>
                <a:lnTo>
                  <a:pt x="97969" y="155105"/>
                </a:lnTo>
                <a:cubicBezTo>
                  <a:pt x="97793" y="162042"/>
                  <a:pt x="95401" y="167814"/>
                  <a:pt x="90792" y="172423"/>
                </a:cubicBezTo>
                <a:cubicBezTo>
                  <a:pt x="86182" y="177031"/>
                  <a:pt x="80409" y="179423"/>
                  <a:pt x="73471" y="179598"/>
                </a:cubicBezTo>
                <a:lnTo>
                  <a:pt x="24481" y="179598"/>
                </a:lnTo>
                <a:cubicBezTo>
                  <a:pt x="17548" y="179423"/>
                  <a:pt x="11778" y="177031"/>
                  <a:pt x="7172" y="172423"/>
                </a:cubicBezTo>
                <a:cubicBezTo>
                  <a:pt x="2566" y="167814"/>
                  <a:pt x="176" y="162042"/>
                  <a:pt x="0" y="155105"/>
                </a:cubicBezTo>
                <a:lnTo>
                  <a:pt x="0" y="65298"/>
                </a:lnTo>
                <a:cubicBezTo>
                  <a:pt x="140" y="53167"/>
                  <a:pt x="3119" y="42195"/>
                  <a:pt x="8936" y="32381"/>
                </a:cubicBezTo>
                <a:cubicBezTo>
                  <a:pt x="14753" y="22567"/>
                  <a:pt x="22569" y="14752"/>
                  <a:pt x="32384" y="8935"/>
                </a:cubicBezTo>
                <a:cubicBezTo>
                  <a:pt x="42198" y="3118"/>
                  <a:pt x="53172" y="140"/>
                  <a:pt x="65305" y="0"/>
                </a:cubicBezTo>
                <a:close/>
              </a:path>
            </a:pathLst>
          </a:custGeom>
          <a:solidFill>
            <a:schemeClr val="bg2">
              <a:lumMod val="95000"/>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tr-TR" sz="1400" b="0" i="0" u="none" strike="noStrike" kern="0" cap="none" spc="0" normalizeH="0" baseline="0" noProof="0">
              <a:ln>
                <a:noFill/>
              </a:ln>
              <a:solidFill>
                <a:srgbClr val="452250"/>
              </a:solidFill>
              <a:effectLst/>
              <a:uLnTx/>
              <a:uFillTx/>
              <a:latin typeface="Calibri" panose="020F0502020204030204"/>
              <a:ea typeface="+mn-ea"/>
              <a:cs typeface="+mn-cs"/>
              <a:sym typeface="Arial"/>
            </a:endParaRPr>
          </a:p>
        </p:txBody>
      </p:sp>
      <p:pic>
        <p:nvPicPr>
          <p:cNvPr id="4" name="Picture 3" descr="Two people looking at a cell phone&#10;&#10;Description automatically generated with low confidence">
            <a:extLst>
              <a:ext uri="{FF2B5EF4-FFF2-40B4-BE49-F238E27FC236}">
                <a16:creationId xmlns:a16="http://schemas.microsoft.com/office/drawing/2014/main" id="{83DFC4D1-F9AD-0C4C-B10A-B2D20E9AAEF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
            <a:ext cx="18288000" cy="10288589"/>
          </a:xfrm>
          <a:prstGeom prst="rect">
            <a:avLst/>
          </a:prstGeom>
        </p:spPr>
      </p:pic>
      <p:sp>
        <p:nvSpPr>
          <p:cNvPr id="8" name="Rectangle 7">
            <a:extLst>
              <a:ext uri="{FF2B5EF4-FFF2-40B4-BE49-F238E27FC236}">
                <a16:creationId xmlns:a16="http://schemas.microsoft.com/office/drawing/2014/main" id="{D2F77E9A-87F5-E74C-9D77-7F75C0A31C32}"/>
              </a:ext>
            </a:extLst>
          </p:cNvPr>
          <p:cNvSpPr/>
          <p:nvPr/>
        </p:nvSpPr>
        <p:spPr>
          <a:xfrm>
            <a:off x="261258" y="6528391"/>
            <a:ext cx="9265514" cy="3453267"/>
          </a:xfrm>
          <a:prstGeom prst="rect">
            <a:avLst/>
          </a:prstGeom>
          <a:solidFill>
            <a:srgbClr val="232B3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56">
            <a:extLst>
              <a:ext uri="{FF2B5EF4-FFF2-40B4-BE49-F238E27FC236}">
                <a16:creationId xmlns:a16="http://schemas.microsoft.com/office/drawing/2014/main" id="{6CCAE867-D5C0-C340-963E-2E1B3ACD5C6B}"/>
              </a:ext>
            </a:extLst>
          </p:cNvPr>
          <p:cNvSpPr/>
          <p:nvPr/>
        </p:nvSpPr>
        <p:spPr>
          <a:xfrm>
            <a:off x="674318" y="6764954"/>
            <a:ext cx="1119365" cy="729624"/>
          </a:xfrm>
          <a:custGeom>
            <a:avLst/>
            <a:gdLst/>
            <a:ahLst/>
            <a:cxnLst/>
            <a:rect l="l" t="t" r="r" b="b"/>
            <a:pathLst>
              <a:path w="212256" h="179598">
                <a:moveTo>
                  <a:pt x="179599" y="0"/>
                </a:moveTo>
                <a:lnTo>
                  <a:pt x="187763" y="0"/>
                </a:lnTo>
                <a:cubicBezTo>
                  <a:pt x="190056" y="61"/>
                  <a:pt x="191975" y="863"/>
                  <a:pt x="193519" y="2406"/>
                </a:cubicBezTo>
                <a:cubicBezTo>
                  <a:pt x="195063" y="3950"/>
                  <a:pt x="195866" y="5868"/>
                  <a:pt x="195927" y="8160"/>
                </a:cubicBezTo>
                <a:lnTo>
                  <a:pt x="195927" y="24481"/>
                </a:lnTo>
                <a:cubicBezTo>
                  <a:pt x="195866" y="26773"/>
                  <a:pt x="195063" y="28691"/>
                  <a:pt x="193519" y="30234"/>
                </a:cubicBezTo>
                <a:cubicBezTo>
                  <a:pt x="191975" y="31778"/>
                  <a:pt x="190056" y="32580"/>
                  <a:pt x="187763" y="32641"/>
                </a:cubicBezTo>
                <a:lnTo>
                  <a:pt x="179599" y="32641"/>
                </a:lnTo>
                <a:cubicBezTo>
                  <a:pt x="173533" y="32711"/>
                  <a:pt x="168046" y="34201"/>
                  <a:pt x="163138" y="37111"/>
                </a:cubicBezTo>
                <a:cubicBezTo>
                  <a:pt x="158230" y="40020"/>
                  <a:pt x="154321" y="43929"/>
                  <a:pt x="151411" y="48837"/>
                </a:cubicBezTo>
                <a:cubicBezTo>
                  <a:pt x="148501" y="53745"/>
                  <a:pt x="147011" y="59232"/>
                  <a:pt x="146941" y="65298"/>
                </a:cubicBezTo>
                <a:lnTo>
                  <a:pt x="146941" y="69380"/>
                </a:lnTo>
                <a:cubicBezTo>
                  <a:pt x="147029" y="72849"/>
                  <a:pt x="148225" y="75735"/>
                  <a:pt x="150529" y="78039"/>
                </a:cubicBezTo>
                <a:cubicBezTo>
                  <a:pt x="152833" y="80343"/>
                  <a:pt x="155720" y="81539"/>
                  <a:pt x="159188" y="81627"/>
                </a:cubicBezTo>
                <a:lnTo>
                  <a:pt x="187763" y="81627"/>
                </a:lnTo>
                <a:cubicBezTo>
                  <a:pt x="194699" y="81802"/>
                  <a:pt x="200472" y="84194"/>
                  <a:pt x="205080" y="88802"/>
                </a:cubicBezTo>
                <a:cubicBezTo>
                  <a:pt x="209688" y="93411"/>
                  <a:pt x="212080" y="99183"/>
                  <a:pt x="212256" y="106120"/>
                </a:cubicBezTo>
                <a:lnTo>
                  <a:pt x="212256" y="155105"/>
                </a:lnTo>
                <a:cubicBezTo>
                  <a:pt x="212080" y="162042"/>
                  <a:pt x="209688" y="167814"/>
                  <a:pt x="205080" y="172423"/>
                </a:cubicBezTo>
                <a:cubicBezTo>
                  <a:pt x="200472" y="177031"/>
                  <a:pt x="194699" y="179423"/>
                  <a:pt x="187763" y="179598"/>
                </a:cubicBezTo>
                <a:lnTo>
                  <a:pt x="138781" y="179598"/>
                </a:lnTo>
                <a:cubicBezTo>
                  <a:pt x="131848" y="179423"/>
                  <a:pt x="126078" y="177031"/>
                  <a:pt x="121472" y="172423"/>
                </a:cubicBezTo>
                <a:cubicBezTo>
                  <a:pt x="116866" y="167814"/>
                  <a:pt x="114476" y="162042"/>
                  <a:pt x="114300" y="155105"/>
                </a:cubicBezTo>
                <a:lnTo>
                  <a:pt x="114300" y="65298"/>
                </a:lnTo>
                <a:cubicBezTo>
                  <a:pt x="114440" y="53167"/>
                  <a:pt x="117419" y="42195"/>
                  <a:pt x="123236" y="32381"/>
                </a:cubicBezTo>
                <a:cubicBezTo>
                  <a:pt x="129052" y="22567"/>
                  <a:pt x="136868" y="14752"/>
                  <a:pt x="146682" y="8935"/>
                </a:cubicBezTo>
                <a:cubicBezTo>
                  <a:pt x="156496" y="3118"/>
                  <a:pt x="167468" y="140"/>
                  <a:pt x="179599" y="0"/>
                </a:cubicBezTo>
                <a:close/>
                <a:moveTo>
                  <a:pt x="65305" y="0"/>
                </a:moveTo>
                <a:lnTo>
                  <a:pt x="73471" y="0"/>
                </a:lnTo>
                <a:cubicBezTo>
                  <a:pt x="75765" y="61"/>
                  <a:pt x="77684" y="863"/>
                  <a:pt x="79229" y="2406"/>
                </a:cubicBezTo>
                <a:cubicBezTo>
                  <a:pt x="80773" y="3950"/>
                  <a:pt x="81576" y="5868"/>
                  <a:pt x="81637" y="8160"/>
                </a:cubicBezTo>
                <a:lnTo>
                  <a:pt x="81637" y="24481"/>
                </a:lnTo>
                <a:cubicBezTo>
                  <a:pt x="81576" y="26773"/>
                  <a:pt x="80773" y="28691"/>
                  <a:pt x="79229" y="30234"/>
                </a:cubicBezTo>
                <a:cubicBezTo>
                  <a:pt x="77684" y="31778"/>
                  <a:pt x="75765" y="32580"/>
                  <a:pt x="73471" y="32641"/>
                </a:cubicBezTo>
                <a:lnTo>
                  <a:pt x="65305" y="32641"/>
                </a:lnTo>
                <a:cubicBezTo>
                  <a:pt x="59238" y="32711"/>
                  <a:pt x="53750" y="34201"/>
                  <a:pt x="48841" y="37111"/>
                </a:cubicBezTo>
                <a:cubicBezTo>
                  <a:pt x="43932" y="40020"/>
                  <a:pt x="40022" y="43929"/>
                  <a:pt x="37112" y="48837"/>
                </a:cubicBezTo>
                <a:cubicBezTo>
                  <a:pt x="34202" y="53745"/>
                  <a:pt x="32712" y="59232"/>
                  <a:pt x="32641" y="65298"/>
                </a:cubicBezTo>
                <a:lnTo>
                  <a:pt x="32641" y="69380"/>
                </a:lnTo>
                <a:cubicBezTo>
                  <a:pt x="32729" y="72849"/>
                  <a:pt x="33925" y="75735"/>
                  <a:pt x="36230" y="78039"/>
                </a:cubicBezTo>
                <a:cubicBezTo>
                  <a:pt x="38535" y="80343"/>
                  <a:pt x="41421" y="81539"/>
                  <a:pt x="44890" y="81627"/>
                </a:cubicBezTo>
                <a:lnTo>
                  <a:pt x="73471" y="81627"/>
                </a:lnTo>
                <a:cubicBezTo>
                  <a:pt x="80409" y="81802"/>
                  <a:pt x="86182" y="84194"/>
                  <a:pt x="90792" y="88802"/>
                </a:cubicBezTo>
                <a:cubicBezTo>
                  <a:pt x="95401" y="93411"/>
                  <a:pt x="97793" y="99183"/>
                  <a:pt x="97969" y="106120"/>
                </a:cubicBezTo>
                <a:lnTo>
                  <a:pt x="97969" y="155105"/>
                </a:lnTo>
                <a:cubicBezTo>
                  <a:pt x="97793" y="162042"/>
                  <a:pt x="95401" y="167814"/>
                  <a:pt x="90792" y="172423"/>
                </a:cubicBezTo>
                <a:cubicBezTo>
                  <a:pt x="86182" y="177031"/>
                  <a:pt x="80409" y="179423"/>
                  <a:pt x="73471" y="179598"/>
                </a:cubicBezTo>
                <a:lnTo>
                  <a:pt x="24481" y="179598"/>
                </a:lnTo>
                <a:cubicBezTo>
                  <a:pt x="17548" y="179423"/>
                  <a:pt x="11778" y="177031"/>
                  <a:pt x="7172" y="172423"/>
                </a:cubicBezTo>
                <a:cubicBezTo>
                  <a:pt x="2566" y="167814"/>
                  <a:pt x="176" y="162042"/>
                  <a:pt x="0" y="155105"/>
                </a:cubicBezTo>
                <a:lnTo>
                  <a:pt x="0" y="65298"/>
                </a:lnTo>
                <a:cubicBezTo>
                  <a:pt x="140" y="53167"/>
                  <a:pt x="3119" y="42195"/>
                  <a:pt x="8936" y="32381"/>
                </a:cubicBezTo>
                <a:cubicBezTo>
                  <a:pt x="14753" y="22567"/>
                  <a:pt x="22569" y="14752"/>
                  <a:pt x="32384" y="8935"/>
                </a:cubicBezTo>
                <a:cubicBezTo>
                  <a:pt x="42198" y="3118"/>
                  <a:pt x="53172" y="140"/>
                  <a:pt x="65305" y="0"/>
                </a:cubicBezTo>
                <a:close/>
              </a:path>
            </a:pathLst>
          </a:custGeom>
          <a:solidFill>
            <a:schemeClr val="bg2">
              <a:lumMod val="95000"/>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schemeClr val="accent5"/>
              </a:solidFill>
            </a:endParaRPr>
          </a:p>
        </p:txBody>
      </p:sp>
      <p:sp>
        <p:nvSpPr>
          <p:cNvPr id="11" name="TextBox 10">
            <a:extLst>
              <a:ext uri="{FF2B5EF4-FFF2-40B4-BE49-F238E27FC236}">
                <a16:creationId xmlns:a16="http://schemas.microsoft.com/office/drawing/2014/main" id="{4289E535-EF25-E047-B169-74270111D9EF}"/>
              </a:ext>
            </a:extLst>
          </p:cNvPr>
          <p:cNvSpPr txBox="1"/>
          <p:nvPr/>
        </p:nvSpPr>
        <p:spPr>
          <a:xfrm>
            <a:off x="532009" y="7556846"/>
            <a:ext cx="8842490" cy="1815882"/>
          </a:xfrm>
          <a:prstGeom prst="rect">
            <a:avLst/>
          </a:prstGeom>
          <a:noFill/>
        </p:spPr>
        <p:txBody>
          <a:bodyPr wrap="square" rtlCol="0">
            <a:spAutoFit/>
          </a:bodyPr>
          <a:lstStyle/>
          <a:p>
            <a:pPr algn="r"/>
            <a:r>
              <a:rPr lang="ar-JO" sz="2800" b="1" i="1" dirty="0">
                <a:solidFill>
                  <a:schemeClr val="bg2"/>
                </a:solidFill>
                <a:latin typeface="Montserrat-SemiBoldItalic"/>
                <a:cs typeface="Calibri" panose="020F0502020204030204" pitchFamily="34" charset="0"/>
                <a:sym typeface="Calibri"/>
              </a:rPr>
              <a:t>"عندما يشارك فريق الإدارة العليا في مناقشة المشاركة المجتمعية والمساءلة- حتى لو كان ذلك ليوم واحد- يأخذ الناس الأمر على محمل الجد. إن مشاركة القيادة تبعث برسالة قوية مفادها أن هذا الأمر مهم، وأنه لا يوجد مكان للاختباء" </a:t>
            </a:r>
            <a:endParaRPr lang="en-US" sz="2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452369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0006BE85-A8FA-4511-813C-BF944F7B87A8}"/>
              </a:ext>
            </a:extLst>
          </p:cNvPr>
          <p:cNvSpPr txBox="1"/>
          <p:nvPr/>
        </p:nvSpPr>
        <p:spPr>
          <a:xfrm>
            <a:off x="492116" y="798175"/>
            <a:ext cx="13226209" cy="698012"/>
          </a:xfrm>
          <a:prstGeom prst="rect">
            <a:avLst/>
          </a:prstGeom>
          <a:noFill/>
        </p:spPr>
        <p:txBody>
          <a:bodyPr wrap="square" rtlCol="0">
            <a:spAutoFit/>
          </a:bodyPr>
          <a:lstStyle/>
          <a:p>
            <a:pPr>
              <a:lnSpc>
                <a:spcPct val="80000"/>
              </a:lnSpc>
            </a:pPr>
            <a:r>
              <a:rPr lang="ar-JO" sz="4800" b="1" dirty="0">
                <a:solidFill>
                  <a:schemeClr val="bg2"/>
                </a:solidFill>
                <a:latin typeface="Calibri" panose="020F0502020204030204" pitchFamily="34" charset="0"/>
                <a:ea typeface="Calibri" panose="020F0502020204030204" pitchFamily="34" charset="0"/>
                <a:cs typeface="Calibri" panose="020F0502020204030204" pitchFamily="34" charset="0"/>
              </a:rPr>
              <a:t>تأثير الاستثمار في المشاركة المجتمعية والمساءلة </a:t>
            </a:r>
            <a:endParaRPr lang="ru-RU" sz="4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26" name="Google Shape;615;p71">
            <a:extLst>
              <a:ext uri="{FF2B5EF4-FFF2-40B4-BE49-F238E27FC236}">
                <a16:creationId xmlns:a16="http://schemas.microsoft.com/office/drawing/2014/main" id="{40FE4F85-FBFF-B241-B116-C4FE6C6CAA5A}"/>
              </a:ext>
            </a:extLst>
          </p:cNvPr>
          <p:cNvSpPr txBox="1"/>
          <p:nvPr/>
        </p:nvSpPr>
        <p:spPr>
          <a:xfrm>
            <a:off x="492116" y="1993390"/>
            <a:ext cx="16358970" cy="1707094"/>
          </a:xfrm>
          <a:prstGeom prst="rect">
            <a:avLst/>
          </a:prstGeom>
          <a:noFill/>
          <a:ln>
            <a:noFill/>
          </a:ln>
        </p:spPr>
        <p:txBody>
          <a:bodyPr spcFirstLastPara="1" wrap="square" lIns="91425" tIns="45700" rIns="91425" bIns="45700" anchor="t" anchorCtr="0">
            <a:spAutoFit/>
          </a:bodyPr>
          <a:lstStyle/>
          <a:p>
            <a:pPr marL="997585" algn="just" rtl="1">
              <a:lnSpc>
                <a:spcPct val="115000"/>
              </a:lnSpc>
              <a:spcAft>
                <a:spcPts val="1000"/>
              </a:spcAft>
            </a:pPr>
            <a:r>
              <a:rPr lang="ar-JO" sz="2800" dirty="0">
                <a:latin typeface="Calibri" panose="020F0502020204030204" pitchFamily="34" charset="0"/>
                <a:ea typeface="Calibri" panose="020F0502020204030204" pitchFamily="34" charset="0"/>
                <a:cs typeface="Calibri" panose="020F0502020204030204" pitchFamily="34" charset="0"/>
              </a:rPr>
              <a:t>بين عامي 2016 و2020، قامت منطقة أفريقيا التابعة للاتحاد الدولي لجمعيات الصليب الأحمر والهلال الأحمر بزيادة عدد موظفي المشاركة المجتمعية والمساءلة  من موظف واحد إلى 14 موظفا،  بما في ذلك الموظفون المخصصون للعمليات. وفيما يلي تأثير تلك الزيادة... </a:t>
            </a:r>
            <a:endParaRPr lang="en-US" sz="2800" dirty="0">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27" name="Chart 26">
            <a:extLst>
              <a:ext uri="{FF2B5EF4-FFF2-40B4-BE49-F238E27FC236}">
                <a16:creationId xmlns:a16="http://schemas.microsoft.com/office/drawing/2014/main" id="{833FD1EC-76D5-AC43-B251-EF2C0CCC0176}"/>
              </a:ext>
            </a:extLst>
          </p:cNvPr>
          <p:cNvGraphicFramePr>
            <a:graphicFrameLocks/>
          </p:cNvGraphicFramePr>
          <p:nvPr>
            <p:extLst>
              <p:ext uri="{D42A27DB-BD31-4B8C-83A1-F6EECF244321}">
                <p14:modId xmlns:p14="http://schemas.microsoft.com/office/powerpoint/2010/main" val="2278885048"/>
              </p:ext>
            </p:extLst>
          </p:nvPr>
        </p:nvGraphicFramePr>
        <p:xfrm>
          <a:off x="492116" y="3184071"/>
          <a:ext cx="17436655" cy="6858000"/>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a:extLst>
              <a:ext uri="{FF2B5EF4-FFF2-40B4-BE49-F238E27FC236}">
                <a16:creationId xmlns:a16="http://schemas.microsoft.com/office/drawing/2014/main" id="{3F5B0E27-4C65-432B-9FC0-736ADF857100}"/>
              </a:ext>
            </a:extLst>
          </p:cNvPr>
          <p:cNvSpPr txBox="1"/>
          <p:nvPr/>
        </p:nvSpPr>
        <p:spPr>
          <a:xfrm>
            <a:off x="1143000" y="8582891"/>
            <a:ext cx="3429000" cy="923330"/>
          </a:xfrm>
          <a:prstGeom prst="rect">
            <a:avLst/>
          </a:prstGeom>
          <a:solidFill>
            <a:schemeClr val="tx2"/>
          </a:solidFill>
        </p:spPr>
        <p:txBody>
          <a:bodyPr wrap="square" rtlCol="0">
            <a:spAutoFit/>
          </a:bodyPr>
          <a:lstStyle/>
          <a:p>
            <a:pPr algn="ctr"/>
            <a:r>
              <a:rPr lang="ar-JO" sz="1800" dirty="0">
                <a:effectLst/>
                <a:latin typeface="Calibri" panose="020F0502020204030204" pitchFamily="34" charset="0"/>
                <a:ea typeface="Calibri" panose="020F0502020204030204" pitchFamily="34" charset="0"/>
                <a:cs typeface="Calibri" panose="020F0502020204030204" pitchFamily="34" charset="0"/>
              </a:rPr>
              <a:t>عدد الجمعيات الوطنية التي حصلت على دعم لإضفاء الطابع المؤسسي على المشاركة المجتمعية والمساءلة </a:t>
            </a: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A3F9A44F-95A8-0B30-77DF-2C1155C5C628}"/>
              </a:ext>
            </a:extLst>
          </p:cNvPr>
          <p:cNvSpPr txBox="1"/>
          <p:nvPr/>
        </p:nvSpPr>
        <p:spPr>
          <a:xfrm>
            <a:off x="7899400" y="8582891"/>
            <a:ext cx="3200400" cy="769441"/>
          </a:xfrm>
          <a:prstGeom prst="rect">
            <a:avLst/>
          </a:prstGeom>
          <a:solidFill>
            <a:schemeClr val="tx2"/>
          </a:solidFill>
        </p:spPr>
        <p:txBody>
          <a:bodyPr wrap="square" rtlCol="0">
            <a:spAutoFit/>
          </a:bodyPr>
          <a:lstStyle/>
          <a:p>
            <a:pPr algn="ctr"/>
            <a:r>
              <a:rPr lang="ar-JO" sz="2200" dirty="0">
                <a:effectLst/>
                <a:latin typeface="Calibri" panose="020F0502020204030204" pitchFamily="34" charset="0"/>
                <a:ea typeface="Calibri" panose="020F0502020204030204" pitchFamily="34" charset="0"/>
                <a:cs typeface="Calibri" panose="020F0502020204030204" pitchFamily="34" charset="0"/>
              </a:rPr>
              <a:t>النسبة المئوية للجمعيات الوطنية التي تطبق نظام تغذية راجعة </a:t>
            </a:r>
            <a:endParaRPr lang="en-US" sz="22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33852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sp>
        <p:nvSpPr>
          <p:cNvPr id="479" name="Google Shape;479;p3"/>
          <p:cNvSpPr txBox="1"/>
          <p:nvPr/>
        </p:nvSpPr>
        <p:spPr>
          <a:xfrm>
            <a:off x="1961498" y="4551150"/>
            <a:ext cx="14365003" cy="2259040"/>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ar-JO" sz="8800" b="1" i="0" u="none" strike="noStrike" cap="none" dirty="0">
                <a:solidFill>
                  <a:srgbClr val="F5333F"/>
                </a:solidFill>
                <a:latin typeface="Calibri" panose="020F0502020204030204" pitchFamily="34" charset="0"/>
                <a:ea typeface="Montserrat"/>
                <a:cs typeface="Calibri" panose="020F0502020204030204" pitchFamily="34" charset="0"/>
                <a:sym typeface="Montserrat"/>
              </a:rPr>
              <a:t>ما معنى المشاركة المجتمعية والمساءلة؟</a:t>
            </a:r>
            <a:endParaRPr sz="8800" b="0" i="0" u="none" strike="noStrike" cap="none" dirty="0">
              <a:solidFill>
                <a:srgbClr val="F5333F"/>
              </a:solidFill>
              <a:latin typeface="Roboto Black"/>
              <a:ea typeface="Roboto Black"/>
              <a:cs typeface="Roboto Black"/>
              <a:sym typeface="Roboto Black"/>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694"/>
        <p:cNvGrpSpPr/>
        <p:nvPr/>
      </p:nvGrpSpPr>
      <p:grpSpPr>
        <a:xfrm>
          <a:off x="0" y="0"/>
          <a:ext cx="0" cy="0"/>
          <a:chOff x="0" y="0"/>
          <a:chExt cx="0" cy="0"/>
        </a:xfrm>
      </p:grpSpPr>
      <p:sp>
        <p:nvSpPr>
          <p:cNvPr id="695" name="Google Shape;695;p24"/>
          <p:cNvSpPr txBox="1"/>
          <p:nvPr/>
        </p:nvSpPr>
        <p:spPr>
          <a:xfrm>
            <a:off x="1961498" y="4014774"/>
            <a:ext cx="14365003" cy="1175666"/>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ar-JO" sz="8800" b="1" i="0" u="none" strike="noStrike" cap="none" dirty="0">
                <a:solidFill>
                  <a:srgbClr val="F5333F"/>
                </a:solidFill>
                <a:latin typeface="Calibri" panose="020F0502020204030204" pitchFamily="34" charset="0"/>
                <a:ea typeface="Montserrat"/>
                <a:cs typeface="Calibri" panose="020F0502020204030204" pitchFamily="34" charset="0"/>
                <a:sym typeface="Montserrat"/>
              </a:rPr>
              <a:t>مناقشة </a:t>
            </a:r>
            <a:endParaRPr sz="8800" b="0" i="0" u="none" strike="noStrike" cap="none" dirty="0">
              <a:solidFill>
                <a:srgbClr val="F5333F"/>
              </a:solidFill>
              <a:latin typeface="Roboto Black"/>
              <a:ea typeface="Roboto Black"/>
              <a:cs typeface="Roboto Black"/>
              <a:sym typeface="Roboto Black"/>
            </a:endParaRPr>
          </a:p>
        </p:txBody>
      </p:sp>
    </p:spTree>
    <p:extLst>
      <p:ext uri="{BB962C8B-B14F-4D97-AF65-F5344CB8AC3E}">
        <p14:creationId xmlns:p14="http://schemas.microsoft.com/office/powerpoint/2010/main" val="84900082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93"/>
        <p:cNvGrpSpPr/>
        <p:nvPr/>
      </p:nvGrpSpPr>
      <p:grpSpPr>
        <a:xfrm>
          <a:off x="0" y="0"/>
          <a:ext cx="0" cy="0"/>
          <a:chOff x="0" y="0"/>
          <a:chExt cx="0" cy="0"/>
        </a:xfrm>
      </p:grpSpPr>
      <p:sp>
        <p:nvSpPr>
          <p:cNvPr id="594" name="Google Shape;594;p19"/>
          <p:cNvSpPr txBox="1"/>
          <p:nvPr/>
        </p:nvSpPr>
        <p:spPr>
          <a:xfrm>
            <a:off x="3022089" y="1748676"/>
            <a:ext cx="14505409" cy="1983323"/>
          </a:xfrm>
          <a:prstGeom prst="rect">
            <a:avLst/>
          </a:prstGeom>
          <a:noFill/>
          <a:ln>
            <a:noFill/>
          </a:ln>
        </p:spPr>
        <p:txBody>
          <a:bodyPr spcFirstLastPara="1" wrap="square" lIns="91425" tIns="45700" rIns="91425" bIns="45700" anchor="t" anchorCtr="0">
            <a:spAutoFit/>
          </a:bodyPr>
          <a:lstStyle/>
          <a:p>
            <a:pPr marL="0" marR="0" lvl="0" indent="0" algn="r" rtl="0">
              <a:lnSpc>
                <a:spcPct val="128332"/>
              </a:lnSpc>
              <a:spcBef>
                <a:spcPts val="0"/>
              </a:spcBef>
              <a:spcAft>
                <a:spcPts val="0"/>
              </a:spcAft>
              <a:buClr>
                <a:srgbClr val="000000"/>
              </a:buClr>
              <a:buSzPts val="4800"/>
              <a:buFont typeface="Arial"/>
              <a:buNone/>
            </a:pPr>
            <a:r>
              <a:rPr lang="ar-JO" sz="4800" b="1" i="0" u="none" strike="noStrike" cap="none" dirty="0">
                <a:solidFill>
                  <a:schemeClr val="dk2"/>
                </a:solidFill>
                <a:latin typeface="Calibri" panose="020F0502020204030204" pitchFamily="34" charset="0"/>
                <a:ea typeface="Montserrat"/>
                <a:cs typeface="Calibri" panose="020F0502020204030204" pitchFamily="34" charset="0"/>
                <a:sym typeface="Montserrat"/>
              </a:rPr>
              <a:t>مناقشة جماعية </a:t>
            </a:r>
          </a:p>
          <a:p>
            <a:pPr marL="0" marR="0" lvl="0" indent="0" algn="r" rtl="0">
              <a:lnSpc>
                <a:spcPct val="128332"/>
              </a:lnSpc>
              <a:spcBef>
                <a:spcPts val="0"/>
              </a:spcBef>
              <a:spcAft>
                <a:spcPts val="0"/>
              </a:spcAft>
              <a:buClr>
                <a:srgbClr val="000000"/>
              </a:buClr>
              <a:buSzPts val="4800"/>
              <a:buFont typeface="Arial"/>
              <a:buNone/>
            </a:pPr>
            <a:r>
              <a:rPr lang="ar-JO" sz="4800" b="1" dirty="0">
                <a:solidFill>
                  <a:schemeClr val="dk2"/>
                </a:solidFill>
                <a:latin typeface="Calibri" panose="020F0502020204030204" pitchFamily="34" charset="0"/>
                <a:cs typeface="Calibri" panose="020F0502020204030204" pitchFamily="34" charset="0"/>
                <a:sym typeface="Montserrat"/>
              </a:rPr>
              <a:t>تعزيز المساءلة في مؤسستك </a:t>
            </a:r>
            <a:endParaRPr sz="1200" b="0" i="0" u="none" strike="noStrike" cap="none" dirty="0">
              <a:solidFill>
                <a:srgbClr val="000000"/>
              </a:solidFill>
              <a:latin typeface="Calibri" panose="020F0502020204030204" pitchFamily="34" charset="0"/>
              <a:cs typeface="Calibri" panose="020F0502020204030204" pitchFamily="34" charset="0"/>
              <a:sym typeface="Arial"/>
            </a:endParaRPr>
          </a:p>
        </p:txBody>
      </p:sp>
      <p:grpSp>
        <p:nvGrpSpPr>
          <p:cNvPr id="595" name="Google Shape;595;p19"/>
          <p:cNvGrpSpPr/>
          <p:nvPr/>
        </p:nvGrpSpPr>
        <p:grpSpPr>
          <a:xfrm>
            <a:off x="0" y="1139734"/>
            <a:ext cx="3253990" cy="2932801"/>
            <a:chOff x="9331835" y="263026"/>
            <a:chExt cx="4363366" cy="4363366"/>
          </a:xfrm>
        </p:grpSpPr>
        <p:sp>
          <p:nvSpPr>
            <p:cNvPr id="596" name="Google Shape;596;p19"/>
            <p:cNvSpPr/>
            <p:nvPr/>
          </p:nvSpPr>
          <p:spPr>
            <a:xfrm>
              <a:off x="10012964" y="944155"/>
              <a:ext cx="3001108" cy="3001108"/>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597" name="Google Shape;597;p19"/>
            <p:cNvPicPr preferRelativeResize="0"/>
            <p:nvPr/>
          </p:nvPicPr>
          <p:blipFill rotWithShape="1">
            <a:blip r:embed="rId3">
              <a:alphaModFix/>
            </a:blip>
            <a:srcRect/>
            <a:stretch/>
          </p:blipFill>
          <p:spPr>
            <a:xfrm>
              <a:off x="9331835" y="263026"/>
              <a:ext cx="4363366" cy="4363366"/>
            </a:xfrm>
            <a:prstGeom prst="rect">
              <a:avLst/>
            </a:prstGeom>
            <a:noFill/>
            <a:ln>
              <a:noFill/>
            </a:ln>
          </p:spPr>
        </p:pic>
      </p:grpSp>
      <p:sp>
        <p:nvSpPr>
          <p:cNvPr id="598" name="Google Shape;598;p19"/>
          <p:cNvSpPr txBox="1"/>
          <p:nvPr/>
        </p:nvSpPr>
        <p:spPr>
          <a:xfrm>
            <a:off x="2746036" y="4406194"/>
            <a:ext cx="13671027" cy="2175940"/>
          </a:xfrm>
          <a:prstGeom prst="rect">
            <a:avLst/>
          </a:prstGeom>
          <a:noFill/>
          <a:ln>
            <a:noFill/>
          </a:ln>
        </p:spPr>
        <p:txBody>
          <a:bodyPr spcFirstLastPara="1" wrap="square" lIns="91425" tIns="45700" rIns="91425" bIns="45700" anchor="t" anchorCtr="0">
            <a:spAutoFit/>
          </a:bodyPr>
          <a:lstStyle/>
          <a:p>
            <a:pPr marL="342900" lvl="0" indent="-342900" algn="r" rtl="1">
              <a:lnSpc>
                <a:spcPct val="115000"/>
              </a:lnSpc>
              <a:spcAft>
                <a:spcPts val="1000"/>
              </a:spcAft>
              <a:buFont typeface="+mj-lt"/>
              <a:buAutoNum type="arabicPeriod"/>
            </a:pPr>
            <a:r>
              <a:rPr lang="ar-JO" sz="3200" dirty="0">
                <a:latin typeface="Calibri"/>
                <a:ea typeface="Calibri"/>
                <a:cs typeface="Calibri" panose="020F0502020204030204" pitchFamily="34" charset="0"/>
              </a:rPr>
              <a:t>ما العوائق التي تواجهها منظمتنا في تعزيز المساءلة؟</a:t>
            </a:r>
            <a:endParaRPr lang="en-US" sz="3200" dirty="0">
              <a:latin typeface="Calibri"/>
              <a:ea typeface="Calibri"/>
              <a:cs typeface="Calibri" panose="020F0502020204030204" pitchFamily="34" charset="0"/>
            </a:endParaRPr>
          </a:p>
          <a:p>
            <a:pPr marL="342900" lvl="0" indent="-342900" algn="r" rtl="1">
              <a:lnSpc>
                <a:spcPct val="115000"/>
              </a:lnSpc>
              <a:spcAft>
                <a:spcPts val="1000"/>
              </a:spcAft>
              <a:buFont typeface="+mj-lt"/>
              <a:buAutoNum type="arabicPeriod"/>
            </a:pPr>
            <a:r>
              <a:rPr lang="ar-JO" sz="3200" dirty="0">
                <a:latin typeface="Calibri"/>
                <a:ea typeface="Calibri"/>
                <a:cs typeface="Calibri" panose="020F0502020204030204" pitchFamily="34" charset="0"/>
              </a:rPr>
              <a:t>ماذا ينبغي أن نفعل للتغلب على تلك العقبات؟</a:t>
            </a:r>
            <a:endParaRPr lang="en-US" sz="3200" dirty="0">
              <a:latin typeface="Calibri"/>
              <a:ea typeface="Calibri"/>
              <a:cs typeface="Calibri" panose="020F0502020204030204" pitchFamily="34" charset="0"/>
            </a:endParaRPr>
          </a:p>
          <a:p>
            <a:pPr marL="342900" lvl="0" indent="-342900" algn="r" rtl="1">
              <a:lnSpc>
                <a:spcPct val="115000"/>
              </a:lnSpc>
              <a:spcAft>
                <a:spcPts val="1000"/>
              </a:spcAft>
              <a:buFont typeface="+mj-lt"/>
              <a:buAutoNum type="arabicPeriod"/>
            </a:pPr>
            <a:r>
              <a:rPr lang="ar-JO" sz="3200" dirty="0">
                <a:latin typeface="Calibri"/>
                <a:ea typeface="Calibri"/>
                <a:cs typeface="Calibri" panose="020F0502020204030204" pitchFamily="34" charset="0"/>
              </a:rPr>
              <a:t>ما  دور القيادات في تعزيز هذه العملية؟ من الجهات الأخرى التي ينبغي إشراكها؟</a:t>
            </a:r>
            <a:endParaRPr lang="en-US" sz="3200" dirty="0">
              <a:latin typeface="Calibri"/>
              <a:ea typeface="Calibri"/>
              <a:cs typeface="Calibri" panose="020F0502020204030204"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694"/>
        <p:cNvGrpSpPr/>
        <p:nvPr/>
      </p:nvGrpSpPr>
      <p:grpSpPr>
        <a:xfrm>
          <a:off x="0" y="0"/>
          <a:ext cx="0" cy="0"/>
          <a:chOff x="0" y="0"/>
          <a:chExt cx="0" cy="0"/>
        </a:xfrm>
      </p:grpSpPr>
      <p:sp>
        <p:nvSpPr>
          <p:cNvPr id="3" name="TextBox 2">
            <a:extLst>
              <a:ext uri="{FF2B5EF4-FFF2-40B4-BE49-F238E27FC236}">
                <a16:creationId xmlns:a16="http://schemas.microsoft.com/office/drawing/2014/main" id="{51969F9F-46CB-974F-8CB6-5BB254D38E32}"/>
              </a:ext>
            </a:extLst>
          </p:cNvPr>
          <p:cNvSpPr txBox="1"/>
          <p:nvPr/>
        </p:nvSpPr>
        <p:spPr>
          <a:xfrm>
            <a:off x="1961498" y="1346946"/>
            <a:ext cx="14365003" cy="1186287"/>
          </a:xfrm>
          <a:prstGeom prst="rect">
            <a:avLst/>
          </a:prstGeom>
          <a:noFill/>
        </p:spPr>
        <p:txBody>
          <a:bodyPr wrap="square" rtlCol="0">
            <a:spAutoFit/>
          </a:bodyPr>
          <a:lstStyle/>
          <a:p>
            <a:pPr marL="0" marR="0" lvl="0" indent="0" algn="ctr" defTabSz="914400" rtl="0" eaLnBrk="0" fontAlgn="base" latinLnBrk="0" hangingPunct="0">
              <a:lnSpc>
                <a:spcPct val="80000"/>
              </a:lnSpc>
              <a:spcBef>
                <a:spcPct val="0"/>
              </a:spcBef>
              <a:spcAft>
                <a:spcPct val="0"/>
              </a:spcAft>
              <a:buClrTx/>
              <a:buSzTx/>
              <a:buFontTx/>
              <a:buNone/>
              <a:tabLst/>
              <a:defRPr/>
            </a:pPr>
            <a:r>
              <a:rPr kumimoji="0" lang="ar-JO" sz="8800" b="1" i="0" u="none" strike="noStrike" kern="1200" cap="none" spc="0" normalizeH="0" baseline="0" noProof="0" dirty="0">
                <a:ln>
                  <a:noFill/>
                </a:ln>
                <a:solidFill>
                  <a:srgbClr val="F5333F"/>
                </a:solidFill>
                <a:effectLst/>
                <a:uLnTx/>
                <a:uFillTx/>
                <a:latin typeface="Calibri" panose="020F0502020204030204" pitchFamily="34" charset="0"/>
                <a:ea typeface="Roboto Black" panose="02000000000000000000" pitchFamily="2" charset="0"/>
                <a:cs typeface="Open Sans Light" panose="020B0306030504020204" pitchFamily="34" charset="0"/>
              </a:rPr>
              <a:t>أفكار</a:t>
            </a:r>
            <a:r>
              <a:rPr kumimoji="0" lang="ar-JO" sz="8800" b="1" i="0" u="none" strike="noStrike" kern="1200" cap="none" spc="0" normalizeH="0" noProof="0" dirty="0">
                <a:ln>
                  <a:noFill/>
                </a:ln>
                <a:solidFill>
                  <a:srgbClr val="F5333F"/>
                </a:solidFill>
                <a:effectLst/>
                <a:uLnTx/>
                <a:uFillTx/>
                <a:latin typeface="Calibri" panose="020F0502020204030204" pitchFamily="34" charset="0"/>
                <a:ea typeface="Roboto Black" panose="02000000000000000000" pitchFamily="2" charset="0"/>
                <a:cs typeface="Open Sans Light" panose="020B0306030504020204" pitchFamily="34" charset="0"/>
              </a:rPr>
              <a:t> ختامية</a:t>
            </a:r>
            <a:endParaRPr kumimoji="0" lang="ru-RU" sz="8800" b="0" i="0" u="none" strike="noStrike" kern="1200" cap="none" spc="0" normalizeH="0" baseline="0" noProof="0" dirty="0">
              <a:ln>
                <a:noFill/>
              </a:ln>
              <a:solidFill>
                <a:srgbClr val="F5333F"/>
              </a:solidFill>
              <a:effectLst/>
              <a:uLnTx/>
              <a:uFillTx/>
              <a:latin typeface="Roboto Black" panose="02000000000000000000" pitchFamily="2" charset="0"/>
              <a:ea typeface="Roboto Black" panose="02000000000000000000" pitchFamily="2" charset="0"/>
              <a:cs typeface="Open Sans Light" panose="020B0306030504020204" pitchFamily="34" charset="0"/>
            </a:endParaRPr>
          </a:p>
        </p:txBody>
      </p:sp>
      <p:sp>
        <p:nvSpPr>
          <p:cNvPr id="4" name="TextBox 3">
            <a:extLst>
              <a:ext uri="{FF2B5EF4-FFF2-40B4-BE49-F238E27FC236}">
                <a16:creationId xmlns:a16="http://schemas.microsoft.com/office/drawing/2014/main" id="{91648F90-BBB5-D048-A5F3-9A249021CA2A}"/>
              </a:ext>
            </a:extLst>
          </p:cNvPr>
          <p:cNvSpPr txBox="1"/>
          <p:nvPr/>
        </p:nvSpPr>
        <p:spPr>
          <a:xfrm>
            <a:off x="692742" y="3348187"/>
            <a:ext cx="17212486" cy="6324808"/>
          </a:xfrm>
          <a:prstGeom prst="rect">
            <a:avLst/>
          </a:prstGeom>
          <a:noFill/>
        </p:spPr>
        <p:txBody>
          <a:bodyPr wrap="square" numCol="3" rtlCol="0">
            <a:spAutoFit/>
          </a:bodyPr>
          <a:lstStyle/>
          <a:p>
            <a:pPr marL="891659" marR="0" lvl="0" indent="-685891" algn="r" defTabSz="914400" rtl="1" eaLnBrk="0" fontAlgn="base" latinLnBrk="0" hangingPunct="0">
              <a:lnSpc>
                <a:spcPct val="100000"/>
              </a:lnSpc>
              <a:spcBef>
                <a:spcPct val="0"/>
              </a:spcBef>
              <a:spcAft>
                <a:spcPts val="2700"/>
              </a:spcAft>
              <a:buClrTx/>
              <a:buSzTx/>
              <a:buFont typeface="+mj-lt"/>
              <a:buAutoNum type="arabicPeriod"/>
              <a:tabLst/>
              <a:defRPr/>
            </a:pPr>
            <a:r>
              <a:rPr kumimoji="0" lang="en-US" sz="3200" b="1" i="0" u="none" strike="noStrike" kern="1200" cap="none" spc="0" normalizeH="0" baseline="0" noProof="0" dirty="0">
                <a:ln>
                  <a:noFill/>
                </a:ln>
                <a:solidFill>
                  <a:srgbClr val="F5333F"/>
                </a:solidFill>
                <a:effectLst/>
                <a:uLnTx/>
                <a:uFillTx/>
                <a:latin typeface="Open Sans" panose="020B0606030504020204" pitchFamily="34" charset="0"/>
                <a:ea typeface="Open Sans" panose="020B0606030504020204" pitchFamily="34" charset="0"/>
                <a:cs typeface="Open Sans" panose="020B0606030504020204" pitchFamily="34" charset="0"/>
              </a:rPr>
              <a:t>Community engagement and accountability needs investment to move forward.</a:t>
            </a:r>
          </a:p>
          <a:p>
            <a:pPr marL="893385" marR="0" lvl="1" indent="0" algn="r" defTabSz="914400" rtl="1" eaLnBrk="0" fontAlgn="base" latinLnBrk="0" hangingPunct="0">
              <a:lnSpc>
                <a:spcPct val="100000"/>
              </a:lnSpc>
              <a:spcBef>
                <a:spcPct val="0"/>
              </a:spcBef>
              <a:spcAft>
                <a:spcPts val="270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Institutionalizing CEA in our ways of working will not happen without people and funding. </a:t>
            </a:r>
          </a:p>
          <a:p>
            <a:pPr marL="893385" marR="0" lvl="1" indent="0" algn="r" defTabSz="914400" rtl="1" eaLnBrk="0" fontAlgn="base" latinLnBrk="0" hangingPunct="0">
              <a:lnSpc>
                <a:spcPct val="100000"/>
              </a:lnSpc>
              <a:spcBef>
                <a:spcPct val="0"/>
              </a:spcBef>
              <a:spcAft>
                <a:spcPts val="2700"/>
              </a:spcAft>
              <a:buClrTx/>
              <a:buSzTx/>
              <a:buFontTx/>
              <a:buNone/>
              <a:tabLst/>
              <a:defRPr/>
            </a:pPr>
            <a:endParaRPr kumimoji="0" lang="en-US" sz="2400" b="1" i="0" u="none" strike="noStrike" kern="120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893385" marR="0" lvl="1" indent="0" algn="r" defTabSz="914400" rtl="1" eaLnBrk="0" fontAlgn="base" latinLnBrk="0" hangingPunct="0">
              <a:lnSpc>
                <a:spcPct val="100000"/>
              </a:lnSpc>
              <a:spcBef>
                <a:spcPct val="0"/>
              </a:spcBef>
              <a:spcAft>
                <a:spcPts val="2700"/>
              </a:spcAft>
              <a:buClrTx/>
              <a:buSzTx/>
              <a:buFontTx/>
              <a:buNone/>
              <a:tabLst/>
              <a:defRPr/>
            </a:pPr>
            <a:endParaRPr kumimoji="0" lang="en-US" sz="2400" b="1" i="0" u="none" strike="noStrike" kern="120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891659" marR="0" lvl="0" indent="-685891" algn="r" defTabSz="914400" rtl="1" eaLnBrk="0" fontAlgn="base" latinLnBrk="0" hangingPunct="0">
              <a:lnSpc>
                <a:spcPct val="100000"/>
              </a:lnSpc>
              <a:spcBef>
                <a:spcPct val="0"/>
              </a:spcBef>
              <a:spcAft>
                <a:spcPts val="2700"/>
              </a:spcAft>
              <a:buClrTx/>
              <a:buSzTx/>
              <a:buFont typeface="+mj-lt"/>
              <a:buAutoNum type="arabicPeriod"/>
              <a:tabLst/>
              <a:defRPr/>
            </a:pPr>
            <a:r>
              <a:rPr kumimoji="0" lang="en-US" sz="3200" b="1" i="0" u="none" strike="noStrike" kern="1200" cap="none" spc="0" normalizeH="0" baseline="0" noProof="0" dirty="0">
                <a:ln>
                  <a:noFill/>
                </a:ln>
                <a:solidFill>
                  <a:srgbClr val="F5333F"/>
                </a:solidFill>
                <a:effectLst/>
                <a:uLnTx/>
                <a:uFillTx/>
                <a:latin typeface="Open Sans" panose="020B0606030504020204" pitchFamily="34" charset="0"/>
                <a:ea typeface="Open Sans" panose="020B0606030504020204" pitchFamily="34" charset="0"/>
                <a:cs typeface="Open Sans" panose="020B0606030504020204" pitchFamily="34" charset="0"/>
              </a:rPr>
              <a:t>Community engagement and accountability improves the quality and impact of our work.</a:t>
            </a:r>
            <a:endParaRPr kumimoji="0" lang="en-US" sz="2400" b="1" i="0" u="none" strike="noStrike" kern="120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893385" marR="0" lvl="1" indent="0" defTabSz="914400" rtl="0" eaLnBrk="0" fontAlgn="base" latinLnBrk="0" hangingPunct="0">
              <a:lnSpc>
                <a:spcPct val="100000"/>
              </a:lnSpc>
              <a:spcBef>
                <a:spcPct val="0"/>
              </a:spcBef>
              <a:spcAft>
                <a:spcPts val="270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CEA is a cost-effective investment that makes our work more efficient, effective, </a:t>
            </a:r>
            <a:r>
              <a:rPr kumimoji="0" lang="en-GB" sz="2400" b="1" i="0" u="none" strike="noStrike" kern="120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sustainable, and safer.</a:t>
            </a:r>
          </a:p>
          <a:p>
            <a:pPr marL="893385" marR="0" lvl="1" indent="0" defTabSz="914400" rtl="0" eaLnBrk="0" fontAlgn="base" latinLnBrk="0" hangingPunct="0">
              <a:lnSpc>
                <a:spcPct val="100000"/>
              </a:lnSpc>
              <a:spcBef>
                <a:spcPct val="0"/>
              </a:spcBef>
              <a:spcAft>
                <a:spcPts val="2700"/>
              </a:spcAft>
              <a:buClrTx/>
              <a:buSzTx/>
              <a:buFontTx/>
              <a:buNone/>
              <a:tabLst/>
              <a:defRPr/>
            </a:pPr>
            <a:endParaRPr kumimoji="0" lang="en-GB" sz="2400" b="1" i="0" u="none" strike="noStrike" kern="120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893385" marR="0" lvl="1" indent="0" defTabSz="914400" rtl="0" eaLnBrk="0" fontAlgn="base" latinLnBrk="0" hangingPunct="0">
              <a:lnSpc>
                <a:spcPct val="100000"/>
              </a:lnSpc>
              <a:spcBef>
                <a:spcPct val="0"/>
              </a:spcBef>
              <a:spcAft>
                <a:spcPts val="2700"/>
              </a:spcAft>
              <a:buClrTx/>
              <a:buSzTx/>
              <a:buFontTx/>
              <a:buNone/>
              <a:tabLst/>
              <a:defRPr/>
            </a:pPr>
            <a:endParaRPr kumimoji="0" lang="en-GB" sz="2400" b="1" i="0" u="none" strike="noStrike" kern="120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891659" marR="0" lvl="0" indent="-685891" defTabSz="914400" rtl="0" eaLnBrk="0" fontAlgn="base" latinLnBrk="0" hangingPunct="0">
              <a:lnSpc>
                <a:spcPct val="100000"/>
              </a:lnSpc>
              <a:spcBef>
                <a:spcPct val="0"/>
              </a:spcBef>
              <a:spcAft>
                <a:spcPts val="2700"/>
              </a:spcAft>
              <a:buClrTx/>
              <a:buSzTx/>
              <a:buFont typeface="+mj-lt"/>
              <a:buAutoNum type="arabicPeriod"/>
              <a:tabLst/>
              <a:defRPr/>
            </a:pPr>
            <a:r>
              <a:rPr kumimoji="0" lang="en-US" sz="3200" b="1" i="0" u="none" strike="noStrike" kern="1200" cap="none" spc="0" normalizeH="0" baseline="0" noProof="0" dirty="0">
                <a:ln>
                  <a:noFill/>
                </a:ln>
                <a:solidFill>
                  <a:srgbClr val="F5333F"/>
                </a:solidFill>
                <a:effectLst/>
                <a:uLnTx/>
                <a:uFillTx/>
                <a:latin typeface="Open Sans" panose="020B0606030504020204" pitchFamily="34" charset="0"/>
                <a:ea typeface="Open Sans" panose="020B0606030504020204" pitchFamily="34" charset="0"/>
                <a:cs typeface="Open Sans" panose="020B0606030504020204" pitchFamily="34" charset="0"/>
              </a:rPr>
              <a:t>Strengthening community engagement and accountability is everyone’s responsibility.</a:t>
            </a:r>
            <a:r>
              <a:rPr kumimoji="0" lang="en-US" sz="3200" b="1" i="0" u="none" strike="noStrike" kern="120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 </a:t>
            </a:r>
          </a:p>
          <a:p>
            <a:pPr marL="893385" marR="0" lvl="1" indent="0" defTabSz="914400" rtl="0" eaLnBrk="0" fontAlgn="base" latinLnBrk="0" hangingPunct="0">
              <a:lnSpc>
                <a:spcPct val="100000"/>
              </a:lnSpc>
              <a:spcBef>
                <a:spcPct val="0"/>
              </a:spcBef>
              <a:spcAft>
                <a:spcPts val="2700"/>
              </a:spcAft>
              <a:buClrTx/>
              <a:buSzTx/>
              <a:buFontTx/>
              <a:buNone/>
              <a:tabLst/>
              <a:defRPr/>
            </a:pPr>
            <a:r>
              <a:rPr kumimoji="0" lang="en-GB" sz="2400" b="1" i="0" u="none" strike="noStrike" kern="120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Every member of the Movement must take responsibility for strengthening our accountability. </a:t>
            </a:r>
          </a:p>
          <a:p>
            <a:pPr marL="0" marR="0" lvl="0" indent="0" defTabSz="914400" rtl="0" eaLnBrk="0" fontAlgn="base" latinLnBrk="0" hangingPunct="0">
              <a:lnSpc>
                <a:spcPct val="100000"/>
              </a:lnSpc>
              <a:spcBef>
                <a:spcPct val="0"/>
              </a:spcBef>
              <a:spcAft>
                <a:spcPct val="0"/>
              </a:spcAft>
              <a:buClr>
                <a:srgbClr val="F5333F"/>
              </a:buClr>
              <a:buSzTx/>
              <a:buFontTx/>
              <a:buNone/>
              <a:tabLst/>
              <a:defRPr/>
            </a:pPr>
            <a:endParaRPr kumimoji="0" lang="en-US" sz="2400" b="1" i="0" u="none" strike="noStrike" kern="120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 name="Rectangle 1">
            <a:extLst>
              <a:ext uri="{FF2B5EF4-FFF2-40B4-BE49-F238E27FC236}">
                <a16:creationId xmlns:a16="http://schemas.microsoft.com/office/drawing/2014/main" id="{4608B2F5-907C-8C15-A835-606894BFFBFC}"/>
              </a:ext>
            </a:extLst>
          </p:cNvPr>
          <p:cNvSpPr/>
          <p:nvPr/>
        </p:nvSpPr>
        <p:spPr>
          <a:xfrm>
            <a:off x="1270000" y="3324375"/>
            <a:ext cx="4953000" cy="262508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marR="0" lvl="0" indent="-342900" algn="r" rtl="1">
              <a:lnSpc>
                <a:spcPct val="115000"/>
              </a:lnSpc>
              <a:spcBef>
                <a:spcPts val="0"/>
              </a:spcBef>
              <a:spcAft>
                <a:spcPts val="1000"/>
              </a:spcAft>
              <a:buClr>
                <a:srgbClr val="FF0000"/>
              </a:buClr>
              <a:buFont typeface="+mj-lt"/>
              <a:buAutoNum type="arabicPeriod"/>
            </a:pPr>
            <a:r>
              <a:rPr lang="ar-JO" sz="3300" dirty="0">
                <a:solidFill>
                  <a:schemeClr val="accent4"/>
                </a:solidFill>
                <a:effectLst/>
                <a:latin typeface="Calibri" panose="020F0502020204030204" pitchFamily="34" charset="0"/>
                <a:ea typeface="Calibri" panose="020F0502020204030204" pitchFamily="34" charset="0"/>
                <a:cs typeface="Calibri" panose="020F0502020204030204" pitchFamily="34" charset="0"/>
              </a:rPr>
              <a:t>يلزم الاستثمار في المشاركة المجتمعية والمساءلة لإحراز تقدم </a:t>
            </a:r>
            <a:endParaRPr lang="en-US" sz="3300" dirty="0">
              <a:solidFill>
                <a:schemeClr val="accent4"/>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D610E8CD-959A-E5FA-7CFE-0FB2CC9DF803}"/>
              </a:ext>
            </a:extLst>
          </p:cNvPr>
          <p:cNvSpPr/>
          <p:nvPr/>
        </p:nvSpPr>
        <p:spPr>
          <a:xfrm>
            <a:off x="1270000" y="5949456"/>
            <a:ext cx="4953000" cy="2051544"/>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457200" marR="0" algn="r" rtl="1">
              <a:lnSpc>
                <a:spcPct val="115000"/>
              </a:lnSpc>
              <a:spcBef>
                <a:spcPts val="0"/>
              </a:spcBef>
              <a:spcAft>
                <a:spcPts val="1000"/>
              </a:spcAft>
            </a:pPr>
            <a:r>
              <a:rPr lang="ar-JO" sz="3300" dirty="0">
                <a:solidFill>
                  <a:schemeClr val="tx2"/>
                </a:solidFill>
                <a:effectLst/>
                <a:latin typeface="Calibri" panose="020F0502020204030204" pitchFamily="34" charset="0"/>
                <a:ea typeface="Calibri" panose="020F0502020204030204" pitchFamily="34" charset="0"/>
                <a:cs typeface="Calibri" panose="020F0502020204030204" pitchFamily="34" charset="0"/>
              </a:rPr>
              <a:t>لن يُضفى الطابع المؤسسي على المشاركة المجتمعية والمساءلة  في أساليب عملنا دون وجود الأشخاص والتمويل</a:t>
            </a:r>
            <a:endParaRPr lang="en-US" sz="3300" dirty="0">
              <a:solidFill>
                <a:schemeClr val="tx2"/>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6" name="Rectangle 5">
            <a:extLst>
              <a:ext uri="{FF2B5EF4-FFF2-40B4-BE49-F238E27FC236}">
                <a16:creationId xmlns:a16="http://schemas.microsoft.com/office/drawing/2014/main" id="{5D147910-49C0-4D01-747A-670E7CF188DF}"/>
              </a:ext>
            </a:extLst>
          </p:cNvPr>
          <p:cNvSpPr/>
          <p:nvPr/>
        </p:nvSpPr>
        <p:spPr>
          <a:xfrm>
            <a:off x="6800258" y="3336281"/>
            <a:ext cx="4648200" cy="29972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R="0" lvl="0" algn="r" rtl="1">
              <a:lnSpc>
                <a:spcPct val="115000"/>
              </a:lnSpc>
              <a:spcBef>
                <a:spcPts val="0"/>
              </a:spcBef>
              <a:spcAft>
                <a:spcPts val="1000"/>
              </a:spcAft>
              <a:buClr>
                <a:srgbClr val="FF0000"/>
              </a:buClr>
            </a:pPr>
            <a:r>
              <a:rPr lang="ar-JO" sz="3300" dirty="0">
                <a:solidFill>
                  <a:schemeClr val="accent3"/>
                </a:solidFill>
                <a:effectLst/>
                <a:latin typeface="Calibri" panose="020F0502020204030204" pitchFamily="34" charset="0"/>
                <a:ea typeface="Calibri" panose="020F0502020204030204" pitchFamily="34" charset="0"/>
                <a:cs typeface="Calibri" panose="020F0502020204030204" pitchFamily="34" charset="0"/>
              </a:rPr>
              <a:t>2. تعمل المشاركة المجتمعية والمساءلة على تحسين جودة عملنا وتأثيره.</a:t>
            </a:r>
            <a:endParaRPr lang="en-US" sz="3300" dirty="0">
              <a:solidFill>
                <a:schemeClr val="accent3"/>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941690FE-13CD-4729-F537-DBB69D01ABB4}"/>
              </a:ext>
            </a:extLst>
          </p:cNvPr>
          <p:cNvSpPr/>
          <p:nvPr/>
        </p:nvSpPr>
        <p:spPr>
          <a:xfrm>
            <a:off x="7010400" y="5949456"/>
            <a:ext cx="5257800" cy="2661144"/>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457200" marR="0" algn="r" rtl="1">
              <a:lnSpc>
                <a:spcPct val="115000"/>
              </a:lnSpc>
              <a:spcBef>
                <a:spcPts val="0"/>
              </a:spcBef>
              <a:spcAft>
                <a:spcPts val="1000"/>
              </a:spcAft>
            </a:pPr>
            <a:r>
              <a:rPr lang="ar-JO" sz="3300" dirty="0">
                <a:solidFill>
                  <a:schemeClr val="tx2"/>
                </a:solidFill>
                <a:effectLst/>
                <a:latin typeface="Calibri" panose="020F0502020204030204" pitchFamily="34" charset="0"/>
                <a:ea typeface="Calibri" panose="020F0502020204030204" pitchFamily="34" charset="0"/>
                <a:cs typeface="Calibri" panose="020F0502020204030204" pitchFamily="34" charset="0"/>
              </a:rPr>
              <a:t>تُعد المشاركة المجتمعية والمساءلة استثمارا فعالا من حيث التكلفة يجعل عملنا أكثر كفاءة وفعالية واستدامة وأمانًا.</a:t>
            </a:r>
            <a:endParaRPr lang="en-US" sz="3300" dirty="0">
              <a:solidFill>
                <a:schemeClr val="tx2"/>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F392B8E5-3F2E-5B8D-2B5B-C04A52AC15A1}"/>
              </a:ext>
            </a:extLst>
          </p:cNvPr>
          <p:cNvSpPr/>
          <p:nvPr/>
        </p:nvSpPr>
        <p:spPr>
          <a:xfrm>
            <a:off x="12235858" y="3336281"/>
            <a:ext cx="4426542" cy="29972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R="0" lvl="0" algn="r" rtl="1">
              <a:lnSpc>
                <a:spcPct val="115000"/>
              </a:lnSpc>
              <a:spcBef>
                <a:spcPts val="0"/>
              </a:spcBef>
              <a:spcAft>
                <a:spcPts val="1000"/>
              </a:spcAft>
            </a:pPr>
            <a:r>
              <a:rPr lang="ar-JO" sz="3300" dirty="0">
                <a:solidFill>
                  <a:schemeClr val="accent3"/>
                </a:solidFill>
                <a:effectLst/>
                <a:latin typeface="Calibri" panose="020F0502020204030204" pitchFamily="34" charset="0"/>
                <a:ea typeface="Calibri" panose="020F0502020204030204" pitchFamily="34" charset="0"/>
                <a:cs typeface="Calibri" panose="020F0502020204030204" pitchFamily="34" charset="0"/>
              </a:rPr>
              <a:t>3. إن تعزيز المشاركة المجتمعية والمساءلة مسؤولية الجميع.</a:t>
            </a:r>
            <a:endParaRPr lang="en-US" sz="3300" dirty="0">
              <a:solidFill>
                <a:schemeClr val="accent3"/>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71D4015A-9255-1527-12D1-01FE82F5D6A7}"/>
              </a:ext>
            </a:extLst>
          </p:cNvPr>
          <p:cNvSpPr/>
          <p:nvPr/>
        </p:nvSpPr>
        <p:spPr>
          <a:xfrm>
            <a:off x="11448458" y="3336281"/>
            <a:ext cx="577258" cy="57531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10" name="TextBox 9">
            <a:extLst>
              <a:ext uri="{FF2B5EF4-FFF2-40B4-BE49-F238E27FC236}">
                <a16:creationId xmlns:a16="http://schemas.microsoft.com/office/drawing/2014/main" id="{74CF7548-EB2B-929D-3343-BFE4D97CD5A8}"/>
              </a:ext>
            </a:extLst>
          </p:cNvPr>
          <p:cNvSpPr txBox="1"/>
          <p:nvPr/>
        </p:nvSpPr>
        <p:spPr>
          <a:xfrm>
            <a:off x="17246600" y="6333481"/>
            <a:ext cx="184731" cy="307777"/>
          </a:xfrm>
          <a:prstGeom prst="rect">
            <a:avLst/>
          </a:prstGeom>
          <a:noFill/>
        </p:spPr>
        <p:txBody>
          <a:bodyPr wrap="none" rtlCol="0">
            <a:spAutoFit/>
          </a:bodyPr>
          <a:lstStyle/>
          <a:p>
            <a:endParaRPr lang="en-US" dirty="0">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C0AF87E0-A941-FADA-7453-59AF6BA4E77E}"/>
              </a:ext>
            </a:extLst>
          </p:cNvPr>
          <p:cNvSpPr/>
          <p:nvPr/>
        </p:nvSpPr>
        <p:spPr>
          <a:xfrm>
            <a:off x="12663073" y="5949456"/>
            <a:ext cx="3999327" cy="299218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457200" marR="0" algn="r" rtl="1">
              <a:lnSpc>
                <a:spcPct val="115000"/>
              </a:lnSpc>
              <a:spcBef>
                <a:spcPts val="0"/>
              </a:spcBef>
              <a:spcAft>
                <a:spcPts val="1000"/>
              </a:spcAft>
            </a:pPr>
            <a:r>
              <a:rPr lang="ar-JO" sz="3300" dirty="0">
                <a:solidFill>
                  <a:schemeClr val="tx2"/>
                </a:solidFill>
                <a:effectLst/>
                <a:latin typeface="Calibri" panose="020F0502020204030204" pitchFamily="34" charset="0"/>
                <a:ea typeface="Calibri" panose="020F0502020204030204" pitchFamily="34" charset="0"/>
                <a:cs typeface="Calibri" panose="020F0502020204030204" pitchFamily="34" charset="0"/>
              </a:rPr>
              <a:t>يجب أن يكون كل عضو  من أعضاء الحركة مسؤولا  عن تعزيز مساءلتنا</a:t>
            </a:r>
            <a:endParaRPr lang="en-US" sz="3300" dirty="0">
              <a:solidFill>
                <a:schemeClr val="tx2"/>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264344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694"/>
        <p:cNvGrpSpPr/>
        <p:nvPr/>
      </p:nvGrpSpPr>
      <p:grpSpPr>
        <a:xfrm>
          <a:off x="0" y="0"/>
          <a:ext cx="0" cy="0"/>
          <a:chOff x="0" y="0"/>
          <a:chExt cx="0" cy="0"/>
        </a:xfrm>
      </p:grpSpPr>
      <p:sp>
        <p:nvSpPr>
          <p:cNvPr id="695" name="Google Shape;695;p24"/>
          <p:cNvSpPr txBox="1"/>
          <p:nvPr/>
        </p:nvSpPr>
        <p:spPr>
          <a:xfrm>
            <a:off x="1961498" y="4556461"/>
            <a:ext cx="14365003" cy="1175666"/>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ar-JO" sz="8800" b="1" i="0" u="none" strike="noStrike" cap="none" dirty="0">
                <a:solidFill>
                  <a:srgbClr val="F5333F"/>
                </a:solidFill>
                <a:latin typeface="Calibri" panose="020F0502020204030204" pitchFamily="34" charset="0"/>
                <a:ea typeface="Roboto Black"/>
                <a:cs typeface="Roboto Black"/>
                <a:sym typeface="Montserrat"/>
              </a:rPr>
              <a:t>شكرا لكم </a:t>
            </a:r>
            <a:endParaRPr sz="8800" b="0" i="0" u="none" strike="noStrike" cap="none" dirty="0">
              <a:solidFill>
                <a:srgbClr val="F5333F"/>
              </a:solidFill>
              <a:latin typeface="Roboto Black"/>
              <a:ea typeface="Roboto Black"/>
              <a:cs typeface="Roboto Black"/>
              <a:sym typeface="Roboto Black"/>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person, outdoor&#10;&#10;Description automatically generated">
            <a:extLst>
              <a:ext uri="{FF2B5EF4-FFF2-40B4-BE49-F238E27FC236}">
                <a16:creationId xmlns:a16="http://schemas.microsoft.com/office/drawing/2014/main" id="{D1B13B1F-D1BB-9E4C-B31A-5BBA279CD15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8288000" cy="10288588"/>
          </a:xfrm>
          <a:prstGeom prst="rect">
            <a:avLst/>
          </a:prstGeom>
        </p:spPr>
      </p:pic>
      <p:sp>
        <p:nvSpPr>
          <p:cNvPr id="13" name="TextBox 12">
            <a:extLst>
              <a:ext uri="{FF2B5EF4-FFF2-40B4-BE49-F238E27FC236}">
                <a16:creationId xmlns:a16="http://schemas.microsoft.com/office/drawing/2014/main" id="{B54439A1-3181-B244-8BBC-84B32E720386}"/>
              </a:ext>
            </a:extLst>
          </p:cNvPr>
          <p:cNvSpPr txBox="1"/>
          <p:nvPr/>
        </p:nvSpPr>
        <p:spPr>
          <a:xfrm>
            <a:off x="10742017" y="6730858"/>
            <a:ext cx="7002573" cy="2246769"/>
          </a:xfrm>
          <a:prstGeom prst="rect">
            <a:avLst/>
          </a:prstGeom>
          <a:noFill/>
        </p:spPr>
        <p:txBody>
          <a:bodyPr wrap="square" rtlCol="0">
            <a:spAutoFit/>
          </a:bodyPr>
          <a:lstStyle/>
          <a:p>
            <a:pPr lvl="0" algn="r" eaLnBrk="0" fontAlgn="base" hangingPunct="0">
              <a:spcBef>
                <a:spcPct val="0"/>
              </a:spcBef>
              <a:spcAft>
                <a:spcPct val="0"/>
              </a:spcAft>
              <a:buClrTx/>
              <a:defRPr/>
            </a:pPr>
            <a:r>
              <a:rPr lang="ar-JO" sz="2800" b="1" i="1" kern="1200" dirty="0">
                <a:solidFill>
                  <a:srgbClr val="FFFFFF"/>
                </a:solidFill>
                <a:latin typeface="Montserrat-SemiBoldItalic"/>
                <a:ea typeface="+mn-ea"/>
                <a:cs typeface="Calibri" panose="020F0502020204030204" pitchFamily="34" charset="0"/>
              </a:rPr>
              <a:t>الثقة هي السلعة الوحيدة التي اعتمد عليها العاملون في المجال الإنساني دائمًا وربما اعتبروها أمرًا مفروغًا منه. ولإعادة بناء الثقة، علينا أن نستمع، وعلينا أن نتصرف. ينبغي تمكين الناس من المشاركة في القرارات التي تؤثر عليهم.</a:t>
            </a:r>
            <a:endParaRPr kumimoji="0" lang="en-US" sz="2800" b="1" i="1" u="none" strike="noStrike" kern="1200" cap="none" spc="0" normalizeH="0" baseline="0" noProof="0" dirty="0">
              <a:ln>
                <a:noFill/>
              </a:ln>
              <a:solidFill>
                <a:srgbClr val="FFFFFF"/>
              </a:solidFill>
              <a:effectLst/>
              <a:uLnTx/>
              <a:uFillTx/>
              <a:latin typeface="Montserrat-SemiBoldItalic"/>
              <a:ea typeface="+mn-ea"/>
              <a:cs typeface="Calibri" panose="020F0502020204030204" pitchFamily="34" charset="0"/>
            </a:endParaRPr>
          </a:p>
        </p:txBody>
      </p:sp>
      <p:sp>
        <p:nvSpPr>
          <p:cNvPr id="14" name="TextBox 13">
            <a:extLst>
              <a:ext uri="{FF2B5EF4-FFF2-40B4-BE49-F238E27FC236}">
                <a16:creationId xmlns:a16="http://schemas.microsoft.com/office/drawing/2014/main" id="{C1401DCB-11FF-B54F-98D4-4EA0C1A31B86}"/>
              </a:ext>
            </a:extLst>
          </p:cNvPr>
          <p:cNvSpPr txBox="1"/>
          <p:nvPr/>
        </p:nvSpPr>
        <p:spPr>
          <a:xfrm>
            <a:off x="13028100" y="9416066"/>
            <a:ext cx="4618670" cy="646331"/>
          </a:xfrm>
          <a:prstGeom prst="rect">
            <a:avLst/>
          </a:prstGeom>
          <a:noFill/>
        </p:spPr>
        <p:txBody>
          <a:bodyPr wrap="square" rtlCol="0">
            <a:spAutoFit/>
          </a:bodyPr>
          <a:lstStyle/>
          <a:p>
            <a:pPr lvl="0" algn="r" eaLnBrk="0" fontAlgn="base" hangingPunct="0">
              <a:spcBef>
                <a:spcPct val="0"/>
              </a:spcBef>
              <a:spcAft>
                <a:spcPct val="0"/>
              </a:spcAft>
              <a:buClrTx/>
              <a:defRPr/>
            </a:pPr>
            <a:r>
              <a:rPr lang="ar-JO" sz="1800" b="1" kern="1200" dirty="0">
                <a:solidFill>
                  <a:srgbClr val="FFFFFF"/>
                </a:solidFill>
                <a:latin typeface="Montserrat-Bold"/>
                <a:ea typeface="+mn-ea"/>
                <a:cs typeface="Calibri" panose="020F0502020204030204" pitchFamily="34" charset="0"/>
              </a:rPr>
              <a:t>فرانشيسكو روكا,رئيس الاتحاد الدولي لجمعيات الصليب الأحمر والهلال الأحمر</a:t>
            </a:r>
            <a:endParaRPr kumimoji="0" lang="en-GB" sz="2000" b="0" i="0" u="none" strike="noStrike" kern="1200" cap="none" spc="0"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endParaRPr>
          </a:p>
        </p:txBody>
      </p:sp>
      <p:sp>
        <p:nvSpPr>
          <p:cNvPr id="6" name="Freeform: Shape 56">
            <a:extLst>
              <a:ext uri="{FF2B5EF4-FFF2-40B4-BE49-F238E27FC236}">
                <a16:creationId xmlns:a16="http://schemas.microsoft.com/office/drawing/2014/main" id="{D837B643-8830-F74D-9300-D4A0BCE8BCA5}"/>
              </a:ext>
            </a:extLst>
          </p:cNvPr>
          <p:cNvSpPr/>
          <p:nvPr/>
        </p:nvSpPr>
        <p:spPr>
          <a:xfrm>
            <a:off x="9341650" y="6477085"/>
            <a:ext cx="1315307" cy="1112932"/>
          </a:xfrm>
          <a:custGeom>
            <a:avLst/>
            <a:gdLst/>
            <a:ahLst/>
            <a:cxnLst/>
            <a:rect l="l" t="t" r="r" b="b"/>
            <a:pathLst>
              <a:path w="212256" h="179598">
                <a:moveTo>
                  <a:pt x="179599" y="0"/>
                </a:moveTo>
                <a:lnTo>
                  <a:pt x="187763" y="0"/>
                </a:lnTo>
                <a:cubicBezTo>
                  <a:pt x="190056" y="61"/>
                  <a:pt x="191975" y="863"/>
                  <a:pt x="193519" y="2406"/>
                </a:cubicBezTo>
                <a:cubicBezTo>
                  <a:pt x="195063" y="3950"/>
                  <a:pt x="195866" y="5868"/>
                  <a:pt x="195927" y="8160"/>
                </a:cubicBezTo>
                <a:lnTo>
                  <a:pt x="195927" y="24481"/>
                </a:lnTo>
                <a:cubicBezTo>
                  <a:pt x="195866" y="26773"/>
                  <a:pt x="195063" y="28691"/>
                  <a:pt x="193519" y="30234"/>
                </a:cubicBezTo>
                <a:cubicBezTo>
                  <a:pt x="191975" y="31778"/>
                  <a:pt x="190056" y="32580"/>
                  <a:pt x="187763" y="32641"/>
                </a:cubicBezTo>
                <a:lnTo>
                  <a:pt x="179599" y="32641"/>
                </a:lnTo>
                <a:cubicBezTo>
                  <a:pt x="173533" y="32711"/>
                  <a:pt x="168046" y="34201"/>
                  <a:pt x="163138" y="37111"/>
                </a:cubicBezTo>
                <a:cubicBezTo>
                  <a:pt x="158230" y="40020"/>
                  <a:pt x="154321" y="43929"/>
                  <a:pt x="151411" y="48837"/>
                </a:cubicBezTo>
                <a:cubicBezTo>
                  <a:pt x="148501" y="53745"/>
                  <a:pt x="147011" y="59232"/>
                  <a:pt x="146941" y="65298"/>
                </a:cubicBezTo>
                <a:lnTo>
                  <a:pt x="146941" y="69380"/>
                </a:lnTo>
                <a:cubicBezTo>
                  <a:pt x="147029" y="72849"/>
                  <a:pt x="148225" y="75735"/>
                  <a:pt x="150529" y="78039"/>
                </a:cubicBezTo>
                <a:cubicBezTo>
                  <a:pt x="152833" y="80343"/>
                  <a:pt x="155720" y="81539"/>
                  <a:pt x="159188" y="81627"/>
                </a:cubicBezTo>
                <a:lnTo>
                  <a:pt x="187763" y="81627"/>
                </a:lnTo>
                <a:cubicBezTo>
                  <a:pt x="194699" y="81802"/>
                  <a:pt x="200472" y="84194"/>
                  <a:pt x="205080" y="88802"/>
                </a:cubicBezTo>
                <a:cubicBezTo>
                  <a:pt x="209688" y="93411"/>
                  <a:pt x="212080" y="99183"/>
                  <a:pt x="212256" y="106120"/>
                </a:cubicBezTo>
                <a:lnTo>
                  <a:pt x="212256" y="155105"/>
                </a:lnTo>
                <a:cubicBezTo>
                  <a:pt x="212080" y="162042"/>
                  <a:pt x="209688" y="167814"/>
                  <a:pt x="205080" y="172423"/>
                </a:cubicBezTo>
                <a:cubicBezTo>
                  <a:pt x="200472" y="177031"/>
                  <a:pt x="194699" y="179423"/>
                  <a:pt x="187763" y="179598"/>
                </a:cubicBezTo>
                <a:lnTo>
                  <a:pt x="138781" y="179598"/>
                </a:lnTo>
                <a:cubicBezTo>
                  <a:pt x="131848" y="179423"/>
                  <a:pt x="126078" y="177031"/>
                  <a:pt x="121472" y="172423"/>
                </a:cubicBezTo>
                <a:cubicBezTo>
                  <a:pt x="116866" y="167814"/>
                  <a:pt x="114476" y="162042"/>
                  <a:pt x="114300" y="155105"/>
                </a:cubicBezTo>
                <a:lnTo>
                  <a:pt x="114300" y="65298"/>
                </a:lnTo>
                <a:cubicBezTo>
                  <a:pt x="114440" y="53167"/>
                  <a:pt x="117419" y="42195"/>
                  <a:pt x="123236" y="32381"/>
                </a:cubicBezTo>
                <a:cubicBezTo>
                  <a:pt x="129052" y="22567"/>
                  <a:pt x="136868" y="14752"/>
                  <a:pt x="146682" y="8935"/>
                </a:cubicBezTo>
                <a:cubicBezTo>
                  <a:pt x="156496" y="3118"/>
                  <a:pt x="167468" y="140"/>
                  <a:pt x="179599" y="0"/>
                </a:cubicBezTo>
                <a:close/>
                <a:moveTo>
                  <a:pt x="65305" y="0"/>
                </a:moveTo>
                <a:lnTo>
                  <a:pt x="73471" y="0"/>
                </a:lnTo>
                <a:cubicBezTo>
                  <a:pt x="75765" y="61"/>
                  <a:pt x="77684" y="863"/>
                  <a:pt x="79229" y="2406"/>
                </a:cubicBezTo>
                <a:cubicBezTo>
                  <a:pt x="80773" y="3950"/>
                  <a:pt x="81576" y="5868"/>
                  <a:pt x="81637" y="8160"/>
                </a:cubicBezTo>
                <a:lnTo>
                  <a:pt x="81637" y="24481"/>
                </a:lnTo>
                <a:cubicBezTo>
                  <a:pt x="81576" y="26773"/>
                  <a:pt x="80773" y="28691"/>
                  <a:pt x="79229" y="30234"/>
                </a:cubicBezTo>
                <a:cubicBezTo>
                  <a:pt x="77684" y="31778"/>
                  <a:pt x="75765" y="32580"/>
                  <a:pt x="73471" y="32641"/>
                </a:cubicBezTo>
                <a:lnTo>
                  <a:pt x="65305" y="32641"/>
                </a:lnTo>
                <a:cubicBezTo>
                  <a:pt x="59238" y="32711"/>
                  <a:pt x="53750" y="34201"/>
                  <a:pt x="48841" y="37111"/>
                </a:cubicBezTo>
                <a:cubicBezTo>
                  <a:pt x="43932" y="40020"/>
                  <a:pt x="40022" y="43929"/>
                  <a:pt x="37112" y="48837"/>
                </a:cubicBezTo>
                <a:cubicBezTo>
                  <a:pt x="34202" y="53745"/>
                  <a:pt x="32712" y="59232"/>
                  <a:pt x="32641" y="65298"/>
                </a:cubicBezTo>
                <a:lnTo>
                  <a:pt x="32641" y="69380"/>
                </a:lnTo>
                <a:cubicBezTo>
                  <a:pt x="32729" y="72849"/>
                  <a:pt x="33925" y="75735"/>
                  <a:pt x="36230" y="78039"/>
                </a:cubicBezTo>
                <a:cubicBezTo>
                  <a:pt x="38535" y="80343"/>
                  <a:pt x="41421" y="81539"/>
                  <a:pt x="44890" y="81627"/>
                </a:cubicBezTo>
                <a:lnTo>
                  <a:pt x="73471" y="81627"/>
                </a:lnTo>
                <a:cubicBezTo>
                  <a:pt x="80409" y="81802"/>
                  <a:pt x="86182" y="84194"/>
                  <a:pt x="90792" y="88802"/>
                </a:cubicBezTo>
                <a:cubicBezTo>
                  <a:pt x="95401" y="93411"/>
                  <a:pt x="97793" y="99183"/>
                  <a:pt x="97969" y="106120"/>
                </a:cubicBezTo>
                <a:lnTo>
                  <a:pt x="97969" y="155105"/>
                </a:lnTo>
                <a:cubicBezTo>
                  <a:pt x="97793" y="162042"/>
                  <a:pt x="95401" y="167814"/>
                  <a:pt x="90792" y="172423"/>
                </a:cubicBezTo>
                <a:cubicBezTo>
                  <a:pt x="86182" y="177031"/>
                  <a:pt x="80409" y="179423"/>
                  <a:pt x="73471" y="179598"/>
                </a:cubicBezTo>
                <a:lnTo>
                  <a:pt x="24481" y="179598"/>
                </a:lnTo>
                <a:cubicBezTo>
                  <a:pt x="17548" y="179423"/>
                  <a:pt x="11778" y="177031"/>
                  <a:pt x="7172" y="172423"/>
                </a:cubicBezTo>
                <a:cubicBezTo>
                  <a:pt x="2566" y="167814"/>
                  <a:pt x="176" y="162042"/>
                  <a:pt x="0" y="155105"/>
                </a:cubicBezTo>
                <a:lnTo>
                  <a:pt x="0" y="65298"/>
                </a:lnTo>
                <a:cubicBezTo>
                  <a:pt x="140" y="53167"/>
                  <a:pt x="3119" y="42195"/>
                  <a:pt x="8936" y="32381"/>
                </a:cubicBezTo>
                <a:cubicBezTo>
                  <a:pt x="14753" y="22567"/>
                  <a:pt x="22569" y="14752"/>
                  <a:pt x="32384" y="8935"/>
                </a:cubicBezTo>
                <a:cubicBezTo>
                  <a:pt x="42198" y="3118"/>
                  <a:pt x="53172" y="140"/>
                  <a:pt x="65305" y="0"/>
                </a:cubicBezTo>
                <a:close/>
              </a:path>
            </a:pathLst>
          </a:custGeom>
          <a:solidFill>
            <a:schemeClr val="bg2">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tr-TR" sz="1800" b="0" i="0" u="none" strike="noStrike" kern="1200" cap="none" spc="0" normalizeH="0" baseline="0" noProof="0">
              <a:ln>
                <a:noFill/>
              </a:ln>
              <a:solidFill>
                <a:srgbClr val="45225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619112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78"/>
        <p:cNvGrpSpPr/>
        <p:nvPr/>
      </p:nvGrpSpPr>
      <p:grpSpPr>
        <a:xfrm>
          <a:off x="0" y="0"/>
          <a:ext cx="0" cy="0"/>
          <a:chOff x="0" y="0"/>
          <a:chExt cx="0" cy="0"/>
        </a:xfrm>
      </p:grpSpPr>
      <p:pic>
        <p:nvPicPr>
          <p:cNvPr id="679" name="Google Shape;679;p22"/>
          <p:cNvPicPr preferRelativeResize="0">
            <a:picLocks noChangeAspect="1"/>
          </p:cNvPicPr>
          <p:nvPr/>
        </p:nvPicPr>
        <p:blipFill rotWithShape="1">
          <a:blip r:embed="rId3" cstate="screen">
            <a:alphaModFix/>
            <a:extLst>
              <a:ext uri="{28A0092B-C50C-407E-A947-70E740481C1C}">
                <a14:useLocalDpi xmlns:a14="http://schemas.microsoft.com/office/drawing/2010/main"/>
              </a:ext>
            </a:extLst>
          </a:blip>
          <a:srcRect/>
          <a:stretch/>
        </p:blipFill>
        <p:spPr>
          <a:xfrm>
            <a:off x="625382" y="2341476"/>
            <a:ext cx="16141402" cy="7947111"/>
          </a:xfrm>
          <a:prstGeom prst="rect">
            <a:avLst/>
          </a:prstGeom>
          <a:noFill/>
          <a:ln>
            <a:noFill/>
          </a:ln>
        </p:spPr>
      </p:pic>
      <p:sp>
        <p:nvSpPr>
          <p:cNvPr id="680" name="Google Shape;680;p22"/>
          <p:cNvSpPr txBox="1"/>
          <p:nvPr/>
        </p:nvSpPr>
        <p:spPr>
          <a:xfrm>
            <a:off x="625383" y="709094"/>
            <a:ext cx="15194592" cy="751447"/>
          </a:xfrm>
          <a:prstGeom prst="rect">
            <a:avLst/>
          </a:prstGeom>
          <a:noFill/>
          <a:ln>
            <a:noFill/>
          </a:ln>
        </p:spPr>
        <p:txBody>
          <a:bodyPr spcFirstLastPara="1" wrap="square" lIns="91425" tIns="45700" rIns="91425" bIns="45700" anchor="t" anchorCtr="0">
            <a:spAutoFit/>
          </a:bodyPr>
          <a:lstStyle/>
          <a:p>
            <a:pPr marL="0" marR="0" rtl="1">
              <a:lnSpc>
                <a:spcPct val="115000"/>
              </a:lnSpc>
              <a:spcBef>
                <a:spcPts val="0"/>
              </a:spcBef>
              <a:spcAft>
                <a:spcPts val="1000"/>
              </a:spcAft>
            </a:pPr>
            <a:r>
              <a:rPr lang="ar-JO" sz="3000" b="1" dirty="0">
                <a:effectLst/>
                <a:latin typeface="Calibri" panose="020F0502020204030204" pitchFamily="34" charset="0"/>
                <a:ea typeface="Calibri" panose="020F0502020204030204" pitchFamily="34" charset="0"/>
                <a:cs typeface="Calibri" panose="020F0502020204030204" pitchFamily="34" charset="0"/>
              </a:rPr>
              <a:t>ما معنى المشاركة المجتمعية والمساءلة؟</a:t>
            </a:r>
            <a:endParaRPr lang="en-US" sz="3000" b="1"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3D53BB3B-B223-FE2A-74A0-C7C553D5C1A6}"/>
              </a:ext>
            </a:extLst>
          </p:cNvPr>
          <p:cNvSpPr txBox="1"/>
          <p:nvPr/>
        </p:nvSpPr>
        <p:spPr>
          <a:xfrm>
            <a:off x="7748229" y="3523785"/>
            <a:ext cx="1895707" cy="1446550"/>
          </a:xfrm>
          <a:prstGeom prst="rect">
            <a:avLst/>
          </a:prstGeom>
          <a:solidFill>
            <a:srgbClr val="001B38"/>
          </a:solidFill>
        </p:spPr>
        <p:txBody>
          <a:bodyPr wrap="square" rtlCol="0">
            <a:spAutoFit/>
          </a:bodyPr>
          <a:lstStyle/>
          <a:p>
            <a:pPr algn="ctr"/>
            <a:r>
              <a:rPr lang="ar-JO" sz="4400" dirty="0">
                <a:solidFill>
                  <a:schemeClr val="tx2"/>
                </a:solidFill>
                <a:latin typeface="Calibri" panose="020F0502020204030204" pitchFamily="34" charset="0"/>
                <a:ea typeface="Calibri" panose="020F0502020204030204" pitchFamily="34" charset="0"/>
                <a:cs typeface="Calibri" panose="020F0502020204030204" pitchFamily="34" charset="0"/>
              </a:rPr>
              <a:t>ساعدونا لنصبح</a:t>
            </a:r>
            <a:endParaRPr lang="en-US" sz="4400" dirty="0">
              <a:solidFill>
                <a:schemeClr val="tx2"/>
              </a:solidFill>
              <a:latin typeface="Calibri" panose="020F0502020204030204" pitchFamily="34" charset="0"/>
              <a:ea typeface="Calibri" panose="020F0502020204030204" pitchFamily="34" charset="0"/>
              <a:cs typeface="Calibri" panose="020F0502020204030204" pitchFamily="34" charset="0"/>
            </a:endParaRPr>
          </a:p>
        </p:txBody>
      </p:sp>
      <p:sp>
        <p:nvSpPr>
          <p:cNvPr id="3" name="Flowchart: Connector 2">
            <a:extLst>
              <a:ext uri="{FF2B5EF4-FFF2-40B4-BE49-F238E27FC236}">
                <a16:creationId xmlns:a16="http://schemas.microsoft.com/office/drawing/2014/main" id="{8A242DE9-23D2-9F8D-CF5A-2F391208D58E}"/>
              </a:ext>
            </a:extLst>
          </p:cNvPr>
          <p:cNvSpPr/>
          <p:nvPr/>
        </p:nvSpPr>
        <p:spPr>
          <a:xfrm>
            <a:off x="11864899" y="4591194"/>
            <a:ext cx="2743200" cy="1965724"/>
          </a:xfrm>
          <a:prstGeom prst="flowChartConnector">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ar-JO" sz="2000" b="1" dirty="0">
                <a:solidFill>
                  <a:schemeClr val="bg2"/>
                </a:solidFill>
                <a:effectLst/>
                <a:latin typeface="Calibri" panose="020F0502020204030204" pitchFamily="34" charset="0"/>
                <a:ea typeface="Calibri" panose="020F0502020204030204" pitchFamily="34" charset="0"/>
                <a:cs typeface="Calibri" panose="020F0502020204030204" pitchFamily="34" charset="0"/>
              </a:rPr>
              <a:t>خاضعين للمساءلة أمام الأشخاص الذي نخدمهم </a:t>
            </a:r>
            <a:endParaRPr lang="en-US" sz="2000" b="1"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4" name="Flowchart: Connector 3">
            <a:extLst>
              <a:ext uri="{FF2B5EF4-FFF2-40B4-BE49-F238E27FC236}">
                <a16:creationId xmlns:a16="http://schemas.microsoft.com/office/drawing/2014/main" id="{6E230B78-F154-742D-AEA4-B0FA029B2A28}"/>
              </a:ext>
            </a:extLst>
          </p:cNvPr>
          <p:cNvSpPr/>
          <p:nvPr/>
        </p:nvSpPr>
        <p:spPr>
          <a:xfrm>
            <a:off x="2921620" y="4591194"/>
            <a:ext cx="2430965" cy="1965724"/>
          </a:xfrm>
          <a:prstGeom prst="flowChartConnector">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ar-JO" sz="2000" b="1" dirty="0">
                <a:effectLst/>
                <a:latin typeface="Calibri" panose="020F0502020204030204" pitchFamily="34" charset="0"/>
                <a:ea typeface="Calibri" panose="020F0502020204030204" pitchFamily="34" charset="0"/>
                <a:cs typeface="Calibri" panose="020F0502020204030204" pitchFamily="34" charset="0"/>
              </a:rPr>
              <a:t>أساليب المشاركة المجتمعية </a:t>
            </a:r>
            <a:endParaRPr lang="en-US" sz="2000" b="1" dirty="0">
              <a:latin typeface="Calibri" panose="020F0502020204030204" pitchFamily="34" charset="0"/>
              <a:ea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621C2528-F610-FAD0-81B5-D093C03F1E0B}"/>
              </a:ext>
            </a:extLst>
          </p:cNvPr>
          <p:cNvSpPr/>
          <p:nvPr/>
        </p:nvSpPr>
        <p:spPr>
          <a:xfrm>
            <a:off x="10192215" y="7225990"/>
            <a:ext cx="6088565" cy="2353504"/>
          </a:xfrm>
          <a:prstGeom prst="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marR="0" lvl="0" indent="-342900" algn="r" rtl="1">
              <a:lnSpc>
                <a:spcPct val="115000"/>
              </a:lnSpc>
              <a:spcBef>
                <a:spcPts val="0"/>
              </a:spcBef>
              <a:spcAft>
                <a:spcPts val="1000"/>
              </a:spcAft>
              <a:buClr>
                <a:schemeClr val="accent4">
                  <a:lumMod val="60000"/>
                  <a:lumOff val="40000"/>
                </a:schemeClr>
              </a:buClr>
              <a:buFont typeface="Arial" panose="020B0604020202020204" pitchFamily="34" charset="0"/>
              <a:buChar char="•"/>
            </a:pPr>
            <a:r>
              <a:rPr lang="ar-JO" sz="1800" b="1" dirty="0">
                <a:effectLst/>
                <a:latin typeface="Calibri" panose="020F0502020204030204" pitchFamily="34" charset="0"/>
                <a:ea typeface="Calibri" panose="020F0502020204030204" pitchFamily="34" charset="0"/>
                <a:cs typeface="Calibri" panose="020F0502020204030204" pitchFamily="34" charset="0"/>
              </a:rPr>
              <a:t>دعم ملائم وفي الوقت المناسب</a:t>
            </a:r>
            <a:endParaRPr lang="en-US" sz="1800" b="1" dirty="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r" rtl="1">
              <a:lnSpc>
                <a:spcPct val="115000"/>
              </a:lnSpc>
              <a:spcBef>
                <a:spcPts val="0"/>
              </a:spcBef>
              <a:spcAft>
                <a:spcPts val="1000"/>
              </a:spcAft>
              <a:buClr>
                <a:schemeClr val="accent4">
                  <a:lumMod val="60000"/>
                  <a:lumOff val="40000"/>
                </a:schemeClr>
              </a:buClr>
              <a:buFont typeface="Arial" panose="020B0604020202020204" pitchFamily="34" charset="0"/>
              <a:buChar char="•"/>
            </a:pPr>
            <a:r>
              <a:rPr lang="ar-JO" sz="1800" b="1" dirty="0">
                <a:effectLst/>
                <a:latin typeface="Calibri" panose="020F0502020204030204" pitchFamily="34" charset="0"/>
                <a:ea typeface="Calibri" panose="020F0502020204030204" pitchFamily="34" charset="0"/>
                <a:cs typeface="Calibri" panose="020F0502020204030204" pitchFamily="34" charset="0"/>
              </a:rPr>
              <a:t>البرامج التي يقودها المجتمع </a:t>
            </a:r>
            <a:endParaRPr lang="en-US" sz="1800" b="1" dirty="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r" rtl="1">
              <a:lnSpc>
                <a:spcPct val="115000"/>
              </a:lnSpc>
              <a:spcBef>
                <a:spcPts val="0"/>
              </a:spcBef>
              <a:spcAft>
                <a:spcPts val="1000"/>
              </a:spcAft>
              <a:buClr>
                <a:schemeClr val="accent4">
                  <a:lumMod val="60000"/>
                  <a:lumOff val="40000"/>
                </a:schemeClr>
              </a:buClr>
              <a:buFont typeface="Arial" panose="020B0604020202020204" pitchFamily="34" charset="0"/>
              <a:buChar char="•"/>
            </a:pPr>
            <a:r>
              <a:rPr lang="ar-JO" sz="1800" b="1" dirty="0">
                <a:effectLst/>
                <a:latin typeface="Calibri" panose="020F0502020204030204" pitchFamily="34" charset="0"/>
                <a:ea typeface="Calibri" panose="020F0502020204030204" pitchFamily="34" charset="0"/>
                <a:cs typeface="Calibri" panose="020F0502020204030204" pitchFamily="34" charset="0"/>
              </a:rPr>
              <a:t>معاملة الأشخاص بكرامة واحترام </a:t>
            </a:r>
            <a:endParaRPr lang="en-US" sz="1800" b="1" dirty="0">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Clr>
                <a:schemeClr val="accent4">
                  <a:lumMod val="60000"/>
                  <a:lumOff val="40000"/>
                </a:schemeClr>
              </a:buClr>
              <a:buFont typeface="Arial" panose="020B0604020202020204" pitchFamily="34" charset="0"/>
              <a:buChar char="•"/>
            </a:pPr>
            <a:r>
              <a:rPr lang="ar-JO" sz="1800" b="1" dirty="0">
                <a:effectLst/>
                <a:latin typeface="Calibri" panose="020F0502020204030204" pitchFamily="34" charset="0"/>
                <a:ea typeface="Calibri" panose="020F0502020204030204" pitchFamily="34" charset="0"/>
                <a:cs typeface="Calibri" panose="020F0502020204030204" pitchFamily="34" charset="0"/>
              </a:rPr>
              <a:t>لا نسبب الأذى</a:t>
            </a:r>
            <a:endParaRPr lang="en-US" b="1" dirty="0">
              <a:latin typeface="Calibri" panose="020F0502020204030204" pitchFamily="34" charset="0"/>
              <a:ea typeface="Calibri" panose="020F0502020204030204" pitchFamily="34" charset="0"/>
              <a:cs typeface="Calibri" panose="020F0502020204030204" pitchFamily="34" charset="0"/>
            </a:endParaRPr>
          </a:p>
        </p:txBody>
      </p:sp>
      <p:sp>
        <p:nvSpPr>
          <p:cNvPr id="6" name="Rectangle 5">
            <a:extLst>
              <a:ext uri="{FF2B5EF4-FFF2-40B4-BE49-F238E27FC236}">
                <a16:creationId xmlns:a16="http://schemas.microsoft.com/office/drawing/2014/main" id="{2224FFF2-CA28-63BB-88DE-6C6058222F24}"/>
              </a:ext>
            </a:extLst>
          </p:cNvPr>
          <p:cNvSpPr/>
          <p:nvPr/>
        </p:nvSpPr>
        <p:spPr>
          <a:xfrm>
            <a:off x="936702" y="7225990"/>
            <a:ext cx="6356196" cy="2353504"/>
          </a:xfrm>
          <a:prstGeom prst="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marR="0" lvl="0" indent="-342900" algn="r" rtl="1">
              <a:lnSpc>
                <a:spcPct val="115000"/>
              </a:lnSpc>
              <a:spcBef>
                <a:spcPts val="0"/>
              </a:spcBef>
              <a:spcAft>
                <a:spcPts val="1000"/>
              </a:spcAft>
              <a:buFont typeface="Wingdings" panose="05000000000000000000" pitchFamily="2" charset="2"/>
              <a:buChar char="§"/>
            </a:pPr>
            <a:r>
              <a:rPr lang="ar-JO" sz="1800" dirty="0">
                <a:effectLst/>
                <a:latin typeface="Calibri" panose="020F0502020204030204" pitchFamily="34" charset="0"/>
                <a:ea typeface="Calibri" panose="020F0502020204030204" pitchFamily="34" charset="0"/>
                <a:cs typeface="Calibri" panose="020F0502020204030204" pitchFamily="34" charset="0"/>
              </a:rPr>
              <a:t>المشاركة المجتمعية </a:t>
            </a:r>
            <a:endParaRPr lang="en-US" sz="1800" dirty="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r" rtl="1">
              <a:lnSpc>
                <a:spcPct val="115000"/>
              </a:lnSpc>
              <a:spcBef>
                <a:spcPts val="0"/>
              </a:spcBef>
              <a:spcAft>
                <a:spcPts val="1000"/>
              </a:spcAft>
              <a:buFont typeface="Wingdings" panose="05000000000000000000" pitchFamily="2" charset="2"/>
              <a:buChar char="§"/>
            </a:pPr>
            <a:r>
              <a:rPr lang="ar-JO" sz="1800" dirty="0">
                <a:effectLst/>
                <a:latin typeface="Calibri" panose="020F0502020204030204" pitchFamily="34" charset="0"/>
                <a:ea typeface="Calibri" panose="020F0502020204030204" pitchFamily="34" charset="0"/>
                <a:cs typeface="Calibri" panose="020F0502020204030204" pitchFamily="34" charset="0"/>
              </a:rPr>
              <a:t>التواصل المفتوح والصادق </a:t>
            </a:r>
            <a:endParaRPr lang="en-US" sz="1800" dirty="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r" rtl="1">
              <a:lnSpc>
                <a:spcPct val="115000"/>
              </a:lnSpc>
              <a:spcBef>
                <a:spcPts val="0"/>
              </a:spcBef>
              <a:spcAft>
                <a:spcPts val="1000"/>
              </a:spcAft>
              <a:buFont typeface="Wingdings" panose="05000000000000000000" pitchFamily="2" charset="2"/>
              <a:buChar char="§"/>
            </a:pPr>
            <a:r>
              <a:rPr lang="ar-JO" sz="1800" dirty="0">
                <a:effectLst/>
                <a:latin typeface="Calibri" panose="020F0502020204030204" pitchFamily="34" charset="0"/>
                <a:ea typeface="Calibri" panose="020F0502020204030204" pitchFamily="34" charset="0"/>
                <a:cs typeface="Calibri" panose="020F0502020204030204" pitchFamily="34" charset="0"/>
              </a:rPr>
              <a:t>التغذية الراجعة والشكاوى</a:t>
            </a:r>
            <a:endParaRPr lang="en-US" sz="1800" dirty="0">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Wingdings" panose="05000000000000000000" pitchFamily="2" charset="2"/>
              <a:buChar char="§"/>
            </a:pPr>
            <a:r>
              <a:rPr lang="ar-JO" sz="1800" dirty="0">
                <a:effectLst/>
                <a:latin typeface="Calibri" panose="020F0502020204030204" pitchFamily="34" charset="0"/>
                <a:ea typeface="Calibri" panose="020F0502020204030204" pitchFamily="34" charset="0"/>
                <a:cs typeface="Calibri" panose="020F0502020204030204" pitchFamily="34" charset="0"/>
              </a:rPr>
              <a:t>فهم المجتمع </a:t>
            </a:r>
            <a:endParaRPr lang="en-US"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33105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Shape 533"/>
        <p:cNvGrpSpPr/>
        <p:nvPr/>
      </p:nvGrpSpPr>
      <p:grpSpPr>
        <a:xfrm>
          <a:off x="0" y="0"/>
          <a:ext cx="0" cy="0"/>
          <a:chOff x="0" y="0"/>
          <a:chExt cx="0" cy="0"/>
        </a:xfrm>
      </p:grpSpPr>
      <p:sp>
        <p:nvSpPr>
          <p:cNvPr id="534" name="Google Shape;534;p8"/>
          <p:cNvSpPr/>
          <p:nvPr/>
        </p:nvSpPr>
        <p:spPr>
          <a:xfrm>
            <a:off x="1180828" y="3145611"/>
            <a:ext cx="2796115" cy="2715926"/>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5" name="Google Shape;535;p8"/>
          <p:cNvSpPr/>
          <p:nvPr/>
        </p:nvSpPr>
        <p:spPr>
          <a:xfrm>
            <a:off x="5432649" y="3145611"/>
            <a:ext cx="2796115" cy="2715926"/>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6" name="Google Shape;536;p8"/>
          <p:cNvSpPr/>
          <p:nvPr/>
        </p:nvSpPr>
        <p:spPr>
          <a:xfrm>
            <a:off x="9752922" y="3145611"/>
            <a:ext cx="2796115" cy="2715926"/>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7" name="Google Shape;537;p8"/>
          <p:cNvSpPr/>
          <p:nvPr/>
        </p:nvSpPr>
        <p:spPr>
          <a:xfrm>
            <a:off x="14004743" y="3148093"/>
            <a:ext cx="2796115" cy="2715926"/>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8" name="Google Shape;538;p8"/>
          <p:cNvSpPr/>
          <p:nvPr/>
        </p:nvSpPr>
        <p:spPr>
          <a:xfrm>
            <a:off x="2406323" y="6350333"/>
            <a:ext cx="13176000" cy="92277"/>
          </a:xfrm>
          <a:prstGeom prst="rect">
            <a:avLst/>
          </a:prstGeom>
          <a:gradFill>
            <a:gsLst>
              <a:gs pos="0">
                <a:schemeClr val="accent5"/>
              </a:gs>
              <a:gs pos="34000">
                <a:schemeClr val="accent4"/>
              </a:gs>
              <a:gs pos="70000">
                <a:schemeClr val="accent5"/>
              </a:gs>
              <a:gs pos="100000">
                <a:schemeClr val="accent4"/>
              </a:gs>
            </a:gsLst>
            <a:lin ang="108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9" name="Google Shape;539;p8"/>
          <p:cNvSpPr/>
          <p:nvPr/>
        </p:nvSpPr>
        <p:spPr>
          <a:xfrm>
            <a:off x="2396938" y="6205327"/>
            <a:ext cx="382290" cy="38229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40" name="Google Shape;540;p8"/>
          <p:cNvSpPr/>
          <p:nvPr/>
        </p:nvSpPr>
        <p:spPr>
          <a:xfrm>
            <a:off x="6686349" y="6205327"/>
            <a:ext cx="382290" cy="38229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41" name="Google Shape;541;p8"/>
          <p:cNvSpPr/>
          <p:nvPr/>
        </p:nvSpPr>
        <p:spPr>
          <a:xfrm>
            <a:off x="10981551" y="6205327"/>
            <a:ext cx="382290" cy="38229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42" name="Google Shape;542;p8"/>
          <p:cNvSpPr/>
          <p:nvPr/>
        </p:nvSpPr>
        <p:spPr>
          <a:xfrm>
            <a:off x="15279054" y="6205327"/>
            <a:ext cx="382290" cy="38229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43" name="Google Shape;543;p8"/>
          <p:cNvSpPr txBox="1"/>
          <p:nvPr/>
        </p:nvSpPr>
        <p:spPr>
          <a:xfrm>
            <a:off x="940258" y="482683"/>
            <a:ext cx="13896670" cy="683224"/>
          </a:xfrm>
          <a:prstGeom prst="rect">
            <a:avLst/>
          </a:prstGeom>
          <a:noFill/>
          <a:ln>
            <a:noFill/>
          </a:ln>
        </p:spPr>
        <p:txBody>
          <a:bodyPr spcFirstLastPara="1" wrap="square" lIns="91425" tIns="45700" rIns="91425" bIns="45700" anchor="t" anchorCtr="0">
            <a:spAutoFit/>
          </a:bodyPr>
          <a:lstStyle/>
          <a:p>
            <a:pPr lvl="0" algn="r">
              <a:lnSpc>
                <a:spcPct val="80000"/>
              </a:lnSpc>
              <a:buSzPts val="4800"/>
            </a:pPr>
            <a:r>
              <a:rPr lang="ar-JO" sz="4800" b="1" dirty="0">
                <a:solidFill>
                  <a:srgbClr val="33394B"/>
                </a:solidFill>
                <a:latin typeface="Calibri" panose="020F0502020204030204" pitchFamily="34" charset="0"/>
                <a:cs typeface="Calibri" panose="020F0502020204030204" pitchFamily="34" charset="0"/>
                <a:sym typeface="Montserrat"/>
              </a:rPr>
              <a:t>المشاركة المجتمعية والمسائلة </a:t>
            </a:r>
            <a:r>
              <a:rPr lang="ar-JO" sz="4800" b="1" dirty="0">
                <a:solidFill>
                  <a:srgbClr val="FF0000"/>
                </a:solidFill>
                <a:latin typeface="Calibri" panose="020F0502020204030204" pitchFamily="34" charset="0"/>
                <a:cs typeface="Calibri" panose="020F0502020204030204" pitchFamily="34" charset="0"/>
                <a:sym typeface="Montserrat"/>
              </a:rPr>
              <a:t>ليست </a:t>
            </a:r>
            <a:endParaRPr lang="ar-JO" dirty="0">
              <a:solidFill>
                <a:srgbClr val="FF0000"/>
              </a:solidFill>
              <a:latin typeface="Calibri" panose="020F0502020204030204" pitchFamily="34" charset="0"/>
              <a:cs typeface="Calibri" panose="020F0502020204030204" pitchFamily="34" charset="0"/>
            </a:endParaRPr>
          </a:p>
        </p:txBody>
      </p:sp>
      <p:sp>
        <p:nvSpPr>
          <p:cNvPr id="544" name="Google Shape;544;p8"/>
          <p:cNvSpPr txBox="1"/>
          <p:nvPr/>
        </p:nvSpPr>
        <p:spPr>
          <a:xfrm>
            <a:off x="940258" y="7119417"/>
            <a:ext cx="3295650" cy="1474209"/>
          </a:xfrm>
          <a:prstGeom prst="rect">
            <a:avLst/>
          </a:prstGeom>
          <a:noFill/>
          <a:ln>
            <a:noFill/>
          </a:ln>
        </p:spPr>
        <p:txBody>
          <a:bodyPr spcFirstLastPara="1" wrap="square" lIns="91425" tIns="45700" rIns="91425" bIns="45700" anchor="t" anchorCtr="0">
            <a:spAutoFit/>
          </a:bodyPr>
          <a:lstStyle/>
          <a:p>
            <a:pPr lvl="0" algn="ctr">
              <a:lnSpc>
                <a:spcPct val="110000"/>
              </a:lnSpc>
              <a:buSzPts val="2800"/>
            </a:pPr>
            <a:r>
              <a:rPr lang="ar-JO" sz="2800" b="1" dirty="0">
                <a:solidFill>
                  <a:srgbClr val="3F3F3F"/>
                </a:solidFill>
                <a:latin typeface="Open Sans"/>
                <a:ea typeface="Open Sans"/>
                <a:cs typeface="Open Sans"/>
                <a:sym typeface="Open Sans"/>
              </a:rPr>
              <a:t>شيئا جديدا </a:t>
            </a:r>
            <a:endParaRPr lang="ar-JO" dirty="0">
              <a:latin typeface="Calibri" panose="020F0502020204030204" pitchFamily="34" charset="0"/>
              <a:cs typeface="Calibri" panose="020F0502020204030204" pitchFamily="34" charset="0"/>
            </a:endParaRPr>
          </a:p>
          <a:p>
            <a:pPr lvl="0" algn="ctr">
              <a:lnSpc>
                <a:spcPct val="110000"/>
              </a:lnSpc>
              <a:spcBef>
                <a:spcPts val="1800"/>
              </a:spcBef>
              <a:buSzPts val="2000"/>
            </a:pPr>
            <a:r>
              <a:rPr lang="ar-JO" sz="2000" i="1" dirty="0">
                <a:solidFill>
                  <a:srgbClr val="3F3F3F"/>
                </a:solidFill>
                <a:latin typeface="Open Sans"/>
                <a:ea typeface="Open Sans"/>
                <a:cs typeface="Open Sans"/>
                <a:sym typeface="Open Sans"/>
              </a:rPr>
              <a:t>لقد تعاملنا دائمًا مع المجتمعات، لكننا لا نفعل ذلك دائمًا كما ينبغي</a:t>
            </a:r>
            <a:endParaRPr lang="ar-JO" sz="2800" i="1" dirty="0">
              <a:solidFill>
                <a:srgbClr val="3F3F3F"/>
              </a:solidFill>
              <a:latin typeface="Open Sans"/>
              <a:ea typeface="Open Sans"/>
              <a:cs typeface="Open Sans"/>
              <a:sym typeface="Open Sans"/>
            </a:endParaRPr>
          </a:p>
        </p:txBody>
      </p:sp>
      <p:sp>
        <p:nvSpPr>
          <p:cNvPr id="545" name="Google Shape;545;p8"/>
          <p:cNvSpPr txBox="1"/>
          <p:nvPr/>
        </p:nvSpPr>
        <p:spPr>
          <a:xfrm>
            <a:off x="4913105" y="7140495"/>
            <a:ext cx="3926095" cy="1397265"/>
          </a:xfrm>
          <a:prstGeom prst="rect">
            <a:avLst/>
          </a:prstGeom>
          <a:noFill/>
          <a:ln>
            <a:noFill/>
          </a:ln>
        </p:spPr>
        <p:txBody>
          <a:bodyPr spcFirstLastPara="1" wrap="square" lIns="91425" tIns="45700" rIns="91425" bIns="45700" anchor="t" anchorCtr="0">
            <a:spAutoFit/>
          </a:bodyPr>
          <a:lstStyle/>
          <a:p>
            <a:pPr lvl="0" algn="ctr">
              <a:lnSpc>
                <a:spcPct val="110000"/>
              </a:lnSpc>
              <a:buSzPts val="2800"/>
            </a:pPr>
            <a:r>
              <a:rPr lang="ar-JO" sz="2800" b="1" dirty="0">
                <a:solidFill>
                  <a:srgbClr val="3F3F3F"/>
                </a:solidFill>
                <a:latin typeface="Open Sans"/>
                <a:ea typeface="Open Sans"/>
                <a:cs typeface="Open Sans"/>
                <a:sym typeface="Open Sans"/>
              </a:rPr>
              <a:t>نشاطا أو برنامجا مستقلا </a:t>
            </a:r>
            <a:endParaRPr lang="ar-JO" dirty="0">
              <a:latin typeface="Calibri" panose="020F0502020204030204" pitchFamily="34" charset="0"/>
              <a:cs typeface="Calibri" panose="020F0502020204030204" pitchFamily="34" charset="0"/>
            </a:endParaRPr>
          </a:p>
          <a:p>
            <a:pPr lvl="0" algn="ctr">
              <a:lnSpc>
                <a:spcPct val="110000"/>
              </a:lnSpc>
              <a:spcBef>
                <a:spcPts val="1200"/>
              </a:spcBef>
              <a:buSzPts val="2000"/>
            </a:pPr>
            <a:r>
              <a:rPr lang="ar-JO" sz="2000" i="1" dirty="0">
                <a:solidFill>
                  <a:srgbClr val="3F3F3F"/>
                </a:solidFill>
                <a:latin typeface="Open Sans"/>
                <a:ea typeface="Open Sans"/>
                <a:cs typeface="Open Sans"/>
                <a:sym typeface="Open Sans"/>
              </a:rPr>
              <a:t>إنها طريقة عمل يجب أن تكون جزءًا من جميع البرامج والعمليات</a:t>
            </a:r>
            <a:endParaRPr lang="ar-JO" dirty="0">
              <a:latin typeface="Calibri" panose="020F0502020204030204" pitchFamily="34" charset="0"/>
              <a:cs typeface="Calibri" panose="020F0502020204030204" pitchFamily="34" charset="0"/>
            </a:endParaRPr>
          </a:p>
        </p:txBody>
      </p:sp>
      <p:sp>
        <p:nvSpPr>
          <p:cNvPr id="546" name="Google Shape;546;p8"/>
          <p:cNvSpPr txBox="1"/>
          <p:nvPr/>
        </p:nvSpPr>
        <p:spPr>
          <a:xfrm>
            <a:off x="9519080" y="7119417"/>
            <a:ext cx="3295650" cy="1397265"/>
          </a:xfrm>
          <a:prstGeom prst="rect">
            <a:avLst/>
          </a:prstGeom>
          <a:noFill/>
          <a:ln>
            <a:noFill/>
          </a:ln>
        </p:spPr>
        <p:txBody>
          <a:bodyPr spcFirstLastPara="1" wrap="square" lIns="91425" tIns="45700" rIns="91425" bIns="45700" anchor="t" anchorCtr="0">
            <a:spAutoFit/>
          </a:bodyPr>
          <a:lstStyle/>
          <a:p>
            <a:pPr lvl="0" algn="ctr">
              <a:lnSpc>
                <a:spcPct val="110000"/>
              </a:lnSpc>
              <a:buSzPts val="2800"/>
            </a:pPr>
            <a:r>
              <a:rPr lang="ar-JO" sz="2800" b="1" dirty="0">
                <a:solidFill>
                  <a:srgbClr val="3F3F3F"/>
                </a:solidFill>
                <a:latin typeface="Open Sans"/>
                <a:ea typeface="Open Sans"/>
                <a:cs typeface="Open Sans"/>
                <a:sym typeface="Open Sans"/>
              </a:rPr>
              <a:t>مهمة شخص بعينه </a:t>
            </a:r>
            <a:endParaRPr lang="ar-JO" dirty="0">
              <a:latin typeface="Calibri" panose="020F0502020204030204" pitchFamily="34" charset="0"/>
              <a:cs typeface="Calibri" panose="020F0502020204030204" pitchFamily="34" charset="0"/>
            </a:endParaRPr>
          </a:p>
          <a:p>
            <a:pPr lvl="0" algn="ctr">
              <a:lnSpc>
                <a:spcPct val="110000"/>
              </a:lnSpc>
              <a:spcBef>
                <a:spcPts val="1200"/>
              </a:spcBef>
              <a:buSzPts val="2000"/>
            </a:pPr>
            <a:r>
              <a:rPr lang="ar-JO" sz="2000" i="1" dirty="0">
                <a:solidFill>
                  <a:srgbClr val="3F3F3F"/>
                </a:solidFill>
                <a:latin typeface="Open Sans"/>
                <a:ea typeface="Open Sans"/>
                <a:cs typeface="Open Sans"/>
                <a:sym typeface="Open Sans"/>
              </a:rPr>
              <a:t>تقع على عاتقنا جميعًا مسؤولية ضمان إشراك المجتمعات بشكل جيد في عملنا</a:t>
            </a:r>
          </a:p>
        </p:txBody>
      </p:sp>
      <p:sp>
        <p:nvSpPr>
          <p:cNvPr id="547" name="Google Shape;547;p8"/>
          <p:cNvSpPr txBox="1"/>
          <p:nvPr/>
        </p:nvSpPr>
        <p:spPr>
          <a:xfrm>
            <a:off x="13679569" y="7140495"/>
            <a:ext cx="3581259" cy="1871241"/>
          </a:xfrm>
          <a:prstGeom prst="rect">
            <a:avLst/>
          </a:prstGeom>
          <a:noFill/>
          <a:ln>
            <a:noFill/>
          </a:ln>
        </p:spPr>
        <p:txBody>
          <a:bodyPr spcFirstLastPara="1" wrap="square" lIns="91425" tIns="45700" rIns="91425" bIns="45700" anchor="t" anchorCtr="0">
            <a:spAutoFit/>
          </a:bodyPr>
          <a:lstStyle/>
          <a:p>
            <a:pPr lvl="0" algn="ctr">
              <a:lnSpc>
                <a:spcPct val="110000"/>
              </a:lnSpc>
              <a:buSzPts val="2800"/>
            </a:pPr>
            <a:r>
              <a:rPr lang="ar-JO" sz="2800" b="1" dirty="0">
                <a:solidFill>
                  <a:srgbClr val="3F3F3F"/>
                </a:solidFill>
                <a:latin typeface="Open Sans"/>
                <a:ea typeface="Open Sans"/>
                <a:cs typeface="Open Sans"/>
                <a:sym typeface="Open Sans"/>
              </a:rPr>
              <a:t>عبئا إضافيا أو مربعا يتعين اختياره</a:t>
            </a:r>
            <a:endParaRPr lang="ar-JO" dirty="0">
              <a:latin typeface="Calibri" panose="020F0502020204030204" pitchFamily="34" charset="0"/>
              <a:cs typeface="Calibri" panose="020F0502020204030204" pitchFamily="34" charset="0"/>
            </a:endParaRPr>
          </a:p>
          <a:p>
            <a:pPr lvl="0" algn="ctr">
              <a:lnSpc>
                <a:spcPct val="110000"/>
              </a:lnSpc>
              <a:spcBef>
                <a:spcPts val="1200"/>
              </a:spcBef>
              <a:buSzPts val="2000"/>
            </a:pPr>
            <a:r>
              <a:rPr lang="ar-JO" sz="2000" i="1" dirty="0">
                <a:solidFill>
                  <a:srgbClr val="3F3F3F"/>
                </a:solidFill>
                <a:latin typeface="Open Sans"/>
                <a:ea typeface="Open Sans"/>
                <a:cs typeface="Open Sans"/>
                <a:sym typeface="Open Sans"/>
              </a:rPr>
              <a:t>إنها أمر بالغ الأهمية لجودة وتأثير ما نقوم به</a:t>
            </a:r>
            <a:endParaRPr lang="en-GB" sz="2000" b="0" i="1" u="none" strike="noStrike" cap="none" dirty="0">
              <a:solidFill>
                <a:schemeClr val="lt1"/>
              </a:solidFill>
              <a:latin typeface="Open Sans"/>
              <a:ea typeface="Open Sans"/>
              <a:cs typeface="Open Sans"/>
              <a:sym typeface="Open Sans"/>
            </a:endParaRPr>
          </a:p>
        </p:txBody>
      </p:sp>
      <p:pic>
        <p:nvPicPr>
          <p:cNvPr id="548" name="Google Shape;548;p8" descr="Logo&#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580442" y="3469277"/>
            <a:ext cx="2051480" cy="1992646"/>
          </a:xfrm>
          <a:prstGeom prst="rect">
            <a:avLst/>
          </a:prstGeom>
          <a:noFill/>
          <a:ln>
            <a:noFill/>
          </a:ln>
        </p:spPr>
      </p:pic>
      <p:pic>
        <p:nvPicPr>
          <p:cNvPr id="549" name="Google Shape;549;p8" descr="A picture containing text, sign&#10;&#10;Description automatically generated"/>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14256945" y="3366321"/>
            <a:ext cx="2291710" cy="2225986"/>
          </a:xfrm>
          <a:prstGeom prst="rect">
            <a:avLst/>
          </a:prstGeom>
          <a:noFill/>
          <a:ln>
            <a:noFill/>
          </a:ln>
        </p:spPr>
      </p:pic>
      <p:pic>
        <p:nvPicPr>
          <p:cNvPr id="550" name="Google Shape;550;p8" descr="Icon&#10;&#10;Description automatically generated"/>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5877000" y="3547237"/>
            <a:ext cx="1968116" cy="1911673"/>
          </a:xfrm>
          <a:prstGeom prst="rect">
            <a:avLst/>
          </a:prstGeom>
          <a:noFill/>
          <a:ln>
            <a:noFill/>
          </a:ln>
        </p:spPr>
      </p:pic>
      <p:pic>
        <p:nvPicPr>
          <p:cNvPr id="551" name="Google Shape;551;p8" descr="Icon&#10;&#10;Description automatically generated"/>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10079507" y="3446297"/>
            <a:ext cx="2187560" cy="2124824"/>
          </a:xfrm>
          <a:prstGeom prst="rect">
            <a:avLst/>
          </a:prstGeom>
          <a:noFill/>
          <a:ln>
            <a:noFill/>
          </a:ln>
        </p:spPr>
      </p:pic>
    </p:spTree>
    <p:extLst>
      <p:ext uri="{BB962C8B-B14F-4D97-AF65-F5344CB8AC3E}">
        <p14:creationId xmlns:p14="http://schemas.microsoft.com/office/powerpoint/2010/main" val="6802877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Shape 518"/>
        <p:cNvGrpSpPr/>
        <p:nvPr/>
      </p:nvGrpSpPr>
      <p:grpSpPr>
        <a:xfrm>
          <a:off x="0" y="0"/>
          <a:ext cx="0" cy="0"/>
          <a:chOff x="0" y="0"/>
          <a:chExt cx="0" cy="0"/>
        </a:xfrm>
      </p:grpSpPr>
      <p:sp>
        <p:nvSpPr>
          <p:cNvPr id="519" name="Google Shape;519;p7"/>
          <p:cNvSpPr txBox="1">
            <a:spLocks noGrp="1"/>
          </p:cNvSpPr>
          <p:nvPr>
            <p:ph type="title"/>
          </p:nvPr>
        </p:nvSpPr>
        <p:spPr>
          <a:xfrm>
            <a:off x="525086" y="704001"/>
            <a:ext cx="17237075" cy="1501775"/>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2"/>
              </a:buClr>
              <a:buSzPts val="4800"/>
              <a:buFont typeface="Montserrat"/>
              <a:buNone/>
            </a:pPr>
            <a:r>
              <a:rPr lang="en-GB" sz="4800" b="1" i="0" u="none" strike="noStrike" cap="none" dirty="0">
                <a:solidFill>
                  <a:schemeClr val="lt2"/>
                </a:solidFill>
                <a:latin typeface="Calibri" panose="020F0502020204030204" pitchFamily="34" charset="0"/>
                <a:ea typeface="Montserrat"/>
                <a:cs typeface="Calibri" panose="020F0502020204030204" pitchFamily="34" charset="0"/>
                <a:sym typeface="Montserrat"/>
              </a:rPr>
              <a:t>Different name – same aims</a:t>
            </a: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520" name="Google Shape;520;p7"/>
          <p:cNvSpPr txBox="1"/>
          <p:nvPr/>
        </p:nvSpPr>
        <p:spPr>
          <a:xfrm>
            <a:off x="525086" y="2769364"/>
            <a:ext cx="8433719" cy="892552"/>
          </a:xfrm>
          <a:prstGeom prst="rect">
            <a:avLst/>
          </a:prstGeom>
          <a:noFill/>
          <a:ln>
            <a:noFill/>
          </a:ln>
        </p:spPr>
        <p:txBody>
          <a:bodyPr spcFirstLastPara="1" wrap="square" lIns="91425" tIns="45700" rIns="91425" bIns="45700" anchor="ctr" anchorCtr="0">
            <a:spAutoFit/>
          </a:bodyPr>
          <a:lstStyle/>
          <a:p>
            <a:pPr lvl="0">
              <a:buSzPts val="2600"/>
            </a:pPr>
            <a:r>
              <a:rPr lang="ar-JO" sz="2600" b="1" dirty="0">
                <a:solidFill>
                  <a:srgbClr val="01C8C3"/>
                </a:solidFill>
                <a:latin typeface="Open Sans"/>
                <a:ea typeface="Open Sans"/>
                <a:cs typeface="Open Sans"/>
                <a:sym typeface="Open Sans"/>
              </a:rPr>
              <a:t>المشاركة المجتمعية والمساءلة  </a:t>
            </a:r>
            <a:endParaRPr lang="ar-JO" dirty="0">
              <a:latin typeface="Calibri" panose="020F0502020204030204" pitchFamily="34" charset="0"/>
              <a:cs typeface="Calibri" panose="020F0502020204030204" pitchFamily="34" charset="0"/>
            </a:endParaRPr>
          </a:p>
          <a:p>
            <a:pPr marL="0" marR="0" lvl="0" indent="0" algn="l" rtl="0">
              <a:lnSpc>
                <a:spcPct val="100000"/>
              </a:lnSpc>
              <a:spcBef>
                <a:spcPts val="0"/>
              </a:spcBef>
              <a:spcAft>
                <a:spcPts val="0"/>
              </a:spcAft>
              <a:buClr>
                <a:srgbClr val="000000"/>
              </a:buClr>
              <a:buSzPts val="2600"/>
              <a:buFont typeface="Arial"/>
              <a:buNone/>
            </a:pPr>
            <a:endParaRPr sz="2600" b="0" i="0" u="none" strike="noStrike" cap="none" dirty="0">
              <a:solidFill>
                <a:srgbClr val="01C8C3"/>
              </a:solidFill>
              <a:latin typeface="Open Sans"/>
              <a:ea typeface="Open Sans"/>
              <a:cs typeface="Open Sans"/>
              <a:sym typeface="Open Sans"/>
            </a:endParaRPr>
          </a:p>
        </p:txBody>
      </p:sp>
      <p:sp>
        <p:nvSpPr>
          <p:cNvPr id="521" name="Google Shape;521;p7"/>
          <p:cNvSpPr txBox="1"/>
          <p:nvPr/>
        </p:nvSpPr>
        <p:spPr>
          <a:xfrm>
            <a:off x="593921" y="4025952"/>
            <a:ext cx="8618160" cy="892512"/>
          </a:xfrm>
          <a:prstGeom prst="rect">
            <a:avLst/>
          </a:prstGeom>
          <a:noFill/>
          <a:ln>
            <a:noFill/>
          </a:ln>
        </p:spPr>
        <p:txBody>
          <a:bodyPr spcFirstLastPara="1" wrap="square" lIns="91425" tIns="45700" rIns="91425" bIns="45700" anchor="ctr" anchorCtr="0">
            <a:spAutoFit/>
          </a:bodyPr>
          <a:lstStyle/>
          <a:p>
            <a:pPr lvl="0">
              <a:buSzPts val="2600"/>
            </a:pPr>
            <a:r>
              <a:rPr lang="ar-JO" sz="2600" b="1" dirty="0">
                <a:solidFill>
                  <a:srgbClr val="01C8C3"/>
                </a:solidFill>
                <a:latin typeface="Open Sans"/>
                <a:ea typeface="Open Sans"/>
                <a:cs typeface="Open Sans"/>
                <a:sym typeface="Open Sans"/>
              </a:rPr>
              <a:t>المساءلة أمام الأشخاص/السكان المتضررين </a:t>
            </a:r>
            <a:endParaRPr lang="ar-JO" dirty="0">
              <a:latin typeface="Calibri" panose="020F0502020204030204" pitchFamily="34" charset="0"/>
              <a:cs typeface="Calibri" panose="020F0502020204030204" pitchFamily="34" charset="0"/>
            </a:endParaRPr>
          </a:p>
          <a:p>
            <a:pPr marL="0" marR="0" lvl="0" indent="0" algn="l" rtl="0">
              <a:lnSpc>
                <a:spcPct val="100000"/>
              </a:lnSpc>
              <a:spcBef>
                <a:spcPts val="0"/>
              </a:spcBef>
              <a:spcAft>
                <a:spcPts val="0"/>
              </a:spcAft>
              <a:buClr>
                <a:srgbClr val="000000"/>
              </a:buClr>
              <a:buSzPts val="2600"/>
              <a:buFont typeface="Arial"/>
              <a:buNone/>
            </a:pPr>
            <a:endParaRPr sz="2600" b="0" i="0" u="none" strike="noStrike" cap="none" dirty="0">
              <a:solidFill>
                <a:srgbClr val="01C8C3"/>
              </a:solidFill>
              <a:latin typeface="Open Sans"/>
              <a:ea typeface="Open Sans"/>
              <a:cs typeface="Open Sans"/>
              <a:sym typeface="Open Sans"/>
            </a:endParaRPr>
          </a:p>
        </p:txBody>
      </p:sp>
      <p:sp>
        <p:nvSpPr>
          <p:cNvPr id="522" name="Google Shape;522;p7"/>
          <p:cNvSpPr txBox="1"/>
          <p:nvPr/>
        </p:nvSpPr>
        <p:spPr>
          <a:xfrm>
            <a:off x="621546" y="7599457"/>
            <a:ext cx="7480301" cy="892552"/>
          </a:xfrm>
          <a:prstGeom prst="rect">
            <a:avLst/>
          </a:prstGeom>
          <a:noFill/>
          <a:ln>
            <a:noFill/>
          </a:ln>
        </p:spPr>
        <p:txBody>
          <a:bodyPr spcFirstLastPara="1" wrap="square" lIns="91425" tIns="45700" rIns="91425" bIns="45700" anchor="ctr" anchorCtr="0">
            <a:spAutoFit/>
          </a:bodyPr>
          <a:lstStyle/>
          <a:p>
            <a:pPr lvl="0">
              <a:buSzPts val="2600"/>
            </a:pPr>
            <a:r>
              <a:rPr lang="ar-JO" sz="2600" dirty="0">
                <a:solidFill>
                  <a:srgbClr val="F5333F"/>
                </a:solidFill>
                <a:latin typeface="Open Sans"/>
                <a:ea typeface="Open Sans"/>
                <a:cs typeface="Open Sans"/>
                <a:sym typeface="Open Sans"/>
              </a:rPr>
              <a:t>التواصل من أجل التنمية </a:t>
            </a:r>
          </a:p>
          <a:p>
            <a:pPr marL="0" marR="0" lvl="0" indent="0" algn="l" rtl="0">
              <a:lnSpc>
                <a:spcPct val="100000"/>
              </a:lnSpc>
              <a:spcBef>
                <a:spcPts val="0"/>
              </a:spcBef>
              <a:spcAft>
                <a:spcPts val="0"/>
              </a:spcAft>
              <a:buClr>
                <a:srgbClr val="000000"/>
              </a:buClr>
              <a:buSzPts val="2600"/>
              <a:buFont typeface="Arial"/>
              <a:buNone/>
            </a:pPr>
            <a:endParaRPr sz="2600" b="0" i="0" u="none" strike="noStrike" cap="none" dirty="0">
              <a:solidFill>
                <a:schemeClr val="accent3"/>
              </a:solidFill>
              <a:latin typeface="Open Sans"/>
              <a:ea typeface="Open Sans"/>
              <a:cs typeface="Open Sans"/>
              <a:sym typeface="Open Sans"/>
            </a:endParaRPr>
          </a:p>
        </p:txBody>
      </p:sp>
      <p:sp>
        <p:nvSpPr>
          <p:cNvPr id="523" name="Google Shape;523;p7"/>
          <p:cNvSpPr txBox="1"/>
          <p:nvPr/>
        </p:nvSpPr>
        <p:spPr>
          <a:xfrm>
            <a:off x="621546" y="6322675"/>
            <a:ext cx="9017000" cy="892512"/>
          </a:xfrm>
          <a:prstGeom prst="rect">
            <a:avLst/>
          </a:prstGeom>
          <a:noFill/>
          <a:ln>
            <a:noFill/>
          </a:ln>
        </p:spPr>
        <p:txBody>
          <a:bodyPr spcFirstLastPara="1" wrap="square" lIns="91425" tIns="45700" rIns="91425" bIns="45700" anchor="ctr" anchorCtr="0">
            <a:spAutoFit/>
          </a:bodyPr>
          <a:lstStyle/>
          <a:p>
            <a:pPr lvl="0">
              <a:buSzPts val="2600"/>
            </a:pPr>
            <a:r>
              <a:rPr lang="ar-JO" sz="2600" b="1" dirty="0">
                <a:solidFill>
                  <a:srgbClr val="F5333F"/>
                </a:solidFill>
                <a:latin typeface="Open Sans"/>
                <a:ea typeface="Open Sans"/>
                <a:cs typeface="Open Sans"/>
                <a:sym typeface="Open Sans"/>
              </a:rPr>
              <a:t>التواصل بشأن المخاطر والمشاركة المجتمعية </a:t>
            </a:r>
            <a:endParaRPr lang="ar-JO" dirty="0">
              <a:latin typeface="Calibri" panose="020F0502020204030204" pitchFamily="34" charset="0"/>
              <a:cs typeface="Calibri" panose="020F0502020204030204" pitchFamily="34" charset="0"/>
            </a:endParaRPr>
          </a:p>
          <a:p>
            <a:pPr marL="0" marR="0" lvl="0" indent="0" algn="l" rtl="0">
              <a:lnSpc>
                <a:spcPct val="100000"/>
              </a:lnSpc>
              <a:spcBef>
                <a:spcPts val="0"/>
              </a:spcBef>
              <a:spcAft>
                <a:spcPts val="0"/>
              </a:spcAft>
              <a:buClr>
                <a:srgbClr val="000000"/>
              </a:buClr>
              <a:buSzPts val="2600"/>
              <a:buFont typeface="Arial"/>
              <a:buNone/>
            </a:pPr>
            <a:endParaRPr sz="2600" b="0" i="0" u="none" strike="noStrike" cap="none" dirty="0">
              <a:solidFill>
                <a:schemeClr val="accent3"/>
              </a:solidFill>
              <a:latin typeface="Open Sans"/>
              <a:ea typeface="Open Sans"/>
              <a:cs typeface="Open Sans"/>
              <a:sym typeface="Open Sans"/>
            </a:endParaRPr>
          </a:p>
        </p:txBody>
      </p:sp>
      <p:sp>
        <p:nvSpPr>
          <p:cNvPr id="524" name="Google Shape;524;p7"/>
          <p:cNvSpPr txBox="1"/>
          <p:nvPr/>
        </p:nvSpPr>
        <p:spPr>
          <a:xfrm>
            <a:off x="621547" y="5162750"/>
            <a:ext cx="9017000" cy="892552"/>
          </a:xfrm>
          <a:prstGeom prst="rect">
            <a:avLst/>
          </a:prstGeom>
          <a:noFill/>
          <a:ln>
            <a:noFill/>
          </a:ln>
        </p:spPr>
        <p:txBody>
          <a:bodyPr spcFirstLastPara="1" wrap="square" lIns="91425" tIns="45700" rIns="91425" bIns="45700" anchor="ctr" anchorCtr="0">
            <a:spAutoFit/>
          </a:bodyPr>
          <a:lstStyle/>
          <a:p>
            <a:pPr lvl="0">
              <a:buSzPts val="2600"/>
            </a:pPr>
            <a:r>
              <a:rPr lang="ar-JO" sz="2600" b="1" dirty="0">
                <a:solidFill>
                  <a:srgbClr val="01C8C3"/>
                </a:solidFill>
                <a:latin typeface="Open Sans"/>
                <a:ea typeface="Open Sans"/>
                <a:cs typeface="Open Sans"/>
                <a:sym typeface="Open Sans"/>
              </a:rPr>
              <a:t>التواصل مع المجتمعات </a:t>
            </a:r>
            <a:endParaRPr lang="ar-JO" dirty="0">
              <a:latin typeface="Calibri" panose="020F0502020204030204" pitchFamily="34" charset="0"/>
              <a:cs typeface="Calibri" panose="020F0502020204030204" pitchFamily="34" charset="0"/>
            </a:endParaRPr>
          </a:p>
          <a:p>
            <a:pPr marL="0" marR="0" lvl="0" indent="0" algn="l" rtl="0">
              <a:lnSpc>
                <a:spcPct val="100000"/>
              </a:lnSpc>
              <a:spcBef>
                <a:spcPts val="0"/>
              </a:spcBef>
              <a:spcAft>
                <a:spcPts val="0"/>
              </a:spcAft>
              <a:buClr>
                <a:srgbClr val="000000"/>
              </a:buClr>
              <a:buSzPts val="2600"/>
              <a:buFont typeface="Arial"/>
              <a:buNone/>
            </a:pPr>
            <a:endParaRPr sz="2600" b="0" i="0" u="none" strike="noStrike" cap="none" dirty="0">
              <a:solidFill>
                <a:srgbClr val="01C8C3"/>
              </a:solidFill>
              <a:latin typeface="Open Sans"/>
              <a:ea typeface="Open Sans"/>
              <a:cs typeface="Open Sans"/>
              <a:sym typeface="Open Sans"/>
            </a:endParaRPr>
          </a:p>
        </p:txBody>
      </p:sp>
      <p:sp>
        <p:nvSpPr>
          <p:cNvPr id="525" name="Google Shape;525;p7"/>
          <p:cNvSpPr/>
          <p:nvPr/>
        </p:nvSpPr>
        <p:spPr>
          <a:xfrm>
            <a:off x="9752848" y="2707807"/>
            <a:ext cx="431800" cy="6059862"/>
          </a:xfrm>
          <a:prstGeom prst="rightBrace">
            <a:avLst>
              <a:gd name="adj1" fmla="val 8333"/>
              <a:gd name="adj2" fmla="val 50000"/>
            </a:avLst>
          </a:prstGeom>
          <a:noFill/>
          <a:ln w="190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600"/>
              <a:buFont typeface="Arial"/>
              <a:buNone/>
            </a:pPr>
            <a:endParaRPr sz="2600" b="0" i="0" u="none" strike="noStrike" cap="none">
              <a:solidFill>
                <a:schemeClr val="dk1"/>
              </a:solidFill>
              <a:latin typeface="Open Sans"/>
              <a:ea typeface="Open Sans"/>
              <a:cs typeface="Open Sans"/>
              <a:sym typeface="Open Sans"/>
            </a:endParaRPr>
          </a:p>
        </p:txBody>
      </p:sp>
      <p:sp>
        <p:nvSpPr>
          <p:cNvPr id="526" name="Google Shape;526;p7"/>
          <p:cNvSpPr txBox="1"/>
          <p:nvPr/>
        </p:nvSpPr>
        <p:spPr>
          <a:xfrm>
            <a:off x="10978691" y="3644897"/>
            <a:ext cx="6110867" cy="1692731"/>
          </a:xfrm>
          <a:prstGeom prst="rect">
            <a:avLst/>
          </a:prstGeom>
          <a:noFill/>
          <a:ln>
            <a:noFill/>
          </a:ln>
        </p:spPr>
        <p:txBody>
          <a:bodyPr spcFirstLastPara="1" wrap="square" lIns="91425" tIns="45700" rIns="91425" bIns="45700" anchor="ctr" anchorCtr="0">
            <a:spAutoFit/>
          </a:bodyPr>
          <a:lstStyle/>
          <a:p>
            <a:pPr lvl="0" algn="r">
              <a:buSzPts val="2600"/>
            </a:pPr>
            <a:r>
              <a:rPr lang="en-GB" sz="2600" b="0" i="0" u="none" strike="noStrike" cap="none" dirty="0">
                <a:solidFill>
                  <a:srgbClr val="01C8C3"/>
                </a:solidFill>
                <a:latin typeface="Open Sans"/>
                <a:ea typeface="Open Sans"/>
                <a:cs typeface="Open Sans"/>
                <a:sym typeface="Open Sans"/>
              </a:rPr>
              <a:t>U</a:t>
            </a:r>
            <a:r>
              <a:rPr lang="ar-JO" sz="2600" dirty="0">
                <a:solidFill>
                  <a:srgbClr val="01C8C3"/>
                </a:solidFill>
                <a:latin typeface="Open Sans"/>
                <a:ea typeface="Open Sans"/>
                <a:cs typeface="Open Sans"/>
                <a:sym typeface="Open Sans"/>
              </a:rPr>
              <a:t> استخدام المشاركة المجتمعية الهادفة، والتواصل الصريح  والصادق، وآليات الاستماع إلى التغذية الراجعة  والتصرف بناءً عليها لتحسين المساءلة أمام الأشخاص الذين نخدمهم</a:t>
            </a:r>
            <a:endParaRPr sz="1400" b="0"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527" name="Google Shape;527;p7"/>
          <p:cNvSpPr/>
          <p:nvPr/>
        </p:nvSpPr>
        <p:spPr>
          <a:xfrm>
            <a:off x="10345771" y="6139941"/>
            <a:ext cx="431800" cy="2670410"/>
          </a:xfrm>
          <a:prstGeom prst="rightBrace">
            <a:avLst>
              <a:gd name="adj1" fmla="val 0"/>
              <a:gd name="adj2" fmla="val 50000"/>
            </a:avLst>
          </a:prstGeom>
          <a:noFill/>
          <a:ln w="190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600"/>
              <a:buFont typeface="Arial"/>
              <a:buNone/>
            </a:pPr>
            <a:endParaRPr sz="2600" b="0" i="0" u="none" strike="noStrike" cap="none">
              <a:solidFill>
                <a:schemeClr val="dk1"/>
              </a:solidFill>
              <a:latin typeface="Open Sans"/>
              <a:ea typeface="Open Sans"/>
              <a:cs typeface="Open Sans"/>
              <a:sym typeface="Open Sans"/>
            </a:endParaRPr>
          </a:p>
        </p:txBody>
      </p:sp>
      <p:sp>
        <p:nvSpPr>
          <p:cNvPr id="528" name="Google Shape;528;p7"/>
          <p:cNvSpPr txBox="1"/>
          <p:nvPr/>
        </p:nvSpPr>
        <p:spPr>
          <a:xfrm>
            <a:off x="10942693" y="6828835"/>
            <a:ext cx="6110867" cy="1292621"/>
          </a:xfrm>
          <a:prstGeom prst="rect">
            <a:avLst/>
          </a:prstGeom>
          <a:noFill/>
          <a:ln>
            <a:noFill/>
          </a:ln>
        </p:spPr>
        <p:txBody>
          <a:bodyPr spcFirstLastPara="1" wrap="square" lIns="91425" tIns="45700" rIns="91425" bIns="45700" anchor="ctr" anchorCtr="0">
            <a:spAutoFit/>
          </a:bodyPr>
          <a:lstStyle/>
          <a:p>
            <a:pPr lvl="0" algn="r">
              <a:buSzPts val="2600"/>
            </a:pPr>
            <a:r>
              <a:rPr lang="ar-JO" sz="2600" dirty="0">
                <a:solidFill>
                  <a:srgbClr val="F5333F"/>
                </a:solidFill>
                <a:latin typeface="Open Sans"/>
                <a:ea typeface="Open Sans"/>
                <a:cs typeface="Open Sans"/>
                <a:sym typeface="Open Sans"/>
              </a:rPr>
              <a:t>على النحو الوارد أعلاه، مع التركيز على استخدام نهج الاتصال والمشاركة لتشجيع السلوكيات الإيجابية والصحية في البرامج الصحية أو برامج الأوبئة</a:t>
            </a:r>
            <a:endParaRPr lang="ar-JO" dirty="0">
              <a:latin typeface="Calibri" panose="020F0502020204030204" pitchFamily="34" charset="0"/>
              <a:cs typeface="Calibri" panose="020F050202020403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56"/>
        <p:cNvGrpSpPr/>
        <p:nvPr/>
      </p:nvGrpSpPr>
      <p:grpSpPr>
        <a:xfrm>
          <a:off x="0" y="0"/>
          <a:ext cx="0" cy="0"/>
          <a:chOff x="0" y="0"/>
          <a:chExt cx="0" cy="0"/>
        </a:xfrm>
      </p:grpSpPr>
      <p:pic>
        <p:nvPicPr>
          <p:cNvPr id="557" name="Google Shape;557;p9"/>
          <p:cNvPicPr preferRelativeResize="0">
            <a:picLocks noGrp="1"/>
          </p:cNvPicPr>
          <p:nvPr>
            <p:ph type="pic" idx="2"/>
          </p:nvPr>
        </p:nvPicPr>
        <p:blipFill rotWithShape="1">
          <a:blip r:embed="rId3" cstate="screen">
            <a:extLst>
              <a:ext uri="{28A0092B-C50C-407E-A947-70E740481C1C}">
                <a14:useLocalDpi xmlns:a14="http://schemas.microsoft.com/office/drawing/2010/main"/>
              </a:ext>
            </a:extLst>
          </a:blip>
          <a:srcRect/>
          <a:stretch/>
        </p:blipFill>
        <p:spPr>
          <a:prstGeom prst="rect">
            <a:avLst/>
          </a:prstGeom>
          <a:solidFill>
            <a:srgbClr val="353535">
              <a:alpha val="11372"/>
            </a:srgbClr>
          </a:solidFill>
          <a:ln>
            <a:noFill/>
          </a:ln>
        </p:spPr>
      </p:pic>
      <p:sp>
        <p:nvSpPr>
          <p:cNvPr id="558" name="Google Shape;558;p9"/>
          <p:cNvSpPr txBox="1"/>
          <p:nvPr/>
        </p:nvSpPr>
        <p:spPr>
          <a:xfrm>
            <a:off x="8538059" y="1526823"/>
            <a:ext cx="7630600" cy="15696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4800"/>
              <a:buFont typeface="Arial"/>
              <a:buNone/>
            </a:pPr>
            <a:r>
              <a:rPr lang="ar-JO" sz="4800" b="1" i="0" u="none" strike="noStrike" cap="none" dirty="0">
                <a:solidFill>
                  <a:schemeClr val="dk2"/>
                </a:solidFill>
                <a:latin typeface="Calibri" panose="020F0502020204030204" pitchFamily="34" charset="0"/>
                <a:ea typeface="Montserrat"/>
                <a:cs typeface="Calibri" panose="020F0502020204030204" pitchFamily="34" charset="0"/>
                <a:sym typeface="Montserrat"/>
              </a:rPr>
              <a:t>المشاركة المجتمعية في الواقع العملي </a:t>
            </a:r>
            <a:endParaRPr sz="4800" b="0" i="0" u="none" strike="noStrike" cap="none" dirty="0">
              <a:solidFill>
                <a:schemeClr val="accent4"/>
              </a:solidFill>
              <a:latin typeface="Roboto Black"/>
              <a:ea typeface="Roboto Black"/>
              <a:cs typeface="Roboto Black"/>
              <a:sym typeface="Roboto Black"/>
            </a:endParaRPr>
          </a:p>
        </p:txBody>
      </p:sp>
      <p:sp>
        <p:nvSpPr>
          <p:cNvPr id="559" name="Google Shape;559;p9"/>
          <p:cNvSpPr txBox="1"/>
          <p:nvPr/>
        </p:nvSpPr>
        <p:spPr>
          <a:xfrm>
            <a:off x="8538059" y="3483493"/>
            <a:ext cx="8920208" cy="4980810"/>
          </a:xfrm>
          <a:prstGeom prst="rect">
            <a:avLst/>
          </a:prstGeom>
          <a:noFill/>
          <a:ln>
            <a:noFill/>
          </a:ln>
        </p:spPr>
        <p:txBody>
          <a:bodyPr spcFirstLastPara="1" wrap="square" lIns="91425" tIns="45700" rIns="91425" bIns="45700" anchor="t" anchorCtr="0">
            <a:spAutoFit/>
          </a:bodyPr>
          <a:lstStyle/>
          <a:p>
            <a:pPr marL="342900" lvl="0" indent="-342900" algn="r" rtl="1">
              <a:lnSpc>
                <a:spcPct val="115000"/>
              </a:lnSpc>
              <a:spcAft>
                <a:spcPts val="1000"/>
              </a:spcAft>
              <a:buFont typeface="Symbol"/>
              <a:buChar char=""/>
            </a:pPr>
            <a:r>
              <a:rPr lang="ar-JO" sz="2400" dirty="0">
                <a:solidFill>
                  <a:srgbClr val="FF0000"/>
                </a:solidFill>
                <a:latin typeface="Calibri"/>
                <a:ea typeface="Calibri"/>
                <a:cs typeface="Calibri" panose="020F0502020204030204" pitchFamily="34" charset="0"/>
              </a:rPr>
              <a:t>المشاركة</a:t>
            </a:r>
            <a:r>
              <a:rPr lang="ar-JO" sz="2400" dirty="0">
                <a:latin typeface="Calibri"/>
                <a:ea typeface="Calibri"/>
                <a:cs typeface="Calibri" panose="020F0502020204030204" pitchFamily="34" charset="0"/>
              </a:rPr>
              <a:t>: لجان المشروع المجتمعية لتخطيط البرامج والاستجابات واتخاذ القرارات الرئيسية معًا</a:t>
            </a:r>
            <a:endParaRPr lang="en-US" sz="2000" dirty="0">
              <a:latin typeface="Calibri"/>
              <a:ea typeface="Calibri"/>
              <a:cs typeface="Calibri" panose="020F0502020204030204" pitchFamily="34" charset="0"/>
            </a:endParaRPr>
          </a:p>
          <a:p>
            <a:pPr marL="342900" lvl="0" indent="-342900" algn="r" rtl="1">
              <a:lnSpc>
                <a:spcPct val="115000"/>
              </a:lnSpc>
              <a:spcAft>
                <a:spcPts val="1000"/>
              </a:spcAft>
              <a:buFont typeface="Symbol"/>
              <a:buChar char=""/>
            </a:pPr>
            <a:r>
              <a:rPr lang="ar-JO" sz="2400" dirty="0">
                <a:solidFill>
                  <a:srgbClr val="FF0000"/>
                </a:solidFill>
                <a:latin typeface="Calibri"/>
                <a:ea typeface="Calibri"/>
                <a:cs typeface="Calibri" panose="020F0502020204030204" pitchFamily="34" charset="0"/>
              </a:rPr>
              <a:t>آليات التغذية الراجعة: </a:t>
            </a:r>
            <a:r>
              <a:rPr lang="ar-JO" sz="2400" dirty="0">
                <a:latin typeface="Calibri"/>
                <a:ea typeface="Calibri"/>
                <a:cs typeface="Calibri" panose="020F0502020204030204" pitchFamily="34" charset="0"/>
              </a:rPr>
              <a:t>خطوط هاتفية ساخنة للرد على الأسئلة المتعلقة بالحصول على المساعدات النقدية والقسائم الغذائية</a:t>
            </a:r>
            <a:endParaRPr lang="en-US" sz="2000" dirty="0">
              <a:latin typeface="Calibri"/>
              <a:ea typeface="Calibri"/>
              <a:cs typeface="Calibri" panose="020F0502020204030204" pitchFamily="34" charset="0"/>
            </a:endParaRPr>
          </a:p>
          <a:p>
            <a:pPr marL="342900" lvl="0" indent="-342900" algn="r" rtl="1">
              <a:lnSpc>
                <a:spcPct val="115000"/>
              </a:lnSpc>
              <a:spcAft>
                <a:spcPts val="1000"/>
              </a:spcAft>
              <a:buFont typeface="Symbol"/>
              <a:buChar char=""/>
            </a:pPr>
            <a:r>
              <a:rPr lang="ar-JO" sz="2400" dirty="0">
                <a:solidFill>
                  <a:srgbClr val="FF0000"/>
                </a:solidFill>
                <a:latin typeface="Calibri"/>
                <a:ea typeface="Calibri"/>
                <a:cs typeface="Calibri" panose="020F0502020204030204" pitchFamily="34" charset="0"/>
              </a:rPr>
              <a:t>التواصل المفتوح والصادق</a:t>
            </a:r>
            <a:r>
              <a:rPr lang="ar-JO" sz="2400" dirty="0">
                <a:latin typeface="Calibri"/>
                <a:ea typeface="Calibri"/>
                <a:cs typeface="Calibri" panose="020F0502020204030204" pitchFamily="34" charset="0"/>
              </a:rPr>
              <a:t>: لقاءات مجتمعية للتعريف بالبرنامج وتوضيح الدعم الذي يمكن أن يتوقع الناس الحصول عليه</a:t>
            </a:r>
            <a:endParaRPr lang="en-US" sz="2000" dirty="0">
              <a:latin typeface="Calibri"/>
              <a:ea typeface="Calibri"/>
              <a:cs typeface="Calibri" panose="020F0502020204030204" pitchFamily="34" charset="0"/>
            </a:endParaRPr>
          </a:p>
          <a:p>
            <a:pPr marL="342900" lvl="0" indent="-342900" algn="r" rtl="1">
              <a:lnSpc>
                <a:spcPct val="115000"/>
              </a:lnSpc>
              <a:spcAft>
                <a:spcPts val="1000"/>
              </a:spcAft>
              <a:buFont typeface="Symbol"/>
              <a:buChar char=""/>
            </a:pPr>
            <a:r>
              <a:rPr lang="ar-JO" sz="2400" dirty="0">
                <a:solidFill>
                  <a:srgbClr val="FF0000"/>
                </a:solidFill>
                <a:latin typeface="Calibri"/>
                <a:ea typeface="Calibri"/>
                <a:cs typeface="Calibri" panose="020F0502020204030204" pitchFamily="34" charset="0"/>
              </a:rPr>
              <a:t>فهم المجتمع: </a:t>
            </a:r>
            <a:r>
              <a:rPr lang="ar-JO" sz="2400" dirty="0">
                <a:latin typeface="Calibri"/>
                <a:ea typeface="Calibri"/>
                <a:cs typeface="Calibri" panose="020F0502020204030204" pitchFamily="34" charset="0"/>
              </a:rPr>
              <a:t>إجراء تحليل السياق لفهم البيئة بما في ذلك الوضع الاقتصادي والسياسي والاجتماعي والثقافي</a:t>
            </a:r>
            <a:endParaRPr lang="en-US" sz="2000" dirty="0">
              <a:latin typeface="Calibri"/>
              <a:ea typeface="Calibri"/>
              <a:cs typeface="Calibri" panose="020F0502020204030204" pitchFamily="34" charset="0"/>
            </a:endParaRPr>
          </a:p>
          <a:p>
            <a:pPr marL="342900" lvl="0" indent="-342900" algn="r" rtl="1">
              <a:lnSpc>
                <a:spcPct val="115000"/>
              </a:lnSpc>
              <a:spcAft>
                <a:spcPts val="1000"/>
              </a:spcAft>
              <a:buFont typeface="Symbol"/>
              <a:buChar char=""/>
            </a:pPr>
            <a:r>
              <a:rPr lang="ar-JO" sz="2400" dirty="0">
                <a:solidFill>
                  <a:srgbClr val="FF0000"/>
                </a:solidFill>
                <a:latin typeface="Calibri"/>
                <a:ea typeface="Calibri"/>
                <a:cs typeface="Calibri" panose="020F0502020204030204" pitchFamily="34" charset="0"/>
              </a:rPr>
              <a:t>التواصل بشأن المخاطر في الأوبئة: </a:t>
            </a:r>
            <a:r>
              <a:rPr lang="ar-JO" sz="2400" dirty="0">
                <a:latin typeface="Calibri"/>
                <a:ea typeface="Calibri"/>
                <a:cs typeface="Calibri" panose="020F0502020204030204" pitchFamily="34" charset="0"/>
              </a:rPr>
              <a:t>تتبع تصورات الناس ومعتقداتهم حول المرض واستخدام ذلك لتوجيه المعلومات والأساليب الصحية</a:t>
            </a:r>
            <a:endParaRPr lang="en-US" sz="2000" dirty="0">
              <a:latin typeface="Calibri"/>
              <a:ea typeface="Calibri"/>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5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5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5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5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5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87"/>
        <p:cNvGrpSpPr/>
        <p:nvPr/>
      </p:nvGrpSpPr>
      <p:grpSpPr>
        <a:xfrm>
          <a:off x="0" y="0"/>
          <a:ext cx="0" cy="0"/>
          <a:chOff x="0" y="0"/>
          <a:chExt cx="0" cy="0"/>
        </a:xfrm>
      </p:grpSpPr>
      <p:pic>
        <p:nvPicPr>
          <p:cNvPr id="7" name="Picture 6">
            <a:extLst>
              <a:ext uri="{FF2B5EF4-FFF2-40B4-BE49-F238E27FC236}">
                <a16:creationId xmlns:a16="http://schemas.microsoft.com/office/drawing/2014/main" id="{6B916BCF-9292-8C4C-B3F4-C976A8FD1A1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t="28" b="80"/>
          <a:stretch/>
        </p:blipFill>
        <p:spPr>
          <a:xfrm>
            <a:off x="0" y="-283779"/>
            <a:ext cx="18291419" cy="10572367"/>
          </a:xfrm>
          <a:prstGeom prst="rect">
            <a:avLst/>
          </a:prstGeom>
        </p:spPr>
      </p:pic>
      <p:sp>
        <p:nvSpPr>
          <p:cNvPr id="9" name="Google Shape;489;p23">
            <a:extLst>
              <a:ext uri="{FF2B5EF4-FFF2-40B4-BE49-F238E27FC236}">
                <a16:creationId xmlns:a16="http://schemas.microsoft.com/office/drawing/2014/main" id="{CEDFDE1D-4D80-A44F-A27B-0C1B0088F2A0}"/>
              </a:ext>
            </a:extLst>
          </p:cNvPr>
          <p:cNvSpPr txBox="1"/>
          <p:nvPr/>
        </p:nvSpPr>
        <p:spPr>
          <a:xfrm>
            <a:off x="10249786" y="6381275"/>
            <a:ext cx="7783034" cy="3239651"/>
          </a:xfrm>
          <a:prstGeom prst="rect">
            <a:avLst/>
          </a:prstGeom>
          <a:solidFill>
            <a:schemeClr val="bg1">
              <a:lumMod val="75000"/>
            </a:schemeClr>
          </a:solidFill>
          <a:ln>
            <a:noFill/>
          </a:ln>
        </p:spPr>
        <p:txBody>
          <a:bodyPr spcFirstLastPara="1" wrap="square" lIns="324000" tIns="324000" rIns="324000" bIns="324000" anchor="t" anchorCtr="0">
            <a:spAutoFit/>
          </a:bodyPr>
          <a:lstStyle/>
          <a:p>
            <a:pPr algn="r"/>
            <a:r>
              <a:rPr lang="ar-JO" sz="2800" b="1" dirty="0">
                <a:solidFill>
                  <a:schemeClr val="bg2"/>
                </a:solidFill>
                <a:latin typeface="Calibri" panose="020F0502020204030204" pitchFamily="34" charset="0"/>
                <a:ea typeface="Open Sans" panose="020B0606030504020204" pitchFamily="34" charset="0"/>
                <a:cs typeface="Open Sans" panose="020B0606030504020204" pitchFamily="34" charset="0"/>
              </a:rPr>
              <a:t>الاستجابة للإيبولا، جمهورية الكونغو الديمقراطية</a:t>
            </a:r>
          </a:p>
          <a:p>
            <a:pPr algn="r"/>
            <a:r>
              <a:rPr lang="ar-JO" sz="2800" b="1" dirty="0">
                <a:solidFill>
                  <a:schemeClr val="bg2"/>
                </a:solidFill>
                <a:latin typeface="Calibri" panose="020F0502020204030204" pitchFamily="34" charset="0"/>
                <a:ea typeface="Open Sans" panose="020B0606030504020204" pitchFamily="34" charset="0"/>
                <a:cs typeface="Open Sans" panose="020B0606030504020204" pitchFamily="34" charset="0"/>
              </a:rPr>
              <a:t>ساعدت جهود المشاركة المجتمعية في تقليل  عدد حالات رفض عمليات الدفن الآمنة والكريمة التي يقدمها الصليب الأحمر من 79% في بداية الاستجابة إلى 8%. كان ليستمر انتشار فيروس إيبولا لولا قبول المجتمع لعمليات الدفن الآمنة والكريمة</a:t>
            </a:r>
          </a:p>
        </p:txBody>
      </p:sp>
    </p:spTree>
    <p:extLst>
      <p:ext uri="{BB962C8B-B14F-4D97-AF65-F5344CB8AC3E}">
        <p14:creationId xmlns:p14="http://schemas.microsoft.com/office/powerpoint/2010/main" val="129730457"/>
      </p:ext>
    </p:extLst>
  </p:cSld>
  <p:clrMapOvr>
    <a:masterClrMapping/>
  </p:clrMapOvr>
</p:sld>
</file>

<file path=ppt/theme/theme1.xml><?xml version="1.0" encoding="utf-8"?>
<a:theme xmlns:a="http://schemas.openxmlformats.org/drawingml/2006/main" name="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32B36"/>
        </a:solidFill>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Custom 3">
      <a:dk1>
        <a:srgbClr val="000000"/>
      </a:dk1>
      <a:lt1>
        <a:srgbClr val="3F3F3F"/>
      </a:lt1>
      <a:dk2>
        <a:srgbClr val="33394B"/>
      </a:dk2>
      <a:lt2>
        <a:srgbClr val="FFFFFF"/>
      </a:lt2>
      <a:accent1>
        <a:srgbClr val="452250"/>
      </a:accent1>
      <a:accent2>
        <a:srgbClr val="E8E8E8"/>
      </a:accent2>
      <a:accent3>
        <a:srgbClr val="F5333F"/>
      </a:accent3>
      <a:accent4>
        <a:srgbClr val="F5333F"/>
      </a:accent4>
      <a:accent5>
        <a:srgbClr val="452250"/>
      </a:accent5>
      <a:accent6>
        <a:srgbClr val="FF4E51"/>
      </a:accent6>
      <a:hlink>
        <a:srgbClr val="FFFFFF"/>
      </a:hlink>
      <a:folHlink>
        <a:srgbClr val="FFFFFF"/>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32B36"/>
        </a:solidFill>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6_Office Theme">
  <a:themeElements>
    <a:clrScheme name="Custom 3">
      <a:dk1>
        <a:srgbClr val="000000"/>
      </a:dk1>
      <a:lt1>
        <a:srgbClr val="3F3F3F"/>
      </a:lt1>
      <a:dk2>
        <a:srgbClr val="33394B"/>
      </a:dk2>
      <a:lt2>
        <a:srgbClr val="FFFFFF"/>
      </a:lt2>
      <a:accent1>
        <a:srgbClr val="452250"/>
      </a:accent1>
      <a:accent2>
        <a:srgbClr val="E8E8E8"/>
      </a:accent2>
      <a:accent3>
        <a:srgbClr val="F5333F"/>
      </a:accent3>
      <a:accent4>
        <a:srgbClr val="F5333F"/>
      </a:accent4>
      <a:accent5>
        <a:srgbClr val="452250"/>
      </a:accent5>
      <a:accent6>
        <a:srgbClr val="FF4E51"/>
      </a:accent6>
      <a:hlink>
        <a:srgbClr val="FFFFFF"/>
      </a:hlink>
      <a:folHlink>
        <a:srgbClr val="FFFFFF"/>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32B36"/>
        </a:solidFill>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7_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32B36"/>
        </a:solidFill>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8190</TotalTime>
  <Words>9034</Words>
  <Application>Microsoft Office PowerPoint</Application>
  <PresentationFormat>Custom</PresentationFormat>
  <Paragraphs>550</Paragraphs>
  <Slides>33</Slides>
  <Notes>33</Notes>
  <HiddenSlides>3</HiddenSlides>
  <MMClips>0</MMClips>
  <ScaleCrop>false</ScaleCrop>
  <HeadingPairs>
    <vt:vector size="6" baseType="variant">
      <vt:variant>
        <vt:lpstr>Fonts Used</vt:lpstr>
      </vt:variant>
      <vt:variant>
        <vt:i4>14</vt:i4>
      </vt:variant>
      <vt:variant>
        <vt:lpstr>Theme</vt:lpstr>
      </vt:variant>
      <vt:variant>
        <vt:i4>6</vt:i4>
      </vt:variant>
      <vt:variant>
        <vt:lpstr>Slide Titles</vt:lpstr>
      </vt:variant>
      <vt:variant>
        <vt:i4>33</vt:i4>
      </vt:variant>
    </vt:vector>
  </HeadingPairs>
  <TitlesOfParts>
    <vt:vector size="53" baseType="lpstr">
      <vt:lpstr>Noto Sans Symbols</vt:lpstr>
      <vt:lpstr>Montserrat SemiBold</vt:lpstr>
      <vt:lpstr>Wingdings</vt:lpstr>
      <vt:lpstr>Symbol</vt:lpstr>
      <vt:lpstr>Montserrat-SemiBoldItalic</vt:lpstr>
      <vt:lpstr>Calibri</vt:lpstr>
      <vt:lpstr>Calibri Light</vt:lpstr>
      <vt:lpstr>Roboto</vt:lpstr>
      <vt:lpstr>Montserrat</vt:lpstr>
      <vt:lpstr>Courier New</vt:lpstr>
      <vt:lpstr>Montserrat-Bold</vt:lpstr>
      <vt:lpstr>Open Sans</vt:lpstr>
      <vt:lpstr>Roboto Black</vt:lpstr>
      <vt:lpstr>Arial</vt:lpstr>
      <vt:lpstr>Office Theme</vt:lpstr>
      <vt:lpstr>1_Office Theme</vt:lpstr>
      <vt:lpstr>2_Office Theme</vt:lpstr>
      <vt:lpstr>3_Office Theme</vt:lpstr>
      <vt:lpstr>6_Office Theme</vt:lpstr>
      <vt:lpstr>7_Office Theme</vt:lpstr>
      <vt:lpstr>PowerPoint Presentation</vt:lpstr>
      <vt:lpstr>PowerPoint Presentation</vt:lpstr>
      <vt:lpstr>PowerPoint Presentation</vt:lpstr>
      <vt:lpstr>PowerPoint Presentation</vt:lpstr>
      <vt:lpstr>PowerPoint Presentation</vt:lpstr>
      <vt:lpstr>PowerPoint Presentation</vt:lpstr>
      <vt:lpstr>Different name – same aims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مناقشة جماعية (5 دقائق)</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montaser obied</cp:lastModifiedBy>
  <cp:revision>86</cp:revision>
  <dcterms:created xsi:type="dcterms:W3CDTF">2015-02-25T15:20:40Z</dcterms:created>
  <dcterms:modified xsi:type="dcterms:W3CDTF">2023-11-26T10:29:39Z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lassificationContentMarkingFooterLocations">
    <vt:lpwstr>Office Theme:3</vt:lpwstr>
  </property>
  <property fmtid="{D5CDD505-2E9C-101B-9397-08002B2CF9AE}" pid="3" name="ClassificationContentMarkingFooterText">
    <vt:lpwstr>Public</vt:lpwstr>
  </property>
  <property fmtid="{D5CDD505-2E9C-101B-9397-08002B2CF9AE}" pid="4" name="MSIP_Label_caf3f7fd-5cd4-4287-9002-aceb9af13c42_ActionId">
    <vt:lpwstr>e640bddf-d3e3-49ee-bfbf-0981556a7d2c</vt:lpwstr>
  </property>
  <property fmtid="{D5CDD505-2E9C-101B-9397-08002B2CF9AE}" pid="5" name="MSIP_Label_caf3f7fd-5cd4-4287-9002-aceb9af13c42_ContentBits">
    <vt:lpwstr>2</vt:lpwstr>
  </property>
  <property fmtid="{D5CDD505-2E9C-101B-9397-08002B2CF9AE}" pid="6" name="MSIP_Label_caf3f7fd-5cd4-4287-9002-aceb9af13c42_Enabled">
    <vt:lpwstr>true</vt:lpwstr>
  </property>
  <property fmtid="{D5CDD505-2E9C-101B-9397-08002B2CF9AE}" pid="7" name="MSIP_Label_caf3f7fd-5cd4-4287-9002-aceb9af13c42_Method">
    <vt:lpwstr>Privileged</vt:lpwstr>
  </property>
  <property fmtid="{D5CDD505-2E9C-101B-9397-08002B2CF9AE}" pid="8" name="MSIP_Label_caf3f7fd-5cd4-4287-9002-aceb9af13c42_Name">
    <vt:lpwstr>Public</vt:lpwstr>
  </property>
  <property fmtid="{D5CDD505-2E9C-101B-9397-08002B2CF9AE}" pid="9" name="MSIP_Label_caf3f7fd-5cd4-4287-9002-aceb9af13c42_SetDate">
    <vt:lpwstr>2022-04-23T11:19:30Z</vt:lpwstr>
  </property>
  <property fmtid="{D5CDD505-2E9C-101B-9397-08002B2CF9AE}" pid="10" name="MSIP_Label_caf3f7fd-5cd4-4287-9002-aceb9af13c42_SiteId">
    <vt:lpwstr>a2b53be5-734e-4e6c-ab0d-d184f60fd917</vt:lpwstr>
  </property>
  <property fmtid="{D5CDD505-2E9C-101B-9397-08002B2CF9AE}" pid="11" name="NXPowerLiteLastOptimized">
    <vt:lpwstr>4247335</vt:lpwstr>
  </property>
  <property fmtid="{D5CDD505-2E9C-101B-9397-08002B2CF9AE}" pid="12" name="NXPowerLiteSettings">
    <vt:lpwstr>F7000400038000</vt:lpwstr>
  </property>
  <property fmtid="{D5CDD505-2E9C-101B-9397-08002B2CF9AE}" pid="13" name="NXPowerLiteVersion">
    <vt:lpwstr>S9.2.0</vt:lpwstr>
  </property>
</Properties>
</file>