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3" r:id="rId5"/>
    <p:sldMasterId id="2147483682" r:id="rId6"/>
    <p:sldMasterId id="2147483694" r:id="rId7"/>
    <p:sldMasterId id="2147483729" r:id="rId8"/>
    <p:sldMasterId id="2147483746" r:id="rId9"/>
    <p:sldMasterId id="2147483763"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Lst>
  <p:sldSz cy="10288575" cx="18288000"/>
  <p:notesSz cx="6858000" cy="9144000"/>
  <p:embeddedFontLst>
    <p:embeddedFont>
      <p:font typeface="Roboto Black"/>
      <p:bold r:id="rId78"/>
      <p:boldItalic r:id="rId79"/>
    </p:embeddedFont>
    <p:embeddedFont>
      <p:font typeface="Proxima Nova"/>
      <p:regular r:id="rId80"/>
      <p:bold r:id="rId81"/>
      <p:italic r:id="rId82"/>
      <p:boldItalic r:id="rId83"/>
    </p:embeddedFont>
    <p:embeddedFont>
      <p:font typeface="Roboto"/>
      <p:regular r:id="rId84"/>
      <p:bold r:id="rId85"/>
      <p:italic r:id="rId86"/>
      <p:boldItalic r:id="rId87"/>
    </p:embeddedFont>
    <p:embeddedFont>
      <p:font typeface="Inter"/>
      <p:regular r:id="rId88"/>
      <p:bold r:id="rId89"/>
    </p:embeddedFont>
    <p:embeddedFont>
      <p:font typeface="Montserrat"/>
      <p:regular r:id="rId90"/>
      <p:bold r:id="rId91"/>
      <p:italic r:id="rId92"/>
      <p:boldItalic r:id="rId93"/>
    </p:embeddedFont>
    <p:embeddedFont>
      <p:font typeface="Bebas Neue"/>
      <p:regular r:id="rId94"/>
    </p:embeddedFont>
    <p:embeddedFont>
      <p:font typeface="Montserrat Medium"/>
      <p:regular r:id="rId95"/>
      <p:bold r:id="rId96"/>
      <p:italic r:id="rId97"/>
      <p:boldItalic r:id="rId98"/>
    </p:embeddedFont>
    <p:embeddedFont>
      <p:font typeface="Quattrocento Sans"/>
      <p:regular r:id="rId99"/>
      <p:bold r:id="rId100"/>
      <p:italic r:id="rId101"/>
      <p:boldItalic r:id="rId102"/>
    </p:embeddedFont>
    <p:embeddedFont>
      <p:font typeface="Big Shoulders Display Medium"/>
      <p:regular r:id="rId103"/>
      <p:bold r:id="rId104"/>
    </p:embeddedFont>
    <p:embeddedFont>
      <p:font typeface="Montserrat ExtraBold"/>
      <p:bold r:id="rId105"/>
      <p:boldItalic r:id="rId106"/>
    </p:embeddedFont>
    <p:embeddedFont>
      <p:font typeface="Open Sans"/>
      <p:regular r:id="rId107"/>
      <p:bold r:id="rId108"/>
      <p:italic r:id="rId109"/>
      <p:boldItalic r:id="rId1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111" roundtripDataSignature="AMtx7mgqRjs3hBKbl2NRROzOyR0fPUts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07" Type="http://schemas.openxmlformats.org/officeDocument/2006/relationships/font" Target="fonts/OpenSans-regular.fntdata"/><Relationship Id="rId106" Type="http://schemas.openxmlformats.org/officeDocument/2006/relationships/font" Target="fonts/MontserratExtraBold-boldItalic.fntdata"/><Relationship Id="rId105" Type="http://schemas.openxmlformats.org/officeDocument/2006/relationships/font" Target="fonts/MontserratExtraBold-bold.fntdata"/><Relationship Id="rId104" Type="http://schemas.openxmlformats.org/officeDocument/2006/relationships/font" Target="fonts/BigShouldersDisplayMedium-bold.fntdata"/><Relationship Id="rId109" Type="http://schemas.openxmlformats.org/officeDocument/2006/relationships/font" Target="fonts/OpenSans-italic.fntdata"/><Relationship Id="rId108" Type="http://schemas.openxmlformats.org/officeDocument/2006/relationships/font" Target="fonts/OpenSans-bold.fntdata"/><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03" Type="http://schemas.openxmlformats.org/officeDocument/2006/relationships/font" Target="fonts/BigShouldersDisplayMedium-regular.fntdata"/><Relationship Id="rId102" Type="http://schemas.openxmlformats.org/officeDocument/2006/relationships/font" Target="fonts/QuattrocentoSans-boldItalic.fntdata"/><Relationship Id="rId101" Type="http://schemas.openxmlformats.org/officeDocument/2006/relationships/font" Target="fonts/QuattrocentoSans-italic.fntdata"/><Relationship Id="rId100" Type="http://schemas.openxmlformats.org/officeDocument/2006/relationships/font" Target="fonts/QuattrocentoSans-bold.fntdata"/><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95" Type="http://schemas.openxmlformats.org/officeDocument/2006/relationships/font" Target="fonts/MontserratMedium-regular.fntdata"/><Relationship Id="rId94" Type="http://schemas.openxmlformats.org/officeDocument/2006/relationships/font" Target="fonts/BebasNeue-regular.fntdata"/><Relationship Id="rId97" Type="http://schemas.openxmlformats.org/officeDocument/2006/relationships/font" Target="fonts/MontserratMedium-italic.fntdata"/><Relationship Id="rId96" Type="http://schemas.openxmlformats.org/officeDocument/2006/relationships/font" Target="fonts/MontserratMedium-bold.fntdata"/><Relationship Id="rId11" Type="http://schemas.openxmlformats.org/officeDocument/2006/relationships/notesMaster" Target="notesMasters/notesMaster1.xml"/><Relationship Id="rId99" Type="http://schemas.openxmlformats.org/officeDocument/2006/relationships/font" Target="fonts/QuattrocentoSans-regular.fntdata"/><Relationship Id="rId10" Type="http://schemas.openxmlformats.org/officeDocument/2006/relationships/slideMaster" Target="slideMasters/slideMaster7.xml"/><Relationship Id="rId98" Type="http://schemas.openxmlformats.org/officeDocument/2006/relationships/font" Target="fonts/MontserratMedium-boldItalic.fntdata"/><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font" Target="fonts/Montserrat-bold.fntdata"/><Relationship Id="rId90" Type="http://schemas.openxmlformats.org/officeDocument/2006/relationships/font" Target="fonts/Montserrat-regular.fntdata"/><Relationship Id="rId93" Type="http://schemas.openxmlformats.org/officeDocument/2006/relationships/font" Target="fonts/Montserrat-boldItalic.fntdata"/><Relationship Id="rId92" Type="http://schemas.openxmlformats.org/officeDocument/2006/relationships/font" Target="fonts/Montserrat-italic.fntdata"/><Relationship Id="rId15" Type="http://schemas.openxmlformats.org/officeDocument/2006/relationships/slide" Target="slides/slide4.xml"/><Relationship Id="rId110" Type="http://schemas.openxmlformats.org/officeDocument/2006/relationships/font" Target="fonts/OpenSans-boldItalic.fntdata"/><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 Id="rId111" Type="http://customschemas.google.com/relationships/presentationmetadata" Target="metadata"/><Relationship Id="rId84" Type="http://schemas.openxmlformats.org/officeDocument/2006/relationships/font" Target="fonts/Roboto-regular.fntdata"/><Relationship Id="rId83" Type="http://schemas.openxmlformats.org/officeDocument/2006/relationships/font" Target="fonts/ProximaNova-boldItalic.fntdata"/><Relationship Id="rId86" Type="http://schemas.openxmlformats.org/officeDocument/2006/relationships/font" Target="fonts/Roboto-italic.fntdata"/><Relationship Id="rId85" Type="http://schemas.openxmlformats.org/officeDocument/2006/relationships/font" Target="fonts/Roboto-bold.fntdata"/><Relationship Id="rId88" Type="http://schemas.openxmlformats.org/officeDocument/2006/relationships/font" Target="fonts/Inter-regular.fntdata"/><Relationship Id="rId87" Type="http://schemas.openxmlformats.org/officeDocument/2006/relationships/font" Target="fonts/Roboto-boldItalic.fntdata"/><Relationship Id="rId89" Type="http://schemas.openxmlformats.org/officeDocument/2006/relationships/font" Target="fonts/Inter-bold.fntdata"/><Relationship Id="rId80" Type="http://schemas.openxmlformats.org/officeDocument/2006/relationships/font" Target="fonts/ProximaNova-regular.fntdata"/><Relationship Id="rId82" Type="http://schemas.openxmlformats.org/officeDocument/2006/relationships/font" Target="fonts/ProximaNova-italic.fntdata"/><Relationship Id="rId81" Type="http://schemas.openxmlformats.org/officeDocument/2006/relationships/font" Target="fonts/ProximaNova-bold.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font" Target="fonts/RobotoBlack-boldItalic.fntdata"/><Relationship Id="rId78" Type="http://schemas.openxmlformats.org/officeDocument/2006/relationships/font" Target="fonts/RobotoBlack-bold.fntdata"/><Relationship Id="rId71" Type="http://schemas.openxmlformats.org/officeDocument/2006/relationships/slide" Target="slides/slide60.xml"/><Relationship Id="rId70" Type="http://schemas.openxmlformats.org/officeDocument/2006/relationships/slide" Target="slides/slide59.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54" Type="http://schemas.openxmlformats.org/officeDocument/2006/relationships/slide" Target="slides/slide43.xml"/><Relationship Id="rId57" Type="http://schemas.openxmlformats.org/officeDocument/2006/relationships/slide" Target="slides/slide46.xml"/><Relationship Id="rId56" Type="http://schemas.openxmlformats.org/officeDocument/2006/relationships/slide" Target="slides/slide45.xml"/><Relationship Id="rId59" Type="http://schemas.openxmlformats.org/officeDocument/2006/relationships/slide" Target="slides/slide48.xml"/><Relationship Id="rId58"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542"/>
              </a:spcBef>
              <a:spcAft>
                <a:spcPts val="0"/>
              </a:spcAft>
              <a:buSzPts val="1400"/>
              <a:buNone/>
              <a:defRPr b="0" i="0" sz="1804" u="none" cap="none" strike="noStrike">
                <a:solidFill>
                  <a:schemeClr val="dk1"/>
                </a:solidFill>
                <a:latin typeface="Calibri"/>
                <a:ea typeface="Calibri"/>
                <a:cs typeface="Calibri"/>
                <a:sym typeface="Calibri"/>
              </a:defRPr>
            </a:lvl1pPr>
            <a:lvl2pPr indent="-228600" lvl="1" marL="914400" marR="0" rtl="0" algn="l">
              <a:spcBef>
                <a:spcPts val="542"/>
              </a:spcBef>
              <a:spcAft>
                <a:spcPts val="0"/>
              </a:spcAft>
              <a:buSzPts val="1400"/>
              <a:buNone/>
              <a:defRPr b="0" i="0" sz="1804" u="none" cap="none" strike="noStrike">
                <a:solidFill>
                  <a:schemeClr val="dk1"/>
                </a:solidFill>
                <a:latin typeface="Calibri"/>
                <a:ea typeface="Calibri"/>
                <a:cs typeface="Calibri"/>
                <a:sym typeface="Calibri"/>
              </a:defRPr>
            </a:lvl2pPr>
            <a:lvl3pPr indent="-228600" lvl="2" marL="1371600" marR="0" rtl="0" algn="l">
              <a:spcBef>
                <a:spcPts val="542"/>
              </a:spcBef>
              <a:spcAft>
                <a:spcPts val="0"/>
              </a:spcAft>
              <a:buSzPts val="1400"/>
              <a:buNone/>
              <a:defRPr b="0" i="0" sz="1804" u="none" cap="none" strike="noStrike">
                <a:solidFill>
                  <a:schemeClr val="dk1"/>
                </a:solidFill>
                <a:latin typeface="Calibri"/>
                <a:ea typeface="Calibri"/>
                <a:cs typeface="Calibri"/>
                <a:sym typeface="Calibri"/>
              </a:defRPr>
            </a:lvl3pPr>
            <a:lvl4pPr indent="-228600" lvl="3" marL="1828800" marR="0" rtl="0" algn="l">
              <a:spcBef>
                <a:spcPts val="542"/>
              </a:spcBef>
              <a:spcAft>
                <a:spcPts val="0"/>
              </a:spcAft>
              <a:buSzPts val="1400"/>
              <a:buNone/>
              <a:defRPr b="0" i="0" sz="1804" u="none" cap="none" strike="noStrike">
                <a:solidFill>
                  <a:schemeClr val="dk1"/>
                </a:solidFill>
                <a:latin typeface="Calibri"/>
                <a:ea typeface="Calibri"/>
                <a:cs typeface="Calibri"/>
                <a:sym typeface="Calibri"/>
              </a:defRPr>
            </a:lvl4pPr>
            <a:lvl5pPr indent="-228600" lvl="4" marL="2286000" marR="0" rtl="0" algn="l">
              <a:spcBef>
                <a:spcPts val="542"/>
              </a:spcBef>
              <a:spcAft>
                <a:spcPts val="0"/>
              </a:spcAft>
              <a:buSzPts val="1400"/>
              <a:buNone/>
              <a:defRPr b="0" i="0" sz="1804"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804"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804"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804"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804"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unityengagementhub.org/resource/pocket-guide-for-community-engagement-and-accountability-practitioners/"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1: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Monica</a:t>
            </a:r>
            <a:endParaRPr/>
          </a:p>
        </p:txBody>
      </p:sp>
      <p:sp>
        <p:nvSpPr>
          <p:cNvPr id="662" name="Google Shape;66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10: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4">
                <a:solidFill>
                  <a:schemeClr val="dk1"/>
                </a:solidFill>
                <a:latin typeface="Calibri"/>
                <a:ea typeface="Calibri"/>
                <a:cs typeface="Calibri"/>
                <a:sym typeface="Calibri"/>
              </a:rPr>
              <a:t>Vaccine hesitancy – what is it?  - it is the reluctance or refusal to vaccinate despite the availability of vaccines – threatens to reverse progress made in tackling vaccine-preventable diseases.</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This hasn’t just appeared as a result of this pandemic – in fact this was a challenge facing us before COVID-19 </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WHO last year considered vaccine hesitancy one of the 10 most significant threats in the world in a report looking at threats across the world – document is listed on the bottom of the slide, if you are interested.</a:t>
            </a:r>
            <a:endParaRPr/>
          </a:p>
          <a:p>
            <a:pPr indent="0" lvl="0" marL="0" rtl="0" algn="l">
              <a:spcBef>
                <a:spcPts val="542"/>
              </a:spcBef>
              <a:spcAft>
                <a:spcPts val="0"/>
              </a:spcAft>
              <a:buNone/>
            </a:pPr>
            <a:r>
              <a:t/>
            </a:r>
            <a:endParaRPr/>
          </a:p>
          <a:p>
            <a:pPr indent="0" lvl="0" marL="0" rtl="0" algn="l">
              <a:spcBef>
                <a:spcPts val="541"/>
              </a:spcBef>
              <a:spcAft>
                <a:spcPts val="0"/>
              </a:spcAft>
              <a:buNone/>
            </a:pPr>
            <a:r>
              <a:rPr b="0" i="0" lang="en-US" sz="1804">
                <a:solidFill>
                  <a:schemeClr val="dk1"/>
                </a:solidFill>
                <a:latin typeface="Calibri"/>
                <a:ea typeface="Calibri"/>
                <a:cs typeface="Calibri"/>
                <a:sym typeface="Calibri"/>
              </a:rPr>
              <a:t>The reasons why people choose not to vaccinate are complex – it can be because of various factors such </a:t>
            </a:r>
            <a:r>
              <a:rPr lang="en-US"/>
              <a:t>speed of vaccine development which has led to many people being concerned about safety</a:t>
            </a:r>
            <a:r>
              <a:rPr b="0" i="0" lang="en-US" sz="1804">
                <a:solidFill>
                  <a:schemeClr val="dk1"/>
                </a:solidFill>
                <a:latin typeface="Calibri"/>
                <a:ea typeface="Calibri"/>
                <a:cs typeface="Calibri"/>
                <a:sym typeface="Calibri"/>
              </a:rPr>
              <a:t> or factors related to convenience or complacency – not caring or seeing the need to get a vaccine.</a:t>
            </a:r>
            <a:endParaRPr/>
          </a:p>
          <a:p>
            <a:pPr indent="0" lvl="0" marL="0" rtl="0" algn="l">
              <a:spcBef>
                <a:spcPts val="542"/>
              </a:spcBef>
              <a:spcAft>
                <a:spcPts val="0"/>
              </a:spcAft>
              <a:buNone/>
            </a:pPr>
            <a:r>
              <a:t/>
            </a:r>
            <a:endParaRPr/>
          </a:p>
        </p:txBody>
      </p:sp>
      <p:sp>
        <p:nvSpPr>
          <p:cNvPr id="744" name="Google Shape;74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11: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4647" lvl="0" marL="429264" rtl="0" algn="l">
              <a:spcBef>
                <a:spcPts val="0"/>
              </a:spcBef>
              <a:spcAft>
                <a:spcPts val="0"/>
              </a:spcAft>
              <a:buClr>
                <a:schemeClr val="dk1"/>
              </a:buClr>
              <a:buSzPts val="1805"/>
              <a:buFont typeface="Calibri"/>
              <a:buNone/>
            </a:pPr>
            <a:r>
              <a:t/>
            </a:r>
            <a:endParaRPr b="0"/>
          </a:p>
        </p:txBody>
      </p:sp>
      <p:sp>
        <p:nvSpPr>
          <p:cNvPr id="754" name="Google Shape;75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300"/>
              <a:buFont typeface="Arial"/>
              <a:buNone/>
            </a:pPr>
            <a:fld id="{00000000-1234-1234-1234-123412341234}" type="slidenum">
              <a:rPr b="0" i="0" lang="en-US" sz="2300" u="none" cap="none" strike="noStrike">
                <a:solidFill>
                  <a:srgbClr val="000000"/>
                </a:solidFill>
                <a:latin typeface="Arial"/>
                <a:ea typeface="Arial"/>
                <a:cs typeface="Arial"/>
                <a:sym typeface="Arial"/>
              </a:rPr>
              <a:t>‹#›</a:t>
            </a:fld>
            <a:endParaRPr b="0" i="0" sz="23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12: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4647" lvl="0" marL="429264" rtl="0" algn="l">
              <a:spcBef>
                <a:spcPts val="0"/>
              </a:spcBef>
              <a:spcAft>
                <a:spcPts val="0"/>
              </a:spcAft>
              <a:buClr>
                <a:schemeClr val="dk1"/>
              </a:buClr>
              <a:buSzPts val="1805"/>
              <a:buFont typeface="Calibri"/>
              <a:buNone/>
            </a:pPr>
            <a:r>
              <a:t/>
            </a:r>
            <a:endParaRPr b="0"/>
          </a:p>
        </p:txBody>
      </p:sp>
      <p:sp>
        <p:nvSpPr>
          <p:cNvPr id="764" name="Google Shape;76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300"/>
              <a:buFont typeface="Arial"/>
              <a:buNone/>
            </a:pPr>
            <a:fld id="{00000000-1234-1234-1234-123412341234}" type="slidenum">
              <a:rPr b="0" i="0" lang="en-US" sz="2300" u="none" cap="none" strike="noStrike">
                <a:solidFill>
                  <a:srgbClr val="000000"/>
                </a:solidFill>
                <a:latin typeface="Arial"/>
                <a:ea typeface="Arial"/>
                <a:cs typeface="Arial"/>
                <a:sym typeface="Arial"/>
              </a:rPr>
              <a:t>‹#›</a:t>
            </a:fld>
            <a:endParaRPr b="0" i="0" sz="23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13: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a:solidFill>
                  <a:srgbClr val="000000"/>
                </a:solidFill>
                <a:latin typeface="Calibri"/>
                <a:ea typeface="Calibri"/>
                <a:cs typeface="Calibri"/>
                <a:sym typeface="Calibri"/>
              </a:rPr>
              <a:t>Research suggests several </a:t>
            </a:r>
            <a:r>
              <a:rPr b="0" i="0" lang="en-US" sz="1800" u="sng">
                <a:solidFill>
                  <a:srgbClr val="000000"/>
                </a:solidFill>
                <a:latin typeface="Calibri"/>
                <a:ea typeface="Calibri"/>
                <a:cs typeface="Calibri"/>
                <a:sym typeface="Calibri"/>
              </a:rPr>
              <a:t>key concerns </a:t>
            </a:r>
            <a:r>
              <a:rPr b="0" i="0" lang="en-US" sz="1800">
                <a:solidFill>
                  <a:srgbClr val="000000"/>
                </a:solidFill>
                <a:latin typeface="Calibri"/>
                <a:ea typeface="Calibri"/>
                <a:cs typeface="Calibri"/>
                <a:sym typeface="Calibri"/>
              </a:rPr>
              <a:t>that will be important to address to enable high and equitable vaccine uptake. </a:t>
            </a:r>
            <a:endParaRPr/>
          </a:p>
          <a:p>
            <a:pPr indent="0" lvl="0" marL="0" rtl="0" algn="l">
              <a:spcBef>
                <a:spcPts val="540"/>
              </a:spcBef>
              <a:spcAft>
                <a:spcPts val="0"/>
              </a:spcAft>
              <a:buNone/>
            </a:pPr>
            <a:r>
              <a:t/>
            </a:r>
            <a:endParaRPr b="0" i="0" sz="1800">
              <a:solidFill>
                <a:srgbClr val="000000"/>
              </a:solidFill>
              <a:latin typeface="Calibri"/>
              <a:ea typeface="Calibri"/>
              <a:cs typeface="Calibri"/>
              <a:sym typeface="Calibri"/>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These include addressing</a:t>
            </a:r>
            <a:endParaRPr/>
          </a:p>
          <a:p>
            <a:pPr indent="0" lvl="0" marL="0" rtl="0" algn="l">
              <a:spcBef>
                <a:spcPts val="540"/>
              </a:spcBef>
              <a:spcAft>
                <a:spcPts val="0"/>
              </a:spcAft>
              <a:buNone/>
            </a:pPr>
            <a:r>
              <a:t/>
            </a:r>
            <a:endParaRPr b="0" i="0" sz="1800">
              <a:solidFill>
                <a:srgbClr val="000000"/>
              </a:solidFill>
              <a:latin typeface="Calibri"/>
              <a:ea typeface="Calibri"/>
              <a:cs typeface="Calibri"/>
              <a:sym typeface="Calibri"/>
            </a:endParaRPr>
          </a:p>
          <a:p>
            <a:pPr indent="-742950" lvl="0" marL="742950" marR="0" rtl="0" algn="l">
              <a:lnSpc>
                <a:spcPct val="100000"/>
              </a:lnSpc>
              <a:spcBef>
                <a:spcPts val="0"/>
              </a:spcBef>
              <a:spcAft>
                <a:spcPts val="0"/>
              </a:spcAft>
              <a:buClr>
                <a:srgbClr val="FF0000"/>
              </a:buClr>
              <a:buSzPts val="1800"/>
              <a:buFont typeface="Open Sans"/>
              <a:buAutoNum type="arabicPeriod"/>
            </a:pPr>
            <a:r>
              <a:rPr b="1" lang="en-US" sz="1800">
                <a:solidFill>
                  <a:srgbClr val="FF0000"/>
                </a:solidFill>
                <a:latin typeface="Open Sans"/>
                <a:ea typeface="Open Sans"/>
                <a:cs typeface="Open Sans"/>
                <a:sym typeface="Open Sans"/>
              </a:rPr>
              <a:t>Mis/Disinformation: </a:t>
            </a:r>
            <a:r>
              <a:rPr lang="en-US" sz="1800">
                <a:latin typeface="Open Sans"/>
                <a:ea typeface="Open Sans"/>
                <a:cs typeface="Open Sans"/>
                <a:sym typeface="Open Sans"/>
              </a:rPr>
              <a:t>can impact people’s attitudes, beliefs, knowledge and intention to take vaccines, can also target specific people and groups. </a:t>
            </a:r>
            <a:r>
              <a:rPr b="1" lang="en-US" sz="1800"/>
              <a:t>including conspiracy theories, about vaccines, especially when spread through social media, are major causes of why many may be hesitant about taking a vaccine</a:t>
            </a:r>
            <a:r>
              <a:rPr b="1" i="0" lang="en-US" sz="1800">
                <a:solidFill>
                  <a:srgbClr val="000000"/>
                </a:solidFill>
                <a:latin typeface="Calibri"/>
                <a:ea typeface="Calibri"/>
                <a:cs typeface="Calibri"/>
                <a:sym typeface="Calibri"/>
              </a:rPr>
              <a:t>.  </a:t>
            </a:r>
            <a:br>
              <a:rPr lang="en-US" sz="1800">
                <a:latin typeface="Open Sans"/>
                <a:ea typeface="Open Sans"/>
                <a:cs typeface="Open Sans"/>
                <a:sym typeface="Open Sans"/>
              </a:rPr>
            </a:br>
            <a:endParaRPr sz="1800">
              <a:latin typeface="Open Sans"/>
              <a:ea typeface="Open Sans"/>
              <a:cs typeface="Open Sans"/>
              <a:sym typeface="Open Sans"/>
            </a:endParaRPr>
          </a:p>
          <a:p>
            <a:pPr indent="-742950" lvl="0" marL="742950" rtl="0" algn="l">
              <a:spcBef>
                <a:spcPts val="3600"/>
              </a:spcBef>
              <a:spcAft>
                <a:spcPts val="0"/>
              </a:spcAft>
              <a:buClr>
                <a:srgbClr val="FF0000"/>
              </a:buClr>
              <a:buSzPts val="1800"/>
              <a:buFont typeface="Open Sans"/>
              <a:buAutoNum type="arabicPeriod"/>
            </a:pPr>
            <a:r>
              <a:rPr b="1" lang="en-US" sz="1800">
                <a:solidFill>
                  <a:srgbClr val="FF0000"/>
                </a:solidFill>
                <a:latin typeface="Open Sans"/>
                <a:ea typeface="Open Sans"/>
                <a:cs typeface="Open Sans"/>
                <a:sym typeface="Open Sans"/>
              </a:rPr>
              <a:t>Motivation affected by perceptions: </a:t>
            </a:r>
            <a:r>
              <a:rPr lang="en-US" sz="1800">
                <a:latin typeface="Open Sans"/>
                <a:ea typeface="Open Sans"/>
                <a:cs typeface="Open Sans"/>
                <a:sym typeface="Open Sans"/>
              </a:rPr>
              <a:t>perceived risk and severity of infection, confidence in vaccines, values and emotions</a:t>
            </a:r>
            <a:r>
              <a:rPr b="1" lang="en-US" sz="1800">
                <a:latin typeface="Open Sans"/>
                <a:ea typeface="Open Sans"/>
                <a:cs typeface="Open Sans"/>
                <a:sym typeface="Open Sans"/>
              </a:rPr>
              <a:t>.</a:t>
            </a:r>
            <a:endParaRPr/>
          </a:p>
          <a:p>
            <a:pPr indent="-628650" lvl="0" marL="742950" rtl="0" algn="l">
              <a:spcBef>
                <a:spcPts val="3600"/>
              </a:spcBef>
              <a:spcAft>
                <a:spcPts val="0"/>
              </a:spcAft>
              <a:buClr>
                <a:schemeClr val="dk1"/>
              </a:buClr>
              <a:buSzPts val="1800"/>
              <a:buFont typeface="Calibri"/>
              <a:buNone/>
            </a:pPr>
            <a:r>
              <a:t/>
            </a:r>
            <a:endParaRPr b="1" sz="1800">
              <a:solidFill>
                <a:srgbClr val="FF0000"/>
              </a:solidFill>
              <a:latin typeface="Open Sans"/>
              <a:ea typeface="Open Sans"/>
              <a:cs typeface="Open Sans"/>
              <a:sym typeface="Open Sans"/>
            </a:endParaRPr>
          </a:p>
          <a:p>
            <a:pPr indent="-742950" lvl="0" marL="742950" rtl="0" algn="l">
              <a:spcBef>
                <a:spcPts val="3600"/>
              </a:spcBef>
              <a:spcAft>
                <a:spcPts val="0"/>
              </a:spcAft>
              <a:buClr>
                <a:srgbClr val="FF0000"/>
              </a:buClr>
              <a:buSzPts val="1800"/>
              <a:buFont typeface="Open Sans"/>
              <a:buAutoNum type="arabicPeriod"/>
            </a:pPr>
            <a:r>
              <a:rPr b="1" lang="en-US" sz="1800">
                <a:solidFill>
                  <a:srgbClr val="FF0000"/>
                </a:solidFill>
                <a:latin typeface="Open Sans"/>
                <a:ea typeface="Open Sans"/>
                <a:cs typeface="Open Sans"/>
                <a:sym typeface="Open Sans"/>
              </a:rPr>
              <a:t>Social influences: </a:t>
            </a:r>
            <a:r>
              <a:rPr lang="en-US" sz="1800">
                <a:latin typeface="Open Sans"/>
                <a:ea typeface="Open Sans"/>
                <a:cs typeface="Open Sans"/>
                <a:sym typeface="Open Sans"/>
              </a:rPr>
              <a:t>beliefs about what others in your social group do, approve and disapprove of, including limiting equal access for one group or individuals.</a:t>
            </a:r>
            <a:endParaRPr sz="1800"/>
          </a:p>
          <a:p>
            <a:pPr indent="0" lvl="0" marL="0" rtl="0" algn="l">
              <a:spcBef>
                <a:spcPts val="4140"/>
              </a:spcBef>
              <a:spcAft>
                <a:spcPts val="0"/>
              </a:spcAft>
              <a:buNone/>
            </a:pPr>
            <a:r>
              <a:t/>
            </a:r>
            <a:endParaRPr b="0" i="0" sz="1800">
              <a:solidFill>
                <a:srgbClr val="000000"/>
              </a:solidFill>
              <a:latin typeface="Calibri"/>
              <a:ea typeface="Calibri"/>
              <a:cs typeface="Calibri"/>
              <a:sym typeface="Calibri"/>
            </a:endParaRPr>
          </a:p>
          <a:p>
            <a:pPr indent="0" lvl="0" marL="0" rtl="0" algn="l">
              <a:spcBef>
                <a:spcPts val="542"/>
              </a:spcBef>
              <a:spcAft>
                <a:spcPts val="0"/>
              </a:spcAft>
              <a:buNone/>
            </a:pPr>
            <a:r>
              <a:t/>
            </a:r>
            <a:endParaRPr b="0" i="0">
              <a:solidFill>
                <a:srgbClr val="000000"/>
              </a:solidFill>
              <a:latin typeface="Calibri"/>
              <a:ea typeface="Calibri"/>
              <a:cs typeface="Calibri"/>
              <a:sym typeface="Calibri"/>
            </a:endParaRPr>
          </a:p>
        </p:txBody>
      </p:sp>
      <p:sp>
        <p:nvSpPr>
          <p:cNvPr id="774" name="Google Shape;77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14: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1800"/>
              <a:buFont typeface="Arial"/>
              <a:buNone/>
            </a:pPr>
            <a:r>
              <a:t/>
            </a:r>
            <a:endParaRPr sz="1800">
              <a:solidFill>
                <a:srgbClr val="000000"/>
              </a:solidFill>
              <a:latin typeface="Calibri"/>
              <a:ea typeface="Calibri"/>
              <a:cs typeface="Calibri"/>
              <a:sym typeface="Calibri"/>
            </a:endParaRPr>
          </a:p>
          <a:p>
            <a:pPr indent="-342900" lvl="0" marL="342900" marR="0" rtl="0" algn="just">
              <a:lnSpc>
                <a:spcPct val="100000"/>
              </a:lnSpc>
              <a:spcBef>
                <a:spcPts val="3600"/>
              </a:spcBef>
              <a:spcAft>
                <a:spcPts val="0"/>
              </a:spcAft>
              <a:buClr>
                <a:srgbClr val="000000"/>
              </a:buClr>
              <a:buSzPts val="1800"/>
              <a:buFont typeface="Calibri"/>
              <a:buAutoNum type="arabicPeriod"/>
            </a:pPr>
            <a:r>
              <a:rPr b="1" i="0" lang="en-US" sz="1800">
                <a:solidFill>
                  <a:srgbClr val="000000"/>
                </a:solidFill>
                <a:latin typeface="Calibri"/>
                <a:ea typeface="Calibri"/>
                <a:cs typeface="Calibri"/>
                <a:sym typeface="Calibri"/>
              </a:rPr>
              <a:t>Environment factors can affect vaccine uptake.  Understanding and learning in real time about what works and what does not in relation to vaccine confidence and hesitancy is crucial.  </a:t>
            </a:r>
            <a:r>
              <a:rPr b="0" i="0" lang="en-US" sz="1800">
                <a:solidFill>
                  <a:srgbClr val="000000"/>
                </a:solidFill>
                <a:latin typeface="Calibri"/>
                <a:ea typeface="Calibri"/>
                <a:cs typeface="Calibri"/>
                <a:sym typeface="Calibri"/>
              </a:rPr>
              <a:t>For example, evidence has shown that reducing barriers and making it easy to get vaccinated will increase vaccine uptake, especially for the large proportion of people who are not deliberately avoiding vaccination.</a:t>
            </a:r>
            <a:r>
              <a:rPr b="0" baseline="30000" i="0" lang="en-US" sz="1800">
                <a:solidFill>
                  <a:srgbClr val="000000"/>
                </a:solidFill>
                <a:latin typeface="Calibri"/>
                <a:ea typeface="Calibri"/>
                <a:cs typeface="Calibri"/>
                <a:sym typeface="Calibri"/>
              </a:rPr>
              <a:t>5</a:t>
            </a:r>
            <a:r>
              <a:rPr b="0" i="0" lang="en-US" sz="1800">
                <a:solidFill>
                  <a:srgbClr val="000000"/>
                </a:solidFill>
                <a:latin typeface="Calibri"/>
                <a:ea typeface="Calibri"/>
                <a:cs typeface="Calibri"/>
                <a:sym typeface="Calibri"/>
              </a:rPr>
              <a:t>  </a:t>
            </a:r>
            <a:endParaRPr/>
          </a:p>
          <a:p>
            <a:pPr indent="-228600" lvl="0" marL="342900" rtl="0" algn="just">
              <a:spcBef>
                <a:spcPts val="3600"/>
              </a:spcBef>
              <a:spcAft>
                <a:spcPts val="0"/>
              </a:spcAft>
              <a:buClr>
                <a:schemeClr val="dk1"/>
              </a:buClr>
              <a:buSzPts val="1800"/>
              <a:buFont typeface="Calibri"/>
              <a:buNone/>
            </a:pPr>
            <a:r>
              <a:t/>
            </a:r>
            <a:endParaRPr sz="1800">
              <a:solidFill>
                <a:srgbClr val="000000"/>
              </a:solidFill>
              <a:latin typeface="Calibri"/>
              <a:ea typeface="Calibri"/>
              <a:cs typeface="Calibri"/>
              <a:sym typeface="Calibri"/>
            </a:endParaRPr>
          </a:p>
          <a:p>
            <a:pPr indent="-342900" lvl="0" marL="342900" rtl="0" algn="just">
              <a:spcBef>
                <a:spcPts val="3600"/>
              </a:spcBef>
              <a:spcAft>
                <a:spcPts val="0"/>
              </a:spcAft>
              <a:buClr>
                <a:srgbClr val="000000"/>
              </a:buClr>
              <a:buSzPts val="1800"/>
              <a:buFont typeface="Calibri"/>
              <a:buAutoNum type="arabicPeriod"/>
            </a:pPr>
            <a:r>
              <a:rPr b="1" lang="en-US" sz="1800">
                <a:solidFill>
                  <a:srgbClr val="000000"/>
                </a:solidFill>
                <a:latin typeface="Calibri"/>
                <a:ea typeface="Calibri"/>
                <a:cs typeface="Calibri"/>
                <a:sym typeface="Calibri"/>
              </a:rPr>
              <a:t>Reducing gender inequalities such as a </a:t>
            </a:r>
            <a:r>
              <a:rPr b="1" i="0" lang="en-US" sz="1804">
                <a:solidFill>
                  <a:schemeClr val="dk1"/>
                </a:solidFill>
                <a:latin typeface="Calibri"/>
                <a:ea typeface="Calibri"/>
                <a:cs typeface="Calibri"/>
                <a:sym typeface="Calibri"/>
              </a:rPr>
              <a:t>lack of decision-making power, money and transportation in the family is critical to improving female and child vaccination coverage.</a:t>
            </a:r>
            <a:endParaRPr b="1" sz="1800">
              <a:solidFill>
                <a:srgbClr val="000000"/>
              </a:solidFill>
              <a:latin typeface="Calibri"/>
              <a:ea typeface="Calibri"/>
              <a:cs typeface="Calibri"/>
              <a:sym typeface="Calibri"/>
            </a:endParaRPr>
          </a:p>
          <a:p>
            <a:pPr indent="-228282" lvl="0" marL="342900" rtl="0" algn="l">
              <a:spcBef>
                <a:spcPts val="3600"/>
              </a:spcBef>
              <a:spcAft>
                <a:spcPts val="0"/>
              </a:spcAft>
              <a:buClr>
                <a:schemeClr val="dk1"/>
              </a:buClr>
              <a:buSzPts val="1805"/>
              <a:buFont typeface="Calibri"/>
              <a:buNone/>
            </a:pPr>
            <a:r>
              <a:t/>
            </a:r>
            <a:endParaRPr/>
          </a:p>
          <a:p>
            <a:pPr indent="0" lvl="0" marL="0" rtl="0" algn="l">
              <a:spcBef>
                <a:spcPts val="3600"/>
              </a:spcBef>
              <a:spcAft>
                <a:spcPts val="0"/>
              </a:spcAft>
              <a:buClr>
                <a:schemeClr val="dk1"/>
              </a:buClr>
              <a:buSzPts val="1800"/>
              <a:buFont typeface="Calibri"/>
              <a:buNone/>
            </a:pPr>
            <a:r>
              <a:rPr lang="en-US"/>
              <a:t>A 2020 gender analysis by CARE of the Ebola response in DRC found:  "The influx of Ebola responders and associated cash flow may also inadvertently have created conditions which favourise economic or sexual exploitation and abuse. The visibility and rise of such incidents is likely correlated with parallel increases in community resistance against Ebola response efforts.  Ensuring robust prevention and response to sexual exploitation and abuse and gender-balanced emergency teams are ways to reduce SEA risks</a:t>
            </a:r>
            <a:endParaRPr/>
          </a:p>
          <a:p>
            <a:pPr indent="0" lvl="0" marL="0" rtl="0" algn="l">
              <a:spcBef>
                <a:spcPts val="4142"/>
              </a:spcBef>
              <a:spcAft>
                <a:spcPts val="0"/>
              </a:spcAft>
              <a:buNone/>
            </a:pPr>
            <a:r>
              <a:t/>
            </a:r>
            <a:endParaRPr/>
          </a:p>
        </p:txBody>
      </p:sp>
      <p:sp>
        <p:nvSpPr>
          <p:cNvPr id="782" name="Google Shape;78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15: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b="0" i="0" lang="en-US" sz="1800" u="none" strike="noStrike">
                <a:solidFill>
                  <a:srgbClr val="201F1E"/>
                </a:solidFill>
                <a:latin typeface="Arial"/>
                <a:ea typeface="Arial"/>
                <a:cs typeface="Arial"/>
                <a:sym typeface="Arial"/>
              </a:rPr>
              <a:t>So, what does recent data tell us about vaccine hesitancy?</a:t>
            </a:r>
            <a:endParaRPr/>
          </a:p>
          <a:p>
            <a:pPr indent="0" lvl="0" marL="0" rtl="0" algn="just">
              <a:spcBef>
                <a:spcPts val="0"/>
              </a:spcBef>
              <a:spcAft>
                <a:spcPts val="0"/>
              </a:spcAft>
              <a:buNone/>
            </a:pPr>
            <a:r>
              <a:t/>
            </a:r>
            <a:endParaRPr b="0" i="0" sz="1800" u="none" strike="noStrike">
              <a:solidFill>
                <a:srgbClr val="201F1E"/>
              </a:solidFill>
              <a:latin typeface="Arial"/>
              <a:ea typeface="Arial"/>
              <a:cs typeface="Arial"/>
              <a:sym typeface="Arial"/>
            </a:endParaRPr>
          </a:p>
          <a:p>
            <a:pPr indent="0" lvl="0" marL="0" marR="0" rtl="0" algn="just">
              <a:lnSpc>
                <a:spcPct val="100000"/>
              </a:lnSpc>
              <a:spcBef>
                <a:spcPts val="0"/>
              </a:spcBef>
              <a:spcAft>
                <a:spcPts val="0"/>
              </a:spcAft>
              <a:buClr>
                <a:srgbClr val="201F1E"/>
              </a:buClr>
              <a:buSzPts val="1800"/>
              <a:buFont typeface="Arial"/>
              <a:buNone/>
            </a:pPr>
            <a:r>
              <a:rPr b="1" i="0" lang="en-US" sz="1800" u="sng" strike="noStrike">
                <a:solidFill>
                  <a:srgbClr val="201F1E"/>
                </a:solidFill>
                <a:latin typeface="Arial"/>
                <a:ea typeface="Arial"/>
                <a:cs typeface="Arial"/>
                <a:sym typeface="Arial"/>
              </a:rPr>
              <a:t>The data tells that vaccine acceptance is changing, but not in a single direction</a:t>
            </a:r>
            <a:r>
              <a:rPr b="0" i="0" lang="en-US" sz="1800" u="none" strike="noStrike">
                <a:solidFill>
                  <a:srgbClr val="201F1E"/>
                </a:solidFill>
                <a:latin typeface="Arial"/>
                <a:ea typeface="Arial"/>
                <a:cs typeface="Arial"/>
                <a:sym typeface="Arial"/>
              </a:rPr>
              <a:t>. </a:t>
            </a:r>
            <a:endParaRPr/>
          </a:p>
          <a:p>
            <a:pPr indent="0" lvl="0" marL="0" rtl="0" algn="just">
              <a:spcBef>
                <a:spcPts val="0"/>
              </a:spcBef>
              <a:spcAft>
                <a:spcPts val="0"/>
              </a:spcAft>
              <a:buNone/>
            </a:pPr>
            <a:r>
              <a:t/>
            </a:r>
            <a:endParaRPr b="0" i="0" sz="1800" u="none" strike="noStrike">
              <a:solidFill>
                <a:srgbClr val="201F1E"/>
              </a:solidFill>
              <a:latin typeface="Arial"/>
              <a:ea typeface="Arial"/>
              <a:cs typeface="Arial"/>
              <a:sym typeface="Arial"/>
            </a:endParaRPr>
          </a:p>
          <a:p>
            <a:pPr indent="0" lvl="0" marL="0" rtl="0" algn="just">
              <a:spcBef>
                <a:spcPts val="0"/>
              </a:spcBef>
              <a:spcAft>
                <a:spcPts val="0"/>
              </a:spcAft>
              <a:buNone/>
            </a:pPr>
            <a:r>
              <a:rPr b="0" i="0" lang="en-US" sz="1800" u="none" strike="noStrike">
                <a:solidFill>
                  <a:srgbClr val="201F1E"/>
                </a:solidFill>
                <a:latin typeface="Arial"/>
                <a:ea typeface="Arial"/>
                <a:cs typeface="Arial"/>
                <a:sym typeface="Arial"/>
              </a:rPr>
              <a:t>One of the themes that have remained consistent across the entirety of the response is the </a:t>
            </a:r>
            <a:r>
              <a:rPr b="1" i="0" lang="en-US" sz="1800" u="none" strike="noStrike">
                <a:solidFill>
                  <a:srgbClr val="201F1E"/>
                </a:solidFill>
                <a:latin typeface="Arial"/>
                <a:ea typeface="Arial"/>
                <a:cs typeface="Arial"/>
                <a:sym typeface="Arial"/>
              </a:rPr>
              <a:t>questions around existing and potential treatments for COVID-19</a:t>
            </a:r>
            <a:r>
              <a:rPr b="0" i="0" lang="en-US" sz="1800" u="none" strike="noStrike">
                <a:solidFill>
                  <a:srgbClr val="201F1E"/>
                </a:solidFill>
                <a:latin typeface="Arial"/>
                <a:ea typeface="Arial"/>
                <a:cs typeface="Arial"/>
                <a:sym typeface="Arial"/>
              </a:rPr>
              <a:t>. </a:t>
            </a:r>
            <a:endParaRPr/>
          </a:p>
          <a:p>
            <a:pPr indent="0" lvl="0" marL="0" rtl="0" algn="just">
              <a:spcBef>
                <a:spcPts val="0"/>
              </a:spcBef>
              <a:spcAft>
                <a:spcPts val="0"/>
              </a:spcAft>
              <a:buNone/>
            </a:pPr>
            <a:r>
              <a:t/>
            </a:r>
            <a:endParaRPr b="0" i="0" sz="1800" u="none" strike="noStrike">
              <a:solidFill>
                <a:srgbClr val="201F1E"/>
              </a:solidFill>
              <a:latin typeface="Arial"/>
              <a:ea typeface="Arial"/>
              <a:cs typeface="Arial"/>
              <a:sym typeface="Arial"/>
            </a:endParaRPr>
          </a:p>
          <a:p>
            <a:pPr indent="0" lvl="0" marL="0" rtl="0" algn="just">
              <a:spcBef>
                <a:spcPts val="0"/>
              </a:spcBef>
              <a:spcAft>
                <a:spcPts val="0"/>
              </a:spcAft>
              <a:buNone/>
            </a:pPr>
            <a:r>
              <a:rPr b="0" i="0" lang="en-US" sz="1800" u="none" strike="noStrike">
                <a:solidFill>
                  <a:srgbClr val="201F1E"/>
                </a:solidFill>
                <a:latin typeface="Arial"/>
                <a:ea typeface="Arial"/>
                <a:cs typeface="Arial"/>
                <a:sym typeface="Arial"/>
              </a:rPr>
              <a:t>For example, we know from recent data from Ipsos </a:t>
            </a:r>
            <a:r>
              <a:rPr b="1" i="0" lang="en-US" sz="1800" u="none" strike="noStrike">
                <a:solidFill>
                  <a:srgbClr val="201F1E"/>
                </a:solidFill>
                <a:latin typeface="Arial"/>
                <a:ea typeface="Arial"/>
                <a:cs typeface="Arial"/>
                <a:sym typeface="Arial"/>
              </a:rPr>
              <a:t>shows an increase year-on-year for those strongly agreeing to receive of a COVID-19 vaccine</a:t>
            </a:r>
            <a:r>
              <a:rPr b="0" i="0" lang="en-US" sz="1800" u="none" strike="noStrike">
                <a:solidFill>
                  <a:srgbClr val="201F1E"/>
                </a:solidFill>
                <a:latin typeface="Arial"/>
                <a:ea typeface="Arial"/>
                <a:cs typeface="Arial"/>
                <a:sym typeface="Arial"/>
              </a:rPr>
              <a:t>. This was a consistent result for all 15 countries sampled. Italy and Spain showed the greatest change from December 2020 to January 2021 (+28 points). Russia, Australia and South Africa had the smallest increases (+3, +5, +6). </a:t>
            </a:r>
            <a:endParaRPr/>
          </a:p>
          <a:p>
            <a:pPr indent="0" lvl="0" marL="0" rtl="0" algn="just">
              <a:spcBef>
                <a:spcPts val="0"/>
              </a:spcBef>
              <a:spcAft>
                <a:spcPts val="0"/>
              </a:spcAft>
              <a:buNone/>
            </a:pPr>
            <a:r>
              <a:t/>
            </a:r>
            <a:endParaRPr b="0" i="0" sz="1800" u="none" strike="noStrike">
              <a:solidFill>
                <a:srgbClr val="201F1E"/>
              </a:solidFill>
              <a:latin typeface="Arial"/>
              <a:ea typeface="Arial"/>
              <a:cs typeface="Arial"/>
              <a:sym typeface="Arial"/>
            </a:endParaRPr>
          </a:p>
          <a:p>
            <a:pPr indent="0" lvl="0" marL="0" rtl="0" algn="just">
              <a:spcBef>
                <a:spcPts val="0"/>
              </a:spcBef>
              <a:spcAft>
                <a:spcPts val="0"/>
              </a:spcAft>
              <a:buNone/>
            </a:pPr>
            <a:r>
              <a:rPr b="0" i="0" lang="en-US" sz="1800" u="none" strike="noStrike">
                <a:solidFill>
                  <a:srgbClr val="201F1E"/>
                </a:solidFill>
                <a:latin typeface="Arial"/>
                <a:ea typeface="Arial"/>
                <a:cs typeface="Arial"/>
                <a:sym typeface="Arial"/>
              </a:rPr>
              <a:t>On the other hand, Johns Hopkins University has found that while </a:t>
            </a:r>
            <a:r>
              <a:rPr b="1" i="0" lang="en-US" sz="1800" u="none" strike="noStrike">
                <a:solidFill>
                  <a:srgbClr val="201F1E"/>
                </a:solidFill>
                <a:latin typeface="Arial"/>
                <a:ea typeface="Arial"/>
                <a:cs typeface="Arial"/>
                <a:sym typeface="Arial"/>
              </a:rPr>
              <a:t>European and North American countries have increased acceptance since July 2020, vaccine acceptance is down in Asia, the Middle East and South America. [1][2]</a:t>
            </a:r>
            <a:endParaRPr/>
          </a:p>
          <a:p>
            <a:pPr indent="0" lvl="0" marL="0" rtl="0" algn="just">
              <a:spcBef>
                <a:spcPts val="0"/>
              </a:spcBef>
              <a:spcAft>
                <a:spcPts val="0"/>
              </a:spcAft>
              <a:buNone/>
            </a:pPr>
            <a:r>
              <a:t/>
            </a:r>
            <a:endParaRPr b="0" i="0" sz="1800" u="none" strike="noStrike">
              <a:solidFill>
                <a:srgbClr val="201F1E"/>
              </a:solidFill>
              <a:latin typeface="Arial"/>
              <a:ea typeface="Arial"/>
              <a:cs typeface="Arial"/>
              <a:sym typeface="Arial"/>
            </a:endParaRPr>
          </a:p>
          <a:p>
            <a:pPr indent="0" lvl="0" marL="0" rtl="0" algn="just">
              <a:spcBef>
                <a:spcPts val="0"/>
              </a:spcBef>
              <a:spcAft>
                <a:spcPts val="0"/>
              </a:spcAft>
              <a:buNone/>
            </a:pPr>
            <a:r>
              <a:rPr b="1" i="0" lang="en-US" sz="1800" u="none" strike="noStrike">
                <a:solidFill>
                  <a:srgbClr val="201F1E"/>
                </a:solidFill>
                <a:latin typeface="Arial"/>
                <a:ea typeface="Arial"/>
                <a:cs typeface="Arial"/>
                <a:sym typeface="Arial"/>
              </a:rPr>
              <a:t>Preventative measures show similar patterns as vaccine acceptance. </a:t>
            </a:r>
            <a:r>
              <a:rPr b="0" i="0" lang="en-US" sz="1800" u="none" strike="noStrike">
                <a:solidFill>
                  <a:srgbClr val="201F1E"/>
                </a:solidFill>
                <a:latin typeface="Arial"/>
                <a:ea typeface="Arial"/>
                <a:cs typeface="Arial"/>
                <a:sym typeface="Arial"/>
              </a:rPr>
              <a:t>Data on people reporting follow-ing preventative measures such as mask wearing and physical distancing over the past six months has shown a similar decline in Asian and South American countries sampled, with increases in Europe and North America. [3]</a:t>
            </a:r>
            <a:endParaRPr/>
          </a:p>
          <a:p>
            <a:pPr indent="0" lvl="0" marL="0" rtl="0" algn="just">
              <a:spcBef>
                <a:spcPts val="0"/>
              </a:spcBef>
              <a:spcAft>
                <a:spcPts val="0"/>
              </a:spcAft>
              <a:buNone/>
            </a:pPr>
            <a:r>
              <a:t/>
            </a:r>
            <a:endParaRPr b="0" i="0" sz="1800" u="none" strike="noStrike">
              <a:solidFill>
                <a:srgbClr val="201F1E"/>
              </a:solidFill>
              <a:latin typeface="Arial"/>
              <a:ea typeface="Arial"/>
              <a:cs typeface="Arial"/>
              <a:sym typeface="Arial"/>
            </a:endParaRPr>
          </a:p>
          <a:p>
            <a:pPr indent="0" lvl="0" marL="0" rtl="0" algn="just">
              <a:spcBef>
                <a:spcPts val="0"/>
              </a:spcBef>
              <a:spcAft>
                <a:spcPts val="0"/>
              </a:spcAft>
              <a:buNone/>
            </a:pPr>
            <a:r>
              <a:rPr b="1" i="0" lang="en-US" sz="1800" u="none" strike="noStrike">
                <a:solidFill>
                  <a:srgbClr val="201F1E"/>
                </a:solidFill>
                <a:latin typeface="Arial"/>
                <a:ea typeface="Arial"/>
                <a:cs typeface="Arial"/>
                <a:sym typeface="Arial"/>
              </a:rPr>
              <a:t>Finally men are more likely than women to accept COVID-19 vaccines. </a:t>
            </a:r>
            <a:r>
              <a:rPr b="0" i="0" lang="en-US" sz="1800" u="none" strike="noStrike">
                <a:solidFill>
                  <a:srgbClr val="201F1E"/>
                </a:solidFill>
                <a:latin typeface="Arial"/>
                <a:ea typeface="Arial"/>
                <a:cs typeface="Arial"/>
                <a:sym typeface="Arial"/>
              </a:rPr>
              <a:t>Data from multiple studies show that sex is a predictor for vaccine acceptance. Globally, men are more likely to express strong acceptance of the COVID-19 vaccine.[4][5]In the Turkish Red Crescent’s latest COVID-19 KAP survey, for example, nearly 40% of those expressing further information on COVID-19 highlighted vaccines. </a:t>
            </a:r>
            <a:endParaRPr/>
          </a:p>
          <a:p>
            <a:pPr indent="0" lvl="0" marL="0" rtl="0" algn="just">
              <a:spcBef>
                <a:spcPts val="0"/>
              </a:spcBef>
              <a:spcAft>
                <a:spcPts val="0"/>
              </a:spcAft>
              <a:buNone/>
            </a:pPr>
            <a:r>
              <a:t/>
            </a:r>
            <a:endParaRPr b="0"/>
          </a:p>
          <a:p>
            <a:pPr indent="0" lvl="0" marL="0" rtl="0" algn="l">
              <a:spcBef>
                <a:spcPts val="540"/>
              </a:spcBef>
              <a:spcAft>
                <a:spcPts val="0"/>
              </a:spcAft>
              <a:buNone/>
            </a:pPr>
            <a:br>
              <a:rPr lang="en-US"/>
            </a:br>
            <a:endParaRPr/>
          </a:p>
        </p:txBody>
      </p:sp>
      <p:sp>
        <p:nvSpPr>
          <p:cNvPr id="790" name="Google Shape;79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16: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strike="noStrike">
                <a:solidFill>
                  <a:srgbClr val="000000"/>
                </a:solidFill>
                <a:latin typeface="Arial"/>
                <a:ea typeface="Arial"/>
                <a:cs typeface="Arial"/>
                <a:sym typeface="Arial"/>
              </a:rPr>
              <a:t>Our own granular data is also confirming this each country and context will have different views on COVID-19 vaccines, as trust in institutions, cultural factors and accessibility and cost issues will vary by populations and occur at different speeds. </a:t>
            </a:r>
            <a:endParaRPr/>
          </a:p>
          <a:p>
            <a:pPr indent="0" lvl="0" marL="0" rtl="0" algn="just">
              <a:spcBef>
                <a:spcPts val="0"/>
              </a:spcBef>
              <a:spcAft>
                <a:spcPts val="0"/>
              </a:spcAft>
              <a:buNone/>
            </a:pPr>
            <a:r>
              <a:t/>
            </a:r>
            <a:endParaRPr b="0" i="0" sz="1800" u="none" strike="noStrike">
              <a:solidFill>
                <a:srgbClr val="201F1E"/>
              </a:solidFill>
              <a:latin typeface="Arial"/>
              <a:ea typeface="Arial"/>
              <a:cs typeface="Arial"/>
              <a:sym typeface="Arial"/>
            </a:endParaRPr>
          </a:p>
          <a:p>
            <a:pPr indent="0" lvl="0" marL="0" rtl="0" algn="just">
              <a:spcBef>
                <a:spcPts val="0"/>
              </a:spcBef>
              <a:spcAft>
                <a:spcPts val="0"/>
              </a:spcAft>
              <a:buNone/>
            </a:pPr>
            <a:r>
              <a:rPr b="0" i="0" lang="en-US" sz="1800" u="none" strike="noStrike">
                <a:solidFill>
                  <a:srgbClr val="201F1E"/>
                </a:solidFill>
                <a:latin typeface="Arial"/>
                <a:ea typeface="Arial"/>
                <a:cs typeface="Arial"/>
                <a:sym typeface="Arial"/>
              </a:rPr>
              <a:t>This example of Africa feedback report shows community questions, observations and beliefs around vaccines. Even Africa data shows vaccine uptake is high, still questions around vaccine safety and side effects circulates among communities.</a:t>
            </a:r>
            <a:endParaRPr/>
          </a:p>
          <a:p>
            <a:pPr indent="0" lvl="0" marL="0" rtl="0" algn="just">
              <a:spcBef>
                <a:spcPts val="0"/>
              </a:spcBef>
              <a:spcAft>
                <a:spcPts val="0"/>
              </a:spcAft>
              <a:buNone/>
            </a:pPr>
            <a:r>
              <a:t/>
            </a:r>
            <a:endParaRPr b="0" i="0" sz="1800" u="none" strike="noStrike">
              <a:solidFill>
                <a:srgbClr val="201F1E"/>
              </a:solidFill>
              <a:latin typeface="Arial"/>
              <a:ea typeface="Arial"/>
              <a:cs typeface="Arial"/>
              <a:sym typeface="Arial"/>
            </a:endParaRPr>
          </a:p>
          <a:p>
            <a:pPr indent="0" lvl="0" marL="0" rtl="0" algn="just">
              <a:spcBef>
                <a:spcPts val="0"/>
              </a:spcBef>
              <a:spcAft>
                <a:spcPts val="0"/>
              </a:spcAft>
              <a:buNone/>
            </a:pPr>
            <a:r>
              <a:rPr b="0" i="0" lang="en-US" sz="1800" u="none" strike="noStrike">
                <a:solidFill>
                  <a:srgbClr val="000000"/>
                </a:solidFill>
                <a:latin typeface="Arial"/>
                <a:ea typeface="Arial"/>
                <a:cs typeface="Arial"/>
                <a:sym typeface="Arial"/>
              </a:rPr>
              <a:t>Other observations about people not following protection measures on public transport, the belief that foreigners are spreading the disease and governments profiting from the situation are common in Africa region.</a:t>
            </a:r>
            <a:endParaRPr b="0" i="0" sz="1800" u="none" strike="noStrike">
              <a:solidFill>
                <a:srgbClr val="201F1E"/>
              </a:solidFill>
              <a:latin typeface="Arial"/>
              <a:ea typeface="Arial"/>
              <a:cs typeface="Arial"/>
              <a:sym typeface="Arial"/>
            </a:endParaRPr>
          </a:p>
          <a:p>
            <a:pPr indent="0" lvl="0" marL="0" rtl="0" algn="just">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just">
              <a:spcBef>
                <a:spcPts val="0"/>
              </a:spcBef>
              <a:spcAft>
                <a:spcPts val="0"/>
              </a:spcAft>
              <a:buNone/>
            </a:pPr>
            <a:r>
              <a:rPr b="1" i="0" lang="en-US" sz="1800" u="sng" strike="noStrike">
                <a:solidFill>
                  <a:srgbClr val="000000"/>
                </a:solidFill>
                <a:latin typeface="Arial"/>
                <a:ea typeface="Arial"/>
                <a:cs typeface="Arial"/>
                <a:sym typeface="Arial"/>
              </a:rPr>
              <a:t>This makes a community-driven approach even more vital</a:t>
            </a:r>
            <a:r>
              <a:rPr b="0" i="0" lang="en-US" sz="1800" u="none" strike="noStrike">
                <a:solidFill>
                  <a:srgbClr val="000000"/>
                </a:solidFill>
                <a:latin typeface="Arial"/>
                <a:ea typeface="Arial"/>
                <a:cs typeface="Arial"/>
                <a:sym typeface="Arial"/>
              </a:rPr>
              <a:t>, however, as National Societies must adjust their programmes and activities not only to local context, but to rapid changes in government plans for vaccine rollouts. The side effects and safety of COVID vaccines have been one of the most popular queries on various social media channels. </a:t>
            </a:r>
            <a:endParaRPr/>
          </a:p>
          <a:p>
            <a:pPr indent="0" lvl="0" marL="0" rtl="0" algn="just">
              <a:spcBef>
                <a:spcPts val="0"/>
              </a:spcBef>
              <a:spcAft>
                <a:spcPts val="0"/>
              </a:spcAft>
              <a:buNone/>
            </a:pPr>
            <a:r>
              <a:t/>
            </a:r>
            <a:endParaRPr b="0" i="0" sz="1800" u="none" strike="noStrike">
              <a:solidFill>
                <a:srgbClr val="000000"/>
              </a:solidFill>
              <a:latin typeface="Arial"/>
              <a:ea typeface="Arial"/>
              <a:cs typeface="Arial"/>
              <a:sym typeface="Arial"/>
            </a:endParaRPr>
          </a:p>
          <a:p>
            <a:pPr indent="0" lvl="0" marL="0" rtl="0" algn="just">
              <a:spcBef>
                <a:spcPts val="0"/>
              </a:spcBef>
              <a:spcAft>
                <a:spcPts val="0"/>
              </a:spcAft>
              <a:buNone/>
            </a:pPr>
            <a:r>
              <a:rPr b="0" i="0" lang="en-US" sz="1800" u="none" strike="noStrike">
                <a:solidFill>
                  <a:srgbClr val="000000"/>
                </a:solidFill>
                <a:latin typeface="Arial"/>
                <a:ea typeface="Arial"/>
                <a:cs typeface="Arial"/>
                <a:sym typeface="Arial"/>
              </a:rPr>
              <a:t>This has also been confirmed in several of the perceptions surveys that National Societies have run related to vaccines. In Malaysia, for example, national survey results indicate that only 47% would confidently accept a vaccine, with a significant number reporting some hesitancy. The most mentioned concerns were safety and efficacy (25% and 12%), but also the cost (33%). </a:t>
            </a:r>
            <a:endParaRPr b="0" sz="2000"/>
          </a:p>
          <a:p>
            <a:pPr indent="0" lvl="0" marL="0" rtl="0" algn="l">
              <a:spcBef>
                <a:spcPts val="600"/>
              </a:spcBef>
              <a:spcAft>
                <a:spcPts val="0"/>
              </a:spcAft>
              <a:buNone/>
            </a:pPr>
            <a:br>
              <a:rPr b="0" lang="en-US" sz="2000"/>
            </a:br>
            <a:endParaRPr b="0"/>
          </a:p>
        </p:txBody>
      </p:sp>
      <p:sp>
        <p:nvSpPr>
          <p:cNvPr id="799" name="Google Shape;79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17: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Roboto"/>
              <a:buNone/>
            </a:pPr>
            <a:r>
              <a:rPr lang="en-US" sz="2000">
                <a:latin typeface="Roboto"/>
                <a:ea typeface="Roboto"/>
                <a:cs typeface="Roboto"/>
                <a:sym typeface="Roboto"/>
              </a:rPr>
              <a:t>MONICA – breakouts handling </a:t>
            </a:r>
            <a:endParaRPr/>
          </a:p>
          <a:p>
            <a:pPr indent="0" lvl="0" marL="0" marR="0" rtl="0" algn="l">
              <a:lnSpc>
                <a:spcPct val="100000"/>
              </a:lnSpc>
              <a:spcBef>
                <a:spcPts val="600"/>
              </a:spcBef>
              <a:spcAft>
                <a:spcPts val="0"/>
              </a:spcAft>
              <a:buClr>
                <a:schemeClr val="dk1"/>
              </a:buClr>
              <a:buSzPts val="2000"/>
              <a:buFont typeface="Calibri"/>
              <a:buNone/>
            </a:pPr>
            <a:r>
              <a:t/>
            </a:r>
            <a:endParaRPr sz="2000">
              <a:latin typeface="Roboto"/>
              <a:ea typeface="Roboto"/>
              <a:cs typeface="Roboto"/>
              <a:sym typeface="Roboto"/>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BREAKout rooms</a:t>
            </a:r>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Divide participants into 5 rooms. Each one will do an scenario.</a:t>
            </a:r>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10 mins / Room</a:t>
            </a:r>
            <a:endParaRPr/>
          </a:p>
          <a:p>
            <a:pPr indent="0" lvl="0" marL="0" marR="0" rtl="0" algn="l">
              <a:lnSpc>
                <a:spcPct val="100000"/>
              </a:lnSpc>
              <a:spcBef>
                <a:spcPts val="600"/>
              </a:spcBef>
              <a:spcAft>
                <a:spcPts val="0"/>
              </a:spcAft>
              <a:buClr>
                <a:schemeClr val="dk1"/>
              </a:buClr>
              <a:buSzPts val="2000"/>
              <a:buFont typeface="Calibri"/>
              <a:buNone/>
            </a:pPr>
            <a:r>
              <a:t/>
            </a:r>
            <a:endParaRPr sz="2000">
              <a:latin typeface="Roboto"/>
              <a:ea typeface="Roboto"/>
              <a:cs typeface="Roboto"/>
              <a:sym typeface="Roboto"/>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Sending scenarios before?</a:t>
            </a:r>
            <a:endParaRPr/>
          </a:p>
        </p:txBody>
      </p:sp>
      <p:sp>
        <p:nvSpPr>
          <p:cNvPr id="807" name="Google Shape;80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18: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Roboto"/>
              <a:buNone/>
            </a:pPr>
            <a:r>
              <a:rPr lang="en-US" sz="2000">
                <a:latin typeface="Roboto"/>
                <a:ea typeface="Roboto"/>
                <a:cs typeface="Roboto"/>
                <a:sym typeface="Roboto"/>
              </a:rPr>
              <a:t>MONICA– breakouts handling </a:t>
            </a:r>
            <a:endParaRPr/>
          </a:p>
          <a:p>
            <a:pPr indent="0" lvl="0" marL="0" marR="0" rtl="0" algn="l">
              <a:lnSpc>
                <a:spcPct val="100000"/>
              </a:lnSpc>
              <a:spcBef>
                <a:spcPts val="600"/>
              </a:spcBef>
              <a:spcAft>
                <a:spcPts val="0"/>
              </a:spcAft>
              <a:buClr>
                <a:schemeClr val="dk1"/>
              </a:buClr>
              <a:buSzPts val="2000"/>
              <a:buFont typeface="Calibri"/>
              <a:buNone/>
            </a:pPr>
            <a:r>
              <a:t/>
            </a:r>
            <a:endParaRPr sz="2000">
              <a:latin typeface="Roboto"/>
              <a:ea typeface="Roboto"/>
              <a:cs typeface="Roboto"/>
              <a:sym typeface="Roboto"/>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BREAKout rooms</a:t>
            </a:r>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Divide participants into 5 rooms. Each one will do an scenario.</a:t>
            </a:r>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10 mins / Room</a:t>
            </a:r>
            <a:endParaRPr/>
          </a:p>
          <a:p>
            <a:pPr indent="0" lvl="0" marL="0" marR="0" rtl="0" algn="l">
              <a:lnSpc>
                <a:spcPct val="100000"/>
              </a:lnSpc>
              <a:spcBef>
                <a:spcPts val="600"/>
              </a:spcBef>
              <a:spcAft>
                <a:spcPts val="0"/>
              </a:spcAft>
              <a:buClr>
                <a:schemeClr val="dk1"/>
              </a:buClr>
              <a:buSzPts val="2000"/>
              <a:buFont typeface="Calibri"/>
              <a:buNone/>
            </a:pPr>
            <a:r>
              <a:t/>
            </a:r>
            <a:endParaRPr sz="2000">
              <a:latin typeface="Roboto"/>
              <a:ea typeface="Roboto"/>
              <a:cs typeface="Roboto"/>
              <a:sym typeface="Roboto"/>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Sending scenarios before?</a:t>
            </a:r>
            <a:endParaRPr/>
          </a:p>
        </p:txBody>
      </p:sp>
      <p:sp>
        <p:nvSpPr>
          <p:cNvPr id="813" name="Google Shape;81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19: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b="1" i="0" lang="en-US" sz="1800" u="sng">
                <a:solidFill>
                  <a:srgbClr val="000000"/>
                </a:solidFill>
                <a:latin typeface="Calibri"/>
                <a:ea typeface="Calibri"/>
                <a:cs typeface="Calibri"/>
                <a:sym typeface="Calibri"/>
              </a:rPr>
              <a:t>S1 Facilitators Answer </a:t>
            </a:r>
            <a:r>
              <a:rPr b="1" i="0" lang="en-US" sz="1800">
                <a:solidFill>
                  <a:srgbClr val="000000"/>
                </a:solidFill>
                <a:latin typeface="Calibri"/>
                <a:ea typeface="Calibri"/>
                <a:cs typeface="Calibri"/>
                <a:sym typeface="Calibri"/>
              </a:rPr>
              <a:t> </a:t>
            </a:r>
            <a:endParaRPr b="1" i="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Context </a:t>
            </a:r>
            <a:endParaRPr b="0" i="0">
              <a:solidFill>
                <a:srgbClr val="000000"/>
              </a:solidFill>
              <a:latin typeface="Quattrocento Sans"/>
              <a:ea typeface="Quattrocento Sans"/>
              <a:cs typeface="Quattrocento Sans"/>
              <a:sym typeface="Quattrocento Sans"/>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Understand why this misinformation is occurring, what is the context through feedback, perceptions data or secondary data from other sources.  </a:t>
            </a:r>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Communities often derive phycological benefit from misinformation (affirmation, confirmation, reinforcements) understand what benefits they are getting before acting.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Needs assessment to consider political, social, economic and geographic factors that influence misinformation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Consult with relevant experts and specialists to support context analysis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What data (secondary) exists -existing needs assessments, evaluations of community engagement activities in the target communities, national stakeholders already that could inform why the misinformation is occurring.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Planning and Design  </a:t>
            </a:r>
            <a:endParaRPr b="0" i="0">
              <a:solidFill>
                <a:srgbClr val="000000"/>
              </a:solidFill>
              <a:latin typeface="Quattrocento Sans"/>
              <a:ea typeface="Quattrocento Sans"/>
              <a:cs typeface="Quattrocento Sans"/>
              <a:sym typeface="Quattrocento Sans"/>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Take the concerns people have seriously and address them​ </a:t>
            </a:r>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Emphasize that social media and websites can spread false information. ​ </a:t>
            </a:r>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Tell people which trusted source you use to get the latest COVID-19 vaccine information.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Plan for coordination - liaise with other partners to achieve greater efficiency in community engagement activities and misinformation activties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Plan to include a feedback mechanism structured to facilitate comprehensive information flow that includes information on what is working in the project, what ideas communities have for improvements and project adjustments, current knowledge, attitudes and practices and reporting of rumours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Implementation  </a:t>
            </a:r>
            <a:endParaRPr b="0" i="0">
              <a:solidFill>
                <a:srgbClr val="000000"/>
              </a:solidFill>
              <a:latin typeface="Quattrocento Sans"/>
              <a:ea typeface="Quattrocento Sans"/>
              <a:cs typeface="Quattrocento Sans"/>
              <a:sym typeface="Quattrocento Sans"/>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Work through community-based formal structures, informal structures, and social networks to address misinformation  </a:t>
            </a:r>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Consider already-present community mobilizers (e.g. community health workers) positioned to lead the community engagement process and address misinformation on vaccines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Learning  </a:t>
            </a:r>
            <a:endParaRPr b="0" i="0">
              <a:solidFill>
                <a:srgbClr val="000000"/>
              </a:solidFill>
              <a:latin typeface="Quattrocento Sans"/>
              <a:ea typeface="Quattrocento Sans"/>
              <a:cs typeface="Quattrocento Sans"/>
              <a:sym typeface="Quattrocento Sans"/>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Consider what other organizations are working in identifying misinformation.  Can your data be shared with them?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Have a plan for disseminating and sharing the findings of learning with communities, government, donors and other partners and stakeholders to stop the spread of misinformation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indent="0" lvl="0" marL="0" rtl="0" algn="l">
              <a:spcBef>
                <a:spcPts val="542"/>
              </a:spcBef>
              <a:spcAft>
                <a:spcPts val="0"/>
              </a:spcAft>
              <a:buNone/>
            </a:pPr>
            <a:r>
              <a:t/>
            </a:r>
            <a:endParaRPr/>
          </a:p>
        </p:txBody>
      </p:sp>
      <p:sp>
        <p:nvSpPr>
          <p:cNvPr id="822" name="Google Shape;82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2: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Monica</a:t>
            </a:r>
            <a:endParaRPr/>
          </a:p>
        </p:txBody>
      </p:sp>
      <p:sp>
        <p:nvSpPr>
          <p:cNvPr id="669" name="Google Shape;66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20: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b="0" i="0" lang="en-US" sz="1800" u="sng">
                <a:solidFill>
                  <a:srgbClr val="000000"/>
                </a:solidFill>
                <a:latin typeface="Calibri"/>
                <a:ea typeface="Calibri"/>
                <a:cs typeface="Calibri"/>
                <a:sym typeface="Calibri"/>
              </a:rPr>
              <a:t>S2 Facilitators Answer </a:t>
            </a:r>
            <a:r>
              <a:rPr b="0" i="0" lang="en-US" sz="180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Context </a:t>
            </a:r>
            <a:endParaRPr b="0" i="0">
              <a:solidFill>
                <a:srgbClr val="000000"/>
              </a:solidFill>
              <a:latin typeface="Quattrocento Sans"/>
              <a:ea typeface="Quattrocento Sans"/>
              <a:cs typeface="Quattrocento Sans"/>
              <a:sym typeface="Quattrocento Sans"/>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Needs assessment to consider political, social, economic and geographic factors of vaccine choices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Consult with relevant experts and specialists to support context analysis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What data (secondary) exists -existing needs assessments, evaluations of community engagement activities in the target communities, national stakeholders on vaccines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Planning and Design  </a:t>
            </a:r>
            <a:endParaRPr b="0" i="0">
              <a:solidFill>
                <a:srgbClr val="000000"/>
              </a:solidFill>
              <a:latin typeface="Quattrocento Sans"/>
              <a:ea typeface="Quattrocento Sans"/>
              <a:cs typeface="Quattrocento Sans"/>
              <a:sym typeface="Quattrocento Sans"/>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Plan needs to have mechanisms in place for ensuring communication and feedback between communities and powerholders, including government and implementing organizations.  </a:t>
            </a:r>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When planning, remember that while National Societies take the decision on whether to support the governments vaccine introduction, the decision on the type of COVID-19 vaccine(s) used in a country rests solely with the government and designated National Regulatory Authorities. </a:t>
            </a:r>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Prepare, together with the Communications team and Health team of your NS, some reactive messages and FAQs that will help you to anticipate possible questions from community members.</a:t>
            </a:r>
            <a:r>
              <a:rPr b="0" i="0" lang="en-US" sz="1800">
                <a:solidFill>
                  <a:srgbClr val="000000"/>
                </a:solidFill>
                <a:latin typeface="Arial"/>
                <a:ea typeface="Arial"/>
                <a:cs typeface="Arial"/>
                <a:sym typeface="Arial"/>
              </a:rPr>
              <a:t> </a:t>
            </a:r>
            <a:br>
              <a:rPr b="0" i="0" lang="en-US" sz="1800">
                <a:solidFill>
                  <a:srgbClr val="000000"/>
                </a:solidFill>
                <a:latin typeface="Arial"/>
                <a:ea typeface="Arial"/>
                <a:cs typeface="Arial"/>
                <a:sym typeface="Arial"/>
              </a:rPr>
            </a:br>
            <a:r>
              <a:rPr b="0" i="0" lang="en-US" sz="1800">
                <a:solidFill>
                  <a:srgbClr val="000000"/>
                </a:solidFill>
                <a:latin typeface="Calibri"/>
                <a:ea typeface="Calibri"/>
                <a:cs typeface="Calibri"/>
                <a:sym typeface="Calibri"/>
              </a:rPr>
              <a:t>Prepare and engage all team members who are actually doing community outreach with clear information and supporting materials. </a:t>
            </a:r>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 </a:t>
            </a:r>
            <a:br>
              <a:rPr b="0" i="0" lang="en-US" sz="1800">
                <a:solidFill>
                  <a:srgbClr val="000000"/>
                </a:solidFill>
                <a:latin typeface="Arial"/>
                <a:ea typeface="Arial"/>
                <a:cs typeface="Arial"/>
                <a:sym typeface="Arial"/>
              </a:rPr>
            </a:br>
            <a:r>
              <a:rPr b="0" i="0" lang="en-US" sz="1800">
                <a:solidFill>
                  <a:srgbClr val="000000"/>
                </a:solidFill>
                <a:latin typeface="Calibri"/>
                <a:ea typeface="Calibri"/>
                <a:cs typeface="Calibri"/>
                <a:sym typeface="Calibri"/>
              </a:rPr>
              <a:t>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Implementation  </a:t>
            </a:r>
            <a:endParaRPr b="0" i="0">
              <a:solidFill>
                <a:srgbClr val="000000"/>
              </a:solidFill>
              <a:latin typeface="Quattrocento Sans"/>
              <a:ea typeface="Quattrocento Sans"/>
              <a:cs typeface="Quattrocento Sans"/>
              <a:sym typeface="Quattrocento Sans"/>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Work through community-based formal structures, informal structures, and social networks.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Learning  </a:t>
            </a:r>
            <a:endParaRPr b="0" i="0">
              <a:solidFill>
                <a:srgbClr val="000000"/>
              </a:solidFill>
              <a:latin typeface="Quattrocento Sans"/>
              <a:ea typeface="Quattrocento Sans"/>
              <a:cs typeface="Quattrocento Sans"/>
              <a:sym typeface="Quattrocento Sans"/>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Have a plan for disseminating and sharing the findings of learning with communities, government, donors and other partners and stakeholders to strengthen the uptake of vaccines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indent="0" lvl="0" marL="0" rtl="0" algn="l">
              <a:spcBef>
                <a:spcPts val="542"/>
              </a:spcBef>
              <a:spcAft>
                <a:spcPts val="0"/>
              </a:spcAft>
              <a:buNone/>
            </a:pPr>
            <a:r>
              <a:t/>
            </a:r>
            <a:endParaRPr/>
          </a:p>
        </p:txBody>
      </p:sp>
      <p:sp>
        <p:nvSpPr>
          <p:cNvPr id="830" name="Google Shape;83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21: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b="0" i="0" lang="en-US" sz="1800" u="sng">
                <a:solidFill>
                  <a:srgbClr val="000000"/>
                </a:solidFill>
                <a:latin typeface="Calibri"/>
                <a:ea typeface="Calibri"/>
                <a:cs typeface="Calibri"/>
                <a:sym typeface="Calibri"/>
              </a:rPr>
              <a:t>S3 Facilitators Answer </a:t>
            </a:r>
            <a:r>
              <a:rPr b="0" i="0" lang="en-US" sz="180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Context </a:t>
            </a:r>
            <a:endParaRPr b="0" i="0">
              <a:solidFill>
                <a:srgbClr val="000000"/>
              </a:solidFill>
              <a:latin typeface="Calibri"/>
              <a:ea typeface="Calibri"/>
              <a:cs typeface="Calibri"/>
              <a:sym typeface="Calibri"/>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Understand the context through feedback, perceptions data or secondary data from other sources.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Needs assessment to consider political, social, economic and geographic factors that influence vaccine uptake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Consult with relevant experts and specialists to support context analysis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What data (secondary) exists -existing needs assessments, evaluations of community engagement activities in the target communities, national stakeholders already that could inform why the community is not taking this vaccine.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Planning and Design  </a:t>
            </a:r>
            <a:endParaRPr b="0" i="0">
              <a:solidFill>
                <a:srgbClr val="000000"/>
              </a:solidFill>
              <a:latin typeface="Calibri"/>
              <a:ea typeface="Calibri"/>
              <a:cs typeface="Calibri"/>
              <a:sym typeface="Calibri"/>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Plan to include a feedback mechanism structured to facilitate comprehensive information flow that includes information on what is working in the project, what ideas communities have for improvements and project adjustments, current knowledge, attitudes and practices and reporting of rumours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Implementation  </a:t>
            </a:r>
            <a:endParaRPr b="0" i="0">
              <a:solidFill>
                <a:srgbClr val="000000"/>
              </a:solidFill>
              <a:latin typeface="Calibri"/>
              <a:ea typeface="Calibri"/>
              <a:cs typeface="Calibri"/>
              <a:sym typeface="Calibri"/>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Work through community-based formal structures, informal structures, and social networks to address uptake of vaccines </a:t>
            </a:r>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Consider already-present community mobilizers (e.g. community health workers) positioned to lead the community engagement process  </a:t>
            </a:r>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Consider gathering ‘community voices’ and perceptions from others that have already get that vaccine in your or other contexts. Make sure to highlight that having doubts and fear is fine, is normal while explaining in plain language what ‘Safety’ represents and to what extend they should not be worried. </a:t>
            </a:r>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Engage and maintain conversations with relatives and closest circles: family members, friends, beloved ones to act as influencers.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Learning  </a:t>
            </a:r>
            <a:endParaRPr b="0" i="0">
              <a:solidFill>
                <a:srgbClr val="000000"/>
              </a:solidFill>
              <a:latin typeface="Calibri"/>
              <a:ea typeface="Calibri"/>
              <a:cs typeface="Calibri"/>
              <a:sym typeface="Calibri"/>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Have a plan for disseminating and sharing the findings of learning with communities, government, donors and other partners and stakeholders to strengthen the uptake of vaccines  </a:t>
            </a:r>
            <a:endParaRPr/>
          </a:p>
          <a:p>
            <a:pPr indent="0" lvl="0" marL="0" rtl="0" algn="l">
              <a:spcBef>
                <a:spcPts val="542"/>
              </a:spcBef>
              <a:spcAft>
                <a:spcPts val="0"/>
              </a:spcAft>
              <a:buNone/>
            </a:pPr>
            <a:r>
              <a:t/>
            </a:r>
            <a:endParaRPr/>
          </a:p>
        </p:txBody>
      </p:sp>
      <p:sp>
        <p:nvSpPr>
          <p:cNvPr id="838" name="Google Shape;83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22: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b="0" i="0" lang="en-US" sz="1800" u="sng">
                <a:solidFill>
                  <a:srgbClr val="000000"/>
                </a:solidFill>
                <a:latin typeface="Calibri"/>
                <a:ea typeface="Calibri"/>
                <a:cs typeface="Calibri"/>
                <a:sym typeface="Calibri"/>
              </a:rPr>
              <a:t>S4 Facilitators Answer </a:t>
            </a:r>
            <a:r>
              <a:rPr b="0" i="0" lang="en-US" sz="180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Context </a:t>
            </a:r>
            <a:endParaRPr b="0" i="0">
              <a:solidFill>
                <a:srgbClr val="000000"/>
              </a:solidFill>
              <a:latin typeface="Calibri"/>
              <a:ea typeface="Calibri"/>
              <a:cs typeface="Calibri"/>
              <a:sym typeface="Calibri"/>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Understand the context through feedback, perceptions data or secondary data from other sources.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Needs assessment to consider political, social, economic and geographic factors that influence the uptake of PHMs.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Consult with relevant experts and specialists to support context analysis </a:t>
            </a:r>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What data (secondary) exists -existing needs assessments, evaluations of community engagement activities in the target communities, national stakeholders already that could inform why the community is not following PHMs.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Planning and Design  </a:t>
            </a:r>
            <a:endParaRPr b="0" i="0">
              <a:solidFill>
                <a:srgbClr val="000000"/>
              </a:solidFill>
              <a:latin typeface="Calibri"/>
              <a:ea typeface="Calibri"/>
              <a:cs typeface="Calibri"/>
              <a:sym typeface="Calibri"/>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Plan to include a feedback mechanism structured to facilitate comprehensive information flow that includes information on what is working in the project, what ideas communities have for improvements and project adjustments, current knowledge, attitudes and practices and reporting of rumours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Implementation  </a:t>
            </a:r>
            <a:endParaRPr b="0" i="0">
              <a:solidFill>
                <a:srgbClr val="000000"/>
              </a:solidFill>
              <a:latin typeface="Calibri"/>
              <a:ea typeface="Calibri"/>
              <a:cs typeface="Calibri"/>
              <a:sym typeface="Calibri"/>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Work through community-based formal structures, informal structures, and social networks to address uptake of PHMS. </a:t>
            </a:r>
            <a:endParaRPr/>
          </a:p>
          <a:p>
            <a:pPr indent="-114300" lvl="0" marL="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Consider already-present community mobilizers (e.g. community health workers) positioned to lead the community engagement process and address and encourage PHMs being followed after vaccination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Calibri"/>
              <a:ea typeface="Calibri"/>
              <a:cs typeface="Calibri"/>
              <a:sym typeface="Calibri"/>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Learning  </a:t>
            </a:r>
            <a:endParaRPr b="0" i="0">
              <a:solidFill>
                <a:srgbClr val="000000"/>
              </a:solidFill>
              <a:latin typeface="Calibri"/>
              <a:ea typeface="Calibri"/>
              <a:cs typeface="Calibri"/>
              <a:sym typeface="Calibri"/>
            </a:endParaRPr>
          </a:p>
          <a:p>
            <a:pPr indent="-114300" lvl="0" marL="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Have a plan for disseminating and sharing the findings of learning with communities, government, donors and other partners and stakeholders to strengthen the uptake of PHMs.  </a:t>
            </a:r>
            <a:endParaRPr/>
          </a:p>
          <a:p>
            <a:pPr indent="0" lvl="0" marL="0" rtl="0" algn="l">
              <a:spcBef>
                <a:spcPts val="542"/>
              </a:spcBef>
              <a:spcAft>
                <a:spcPts val="0"/>
              </a:spcAft>
              <a:buNone/>
            </a:pPr>
            <a:r>
              <a:t/>
            </a:r>
            <a:endParaRPr/>
          </a:p>
        </p:txBody>
      </p:sp>
      <p:sp>
        <p:nvSpPr>
          <p:cNvPr id="846" name="Google Shape;84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23: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b="1" i="0" lang="en-US" sz="1800">
                <a:solidFill>
                  <a:srgbClr val="000000"/>
                </a:solidFill>
                <a:latin typeface="Calibri"/>
                <a:ea typeface="Calibri"/>
                <a:cs typeface="Calibri"/>
                <a:sym typeface="Calibri"/>
              </a:rPr>
              <a:t> S5 Facilitator Answers: </a:t>
            </a:r>
            <a:endParaRPr b="1" i="0" sz="1600">
              <a:solidFill>
                <a:srgbClr val="000000"/>
              </a:solidFill>
              <a:latin typeface="Calibri"/>
              <a:ea typeface="Calibri"/>
              <a:cs typeface="Calibri"/>
              <a:sym typeface="Calibri"/>
            </a:endParaRPr>
          </a:p>
          <a:p>
            <a:pPr indent="0" lvl="0" marL="0" rtl="0" algn="just">
              <a:spcBef>
                <a:spcPts val="540"/>
              </a:spcBef>
              <a:spcAft>
                <a:spcPts val="0"/>
              </a:spcAft>
              <a:buNone/>
            </a:pPr>
            <a:r>
              <a:rPr b="1" lang="en-US"/>
              <a:t>Keep in mind that:</a:t>
            </a:r>
            <a:endParaRPr/>
          </a:p>
          <a:p>
            <a:pPr indent="0" lvl="0" marL="0" rtl="0" algn="just">
              <a:spcBef>
                <a:spcPts val="540"/>
              </a:spcBef>
              <a:spcAft>
                <a:spcPts val="0"/>
              </a:spcAft>
              <a:buNone/>
            </a:pPr>
            <a:r>
              <a:rPr lang="en-US"/>
              <a:t>-The Movement approach to migration is strictly humanitarian. This means that as RCRC staff and volunteer we provide assistance according to people needs and vulnerability, and that we do not discriminate for their legal status nor for their reasons to leave their country.</a:t>
            </a:r>
            <a:endParaRPr/>
          </a:p>
          <a:p>
            <a:pPr indent="0" lvl="0" marL="0" rtl="0" algn="just">
              <a:spcBef>
                <a:spcPts val="540"/>
              </a:spcBef>
              <a:spcAft>
                <a:spcPts val="0"/>
              </a:spcAft>
              <a:buNone/>
            </a:pPr>
            <a:r>
              <a:rPr lang="en-US"/>
              <a:t>-Each Government defines its national vaccine plan and identify priority groups. These may include elderly people, frontline health workers, individuals with critical health conditions that will get the vaccines in the first roll out phase.</a:t>
            </a:r>
            <a:endParaRPr/>
          </a:p>
          <a:p>
            <a:pPr indent="0" lvl="0" marL="0" rtl="0" algn="just">
              <a:spcBef>
                <a:spcPts val="540"/>
              </a:spcBef>
              <a:spcAft>
                <a:spcPts val="0"/>
              </a:spcAft>
              <a:buNone/>
            </a:pPr>
            <a:r>
              <a:rPr lang="en-US"/>
              <a:t>-At the moment, there are countries in which regular migrants (including refugee and asylum seekers) are envisaged to be or are already included in national vaccine plans while undocumented migrants will be probably left out. </a:t>
            </a:r>
            <a:endParaRPr/>
          </a:p>
          <a:p>
            <a:pPr indent="0" lvl="0" marL="0" rtl="0" algn="just">
              <a:spcBef>
                <a:spcPts val="540"/>
              </a:spcBef>
              <a:spcAft>
                <a:spcPts val="0"/>
              </a:spcAft>
              <a:buNone/>
            </a:pPr>
            <a:r>
              <a:rPr lang="en-US"/>
              <a:t>-As a volunteer, you are the eyes and ears of the organization in the field: if you identify any kind of discrimination against vulnerable groups, including migrants, it is your responsibility to inform your managers and leadership who may evaluate to engage in humanitarian diplomacy in order to ensure equitable access to services for all.</a:t>
            </a:r>
            <a:endParaRPr/>
          </a:p>
          <a:p>
            <a:pPr indent="0" lvl="0" marL="0" rtl="0" algn="just">
              <a:spcBef>
                <a:spcPts val="540"/>
              </a:spcBef>
              <a:spcAft>
                <a:spcPts val="0"/>
              </a:spcAft>
              <a:buNone/>
            </a:pPr>
            <a:r>
              <a:rPr b="1" lang="en-US"/>
              <a:t>Tips </a:t>
            </a:r>
            <a:endParaRPr/>
          </a:p>
          <a:p>
            <a:pPr indent="0" lvl="0" marL="0" rtl="0" algn="just">
              <a:spcBef>
                <a:spcPts val="540"/>
              </a:spcBef>
              <a:spcAft>
                <a:spcPts val="0"/>
              </a:spcAft>
              <a:buNone/>
            </a:pPr>
            <a:r>
              <a:rPr lang="en-US"/>
              <a:t>•Make sure to know well your Government vaccine roll out. Does it include irregular migrants, regular migrants, asylum seekers or refugees? Always keep an eye on any change.</a:t>
            </a:r>
            <a:endParaRPr/>
          </a:p>
          <a:p>
            <a:pPr indent="0" lvl="0" marL="0" rtl="0" algn="just">
              <a:spcBef>
                <a:spcPts val="540"/>
              </a:spcBef>
              <a:spcAft>
                <a:spcPts val="0"/>
              </a:spcAft>
              <a:buNone/>
            </a:pPr>
            <a:r>
              <a:rPr lang="en-US"/>
              <a:t>•Listen to people concerns and explain the Government vaccine plan roll out. Remind them that even if they are not included in the vaccine plan, they can take responsible and informed choices to ensure their wellbeing and that of their loved ones.</a:t>
            </a:r>
            <a:endParaRPr/>
          </a:p>
          <a:p>
            <a:pPr indent="0" lvl="0" marL="0" rtl="0" algn="just">
              <a:spcBef>
                <a:spcPts val="540"/>
              </a:spcBef>
              <a:spcAft>
                <a:spcPts val="0"/>
              </a:spcAft>
              <a:buNone/>
            </a:pPr>
            <a:r>
              <a:rPr lang="en-US"/>
              <a:t>•Reinforce the messages on COVID-19 prevention.</a:t>
            </a:r>
            <a:endParaRPr/>
          </a:p>
          <a:p>
            <a:pPr indent="0" lvl="0" marL="0" rtl="0" algn="just">
              <a:spcBef>
                <a:spcPts val="540"/>
              </a:spcBef>
              <a:spcAft>
                <a:spcPts val="0"/>
              </a:spcAft>
              <a:buNone/>
            </a:pPr>
            <a:r>
              <a:rPr lang="en-US"/>
              <a:t>•Refer them to trusted source of information, taking into consideration language barriers.</a:t>
            </a:r>
            <a:endParaRPr/>
          </a:p>
          <a:p>
            <a:pPr indent="0" lvl="0" marL="0" rtl="0" algn="just">
              <a:spcBef>
                <a:spcPts val="540"/>
              </a:spcBef>
              <a:spcAft>
                <a:spcPts val="0"/>
              </a:spcAft>
              <a:buNone/>
            </a:pPr>
            <a:r>
              <a:rPr lang="en-US"/>
              <a:t>•Refer them through safe referral paths when necessary and when it goes beyond the capacities of the NS or provide assistance if you can (child protection, legal, health, PSS, GBV, RFL, (non) food items, accommodation related issues).</a:t>
            </a:r>
            <a:endParaRPr/>
          </a:p>
          <a:p>
            <a:pPr indent="0" lvl="0" marL="0" rtl="0" algn="just">
              <a:spcBef>
                <a:spcPts val="540"/>
              </a:spcBef>
              <a:spcAft>
                <a:spcPts val="0"/>
              </a:spcAft>
              <a:buNone/>
            </a:pPr>
            <a:r>
              <a:rPr lang="en-US"/>
              <a:t>•Involve migrant communities with selection of appropriate communication channels to disseminate COVID-19 messages.  </a:t>
            </a:r>
            <a:endParaRPr/>
          </a:p>
          <a:p>
            <a:pPr indent="0" lvl="0" marL="0" rtl="0" algn="just">
              <a:spcBef>
                <a:spcPts val="540"/>
              </a:spcBef>
              <a:spcAft>
                <a:spcPts val="0"/>
              </a:spcAft>
              <a:buNone/>
            </a:pPr>
            <a:r>
              <a:rPr lang="en-US"/>
              <a:t>•Make sure that you have representatives from migrant community among your staff and volunteers or you have specialised outreach or means to communicate with them.</a:t>
            </a:r>
            <a:endParaRPr/>
          </a:p>
          <a:p>
            <a:pPr indent="0" lvl="0" marL="0" rtl="0" algn="just">
              <a:spcBef>
                <a:spcPts val="540"/>
              </a:spcBef>
              <a:spcAft>
                <a:spcPts val="0"/>
              </a:spcAft>
              <a:buNone/>
            </a:pPr>
            <a:r>
              <a:t/>
            </a:r>
            <a:endParaRPr b="1" i="0" sz="1800">
              <a:solidFill>
                <a:srgbClr val="000000"/>
              </a:solidFill>
              <a:latin typeface="Calibri"/>
              <a:ea typeface="Calibri"/>
              <a:cs typeface="Calibri"/>
              <a:sym typeface="Calibri"/>
            </a:endParaRPr>
          </a:p>
          <a:p>
            <a:pPr indent="0" lvl="0" marL="0" rtl="0" algn="just">
              <a:spcBef>
                <a:spcPts val="480"/>
              </a:spcBef>
              <a:spcAft>
                <a:spcPts val="0"/>
              </a:spcAft>
              <a:buNone/>
            </a:pPr>
            <a:r>
              <a:t/>
            </a:r>
            <a:endParaRPr sz="160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a:solidFill>
                <a:srgbClr val="000000"/>
              </a:solidFill>
              <a:latin typeface="Quattrocento Sans"/>
              <a:ea typeface="Quattrocento Sans"/>
              <a:cs typeface="Quattrocento Sans"/>
              <a:sym typeface="Quattrocento Sans"/>
            </a:endParaRPr>
          </a:p>
          <a:p>
            <a:pPr indent="0" lvl="0" marL="0" rtl="0" algn="l">
              <a:spcBef>
                <a:spcPts val="542"/>
              </a:spcBef>
              <a:spcAft>
                <a:spcPts val="0"/>
              </a:spcAft>
              <a:buNone/>
            </a:pPr>
            <a:r>
              <a:t/>
            </a:r>
            <a:endParaRPr/>
          </a:p>
        </p:txBody>
      </p:sp>
      <p:sp>
        <p:nvSpPr>
          <p:cNvPr id="854" name="Google Shape;85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24: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0" rtl="0" algn="l">
              <a:spcBef>
                <a:spcPts val="0"/>
              </a:spcBef>
              <a:spcAft>
                <a:spcPts val="0"/>
              </a:spcAft>
              <a:buClr>
                <a:schemeClr val="dk1"/>
              </a:buClr>
              <a:buSzPts val="1600"/>
              <a:buFont typeface="Noto Sans Symbols"/>
              <a:buNone/>
            </a:pPr>
            <a:r>
              <a:rPr b="1" lang="en-US"/>
              <a:t>ZOE</a:t>
            </a:r>
            <a:endParaRPr/>
          </a:p>
          <a:p>
            <a:pPr indent="0" lvl="1" marL="0" rtl="0" algn="l">
              <a:spcBef>
                <a:spcPts val="3600"/>
              </a:spcBef>
              <a:spcAft>
                <a:spcPts val="0"/>
              </a:spcAft>
              <a:buClr>
                <a:schemeClr val="dk1"/>
              </a:buClr>
              <a:buSzPts val="1600"/>
              <a:buFont typeface="Noto Sans Symbols"/>
              <a:buNone/>
            </a:pPr>
            <a:r>
              <a:t/>
            </a:r>
            <a:endParaRPr b="1"/>
          </a:p>
          <a:p>
            <a:pPr indent="-457200" lvl="1" marL="457200" rtl="0" algn="l">
              <a:spcBef>
                <a:spcPts val="3600"/>
              </a:spcBef>
              <a:spcAft>
                <a:spcPts val="0"/>
              </a:spcAft>
              <a:buClr>
                <a:schemeClr val="dk1"/>
              </a:buClr>
              <a:buSzPts val="1600"/>
              <a:buFont typeface="Noto Sans Symbols"/>
              <a:buChar char="ü"/>
            </a:pPr>
            <a:r>
              <a:rPr b="1" lang="en-US"/>
              <a:t>Providing timely, relevant and actionable life-saving information through the most appropriate communication approaches to encourage people to uptake vaccination.</a:t>
            </a:r>
            <a:endParaRPr/>
          </a:p>
          <a:p>
            <a:pPr indent="-457200" lvl="1" marL="457200" rtl="0" algn="l">
              <a:spcBef>
                <a:spcPts val="3600"/>
              </a:spcBef>
              <a:spcAft>
                <a:spcPts val="0"/>
              </a:spcAft>
              <a:buClr>
                <a:schemeClr val="dk1"/>
              </a:buClr>
              <a:buSzPts val="1600"/>
              <a:buFont typeface="Noto Sans Symbols"/>
              <a:buChar char="ü"/>
            </a:pPr>
            <a:r>
              <a:rPr b="1" lang="en-US"/>
              <a:t>Listening to community feedback to understand the beliefs, fears, rumours, hesitancy around COVID-19 vaccines.</a:t>
            </a:r>
            <a:endParaRPr/>
          </a:p>
          <a:p>
            <a:pPr indent="-457200" lvl="1" marL="457200" rtl="0" algn="l">
              <a:spcBef>
                <a:spcPts val="3600"/>
              </a:spcBef>
              <a:spcAft>
                <a:spcPts val="0"/>
              </a:spcAft>
              <a:buClr>
                <a:schemeClr val="dk1"/>
              </a:buClr>
              <a:buSzPts val="1600"/>
              <a:buFont typeface="Noto Sans Symbols"/>
              <a:buChar char="ü"/>
            </a:pPr>
            <a:r>
              <a:rPr b="1" lang="en-US"/>
              <a:t>Encouraging behaviour change and take actions to prevent and reduce hesitancy and create vaccination demand.</a:t>
            </a:r>
            <a:endParaRPr/>
          </a:p>
          <a:p>
            <a:pPr indent="-457200" lvl="1" marL="457200" rtl="0" algn="l">
              <a:spcBef>
                <a:spcPts val="3600"/>
              </a:spcBef>
              <a:spcAft>
                <a:spcPts val="0"/>
              </a:spcAft>
              <a:buClr>
                <a:schemeClr val="dk1"/>
              </a:buClr>
              <a:buSzPts val="1600"/>
              <a:buFont typeface="Noto Sans Symbols"/>
              <a:buChar char="ü"/>
            </a:pPr>
            <a:r>
              <a:rPr b="1" lang="en-US"/>
              <a:t>Strengthening and engaging community-led solutions to ensuring people’s active participation in the vaccination rollout.</a:t>
            </a:r>
            <a:endParaRPr/>
          </a:p>
          <a:p>
            <a:pPr indent="-241300" lvl="0" marL="1029970" rtl="0" algn="l">
              <a:spcBef>
                <a:spcPts val="4142"/>
              </a:spcBef>
              <a:spcAft>
                <a:spcPts val="0"/>
              </a:spcAft>
              <a:buClr>
                <a:schemeClr val="dk1"/>
              </a:buClr>
              <a:buSzPts val="1600"/>
              <a:buFont typeface="Arial"/>
              <a:buNone/>
            </a:pPr>
            <a:r>
              <a:t/>
            </a:r>
            <a:endParaRPr/>
          </a:p>
          <a:p>
            <a:pPr indent="-355600" lvl="1" marL="457200" rtl="0" algn="l">
              <a:spcBef>
                <a:spcPts val="0"/>
              </a:spcBef>
              <a:spcAft>
                <a:spcPts val="0"/>
              </a:spcAft>
              <a:buClr>
                <a:schemeClr val="dk1"/>
              </a:buClr>
              <a:buSzPts val="1600"/>
              <a:buFont typeface="Noto Sans Symbols"/>
              <a:buNone/>
            </a:pPr>
            <a:r>
              <a:t/>
            </a:r>
            <a:endParaRPr b="1" sz="2000">
              <a:solidFill>
                <a:srgbClr val="FFFFFF"/>
              </a:solidFill>
              <a:latin typeface="Open Sans"/>
              <a:ea typeface="Open Sans"/>
              <a:cs typeface="Open Sans"/>
              <a:sym typeface="Open Sans"/>
            </a:endParaRPr>
          </a:p>
        </p:txBody>
      </p:sp>
      <p:sp>
        <p:nvSpPr>
          <p:cNvPr id="862" name="Google Shape;86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25: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9" name="Google Shape;86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ZOE</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There are some great examples of resources to build vaccine trust from the British Red Cross.</a:t>
            </a:r>
            <a:br>
              <a:rPr lang="en-US"/>
            </a:br>
            <a:r>
              <a:rPr lang="en-US"/>
              <a:t>They include:</a:t>
            </a:r>
            <a:br>
              <a:rPr lang="en-US"/>
            </a:br>
            <a:endParaRPr/>
          </a:p>
          <a:p>
            <a:pPr indent="0" lvl="0" marL="0" rtl="0" algn="l">
              <a:spcBef>
                <a:spcPts val="540"/>
              </a:spcBef>
              <a:spcAft>
                <a:spcPts val="0"/>
              </a:spcAft>
              <a:buNone/>
            </a:pPr>
            <a:r>
              <a:rPr b="1" lang="en-US"/>
              <a:t>Guidance </a:t>
            </a:r>
            <a:r>
              <a:rPr lang="en-US"/>
              <a:t>on having difficult conversations about vaccines which walks you through four steps to prepare yourself: Reflecting on your own feelings and the purpose of the conversation; Considering the other person and the importance of listening and understanding can have; planning the when, how, where, who and what; and finally post-conversation actions and reflections.</a:t>
            </a:r>
            <a:br>
              <a:rPr lang="en-US"/>
            </a:br>
            <a:r>
              <a:rPr lang="en-US"/>
              <a:t>https://www.redcross.org.uk/get-help/coronavirus/coronavirus-vaccine/vaccine-voices/how-to-have-a-difficult-conversation-about-vaccines</a:t>
            </a:r>
            <a:endParaRPr/>
          </a:p>
          <a:p>
            <a:pPr indent="0" lvl="0" marL="0" rtl="0" algn="l">
              <a:spcBef>
                <a:spcPts val="540"/>
              </a:spcBef>
              <a:spcAft>
                <a:spcPts val="0"/>
              </a:spcAft>
              <a:buNone/>
            </a:pPr>
            <a:br>
              <a:rPr lang="en-US"/>
            </a:br>
            <a:r>
              <a:rPr b="1" lang="en-US"/>
              <a:t>Activities</a:t>
            </a:r>
            <a:r>
              <a:rPr lang="en-US"/>
              <a:t> on the Circle of Control, materials on Making confident decisions (available in English, Arabic, Kurdish and Farsi), and How to Manage your Worries</a:t>
            </a:r>
            <a:br>
              <a:rPr lang="en-US"/>
            </a:br>
            <a:r>
              <a:rPr lang="en-US"/>
              <a:t>https://www.redcross.org.uk/get-help/coronavirus/coronavirus-vaccine/vaccine-voices/managing-worries-and-decision-making</a:t>
            </a:r>
            <a:br>
              <a:rPr lang="en-US"/>
            </a:br>
            <a:endParaRPr/>
          </a:p>
          <a:p>
            <a:pPr indent="0" lvl="0" marL="0" marR="0" rtl="0" algn="l">
              <a:lnSpc>
                <a:spcPct val="100000"/>
              </a:lnSpc>
              <a:spcBef>
                <a:spcPts val="600"/>
              </a:spcBef>
              <a:spcAft>
                <a:spcPts val="0"/>
              </a:spcAft>
              <a:buClr>
                <a:schemeClr val="dk1"/>
              </a:buClr>
              <a:buSzPts val="1800"/>
              <a:buFont typeface="Calibri"/>
              <a:buNone/>
            </a:pPr>
            <a:r>
              <a:rPr lang="en-US"/>
              <a:t>Here’s a snippet of one of their videos on making confident decisions (watch from 0:16-40s) https://www.youtube.com/watch?v=b8w_NrRQiCs&amp;feature=emb_logo</a:t>
            </a:r>
            <a:br>
              <a:rPr lang="en-US"/>
            </a:br>
            <a:br>
              <a:rPr lang="en-US"/>
            </a:br>
            <a:r>
              <a:rPr b="1" lang="en-US"/>
              <a:t>The Vaccine Voices Project</a:t>
            </a:r>
            <a:r>
              <a:rPr lang="en-US"/>
              <a:t>, which consists of </a:t>
            </a:r>
            <a:r>
              <a:rPr lang="en-US" sz="2000">
                <a:latin typeface="Montserrat"/>
                <a:ea typeface="Montserrat"/>
                <a:cs typeface="Montserrat"/>
                <a:sym typeface="Montserrat"/>
              </a:rPr>
              <a:t>real stories of people discussing their opinion about the Covid-19 vaccines or their experiences of having one and accompanying activities on managing worries and making decisions. </a:t>
            </a:r>
            <a:br>
              <a:rPr lang="en-US" sz="2000">
                <a:latin typeface="Montserrat"/>
                <a:ea typeface="Montserrat"/>
                <a:cs typeface="Montserrat"/>
                <a:sym typeface="Montserrat"/>
              </a:rPr>
            </a:br>
            <a:br>
              <a:rPr lang="en-US" sz="2000">
                <a:latin typeface="Montserrat"/>
                <a:ea typeface="Montserrat"/>
                <a:cs typeface="Montserrat"/>
                <a:sym typeface="Montserrat"/>
              </a:rPr>
            </a:br>
            <a:r>
              <a:rPr b="0" i="0" lang="en-US" sz="1804">
                <a:solidFill>
                  <a:schemeClr val="dk1"/>
                </a:solidFill>
                <a:latin typeface="Calibri"/>
                <a:ea typeface="Calibri"/>
                <a:cs typeface="Calibri"/>
                <a:sym typeface="Calibri"/>
              </a:rPr>
              <a:t>The British Red Cross also just published new research exploring the issue of vaccine hesitancy in the UK, in particular among Black, Asian and Minority Ethnic communities.</a:t>
            </a:r>
            <a:r>
              <a:rPr b="0" i="0" lang="en-US" sz="2000">
                <a:solidFill>
                  <a:schemeClr val="dk1"/>
                </a:solidFill>
                <a:latin typeface="Calibri"/>
                <a:ea typeface="Calibri"/>
                <a:cs typeface="Calibri"/>
                <a:sym typeface="Calibri"/>
              </a:rPr>
              <a:t> </a:t>
            </a:r>
            <a:r>
              <a:rPr b="0" i="0" lang="en-US" sz="1804">
                <a:solidFill>
                  <a:schemeClr val="dk1"/>
                </a:solidFill>
                <a:latin typeface="Calibri"/>
                <a:ea typeface="Calibri"/>
                <a:cs typeface="Calibri"/>
                <a:sym typeface="Calibri"/>
              </a:rPr>
              <a:t>The data, which highlights vaccine hesitancy is higher in some, but not all, B.A.M.E communities, points to the particular importance of family as a source of information – and misinformation - about the Covid-19 vaccine.  They’ve published a corresponding video.</a:t>
            </a:r>
            <a:br>
              <a:rPr lang="en-US" sz="2000">
                <a:latin typeface="Montserrat"/>
                <a:ea typeface="Montserrat"/>
                <a:cs typeface="Montserrat"/>
                <a:sym typeface="Montserrat"/>
              </a:rPr>
            </a:br>
            <a:br>
              <a:rPr lang="en-US" sz="2000">
                <a:latin typeface="Montserrat"/>
                <a:ea typeface="Montserrat"/>
                <a:cs typeface="Montserrat"/>
                <a:sym typeface="Montserrat"/>
              </a:rPr>
            </a:br>
            <a:r>
              <a:rPr b="1" lang="en-US" sz="2000">
                <a:latin typeface="Montserrat"/>
                <a:ea typeface="Montserrat"/>
                <a:cs typeface="Montserrat"/>
                <a:sym typeface="Montserrat"/>
              </a:rPr>
              <a:t>More resources to share with participants in the chat:</a:t>
            </a:r>
            <a:br>
              <a:rPr lang="en-US" sz="2000">
                <a:latin typeface="Montserrat"/>
                <a:ea typeface="Montserrat"/>
                <a:cs typeface="Montserrat"/>
                <a:sym typeface="Montserrat"/>
              </a:rPr>
            </a:br>
            <a:r>
              <a:rPr b="1" lang="en-US" sz="2000">
                <a:latin typeface="Montserrat"/>
                <a:ea typeface="Montserrat"/>
                <a:cs typeface="Montserrat"/>
                <a:sym typeface="Montserrat"/>
              </a:rPr>
              <a:t>British Red Cross materials</a:t>
            </a:r>
            <a:br>
              <a:rPr lang="en-US" sz="2000">
                <a:latin typeface="Montserrat"/>
                <a:ea typeface="Montserrat"/>
                <a:cs typeface="Montserrat"/>
                <a:sym typeface="Montserrat"/>
              </a:rPr>
            </a:br>
            <a:r>
              <a:rPr lang="en-US" sz="2000">
                <a:latin typeface="Montserrat"/>
                <a:ea typeface="Montserrat"/>
                <a:cs typeface="Montserrat"/>
                <a:sym typeface="Montserrat"/>
              </a:rPr>
              <a:t>Information hub with vaccine materials: https://www.redcross.org.uk/coronavirus-vaccine</a:t>
            </a:r>
            <a:br>
              <a:rPr lang="en-US" sz="2000">
                <a:latin typeface="Montserrat"/>
                <a:ea typeface="Montserrat"/>
                <a:cs typeface="Montserrat"/>
                <a:sym typeface="Montserrat"/>
              </a:rPr>
            </a:br>
            <a:r>
              <a:rPr lang="en-US" sz="2000">
                <a:latin typeface="Montserrat"/>
                <a:ea typeface="Montserrat"/>
                <a:cs typeface="Montserrat"/>
                <a:sym typeface="Montserrat"/>
              </a:rPr>
              <a:t>How to have difficult conversations: </a:t>
            </a:r>
            <a:r>
              <a:rPr lang="en-US" sz="2000"/>
              <a:t>https://www.redcross.org.uk/get-help/coronavirus/coronavirus-vaccine/vaccine-voices/how-to-have-a-difficult-conversation-about-vaccines</a:t>
            </a:r>
            <a:endParaRPr/>
          </a:p>
          <a:p>
            <a:pPr indent="0" lvl="0" marL="0" rtl="0" algn="l">
              <a:spcBef>
                <a:spcPts val="600"/>
              </a:spcBef>
              <a:spcAft>
                <a:spcPts val="0"/>
              </a:spcAft>
              <a:buNone/>
            </a:pPr>
            <a:r>
              <a:rPr lang="en-US" sz="2000">
                <a:latin typeface="Montserrat"/>
                <a:ea typeface="Montserrat"/>
                <a:cs typeface="Montserrat"/>
                <a:sym typeface="Montserrat"/>
              </a:rPr>
              <a:t>Family conversations video: https://www.youtube.com/watch?v=6pLcLqS71PY&amp;feature=emb_logo</a:t>
            </a:r>
            <a:endParaRPr/>
          </a:p>
          <a:p>
            <a:pPr indent="0" lvl="0" marL="0" rtl="0" algn="l">
              <a:spcBef>
                <a:spcPts val="600"/>
              </a:spcBef>
              <a:spcAft>
                <a:spcPts val="0"/>
              </a:spcAft>
              <a:buNone/>
            </a:pPr>
            <a:r>
              <a:rPr lang="en-US" sz="2000">
                <a:latin typeface="Montserrat"/>
                <a:ea typeface="Montserrat"/>
                <a:cs typeface="Montserrat"/>
                <a:sym typeface="Montserrat"/>
              </a:rPr>
              <a:t>Press release about BRC research on vaccine hesitancy in B.A.M.E communities: https://www.redcross.org.uk/about-us/news-and-media/media-centre/press-releases/family-conversations-key-to-increasing-take-up-in-bame-communities-suggests-poll</a:t>
            </a:r>
            <a:br>
              <a:rPr lang="en-US" sz="2000">
                <a:latin typeface="Montserrat"/>
                <a:ea typeface="Montserrat"/>
                <a:cs typeface="Montserrat"/>
                <a:sym typeface="Montserrat"/>
              </a:rPr>
            </a:br>
            <a:r>
              <a:rPr lang="en-US" sz="2000">
                <a:latin typeface="Montserrat"/>
                <a:ea typeface="Montserrat"/>
                <a:cs typeface="Montserrat"/>
                <a:sym typeface="Montserrat"/>
              </a:rPr>
              <a:t>Managing worries and making confident decisions: </a:t>
            </a:r>
            <a:r>
              <a:rPr lang="en-US" sz="2000"/>
              <a:t>https://www.redcross.org.uk/get-help/coronavirus/coronavirus-vaccine/vaccine-voices/managing-worries-and-decision-making</a:t>
            </a:r>
            <a:endParaRPr/>
          </a:p>
          <a:p>
            <a:pPr indent="0" lvl="0" marL="0" rtl="0" algn="l">
              <a:spcBef>
                <a:spcPts val="600"/>
              </a:spcBef>
              <a:spcAft>
                <a:spcPts val="0"/>
              </a:spcAft>
              <a:buNone/>
            </a:pPr>
            <a:br>
              <a:rPr lang="en-US" sz="2000">
                <a:latin typeface="Montserrat"/>
                <a:ea typeface="Montserrat"/>
                <a:cs typeface="Montserrat"/>
                <a:sym typeface="Montserrat"/>
              </a:rPr>
            </a:br>
            <a:r>
              <a:rPr lang="en-US" sz="2000">
                <a:latin typeface="Montserrat"/>
                <a:ea typeface="Montserrat"/>
                <a:cs typeface="Montserrat"/>
                <a:sym typeface="Montserrat"/>
              </a:rPr>
              <a:t>---</a:t>
            </a:r>
            <a:endParaRPr sz="2000">
              <a:latin typeface="Montserrat"/>
              <a:ea typeface="Montserrat"/>
              <a:cs typeface="Montserrat"/>
              <a:sym typeface="Montserrat"/>
            </a:endParaRPr>
          </a:p>
          <a:p>
            <a:pPr indent="0" lvl="0" marL="0" rtl="0" algn="l">
              <a:spcBef>
                <a:spcPts val="600"/>
              </a:spcBef>
              <a:spcAft>
                <a:spcPts val="0"/>
              </a:spcAft>
              <a:buNone/>
            </a:pPr>
            <a:r>
              <a:t/>
            </a:r>
            <a:endParaRPr sz="2000">
              <a:latin typeface="Montserrat"/>
              <a:ea typeface="Montserrat"/>
              <a:cs typeface="Montserrat"/>
              <a:sym typeface="Montserrat"/>
            </a:endParaRPr>
          </a:p>
          <a:p>
            <a:pPr indent="0" lvl="0" marL="0" rtl="0" algn="l">
              <a:spcBef>
                <a:spcPts val="540"/>
              </a:spcBef>
              <a:spcAft>
                <a:spcPts val="0"/>
              </a:spcAft>
              <a:buNone/>
            </a:pPr>
            <a:r>
              <a:rPr lang="en-US" sz="1800">
                <a:latin typeface="Quattrocento Sans"/>
                <a:ea typeface="Quattrocento Sans"/>
                <a:cs typeface="Quattrocento Sans"/>
                <a:sym typeface="Quattrocento Sans"/>
              </a:rPr>
              <a:t>Key ingredients reference: https://www.nationalacademies.org/event/12-18-2020/webinar-on-covid-19-vaccine-confidence</a:t>
            </a:r>
            <a:endParaRPr sz="1800">
              <a:latin typeface="Arial"/>
              <a:ea typeface="Arial"/>
              <a:cs typeface="Arial"/>
              <a:sym typeface="Arial"/>
            </a:endParaRPr>
          </a:p>
          <a:p>
            <a:pPr indent="0" lvl="0" marL="0" rtl="0" algn="l">
              <a:spcBef>
                <a:spcPts val="540"/>
              </a:spcBef>
              <a:spcAft>
                <a:spcPts val="0"/>
              </a:spcAft>
              <a:buNone/>
            </a:pPr>
            <a:r>
              <a:rPr lang="en-US" sz="1800">
                <a:latin typeface="Quattrocento Sans"/>
                <a:ea typeface="Quattrocento Sans"/>
                <a:cs typeface="Quattrocento Sans"/>
                <a:sym typeface="Quattrocento Sans"/>
              </a:rPr>
              <a:t>Key questions based on scientific research.</a:t>
            </a:r>
            <a:endParaRPr sz="1800">
              <a:latin typeface="Arial"/>
              <a:ea typeface="Arial"/>
              <a:cs typeface="Arial"/>
              <a:sym typeface="Arial"/>
            </a:endParaRPr>
          </a:p>
          <a:p>
            <a:pPr indent="0" lvl="0" marL="0" rtl="0" algn="l">
              <a:spcBef>
                <a:spcPts val="542"/>
              </a:spcBef>
              <a:spcAft>
                <a:spcPts val="0"/>
              </a:spcAft>
              <a:buNone/>
            </a:pPr>
            <a:r>
              <a:t/>
            </a:r>
            <a:endParaRPr/>
          </a:p>
        </p:txBody>
      </p:sp>
      <p:sp>
        <p:nvSpPr>
          <p:cNvPr id="870" name="Google Shape;87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26: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4"/>
              <a:buFont typeface="Calibri"/>
              <a:buNone/>
            </a:pPr>
            <a:r>
              <a:rPr b="1" i="0" lang="en-US" sz="1804">
                <a:solidFill>
                  <a:schemeClr val="dk1"/>
                </a:solidFill>
                <a:latin typeface="Calibri"/>
                <a:ea typeface="Calibri"/>
                <a:cs typeface="Calibri"/>
                <a:sym typeface="Calibri"/>
              </a:rPr>
              <a:t>Nazli</a:t>
            </a:r>
            <a:r>
              <a:rPr b="0" i="0" lang="en-US" sz="1804">
                <a:solidFill>
                  <a:schemeClr val="dk1"/>
                </a:solidFill>
                <a:latin typeface="Calibri"/>
                <a:ea typeface="Calibri"/>
                <a:cs typeface="Calibri"/>
                <a:sym typeface="Calibri"/>
              </a:rPr>
              <a:t> </a:t>
            </a:r>
            <a:endParaRPr sz="2000"/>
          </a:p>
          <a:p>
            <a:pPr indent="0" lvl="0" marL="0" marR="0" rtl="0" algn="l">
              <a:lnSpc>
                <a:spcPct val="100000"/>
              </a:lnSpc>
              <a:spcBef>
                <a:spcPts val="600"/>
              </a:spcBef>
              <a:spcAft>
                <a:spcPts val="0"/>
              </a:spcAft>
              <a:buClr>
                <a:schemeClr val="dk1"/>
              </a:buClr>
              <a:buSzPts val="2000"/>
              <a:buFont typeface="Calibri"/>
              <a:buNone/>
            </a:pPr>
            <a:r>
              <a:t/>
            </a:r>
            <a:endParaRPr sz="2000"/>
          </a:p>
          <a:p>
            <a:pPr indent="0" lvl="0" marL="0" marR="0" rtl="0" algn="l">
              <a:lnSpc>
                <a:spcPct val="100000"/>
              </a:lnSpc>
              <a:spcBef>
                <a:spcPts val="600"/>
              </a:spcBef>
              <a:spcAft>
                <a:spcPts val="0"/>
              </a:spcAft>
              <a:buClr>
                <a:schemeClr val="dk1"/>
              </a:buClr>
              <a:buSzPts val="2000"/>
              <a:buFont typeface="Calibri"/>
              <a:buNone/>
            </a:pPr>
            <a:r>
              <a:rPr lang="en-US" sz="2000"/>
              <a:t>With communities fully engaged and actively participating through the full cycle of planning, delivery and assessment for new biomedical tools, demand for these tools can be increased, leading to widespread and effective uptake and use. The empowerment of people and communities is not an abstract idea and there are concrete and measurable steps that can be taken to ensure citizens are engaged and ready to support new biomedical tools. Though communication needs may be slightly different for each tool, the principles that promote their safe and successful introduction remain the same. The following 10 steps are well established risk communication and community engagement (RCCE) principles that have proven their power. Together, they put communities at the heart of the roll-out of new vaccines, treatments and tests, and promote trust – the critical ingredient for all community action</a:t>
            </a:r>
            <a:endParaRPr sz="2000"/>
          </a:p>
          <a:p>
            <a:pPr indent="0" lvl="0" marL="0" marR="0" rtl="0" algn="l">
              <a:lnSpc>
                <a:spcPct val="100000"/>
              </a:lnSpc>
              <a:spcBef>
                <a:spcPts val="600"/>
              </a:spcBef>
              <a:spcAft>
                <a:spcPts val="0"/>
              </a:spcAft>
              <a:buClr>
                <a:schemeClr val="dk1"/>
              </a:buClr>
              <a:buSzPts val="2000"/>
              <a:buFont typeface="Calibri"/>
              <a:buNone/>
            </a:pPr>
            <a:r>
              <a:t/>
            </a:r>
            <a:endParaRPr sz="2000">
              <a:latin typeface="Roboto"/>
              <a:ea typeface="Roboto"/>
              <a:cs typeface="Roboto"/>
              <a:sym typeface="Roboto"/>
            </a:endParaRPr>
          </a:p>
        </p:txBody>
      </p:sp>
      <p:sp>
        <p:nvSpPr>
          <p:cNvPr id="881" name="Google Shape;88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27: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t/>
            </a:r>
            <a:endParaRPr sz="2000">
              <a:latin typeface="Roboto"/>
              <a:ea typeface="Roboto"/>
              <a:cs typeface="Roboto"/>
              <a:sym typeface="Roboto"/>
            </a:endParaRPr>
          </a:p>
        </p:txBody>
      </p:sp>
      <p:sp>
        <p:nvSpPr>
          <p:cNvPr id="888" name="Google Shape;88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p28: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Monica</a:t>
            </a:r>
            <a:endParaRPr/>
          </a:p>
          <a:p>
            <a:pPr indent="0" lvl="0" marL="0" marR="0" rtl="0" algn="l">
              <a:lnSpc>
                <a:spcPct val="100000"/>
              </a:lnSpc>
              <a:spcBef>
                <a:spcPts val="540"/>
              </a:spcBef>
              <a:spcAft>
                <a:spcPts val="0"/>
              </a:spcAft>
              <a:buClr>
                <a:schemeClr val="dk1"/>
              </a:buClr>
              <a:buSzPts val="1800"/>
              <a:buFont typeface="Calibri"/>
              <a:buNone/>
            </a:pPr>
            <a:r>
              <a:rPr b="0" lang="en-US"/>
              <a:t>So far we have discussed how environmental factors can drive vaccine hesitancy, the perceptions people have of vaccines. Through the scenarios, you have discussed and used some tools to guide you </a:t>
            </a:r>
            <a:r>
              <a:rPr lang="en-US" sz="1800"/>
              <a:t>through the planning, delivery and assessment cycle of your vaccine hesitancy campaign.</a:t>
            </a:r>
            <a:endParaRPr/>
          </a:p>
          <a:p>
            <a:pPr indent="0" lvl="0" marL="0" marR="0" rtl="0" algn="l">
              <a:lnSpc>
                <a:spcPct val="100000"/>
              </a:lnSpc>
              <a:spcBef>
                <a:spcPts val="540"/>
              </a:spcBef>
              <a:spcAft>
                <a:spcPts val="0"/>
              </a:spcAft>
              <a:buClr>
                <a:schemeClr val="dk1"/>
              </a:buClr>
              <a:buSzPts val="1800"/>
              <a:buFont typeface="Calibri"/>
              <a:buNone/>
            </a:pPr>
            <a:r>
              <a:t/>
            </a:r>
            <a:endParaRPr sz="1800"/>
          </a:p>
          <a:p>
            <a:pPr indent="0" lvl="0" marL="0" marR="0" rtl="0" algn="l">
              <a:lnSpc>
                <a:spcPct val="100000"/>
              </a:lnSpc>
              <a:spcBef>
                <a:spcPts val="540"/>
              </a:spcBef>
              <a:spcAft>
                <a:spcPts val="0"/>
              </a:spcAft>
              <a:buClr>
                <a:schemeClr val="dk1"/>
              </a:buClr>
              <a:buSzPts val="1800"/>
              <a:buFont typeface="Calibri"/>
              <a:buNone/>
            </a:pPr>
            <a:r>
              <a:rPr lang="en-US" sz="1800"/>
              <a:t>Now. Not every community is the same, and different people have different needs. Today we will discuss how to ensure an inclusive and community centered plans which are driven by Dignity, Access, Participation and Safety</a:t>
            </a:r>
            <a:endParaRPr b="0"/>
          </a:p>
        </p:txBody>
      </p:sp>
      <p:sp>
        <p:nvSpPr>
          <p:cNvPr id="897" name="Google Shape;89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29: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3" name="Google Shape;90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Monica</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Our aim for today is to walk together through the following steps:</a:t>
            </a:r>
            <a:endParaRPr/>
          </a:p>
          <a:p>
            <a:pPr indent="0" lvl="0" marL="0" rtl="0" algn="l">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1. Key steps </a:t>
            </a:r>
            <a:r>
              <a:rPr lang="en-US">
                <a:solidFill>
                  <a:srgbClr val="000000"/>
                </a:solidFill>
                <a:latin typeface="Open Sans"/>
                <a:ea typeface="Open Sans"/>
                <a:cs typeface="Open Sans"/>
                <a:sym typeface="Open Sans"/>
              </a:rPr>
              <a:t>for</a:t>
            </a:r>
            <a:r>
              <a:rPr lang="en-US" sz="2000">
                <a:solidFill>
                  <a:srgbClr val="000000"/>
                </a:solidFill>
                <a:latin typeface="Open Sans"/>
                <a:ea typeface="Open Sans"/>
                <a:cs typeface="Open Sans"/>
                <a:sym typeface="Open Sans"/>
              </a:rPr>
              <a:t> community readiness</a:t>
            </a:r>
            <a:endParaRPr/>
          </a:p>
          <a:p>
            <a:pPr indent="0" lvl="0" marL="0" rtl="0" algn="l">
              <a:spcBef>
                <a:spcPts val="24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2. How to Ensure Dignity and Safety</a:t>
            </a:r>
            <a:endParaRPr/>
          </a:p>
          <a:p>
            <a:pPr indent="0" lvl="0" marL="0" rtl="0" algn="l">
              <a:spcBef>
                <a:spcPts val="2340"/>
              </a:spcBef>
              <a:spcAft>
                <a:spcPts val="0"/>
              </a:spcAft>
              <a:buClr>
                <a:srgbClr val="000000"/>
              </a:buClr>
              <a:buSzPts val="1800"/>
              <a:buFont typeface="Open Sans"/>
              <a:buNone/>
            </a:pPr>
            <a:r>
              <a:rPr lang="en-US">
                <a:solidFill>
                  <a:srgbClr val="000000"/>
                </a:solidFill>
                <a:latin typeface="Open Sans"/>
                <a:ea typeface="Open Sans"/>
                <a:cs typeface="Open Sans"/>
                <a:sym typeface="Open Sans"/>
              </a:rPr>
              <a:t>3. Bit-sized scenarios</a:t>
            </a:r>
            <a:endParaRPr sz="2000">
              <a:solidFill>
                <a:srgbClr val="000000"/>
              </a:solidFill>
              <a:latin typeface="Open Sans"/>
              <a:ea typeface="Open Sans"/>
              <a:cs typeface="Open Sans"/>
              <a:sym typeface="Open Sans"/>
            </a:endParaRPr>
          </a:p>
          <a:p>
            <a:pPr indent="0" lvl="0" marL="0" rtl="0" algn="l">
              <a:spcBef>
                <a:spcPts val="24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3. How to collect and use vaccines feedback data</a:t>
            </a:r>
            <a:endParaRPr/>
          </a:p>
          <a:p>
            <a:pPr indent="0" lvl="0" marL="0" rtl="0" algn="l">
              <a:spcBef>
                <a:spcPts val="24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4. Available resources</a:t>
            </a:r>
            <a:endParaRPr/>
          </a:p>
          <a:p>
            <a:pPr indent="0" lvl="0" marL="0" rtl="0" algn="l">
              <a:spcBef>
                <a:spcPts val="2342"/>
              </a:spcBef>
              <a:spcAft>
                <a:spcPts val="0"/>
              </a:spcAft>
              <a:buNone/>
            </a:pPr>
            <a:r>
              <a:t/>
            </a:r>
            <a:endParaRPr/>
          </a:p>
          <a:p>
            <a:pPr indent="0" lvl="0" marL="0" rtl="0" algn="l">
              <a:spcBef>
                <a:spcPts val="542"/>
              </a:spcBef>
              <a:spcAft>
                <a:spcPts val="0"/>
              </a:spcAft>
              <a:buNone/>
            </a:pPr>
            <a:r>
              <a:t/>
            </a:r>
            <a:endParaRPr/>
          </a:p>
        </p:txBody>
      </p:sp>
      <p:sp>
        <p:nvSpPr>
          <p:cNvPr id="904" name="Google Shape;90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3: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t>VIV</a:t>
            </a:r>
            <a:endParaRPr/>
          </a:p>
          <a:p>
            <a:pPr indent="0" lvl="0" marL="0" rtl="0" algn="l">
              <a:spcBef>
                <a:spcPts val="540"/>
              </a:spcBef>
              <a:spcAft>
                <a:spcPts val="0"/>
              </a:spcAft>
              <a:buNone/>
            </a:pPr>
            <a:r>
              <a:t/>
            </a:r>
            <a:endParaRPr b="0" i="0" sz="1800">
              <a:solidFill>
                <a:srgbClr val="000000"/>
              </a:solidFill>
              <a:latin typeface="Calibri"/>
              <a:ea typeface="Calibri"/>
              <a:cs typeface="Calibri"/>
              <a:sym typeface="Calibri"/>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Ask participants to fill the poll in 2 minutes</a:t>
            </a:r>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Then read loud the results indicating and highlighting if there are a lot of differences or harmonized answers, etc</a:t>
            </a:r>
            <a:endParaRPr b="0" i="0" sz="1800">
              <a:solidFill>
                <a:srgbClr val="000000"/>
              </a:solidFill>
              <a:latin typeface="Calibri"/>
              <a:ea typeface="Calibri"/>
              <a:cs typeface="Calibri"/>
              <a:sym typeface="Calibri"/>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The poll contains questions that volunteers may be asking themselves to community.</a:t>
            </a:r>
            <a:endParaRPr/>
          </a:p>
          <a:p>
            <a:pPr indent="0" lvl="0" marL="0" rtl="0" algn="l">
              <a:spcBef>
                <a:spcPts val="540"/>
              </a:spcBef>
              <a:spcAft>
                <a:spcPts val="0"/>
              </a:spcAft>
              <a:buNone/>
            </a:pPr>
            <a:r>
              <a:t/>
            </a:r>
            <a:endParaRPr b="0" i="0" sz="1800">
              <a:solidFill>
                <a:srgbClr val="000000"/>
              </a:solidFill>
              <a:latin typeface="Calibri"/>
              <a:ea typeface="Calibri"/>
              <a:cs typeface="Calibri"/>
              <a:sym typeface="Calibri"/>
            </a:endParaRPr>
          </a:p>
          <a:p>
            <a:pPr indent="0" lvl="0" marL="0" rtl="0" algn="l">
              <a:spcBef>
                <a:spcPts val="540"/>
              </a:spcBef>
              <a:spcAft>
                <a:spcPts val="0"/>
              </a:spcAft>
              <a:buNone/>
            </a:pPr>
            <a:r>
              <a:rPr b="1" i="0" lang="en-US" sz="1800">
                <a:solidFill>
                  <a:srgbClr val="000000"/>
                </a:solidFill>
                <a:latin typeface="Times New Roman"/>
                <a:ea typeface="Times New Roman"/>
                <a:cs typeface="Times New Roman"/>
                <a:sym typeface="Times New Roman"/>
              </a:rPr>
              <a:t> POLL has 5 questions:</a:t>
            </a:r>
            <a:endParaRPr/>
          </a:p>
          <a:p>
            <a:pPr indent="0" lvl="0" marL="0" rtl="0" algn="l">
              <a:spcBef>
                <a:spcPts val="600"/>
              </a:spcBef>
              <a:spcAft>
                <a:spcPts val="0"/>
              </a:spcAft>
              <a:buNone/>
            </a:pPr>
            <a:r>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If a COVID-19 vaccine were recommended to you, would you get it?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[1] Yes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[2] No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[3] Unsure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Times New Roman"/>
                <a:ea typeface="Times New Roman"/>
                <a:cs typeface="Times New Roman"/>
                <a:sym typeface="Times New Roman"/>
              </a:rPr>
              <a:t>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How much would you trust the new Covid-19 vaccine if it were available for you now?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[1] Not at all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[2] A little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[3] Moderately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[4] Very much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How safe do you think a COVID-19 vaccine will be for you? Would you say…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[1] Not at all safe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[2] A little safe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[3] Moderately safe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[4] Very safe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Times New Roman"/>
                <a:ea typeface="Times New Roman"/>
                <a:cs typeface="Times New Roman"/>
                <a:sym typeface="Times New Roman"/>
              </a:rPr>
              <a:t>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Times New Roman"/>
                <a:ea typeface="Times New Roman"/>
                <a:cs typeface="Times New Roman"/>
                <a:sym typeface="Times New Roman"/>
              </a:rPr>
              <a:t>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How comfortable are you having conversations with community members about vaccinations related to COVID-19?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[1] Very comfortable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[2] Somewhat comfortable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[3] Not comfortable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In your opinion, do you think communities you work/live in would get a Covid-19 vaccine, if it is recommended to them?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[1] Yes – the majority would get vaccinated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[2] Yes – many would get vaccinated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[3] Only a few people would get vaccinated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[4] No – the majority would not get vaccinated </a:t>
            </a:r>
            <a:endParaRPr b="0" i="0" sz="2000">
              <a:solidFill>
                <a:srgbClr val="000000"/>
              </a:solidFill>
              <a:latin typeface="Quattrocento Sans"/>
              <a:ea typeface="Quattrocento Sans"/>
              <a:cs typeface="Quattrocento Sans"/>
              <a:sym typeface="Quattrocento Sans"/>
            </a:endParaRPr>
          </a:p>
          <a:p>
            <a:pPr indent="0" lvl="0" marL="0" marR="0" rtl="0" algn="l">
              <a:lnSpc>
                <a:spcPct val="100000"/>
              </a:lnSpc>
              <a:spcBef>
                <a:spcPts val="600"/>
              </a:spcBef>
              <a:spcAft>
                <a:spcPts val="0"/>
              </a:spcAft>
              <a:buClr>
                <a:schemeClr val="dk1"/>
              </a:buClr>
              <a:buSzPts val="2000"/>
              <a:buFont typeface="Calibri"/>
              <a:buNone/>
            </a:pPr>
            <a:r>
              <a:t/>
            </a:r>
            <a:endParaRPr sz="2000">
              <a:latin typeface="Roboto"/>
              <a:ea typeface="Roboto"/>
              <a:cs typeface="Roboto"/>
              <a:sym typeface="Roboto"/>
            </a:endParaRPr>
          </a:p>
        </p:txBody>
      </p:sp>
      <p:sp>
        <p:nvSpPr>
          <p:cNvPr id="677" name="Google Shape;67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30: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Roboto"/>
              <a:buNone/>
            </a:pPr>
            <a:r>
              <a:rPr lang="en-US" sz="2000">
                <a:latin typeface="Roboto"/>
                <a:ea typeface="Roboto"/>
                <a:cs typeface="Roboto"/>
                <a:sym typeface="Roboto"/>
              </a:rPr>
              <a:t>Monica</a:t>
            </a:r>
            <a:endParaRPr/>
          </a:p>
          <a:p>
            <a:pPr indent="0" lvl="0" marL="0" marR="0" rtl="0" algn="l">
              <a:lnSpc>
                <a:spcPct val="100000"/>
              </a:lnSpc>
              <a:spcBef>
                <a:spcPts val="600"/>
              </a:spcBef>
              <a:spcAft>
                <a:spcPts val="0"/>
              </a:spcAft>
              <a:buClr>
                <a:schemeClr val="dk1"/>
              </a:buClr>
              <a:buSzPts val="2000"/>
              <a:buFont typeface="Calibri"/>
              <a:buNone/>
            </a:pPr>
            <a:r>
              <a:t/>
            </a:r>
            <a:endParaRPr sz="2000">
              <a:latin typeface="Roboto"/>
              <a:ea typeface="Roboto"/>
              <a:cs typeface="Roboto"/>
              <a:sym typeface="Roboto"/>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Before we get started! What did you takeaway from yesterday’s session?</a:t>
            </a:r>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Facilitator asks participants to write in the chat what is that one single taking point that they considered the most meaningful from previous day training.</a:t>
            </a:r>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It can be anything, a word, a sentence, an example. </a:t>
            </a:r>
            <a:endParaRPr/>
          </a:p>
        </p:txBody>
      </p:sp>
      <p:sp>
        <p:nvSpPr>
          <p:cNvPr id="912" name="Google Shape;912;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31: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804">
                <a:solidFill>
                  <a:schemeClr val="dk1"/>
                </a:solidFill>
                <a:latin typeface="Calibri"/>
                <a:ea typeface="Calibri"/>
                <a:cs typeface="Calibri"/>
                <a:sym typeface="Calibri"/>
              </a:rPr>
              <a:t>Nazli</a:t>
            </a:r>
            <a:r>
              <a:rPr b="0" i="0" lang="en-US" sz="1804">
                <a:solidFill>
                  <a:schemeClr val="dk1"/>
                </a:solidFill>
                <a:latin typeface="Calibri"/>
                <a:ea typeface="Calibri"/>
                <a:cs typeface="Calibri"/>
                <a:sym typeface="Calibri"/>
              </a:rPr>
              <a:t> / BRIAN</a:t>
            </a:r>
            <a:endParaRPr sz="2000">
              <a:latin typeface="Roboto"/>
              <a:ea typeface="Roboto"/>
              <a:cs typeface="Roboto"/>
              <a:sym typeface="Roboto"/>
            </a:endParaRPr>
          </a:p>
        </p:txBody>
      </p:sp>
      <p:sp>
        <p:nvSpPr>
          <p:cNvPr id="920" name="Google Shape;920;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32: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Google Shape;926;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US" sz="1800"/>
              <a:t>Ask participants to watch this piece of video and write in the chat box (while watching) the key barriers , perceptions, beliefs that this community is facing to uptake vaccines.</a:t>
            </a:r>
            <a:endParaRPr/>
          </a:p>
          <a:p>
            <a:pPr indent="0" lvl="0" marL="0" rtl="0" algn="l">
              <a:spcBef>
                <a:spcPts val="540"/>
              </a:spcBef>
              <a:spcAft>
                <a:spcPts val="0"/>
              </a:spcAft>
              <a:buClr>
                <a:schemeClr val="dk1"/>
              </a:buClr>
              <a:buSzPts val="1800"/>
              <a:buFont typeface="Arial"/>
              <a:buNone/>
            </a:pPr>
            <a:r>
              <a:t/>
            </a:r>
            <a:endParaRPr sz="1800"/>
          </a:p>
          <a:p>
            <a:pPr indent="0" lvl="0" marL="0" rtl="0" algn="l">
              <a:spcBef>
                <a:spcPts val="540"/>
              </a:spcBef>
              <a:spcAft>
                <a:spcPts val="0"/>
              </a:spcAft>
              <a:buClr>
                <a:schemeClr val="dk1"/>
              </a:buClr>
              <a:buSzPts val="1800"/>
              <a:buFont typeface="Arial"/>
              <a:buNone/>
            </a:pPr>
            <a:r>
              <a:rPr lang="en-US" sz="1800"/>
              <a:t>Some options: </a:t>
            </a:r>
            <a:endParaRPr/>
          </a:p>
          <a:p>
            <a:pPr indent="-285750" lvl="0" marL="285750" rtl="0" algn="l">
              <a:spcBef>
                <a:spcPts val="540"/>
              </a:spcBef>
              <a:spcAft>
                <a:spcPts val="0"/>
              </a:spcAft>
              <a:buClr>
                <a:schemeClr val="dk1"/>
              </a:buClr>
              <a:buSzPts val="1800"/>
              <a:buFont typeface="Arial"/>
              <a:buChar char="•"/>
            </a:pPr>
            <a:r>
              <a:rPr lang="en-US" sz="1800"/>
              <a:t>vaccines are a western propaganda for family planning</a:t>
            </a:r>
            <a:endParaRPr/>
          </a:p>
          <a:p>
            <a:pPr indent="-285750" lvl="0" marL="285750" rtl="0" algn="l">
              <a:spcBef>
                <a:spcPts val="540"/>
              </a:spcBef>
              <a:spcAft>
                <a:spcPts val="0"/>
              </a:spcAft>
              <a:buClr>
                <a:schemeClr val="dk1"/>
              </a:buClr>
              <a:buSzPts val="1800"/>
              <a:buFont typeface="Arial"/>
              <a:buChar char="•"/>
            </a:pPr>
            <a:r>
              <a:rPr lang="en-US" sz="1800"/>
              <a:t>Ingredients from vaccines (monkey fat- prohibited in the area)</a:t>
            </a:r>
            <a:endParaRPr/>
          </a:p>
          <a:p>
            <a:pPr indent="-285750" lvl="0" marL="285750" rtl="0" algn="l">
              <a:spcBef>
                <a:spcPts val="540"/>
              </a:spcBef>
              <a:spcAft>
                <a:spcPts val="0"/>
              </a:spcAft>
              <a:buClr>
                <a:schemeClr val="dk1"/>
              </a:buClr>
              <a:buSzPts val="1800"/>
              <a:buFont typeface="Arial"/>
              <a:buChar char="•"/>
            </a:pPr>
            <a:r>
              <a:rPr lang="en-US" sz="1800"/>
              <a:t>Females don´t want to be TT injected by male</a:t>
            </a:r>
            <a:endParaRPr/>
          </a:p>
          <a:p>
            <a:pPr indent="-285750" lvl="0" marL="285750" rtl="0" algn="l">
              <a:spcBef>
                <a:spcPts val="540"/>
              </a:spcBef>
              <a:spcAft>
                <a:spcPts val="0"/>
              </a:spcAft>
              <a:buClr>
                <a:schemeClr val="dk1"/>
              </a:buClr>
              <a:buSzPts val="1800"/>
              <a:buFont typeface="Arial"/>
              <a:buChar char="•"/>
            </a:pPr>
            <a:r>
              <a:rPr lang="en-US" sz="1800"/>
              <a:t>After secondary effects- they refuse second dose</a:t>
            </a:r>
            <a:endParaRPr/>
          </a:p>
          <a:p>
            <a:pPr indent="-171450" lvl="0" marL="285750" rtl="0" algn="l">
              <a:spcBef>
                <a:spcPts val="540"/>
              </a:spcBef>
              <a:spcAft>
                <a:spcPts val="0"/>
              </a:spcAft>
              <a:buClr>
                <a:schemeClr val="dk1"/>
              </a:buClr>
              <a:buSzPts val="1800"/>
              <a:buFont typeface="Arial"/>
              <a:buNone/>
            </a:pPr>
            <a:r>
              <a:t/>
            </a:r>
            <a:endParaRPr sz="1800"/>
          </a:p>
          <a:p>
            <a:pPr indent="0" lvl="0" marL="0" rtl="0" algn="l">
              <a:spcBef>
                <a:spcPts val="540"/>
              </a:spcBef>
              <a:spcAft>
                <a:spcPts val="0"/>
              </a:spcAft>
              <a:buClr>
                <a:schemeClr val="dk1"/>
              </a:buClr>
              <a:buSzPts val="1800"/>
              <a:buFont typeface="Arial"/>
              <a:buNone/>
            </a:pPr>
            <a:r>
              <a:rPr lang="en-US" sz="1800"/>
              <a:t>Some of you might have heard about these misconceptions in your own contexts. </a:t>
            </a:r>
            <a:endParaRPr/>
          </a:p>
          <a:p>
            <a:pPr indent="0" lvl="0" marL="0" rtl="0" algn="l">
              <a:spcBef>
                <a:spcPts val="540"/>
              </a:spcBef>
              <a:spcAft>
                <a:spcPts val="0"/>
              </a:spcAft>
              <a:buClr>
                <a:schemeClr val="dk1"/>
              </a:buClr>
              <a:buSzPts val="1800"/>
              <a:buFont typeface="Arial"/>
              <a:buNone/>
            </a:pPr>
            <a:r>
              <a:t/>
            </a:r>
            <a:endParaRPr sz="1800"/>
          </a:p>
          <a:p>
            <a:pPr indent="0" lvl="0" marL="0" rtl="0" algn="l">
              <a:spcBef>
                <a:spcPts val="540"/>
              </a:spcBef>
              <a:spcAft>
                <a:spcPts val="0"/>
              </a:spcAft>
              <a:buClr>
                <a:schemeClr val="dk1"/>
              </a:buClr>
              <a:buSzPts val="1800"/>
              <a:buFont typeface="Arial"/>
              <a:buNone/>
            </a:pPr>
            <a:r>
              <a:t/>
            </a:r>
            <a:endParaRPr sz="1800"/>
          </a:p>
          <a:p>
            <a:pPr indent="-171450" lvl="0" marL="285750" rtl="0" algn="l">
              <a:spcBef>
                <a:spcPts val="540"/>
              </a:spcBef>
              <a:spcAft>
                <a:spcPts val="0"/>
              </a:spcAft>
              <a:buClr>
                <a:schemeClr val="dk1"/>
              </a:buClr>
              <a:buSzPts val="1800"/>
              <a:buFont typeface="Arial"/>
              <a:buNone/>
            </a:pPr>
            <a:r>
              <a:t/>
            </a:r>
            <a:endParaRPr sz="1800"/>
          </a:p>
          <a:p>
            <a:pPr indent="0" lvl="0" marL="0" rtl="0" algn="l">
              <a:spcBef>
                <a:spcPts val="540"/>
              </a:spcBef>
              <a:spcAft>
                <a:spcPts val="0"/>
              </a:spcAft>
              <a:buClr>
                <a:schemeClr val="dk1"/>
              </a:buClr>
              <a:buSzPts val="1800"/>
              <a:buFont typeface="Arial"/>
              <a:buNone/>
            </a:pPr>
            <a:r>
              <a:t/>
            </a:r>
            <a:endParaRPr sz="1800"/>
          </a:p>
          <a:p>
            <a:pPr indent="0" lvl="0" marL="0" rtl="0" algn="l">
              <a:spcBef>
                <a:spcPts val="540"/>
              </a:spcBef>
              <a:spcAft>
                <a:spcPts val="0"/>
              </a:spcAft>
              <a:buClr>
                <a:schemeClr val="dk1"/>
              </a:buClr>
              <a:buSzPts val="1800"/>
              <a:buFont typeface="Arial"/>
              <a:buNone/>
            </a:pPr>
            <a:r>
              <a:t/>
            </a:r>
            <a:endParaRPr sz="1800"/>
          </a:p>
          <a:p>
            <a:pPr indent="0" lvl="0" marL="0" rtl="0" algn="l">
              <a:spcBef>
                <a:spcPts val="540"/>
              </a:spcBef>
              <a:spcAft>
                <a:spcPts val="0"/>
              </a:spcAft>
              <a:buClr>
                <a:schemeClr val="dk1"/>
              </a:buClr>
              <a:buSzPts val="1800"/>
              <a:buFont typeface="Arial"/>
              <a:buNone/>
            </a:pPr>
            <a:r>
              <a:t/>
            </a:r>
            <a:endParaRPr sz="1800"/>
          </a:p>
          <a:p>
            <a:pPr indent="0" lvl="0" marL="0" rtl="0" algn="l">
              <a:spcBef>
                <a:spcPts val="540"/>
              </a:spcBef>
              <a:spcAft>
                <a:spcPts val="0"/>
              </a:spcAft>
              <a:buClr>
                <a:schemeClr val="dk1"/>
              </a:buClr>
              <a:buSzPts val="1800"/>
              <a:buFont typeface="Arial"/>
              <a:buNone/>
            </a:pPr>
            <a:r>
              <a:t/>
            </a:r>
            <a:endParaRPr sz="1800"/>
          </a:p>
        </p:txBody>
      </p:sp>
      <p:sp>
        <p:nvSpPr>
          <p:cNvPr id="927" name="Google Shape;927;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33: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 name="Google Shape;93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804">
                <a:solidFill>
                  <a:schemeClr val="dk1"/>
                </a:solidFill>
                <a:latin typeface="Calibri"/>
                <a:ea typeface="Calibri"/>
                <a:cs typeface="Calibri"/>
                <a:sym typeface="Calibri"/>
              </a:rPr>
              <a:t>Nazli</a:t>
            </a:r>
            <a:r>
              <a:rPr b="0" i="0" lang="en-US" sz="1804">
                <a:solidFill>
                  <a:schemeClr val="dk1"/>
                </a:solidFill>
                <a:latin typeface="Calibri"/>
                <a:ea typeface="Calibri"/>
                <a:cs typeface="Calibri"/>
                <a:sym typeface="Calibri"/>
              </a:rPr>
              <a:t> </a:t>
            </a:r>
            <a:endParaRPr/>
          </a:p>
          <a:p>
            <a:pPr indent="0" lvl="0" marL="0" rtl="0" algn="l">
              <a:spcBef>
                <a:spcPts val="542"/>
              </a:spcBef>
              <a:spcAft>
                <a:spcPts val="0"/>
              </a:spcAft>
              <a:buNone/>
            </a:pPr>
            <a:r>
              <a:t/>
            </a:r>
            <a:endParaRPr b="0" i="0" sz="1804">
              <a:solidFill>
                <a:schemeClr val="dk1"/>
              </a:solidFill>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These focus areas ensure that we keep people safe from harm, that their rights are respected and that they are actively included in decision-making. We do this, by understanding individual needs and individual vulnerabilities. That </a:t>
            </a:r>
            <a:r>
              <a:rPr lang="en-US" sz="2000" u="sng">
                <a:solidFill>
                  <a:srgbClr val="FF0000"/>
                </a:solidFill>
                <a:latin typeface="Open Sans"/>
                <a:ea typeface="Open Sans"/>
                <a:cs typeface="Open Sans"/>
                <a:sym typeface="Open Sans"/>
              </a:rPr>
              <a:t>everyone</a:t>
            </a:r>
            <a:r>
              <a:rPr lang="en-US" sz="2000">
                <a:solidFill>
                  <a:srgbClr val="000000"/>
                </a:solidFill>
                <a:latin typeface="Open Sans"/>
                <a:ea typeface="Open Sans"/>
                <a:cs typeface="Open Sans"/>
                <a:sym typeface="Open Sans"/>
              </a:rPr>
              <a:t> in the community can participate. </a:t>
            </a:r>
            <a:endParaRPr/>
          </a:p>
          <a:p>
            <a:pPr indent="0" lvl="0" marL="0" rtl="0" algn="l">
              <a:spcBef>
                <a:spcPts val="542"/>
              </a:spcBef>
              <a:spcAft>
                <a:spcPts val="0"/>
              </a:spcAft>
              <a:buNone/>
            </a:pPr>
            <a:r>
              <a:t/>
            </a:r>
            <a:endParaRPr/>
          </a:p>
        </p:txBody>
      </p:sp>
      <p:sp>
        <p:nvSpPr>
          <p:cNvPr id="934" name="Google Shape;93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34: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804">
                <a:solidFill>
                  <a:schemeClr val="dk1"/>
                </a:solidFill>
                <a:latin typeface="Calibri"/>
                <a:ea typeface="Calibri"/>
                <a:cs typeface="Calibri"/>
                <a:sym typeface="Calibri"/>
              </a:rPr>
              <a:t>Nazli</a:t>
            </a:r>
            <a:r>
              <a:rPr b="0" i="0" lang="en-US" sz="1804">
                <a:solidFill>
                  <a:schemeClr val="dk1"/>
                </a:solidFill>
                <a:latin typeface="Calibri"/>
                <a:ea typeface="Calibri"/>
                <a:cs typeface="Calibri"/>
                <a:sym typeface="Calibri"/>
              </a:rPr>
              <a:t> </a:t>
            </a:r>
            <a:endParaRPr/>
          </a:p>
          <a:p>
            <a:pPr indent="0" lvl="0" marL="0" rtl="0" algn="l">
              <a:spcBef>
                <a:spcPts val="542"/>
              </a:spcBef>
              <a:spcAft>
                <a:spcPts val="0"/>
              </a:spcAft>
              <a:buNone/>
            </a:pPr>
            <a:r>
              <a:t/>
            </a:r>
            <a:endParaRPr b="0" i="0" sz="1804">
              <a:solidFill>
                <a:schemeClr val="dk1"/>
              </a:solidFill>
              <a:latin typeface="Calibri"/>
              <a:ea typeface="Calibri"/>
              <a:cs typeface="Calibri"/>
              <a:sym typeface="Calibri"/>
            </a:endParaRPr>
          </a:p>
          <a:p>
            <a:pPr indent="0" lvl="0" marL="0" rtl="0" algn="l">
              <a:spcBef>
                <a:spcPts val="540"/>
              </a:spcBef>
              <a:spcAft>
                <a:spcPts val="0"/>
              </a:spcAft>
              <a:buNone/>
            </a:pPr>
            <a:r>
              <a:rPr lang="en-US" sz="1800"/>
              <a:t>Disability, gender, being a child or refugee and other characteristics are not vulnerabilities in themselves. These groups are only vulnerable when persons who have the power to protect their rights or deny them, decide to deny them. The responsibility should always be placed on those who violate peoples' rights or protect those who violate them. Placing the onus on these marginalised groups makes it sound like it is almost inevitable that they will be abused or not have access to services or decision-making.</a:t>
            </a:r>
            <a:endParaRPr/>
          </a:p>
        </p:txBody>
      </p:sp>
      <p:sp>
        <p:nvSpPr>
          <p:cNvPr id="943" name="Google Shape;94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35: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Roboto"/>
              <a:buNone/>
            </a:pPr>
            <a:r>
              <a:rPr lang="en-US" sz="2000">
                <a:latin typeface="Roboto"/>
                <a:ea typeface="Roboto"/>
                <a:cs typeface="Roboto"/>
                <a:sym typeface="Roboto"/>
              </a:rPr>
              <a:t>BRIAN</a:t>
            </a:r>
            <a:endParaRPr/>
          </a:p>
          <a:p>
            <a:pPr indent="0" lvl="0" marL="0" marR="0" rtl="0" algn="l">
              <a:lnSpc>
                <a:spcPct val="100000"/>
              </a:lnSpc>
              <a:spcBef>
                <a:spcPts val="600"/>
              </a:spcBef>
              <a:spcAft>
                <a:spcPts val="0"/>
              </a:spcAft>
              <a:buClr>
                <a:schemeClr val="dk1"/>
              </a:buClr>
              <a:buSzPts val="2000"/>
              <a:buFont typeface="Calibri"/>
              <a:buNone/>
            </a:pPr>
            <a:r>
              <a:t/>
            </a:r>
            <a:endParaRPr sz="2000">
              <a:latin typeface="Roboto"/>
              <a:ea typeface="Roboto"/>
              <a:cs typeface="Roboto"/>
              <a:sym typeface="Roboto"/>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BREAKout rooms</a:t>
            </a:r>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Divide participants into 5 rooms. Each one will do an scenario.</a:t>
            </a:r>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10 mins / Room</a:t>
            </a:r>
            <a:endParaRPr/>
          </a:p>
        </p:txBody>
      </p:sp>
      <p:sp>
        <p:nvSpPr>
          <p:cNvPr id="951" name="Google Shape;951;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36: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Roboto"/>
              <a:buNone/>
            </a:pPr>
            <a:r>
              <a:rPr lang="en-US" sz="2000">
                <a:latin typeface="Roboto"/>
                <a:ea typeface="Roboto"/>
                <a:cs typeface="Roboto"/>
                <a:sym typeface="Roboto"/>
              </a:rPr>
              <a:t>BRIAN- breakouts handling </a:t>
            </a:r>
            <a:endParaRPr/>
          </a:p>
          <a:p>
            <a:pPr indent="0" lvl="0" marL="0" marR="0" rtl="0" algn="l">
              <a:lnSpc>
                <a:spcPct val="100000"/>
              </a:lnSpc>
              <a:spcBef>
                <a:spcPts val="600"/>
              </a:spcBef>
              <a:spcAft>
                <a:spcPts val="0"/>
              </a:spcAft>
              <a:buClr>
                <a:schemeClr val="dk1"/>
              </a:buClr>
              <a:buSzPts val="2000"/>
              <a:buFont typeface="Calibri"/>
              <a:buNone/>
            </a:pPr>
            <a:r>
              <a:t/>
            </a:r>
            <a:endParaRPr sz="2000">
              <a:latin typeface="Roboto"/>
              <a:ea typeface="Roboto"/>
              <a:cs typeface="Roboto"/>
              <a:sym typeface="Roboto"/>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BREAKout rooms</a:t>
            </a:r>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Divide participants into 5 rooms. Each one will do an scenario.</a:t>
            </a:r>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10 mins / Room</a:t>
            </a:r>
            <a:endParaRPr/>
          </a:p>
          <a:p>
            <a:pPr indent="0" lvl="0" marL="0" marR="0" rtl="0" algn="l">
              <a:lnSpc>
                <a:spcPct val="100000"/>
              </a:lnSpc>
              <a:spcBef>
                <a:spcPts val="600"/>
              </a:spcBef>
              <a:spcAft>
                <a:spcPts val="0"/>
              </a:spcAft>
              <a:buClr>
                <a:schemeClr val="dk1"/>
              </a:buClr>
              <a:buSzPts val="2000"/>
              <a:buFont typeface="Calibri"/>
              <a:buNone/>
            </a:pPr>
            <a:r>
              <a:t/>
            </a:r>
            <a:endParaRPr sz="2000">
              <a:latin typeface="Roboto"/>
              <a:ea typeface="Roboto"/>
              <a:cs typeface="Roboto"/>
              <a:sym typeface="Roboto"/>
            </a:endParaRPr>
          </a:p>
          <a:p>
            <a:pPr indent="0" lvl="0" marL="0" marR="0" rtl="0" algn="l">
              <a:lnSpc>
                <a:spcPct val="100000"/>
              </a:lnSpc>
              <a:spcBef>
                <a:spcPts val="600"/>
              </a:spcBef>
              <a:spcAft>
                <a:spcPts val="0"/>
              </a:spcAft>
              <a:buClr>
                <a:schemeClr val="dk1"/>
              </a:buClr>
              <a:buSzPts val="2000"/>
              <a:buFont typeface="Roboto"/>
              <a:buNone/>
            </a:pPr>
            <a:r>
              <a:rPr lang="en-US" sz="2000">
                <a:latin typeface="Roboto"/>
                <a:ea typeface="Roboto"/>
                <a:cs typeface="Roboto"/>
                <a:sym typeface="Roboto"/>
              </a:rPr>
              <a:t>Sending scenarios before?</a:t>
            </a:r>
            <a:endParaRPr/>
          </a:p>
        </p:txBody>
      </p:sp>
      <p:sp>
        <p:nvSpPr>
          <p:cNvPr id="957" name="Google Shape;95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37: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b="1" i="0" lang="en-US" sz="1800" u="sng">
                <a:solidFill>
                  <a:srgbClr val="000000"/>
                </a:solidFill>
                <a:latin typeface="Calibri"/>
                <a:ea typeface="Calibri"/>
                <a:cs typeface="Calibri"/>
                <a:sym typeface="Calibri"/>
              </a:rPr>
              <a:t>S1 Facilitators Answer </a:t>
            </a:r>
            <a:r>
              <a:rPr b="1" i="0" lang="en-US" sz="1800">
                <a:solidFill>
                  <a:srgbClr val="000000"/>
                </a:solidFill>
                <a:latin typeface="Calibri"/>
                <a:ea typeface="Calibri"/>
                <a:cs typeface="Calibri"/>
                <a:sym typeface="Calibri"/>
              </a:rPr>
              <a:t> </a:t>
            </a:r>
            <a:endParaRPr b="1" i="0" sz="180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sz="180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Context </a:t>
            </a:r>
            <a:endParaRPr b="0" i="0" sz="1800">
              <a:solidFill>
                <a:srgbClr val="000000"/>
              </a:solidFill>
              <a:latin typeface="Quattrocento Sans"/>
              <a:ea typeface="Quattrocento Sans"/>
              <a:cs typeface="Quattrocento Sans"/>
              <a:sym typeface="Quattrocento Sans"/>
            </a:endParaRPr>
          </a:p>
          <a:p>
            <a:pPr indent="-285750" lvl="0" marL="28575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Understand why the community is upset by some of the actions that you take, is important to tailor your activities to be sensitive to the needs of the community. </a:t>
            </a:r>
            <a:endParaRPr/>
          </a:p>
          <a:p>
            <a:pPr indent="-285750" lvl="0" marL="28575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Working with traditional gate keepers such as religious leaders, and especially leaders in women’s groups etc  can open doors and inform how you plan and implement your activities</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sz="180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Planning and Design  </a:t>
            </a:r>
            <a:endParaRPr b="0" i="0" sz="1800">
              <a:solidFill>
                <a:srgbClr val="000000"/>
              </a:solidFill>
              <a:latin typeface="Quattrocento Sans"/>
              <a:ea typeface="Quattrocento Sans"/>
              <a:cs typeface="Quattrocento Sans"/>
              <a:sym typeface="Quattrocento Sans"/>
            </a:endParaRPr>
          </a:p>
          <a:p>
            <a:pPr indent="-285750" lvl="0" marL="28575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Have you done a gender and diversity analysis in your assessment? Is this data disaggregated by sex and age and disability? This information will help you plan to have diverse teams, b</a:t>
            </a:r>
            <a:r>
              <a:rPr lang="en-US" sz="1800"/>
              <a:t>y having as much representation of the community in your teams, you are in a better position to respond to different needs. </a:t>
            </a:r>
            <a:endParaRPr/>
          </a:p>
          <a:p>
            <a:pPr indent="-285750" lvl="0" marL="28575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Plan to include a feedback mechanism can give you ideas that communities have for improvements and project adjustments</a:t>
            </a:r>
            <a:endParaRPr/>
          </a:p>
          <a:p>
            <a:pPr indent="-171450" lvl="0" marL="285750" rtl="0" algn="l">
              <a:spcBef>
                <a:spcPts val="540"/>
              </a:spcBef>
              <a:spcAft>
                <a:spcPts val="0"/>
              </a:spcAft>
              <a:buClr>
                <a:schemeClr val="dk1"/>
              </a:buClr>
              <a:buSzPts val="1800"/>
              <a:buFont typeface="Arial"/>
              <a:buNone/>
            </a:pPr>
            <a:r>
              <a:t/>
            </a:r>
            <a:endParaRPr b="0" i="0" sz="180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Implementation  </a:t>
            </a:r>
            <a:endParaRPr b="0" i="0" sz="1800">
              <a:solidFill>
                <a:srgbClr val="000000"/>
              </a:solidFill>
              <a:latin typeface="Quattrocento Sans"/>
              <a:ea typeface="Quattrocento Sans"/>
              <a:cs typeface="Quattrocento Sans"/>
              <a:sym typeface="Quattrocento Sans"/>
            </a:endParaRPr>
          </a:p>
          <a:p>
            <a:pPr indent="-285750" lvl="0" marL="28575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Work through community-based formal structures, informal structures, and social networks to address misinformation  </a:t>
            </a:r>
            <a:endParaRPr/>
          </a:p>
          <a:p>
            <a:pPr indent="-285750" lvl="0" marL="285750" marR="0" rtl="0" algn="just">
              <a:lnSpc>
                <a:spcPct val="100000"/>
              </a:lnSpc>
              <a:spcBef>
                <a:spcPts val="540"/>
              </a:spcBef>
              <a:spcAft>
                <a:spcPts val="0"/>
              </a:spcAft>
              <a:buClr>
                <a:schemeClr val="dk1"/>
              </a:buClr>
              <a:buSzPts val="1800"/>
              <a:buFont typeface="Arial"/>
              <a:buChar char="•"/>
            </a:pPr>
            <a:r>
              <a:rPr lang="en-US" sz="1800">
                <a:latin typeface="Open Sans"/>
                <a:ea typeface="Open Sans"/>
                <a:cs typeface="Open Sans"/>
                <a:sym typeface="Open Sans"/>
              </a:rPr>
              <a:t>This can be gender balanced teams, ethnic groups or speakers of different languages.  </a:t>
            </a:r>
            <a:endParaRPr b="0" i="0" sz="1800">
              <a:solidFill>
                <a:srgbClr val="000000"/>
              </a:solidFill>
              <a:latin typeface="Calibri"/>
              <a:ea typeface="Calibri"/>
              <a:cs typeface="Calibri"/>
              <a:sym typeface="Calibri"/>
            </a:endParaRPr>
          </a:p>
          <a:p>
            <a:pPr indent="-285750" lvl="0" marL="28575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Consider already-present community mobilizers (e.g. community health workers) positioned to lead the community engagement process and address misinformation on vaccines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sz="18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t/>
            </a:r>
            <a:endParaRPr b="1" sz="1800" u="sng"/>
          </a:p>
          <a:p>
            <a:pPr indent="0" lvl="0" marL="0" rtl="0" algn="l">
              <a:spcBef>
                <a:spcPts val="540"/>
              </a:spcBef>
              <a:spcAft>
                <a:spcPts val="0"/>
              </a:spcAft>
              <a:buNone/>
            </a:pPr>
            <a:r>
              <a:t/>
            </a:r>
            <a:endParaRPr sz="1800"/>
          </a:p>
        </p:txBody>
      </p:sp>
      <p:sp>
        <p:nvSpPr>
          <p:cNvPr id="966" name="Google Shape;966;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38: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3" name="Google Shape;97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b="1" i="0" lang="en-US" sz="2000" u="sng">
                <a:solidFill>
                  <a:srgbClr val="000000"/>
                </a:solidFill>
                <a:latin typeface="Calibri"/>
                <a:ea typeface="Calibri"/>
                <a:cs typeface="Calibri"/>
                <a:sym typeface="Calibri"/>
              </a:rPr>
              <a:t>S2 Facilitators Answer </a:t>
            </a:r>
            <a:r>
              <a:rPr b="1" i="0" lang="en-US" sz="2000">
                <a:solidFill>
                  <a:srgbClr val="000000"/>
                </a:solidFill>
                <a:latin typeface="Calibri"/>
                <a:ea typeface="Calibri"/>
                <a:cs typeface="Calibri"/>
                <a:sym typeface="Calibri"/>
              </a:rPr>
              <a:t> </a:t>
            </a:r>
            <a:endParaRPr b="1" i="0" sz="2000">
              <a:solidFill>
                <a:srgbClr val="000000"/>
              </a:solidFill>
              <a:latin typeface="Quattrocento Sans"/>
              <a:ea typeface="Quattrocento Sans"/>
              <a:cs typeface="Quattrocento Sans"/>
              <a:sym typeface="Quattrocento Sans"/>
            </a:endParaRPr>
          </a:p>
          <a:p>
            <a:pPr indent="0" lvl="0" marL="0" rtl="0" algn="just">
              <a:spcBef>
                <a:spcPts val="600"/>
              </a:spcBef>
              <a:spcAft>
                <a:spcPts val="0"/>
              </a:spcAft>
              <a:buNone/>
            </a:pPr>
            <a:r>
              <a:rPr b="0" i="0" lang="en-US" sz="2000">
                <a:solidFill>
                  <a:srgbClr val="000000"/>
                </a:solidFill>
                <a:latin typeface="Calibri"/>
                <a:ea typeface="Calibri"/>
                <a:cs typeface="Calibri"/>
                <a:sym typeface="Calibri"/>
              </a:rPr>
              <a:t> </a:t>
            </a:r>
            <a:endParaRPr b="0" i="0" sz="2000">
              <a:solidFill>
                <a:srgbClr val="000000"/>
              </a:solidFill>
              <a:latin typeface="Quattrocento Sans"/>
              <a:ea typeface="Quattrocento Sans"/>
              <a:cs typeface="Quattrocento Sans"/>
              <a:sym typeface="Quattrocento Sans"/>
            </a:endParaRPr>
          </a:p>
          <a:p>
            <a:pPr indent="0" lvl="0" marL="0" rtl="0" algn="just">
              <a:spcBef>
                <a:spcPts val="600"/>
              </a:spcBef>
              <a:spcAft>
                <a:spcPts val="0"/>
              </a:spcAft>
              <a:buNone/>
            </a:pPr>
            <a:r>
              <a:rPr b="0" i="0" lang="en-US" sz="2000">
                <a:solidFill>
                  <a:srgbClr val="000000"/>
                </a:solidFill>
                <a:latin typeface="Calibri"/>
                <a:ea typeface="Calibri"/>
                <a:cs typeface="Calibri"/>
                <a:sym typeface="Calibri"/>
              </a:rPr>
              <a:t>Context </a:t>
            </a:r>
            <a:endParaRPr b="0" i="0" sz="2000">
              <a:solidFill>
                <a:srgbClr val="000000"/>
              </a:solidFill>
              <a:latin typeface="Quattrocento Sans"/>
              <a:ea typeface="Quattrocento Sans"/>
              <a:cs typeface="Quattrocento Sans"/>
              <a:sym typeface="Quattrocento Sans"/>
            </a:endParaRPr>
          </a:p>
          <a:p>
            <a:pPr indent="-342900" lvl="0" marL="342900" rtl="0" algn="just">
              <a:spcBef>
                <a:spcPts val="600"/>
              </a:spcBef>
              <a:spcAft>
                <a:spcPts val="0"/>
              </a:spcAft>
              <a:buClr>
                <a:srgbClr val="000000"/>
              </a:buClr>
              <a:buSzPts val="2000"/>
              <a:buFont typeface="Arial"/>
              <a:buChar char="•"/>
            </a:pPr>
            <a:r>
              <a:rPr b="0" i="0" lang="en-US" sz="2000">
                <a:solidFill>
                  <a:srgbClr val="000000"/>
                </a:solidFill>
                <a:latin typeface="Calibri"/>
                <a:ea typeface="Calibri"/>
                <a:cs typeface="Calibri"/>
                <a:sym typeface="Calibri"/>
              </a:rPr>
              <a:t>Your needs analysis should inform you of different needs and different demographics within your community. </a:t>
            </a:r>
            <a:r>
              <a:rPr lang="en-US" sz="2000"/>
              <a:t>any other potentially vulnerable groups in the community? </a:t>
            </a:r>
            <a:endParaRPr b="0" i="0" sz="2000">
              <a:solidFill>
                <a:srgbClr val="000000"/>
              </a:solidFill>
              <a:latin typeface="Calibri"/>
              <a:ea typeface="Calibri"/>
              <a:cs typeface="Calibri"/>
              <a:sym typeface="Calibri"/>
            </a:endParaRPr>
          </a:p>
          <a:p>
            <a:pPr indent="-342900" lvl="0" marL="342900" rtl="0" algn="just">
              <a:spcBef>
                <a:spcPts val="600"/>
              </a:spcBef>
              <a:spcAft>
                <a:spcPts val="0"/>
              </a:spcAft>
              <a:buClr>
                <a:srgbClr val="000000"/>
              </a:buClr>
              <a:buSzPts val="2000"/>
              <a:buFont typeface="Arial"/>
              <a:buChar char="•"/>
            </a:pPr>
            <a:r>
              <a:rPr b="0" i="0" lang="en-US" sz="2000">
                <a:solidFill>
                  <a:srgbClr val="000000"/>
                </a:solidFill>
                <a:latin typeface="Calibri"/>
                <a:ea typeface="Calibri"/>
                <a:cs typeface="Calibri"/>
                <a:sym typeface="Calibri"/>
              </a:rPr>
              <a:t>Understand how different people, persons with disabilities  within a community access information </a:t>
            </a:r>
            <a:endParaRPr/>
          </a:p>
          <a:p>
            <a:pPr indent="0" lvl="0" marL="0" rtl="0" algn="just">
              <a:spcBef>
                <a:spcPts val="600"/>
              </a:spcBef>
              <a:spcAft>
                <a:spcPts val="0"/>
              </a:spcAft>
              <a:buNone/>
            </a:pPr>
            <a:r>
              <a:rPr b="0" i="0" lang="en-US" sz="2000">
                <a:solidFill>
                  <a:srgbClr val="000000"/>
                </a:solidFill>
                <a:latin typeface="Calibri"/>
                <a:ea typeface="Calibri"/>
                <a:cs typeface="Calibri"/>
                <a:sym typeface="Calibri"/>
              </a:rPr>
              <a:t> </a:t>
            </a:r>
            <a:endParaRPr b="0" i="0" sz="2000">
              <a:solidFill>
                <a:srgbClr val="000000"/>
              </a:solidFill>
              <a:latin typeface="Quattrocento Sans"/>
              <a:ea typeface="Quattrocento Sans"/>
              <a:cs typeface="Quattrocento Sans"/>
              <a:sym typeface="Quattrocento Sans"/>
            </a:endParaRPr>
          </a:p>
          <a:p>
            <a:pPr indent="0" lvl="0" marL="0" rtl="0" algn="just">
              <a:spcBef>
                <a:spcPts val="600"/>
              </a:spcBef>
              <a:spcAft>
                <a:spcPts val="0"/>
              </a:spcAft>
              <a:buNone/>
            </a:pPr>
            <a:r>
              <a:rPr b="0" i="0" lang="en-US" sz="2000">
                <a:solidFill>
                  <a:srgbClr val="000000"/>
                </a:solidFill>
                <a:latin typeface="Calibri"/>
                <a:ea typeface="Calibri"/>
                <a:cs typeface="Calibri"/>
                <a:sym typeface="Calibri"/>
              </a:rPr>
              <a:t>Planning and Design  </a:t>
            </a:r>
            <a:endParaRPr b="0" i="0" sz="2000">
              <a:solidFill>
                <a:srgbClr val="000000"/>
              </a:solidFill>
              <a:latin typeface="Quattrocento Sans"/>
              <a:ea typeface="Quattrocento Sans"/>
              <a:cs typeface="Quattrocento Sans"/>
              <a:sym typeface="Quattrocento Sans"/>
            </a:endParaRPr>
          </a:p>
          <a:p>
            <a:pPr indent="-127000" lvl="0" marL="0" marR="0" rtl="0" algn="l">
              <a:lnSpc>
                <a:spcPct val="100000"/>
              </a:lnSpc>
              <a:spcBef>
                <a:spcPts val="600"/>
              </a:spcBef>
              <a:spcAft>
                <a:spcPts val="0"/>
              </a:spcAft>
              <a:buClr>
                <a:srgbClr val="000000"/>
              </a:buClr>
              <a:buSzPts val="2000"/>
              <a:buFont typeface="Arial"/>
              <a:buChar char="•"/>
            </a:pPr>
            <a:r>
              <a:rPr b="0" i="0" lang="en-US" sz="2000">
                <a:solidFill>
                  <a:srgbClr val="000000"/>
                </a:solidFill>
                <a:latin typeface="Calibri"/>
                <a:ea typeface="Calibri"/>
                <a:cs typeface="Calibri"/>
                <a:sym typeface="Calibri"/>
              </a:rPr>
              <a:t>Plan to ensure access- this can be through </a:t>
            </a:r>
            <a:r>
              <a:rPr lang="en-US" sz="2000"/>
              <a:t>multiple forms of accessible communication, such as text captioning (if you use video), sign language, or translation,. </a:t>
            </a:r>
            <a:endParaRPr/>
          </a:p>
          <a:p>
            <a:pPr indent="-127000" lvl="0" marL="0" marR="0" rtl="0" algn="l">
              <a:lnSpc>
                <a:spcPct val="100000"/>
              </a:lnSpc>
              <a:spcBef>
                <a:spcPts val="600"/>
              </a:spcBef>
              <a:spcAft>
                <a:spcPts val="0"/>
              </a:spcAft>
              <a:buClr>
                <a:schemeClr val="dk1"/>
              </a:buClr>
              <a:buSzPts val="2000"/>
              <a:buFont typeface="Arial"/>
              <a:buChar char="•"/>
            </a:pPr>
            <a:r>
              <a:rPr lang="en-US" sz="2000"/>
              <a:t>Provide a tailored approach to meet individual needs, by working with caregivers and support networks</a:t>
            </a:r>
            <a:endParaRPr sz="2000"/>
          </a:p>
          <a:p>
            <a:pPr indent="-127000" lvl="0" marL="0" rtl="0" algn="l">
              <a:spcBef>
                <a:spcPts val="600"/>
              </a:spcBef>
              <a:spcAft>
                <a:spcPts val="0"/>
              </a:spcAft>
              <a:buClr>
                <a:srgbClr val="000000"/>
              </a:buClr>
              <a:buSzPts val="2000"/>
              <a:buFont typeface="Arial"/>
              <a:buChar char="•"/>
            </a:pPr>
            <a:r>
              <a:rPr b="0" i="0" lang="en-US" sz="2000">
                <a:solidFill>
                  <a:srgbClr val="000000"/>
                </a:solidFill>
                <a:latin typeface="Calibri"/>
                <a:ea typeface="Calibri"/>
                <a:cs typeface="Calibri"/>
                <a:sym typeface="Calibri"/>
              </a:rPr>
              <a:t> through coordination – understand other partners working with persons with disabilities to ensure dignity and access when conducting your activities. </a:t>
            </a:r>
            <a:endParaRPr/>
          </a:p>
          <a:p>
            <a:pPr indent="0" lvl="0" marL="0" rtl="0" algn="l">
              <a:spcBef>
                <a:spcPts val="600"/>
              </a:spcBef>
              <a:spcAft>
                <a:spcPts val="0"/>
              </a:spcAft>
              <a:buClr>
                <a:srgbClr val="000000"/>
              </a:buClr>
              <a:buSzPts val="2000"/>
              <a:buFont typeface="Arial"/>
              <a:buNone/>
            </a:pPr>
            <a:r>
              <a:rPr b="0" i="0" lang="en-US" sz="2000">
                <a:solidFill>
                  <a:srgbClr val="000000"/>
                </a:solidFill>
                <a:latin typeface="Calibri"/>
                <a:ea typeface="Calibri"/>
                <a:cs typeface="Calibri"/>
                <a:sym typeface="Calibri"/>
              </a:rPr>
              <a:t> </a:t>
            </a:r>
            <a:endParaRPr b="0" i="0" sz="2000">
              <a:solidFill>
                <a:srgbClr val="000000"/>
              </a:solidFill>
              <a:latin typeface="Quattrocento Sans"/>
              <a:ea typeface="Quattrocento Sans"/>
              <a:cs typeface="Quattrocento Sans"/>
              <a:sym typeface="Quattrocento Sans"/>
            </a:endParaRPr>
          </a:p>
          <a:p>
            <a:pPr indent="0" lvl="0" marL="0" rtl="0" algn="just">
              <a:spcBef>
                <a:spcPts val="600"/>
              </a:spcBef>
              <a:spcAft>
                <a:spcPts val="0"/>
              </a:spcAft>
              <a:buNone/>
            </a:pPr>
            <a:r>
              <a:rPr b="0" i="0" lang="en-US" sz="2000">
                <a:solidFill>
                  <a:srgbClr val="000000"/>
                </a:solidFill>
                <a:latin typeface="Calibri"/>
                <a:ea typeface="Calibri"/>
                <a:cs typeface="Calibri"/>
                <a:sym typeface="Calibri"/>
              </a:rPr>
              <a:t>Implementation  </a:t>
            </a:r>
            <a:endParaRPr b="0" i="0" sz="2000">
              <a:solidFill>
                <a:srgbClr val="000000"/>
              </a:solidFill>
              <a:latin typeface="Quattrocento Sans"/>
              <a:ea typeface="Quattrocento Sans"/>
              <a:cs typeface="Quattrocento Sans"/>
              <a:sym typeface="Quattrocento Sans"/>
            </a:endParaRPr>
          </a:p>
          <a:p>
            <a:pPr indent="-127000" lvl="0" marL="0" rtl="0" algn="just">
              <a:spcBef>
                <a:spcPts val="600"/>
              </a:spcBef>
              <a:spcAft>
                <a:spcPts val="0"/>
              </a:spcAft>
              <a:buClr>
                <a:srgbClr val="000000"/>
              </a:buClr>
              <a:buSzPts val="2000"/>
              <a:buFont typeface="Arial"/>
              <a:buChar char="•"/>
            </a:pPr>
            <a:r>
              <a:rPr b="0" i="0" lang="en-US" sz="2000">
                <a:solidFill>
                  <a:srgbClr val="000000"/>
                </a:solidFill>
                <a:latin typeface="Calibri"/>
                <a:ea typeface="Calibri"/>
                <a:cs typeface="Calibri"/>
                <a:sym typeface="Calibri"/>
              </a:rPr>
              <a:t>Work through community-based formal structures, informal structures, and social networks to address misinformation  </a:t>
            </a:r>
            <a:endParaRPr/>
          </a:p>
          <a:p>
            <a:pPr indent="-127000" lvl="0" marL="0" rtl="0" algn="just">
              <a:spcBef>
                <a:spcPts val="600"/>
              </a:spcBef>
              <a:spcAft>
                <a:spcPts val="0"/>
              </a:spcAft>
              <a:buClr>
                <a:srgbClr val="000000"/>
              </a:buClr>
              <a:buSzPts val="2000"/>
              <a:buFont typeface="Arial"/>
              <a:buChar char="•"/>
            </a:pPr>
            <a:r>
              <a:rPr b="0" i="0" lang="en-US" sz="2000">
                <a:solidFill>
                  <a:srgbClr val="000000"/>
                </a:solidFill>
                <a:latin typeface="Calibri"/>
                <a:ea typeface="Calibri"/>
                <a:cs typeface="Calibri"/>
                <a:sym typeface="Calibri"/>
              </a:rPr>
              <a:t>Consider already-present community mobilizers (e.g. community health workers) positioned to lead the community engagement process and address misinformation on vaccines </a:t>
            </a:r>
            <a:endParaRPr/>
          </a:p>
          <a:p>
            <a:pPr indent="0" lvl="0" marL="0" rtl="0" algn="just">
              <a:spcBef>
                <a:spcPts val="600"/>
              </a:spcBef>
              <a:spcAft>
                <a:spcPts val="0"/>
              </a:spcAft>
              <a:buNone/>
            </a:pPr>
            <a:r>
              <a:rPr b="0" i="0" lang="en-US" sz="2000">
                <a:solidFill>
                  <a:srgbClr val="000000"/>
                </a:solidFill>
                <a:latin typeface="Calibri"/>
                <a:ea typeface="Calibri"/>
                <a:cs typeface="Calibri"/>
                <a:sym typeface="Calibri"/>
              </a:rPr>
              <a:t> </a:t>
            </a:r>
            <a:endParaRPr b="0" i="0" sz="2000">
              <a:solidFill>
                <a:srgbClr val="000000"/>
              </a:solidFill>
              <a:latin typeface="Quattrocento Sans"/>
              <a:ea typeface="Quattrocento Sans"/>
              <a:cs typeface="Quattrocento Sans"/>
              <a:sym typeface="Quattrocento Sans"/>
            </a:endParaRPr>
          </a:p>
          <a:p>
            <a:pPr indent="0" lvl="0" marL="0" rtl="0" algn="l">
              <a:spcBef>
                <a:spcPts val="542"/>
              </a:spcBef>
              <a:spcAft>
                <a:spcPts val="0"/>
              </a:spcAft>
              <a:buClr>
                <a:schemeClr val="dk1"/>
              </a:buClr>
              <a:buSzPts val="1805"/>
              <a:buFont typeface="Arial"/>
              <a:buNone/>
            </a:pPr>
            <a:r>
              <a:t/>
            </a:r>
            <a:endParaRPr/>
          </a:p>
          <a:p>
            <a:pPr indent="0" lvl="0" marL="0" rtl="0" algn="l">
              <a:spcBef>
                <a:spcPts val="542"/>
              </a:spcBef>
              <a:spcAft>
                <a:spcPts val="0"/>
              </a:spcAft>
              <a:buClr>
                <a:schemeClr val="dk1"/>
              </a:buClr>
              <a:buSzPts val="1805"/>
              <a:buFont typeface="Arial"/>
              <a:buNone/>
            </a:pPr>
            <a:r>
              <a:t/>
            </a:r>
            <a:endParaRPr/>
          </a:p>
        </p:txBody>
      </p:sp>
      <p:sp>
        <p:nvSpPr>
          <p:cNvPr id="974" name="Google Shape;974;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39: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b="1" i="0" lang="en-US" sz="1800" u="sng">
                <a:solidFill>
                  <a:srgbClr val="000000"/>
                </a:solidFill>
                <a:latin typeface="Calibri"/>
                <a:ea typeface="Calibri"/>
                <a:cs typeface="Calibri"/>
                <a:sym typeface="Calibri"/>
              </a:rPr>
              <a:t>S3 Facilitators Answer </a:t>
            </a:r>
            <a:r>
              <a:rPr b="1" i="0" lang="en-US" sz="1800">
                <a:solidFill>
                  <a:srgbClr val="000000"/>
                </a:solidFill>
                <a:latin typeface="Calibri"/>
                <a:ea typeface="Calibri"/>
                <a:cs typeface="Calibri"/>
                <a:sym typeface="Calibri"/>
              </a:rPr>
              <a:t> </a:t>
            </a:r>
            <a:endParaRPr/>
          </a:p>
          <a:p>
            <a:pPr indent="0" lvl="0" marL="0" rtl="0" algn="just">
              <a:spcBef>
                <a:spcPts val="540"/>
              </a:spcBef>
              <a:spcAft>
                <a:spcPts val="0"/>
              </a:spcAft>
              <a:buNone/>
            </a:pPr>
            <a:r>
              <a:t/>
            </a:r>
            <a:endParaRPr b="1" i="0" sz="1800">
              <a:solidFill>
                <a:srgbClr val="000000"/>
              </a:solidFill>
              <a:latin typeface="Calibri"/>
              <a:ea typeface="Calibri"/>
              <a:cs typeface="Calibri"/>
              <a:sym typeface="Calibri"/>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sz="180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Context </a:t>
            </a:r>
            <a:endParaRPr b="0" i="0" sz="1800">
              <a:solidFill>
                <a:srgbClr val="000000"/>
              </a:solidFill>
              <a:latin typeface="Quattrocento Sans"/>
              <a:ea typeface="Quattrocento Sans"/>
              <a:cs typeface="Quattrocento Sans"/>
              <a:sym typeface="Quattrocento Sans"/>
            </a:endParaRPr>
          </a:p>
          <a:p>
            <a:pPr indent="-285750" lvl="0" marL="285750" rtl="0" algn="l">
              <a:spcBef>
                <a:spcPts val="540"/>
              </a:spcBef>
              <a:spcAft>
                <a:spcPts val="0"/>
              </a:spcAft>
              <a:buClr>
                <a:schemeClr val="dk1"/>
              </a:buClr>
              <a:buSzPts val="1800"/>
              <a:buFont typeface="Arial"/>
              <a:buChar char="•"/>
            </a:pPr>
            <a:r>
              <a:rPr lang="en-US" sz="1800">
                <a:latin typeface="Open Sans"/>
                <a:ea typeface="Open Sans"/>
                <a:cs typeface="Open Sans"/>
                <a:sym typeface="Open Sans"/>
              </a:rPr>
              <a:t>No matter what we do, when we represent the IFRC, our primary goal is to </a:t>
            </a:r>
            <a:r>
              <a:rPr lang="en-US" sz="1800" u="sng">
                <a:solidFill>
                  <a:srgbClr val="FF0000"/>
                </a:solidFill>
                <a:latin typeface="Open Sans"/>
                <a:ea typeface="Open Sans"/>
                <a:cs typeface="Open Sans"/>
                <a:sym typeface="Open Sans"/>
              </a:rPr>
              <a:t>Do No Harm.</a:t>
            </a:r>
            <a:r>
              <a:rPr lang="en-US" sz="1800">
                <a:solidFill>
                  <a:srgbClr val="FF0000"/>
                </a:solidFill>
                <a:latin typeface="Open Sans"/>
                <a:ea typeface="Open Sans"/>
                <a:cs typeface="Open Sans"/>
                <a:sym typeface="Open Sans"/>
              </a:rPr>
              <a:t> </a:t>
            </a:r>
            <a:r>
              <a:rPr lang="en-US" sz="1800">
                <a:latin typeface="Open Sans"/>
                <a:ea typeface="Open Sans"/>
                <a:cs typeface="Open Sans"/>
                <a:sym typeface="Open Sans"/>
              </a:rPr>
              <a:t>Preventing Sexual Exploitation and Abuse (PSEA) is a shared responsibility. </a:t>
            </a:r>
            <a:endParaRPr/>
          </a:p>
          <a:p>
            <a:pPr indent="-285750" lvl="0" marL="28575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You will need to understand why this misinformation is occurring and plan to address it. It is not your role to investigate, but if there are instances of SEA, consult with SGBV experts and specialists</a:t>
            </a:r>
            <a:endParaRPr/>
          </a:p>
          <a:p>
            <a:pPr indent="-285750" lvl="0" marL="28575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Our actions and behaviour impact how communities are likely to trust us.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sz="180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Planning and Design  </a:t>
            </a:r>
            <a:endParaRPr b="0" i="0" sz="1800">
              <a:solidFill>
                <a:srgbClr val="000000"/>
              </a:solidFill>
              <a:latin typeface="Quattrocento Sans"/>
              <a:ea typeface="Quattrocento Sans"/>
              <a:cs typeface="Quattrocento Sans"/>
              <a:sym typeface="Quattrocento Sans"/>
            </a:endParaRPr>
          </a:p>
          <a:p>
            <a:pPr indent="-285750" lvl="0" marL="28575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If possible, ensure you and your teams are aware of the PSEA Policy, revisit the IFRC Code of Conduct  </a:t>
            </a:r>
            <a:endParaRPr/>
          </a:p>
          <a:p>
            <a:pPr indent="-285750" lvl="0" marL="285750" marR="0" rtl="0" algn="l">
              <a:lnSpc>
                <a:spcPct val="100000"/>
              </a:lnSpc>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Consider already-present mechanisms to report SEA, you do not have to create something new, ask someone in your National Society what the procedure is</a:t>
            </a:r>
            <a:endParaRPr/>
          </a:p>
          <a:p>
            <a:pPr indent="0" lvl="0" marL="0" rtl="0" algn="l">
              <a:spcBef>
                <a:spcPts val="540"/>
              </a:spcBef>
              <a:spcAft>
                <a:spcPts val="0"/>
              </a:spcAft>
              <a:buClr>
                <a:srgbClr val="000000"/>
              </a:buClr>
              <a:buSzPts val="1800"/>
              <a:buFont typeface="Arial"/>
              <a:buNone/>
            </a:pPr>
            <a:r>
              <a:rPr b="0" i="0" lang="en-US" sz="1800">
                <a:solidFill>
                  <a:srgbClr val="000000"/>
                </a:solidFill>
                <a:latin typeface="Calibri"/>
                <a:ea typeface="Calibri"/>
                <a:cs typeface="Calibri"/>
                <a:sym typeface="Calibri"/>
              </a:rPr>
              <a:t> </a:t>
            </a:r>
            <a:endParaRPr b="0" i="0" sz="180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Implementation  </a:t>
            </a:r>
            <a:endParaRPr b="0" i="0" sz="1800">
              <a:solidFill>
                <a:srgbClr val="000000"/>
              </a:solidFill>
              <a:latin typeface="Quattrocento Sans"/>
              <a:ea typeface="Quattrocento Sans"/>
              <a:cs typeface="Quattrocento Sans"/>
              <a:sym typeface="Quattrocento Sans"/>
            </a:endParaRPr>
          </a:p>
          <a:p>
            <a:pPr indent="-285750" lvl="0" marL="28575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Feedback mechanisms for SEA are extremely important here, you and your team should know and inform community members of the feedback mechanisms that exists, that they are safe and confidential.  </a:t>
            </a:r>
            <a:endParaRPr/>
          </a:p>
          <a:p>
            <a:pPr indent="-285750" lvl="0" marL="285750" marR="0" rtl="0" algn="just">
              <a:lnSpc>
                <a:spcPct val="100000"/>
              </a:lnSpc>
              <a:spcBef>
                <a:spcPts val="540"/>
              </a:spcBef>
              <a:spcAft>
                <a:spcPts val="0"/>
              </a:spcAft>
              <a:buClr>
                <a:schemeClr val="dk1"/>
              </a:buClr>
              <a:buSzPts val="1800"/>
              <a:buFont typeface="Arial"/>
              <a:buChar char="•"/>
            </a:pPr>
            <a:r>
              <a:rPr lang="en-US" sz="1800"/>
              <a:t>Inform community members of complaint mechanisms and referral mechanisms for Preventing Sexual Exploitation and Abuse and Safeguarding Children from Violence as well as any other safety procedures in place,</a:t>
            </a:r>
            <a:endParaRPr sz="1800"/>
          </a:p>
          <a:p>
            <a:pPr indent="-171450" lvl="0" marL="285750" rtl="0" algn="just">
              <a:spcBef>
                <a:spcPts val="540"/>
              </a:spcBef>
              <a:spcAft>
                <a:spcPts val="0"/>
              </a:spcAft>
              <a:buClr>
                <a:schemeClr val="dk1"/>
              </a:buClr>
              <a:buSzPts val="1800"/>
              <a:buFont typeface="Arial"/>
              <a:buNone/>
            </a:pPr>
            <a:r>
              <a:t/>
            </a:r>
            <a:endParaRPr b="0" i="0" sz="1800">
              <a:solidFill>
                <a:srgbClr val="000000"/>
              </a:solidFill>
              <a:latin typeface="Calibri"/>
              <a:ea typeface="Calibri"/>
              <a:cs typeface="Calibri"/>
              <a:sym typeface="Calibri"/>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sz="180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Learning  </a:t>
            </a:r>
            <a:endParaRPr b="0" i="0" sz="1800">
              <a:solidFill>
                <a:srgbClr val="000000"/>
              </a:solidFill>
              <a:latin typeface="Quattrocento Sans"/>
              <a:ea typeface="Quattrocento Sans"/>
              <a:cs typeface="Quattrocento Sans"/>
              <a:sym typeface="Quattrocento Sans"/>
            </a:endParaRPr>
          </a:p>
          <a:p>
            <a:pPr indent="-285750" lvl="0" marL="285750" rtl="0" algn="just">
              <a:spcBef>
                <a:spcPts val="540"/>
              </a:spcBef>
              <a:spcAft>
                <a:spcPts val="0"/>
              </a:spcAft>
              <a:buClr>
                <a:schemeClr val="dk1"/>
              </a:buClr>
              <a:buSzPts val="1800"/>
              <a:buFont typeface="Arial"/>
              <a:buChar char="•"/>
            </a:pPr>
            <a:r>
              <a:rPr lang="en-US" sz="1800"/>
              <a:t>It is vital to engage from the outset with local women's associations and others who promote rights of marginalized groups, </a:t>
            </a:r>
            <a:endParaRPr sz="1800"/>
          </a:p>
          <a:p>
            <a:pPr indent="0" lvl="0" marL="0" rtl="0" algn="l">
              <a:spcBef>
                <a:spcPts val="542"/>
              </a:spcBef>
              <a:spcAft>
                <a:spcPts val="0"/>
              </a:spcAft>
              <a:buNone/>
            </a:pPr>
            <a:r>
              <a:t/>
            </a:r>
            <a:endParaRPr/>
          </a:p>
        </p:txBody>
      </p:sp>
      <p:sp>
        <p:nvSpPr>
          <p:cNvPr id="982" name="Google Shape;982;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4: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rPr lang="en-US" sz="2000"/>
              <a:t>Monica</a:t>
            </a:r>
            <a:endParaRPr sz="2000">
              <a:latin typeface="Roboto"/>
              <a:ea typeface="Roboto"/>
              <a:cs typeface="Roboto"/>
              <a:sym typeface="Roboto"/>
            </a:endParaRPr>
          </a:p>
        </p:txBody>
      </p:sp>
      <p:sp>
        <p:nvSpPr>
          <p:cNvPr id="684" name="Google Shape;68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40: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spcBef>
                <a:spcPts val="0"/>
              </a:spcBef>
              <a:spcAft>
                <a:spcPts val="0"/>
              </a:spcAft>
              <a:buNone/>
            </a:pPr>
            <a:r>
              <a:rPr b="1" i="0" lang="en-US" sz="1800" u="sng">
                <a:solidFill>
                  <a:srgbClr val="000000"/>
                </a:solidFill>
                <a:latin typeface="Calibri"/>
                <a:ea typeface="Calibri"/>
                <a:cs typeface="Calibri"/>
                <a:sym typeface="Calibri"/>
              </a:rPr>
              <a:t>S4 Facilitators Answer </a:t>
            </a:r>
            <a:r>
              <a:rPr b="1" i="0" lang="en-US" sz="1800">
                <a:solidFill>
                  <a:srgbClr val="000000"/>
                </a:solidFill>
                <a:latin typeface="Calibri"/>
                <a:ea typeface="Calibri"/>
                <a:cs typeface="Calibri"/>
                <a:sym typeface="Calibri"/>
              </a:rPr>
              <a:t> </a:t>
            </a:r>
            <a:endParaRPr b="1" i="0" sz="180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sz="180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Context </a:t>
            </a:r>
            <a:endParaRPr b="0" i="0" sz="1800">
              <a:solidFill>
                <a:srgbClr val="000000"/>
              </a:solidFill>
              <a:latin typeface="Quattrocento Sans"/>
              <a:ea typeface="Quattrocento Sans"/>
              <a:cs typeface="Quattrocento Sans"/>
              <a:sym typeface="Quattrocento Sans"/>
            </a:endParaRPr>
          </a:p>
          <a:p>
            <a:pPr indent="-285750" lvl="0" marL="28575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It is important to know that while you are focusing on vaccine hesitancy, there are other pressures and concerns that may prevent members of the community from engaging with you and trusting you. Some communities are not a part of national strategies  and may be facing different pressures related to rumors and hesitancy around the vaccine. </a:t>
            </a:r>
            <a:endParaRPr/>
          </a:p>
          <a:p>
            <a:pPr indent="-285750" lvl="0" marL="28575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It is possible that even though you have prepared your messaging and plan for adults, that there may be young adults, older people and other members of the community who might not understand what you are doing. </a:t>
            </a:r>
            <a:endParaRPr/>
          </a:p>
          <a:p>
            <a:pPr indent="-285750" lvl="0" marL="28575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Consult with relevant experts on child protection, SGBV, PSEA on how to refer risks if they arise</a:t>
            </a:r>
            <a:endParaRPr/>
          </a:p>
          <a:p>
            <a:pPr indent="-285750" lvl="0" marL="285750" marR="0" rtl="0" algn="l">
              <a:lnSpc>
                <a:spcPct val="100000"/>
              </a:lnSpc>
              <a:spcBef>
                <a:spcPts val="540"/>
              </a:spcBef>
              <a:spcAft>
                <a:spcPts val="0"/>
              </a:spcAft>
              <a:buClr>
                <a:schemeClr val="dk1"/>
              </a:buClr>
              <a:buSzPts val="1800"/>
              <a:buFont typeface="Arial"/>
              <a:buChar char="•"/>
            </a:pPr>
            <a:r>
              <a:rPr lang="en-US" sz="1800">
                <a:latin typeface="Montserrat"/>
                <a:ea typeface="Montserrat"/>
                <a:cs typeface="Montserrat"/>
                <a:sym typeface="Montserrat"/>
              </a:rPr>
              <a:t>What do you do? Work with local child rights agencies to determine key messaging and ways to reach children, even though they won't get the vaccine they still require information.</a:t>
            </a:r>
            <a:endParaRPr b="0" i="0" sz="1800">
              <a:solidFill>
                <a:srgbClr val="000000"/>
              </a:solidFill>
              <a:latin typeface="Calibri"/>
              <a:ea typeface="Calibri"/>
              <a:cs typeface="Calibri"/>
              <a:sym typeface="Calibri"/>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sz="180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Planning and Design  </a:t>
            </a:r>
            <a:endParaRPr b="0" i="0" sz="1800">
              <a:solidFill>
                <a:srgbClr val="000000"/>
              </a:solidFill>
              <a:latin typeface="Quattrocento Sans"/>
              <a:ea typeface="Quattrocento Sans"/>
              <a:cs typeface="Quattrocento Sans"/>
              <a:sym typeface="Quattrocento Sans"/>
            </a:endParaRPr>
          </a:p>
          <a:p>
            <a:pPr indent="-285750" lvl="0" marL="285750" marR="0" rtl="0" algn="l">
              <a:lnSpc>
                <a:spcPct val="100000"/>
              </a:lnSpc>
              <a:spcBef>
                <a:spcPts val="540"/>
              </a:spcBef>
              <a:spcAft>
                <a:spcPts val="0"/>
              </a:spcAft>
              <a:buClr>
                <a:schemeClr val="dk1"/>
              </a:buClr>
              <a:buSzPts val="1800"/>
              <a:buFont typeface="Arial"/>
              <a:buChar char="•"/>
            </a:pPr>
            <a:r>
              <a:rPr lang="en-US" sz="1800">
                <a:latin typeface="Montserrat"/>
                <a:ea typeface="Montserrat"/>
                <a:cs typeface="Montserrat"/>
                <a:sym typeface="Montserrat"/>
              </a:rPr>
              <a:t>Ensure all personnel have signed and been briefed on the IFRC or local NS child safeguarding policy and identify PGI or Child Protection staff for additional support. Are you familiar with these policies?</a:t>
            </a:r>
            <a:endParaRPr sz="1800">
              <a:solidFill>
                <a:srgbClr val="000000"/>
              </a:solidFill>
              <a:latin typeface="Montserrat"/>
              <a:ea typeface="Montserrat"/>
              <a:cs typeface="Montserrat"/>
              <a:sym typeface="Montserrat"/>
            </a:endParaRPr>
          </a:p>
          <a:p>
            <a:pPr indent="-285750" lvl="0" marL="28575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Working with other colleagues can help you identify potential risks for different people in the community; </a:t>
            </a:r>
            <a:endParaRPr/>
          </a:p>
          <a:p>
            <a:pPr indent="-285750" lvl="0" marL="28575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Plan to have messages about your activities for everyone in the community. Plan to include a feedback mechanism structured to facilitate comprehensive information flow that includes information on what is working in the project, what ideas communities have for improvements and project adjustments, current knowledge, attitudes and practices and reporting of rumours </a:t>
            </a:r>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 </a:t>
            </a:r>
            <a:endParaRPr b="0" i="0" sz="1800">
              <a:solidFill>
                <a:srgbClr val="000000"/>
              </a:solidFill>
              <a:latin typeface="Quattrocento Sans"/>
              <a:ea typeface="Quattrocento Sans"/>
              <a:cs typeface="Quattrocento Sans"/>
              <a:sym typeface="Quattrocento Sans"/>
            </a:endParaRPr>
          </a:p>
          <a:p>
            <a:pPr indent="0" lvl="0" marL="0" rtl="0" algn="just">
              <a:spcBef>
                <a:spcPts val="540"/>
              </a:spcBef>
              <a:spcAft>
                <a:spcPts val="0"/>
              </a:spcAft>
              <a:buNone/>
            </a:pPr>
            <a:r>
              <a:rPr b="0" i="0" lang="en-US" sz="1800">
                <a:solidFill>
                  <a:srgbClr val="000000"/>
                </a:solidFill>
                <a:latin typeface="Calibri"/>
                <a:ea typeface="Calibri"/>
                <a:cs typeface="Calibri"/>
                <a:sym typeface="Calibri"/>
              </a:rPr>
              <a:t>Learning  </a:t>
            </a:r>
            <a:endParaRPr b="0" i="0" sz="1800">
              <a:solidFill>
                <a:srgbClr val="000000"/>
              </a:solidFill>
              <a:latin typeface="Quattrocento Sans"/>
              <a:ea typeface="Quattrocento Sans"/>
              <a:cs typeface="Quattrocento Sans"/>
              <a:sym typeface="Quattrocento Sans"/>
            </a:endParaRPr>
          </a:p>
          <a:p>
            <a:pPr indent="-285750" lvl="0" marL="285750" marR="0" rtl="0" algn="just">
              <a:lnSpc>
                <a:spcPct val="100000"/>
              </a:lnSpc>
              <a:spcBef>
                <a:spcPts val="540"/>
              </a:spcBef>
              <a:spcAft>
                <a:spcPts val="0"/>
              </a:spcAft>
              <a:buClr>
                <a:schemeClr val="dk1"/>
              </a:buClr>
              <a:buSzPts val="1800"/>
              <a:buFont typeface="Arial"/>
              <a:buChar char="•"/>
            </a:pPr>
            <a:r>
              <a:rPr lang="en-US" sz="1800"/>
              <a:t>Building trust with the community requires knowing who is in the community! And informing them what is happening!</a:t>
            </a:r>
            <a:endParaRPr/>
          </a:p>
          <a:p>
            <a:pPr indent="-285750" lvl="0" marL="285750" rtl="0" algn="just">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We can always review the policies that matter to our work to ensure that we, and the comm unities we serve are safe. </a:t>
            </a:r>
            <a:endParaRPr/>
          </a:p>
          <a:p>
            <a:pPr indent="-285750" lvl="0" marL="285750" rtl="0" algn="l">
              <a:spcBef>
                <a:spcPts val="540"/>
              </a:spcBef>
              <a:spcAft>
                <a:spcPts val="0"/>
              </a:spcAft>
              <a:buClr>
                <a:srgbClr val="000000"/>
              </a:buClr>
              <a:buSzPts val="1800"/>
              <a:buFont typeface="Arial"/>
              <a:buChar char="•"/>
            </a:pPr>
            <a:r>
              <a:rPr b="0" i="0" lang="en-US" sz="1800">
                <a:solidFill>
                  <a:srgbClr val="000000"/>
                </a:solidFill>
                <a:latin typeface="Calibri"/>
                <a:ea typeface="Calibri"/>
                <a:cs typeface="Calibri"/>
                <a:sym typeface="Calibri"/>
              </a:rPr>
              <a:t>Have a plan for disseminating and sharing the findings of learning with communities, government, donors and other partners and stakeholders to stop the spread of misinformation  </a:t>
            </a:r>
            <a:endParaRPr/>
          </a:p>
          <a:p>
            <a:pPr indent="0" lvl="0" marL="0" rtl="0" algn="just">
              <a:spcBef>
                <a:spcPts val="540"/>
              </a:spcBef>
              <a:spcAft>
                <a:spcPts val="0"/>
              </a:spcAft>
              <a:buNone/>
            </a:pPr>
            <a:r>
              <a:t/>
            </a:r>
            <a:endParaRPr b="0" i="0" sz="18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t/>
            </a:r>
            <a:endParaRPr sz="1800"/>
          </a:p>
        </p:txBody>
      </p:sp>
      <p:sp>
        <p:nvSpPr>
          <p:cNvPr id="990" name="Google Shape;990;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41: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chemeClr val="dk1"/>
              </a:buClr>
              <a:buSzPts val="1800"/>
              <a:buFont typeface="Arial"/>
              <a:buChar char="•"/>
            </a:pPr>
            <a:r>
              <a:rPr b="1" lang="en-US" sz="1800">
                <a:latin typeface="Montserrat"/>
                <a:ea typeface="Montserrat"/>
                <a:cs typeface="Montserrat"/>
                <a:sym typeface="Montserrat"/>
              </a:rPr>
              <a:t>Scenario Recap:</a:t>
            </a:r>
            <a:endParaRPr/>
          </a:p>
          <a:p>
            <a:pPr indent="0" lvl="0" marL="0" rtl="0" algn="l">
              <a:spcBef>
                <a:spcPts val="540"/>
              </a:spcBef>
              <a:spcAft>
                <a:spcPts val="0"/>
              </a:spcAft>
              <a:buClr>
                <a:schemeClr val="dk1"/>
              </a:buClr>
              <a:buSzPts val="1800"/>
              <a:buFont typeface="Arial"/>
              <a:buNone/>
            </a:pPr>
            <a:r>
              <a:t/>
            </a:r>
            <a:endParaRPr b="1" sz="1800">
              <a:latin typeface="Montserrat"/>
              <a:ea typeface="Montserrat"/>
              <a:cs typeface="Montserrat"/>
              <a:sym typeface="Montserrat"/>
            </a:endParaRPr>
          </a:p>
          <a:p>
            <a:pPr indent="-114300" lvl="0" marL="0" marR="0" rtl="0" algn="l">
              <a:lnSpc>
                <a:spcPct val="100000"/>
              </a:lnSpc>
              <a:spcBef>
                <a:spcPts val="540"/>
              </a:spcBef>
              <a:spcAft>
                <a:spcPts val="0"/>
              </a:spcAft>
              <a:buClr>
                <a:schemeClr val="dk1"/>
              </a:buClr>
              <a:buSzPts val="1800"/>
              <a:buFont typeface="Arial"/>
              <a:buChar char="•"/>
            </a:pPr>
            <a:r>
              <a:rPr lang="en-US" sz="1800">
                <a:latin typeface="Open Sans"/>
                <a:ea typeface="Open Sans"/>
                <a:cs typeface="Open Sans"/>
                <a:sym typeface="Open Sans"/>
              </a:rPr>
              <a:t>Ensuring dignity access, safety and participation are core to the DAPS approach in PGI. The scenarios you just practiced aim to show you that there are key considerations you can take to make your activities sensitive to the needs of different people.</a:t>
            </a:r>
            <a:endParaRPr/>
          </a:p>
          <a:p>
            <a:pPr indent="0" lvl="0" marL="0" marR="0" rtl="0" algn="l">
              <a:lnSpc>
                <a:spcPct val="100000"/>
              </a:lnSpc>
              <a:spcBef>
                <a:spcPts val="540"/>
              </a:spcBef>
              <a:spcAft>
                <a:spcPts val="0"/>
              </a:spcAft>
              <a:buClr>
                <a:schemeClr val="dk1"/>
              </a:buClr>
              <a:buSzPts val="1800"/>
              <a:buFont typeface="Arial"/>
              <a:buNone/>
            </a:pPr>
            <a:r>
              <a:t/>
            </a:r>
            <a:endParaRPr sz="1800">
              <a:latin typeface="Open Sans"/>
              <a:ea typeface="Open Sans"/>
              <a:cs typeface="Open Sans"/>
              <a:sym typeface="Open Sans"/>
            </a:endParaRPr>
          </a:p>
          <a:p>
            <a:pPr indent="0" lvl="0" marL="0" marR="0" rtl="0" algn="l">
              <a:lnSpc>
                <a:spcPct val="100000"/>
              </a:lnSpc>
              <a:spcBef>
                <a:spcPts val="540"/>
              </a:spcBef>
              <a:spcAft>
                <a:spcPts val="0"/>
              </a:spcAft>
              <a:buClr>
                <a:schemeClr val="dk1"/>
              </a:buClr>
              <a:buSzPts val="1800"/>
              <a:buFont typeface="Arial"/>
              <a:buNone/>
            </a:pPr>
            <a:r>
              <a:rPr lang="en-US" sz="1800">
                <a:latin typeface="Open Sans"/>
                <a:ea typeface="Open Sans"/>
                <a:cs typeface="Open Sans"/>
                <a:sym typeface="Open Sans"/>
              </a:rPr>
              <a:t>Here is a recap:</a:t>
            </a:r>
            <a:endParaRPr/>
          </a:p>
          <a:p>
            <a:pPr indent="-114300" lvl="0" marL="0" marR="0" rtl="0" algn="l">
              <a:lnSpc>
                <a:spcPct val="100000"/>
              </a:lnSpc>
              <a:spcBef>
                <a:spcPts val="540"/>
              </a:spcBef>
              <a:spcAft>
                <a:spcPts val="0"/>
              </a:spcAft>
              <a:buClr>
                <a:schemeClr val="dk1"/>
              </a:buClr>
              <a:buSzPts val="1800"/>
              <a:buFont typeface="Arial"/>
              <a:buChar char="•"/>
            </a:pPr>
            <a:r>
              <a:rPr b="0" lang="en-US" sz="1800">
                <a:latin typeface="Montserrat"/>
                <a:ea typeface="Montserrat"/>
                <a:cs typeface="Montserrat"/>
                <a:sym typeface="Montserrat"/>
              </a:rPr>
              <a:t>Ensure that your activities are </a:t>
            </a:r>
            <a:r>
              <a:rPr b="0" lang="en-US" sz="1800">
                <a:solidFill>
                  <a:srgbClr val="FF0000"/>
                </a:solidFill>
                <a:latin typeface="Montserrat"/>
                <a:ea typeface="Montserrat"/>
                <a:cs typeface="Montserrat"/>
                <a:sym typeface="Montserrat"/>
              </a:rPr>
              <a:t>accessible</a:t>
            </a:r>
            <a:r>
              <a:rPr b="0" lang="en-US" sz="1800">
                <a:latin typeface="Montserrat"/>
                <a:ea typeface="Montserrat"/>
                <a:cs typeface="Montserrat"/>
                <a:sym typeface="Montserrat"/>
              </a:rPr>
              <a:t> for persons with mobility limitations, and accessible in  the language and tools that you use. </a:t>
            </a:r>
            <a:endParaRPr/>
          </a:p>
          <a:p>
            <a:pPr indent="-114300" lvl="0" marL="0" marR="0" rtl="0" algn="l">
              <a:lnSpc>
                <a:spcPct val="100000"/>
              </a:lnSpc>
              <a:spcBef>
                <a:spcPts val="540"/>
              </a:spcBef>
              <a:spcAft>
                <a:spcPts val="0"/>
              </a:spcAft>
              <a:buClr>
                <a:schemeClr val="dk1"/>
              </a:buClr>
              <a:buSzPts val="1800"/>
              <a:buFont typeface="Arial"/>
              <a:buChar char="•"/>
            </a:pPr>
            <a:r>
              <a:rPr b="0" lang="en-US" sz="1800">
                <a:latin typeface="Montserrat"/>
                <a:ea typeface="Montserrat"/>
                <a:cs typeface="Montserrat"/>
                <a:sym typeface="Montserrat"/>
              </a:rPr>
              <a:t>Ensure to engage community groups, women’s groups, people with disabilities, men’s groups, religious groups etc. They can inform you on how to make your communication sensitive to the needs of different individuals and help you build trust. </a:t>
            </a:r>
            <a:endParaRPr b="0" sz="1600">
              <a:latin typeface="Montserrat"/>
              <a:ea typeface="Montserrat"/>
              <a:cs typeface="Montserrat"/>
              <a:sym typeface="Montserrat"/>
            </a:endParaRPr>
          </a:p>
          <a:p>
            <a:pPr indent="-114300" lvl="0" marL="0" marR="0" rtl="0" algn="l">
              <a:lnSpc>
                <a:spcPct val="100000"/>
              </a:lnSpc>
              <a:spcBef>
                <a:spcPts val="540"/>
              </a:spcBef>
              <a:spcAft>
                <a:spcPts val="0"/>
              </a:spcAft>
              <a:buClr>
                <a:schemeClr val="dk1"/>
              </a:buClr>
              <a:buSzPts val="1800"/>
              <a:buFont typeface="Arial"/>
              <a:buChar char="•"/>
            </a:pPr>
            <a:r>
              <a:rPr lang="en-US" sz="1800">
                <a:latin typeface="Open Sans"/>
                <a:ea typeface="Open Sans"/>
                <a:cs typeface="Open Sans"/>
                <a:sym typeface="Open Sans"/>
              </a:rPr>
              <a:t>Where relevant, ensure that your teams are as balanced and representative of the communities you are working with,. </a:t>
            </a:r>
            <a:endParaRPr/>
          </a:p>
          <a:p>
            <a:pPr indent="-114300" lvl="0" marL="0" rtl="0" algn="l">
              <a:spcBef>
                <a:spcPts val="540"/>
              </a:spcBef>
              <a:spcAft>
                <a:spcPts val="0"/>
              </a:spcAft>
              <a:buClr>
                <a:schemeClr val="dk1"/>
              </a:buClr>
              <a:buSzPts val="1800"/>
              <a:buFont typeface="Arial"/>
              <a:buChar char="•"/>
            </a:pPr>
            <a:r>
              <a:rPr b="0" lang="en-US" sz="1800">
                <a:latin typeface="Montserrat"/>
                <a:ea typeface="Montserrat"/>
                <a:cs typeface="Montserrat"/>
                <a:sym typeface="Montserrat"/>
              </a:rPr>
              <a:t>Have </a:t>
            </a:r>
            <a:r>
              <a:rPr b="0" lang="en-US" sz="1800">
                <a:solidFill>
                  <a:srgbClr val="FF0000"/>
                </a:solidFill>
                <a:latin typeface="Montserrat"/>
                <a:ea typeface="Montserrat"/>
                <a:cs typeface="Montserrat"/>
                <a:sym typeface="Montserrat"/>
              </a:rPr>
              <a:t>gender-split</a:t>
            </a:r>
            <a:r>
              <a:rPr b="0" lang="en-US" sz="1800">
                <a:latin typeface="Montserrat"/>
                <a:ea typeface="Montserrat"/>
                <a:cs typeface="Montserrat"/>
                <a:sym typeface="Montserrat"/>
              </a:rPr>
              <a:t> areas for engagement and if necessary, waiting areas, entrance if context requires </a:t>
            </a:r>
            <a:endParaRPr b="0" sz="1800">
              <a:latin typeface="Montserrat"/>
              <a:ea typeface="Montserrat"/>
              <a:cs typeface="Montserrat"/>
              <a:sym typeface="Montserrat"/>
            </a:endParaRPr>
          </a:p>
          <a:p>
            <a:pPr indent="-114300" lvl="0" marL="0" rtl="0" algn="l">
              <a:spcBef>
                <a:spcPts val="540"/>
              </a:spcBef>
              <a:spcAft>
                <a:spcPts val="0"/>
              </a:spcAft>
              <a:buClr>
                <a:schemeClr val="dk1"/>
              </a:buClr>
              <a:buSzPts val="1800"/>
              <a:buFont typeface="Arial"/>
              <a:buChar char="•"/>
            </a:pPr>
            <a:r>
              <a:rPr b="0" lang="en-US" sz="1800">
                <a:latin typeface="Montserrat"/>
                <a:ea typeface="Montserrat"/>
                <a:cs typeface="Montserrat"/>
                <a:sym typeface="Montserrat"/>
              </a:rPr>
              <a:t>Ensure </a:t>
            </a:r>
            <a:r>
              <a:rPr b="0" lang="en-US" sz="1800">
                <a:solidFill>
                  <a:srgbClr val="FF0000"/>
                </a:solidFill>
                <a:latin typeface="Montserrat"/>
                <a:ea typeface="Montserrat"/>
                <a:cs typeface="Montserrat"/>
                <a:sym typeface="Montserrat"/>
              </a:rPr>
              <a:t>privacy</a:t>
            </a:r>
            <a:r>
              <a:rPr b="0" lang="en-US" sz="1800">
                <a:latin typeface="Montserrat"/>
                <a:ea typeface="Montserrat"/>
                <a:cs typeface="Montserrat"/>
                <a:sym typeface="Montserrat"/>
              </a:rPr>
              <a:t> as much as possible –locked rooms for toilets if available etc.  </a:t>
            </a:r>
            <a:endParaRPr b="0" sz="1600">
              <a:latin typeface="Montserrat"/>
              <a:ea typeface="Montserrat"/>
              <a:cs typeface="Montserrat"/>
              <a:sym typeface="Montserrat"/>
            </a:endParaRPr>
          </a:p>
          <a:p>
            <a:pPr indent="-114300" lvl="0" marL="0" rtl="0" algn="l">
              <a:spcBef>
                <a:spcPts val="540"/>
              </a:spcBef>
              <a:spcAft>
                <a:spcPts val="0"/>
              </a:spcAft>
              <a:buClr>
                <a:schemeClr val="dk1"/>
              </a:buClr>
              <a:buSzPts val="1800"/>
              <a:buFont typeface="Arial"/>
              <a:buChar char="•"/>
            </a:pPr>
            <a:r>
              <a:rPr b="0" lang="en-US" sz="1800">
                <a:latin typeface="Montserrat"/>
                <a:ea typeface="Montserrat"/>
                <a:cs typeface="Montserrat"/>
                <a:sym typeface="Montserrat"/>
              </a:rPr>
              <a:t>It is important to have </a:t>
            </a:r>
            <a:r>
              <a:rPr b="0" lang="en-US" sz="1800">
                <a:solidFill>
                  <a:srgbClr val="FF0000"/>
                </a:solidFill>
                <a:latin typeface="Montserrat"/>
                <a:ea typeface="Montserrat"/>
                <a:cs typeface="Montserrat"/>
                <a:sym typeface="Montserrat"/>
              </a:rPr>
              <a:t>culturally appropriate </a:t>
            </a:r>
            <a:r>
              <a:rPr b="0" lang="en-US" sz="1800">
                <a:latin typeface="Montserrat"/>
                <a:ea typeface="Montserrat"/>
                <a:cs typeface="Montserrat"/>
                <a:sym typeface="Montserrat"/>
              </a:rPr>
              <a:t>spaces, consult communities for the most appropriate configuration</a:t>
            </a:r>
            <a:endParaRPr/>
          </a:p>
          <a:p>
            <a:pPr indent="-457200" lvl="0" marL="571500" rtl="0" algn="l">
              <a:spcBef>
                <a:spcPts val="600"/>
              </a:spcBef>
              <a:spcAft>
                <a:spcPts val="0"/>
              </a:spcAft>
              <a:buClr>
                <a:schemeClr val="dk1"/>
              </a:buClr>
              <a:buSzPts val="1800"/>
              <a:buFont typeface="Noto Sans Symbols"/>
              <a:buNone/>
            </a:pPr>
            <a:r>
              <a:t/>
            </a:r>
            <a:endParaRPr b="0" sz="1800">
              <a:solidFill>
                <a:srgbClr val="3F3F3F"/>
              </a:solidFill>
              <a:latin typeface="Montserrat"/>
              <a:ea typeface="Montserrat"/>
              <a:cs typeface="Montserrat"/>
              <a:sym typeface="Montserrat"/>
            </a:endParaRPr>
          </a:p>
        </p:txBody>
      </p:sp>
      <p:sp>
        <p:nvSpPr>
          <p:cNvPr id="999" name="Google Shape;999;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p42: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6" name="Google Shape;100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687070" rtl="0" algn="l">
              <a:spcBef>
                <a:spcPts val="0"/>
              </a:spcBef>
              <a:spcAft>
                <a:spcPts val="0"/>
              </a:spcAft>
              <a:buClr>
                <a:srgbClr val="000000"/>
              </a:buClr>
              <a:buSzPts val="4000"/>
              <a:buFont typeface="Noto Sans Symbols"/>
              <a:buNone/>
            </a:pPr>
            <a:r>
              <a:rPr lang="en-US" sz="4000">
                <a:solidFill>
                  <a:srgbClr val="000000"/>
                </a:solidFill>
                <a:latin typeface="Montserrat"/>
                <a:ea typeface="Montserrat"/>
                <a:cs typeface="Montserrat"/>
                <a:sym typeface="Montserrat"/>
              </a:rPr>
              <a:t>Brian/Nazli</a:t>
            </a:r>
            <a:endParaRPr sz="4000">
              <a:solidFill>
                <a:srgbClr val="000000"/>
              </a:solidFill>
              <a:latin typeface="Montserrat"/>
              <a:ea typeface="Montserrat"/>
              <a:cs typeface="Montserrat"/>
              <a:sym typeface="Montserrat"/>
            </a:endParaRPr>
          </a:p>
          <a:p>
            <a:pPr indent="-571500" lvl="1" marL="1258570" rtl="0" algn="l">
              <a:spcBef>
                <a:spcPts val="1200"/>
              </a:spcBef>
              <a:spcAft>
                <a:spcPts val="0"/>
              </a:spcAft>
              <a:buClr>
                <a:srgbClr val="000000"/>
              </a:buClr>
              <a:buSzPts val="4000"/>
              <a:buFont typeface="Noto Sans Symbols"/>
              <a:buChar char="▪"/>
            </a:pPr>
            <a:r>
              <a:rPr lang="en-US" sz="4000">
                <a:solidFill>
                  <a:srgbClr val="000000"/>
                </a:solidFill>
                <a:latin typeface="Montserrat"/>
                <a:ea typeface="Montserrat"/>
                <a:cs typeface="Montserrat"/>
                <a:sym typeface="Montserrat"/>
              </a:rPr>
              <a:t>It is important to know </a:t>
            </a:r>
            <a:r>
              <a:rPr lang="en-US" sz="4000">
                <a:solidFill>
                  <a:srgbClr val="FF0000"/>
                </a:solidFill>
                <a:latin typeface="Montserrat"/>
                <a:ea typeface="Montserrat"/>
                <a:cs typeface="Montserrat"/>
                <a:sym typeface="Montserrat"/>
              </a:rPr>
              <a:t>what the limits are</a:t>
            </a:r>
            <a:r>
              <a:rPr lang="en-US" sz="4000">
                <a:solidFill>
                  <a:srgbClr val="000000"/>
                </a:solidFill>
                <a:latin typeface="Montserrat"/>
                <a:ea typeface="Montserrat"/>
                <a:cs typeface="Montserrat"/>
                <a:sym typeface="Montserrat"/>
              </a:rPr>
              <a:t> of your ability to help, but you can always find ways to seek  additional support,</a:t>
            </a:r>
            <a:endParaRPr sz="4000">
              <a:solidFill>
                <a:srgbClr val="000000"/>
              </a:solidFill>
              <a:latin typeface="Montserrat"/>
              <a:ea typeface="Montserrat"/>
              <a:cs typeface="Montserrat"/>
              <a:sym typeface="Montserrat"/>
            </a:endParaRPr>
          </a:p>
          <a:p>
            <a:pPr indent="0" lvl="1" marL="687070" rtl="0" algn="l">
              <a:spcBef>
                <a:spcPts val="1200"/>
              </a:spcBef>
              <a:spcAft>
                <a:spcPts val="0"/>
              </a:spcAft>
              <a:buClr>
                <a:schemeClr val="dk1"/>
              </a:buClr>
              <a:buSzPts val="4000"/>
              <a:buFont typeface="Noto Sans Symbols"/>
              <a:buNone/>
            </a:pPr>
            <a:r>
              <a:t/>
            </a:r>
            <a:endParaRPr sz="4000">
              <a:solidFill>
                <a:srgbClr val="000000"/>
              </a:solidFill>
              <a:latin typeface="Montserrat"/>
              <a:ea typeface="Montserrat"/>
              <a:cs typeface="Montserrat"/>
              <a:sym typeface="Montserrat"/>
            </a:endParaRPr>
          </a:p>
          <a:p>
            <a:pPr indent="-571500" lvl="1" marL="1258570" rtl="0" algn="l">
              <a:spcBef>
                <a:spcPts val="1200"/>
              </a:spcBef>
              <a:spcAft>
                <a:spcPts val="0"/>
              </a:spcAft>
              <a:buClr>
                <a:srgbClr val="000000"/>
              </a:buClr>
              <a:buSzPts val="4000"/>
              <a:buFont typeface="Noto Sans Symbols"/>
              <a:buChar char="▪"/>
            </a:pPr>
            <a:r>
              <a:rPr lang="en-US" sz="4000">
                <a:solidFill>
                  <a:srgbClr val="000000"/>
                </a:solidFill>
                <a:latin typeface="Montserrat"/>
                <a:ea typeface="Montserrat"/>
                <a:cs typeface="Montserrat"/>
                <a:sym typeface="Montserrat"/>
              </a:rPr>
              <a:t>Identify existing </a:t>
            </a:r>
            <a:r>
              <a:rPr lang="en-US" sz="4000">
                <a:solidFill>
                  <a:srgbClr val="FF0000"/>
                </a:solidFill>
                <a:latin typeface="Montserrat"/>
                <a:ea typeface="Montserrat"/>
                <a:cs typeface="Montserrat"/>
                <a:sym typeface="Montserrat"/>
              </a:rPr>
              <a:t>service providers, actors, focal points</a:t>
            </a:r>
            <a:r>
              <a:rPr lang="en-US" sz="4000">
                <a:solidFill>
                  <a:srgbClr val="000000"/>
                </a:solidFill>
                <a:latin typeface="Montserrat"/>
                <a:ea typeface="Montserrat"/>
                <a:cs typeface="Montserrat"/>
                <a:sym typeface="Montserrat"/>
              </a:rPr>
              <a:t> </a:t>
            </a:r>
            <a:r>
              <a:rPr lang="en-US" sz="4000">
                <a:latin typeface="Montserrat"/>
                <a:ea typeface="Montserrat"/>
                <a:cs typeface="Montserrat"/>
                <a:sym typeface="Montserrat"/>
              </a:rPr>
              <a:t>within your National Society,</a:t>
            </a:r>
            <a:r>
              <a:rPr lang="en-US" sz="4000">
                <a:solidFill>
                  <a:srgbClr val="FF0000"/>
                </a:solidFill>
                <a:latin typeface="Montserrat"/>
                <a:ea typeface="Montserrat"/>
                <a:cs typeface="Montserrat"/>
                <a:sym typeface="Montserrat"/>
              </a:rPr>
              <a:t> Region, or Country,  </a:t>
            </a:r>
            <a:r>
              <a:rPr lang="en-US" sz="4000">
                <a:solidFill>
                  <a:srgbClr val="000000"/>
                </a:solidFill>
                <a:latin typeface="Montserrat"/>
                <a:ea typeface="Montserrat"/>
                <a:cs typeface="Montserrat"/>
                <a:sym typeface="Montserrat"/>
              </a:rPr>
              <a:t>and ensure the people we serve, and volunteers know what these mechanisms are and that they are confidential</a:t>
            </a:r>
            <a:endParaRPr/>
          </a:p>
          <a:p>
            <a:pPr indent="-571500" lvl="1" marL="1258570" rtl="0" algn="l">
              <a:spcBef>
                <a:spcPts val="1200"/>
              </a:spcBef>
              <a:spcAft>
                <a:spcPts val="0"/>
              </a:spcAft>
              <a:buClr>
                <a:srgbClr val="000000"/>
              </a:buClr>
              <a:buSzPts val="4000"/>
              <a:buFont typeface="Noto Sans Symbols"/>
              <a:buChar char="▪"/>
            </a:pPr>
            <a:r>
              <a:rPr lang="en-US" sz="4000">
                <a:solidFill>
                  <a:srgbClr val="000000"/>
                </a:solidFill>
                <a:latin typeface="Montserrat"/>
                <a:ea typeface="Montserrat"/>
                <a:cs typeface="Montserrat"/>
                <a:sym typeface="Montserrat"/>
              </a:rPr>
              <a:t>Remember to review the policies in place! This is always a good reminder to have</a:t>
            </a:r>
            <a:endParaRPr sz="4000">
              <a:solidFill>
                <a:srgbClr val="000000"/>
              </a:solidFill>
              <a:latin typeface="Montserrat"/>
              <a:ea typeface="Montserrat"/>
              <a:cs typeface="Montserrat"/>
              <a:sym typeface="Montserrat"/>
            </a:endParaRPr>
          </a:p>
          <a:p>
            <a:pPr indent="-317500" lvl="1" marL="1258570" rtl="0" algn="l">
              <a:spcBef>
                <a:spcPts val="1200"/>
              </a:spcBef>
              <a:spcAft>
                <a:spcPts val="0"/>
              </a:spcAft>
              <a:buClr>
                <a:schemeClr val="dk1"/>
              </a:buClr>
              <a:buSzPts val="4000"/>
              <a:buFont typeface="Noto Sans Symbols"/>
              <a:buNone/>
            </a:pPr>
            <a:r>
              <a:t/>
            </a:r>
            <a:endParaRPr sz="4000">
              <a:solidFill>
                <a:srgbClr val="000000"/>
              </a:solidFill>
              <a:latin typeface="Montserrat"/>
              <a:ea typeface="Montserrat"/>
              <a:cs typeface="Montserrat"/>
              <a:sym typeface="Montserrat"/>
            </a:endParaRPr>
          </a:p>
          <a:p>
            <a:pPr indent="0" lvl="1" marL="687070" rtl="0" algn="l">
              <a:spcBef>
                <a:spcPts val="1200"/>
              </a:spcBef>
              <a:spcAft>
                <a:spcPts val="0"/>
              </a:spcAft>
              <a:buNone/>
            </a:pPr>
            <a:r>
              <a:t/>
            </a:r>
            <a:endParaRPr sz="4000">
              <a:solidFill>
                <a:srgbClr val="000000"/>
              </a:solidFill>
              <a:latin typeface="Montserrat"/>
              <a:ea typeface="Montserrat"/>
              <a:cs typeface="Montserrat"/>
              <a:sym typeface="Montserrat"/>
            </a:endParaRPr>
          </a:p>
          <a:p>
            <a:pPr indent="-317500" lvl="0" marL="571500" rtl="0" algn="l">
              <a:spcBef>
                <a:spcPts val="600"/>
              </a:spcBef>
              <a:spcAft>
                <a:spcPts val="0"/>
              </a:spcAft>
              <a:buClr>
                <a:schemeClr val="dk1"/>
              </a:buClr>
              <a:buSzPts val="4000"/>
              <a:buFont typeface="Noto Sans Symbols"/>
              <a:buNone/>
            </a:pPr>
            <a:r>
              <a:t/>
            </a:r>
            <a:endParaRPr sz="4000">
              <a:solidFill>
                <a:srgbClr val="000000"/>
              </a:solidFill>
              <a:latin typeface="Montserrat"/>
              <a:ea typeface="Montserrat"/>
              <a:cs typeface="Montserrat"/>
              <a:sym typeface="Montserrat"/>
            </a:endParaRPr>
          </a:p>
          <a:p>
            <a:pPr indent="-317500" lvl="0" marL="571500" rtl="0" algn="l">
              <a:spcBef>
                <a:spcPts val="1200"/>
              </a:spcBef>
              <a:spcAft>
                <a:spcPts val="0"/>
              </a:spcAft>
              <a:buClr>
                <a:schemeClr val="dk1"/>
              </a:buClr>
              <a:buSzPts val="4000"/>
              <a:buFont typeface="Noto Sans Symbols"/>
              <a:buNone/>
            </a:pPr>
            <a:r>
              <a:t/>
            </a:r>
            <a:endParaRPr sz="4000">
              <a:solidFill>
                <a:srgbClr val="3F3F3F"/>
              </a:solidFill>
              <a:latin typeface="Montserrat"/>
              <a:ea typeface="Montserrat"/>
              <a:cs typeface="Montserrat"/>
              <a:sym typeface="Montserrat"/>
            </a:endParaRPr>
          </a:p>
          <a:p>
            <a:pPr indent="-317500" lvl="0" marL="571500" rtl="0" algn="l">
              <a:spcBef>
                <a:spcPts val="1200"/>
              </a:spcBef>
              <a:spcAft>
                <a:spcPts val="0"/>
              </a:spcAft>
              <a:buClr>
                <a:schemeClr val="dk1"/>
              </a:buClr>
              <a:buSzPts val="4000"/>
              <a:buFont typeface="Noto Sans Symbols"/>
              <a:buNone/>
            </a:pPr>
            <a:r>
              <a:t/>
            </a:r>
            <a:endParaRPr sz="4000">
              <a:solidFill>
                <a:srgbClr val="3F3F3F"/>
              </a:solidFill>
              <a:latin typeface="Montserrat"/>
              <a:ea typeface="Montserrat"/>
              <a:cs typeface="Montserrat"/>
              <a:sym typeface="Montserrat"/>
            </a:endParaRPr>
          </a:p>
          <a:p>
            <a:pPr indent="-171450" lvl="0" marL="285750" rtl="0" algn="l">
              <a:spcBef>
                <a:spcPts val="1140"/>
              </a:spcBef>
              <a:spcAft>
                <a:spcPts val="0"/>
              </a:spcAft>
              <a:buClr>
                <a:schemeClr val="dk1"/>
              </a:buClr>
              <a:buSzPts val="1800"/>
              <a:buFont typeface="Arial"/>
              <a:buNone/>
            </a:pPr>
            <a:r>
              <a:t/>
            </a:r>
            <a:endParaRPr sz="1800"/>
          </a:p>
        </p:txBody>
      </p:sp>
      <p:sp>
        <p:nvSpPr>
          <p:cNvPr id="1007" name="Google Shape;1007;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43: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000">
                <a:latin typeface="Roboto"/>
                <a:ea typeface="Roboto"/>
                <a:cs typeface="Roboto"/>
                <a:sym typeface="Roboto"/>
              </a:rPr>
              <a:t>Rachel </a:t>
            </a:r>
            <a:endParaRPr/>
          </a:p>
          <a:p>
            <a:pPr indent="0" lvl="0" marL="0" rtl="0" algn="l">
              <a:spcBef>
                <a:spcPts val="600"/>
              </a:spcBef>
              <a:spcAft>
                <a:spcPts val="0"/>
              </a:spcAft>
              <a:buNone/>
            </a:pPr>
            <a:r>
              <a:t/>
            </a:r>
            <a:endParaRPr sz="2000">
              <a:latin typeface="Roboto"/>
              <a:ea typeface="Roboto"/>
              <a:cs typeface="Roboto"/>
              <a:sym typeface="Roboto"/>
            </a:endParaRPr>
          </a:p>
          <a:p>
            <a:pPr indent="0" lvl="0" marL="0" rtl="0" algn="l">
              <a:spcBef>
                <a:spcPts val="600"/>
              </a:spcBef>
              <a:spcAft>
                <a:spcPts val="0"/>
              </a:spcAft>
              <a:buNone/>
            </a:pPr>
            <a:r>
              <a:rPr lang="en-US" sz="2000">
                <a:latin typeface="Roboto"/>
                <a:ea typeface="Roboto"/>
                <a:cs typeface="Roboto"/>
                <a:sym typeface="Roboto"/>
              </a:rPr>
              <a:t>Active methods may be necessary if the elve of trust is not high.</a:t>
            </a:r>
            <a:endParaRPr sz="2000">
              <a:latin typeface="Roboto"/>
              <a:ea typeface="Roboto"/>
              <a:cs typeface="Roboto"/>
              <a:sym typeface="Roboto"/>
            </a:endParaRPr>
          </a:p>
        </p:txBody>
      </p:sp>
      <p:sp>
        <p:nvSpPr>
          <p:cNvPr id="1020" name="Google Shape;1020;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44: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6" name="Google Shape;1026;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t>VIV</a:t>
            </a:r>
            <a:endParaRPr/>
          </a:p>
          <a:p>
            <a:pPr indent="0" lvl="0" marL="0" rtl="0" algn="l">
              <a:spcBef>
                <a:spcPts val="540"/>
              </a:spcBef>
              <a:spcAft>
                <a:spcPts val="0"/>
              </a:spcAft>
              <a:buNone/>
            </a:pPr>
            <a:r>
              <a:t/>
            </a:r>
            <a:endParaRPr b="0" i="0" sz="1800">
              <a:solidFill>
                <a:srgbClr val="000000"/>
              </a:solidFill>
              <a:latin typeface="Calibri"/>
              <a:ea typeface="Calibri"/>
              <a:cs typeface="Calibri"/>
              <a:sym typeface="Calibri"/>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Ask participants to fill the poll in 2 minutes</a:t>
            </a:r>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Then read loud the results indicating and highlighting if there are a lot of differences or harmonized answers, etc</a:t>
            </a:r>
            <a:endParaRPr b="0" i="0" sz="1800">
              <a:solidFill>
                <a:srgbClr val="000000"/>
              </a:solidFill>
              <a:latin typeface="Calibri"/>
              <a:ea typeface="Calibri"/>
              <a:cs typeface="Calibri"/>
              <a:sym typeface="Calibri"/>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The poll contains questions that volunteers may be asking themselves to community.</a:t>
            </a:r>
            <a:endParaRPr/>
          </a:p>
          <a:p>
            <a:pPr indent="0" lvl="0" marL="0" rtl="0" algn="l">
              <a:spcBef>
                <a:spcPts val="540"/>
              </a:spcBef>
              <a:spcAft>
                <a:spcPts val="0"/>
              </a:spcAft>
              <a:buNone/>
            </a:pPr>
            <a:r>
              <a:t/>
            </a:r>
            <a:endParaRPr b="0" i="0" sz="1800">
              <a:solidFill>
                <a:srgbClr val="000000"/>
              </a:solidFill>
              <a:latin typeface="Calibri"/>
              <a:ea typeface="Calibri"/>
              <a:cs typeface="Calibri"/>
              <a:sym typeface="Calibri"/>
            </a:endParaRPr>
          </a:p>
          <a:p>
            <a:pPr indent="0" lvl="0" marL="0" rtl="0" algn="l">
              <a:spcBef>
                <a:spcPts val="540"/>
              </a:spcBef>
              <a:spcAft>
                <a:spcPts val="0"/>
              </a:spcAft>
              <a:buNone/>
            </a:pPr>
            <a:r>
              <a:rPr b="1" i="0" lang="en-US" sz="1800">
                <a:solidFill>
                  <a:srgbClr val="000000"/>
                </a:solidFill>
                <a:latin typeface="Times New Roman"/>
                <a:ea typeface="Times New Roman"/>
                <a:cs typeface="Times New Roman"/>
                <a:sym typeface="Times New Roman"/>
              </a:rPr>
              <a:t> POLL has 5 questions:</a:t>
            </a:r>
            <a:endParaRPr/>
          </a:p>
          <a:p>
            <a:pPr indent="0" lvl="0" marL="0" rtl="0" algn="l">
              <a:spcBef>
                <a:spcPts val="600"/>
              </a:spcBef>
              <a:spcAft>
                <a:spcPts val="0"/>
              </a:spcAft>
              <a:buNone/>
            </a:pPr>
            <a:r>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If a COVID-19 vaccine were recommended to you, would you get it?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[1] Yes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[2] No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[3] Unsure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Times New Roman"/>
                <a:ea typeface="Times New Roman"/>
                <a:cs typeface="Times New Roman"/>
                <a:sym typeface="Times New Roman"/>
              </a:rPr>
              <a:t>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How much would you trust the new Covid-19 vaccine if it were available for you now?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[1] Not at all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[2] A little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[3] Moderately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[4] Very much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How safe do you think a COVID-19 vaccine will be for you? Would you say…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[1] Not at all safe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[2] A little safe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[3] Moderately safe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[4] Very safe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Times New Roman"/>
                <a:ea typeface="Times New Roman"/>
                <a:cs typeface="Times New Roman"/>
                <a:sym typeface="Times New Roman"/>
              </a:rPr>
              <a:t>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Times New Roman"/>
                <a:ea typeface="Times New Roman"/>
                <a:cs typeface="Times New Roman"/>
                <a:sym typeface="Times New Roman"/>
              </a:rPr>
              <a:t>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How comfortable are you having conversations with community members about vaccinations related to COVID-19?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[1] Very comfortable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[2] Somewhat comfortable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[3] Not comfortable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In your opinion, do you think communities you work/live in would get a Covid-19 vaccine, if it is recommended to them?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[1] Yes – the majority would get vaccinated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[2] Yes – many would get vaccinated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[3] Only a few people would get vaccinated </a:t>
            </a:r>
            <a:endParaRPr b="0" i="0" sz="2000">
              <a:solidFill>
                <a:srgbClr val="000000"/>
              </a:solidFill>
              <a:latin typeface="Quattrocento Sans"/>
              <a:ea typeface="Quattrocento Sans"/>
              <a:cs typeface="Quattrocento Sans"/>
              <a:sym typeface="Quattrocento Sans"/>
            </a:endParaRPr>
          </a:p>
          <a:p>
            <a:pPr indent="0" lvl="0" marL="0" rtl="0" algn="l">
              <a:spcBef>
                <a:spcPts val="540"/>
              </a:spcBef>
              <a:spcAft>
                <a:spcPts val="0"/>
              </a:spcAft>
              <a:buNone/>
            </a:pPr>
            <a:r>
              <a:rPr b="0" i="0" lang="en-US" sz="1800">
                <a:solidFill>
                  <a:srgbClr val="000000"/>
                </a:solidFill>
                <a:latin typeface="Calibri"/>
                <a:ea typeface="Calibri"/>
                <a:cs typeface="Calibri"/>
                <a:sym typeface="Calibri"/>
              </a:rPr>
              <a:t>[4] No – the majority would not get vaccinated </a:t>
            </a:r>
            <a:endParaRPr b="0" i="0" sz="2000">
              <a:solidFill>
                <a:srgbClr val="000000"/>
              </a:solidFill>
              <a:latin typeface="Quattrocento Sans"/>
              <a:ea typeface="Quattrocento Sans"/>
              <a:cs typeface="Quattrocento Sans"/>
              <a:sym typeface="Quattrocento Sans"/>
            </a:endParaRPr>
          </a:p>
          <a:p>
            <a:pPr indent="0" lvl="0" marL="0" marR="0" rtl="0" algn="l">
              <a:lnSpc>
                <a:spcPct val="100000"/>
              </a:lnSpc>
              <a:spcBef>
                <a:spcPts val="600"/>
              </a:spcBef>
              <a:spcAft>
                <a:spcPts val="0"/>
              </a:spcAft>
              <a:buClr>
                <a:schemeClr val="dk1"/>
              </a:buClr>
              <a:buSzPts val="2000"/>
              <a:buFont typeface="Calibri"/>
              <a:buNone/>
            </a:pPr>
            <a:r>
              <a:t/>
            </a:r>
            <a:endParaRPr sz="2000">
              <a:latin typeface="Roboto"/>
              <a:ea typeface="Roboto"/>
              <a:cs typeface="Roboto"/>
              <a:sym typeface="Roboto"/>
            </a:endParaRPr>
          </a:p>
        </p:txBody>
      </p:sp>
      <p:sp>
        <p:nvSpPr>
          <p:cNvPr id="1027" name="Google Shape;1027;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45: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3" name="Google Shape;1033;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Rachel </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Data transformed to information</a:t>
            </a:r>
            <a:endParaRPr b="1" sz="2400">
              <a:latin typeface="Open Sans"/>
              <a:ea typeface="Open Sans"/>
              <a:cs typeface="Open Sans"/>
              <a:sym typeface="Open Sans"/>
            </a:endParaRPr>
          </a:p>
          <a:p>
            <a:pPr indent="0" lvl="0" marL="0" rtl="0" algn="l">
              <a:spcBef>
                <a:spcPts val="542"/>
              </a:spcBef>
              <a:spcAft>
                <a:spcPts val="0"/>
              </a:spcAft>
              <a:buNone/>
            </a:pPr>
            <a:r>
              <a:t/>
            </a:r>
            <a:endParaRPr/>
          </a:p>
        </p:txBody>
      </p:sp>
      <p:sp>
        <p:nvSpPr>
          <p:cNvPr id="1034" name="Google Shape;1034;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46: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2" name="Google Shape;1042;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Levels of analysis</a:t>
            </a:r>
            <a:endParaRPr sz="2000">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2000"/>
              <a:buFont typeface="Calibri"/>
              <a:buNone/>
            </a:pPr>
            <a:r>
              <a:t/>
            </a:r>
            <a:endParaRPr sz="2000">
              <a:solidFill>
                <a:srgbClr val="000000"/>
              </a:solidFill>
              <a:latin typeface="Open Sans"/>
              <a:ea typeface="Open Sans"/>
              <a:cs typeface="Open Sans"/>
              <a:sym typeface="Open Sans"/>
            </a:endParaRPr>
          </a:p>
          <a:p>
            <a:pPr indent="0" lvl="0" marL="0" rtl="0" algn="l">
              <a:spcBef>
                <a:spcPts val="542"/>
              </a:spcBef>
              <a:spcAft>
                <a:spcPts val="0"/>
              </a:spcAft>
              <a:buNone/>
            </a:pPr>
            <a:r>
              <a:t/>
            </a:r>
            <a:endParaRPr/>
          </a:p>
        </p:txBody>
      </p:sp>
      <p:sp>
        <p:nvSpPr>
          <p:cNvPr id="1043" name="Google Shape;1043;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47: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6" name="Google Shape;1066;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Rachel </a:t>
            </a:r>
            <a:endParaRPr/>
          </a:p>
          <a:p>
            <a:pPr indent="0" lvl="0" marL="0" marR="0" rtl="0" algn="l">
              <a:lnSpc>
                <a:spcPct val="100000"/>
              </a:lnSpc>
              <a:spcBef>
                <a:spcPts val="600"/>
              </a:spcBef>
              <a:spcAft>
                <a:spcPts val="0"/>
              </a:spcAft>
              <a:buClr>
                <a:schemeClr val="dk1"/>
              </a:buClr>
              <a:buSzPts val="1800"/>
              <a:buFont typeface="Calibri"/>
              <a:buNone/>
            </a:pPr>
            <a:r>
              <a:rPr lang="en-US"/>
              <a:t>1. </a:t>
            </a:r>
            <a:r>
              <a:rPr b="1" lang="en-US" sz="2000">
                <a:solidFill>
                  <a:srgbClr val="000000"/>
                </a:solidFill>
                <a:latin typeface="Open Sans"/>
                <a:ea typeface="Open Sans"/>
                <a:cs typeface="Open Sans"/>
                <a:sym typeface="Open Sans"/>
              </a:rPr>
              <a:t>Examples: </a:t>
            </a:r>
            <a:r>
              <a:rPr lang="en-US" sz="2000">
                <a:solidFill>
                  <a:srgbClr val="000000"/>
                </a:solidFill>
                <a:latin typeface="Open Sans"/>
                <a:ea typeface="Open Sans"/>
                <a:cs typeface="Open Sans"/>
                <a:sym typeface="Open Sans"/>
              </a:rPr>
              <a:t>Austrian Red Cross, Americas Region</a:t>
            </a:r>
            <a:endParaRPr/>
          </a:p>
          <a:p>
            <a:pPr indent="0" lvl="0" marL="0" rtl="0" algn="l">
              <a:spcBef>
                <a:spcPts val="542"/>
              </a:spcBef>
              <a:spcAft>
                <a:spcPts val="0"/>
              </a:spcAft>
              <a:buNone/>
            </a:pPr>
            <a:r>
              <a:t/>
            </a:r>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In conjunction with FGDs.</a:t>
            </a:r>
            <a:endParaRPr/>
          </a:p>
          <a:p>
            <a:pPr indent="0" lvl="0" marL="0" marR="0" rtl="0" algn="l">
              <a:lnSpc>
                <a:spcPct val="100000"/>
              </a:lnSpc>
              <a:spcBef>
                <a:spcPts val="600"/>
              </a:spcBef>
              <a:spcAft>
                <a:spcPts val="0"/>
              </a:spcAft>
              <a:buClr>
                <a:schemeClr val="dk1"/>
              </a:buClr>
              <a:buSzPts val="1800"/>
              <a:buFont typeface="Calibri"/>
              <a:buNone/>
            </a:pPr>
            <a:r>
              <a:rPr lang="en-US"/>
              <a:t>2. </a:t>
            </a:r>
            <a:r>
              <a:rPr b="1" lang="en-US" sz="2000">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Democratic Republic of the Congo, Cameroon, Sierra Leone</a:t>
            </a:r>
            <a:endParaRPr/>
          </a:p>
          <a:p>
            <a:pPr indent="0" lvl="0" marL="0" rtl="0" algn="l">
              <a:spcBef>
                <a:spcPts val="542"/>
              </a:spcBef>
              <a:spcAft>
                <a:spcPts val="0"/>
              </a:spcAft>
              <a:buNone/>
            </a:pPr>
            <a:r>
              <a:t/>
            </a:r>
            <a:endParaRPr/>
          </a:p>
          <a:p>
            <a:pPr indent="0" lvl="0" marL="0" marR="0" rtl="0" algn="l">
              <a:lnSpc>
                <a:spcPct val="100000"/>
              </a:lnSpc>
              <a:spcBef>
                <a:spcPts val="600"/>
              </a:spcBef>
              <a:spcAft>
                <a:spcPts val="0"/>
              </a:spcAft>
              <a:buClr>
                <a:schemeClr val="dk1"/>
              </a:buClr>
              <a:buSzPts val="1800"/>
              <a:buFont typeface="Calibri"/>
              <a:buNone/>
            </a:pPr>
            <a:r>
              <a:rPr lang="en-US"/>
              <a:t>3. </a:t>
            </a:r>
            <a:r>
              <a:rPr b="1" lang="en-US" sz="2000">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Nepal, Peru, Venezuela</a:t>
            </a:r>
            <a:endParaRPr/>
          </a:p>
          <a:p>
            <a:pPr indent="0" lvl="0" marL="0" marR="0" rtl="0" algn="l">
              <a:lnSpc>
                <a:spcPct val="100000"/>
              </a:lnSpc>
              <a:spcBef>
                <a:spcPts val="600"/>
              </a:spcBef>
              <a:spcAft>
                <a:spcPts val="0"/>
              </a:spcAft>
              <a:buClr>
                <a:schemeClr val="dk1"/>
              </a:buClr>
              <a:buSzPts val="2000"/>
              <a:buFont typeface="Calibri"/>
              <a:buNone/>
            </a:pPr>
            <a:r>
              <a:t/>
            </a:r>
            <a:endParaRPr sz="2000">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2000"/>
              <a:buFont typeface="Calibri"/>
              <a:buNone/>
            </a:pPr>
            <a:r>
              <a:t/>
            </a:r>
            <a:endParaRPr sz="2000">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These are just examples – the point is to choose with purpose and intention the data you collect – know why you’re collecting it before you start.</a:t>
            </a:r>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What will it be used for, how long will it take to analyze, do you have a decision or plan or monitoring goal? If not, take a step back.</a:t>
            </a:r>
            <a:endParaRPr/>
          </a:p>
          <a:p>
            <a:pPr indent="0" lvl="0" marL="0" marR="0" rtl="0" algn="l">
              <a:lnSpc>
                <a:spcPct val="100000"/>
              </a:lnSpc>
              <a:spcBef>
                <a:spcPts val="600"/>
              </a:spcBef>
              <a:spcAft>
                <a:spcPts val="0"/>
              </a:spcAft>
              <a:buClr>
                <a:schemeClr val="dk1"/>
              </a:buClr>
              <a:buSzPts val="2000"/>
              <a:buFont typeface="Calibri"/>
              <a:buNone/>
            </a:pPr>
            <a:r>
              <a:t/>
            </a:r>
            <a:endParaRPr sz="2000">
              <a:solidFill>
                <a:srgbClr val="000000"/>
              </a:solidFill>
              <a:latin typeface="Open Sans"/>
              <a:ea typeface="Open Sans"/>
              <a:cs typeface="Open Sans"/>
              <a:sym typeface="Open Sans"/>
            </a:endParaRPr>
          </a:p>
          <a:p>
            <a:pPr indent="0" lvl="0" marL="0" rtl="0" algn="l">
              <a:spcBef>
                <a:spcPts val="542"/>
              </a:spcBef>
              <a:spcAft>
                <a:spcPts val="0"/>
              </a:spcAft>
              <a:buNone/>
            </a:pPr>
            <a:r>
              <a:t/>
            </a:r>
            <a:endParaRPr/>
          </a:p>
        </p:txBody>
      </p:sp>
      <p:sp>
        <p:nvSpPr>
          <p:cNvPr id="1067" name="Google Shape;1067;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48: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Rachel </a:t>
            </a:r>
            <a:endParaRPr/>
          </a:p>
          <a:p>
            <a:pPr indent="0" lvl="0" marL="0" marR="0" rtl="0" algn="l">
              <a:lnSpc>
                <a:spcPct val="100000"/>
              </a:lnSpc>
              <a:spcBef>
                <a:spcPts val="600"/>
              </a:spcBef>
              <a:spcAft>
                <a:spcPts val="0"/>
              </a:spcAft>
              <a:buClr>
                <a:schemeClr val="dk1"/>
              </a:buClr>
              <a:buSzPts val="1800"/>
              <a:buFont typeface="Calibri"/>
              <a:buNone/>
            </a:pPr>
            <a:r>
              <a:rPr lang="en-US"/>
              <a:t>1. </a:t>
            </a:r>
            <a:r>
              <a:rPr b="1" lang="en-US" sz="2000">
                <a:solidFill>
                  <a:srgbClr val="000000"/>
                </a:solidFill>
                <a:latin typeface="Open Sans"/>
                <a:ea typeface="Open Sans"/>
                <a:cs typeface="Open Sans"/>
                <a:sym typeface="Open Sans"/>
              </a:rPr>
              <a:t>Examples: </a:t>
            </a:r>
            <a:r>
              <a:rPr lang="en-US" sz="2000">
                <a:solidFill>
                  <a:srgbClr val="000000"/>
                </a:solidFill>
                <a:latin typeface="Open Sans"/>
                <a:ea typeface="Open Sans"/>
                <a:cs typeface="Open Sans"/>
                <a:sym typeface="Open Sans"/>
              </a:rPr>
              <a:t>Austrian Red Cross, Americas Region</a:t>
            </a:r>
            <a:endParaRPr/>
          </a:p>
          <a:p>
            <a:pPr indent="0" lvl="0" marL="0" rtl="0" algn="l">
              <a:spcBef>
                <a:spcPts val="542"/>
              </a:spcBef>
              <a:spcAft>
                <a:spcPts val="0"/>
              </a:spcAft>
              <a:buNone/>
            </a:pPr>
            <a:r>
              <a:t/>
            </a:r>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In conjunction with FGDs.</a:t>
            </a:r>
            <a:endParaRPr/>
          </a:p>
          <a:p>
            <a:pPr indent="0" lvl="0" marL="0" marR="0" rtl="0" algn="l">
              <a:lnSpc>
                <a:spcPct val="100000"/>
              </a:lnSpc>
              <a:spcBef>
                <a:spcPts val="600"/>
              </a:spcBef>
              <a:spcAft>
                <a:spcPts val="0"/>
              </a:spcAft>
              <a:buClr>
                <a:schemeClr val="dk1"/>
              </a:buClr>
              <a:buSzPts val="1800"/>
              <a:buFont typeface="Calibri"/>
              <a:buNone/>
            </a:pPr>
            <a:r>
              <a:rPr lang="en-US"/>
              <a:t>2. </a:t>
            </a:r>
            <a:r>
              <a:rPr b="1" lang="en-US" sz="2000">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Democratic Republic of the Congo, Cameroon, Sierra Leone</a:t>
            </a:r>
            <a:endParaRPr/>
          </a:p>
          <a:p>
            <a:pPr indent="0" lvl="0" marL="0" rtl="0" algn="l">
              <a:spcBef>
                <a:spcPts val="542"/>
              </a:spcBef>
              <a:spcAft>
                <a:spcPts val="0"/>
              </a:spcAft>
              <a:buNone/>
            </a:pPr>
            <a:r>
              <a:t/>
            </a:r>
            <a:endParaRPr/>
          </a:p>
          <a:p>
            <a:pPr indent="0" lvl="0" marL="0" marR="0" rtl="0" algn="l">
              <a:lnSpc>
                <a:spcPct val="100000"/>
              </a:lnSpc>
              <a:spcBef>
                <a:spcPts val="600"/>
              </a:spcBef>
              <a:spcAft>
                <a:spcPts val="0"/>
              </a:spcAft>
              <a:buClr>
                <a:schemeClr val="dk1"/>
              </a:buClr>
              <a:buSzPts val="1800"/>
              <a:buFont typeface="Calibri"/>
              <a:buNone/>
            </a:pPr>
            <a:r>
              <a:rPr lang="en-US"/>
              <a:t>3. </a:t>
            </a:r>
            <a:r>
              <a:rPr b="1" lang="en-US" sz="2000">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Nepal, Peru, Venezuela</a:t>
            </a:r>
            <a:endParaRPr/>
          </a:p>
          <a:p>
            <a:pPr indent="0" lvl="0" marL="0" marR="0" rtl="0" algn="l">
              <a:lnSpc>
                <a:spcPct val="100000"/>
              </a:lnSpc>
              <a:spcBef>
                <a:spcPts val="600"/>
              </a:spcBef>
              <a:spcAft>
                <a:spcPts val="0"/>
              </a:spcAft>
              <a:buClr>
                <a:schemeClr val="dk1"/>
              </a:buClr>
              <a:buSzPts val="2000"/>
              <a:buFont typeface="Calibri"/>
              <a:buNone/>
            </a:pPr>
            <a:r>
              <a:t/>
            </a:r>
            <a:endParaRPr sz="2000">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2000"/>
              <a:buFont typeface="Calibri"/>
              <a:buNone/>
            </a:pPr>
            <a:r>
              <a:t/>
            </a:r>
            <a:endParaRPr sz="2000">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These are just examples – the point is to choose with purpose and intention the data you collect – know why you’re collecting it before you start.</a:t>
            </a:r>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What will it be used for, how long will it take to analyze, do you have a decision or plan or monitoring goal? If not, take a step back.</a:t>
            </a:r>
            <a:endParaRPr/>
          </a:p>
          <a:p>
            <a:pPr indent="0" lvl="0" marL="0" marR="0" rtl="0" algn="l">
              <a:lnSpc>
                <a:spcPct val="100000"/>
              </a:lnSpc>
              <a:spcBef>
                <a:spcPts val="600"/>
              </a:spcBef>
              <a:spcAft>
                <a:spcPts val="0"/>
              </a:spcAft>
              <a:buClr>
                <a:schemeClr val="dk1"/>
              </a:buClr>
              <a:buSzPts val="2000"/>
              <a:buFont typeface="Calibri"/>
              <a:buNone/>
            </a:pPr>
            <a:r>
              <a:t/>
            </a:r>
            <a:endParaRPr sz="2000">
              <a:solidFill>
                <a:srgbClr val="000000"/>
              </a:solidFill>
              <a:latin typeface="Open Sans"/>
              <a:ea typeface="Open Sans"/>
              <a:cs typeface="Open Sans"/>
              <a:sym typeface="Open Sans"/>
            </a:endParaRPr>
          </a:p>
          <a:p>
            <a:pPr indent="0" lvl="0" marL="0" rtl="0" algn="l">
              <a:spcBef>
                <a:spcPts val="542"/>
              </a:spcBef>
              <a:spcAft>
                <a:spcPts val="0"/>
              </a:spcAft>
              <a:buNone/>
            </a:pPr>
            <a:r>
              <a:t/>
            </a:r>
            <a:endParaRPr/>
          </a:p>
        </p:txBody>
      </p:sp>
      <p:sp>
        <p:nvSpPr>
          <p:cNvPr id="1083" name="Google Shape;1083;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p49: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5" name="Google Shape;1105;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Rachel </a:t>
            </a:r>
            <a:endParaRPr/>
          </a:p>
          <a:p>
            <a:pPr indent="0" lvl="0" marL="0" marR="0" rtl="0" algn="l">
              <a:lnSpc>
                <a:spcPct val="100000"/>
              </a:lnSpc>
              <a:spcBef>
                <a:spcPts val="600"/>
              </a:spcBef>
              <a:spcAft>
                <a:spcPts val="0"/>
              </a:spcAft>
              <a:buClr>
                <a:schemeClr val="dk1"/>
              </a:buClr>
              <a:buSzPts val="1800"/>
              <a:buFont typeface="Calibri"/>
              <a:buNone/>
            </a:pPr>
            <a:r>
              <a:rPr lang="en-US"/>
              <a:t>1. </a:t>
            </a:r>
            <a:r>
              <a:rPr b="1" lang="en-US" sz="2000">
                <a:solidFill>
                  <a:srgbClr val="000000"/>
                </a:solidFill>
                <a:latin typeface="Open Sans"/>
                <a:ea typeface="Open Sans"/>
                <a:cs typeface="Open Sans"/>
                <a:sym typeface="Open Sans"/>
              </a:rPr>
              <a:t>Examples: </a:t>
            </a:r>
            <a:r>
              <a:rPr lang="en-US" sz="2000">
                <a:solidFill>
                  <a:srgbClr val="000000"/>
                </a:solidFill>
                <a:latin typeface="Open Sans"/>
                <a:ea typeface="Open Sans"/>
                <a:cs typeface="Open Sans"/>
                <a:sym typeface="Open Sans"/>
              </a:rPr>
              <a:t>Austrian Red Cross, Americas Region</a:t>
            </a:r>
            <a:endParaRPr/>
          </a:p>
          <a:p>
            <a:pPr indent="0" lvl="0" marL="0" rtl="0" algn="l">
              <a:spcBef>
                <a:spcPts val="542"/>
              </a:spcBef>
              <a:spcAft>
                <a:spcPts val="0"/>
              </a:spcAft>
              <a:buNone/>
            </a:pPr>
            <a:r>
              <a:t/>
            </a:r>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In conjunction with FGDs.</a:t>
            </a:r>
            <a:endParaRPr/>
          </a:p>
          <a:p>
            <a:pPr indent="0" lvl="0" marL="0" marR="0" rtl="0" algn="l">
              <a:lnSpc>
                <a:spcPct val="100000"/>
              </a:lnSpc>
              <a:spcBef>
                <a:spcPts val="600"/>
              </a:spcBef>
              <a:spcAft>
                <a:spcPts val="0"/>
              </a:spcAft>
              <a:buClr>
                <a:schemeClr val="dk1"/>
              </a:buClr>
              <a:buSzPts val="1800"/>
              <a:buFont typeface="Calibri"/>
              <a:buNone/>
            </a:pPr>
            <a:r>
              <a:rPr lang="en-US"/>
              <a:t>2. </a:t>
            </a:r>
            <a:r>
              <a:rPr b="1" lang="en-US" sz="2000">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Democratic Republic of the Congo, Cameroon, Sierra Leone</a:t>
            </a:r>
            <a:endParaRPr/>
          </a:p>
          <a:p>
            <a:pPr indent="0" lvl="0" marL="0" rtl="0" algn="l">
              <a:spcBef>
                <a:spcPts val="542"/>
              </a:spcBef>
              <a:spcAft>
                <a:spcPts val="0"/>
              </a:spcAft>
              <a:buNone/>
            </a:pPr>
            <a:r>
              <a:t/>
            </a:r>
            <a:endParaRPr/>
          </a:p>
          <a:p>
            <a:pPr indent="0" lvl="0" marL="0" marR="0" rtl="0" algn="l">
              <a:lnSpc>
                <a:spcPct val="100000"/>
              </a:lnSpc>
              <a:spcBef>
                <a:spcPts val="600"/>
              </a:spcBef>
              <a:spcAft>
                <a:spcPts val="0"/>
              </a:spcAft>
              <a:buClr>
                <a:schemeClr val="dk1"/>
              </a:buClr>
              <a:buSzPts val="1800"/>
              <a:buFont typeface="Calibri"/>
              <a:buNone/>
            </a:pPr>
            <a:r>
              <a:rPr lang="en-US"/>
              <a:t>3. </a:t>
            </a:r>
            <a:r>
              <a:rPr b="1" lang="en-US" sz="2000">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Nepal, Peru, Venezuela</a:t>
            </a:r>
            <a:endParaRPr/>
          </a:p>
          <a:p>
            <a:pPr indent="0" lvl="0" marL="0" marR="0" rtl="0" algn="l">
              <a:lnSpc>
                <a:spcPct val="100000"/>
              </a:lnSpc>
              <a:spcBef>
                <a:spcPts val="600"/>
              </a:spcBef>
              <a:spcAft>
                <a:spcPts val="0"/>
              </a:spcAft>
              <a:buClr>
                <a:schemeClr val="dk1"/>
              </a:buClr>
              <a:buSzPts val="2000"/>
              <a:buFont typeface="Calibri"/>
              <a:buNone/>
            </a:pPr>
            <a:r>
              <a:t/>
            </a:r>
            <a:endParaRPr sz="2000">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2000"/>
              <a:buFont typeface="Calibri"/>
              <a:buNone/>
            </a:pPr>
            <a:r>
              <a:t/>
            </a:r>
            <a:endParaRPr sz="2000">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These are just examples – the point is to choose with purpose and intention the data you collect – know why you’re collecting it before you start.</a:t>
            </a:r>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What will it be used for, how long will it take to analyze, do you have a decision or plan or monitoring goal? If not, take a step back.</a:t>
            </a:r>
            <a:endParaRPr/>
          </a:p>
          <a:p>
            <a:pPr indent="0" lvl="0" marL="0" marR="0" rtl="0" algn="l">
              <a:lnSpc>
                <a:spcPct val="100000"/>
              </a:lnSpc>
              <a:spcBef>
                <a:spcPts val="600"/>
              </a:spcBef>
              <a:spcAft>
                <a:spcPts val="0"/>
              </a:spcAft>
              <a:buClr>
                <a:schemeClr val="dk1"/>
              </a:buClr>
              <a:buSzPts val="2000"/>
              <a:buFont typeface="Calibri"/>
              <a:buNone/>
            </a:pPr>
            <a:r>
              <a:t/>
            </a:r>
            <a:endParaRPr sz="2000">
              <a:solidFill>
                <a:srgbClr val="000000"/>
              </a:solidFill>
              <a:latin typeface="Open Sans"/>
              <a:ea typeface="Open Sans"/>
              <a:cs typeface="Open Sans"/>
              <a:sym typeface="Open Sans"/>
            </a:endParaRPr>
          </a:p>
          <a:p>
            <a:pPr indent="0" lvl="0" marL="0" rtl="0" algn="l">
              <a:spcBef>
                <a:spcPts val="542"/>
              </a:spcBef>
              <a:spcAft>
                <a:spcPts val="0"/>
              </a:spcAft>
              <a:buNone/>
            </a:pPr>
            <a:r>
              <a:t/>
            </a:r>
            <a:endParaRPr/>
          </a:p>
        </p:txBody>
      </p:sp>
      <p:sp>
        <p:nvSpPr>
          <p:cNvPr id="1106" name="Google Shape;1106;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5: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800">
                <a:solidFill>
                  <a:srgbClr val="F5333F"/>
                </a:solidFill>
                <a:latin typeface="Open Sans"/>
                <a:ea typeface="Open Sans"/>
                <a:cs typeface="Open Sans"/>
                <a:sym typeface="Open Sans"/>
              </a:rPr>
              <a:t>SPEAKERS NOTES </a:t>
            </a:r>
            <a:r>
              <a:rPr b="0" lang="en-US" sz="2800">
                <a:solidFill>
                  <a:srgbClr val="F5333F"/>
                </a:solidFill>
                <a:latin typeface="Open Sans"/>
                <a:ea typeface="Open Sans"/>
                <a:cs typeface="Open Sans"/>
                <a:sym typeface="Open Sans"/>
              </a:rPr>
              <a:t>(This slide can be hidden if it is not needed and the audience already have a good understanding of community engagement and accountability)</a:t>
            </a:r>
            <a:endParaRPr/>
          </a:p>
          <a:p>
            <a:pPr indent="0" lvl="0" marL="0" rtl="0" algn="l">
              <a:spcBef>
                <a:spcPts val="2640"/>
              </a:spcBef>
              <a:spcAft>
                <a:spcPts val="0"/>
              </a:spcAft>
              <a:buNone/>
            </a:pPr>
            <a:r>
              <a:t/>
            </a:r>
            <a:endParaRPr b="1" sz="2800">
              <a:solidFill>
                <a:srgbClr val="F5333F"/>
              </a:solidFill>
              <a:latin typeface="Open Sans"/>
              <a:ea typeface="Open Sans"/>
              <a:cs typeface="Open Sans"/>
              <a:sym typeface="Open Sans"/>
            </a:endParaRPr>
          </a:p>
          <a:p>
            <a:pPr indent="0" lvl="0" marL="0" rtl="0" algn="l">
              <a:spcBef>
                <a:spcPts val="2640"/>
              </a:spcBef>
              <a:spcAft>
                <a:spcPts val="0"/>
              </a:spcAft>
              <a:buNone/>
            </a:pPr>
            <a:r>
              <a:rPr b="0" lang="en-US" sz="2800">
                <a:solidFill>
                  <a:srgbClr val="F5333F"/>
                </a:solidFill>
                <a:latin typeface="Open Sans"/>
                <a:ea typeface="Open Sans"/>
                <a:cs typeface="Open Sans"/>
                <a:sym typeface="Open Sans"/>
              </a:rPr>
              <a:t>What is community engagement and accountability within the Movement? Above is the definition given on the Movement-wide Commitments to Community Engagement and Accountability, ratified at the 2019 Council of Delegates.</a:t>
            </a:r>
            <a:endParaRPr/>
          </a:p>
          <a:p>
            <a:pPr indent="0" lvl="0" marL="0" rtl="0" algn="l">
              <a:spcBef>
                <a:spcPts val="2640"/>
              </a:spcBef>
              <a:spcAft>
                <a:spcPts val="0"/>
              </a:spcAft>
              <a:buNone/>
            </a:pPr>
            <a:r>
              <a:t/>
            </a:r>
            <a:endParaRPr b="1" sz="2800">
              <a:solidFill>
                <a:srgbClr val="F5333F"/>
              </a:solidFill>
              <a:latin typeface="Open Sans"/>
              <a:ea typeface="Open Sans"/>
              <a:cs typeface="Open Sans"/>
              <a:sym typeface="Open Sans"/>
            </a:endParaRPr>
          </a:p>
          <a:p>
            <a:pPr indent="0" lvl="0" marL="0" rtl="0" algn="l">
              <a:spcBef>
                <a:spcPts val="2640"/>
              </a:spcBef>
              <a:spcAft>
                <a:spcPts val="0"/>
              </a:spcAft>
              <a:buNone/>
            </a:pPr>
            <a:r>
              <a:rPr b="1" lang="en-US" sz="2800">
                <a:solidFill>
                  <a:srgbClr val="F5333F"/>
                </a:solidFill>
                <a:latin typeface="Open Sans"/>
                <a:ea typeface="Open Sans"/>
                <a:cs typeface="Open Sans"/>
                <a:sym typeface="Open Sans"/>
              </a:rPr>
              <a:t>Community engagement</a:t>
            </a:r>
            <a:endParaRPr/>
          </a:p>
          <a:p>
            <a:pPr indent="0" lvl="0" marL="0" rtl="0" algn="l">
              <a:spcBef>
                <a:spcPts val="2400"/>
              </a:spcBef>
              <a:spcAft>
                <a:spcPts val="0"/>
              </a:spcAft>
              <a:buNone/>
            </a:pPr>
            <a:r>
              <a:rPr lang="en-US" sz="2000"/>
              <a:t>Processes to systematically listen to people in order to understand their needs, vulnerabilities and capacities. This includes gathering, responding and acting on peoples’ feedback and providing equitable access and opportunities to actively participate in decisions that affect them. </a:t>
            </a:r>
            <a:endParaRPr/>
          </a:p>
          <a:p>
            <a:pPr indent="0" lvl="0" marL="0" rtl="0" algn="l">
              <a:spcBef>
                <a:spcPts val="600"/>
              </a:spcBef>
              <a:spcAft>
                <a:spcPts val="0"/>
              </a:spcAft>
              <a:buNone/>
            </a:pPr>
            <a:r>
              <a:t/>
            </a:r>
            <a:endParaRPr sz="2000"/>
          </a:p>
          <a:p>
            <a:pPr indent="0" lvl="0" marL="0" rtl="0" algn="l">
              <a:spcBef>
                <a:spcPts val="840"/>
              </a:spcBef>
              <a:spcAft>
                <a:spcPts val="0"/>
              </a:spcAft>
              <a:buNone/>
            </a:pPr>
            <a:r>
              <a:rPr b="1" lang="en-US" sz="2800">
                <a:solidFill>
                  <a:srgbClr val="F5333F"/>
                </a:solidFill>
                <a:latin typeface="Open Sans"/>
                <a:ea typeface="Open Sans"/>
                <a:cs typeface="Open Sans"/>
                <a:sym typeface="Open Sans"/>
              </a:rPr>
              <a:t>Accountability</a:t>
            </a:r>
            <a:endParaRPr/>
          </a:p>
          <a:p>
            <a:pPr indent="0" lvl="0" marL="0" rtl="0" algn="l">
              <a:spcBef>
                <a:spcPts val="2400"/>
              </a:spcBef>
              <a:spcAft>
                <a:spcPts val="0"/>
              </a:spcAft>
              <a:buNone/>
            </a:pPr>
            <a:r>
              <a:rPr lang="en-US" sz="2000"/>
              <a:t>Putting the interests of the people we serve at the centre of decision-making, thereby ensuring that humanitarian actions lead to the best possible outcomes and results for them, while protecting and preserving their rights and dignity and increasing their resilience to face situations of vulnerability and crisis.</a:t>
            </a:r>
            <a:endParaRPr/>
          </a:p>
          <a:p>
            <a:pPr indent="0" lvl="0" marL="0" marR="0" rtl="0" algn="l">
              <a:lnSpc>
                <a:spcPct val="100000"/>
              </a:lnSpc>
              <a:spcBef>
                <a:spcPts val="24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Ensuring that humanitarian actions </a:t>
            </a:r>
            <a:r>
              <a:rPr b="1" lang="en-US" sz="2000">
                <a:solidFill>
                  <a:srgbClr val="000000"/>
                </a:solidFill>
                <a:latin typeface="Open Sans"/>
                <a:ea typeface="Open Sans"/>
                <a:cs typeface="Open Sans"/>
                <a:sym typeface="Open Sans"/>
              </a:rPr>
              <a:t>lead to the best possible outcomes</a:t>
            </a:r>
            <a:r>
              <a:rPr lang="en-US" sz="2000">
                <a:solidFill>
                  <a:srgbClr val="000000"/>
                </a:solidFill>
                <a:latin typeface="Open Sans"/>
                <a:ea typeface="Open Sans"/>
                <a:cs typeface="Open Sans"/>
                <a:sym typeface="Open Sans"/>
              </a:rPr>
              <a:t>. </a:t>
            </a:r>
            <a:endParaRPr sz="2000">
              <a:solidFill>
                <a:srgbClr val="000000"/>
              </a:solidFill>
              <a:latin typeface="Open Sans"/>
              <a:ea typeface="Open Sans"/>
              <a:cs typeface="Open Sans"/>
              <a:sym typeface="Open Sans"/>
            </a:endParaRPr>
          </a:p>
          <a:p>
            <a:pPr indent="0" lvl="0" marL="0" rtl="0" algn="l">
              <a:spcBef>
                <a:spcPts val="2400"/>
              </a:spcBef>
              <a:spcAft>
                <a:spcPts val="0"/>
              </a:spcAft>
              <a:buNone/>
            </a:pPr>
            <a:r>
              <a:t/>
            </a:r>
            <a:endParaRPr sz="2000"/>
          </a:p>
          <a:p>
            <a:pPr indent="0" lvl="0" marL="0" rtl="0" algn="l">
              <a:spcBef>
                <a:spcPts val="2400"/>
              </a:spcBef>
              <a:spcAft>
                <a:spcPts val="0"/>
              </a:spcAft>
              <a:buNone/>
            </a:pPr>
            <a:r>
              <a:t/>
            </a:r>
            <a:endParaRPr sz="2000"/>
          </a:p>
          <a:p>
            <a:pPr indent="0" lvl="0" marL="0" rtl="0" algn="l">
              <a:spcBef>
                <a:spcPts val="542"/>
              </a:spcBef>
              <a:spcAft>
                <a:spcPts val="0"/>
              </a:spcAft>
              <a:buNone/>
            </a:pPr>
            <a:r>
              <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LONGER VERSION</a:t>
            </a:r>
            <a:endParaRPr/>
          </a:p>
          <a:p>
            <a:pPr indent="0" lvl="0" marL="0" rtl="0" algn="l">
              <a:spcBef>
                <a:spcPts val="360"/>
              </a:spcBef>
              <a:spcAft>
                <a:spcPts val="0"/>
              </a:spcAft>
              <a:buNone/>
            </a:pPr>
            <a:r>
              <a:rPr b="1" i="0" lang="en-US" sz="1200" u="none" strike="noStrike">
                <a:solidFill>
                  <a:srgbClr val="000000"/>
                </a:solidFill>
                <a:latin typeface="Arial"/>
                <a:ea typeface="Arial"/>
                <a:cs typeface="Arial"/>
                <a:sym typeface="Arial"/>
              </a:rPr>
              <a:t>Community engagement </a:t>
            </a:r>
            <a:r>
              <a:rPr b="0" i="0" lang="en-US" sz="1200" u="none" strike="noStrike">
                <a:solidFill>
                  <a:srgbClr val="000000"/>
                </a:solidFill>
                <a:latin typeface="Arial"/>
                <a:ea typeface="Arial"/>
                <a:cs typeface="Arial"/>
                <a:sym typeface="Arial"/>
              </a:rPr>
              <a:t>refers to ways of working collaboratively with people and communities to ensure that Red Cross and Red Crescent actions are effective, inclusive, sustainable and accountable, and that they contribute to supporting and enabling people and communities to lead and shape positive, sustainable changes in their own lives and on their own terms. This includes </a:t>
            </a:r>
            <a:r>
              <a:rPr b="1" i="0" lang="en-US" sz="1200" u="none" strike="noStrike">
                <a:solidFill>
                  <a:srgbClr val="000000"/>
                </a:solidFill>
                <a:latin typeface="Arial"/>
                <a:ea typeface="Arial"/>
                <a:cs typeface="Arial"/>
                <a:sym typeface="Arial"/>
              </a:rPr>
              <a:t>processes to systematically listen to, engage and communicate with people and communities </a:t>
            </a:r>
            <a:r>
              <a:rPr b="0" i="0" lang="en-US" sz="1200" u="none" strike="noStrike">
                <a:solidFill>
                  <a:srgbClr val="000000"/>
                </a:solidFill>
                <a:latin typeface="Arial"/>
                <a:ea typeface="Arial"/>
                <a:cs typeface="Arial"/>
                <a:sym typeface="Arial"/>
              </a:rPr>
              <a:t>in order to better understand their diverse needs, vulnerabilities and capacities; to gather, respond to and act on feedback and input about their priorities and preferences; and to provide safe and equitable access and opportunities to actively participate in decisions that affect them. </a:t>
            </a:r>
            <a:endParaRPr/>
          </a:p>
          <a:p>
            <a:pPr indent="0" lvl="0" marL="0" rtl="0" algn="l">
              <a:spcBef>
                <a:spcPts val="542"/>
              </a:spcBef>
              <a:spcAft>
                <a:spcPts val="0"/>
              </a:spcAft>
              <a:buNone/>
            </a:pPr>
            <a:r>
              <a:t/>
            </a:r>
            <a:endParaRPr/>
          </a:p>
        </p:txBody>
      </p:sp>
      <p:sp>
        <p:nvSpPr>
          <p:cNvPr id="690" name="Google Shape;69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50: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5" name="Google Shape;1135;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Rachel </a:t>
            </a:r>
            <a:endParaRPr/>
          </a:p>
          <a:p>
            <a:pPr indent="0" lvl="0" marL="0" marR="0" rtl="0" algn="l">
              <a:lnSpc>
                <a:spcPct val="100000"/>
              </a:lnSpc>
              <a:spcBef>
                <a:spcPts val="600"/>
              </a:spcBef>
              <a:spcAft>
                <a:spcPts val="0"/>
              </a:spcAft>
              <a:buClr>
                <a:schemeClr val="dk1"/>
              </a:buClr>
              <a:buSzPts val="1800"/>
              <a:buFont typeface="Calibri"/>
              <a:buNone/>
            </a:pPr>
            <a:r>
              <a:rPr lang="en-US"/>
              <a:t>1. </a:t>
            </a:r>
            <a:r>
              <a:rPr b="1" lang="en-US" sz="2000">
                <a:solidFill>
                  <a:srgbClr val="000000"/>
                </a:solidFill>
                <a:latin typeface="Open Sans"/>
                <a:ea typeface="Open Sans"/>
                <a:cs typeface="Open Sans"/>
                <a:sym typeface="Open Sans"/>
              </a:rPr>
              <a:t>Examples: </a:t>
            </a:r>
            <a:r>
              <a:rPr lang="en-US" sz="2000">
                <a:solidFill>
                  <a:srgbClr val="000000"/>
                </a:solidFill>
                <a:latin typeface="Open Sans"/>
                <a:ea typeface="Open Sans"/>
                <a:cs typeface="Open Sans"/>
                <a:sym typeface="Open Sans"/>
              </a:rPr>
              <a:t>Austrian Red Cross, Americas Region</a:t>
            </a:r>
            <a:endParaRPr/>
          </a:p>
          <a:p>
            <a:pPr indent="0" lvl="0" marL="0" rtl="0" algn="l">
              <a:spcBef>
                <a:spcPts val="542"/>
              </a:spcBef>
              <a:spcAft>
                <a:spcPts val="0"/>
              </a:spcAft>
              <a:buNone/>
            </a:pPr>
            <a:r>
              <a:t/>
            </a:r>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In conjunction with FGDs.</a:t>
            </a:r>
            <a:endParaRPr/>
          </a:p>
          <a:p>
            <a:pPr indent="0" lvl="0" marL="0" marR="0" rtl="0" algn="l">
              <a:lnSpc>
                <a:spcPct val="100000"/>
              </a:lnSpc>
              <a:spcBef>
                <a:spcPts val="600"/>
              </a:spcBef>
              <a:spcAft>
                <a:spcPts val="0"/>
              </a:spcAft>
              <a:buClr>
                <a:schemeClr val="dk1"/>
              </a:buClr>
              <a:buSzPts val="1800"/>
              <a:buFont typeface="Calibri"/>
              <a:buNone/>
            </a:pPr>
            <a:r>
              <a:rPr lang="en-US"/>
              <a:t>2. </a:t>
            </a:r>
            <a:r>
              <a:rPr b="1" lang="en-US" sz="2000">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Democratic Republic of the Congo, Cameroon, Sierra Leone</a:t>
            </a:r>
            <a:endParaRPr/>
          </a:p>
          <a:p>
            <a:pPr indent="0" lvl="0" marL="0" rtl="0" algn="l">
              <a:spcBef>
                <a:spcPts val="542"/>
              </a:spcBef>
              <a:spcAft>
                <a:spcPts val="0"/>
              </a:spcAft>
              <a:buNone/>
            </a:pPr>
            <a:r>
              <a:t/>
            </a:r>
            <a:endParaRPr/>
          </a:p>
          <a:p>
            <a:pPr indent="0" lvl="0" marL="0" marR="0" rtl="0" algn="l">
              <a:lnSpc>
                <a:spcPct val="100000"/>
              </a:lnSpc>
              <a:spcBef>
                <a:spcPts val="600"/>
              </a:spcBef>
              <a:spcAft>
                <a:spcPts val="0"/>
              </a:spcAft>
              <a:buClr>
                <a:schemeClr val="dk1"/>
              </a:buClr>
              <a:buSzPts val="1800"/>
              <a:buFont typeface="Calibri"/>
              <a:buNone/>
            </a:pPr>
            <a:r>
              <a:rPr lang="en-US"/>
              <a:t>3. </a:t>
            </a:r>
            <a:r>
              <a:rPr b="1" lang="en-US" sz="2000">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Nepal, Peru, Venezuela</a:t>
            </a:r>
            <a:endParaRPr/>
          </a:p>
          <a:p>
            <a:pPr indent="0" lvl="0" marL="0" marR="0" rtl="0" algn="l">
              <a:lnSpc>
                <a:spcPct val="100000"/>
              </a:lnSpc>
              <a:spcBef>
                <a:spcPts val="600"/>
              </a:spcBef>
              <a:spcAft>
                <a:spcPts val="0"/>
              </a:spcAft>
              <a:buClr>
                <a:schemeClr val="dk1"/>
              </a:buClr>
              <a:buSzPts val="2000"/>
              <a:buFont typeface="Calibri"/>
              <a:buNone/>
            </a:pPr>
            <a:r>
              <a:t/>
            </a:r>
            <a:endParaRPr sz="2000">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chemeClr val="dk1"/>
              </a:buClr>
              <a:buSzPts val="2000"/>
              <a:buFont typeface="Calibri"/>
              <a:buNone/>
            </a:pPr>
            <a:r>
              <a:t/>
            </a:r>
            <a:endParaRPr sz="2000">
              <a:solidFill>
                <a:srgbClr val="000000"/>
              </a:solidFill>
              <a:latin typeface="Open Sans"/>
              <a:ea typeface="Open Sans"/>
              <a:cs typeface="Open Sans"/>
              <a:sym typeface="Open Sans"/>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These are just examples – the point is to choose with purpose and intention the data you collect – know why you’re collecting it before you start.</a:t>
            </a:r>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What will it be used for, how long will it take to analyze, do you have a decision or plan or monitoring goal? If not, take a step back.</a:t>
            </a:r>
            <a:endParaRPr/>
          </a:p>
          <a:p>
            <a:pPr indent="0" lvl="0" marL="0" marR="0" rtl="0" algn="l">
              <a:lnSpc>
                <a:spcPct val="100000"/>
              </a:lnSpc>
              <a:spcBef>
                <a:spcPts val="600"/>
              </a:spcBef>
              <a:spcAft>
                <a:spcPts val="0"/>
              </a:spcAft>
              <a:buClr>
                <a:schemeClr val="dk1"/>
              </a:buClr>
              <a:buSzPts val="2000"/>
              <a:buFont typeface="Calibri"/>
              <a:buNone/>
            </a:pPr>
            <a:r>
              <a:t/>
            </a:r>
            <a:endParaRPr sz="2000">
              <a:solidFill>
                <a:srgbClr val="000000"/>
              </a:solidFill>
              <a:latin typeface="Open Sans"/>
              <a:ea typeface="Open Sans"/>
              <a:cs typeface="Open Sans"/>
              <a:sym typeface="Open Sans"/>
            </a:endParaRPr>
          </a:p>
          <a:p>
            <a:pPr indent="0" lvl="0" marL="0" rtl="0" algn="l">
              <a:spcBef>
                <a:spcPts val="542"/>
              </a:spcBef>
              <a:spcAft>
                <a:spcPts val="0"/>
              </a:spcAft>
              <a:buNone/>
            </a:pPr>
            <a:r>
              <a:t/>
            </a:r>
            <a:endParaRPr/>
          </a:p>
        </p:txBody>
      </p:sp>
      <p:sp>
        <p:nvSpPr>
          <p:cNvPr id="1136" name="Google Shape;1136;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51: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1" name="Google Shape;1171;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Rachel </a:t>
            </a:r>
            <a:endParaRPr/>
          </a:p>
        </p:txBody>
      </p:sp>
      <p:sp>
        <p:nvSpPr>
          <p:cNvPr id="1172" name="Google Shape;1172;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52: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9" name="Google Shape;1179;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Rachel </a:t>
            </a:r>
            <a:endParaRPr/>
          </a:p>
          <a:p>
            <a:pPr indent="0" lvl="0" marL="0" marR="0" rtl="0" algn="l">
              <a:lnSpc>
                <a:spcPct val="100000"/>
              </a:lnSpc>
              <a:spcBef>
                <a:spcPts val="600"/>
              </a:spcBef>
              <a:spcAft>
                <a:spcPts val="0"/>
              </a:spcAft>
              <a:buClr>
                <a:schemeClr val="dk1"/>
              </a:buClr>
              <a:buSzPts val="1800"/>
              <a:buFont typeface="Calibri"/>
              <a:buNone/>
            </a:pPr>
            <a:r>
              <a:rPr lang="en-US"/>
              <a:t>1. </a:t>
            </a:r>
            <a:r>
              <a:rPr b="1" lang="en-US" sz="2000">
                <a:solidFill>
                  <a:srgbClr val="000000"/>
                </a:solidFill>
                <a:latin typeface="Open Sans"/>
                <a:ea typeface="Open Sans"/>
                <a:cs typeface="Open Sans"/>
                <a:sym typeface="Open Sans"/>
              </a:rPr>
              <a:t>Examples: </a:t>
            </a:r>
            <a:r>
              <a:rPr lang="en-US" sz="2000">
                <a:solidFill>
                  <a:srgbClr val="000000"/>
                </a:solidFill>
                <a:latin typeface="Open Sans"/>
                <a:ea typeface="Open Sans"/>
                <a:cs typeface="Open Sans"/>
                <a:sym typeface="Open Sans"/>
              </a:rPr>
              <a:t>Austrian Red Cross, Americas Region</a:t>
            </a:r>
            <a:endParaRPr/>
          </a:p>
          <a:p>
            <a:pPr indent="0" lvl="0" marL="0" rtl="0" algn="l">
              <a:spcBef>
                <a:spcPts val="542"/>
              </a:spcBef>
              <a:spcAft>
                <a:spcPts val="0"/>
              </a:spcAft>
              <a:buNone/>
            </a:pPr>
            <a:r>
              <a:t/>
            </a:r>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In conjunction with FGDs.</a:t>
            </a:r>
            <a:endParaRPr/>
          </a:p>
          <a:p>
            <a:pPr indent="0" lvl="0" marL="0" marR="0" rtl="0" algn="l">
              <a:lnSpc>
                <a:spcPct val="100000"/>
              </a:lnSpc>
              <a:spcBef>
                <a:spcPts val="600"/>
              </a:spcBef>
              <a:spcAft>
                <a:spcPts val="0"/>
              </a:spcAft>
              <a:buClr>
                <a:schemeClr val="dk1"/>
              </a:buClr>
              <a:buSzPts val="1800"/>
              <a:buFont typeface="Calibri"/>
              <a:buNone/>
            </a:pPr>
            <a:r>
              <a:rPr lang="en-US"/>
              <a:t>2. </a:t>
            </a:r>
            <a:r>
              <a:rPr b="1" lang="en-US" sz="2000">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Democratic Republic of the Congo, Cameroon, Sierra Leone</a:t>
            </a:r>
            <a:endParaRPr/>
          </a:p>
          <a:p>
            <a:pPr indent="0" lvl="0" marL="0" rtl="0" algn="l">
              <a:spcBef>
                <a:spcPts val="542"/>
              </a:spcBef>
              <a:spcAft>
                <a:spcPts val="0"/>
              </a:spcAft>
              <a:buNone/>
            </a:pPr>
            <a:r>
              <a:t/>
            </a:r>
            <a:endParaRPr/>
          </a:p>
          <a:p>
            <a:pPr indent="0" lvl="0" marL="0" marR="0" rtl="0" algn="l">
              <a:lnSpc>
                <a:spcPct val="100000"/>
              </a:lnSpc>
              <a:spcBef>
                <a:spcPts val="600"/>
              </a:spcBef>
              <a:spcAft>
                <a:spcPts val="0"/>
              </a:spcAft>
              <a:buClr>
                <a:schemeClr val="dk1"/>
              </a:buClr>
              <a:buSzPts val="1800"/>
              <a:buFont typeface="Calibri"/>
              <a:buNone/>
            </a:pPr>
            <a:r>
              <a:rPr lang="en-US"/>
              <a:t>3. </a:t>
            </a:r>
            <a:r>
              <a:rPr b="1" lang="en-US" sz="2000">
                <a:solidFill>
                  <a:srgbClr val="000000"/>
                </a:solidFill>
                <a:latin typeface="Open Sans"/>
                <a:ea typeface="Open Sans"/>
                <a:cs typeface="Open Sans"/>
                <a:sym typeface="Open Sans"/>
              </a:rPr>
              <a:t>Examples:</a:t>
            </a:r>
            <a:r>
              <a:rPr lang="en-US" sz="2000">
                <a:solidFill>
                  <a:srgbClr val="000000"/>
                </a:solidFill>
                <a:latin typeface="Open Sans"/>
                <a:ea typeface="Open Sans"/>
                <a:cs typeface="Open Sans"/>
                <a:sym typeface="Open Sans"/>
              </a:rPr>
              <a:t> Nepal, Peru, Venezuela</a:t>
            </a:r>
            <a:endParaRPr/>
          </a:p>
          <a:p>
            <a:pPr indent="0" lvl="0" marL="0" rtl="0" algn="l">
              <a:spcBef>
                <a:spcPts val="542"/>
              </a:spcBef>
              <a:spcAft>
                <a:spcPts val="0"/>
              </a:spcAft>
              <a:buNone/>
            </a:pPr>
            <a:r>
              <a:t/>
            </a:r>
            <a:endParaRPr/>
          </a:p>
        </p:txBody>
      </p:sp>
      <p:sp>
        <p:nvSpPr>
          <p:cNvPr id="1180" name="Google Shape;1180;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p53: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2" name="Google Shape;1192;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Rachel </a:t>
            </a:r>
            <a:endParaRPr/>
          </a:p>
          <a:p>
            <a:pPr indent="0" lvl="0" marL="0" marR="0" rtl="0" algn="l">
              <a:lnSpc>
                <a:spcPct val="100000"/>
              </a:lnSpc>
              <a:spcBef>
                <a:spcPts val="600"/>
              </a:spcBef>
              <a:spcAft>
                <a:spcPts val="0"/>
              </a:spcAft>
              <a:buClr>
                <a:srgbClr val="000000"/>
              </a:buClr>
              <a:buSzPts val="2000"/>
              <a:buFont typeface="Open Sans"/>
              <a:buNone/>
            </a:pPr>
            <a:r>
              <a:rPr lang="en-US" sz="2000">
                <a:solidFill>
                  <a:srgbClr val="000000"/>
                </a:solidFill>
                <a:latin typeface="Open Sans"/>
                <a:ea typeface="Open Sans"/>
                <a:cs typeface="Open Sans"/>
                <a:sym typeface="Open Sans"/>
              </a:rPr>
              <a:t>Language, urbanicity, ethnicity, conflict areas, income, education, legal status, etc.</a:t>
            </a:r>
            <a:endParaRPr/>
          </a:p>
          <a:p>
            <a:pPr indent="0" lvl="0" marL="0" marR="0" rtl="0" algn="l">
              <a:lnSpc>
                <a:spcPct val="100000"/>
              </a:lnSpc>
              <a:spcBef>
                <a:spcPts val="600"/>
              </a:spcBef>
              <a:spcAft>
                <a:spcPts val="0"/>
              </a:spcAft>
              <a:buClr>
                <a:schemeClr val="dk1"/>
              </a:buClr>
              <a:buSzPts val="2000"/>
              <a:buFont typeface="Calibri"/>
              <a:buNone/>
            </a:pPr>
            <a:r>
              <a:t/>
            </a:r>
            <a:endParaRPr sz="2000">
              <a:solidFill>
                <a:srgbClr val="000000"/>
              </a:solidFill>
              <a:latin typeface="Open Sans"/>
              <a:ea typeface="Open Sans"/>
              <a:cs typeface="Open Sans"/>
              <a:sym typeface="Open Sans"/>
            </a:endParaRPr>
          </a:p>
          <a:p>
            <a:pPr indent="0" lvl="1" marL="687070" rtl="0" algn="l">
              <a:spcBef>
                <a:spcPts val="1080"/>
              </a:spcBef>
              <a:spcAft>
                <a:spcPts val="0"/>
              </a:spcAft>
              <a:buNone/>
            </a:pPr>
            <a:r>
              <a:rPr lang="en-US" sz="3600">
                <a:solidFill>
                  <a:srgbClr val="000000"/>
                </a:solidFill>
                <a:latin typeface="Open Sans"/>
                <a:ea typeface="Open Sans"/>
                <a:cs typeface="Open Sans"/>
                <a:sym typeface="Open Sans"/>
              </a:rPr>
              <a:t>Methodology (how)</a:t>
            </a:r>
            <a:endParaRPr/>
          </a:p>
          <a:p>
            <a:pPr indent="-571500" lvl="2" marL="1946188" rtl="0" algn="l">
              <a:spcBef>
                <a:spcPts val="840"/>
              </a:spcBef>
              <a:spcAft>
                <a:spcPts val="0"/>
              </a:spcAft>
              <a:buClr>
                <a:srgbClr val="000000"/>
              </a:buClr>
              <a:buSzPts val="2800"/>
              <a:buFont typeface="Arial"/>
              <a:buChar char="•"/>
            </a:pPr>
            <a:r>
              <a:rPr b="1" lang="en-US" sz="2800">
                <a:solidFill>
                  <a:srgbClr val="000000"/>
                </a:solidFill>
                <a:latin typeface="Open Sans"/>
                <a:ea typeface="Open Sans"/>
                <a:cs typeface="Open Sans"/>
                <a:sym typeface="Open Sans"/>
              </a:rPr>
              <a:t>Web survey: </a:t>
            </a:r>
            <a:r>
              <a:rPr lang="en-US" sz="2800">
                <a:solidFill>
                  <a:srgbClr val="000000"/>
                </a:solidFill>
                <a:latin typeface="Open Sans"/>
                <a:ea typeface="Open Sans"/>
                <a:cs typeface="Open Sans"/>
                <a:sym typeface="Open Sans"/>
              </a:rPr>
              <a:t>cheaper and faster, but less control of sample</a:t>
            </a:r>
            <a:endParaRPr/>
          </a:p>
          <a:p>
            <a:pPr indent="-571500" lvl="2" marL="1946188" rtl="0" algn="l">
              <a:spcBef>
                <a:spcPts val="840"/>
              </a:spcBef>
              <a:spcAft>
                <a:spcPts val="0"/>
              </a:spcAft>
              <a:buClr>
                <a:srgbClr val="000000"/>
              </a:buClr>
              <a:buSzPts val="2800"/>
              <a:buFont typeface="Arial"/>
              <a:buChar char="•"/>
            </a:pPr>
            <a:r>
              <a:rPr b="1" lang="en-US" sz="2800">
                <a:solidFill>
                  <a:srgbClr val="000000"/>
                </a:solidFill>
                <a:latin typeface="Open Sans"/>
                <a:ea typeface="Open Sans"/>
                <a:cs typeface="Open Sans"/>
                <a:sym typeface="Open Sans"/>
              </a:rPr>
              <a:t>Face-to-face:</a:t>
            </a:r>
            <a:r>
              <a:rPr lang="en-US" sz="2800">
                <a:solidFill>
                  <a:srgbClr val="000000"/>
                </a:solidFill>
                <a:latin typeface="Open Sans"/>
                <a:ea typeface="Open Sans"/>
                <a:cs typeface="Open Sans"/>
                <a:sym typeface="Open Sans"/>
              </a:rPr>
              <a:t> more time and costs, but better interactions and control of sample</a:t>
            </a:r>
            <a:endParaRPr/>
          </a:p>
          <a:p>
            <a:pPr indent="-571500" lvl="2" marL="1946188" rtl="0" algn="l">
              <a:spcBef>
                <a:spcPts val="840"/>
              </a:spcBef>
              <a:spcAft>
                <a:spcPts val="0"/>
              </a:spcAft>
              <a:buClr>
                <a:srgbClr val="000000"/>
              </a:buClr>
              <a:buSzPts val="2800"/>
              <a:buFont typeface="Arial"/>
              <a:buChar char="•"/>
            </a:pPr>
            <a:r>
              <a:rPr b="1" lang="en-US" sz="2800">
                <a:solidFill>
                  <a:srgbClr val="000000"/>
                </a:solidFill>
                <a:latin typeface="Open Sans"/>
                <a:ea typeface="Open Sans"/>
                <a:cs typeface="Open Sans"/>
                <a:sym typeface="Open Sans"/>
              </a:rPr>
              <a:t>Phone survey: </a:t>
            </a:r>
            <a:r>
              <a:rPr lang="en-US" sz="2800">
                <a:solidFill>
                  <a:srgbClr val="000000"/>
                </a:solidFill>
                <a:latin typeface="Open Sans"/>
                <a:ea typeface="Open Sans"/>
                <a:cs typeface="Open Sans"/>
                <a:sym typeface="Open Sans"/>
              </a:rPr>
              <a:t>good middle ground, but difficult to obtain phone numbers of non-beneficiaries and requires more training and costs</a:t>
            </a:r>
            <a:endParaRPr/>
          </a:p>
          <a:p>
            <a:pPr indent="0" lvl="0" marL="0" marR="0" rtl="0" algn="l">
              <a:lnSpc>
                <a:spcPct val="100000"/>
              </a:lnSpc>
              <a:spcBef>
                <a:spcPts val="840"/>
              </a:spcBef>
              <a:spcAft>
                <a:spcPts val="0"/>
              </a:spcAft>
              <a:buClr>
                <a:schemeClr val="dk1"/>
              </a:buClr>
              <a:buSzPts val="2800"/>
              <a:buFont typeface="Calibri"/>
              <a:buNone/>
            </a:pPr>
            <a:r>
              <a:t/>
            </a:r>
            <a:endParaRPr sz="2800">
              <a:solidFill>
                <a:srgbClr val="000000"/>
              </a:solidFill>
              <a:latin typeface="Open Sans"/>
              <a:ea typeface="Open Sans"/>
              <a:cs typeface="Open Sans"/>
              <a:sym typeface="Open Sans"/>
            </a:endParaRPr>
          </a:p>
          <a:p>
            <a:pPr indent="0" lvl="0" marL="0" rtl="0" algn="l">
              <a:spcBef>
                <a:spcPts val="542"/>
              </a:spcBef>
              <a:spcAft>
                <a:spcPts val="0"/>
              </a:spcAft>
              <a:buNone/>
            </a:pPr>
            <a:r>
              <a:t/>
            </a:r>
            <a:endParaRPr/>
          </a:p>
        </p:txBody>
      </p:sp>
      <p:sp>
        <p:nvSpPr>
          <p:cNvPr id="1193" name="Google Shape;1193;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0" name="Google Shape;1200;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Rachel </a:t>
            </a:r>
            <a:endParaRPr/>
          </a:p>
          <a:p>
            <a:pPr indent="0" lvl="0" marL="0" rtl="0" algn="l">
              <a:lnSpc>
                <a:spcPct val="100000"/>
              </a:lnSpc>
              <a:spcBef>
                <a:spcPts val="0"/>
              </a:spcBef>
              <a:spcAft>
                <a:spcPts val="0"/>
              </a:spcAft>
              <a:buClr>
                <a:schemeClr val="dk1"/>
              </a:buClr>
              <a:buSzPts val="1400"/>
              <a:buFont typeface="Calibri"/>
              <a:buNone/>
            </a:pPr>
            <a:r>
              <a:rPr lang="en-US"/>
              <a:t>https://communityengagementhub.org/resource/ifrc-covid-19-community-feedback-package/</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US"/>
              <a:t>Tools and guidance to set up mechanisms for systematically listening and responding to communities in our response to COVID-19. Contains short manual!</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1201" name="Google Shape;1201;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542"/>
              </a:spcBef>
              <a:spcAft>
                <a:spcPts val="0"/>
              </a:spcAft>
              <a:buNone/>
            </a:pPr>
            <a:r>
              <a:t/>
            </a:r>
            <a:endParaRPr/>
          </a:p>
        </p:txBody>
      </p:sp>
      <p:sp>
        <p:nvSpPr>
          <p:cNvPr id="1220" name="Google Shape;1220;p55: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56: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7" name="Google Shape;1227;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rPr lang="en-US" sz="2000"/>
              <a:t>SUSHAMA</a:t>
            </a:r>
            <a:endParaRPr/>
          </a:p>
          <a:p>
            <a:pPr indent="0" lvl="0" marL="0" marR="0" rtl="0" algn="l">
              <a:lnSpc>
                <a:spcPct val="100000"/>
              </a:lnSpc>
              <a:spcBef>
                <a:spcPts val="600"/>
              </a:spcBef>
              <a:spcAft>
                <a:spcPts val="0"/>
              </a:spcAft>
              <a:buClr>
                <a:schemeClr val="dk1"/>
              </a:buClr>
              <a:buSzPts val="2000"/>
              <a:buFont typeface="Calibri"/>
              <a:buNone/>
            </a:pPr>
            <a:r>
              <a:t/>
            </a:r>
            <a:endParaRPr sz="2000"/>
          </a:p>
          <a:p>
            <a:pPr indent="0" lvl="0" marL="0" marR="0" rtl="0" algn="l">
              <a:lnSpc>
                <a:spcPct val="100000"/>
              </a:lnSpc>
              <a:spcBef>
                <a:spcPts val="600"/>
              </a:spcBef>
              <a:spcAft>
                <a:spcPts val="0"/>
              </a:spcAft>
              <a:buClr>
                <a:schemeClr val="dk1"/>
              </a:buClr>
              <a:buSzPts val="2000"/>
              <a:buFont typeface="Calibri"/>
              <a:buNone/>
            </a:pPr>
            <a:r>
              <a:rPr lang="en-US" sz="2000"/>
              <a:t>With communities fully engaged and actively participating through the full cycle of planning, delivery and assessment for new biomedical tools, demand for these tools can be increased, leading to widespread and effective uptake and use. The empowerment of people and communities is not an abstract idea and there are concrete and measurable steps that can be taken to ensure citizens are engaged and ready to support new biomedical tools. Though communication needs may be slightly different for each tool, the principles that promote their safe and successful introduction remain the same. The following 10 steps are well established risk communication and community engagement (RCCE) principles that have proven their power. Together, they put communities at the heart of the roll-out of new vaccines, treatments and tests, and promote trust – the critical ingredient for all community action</a:t>
            </a:r>
            <a:endParaRPr sz="2000"/>
          </a:p>
          <a:p>
            <a:pPr indent="0" lvl="0" marL="0" marR="0" rtl="0" algn="l">
              <a:lnSpc>
                <a:spcPct val="100000"/>
              </a:lnSpc>
              <a:spcBef>
                <a:spcPts val="600"/>
              </a:spcBef>
              <a:spcAft>
                <a:spcPts val="0"/>
              </a:spcAft>
              <a:buClr>
                <a:schemeClr val="dk1"/>
              </a:buClr>
              <a:buSzPts val="2000"/>
              <a:buFont typeface="Calibri"/>
              <a:buNone/>
            </a:pPr>
            <a:r>
              <a:t/>
            </a:r>
            <a:endParaRPr sz="2000">
              <a:latin typeface="Roboto"/>
              <a:ea typeface="Roboto"/>
              <a:cs typeface="Roboto"/>
              <a:sym typeface="Roboto"/>
            </a:endParaRPr>
          </a:p>
        </p:txBody>
      </p:sp>
      <p:sp>
        <p:nvSpPr>
          <p:cNvPr id="1228" name="Google Shape;1228;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p57: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3" name="Google Shape;1233;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SUSHAMA</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STEP 1 MAKE DECISIONs ABOUTTHE PEOPLE, WITH THE PEOPLE People are more likely to take action if they are involved in decisionmaking. Engage communities early and work to involve, collaborate and empower them. Leave no community behind. Initiate discussions with communities to understand sociocultural contexts and power dynamics. Map networks and influencers in the community. g Identify what type of engagement interventions are safe, feasible and acceptable.</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STEP 2: Activate or strengthen RCCE coordination mechanisms and use existing health and response structures to support health system readiness at all levels. Ensure representation of civil society and vulnerable groups. Work closely with other committees and advisory groups such as the National Immunization Advisory Group. g Launch or strengthen an independent national “alliance” of influencers and stakeholders who can listen, advocate, educate, address rumours and misinformation, and build vaccine and health literacy.</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STEP 3: g Establish community feedback mechanisms to promote accountability and ensure that community beliefs, questions, concerns and suggestions are heard. g Guide the continuous adaptation of the COVID-19 response in an effective, agile, safe and confidential manner.</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STEP 4: g Include community feedback, social listening, polling and survey data to best understand community knowledge gaps, perceptions and behaviours. g Use this knowledge to inform decision making at all levels.</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STEP 5: g Ensure communities are involved in co-designing solutions. g Use social data analysis to develop and regularly review and update RCCE action plans. g Crisis communication preparedness plans should be developed as part of this process</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STEP 6: Promote community participation in developing the monitoring and evaluation process. Include civil society and community groups in monitoring, reporting and joint accountability efforts to increase the likelihood of broad community uptake and responsibility for new interventions.</a:t>
            </a:r>
            <a:endParaRPr/>
          </a:p>
        </p:txBody>
      </p:sp>
      <p:sp>
        <p:nvSpPr>
          <p:cNvPr id="1234" name="Google Shape;1234;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58: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0" name="Google Shape;1250;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SUSHAMA</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STEP 7:g Carefully map where RCCE expertise is needed and recruit immediately. g Establish RCCE leadership at all levels with the necessary authority to coordinate partners. g If not already established, introduce and enforce Standard Operating Procedures (SOPs) for RCCE as a central coordination and quality assurance tool.</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STEP 8: Training of the community health workforce allows local issues to be solved locally. Include frontline workers, volunteers, community leaders and community/social mobilizers from civil society organizations, faith-based organizations, local women and youth groups in capacity-building events for long-term sustainability.</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STEP 9: Ensure access to trusted information and effectively manage misinformation and rumours. g Activate or strengthen national factchecking and rumour-monitoring capacity recognizing, that rumours and misinformation can be as dangerous as COVID-19.</a:t>
            </a:r>
            <a:endParaRPr/>
          </a:p>
          <a:p>
            <a:pPr indent="0" lvl="0" marL="0" rtl="0" algn="l">
              <a:spcBef>
                <a:spcPts val="542"/>
              </a:spcBef>
              <a:spcAft>
                <a:spcPts val="0"/>
              </a:spcAft>
              <a:buNone/>
            </a:pPr>
            <a:r>
              <a:t/>
            </a:r>
            <a:endParaRPr/>
          </a:p>
          <a:p>
            <a:pPr indent="0" lvl="0" marL="0" rtl="0" algn="l">
              <a:spcBef>
                <a:spcPts val="540"/>
              </a:spcBef>
              <a:spcAft>
                <a:spcPts val="0"/>
              </a:spcAft>
              <a:buNone/>
            </a:pPr>
            <a:r>
              <a:rPr lang="en-US"/>
              <a:t>STEP 10: Establish and agree on priority communication channels with communities as soon as possible. g Where possible, adapt science and health messaging to new contexts with communities.</a:t>
            </a:r>
            <a:endParaRPr/>
          </a:p>
        </p:txBody>
      </p:sp>
      <p:sp>
        <p:nvSpPr>
          <p:cNvPr id="1251" name="Google Shape;1251;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p59: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4" name="Google Shape;1264;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Roboto"/>
              <a:buNone/>
            </a:pPr>
            <a:r>
              <a:rPr lang="en-US" sz="2000">
                <a:latin typeface="Roboto"/>
                <a:ea typeface="Roboto"/>
                <a:cs typeface="Roboto"/>
                <a:sym typeface="Roboto"/>
              </a:rPr>
              <a:t>ZOE</a:t>
            </a:r>
            <a:endParaRPr/>
          </a:p>
        </p:txBody>
      </p:sp>
      <p:sp>
        <p:nvSpPr>
          <p:cNvPr id="1265" name="Google Shape;1265;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6: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lang="en-US"/>
              <a:t>Brian/VIV?</a:t>
            </a:r>
            <a:endParaRPr/>
          </a:p>
          <a:p>
            <a:pPr indent="0" lvl="0" marL="0" marR="0" rtl="0" algn="l">
              <a:lnSpc>
                <a:spcPct val="100000"/>
              </a:lnSpc>
              <a:spcBef>
                <a:spcPts val="542"/>
              </a:spcBef>
              <a:spcAft>
                <a:spcPts val="0"/>
              </a:spcAft>
              <a:buClr>
                <a:schemeClr val="dk1"/>
              </a:buClr>
              <a:buSzPts val="1805"/>
              <a:buFont typeface="Calibri"/>
              <a:buNone/>
            </a:pPr>
            <a:r>
              <a:t/>
            </a:r>
            <a:endParaRPr/>
          </a:p>
          <a:p>
            <a:pPr indent="0" lvl="0" marL="0" marR="0" rtl="0" algn="l">
              <a:lnSpc>
                <a:spcPct val="100000"/>
              </a:lnSpc>
              <a:spcBef>
                <a:spcPts val="540"/>
              </a:spcBef>
              <a:spcAft>
                <a:spcPts val="0"/>
              </a:spcAft>
              <a:buClr>
                <a:schemeClr val="dk1"/>
              </a:buClr>
              <a:buSzPts val="1800"/>
              <a:buFont typeface="Calibri"/>
              <a:buNone/>
            </a:pPr>
            <a:r>
              <a:rPr lang="en-US"/>
              <a:t>Protection Gender and Inclusion is an </a:t>
            </a:r>
            <a:r>
              <a:rPr b="0" i="0" lang="en-US" sz="1800" u="none" strike="noStrike">
                <a:solidFill>
                  <a:srgbClr val="000000"/>
                </a:solidFill>
                <a:latin typeface="Calibri"/>
                <a:ea typeface="Calibri"/>
                <a:cs typeface="Calibri"/>
                <a:sym typeface="Calibri"/>
              </a:rPr>
              <a:t>approach designed to address the causes, risks and consequences of violence, discrimination and exclusion in an integrated way. </a:t>
            </a:r>
            <a:endParaRPr b="0"/>
          </a:p>
          <a:p>
            <a:pPr indent="0" lvl="0" marL="0" rtl="0" algn="just">
              <a:spcBef>
                <a:spcPts val="0"/>
              </a:spcBef>
              <a:spcAft>
                <a:spcPts val="0"/>
              </a:spcAft>
              <a:buNone/>
            </a:pPr>
            <a:r>
              <a:rPr b="0" i="0" lang="en-US" sz="1800" u="none" strike="noStrike">
                <a:solidFill>
                  <a:srgbClr val="000000"/>
                </a:solidFill>
                <a:latin typeface="Calibri"/>
                <a:ea typeface="Calibri"/>
                <a:cs typeface="Calibri"/>
                <a:sym typeface="Calibri"/>
              </a:rPr>
              <a:t>“Protection” and “inclusion” refer to specific actions that are taken for the benefit of people at risk.  “Gender and diversity” refer to the multitude of intersecting factors that we consider in order for this protection and inclusion work to be carried out effectively.</a:t>
            </a:r>
            <a:endParaRPr b="0"/>
          </a:p>
          <a:p>
            <a:pPr indent="0" lvl="0" marL="0" rtl="0" algn="l">
              <a:spcBef>
                <a:spcPts val="1740"/>
              </a:spcBef>
              <a:spcAft>
                <a:spcPts val="0"/>
              </a:spcAft>
              <a:buNone/>
            </a:pPr>
            <a:r>
              <a:rPr b="0" i="0" lang="en-US" sz="1800" u="none" strike="noStrike">
                <a:solidFill>
                  <a:srgbClr val="000000"/>
                </a:solidFill>
                <a:latin typeface="Calibri"/>
                <a:ea typeface="Calibri"/>
                <a:cs typeface="Calibri"/>
                <a:sym typeface="Calibri"/>
              </a:rPr>
              <a:t>Combining </a:t>
            </a:r>
            <a:r>
              <a:rPr b="0" i="1" lang="en-US" sz="1800" u="none" strike="noStrike">
                <a:solidFill>
                  <a:srgbClr val="000000"/>
                </a:solidFill>
                <a:latin typeface="Calibri"/>
                <a:ea typeface="Calibri"/>
                <a:cs typeface="Calibri"/>
                <a:sym typeface="Calibri"/>
              </a:rPr>
              <a:t>protection</a:t>
            </a:r>
            <a:r>
              <a:rPr b="0" i="0" lang="en-US" sz="1800" u="none" strike="noStrike">
                <a:solidFill>
                  <a:srgbClr val="000000"/>
                </a:solidFill>
                <a:latin typeface="Calibri"/>
                <a:ea typeface="Calibri"/>
                <a:cs typeface="Calibri"/>
                <a:sym typeface="Calibri"/>
              </a:rPr>
              <a:t>, </a:t>
            </a:r>
            <a:r>
              <a:rPr b="0" i="1" lang="en-US" sz="1800" u="none" strike="noStrike">
                <a:solidFill>
                  <a:srgbClr val="000000"/>
                </a:solidFill>
                <a:latin typeface="Calibri"/>
                <a:ea typeface="Calibri"/>
                <a:cs typeface="Calibri"/>
                <a:sym typeface="Calibri"/>
              </a:rPr>
              <a:t>gender</a:t>
            </a:r>
            <a:r>
              <a:rPr b="0" i="0" lang="en-US" sz="1800" u="none" strike="noStrike">
                <a:solidFill>
                  <a:srgbClr val="000000"/>
                </a:solidFill>
                <a:latin typeface="Calibri"/>
                <a:ea typeface="Calibri"/>
                <a:cs typeface="Calibri"/>
                <a:sym typeface="Calibri"/>
              </a:rPr>
              <a:t> and </a:t>
            </a:r>
            <a:r>
              <a:rPr b="0" i="1" lang="en-US" sz="1800" u="none" strike="noStrike">
                <a:solidFill>
                  <a:srgbClr val="000000"/>
                </a:solidFill>
                <a:latin typeface="Calibri"/>
                <a:ea typeface="Calibri"/>
                <a:cs typeface="Calibri"/>
                <a:sym typeface="Calibri"/>
              </a:rPr>
              <a:t>inclusion</a:t>
            </a:r>
            <a:r>
              <a:rPr b="0" i="0" lang="en-US" sz="1800" u="none" strike="noStrike">
                <a:solidFill>
                  <a:srgbClr val="000000"/>
                </a:solidFill>
                <a:latin typeface="Calibri"/>
                <a:ea typeface="Calibri"/>
                <a:cs typeface="Calibri"/>
                <a:sym typeface="Calibri"/>
              </a:rPr>
              <a:t> emphasizes the </a:t>
            </a:r>
            <a:r>
              <a:rPr b="1" i="0" lang="en-US" sz="1800" u="none" strike="noStrike">
                <a:solidFill>
                  <a:srgbClr val="000000"/>
                </a:solidFill>
                <a:latin typeface="Calibri"/>
                <a:ea typeface="Calibri"/>
                <a:cs typeface="Calibri"/>
                <a:sym typeface="Calibri"/>
              </a:rPr>
              <a:t>importance of jointly addressing the interrelated factors that increase or decrease risks and consequences of violence, discrimination and exclusion. </a:t>
            </a:r>
            <a:endParaRPr/>
          </a:p>
          <a:p>
            <a:pPr indent="0" lvl="0" marL="0" rtl="0" algn="l">
              <a:spcBef>
                <a:spcPts val="540"/>
              </a:spcBef>
              <a:spcAft>
                <a:spcPts val="0"/>
              </a:spcAft>
              <a:buNone/>
            </a:pPr>
            <a:r>
              <a:rPr b="0" i="0" lang="en-US" sz="1800" u="none" strike="noStrike">
                <a:solidFill>
                  <a:srgbClr val="000000"/>
                </a:solidFill>
                <a:latin typeface="Calibri"/>
                <a:ea typeface="Calibri"/>
                <a:cs typeface="Calibri"/>
                <a:sym typeface="Calibri"/>
              </a:rPr>
              <a:t>At the heart of the PGI approach is an analysis of how each individual is affected differently by different events, based on pre-existing uneven power relations, structures and access to basic resources and how this leads to different levels of vulnerability, capacity, risks and exposure to violence. Through Dignity Access Participation and Safety, PGI ensure that the needs of different people are addressed in a dignified way, ensures that individuals, despite their age, sex, gender or disability are able to access services, that they are included in decision making. And that special considerations are put in place to ensure communities are not put at risk.  </a:t>
            </a:r>
            <a:br>
              <a:rPr b="0" i="0" lang="en-US" sz="1800" u="none" strike="noStrike">
                <a:solidFill>
                  <a:srgbClr val="000000"/>
                </a:solidFill>
                <a:latin typeface="Calibri"/>
                <a:ea typeface="Calibri"/>
                <a:cs typeface="Calibri"/>
                <a:sym typeface="Calibri"/>
              </a:rPr>
            </a:br>
            <a:endParaRPr b="0" i="0" sz="1800" u="none" strike="noStrike">
              <a:solidFill>
                <a:srgbClr val="000000"/>
              </a:solidFill>
              <a:latin typeface="Calibri"/>
              <a:ea typeface="Calibri"/>
              <a:cs typeface="Calibri"/>
              <a:sym typeface="Calibri"/>
            </a:endParaRPr>
          </a:p>
          <a:p>
            <a:pPr indent="0" lvl="0" marL="0" rtl="0" algn="l">
              <a:spcBef>
                <a:spcPts val="540"/>
              </a:spcBef>
              <a:spcAft>
                <a:spcPts val="0"/>
              </a:spcAft>
              <a:buNone/>
            </a:pPr>
            <a:r>
              <a:t/>
            </a:r>
            <a:endParaRPr b="0" i="0" sz="1800" u="none" strike="noStrike">
              <a:solidFill>
                <a:srgbClr val="000000"/>
              </a:solidFill>
              <a:latin typeface="Calibri"/>
              <a:ea typeface="Calibri"/>
              <a:cs typeface="Calibri"/>
              <a:sym typeface="Calibri"/>
            </a:endParaRPr>
          </a:p>
          <a:p>
            <a:pPr indent="0" lvl="0" marL="0" rtl="0" algn="l">
              <a:spcBef>
                <a:spcPts val="600"/>
              </a:spcBef>
              <a:spcAft>
                <a:spcPts val="0"/>
              </a:spcAft>
              <a:buNone/>
            </a:pPr>
            <a:r>
              <a:rPr b="1" i="1" lang="en-US" sz="2000">
                <a:latin typeface="Open Sans"/>
                <a:ea typeface="Open Sans"/>
                <a:cs typeface="Open Sans"/>
                <a:sym typeface="Open Sans"/>
              </a:rPr>
              <a:t>Dignity</a:t>
            </a:r>
            <a:r>
              <a:rPr i="1" lang="en-US" sz="1800">
                <a:latin typeface="Open Sans"/>
                <a:ea typeface="Open Sans"/>
                <a:cs typeface="Open Sans"/>
                <a:sym typeface="Open Sans"/>
              </a:rPr>
              <a:t>- ensuring the needs of different people are addressed in a dignified  and respectful way.</a:t>
            </a:r>
            <a:endParaRPr i="1" sz="1800">
              <a:latin typeface="Open Sans"/>
              <a:ea typeface="Open Sans"/>
              <a:cs typeface="Open Sans"/>
              <a:sym typeface="Open Sans"/>
            </a:endParaRPr>
          </a:p>
          <a:p>
            <a:pPr indent="0" lvl="0" marL="0" rtl="0" algn="l">
              <a:spcBef>
                <a:spcPts val="540"/>
              </a:spcBef>
              <a:spcAft>
                <a:spcPts val="0"/>
              </a:spcAft>
              <a:buNone/>
            </a:pPr>
            <a:r>
              <a:t/>
            </a:r>
            <a:endParaRPr b="0" i="0" sz="1800" u="none" strike="noStrike">
              <a:solidFill>
                <a:srgbClr val="000000"/>
              </a:solidFill>
              <a:latin typeface="Calibri"/>
              <a:ea typeface="Calibri"/>
              <a:cs typeface="Calibri"/>
              <a:sym typeface="Calibri"/>
            </a:endParaRPr>
          </a:p>
          <a:p>
            <a:pPr indent="0" lvl="0" marL="0" rtl="0" algn="just">
              <a:spcBef>
                <a:spcPts val="600"/>
              </a:spcBef>
              <a:spcAft>
                <a:spcPts val="0"/>
              </a:spcAft>
              <a:buNone/>
            </a:pPr>
            <a:r>
              <a:rPr b="1" i="1" lang="en-US" sz="2000">
                <a:latin typeface="Open Sans"/>
                <a:ea typeface="Open Sans"/>
                <a:cs typeface="Open Sans"/>
                <a:sym typeface="Open Sans"/>
              </a:rPr>
              <a:t>Access-</a:t>
            </a:r>
            <a:r>
              <a:rPr i="1" lang="en-US" sz="1800">
                <a:latin typeface="Open Sans"/>
                <a:ea typeface="Open Sans"/>
                <a:cs typeface="Open Sans"/>
                <a:sym typeface="Open Sans"/>
              </a:rPr>
              <a:t> working with communities To ensure barriers of gender, age, Disability background are addressed.</a:t>
            </a:r>
            <a:endParaRPr/>
          </a:p>
          <a:p>
            <a:pPr indent="0" lvl="0" marL="0" rtl="0" algn="just">
              <a:spcBef>
                <a:spcPts val="540"/>
              </a:spcBef>
              <a:spcAft>
                <a:spcPts val="0"/>
              </a:spcAft>
              <a:buNone/>
            </a:pPr>
            <a:r>
              <a:t/>
            </a:r>
            <a:endParaRPr i="1" sz="1800">
              <a:latin typeface="Open Sans"/>
              <a:ea typeface="Open Sans"/>
              <a:cs typeface="Open Sans"/>
              <a:sym typeface="Open Sans"/>
            </a:endParaRPr>
          </a:p>
          <a:p>
            <a:pPr indent="0" lvl="0" marL="0" rtl="0" algn="l">
              <a:spcBef>
                <a:spcPts val="600"/>
              </a:spcBef>
              <a:spcAft>
                <a:spcPts val="0"/>
              </a:spcAft>
              <a:buNone/>
            </a:pPr>
            <a:r>
              <a:rPr b="1" i="1" lang="en-US" sz="2000">
                <a:latin typeface="Open Sans"/>
                <a:ea typeface="Open Sans"/>
                <a:cs typeface="Open Sans"/>
                <a:sym typeface="Open Sans"/>
              </a:rPr>
              <a:t>Participation-</a:t>
            </a:r>
            <a:r>
              <a:rPr i="1" lang="en-US" sz="1800">
                <a:latin typeface="Open Sans"/>
                <a:ea typeface="Open Sans"/>
                <a:cs typeface="Open Sans"/>
                <a:sym typeface="Open Sans"/>
              </a:rPr>
              <a:t> raising awareness of the rights and needs of children, Persons with disabilities, minorities so their needs specific needs are addressed</a:t>
            </a:r>
            <a:endParaRPr i="1" sz="1800">
              <a:latin typeface="Open Sans"/>
              <a:ea typeface="Open Sans"/>
              <a:cs typeface="Open Sans"/>
              <a:sym typeface="Open Sans"/>
            </a:endParaRPr>
          </a:p>
          <a:p>
            <a:pPr indent="0" lvl="0" marL="0" rtl="0" algn="just">
              <a:spcBef>
                <a:spcPts val="540"/>
              </a:spcBef>
              <a:spcAft>
                <a:spcPts val="0"/>
              </a:spcAft>
              <a:buNone/>
            </a:pPr>
            <a:r>
              <a:t/>
            </a:r>
            <a:endParaRPr i="1" sz="1800">
              <a:latin typeface="Open Sans"/>
              <a:ea typeface="Open Sans"/>
              <a:cs typeface="Open Sans"/>
              <a:sym typeface="Open Sans"/>
            </a:endParaRPr>
          </a:p>
          <a:p>
            <a:pPr indent="0" lvl="0" marL="0" marR="0" rtl="0" algn="just">
              <a:lnSpc>
                <a:spcPct val="100000"/>
              </a:lnSpc>
              <a:spcBef>
                <a:spcPts val="600"/>
              </a:spcBef>
              <a:spcAft>
                <a:spcPts val="0"/>
              </a:spcAft>
              <a:buClr>
                <a:schemeClr val="dk1"/>
              </a:buClr>
              <a:buSzPts val="2000"/>
              <a:buFont typeface="Open Sans"/>
              <a:buNone/>
            </a:pPr>
            <a:r>
              <a:rPr b="1" i="1" lang="en-US" sz="2000">
                <a:latin typeface="Open Sans"/>
                <a:ea typeface="Open Sans"/>
                <a:cs typeface="Open Sans"/>
                <a:sym typeface="Open Sans"/>
              </a:rPr>
              <a:t>Safety-</a:t>
            </a:r>
            <a:r>
              <a:rPr i="1" lang="en-US" sz="1800">
                <a:latin typeface="Open Sans"/>
                <a:ea typeface="Open Sans"/>
                <a:cs typeface="Open Sans"/>
                <a:sym typeface="Open Sans"/>
              </a:rPr>
              <a:t> ensuring the risks  all people of different gender identities, ages, disabilities and background are assessed and addressed.</a:t>
            </a:r>
            <a:endParaRPr i="1" sz="1800">
              <a:latin typeface="Open Sans"/>
              <a:ea typeface="Open Sans"/>
              <a:cs typeface="Open Sans"/>
              <a:sym typeface="Open Sans"/>
            </a:endParaRPr>
          </a:p>
          <a:p>
            <a:pPr indent="0" lvl="0" marL="0" rtl="0" algn="just">
              <a:spcBef>
                <a:spcPts val="540"/>
              </a:spcBef>
              <a:spcAft>
                <a:spcPts val="0"/>
              </a:spcAft>
              <a:buNone/>
            </a:pPr>
            <a:r>
              <a:t/>
            </a:r>
            <a:endParaRPr i="1" sz="1800">
              <a:latin typeface="Open Sans"/>
              <a:ea typeface="Open Sans"/>
              <a:cs typeface="Open Sans"/>
              <a:sym typeface="Open Sans"/>
            </a:endParaRPr>
          </a:p>
        </p:txBody>
      </p:sp>
      <p:sp>
        <p:nvSpPr>
          <p:cNvPr id="704" name="Google Shape;70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p60: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0" name="Google Shape;1270;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SUSHAMA</a:t>
            </a:r>
            <a:endParaRPr/>
          </a:p>
          <a:p>
            <a:pPr indent="0" lvl="0" marL="0" rtl="0" algn="l">
              <a:spcBef>
                <a:spcPts val="542"/>
              </a:spcBef>
              <a:spcAft>
                <a:spcPts val="0"/>
              </a:spcAft>
              <a:buNone/>
            </a:pPr>
            <a:r>
              <a:t/>
            </a:r>
            <a:endParaRPr/>
          </a:p>
          <a:p>
            <a:pPr indent="0" lvl="0" marL="0" marR="0" rtl="0" algn="l">
              <a:lnSpc>
                <a:spcPct val="100000"/>
              </a:lnSpc>
              <a:spcBef>
                <a:spcPts val="540"/>
              </a:spcBef>
              <a:spcAft>
                <a:spcPts val="0"/>
              </a:spcAft>
              <a:buClr>
                <a:schemeClr val="dk1"/>
              </a:buClr>
              <a:buSzPts val="1800"/>
              <a:buFont typeface="Calibri"/>
              <a:buNone/>
            </a:pPr>
            <a:r>
              <a:rPr lang="en-US"/>
              <a:t>WHY THESE STEPS ARE IMPORTANT? </a:t>
            </a:r>
            <a:endParaRPr/>
          </a:p>
          <a:p>
            <a:pPr indent="0" lvl="0" marL="0" marR="0" rtl="0" algn="l">
              <a:lnSpc>
                <a:spcPct val="100000"/>
              </a:lnSpc>
              <a:spcBef>
                <a:spcPts val="540"/>
              </a:spcBef>
              <a:spcAft>
                <a:spcPts val="0"/>
              </a:spcAft>
              <a:buClr>
                <a:schemeClr val="dk1"/>
              </a:buClr>
              <a:buSzPts val="1800"/>
              <a:buFont typeface="Calibri"/>
              <a:buNone/>
            </a:pPr>
            <a:r>
              <a:t/>
            </a:r>
            <a:endParaRPr sz="1800"/>
          </a:p>
          <a:p>
            <a:pPr indent="0" lvl="0" marL="0" marR="0" rtl="0" algn="l">
              <a:lnSpc>
                <a:spcPct val="100000"/>
              </a:lnSpc>
              <a:spcBef>
                <a:spcPts val="540"/>
              </a:spcBef>
              <a:spcAft>
                <a:spcPts val="0"/>
              </a:spcAft>
              <a:buClr>
                <a:schemeClr val="dk1"/>
              </a:buClr>
              <a:buSzPts val="1800"/>
              <a:buFont typeface="Calibri"/>
              <a:buNone/>
            </a:pPr>
            <a:r>
              <a:rPr b="1" lang="en-US" sz="1800"/>
              <a:t>With communities fully engaged and actively participating through the full cycle of planning, delivery and assessment for new biomedical tools, demand for these tools can be increased, leading to widespread and effective uptake and use. The empowerment of people and communities is not an abstract idea and there are concrete and measurable steps that can be taken to ensure citizens are engaged and ready to support new biomedical tools. Though communication needs may be slightly different for each tool, the principles that promote their safe and successful introduction remain the same. The following 10 steps are well established risk communication and community engagement (RCCE) principles that have proven their power. Together, they put communities at the heart of the roll-out of new vaccines, treatments and tests, and promote trust – the critical ingredient for all community action</a:t>
            </a:r>
            <a:endParaRPr b="1" sz="1800"/>
          </a:p>
          <a:p>
            <a:pPr indent="0" lvl="0" marL="0" rtl="0" algn="l">
              <a:spcBef>
                <a:spcPts val="338"/>
              </a:spcBef>
              <a:spcAft>
                <a:spcPts val="0"/>
              </a:spcAft>
              <a:buNone/>
            </a:pPr>
            <a:r>
              <a:t/>
            </a:r>
            <a:endParaRPr sz="1125">
              <a:solidFill>
                <a:srgbClr val="000000"/>
              </a:solidFill>
            </a:endParaRPr>
          </a:p>
          <a:p>
            <a:pPr indent="0" lvl="0" marL="0" rtl="0" algn="l">
              <a:spcBef>
                <a:spcPts val="338"/>
              </a:spcBef>
              <a:spcAft>
                <a:spcPts val="0"/>
              </a:spcAft>
              <a:buNone/>
            </a:pPr>
            <a:r>
              <a:rPr lang="en-US" sz="1125">
                <a:solidFill>
                  <a:srgbClr val="000000"/>
                </a:solidFill>
              </a:rPr>
              <a:t>Investments in community engagement and empowerment strategies </a:t>
            </a:r>
            <a:r>
              <a:rPr b="1" lang="en-US" sz="1125">
                <a:solidFill>
                  <a:srgbClr val="2E75B5"/>
                </a:solidFill>
              </a:rPr>
              <a:t>are not yet sufficient </a:t>
            </a:r>
            <a:r>
              <a:rPr lang="en-US" sz="1125">
                <a:solidFill>
                  <a:srgbClr val="000000"/>
                </a:solidFill>
              </a:rPr>
              <a:t>to ensure equitable role out and maintenance of trust </a:t>
            </a:r>
            <a:endParaRPr/>
          </a:p>
          <a:p>
            <a:pPr indent="0" lvl="0" marL="0" rtl="0" algn="l">
              <a:spcBef>
                <a:spcPts val="338"/>
              </a:spcBef>
              <a:spcAft>
                <a:spcPts val="0"/>
              </a:spcAft>
              <a:buNone/>
            </a:pPr>
            <a:r>
              <a:t/>
            </a:r>
            <a:endParaRPr sz="1125">
              <a:solidFill>
                <a:srgbClr val="000000"/>
              </a:solidFill>
            </a:endParaRPr>
          </a:p>
          <a:p>
            <a:pPr indent="0" lvl="0" marL="0" rtl="0" algn="l">
              <a:spcBef>
                <a:spcPts val="338"/>
              </a:spcBef>
              <a:spcAft>
                <a:spcPts val="0"/>
              </a:spcAft>
              <a:buNone/>
            </a:pPr>
            <a:r>
              <a:t/>
            </a:r>
            <a:endParaRPr sz="1125">
              <a:solidFill>
                <a:srgbClr val="000000"/>
              </a:solidFill>
            </a:endParaRPr>
          </a:p>
          <a:p>
            <a:pPr indent="0" lvl="0" marL="292100" rtl="0" algn="l">
              <a:spcBef>
                <a:spcPts val="1200"/>
              </a:spcBef>
              <a:spcAft>
                <a:spcPts val="0"/>
              </a:spcAft>
              <a:buNone/>
            </a:pPr>
            <a:r>
              <a:rPr b="1" i="0" lang="en-US" sz="1800" u="none" strike="noStrike">
                <a:solidFill>
                  <a:srgbClr val="201F1E"/>
                </a:solidFill>
                <a:latin typeface="Arial"/>
                <a:ea typeface="Arial"/>
                <a:cs typeface="Arial"/>
                <a:sym typeface="Arial"/>
              </a:rPr>
              <a:t>STEP 1- Making decisions about the people with the people starting collaboration as early as possible. Critical step before starting, engage influencers. Is about making decisions together.</a:t>
            </a:r>
            <a:endParaRPr b="0"/>
          </a:p>
          <a:p>
            <a:pPr indent="0" lvl="0" marL="292100" rtl="0" algn="l">
              <a:spcBef>
                <a:spcPts val="0"/>
              </a:spcBef>
              <a:spcAft>
                <a:spcPts val="0"/>
              </a:spcAft>
              <a:buNone/>
            </a:pPr>
            <a:r>
              <a:rPr b="1" i="0" lang="en-US" sz="1800" u="none" strike="noStrike">
                <a:solidFill>
                  <a:srgbClr val="201F1E"/>
                </a:solidFill>
                <a:latin typeface="Arial"/>
                <a:ea typeface="Arial"/>
                <a:cs typeface="Arial"/>
                <a:sym typeface="Arial"/>
              </a:rPr>
              <a:t>STEP 2: Building and maintaining trust through a wide set of stakeholders and as local as possible. This is  paramount and a key lesson learned during pandemic: in countries with strong coordination between policy makers, business leaders, grass root orgs and religious leaders, we see that responses are stronger. National alliances, from diverse areas of society. TV, MEDIA, Women groups, youth  etc.</a:t>
            </a:r>
            <a:endParaRPr b="0"/>
          </a:p>
          <a:p>
            <a:pPr indent="0" lvl="0" marL="292100" rtl="0" algn="l">
              <a:spcBef>
                <a:spcPts val="0"/>
              </a:spcBef>
              <a:spcAft>
                <a:spcPts val="0"/>
              </a:spcAft>
              <a:buNone/>
            </a:pPr>
            <a:r>
              <a:rPr b="1" i="0" lang="en-US" sz="1800" u="none" strike="noStrike">
                <a:solidFill>
                  <a:srgbClr val="201F1E"/>
                </a:solidFill>
                <a:latin typeface="Arial"/>
                <a:ea typeface="Arial"/>
                <a:cs typeface="Arial"/>
                <a:sym typeface="Arial"/>
              </a:rPr>
              <a:t>STEP 3: Listen more, talk less. This is the golden step, fully established feedback loops are efficient and evidence tell us that we know this builds trust and importance linkages between communities and health systems</a:t>
            </a:r>
            <a:endParaRPr b="0"/>
          </a:p>
          <a:p>
            <a:pPr indent="0" lvl="0" marL="292100" rtl="0" algn="l">
              <a:spcBef>
                <a:spcPts val="0"/>
              </a:spcBef>
              <a:spcAft>
                <a:spcPts val="0"/>
              </a:spcAft>
              <a:buNone/>
            </a:pPr>
            <a:r>
              <a:rPr b="1" i="0" lang="en-US" sz="1800" u="none" strike="noStrike">
                <a:solidFill>
                  <a:srgbClr val="201F1E"/>
                </a:solidFill>
                <a:latin typeface="Arial"/>
                <a:ea typeface="Arial"/>
                <a:cs typeface="Arial"/>
                <a:sym typeface="Arial"/>
              </a:rPr>
              <a:t>STEP 4; Being data-led is an important step to ensure strategies are target and measurable. Social data gives perspective of community ino gaps, perception and behaviors. Social Listening, Feedback , Perceptions, to inform better decision making</a:t>
            </a:r>
            <a:endParaRPr b="0"/>
          </a:p>
          <a:p>
            <a:pPr indent="0" lvl="0" marL="292100" rtl="0" algn="l">
              <a:spcBef>
                <a:spcPts val="0"/>
              </a:spcBef>
              <a:spcAft>
                <a:spcPts val="0"/>
              </a:spcAft>
              <a:buNone/>
            </a:pPr>
            <a:r>
              <a:rPr b="1" i="0" lang="en-US" sz="1800" u="none" strike="noStrike">
                <a:solidFill>
                  <a:srgbClr val="201F1E"/>
                </a:solidFill>
                <a:latin typeface="Arial"/>
                <a:ea typeface="Arial"/>
                <a:cs typeface="Arial"/>
                <a:sym typeface="Arial"/>
              </a:rPr>
              <a:t>STEP 5: Planning: not making decisions for people without the people. Thi cna improve services that will be more equitable. How? </a:t>
            </a:r>
            <a:endParaRPr b="0"/>
          </a:p>
          <a:p>
            <a:pPr indent="0" lvl="0" marL="292100" rtl="0" algn="l">
              <a:spcBef>
                <a:spcPts val="0"/>
              </a:spcBef>
              <a:spcAft>
                <a:spcPts val="0"/>
              </a:spcAft>
              <a:buNone/>
            </a:pPr>
            <a:r>
              <a:rPr b="1" i="0" lang="en-US" sz="1800" u="none" strike="noStrike">
                <a:solidFill>
                  <a:srgbClr val="201F1E"/>
                </a:solidFill>
                <a:latin typeface="Arial"/>
                <a:ea typeface="Arial"/>
                <a:cs typeface="Arial"/>
                <a:sym typeface="Arial"/>
              </a:rPr>
              <a:t>STEP 6: Sustaining programme sustainability. Joint accountability works best.</a:t>
            </a:r>
            <a:endParaRPr b="0"/>
          </a:p>
          <a:p>
            <a:pPr indent="0" lvl="0" marL="292100" rtl="0" algn="l">
              <a:spcBef>
                <a:spcPts val="0"/>
              </a:spcBef>
              <a:spcAft>
                <a:spcPts val="0"/>
              </a:spcAft>
              <a:buNone/>
            </a:pPr>
            <a:r>
              <a:rPr b="1" i="0" lang="en-US" sz="1800" u="none" strike="noStrike">
                <a:solidFill>
                  <a:srgbClr val="201F1E"/>
                </a:solidFill>
                <a:latin typeface="Arial"/>
                <a:ea typeface="Arial"/>
                <a:cs typeface="Arial"/>
                <a:sym typeface="Arial"/>
              </a:rPr>
              <a:t>STEP 7: WE need to map CEA expertise and need, recruit immediately with regards to introduction of vaccines or other treatments and diagnostics. Authority to coordinate the RCCE coordination groups. This has been seen in Ebola. We need to create SOPS for central coordination ensurance tool</a:t>
            </a:r>
            <a:endParaRPr b="0"/>
          </a:p>
          <a:p>
            <a:pPr indent="0" lvl="0" marL="292100" rtl="0" algn="l">
              <a:spcBef>
                <a:spcPts val="0"/>
              </a:spcBef>
              <a:spcAft>
                <a:spcPts val="0"/>
              </a:spcAft>
              <a:buNone/>
            </a:pPr>
            <a:r>
              <a:rPr b="1" i="0" lang="en-US" sz="1800" u="none" strike="noStrike">
                <a:solidFill>
                  <a:srgbClr val="201F1E"/>
                </a:solidFill>
                <a:latin typeface="Arial"/>
                <a:ea typeface="Arial"/>
                <a:cs typeface="Arial"/>
                <a:sym typeface="Arial"/>
              </a:rPr>
              <a:t>STEP 8: build capacity, train community actors including volunteers, community leaders, long-lasting skills and introduce continued peer to peer support.</a:t>
            </a:r>
            <a:endParaRPr b="0"/>
          </a:p>
          <a:p>
            <a:pPr indent="0" lvl="0" marL="292100" rtl="0" algn="l">
              <a:spcBef>
                <a:spcPts val="0"/>
              </a:spcBef>
              <a:spcAft>
                <a:spcPts val="0"/>
              </a:spcAft>
              <a:buNone/>
            </a:pPr>
            <a:r>
              <a:rPr b="1" i="0" lang="en-US" sz="1800" u="none" strike="noStrike">
                <a:solidFill>
                  <a:srgbClr val="201F1E"/>
                </a:solidFill>
                <a:latin typeface="Arial"/>
                <a:ea typeface="Arial"/>
                <a:cs typeface="Arial"/>
                <a:sym typeface="Arial"/>
              </a:rPr>
              <a:t>STEP 9: Managing infodemic ; new challenge and lot of work to catch up to set mechanisms in place and how to address rumours and build resilience.</a:t>
            </a:r>
            <a:endParaRPr b="0"/>
          </a:p>
          <a:p>
            <a:pPr indent="0" lvl="0" marL="292100" rtl="0" algn="l">
              <a:spcBef>
                <a:spcPts val="0"/>
              </a:spcBef>
              <a:spcAft>
                <a:spcPts val="0"/>
              </a:spcAft>
              <a:buNone/>
            </a:pPr>
            <a:r>
              <a:rPr b="1" i="0" lang="en-US" sz="1800" u="none" strike="noStrike">
                <a:solidFill>
                  <a:srgbClr val="201F1E"/>
                </a:solidFill>
                <a:latin typeface="Arial"/>
                <a:ea typeface="Arial"/>
                <a:cs typeface="Arial"/>
                <a:sym typeface="Arial"/>
              </a:rPr>
              <a:t>STEP 10: Start the drumbeat. Ensure we have trusted local messaging and as much participation as possible!</a:t>
            </a:r>
            <a:endParaRPr b="0"/>
          </a:p>
          <a:p>
            <a:pPr indent="0" lvl="0" marL="0" rtl="0" algn="l">
              <a:spcBef>
                <a:spcPts val="1640"/>
              </a:spcBef>
              <a:spcAft>
                <a:spcPts val="0"/>
              </a:spcAft>
              <a:buNone/>
            </a:pPr>
            <a:br>
              <a:rPr lang="en-US"/>
            </a:br>
            <a:endParaRPr/>
          </a:p>
          <a:p>
            <a:pPr indent="0" lvl="0" marL="0" rtl="0" algn="l">
              <a:spcBef>
                <a:spcPts val="542"/>
              </a:spcBef>
              <a:spcAft>
                <a:spcPts val="0"/>
              </a:spcAft>
              <a:buNone/>
            </a:pPr>
            <a:r>
              <a:t/>
            </a:r>
            <a:endParaRPr/>
          </a:p>
        </p:txBody>
      </p:sp>
      <p:sp>
        <p:nvSpPr>
          <p:cNvPr id="1271" name="Google Shape;1271;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6" name="Google Shape;1276;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ZOE</a:t>
            </a:r>
            <a:endParaRPr/>
          </a:p>
          <a:p>
            <a:pPr indent="0" lvl="0" marL="0" rtl="0" algn="l">
              <a:lnSpc>
                <a:spcPct val="100000"/>
              </a:lnSpc>
              <a:spcBef>
                <a:spcPts val="0"/>
              </a:spcBef>
              <a:spcAft>
                <a:spcPts val="0"/>
              </a:spcAft>
              <a:buClr>
                <a:schemeClr val="dk1"/>
              </a:buClr>
              <a:buSzPts val="1400"/>
              <a:buFont typeface="Calibri"/>
              <a:buNone/>
            </a:pPr>
            <a:r>
              <a:rPr lang="en-US"/>
              <a:t>https://preparecenter.org/toolkit/healthhelpdesk/vaccination-against-covid-19</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1277" name="Google Shape;1277;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p62: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5" name="Google Shape;1285;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000"/>
              <a:t>ZOE</a:t>
            </a:r>
            <a:endParaRPr/>
          </a:p>
          <a:p>
            <a:pPr indent="0" lvl="0" marL="0" rtl="0" algn="l">
              <a:spcBef>
                <a:spcPts val="540"/>
              </a:spcBef>
              <a:spcAft>
                <a:spcPts val="0"/>
              </a:spcAft>
              <a:buNone/>
            </a:pPr>
            <a:r>
              <a:rPr lang="en-US" u="sng">
                <a:solidFill>
                  <a:schemeClr val="hlink"/>
                </a:solidFill>
                <a:hlinkClick r:id="rId2"/>
              </a:rPr>
              <a:t>https://communityengagementhub.org/resource/pocket-guide-for-community-engagement-and-accountability-practitioners/</a:t>
            </a:r>
            <a:endParaRPr/>
          </a:p>
          <a:p>
            <a:pPr indent="0" lvl="0" marL="0" rtl="0" algn="l">
              <a:spcBef>
                <a:spcPts val="542"/>
              </a:spcBef>
              <a:spcAft>
                <a:spcPts val="0"/>
              </a:spcAft>
              <a:buNone/>
            </a:pPr>
            <a:r>
              <a:t/>
            </a:r>
            <a:endParaRPr/>
          </a:p>
        </p:txBody>
      </p:sp>
      <p:sp>
        <p:nvSpPr>
          <p:cNvPr id="1286" name="Google Shape;1286;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p63: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5" name="Google Shape;1295;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6" name="Google Shape;1296;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p64: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6" name="Google Shape;1306;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800">
              <a:solidFill>
                <a:srgbClr val="000000"/>
              </a:solidFill>
              <a:latin typeface="Calibri"/>
              <a:ea typeface="Calibri"/>
              <a:cs typeface="Calibri"/>
              <a:sym typeface="Calibri"/>
            </a:endParaRPr>
          </a:p>
          <a:p>
            <a:pPr indent="0" lvl="0" marL="0" rtl="0" algn="l">
              <a:spcBef>
                <a:spcPts val="542"/>
              </a:spcBef>
              <a:spcAft>
                <a:spcPts val="0"/>
              </a:spcAft>
              <a:buNone/>
            </a:pPr>
            <a:r>
              <a:t/>
            </a:r>
            <a:endParaRPr/>
          </a:p>
        </p:txBody>
      </p:sp>
      <p:sp>
        <p:nvSpPr>
          <p:cNvPr id="1307" name="Google Shape;1307;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65: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2" name="Google Shape;1312;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rPr lang="en-US" sz="2000"/>
              <a:t>Monica </a:t>
            </a:r>
            <a:endParaRPr/>
          </a:p>
          <a:p>
            <a:pPr indent="0" lvl="0" marL="0" marR="0" rtl="0" algn="l">
              <a:lnSpc>
                <a:spcPct val="100000"/>
              </a:lnSpc>
              <a:spcBef>
                <a:spcPts val="600"/>
              </a:spcBef>
              <a:spcAft>
                <a:spcPts val="0"/>
              </a:spcAft>
              <a:buClr>
                <a:schemeClr val="dk1"/>
              </a:buClr>
              <a:buSzPts val="2000"/>
              <a:buFont typeface="Calibri"/>
              <a:buNone/>
            </a:pPr>
            <a:r>
              <a:t/>
            </a:r>
            <a:endParaRPr sz="2000"/>
          </a:p>
          <a:p>
            <a:pPr indent="0" lvl="0" marL="0" marR="0" rtl="0" algn="l">
              <a:lnSpc>
                <a:spcPct val="100000"/>
              </a:lnSpc>
              <a:spcBef>
                <a:spcPts val="600"/>
              </a:spcBef>
              <a:spcAft>
                <a:spcPts val="0"/>
              </a:spcAft>
              <a:buClr>
                <a:schemeClr val="dk1"/>
              </a:buClr>
              <a:buSzPts val="2000"/>
              <a:buFont typeface="Calibri"/>
              <a:buNone/>
            </a:pPr>
            <a:r>
              <a:t/>
            </a:r>
            <a:endParaRPr sz="2000">
              <a:latin typeface="Roboto"/>
              <a:ea typeface="Roboto"/>
              <a:cs typeface="Roboto"/>
              <a:sym typeface="Roboto"/>
            </a:endParaRPr>
          </a:p>
        </p:txBody>
      </p:sp>
      <p:sp>
        <p:nvSpPr>
          <p:cNvPr id="1313" name="Google Shape;1313;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66: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9" name="Google Shape;1319;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000"/>
              <a:buFont typeface="Calibri"/>
              <a:buNone/>
            </a:pPr>
            <a:r>
              <a:t/>
            </a:r>
            <a:endParaRPr sz="2000">
              <a:latin typeface="Roboto"/>
              <a:ea typeface="Roboto"/>
              <a:cs typeface="Roboto"/>
              <a:sym typeface="Roboto"/>
            </a:endParaRPr>
          </a:p>
        </p:txBody>
      </p:sp>
      <p:sp>
        <p:nvSpPr>
          <p:cNvPr id="1320" name="Google Shape;1320;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7: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VIV</a:t>
            </a:r>
            <a:endParaRPr/>
          </a:p>
          <a:p>
            <a:pPr indent="0" lvl="0" marL="0" rtl="0" algn="l">
              <a:spcBef>
                <a:spcPts val="540"/>
              </a:spcBef>
              <a:spcAft>
                <a:spcPts val="0"/>
              </a:spcAft>
              <a:buNone/>
            </a:pPr>
            <a:r>
              <a:rPr lang="en-US"/>
              <a:t>Together:  Community Engagement and Accountability Protection, Gender &amp; Inclusion, can design effective community engagement tools, ensuring that our work is responsive to individual needs within a community and that we keep communities safe from harm. This can be done through: </a:t>
            </a:r>
            <a:endParaRPr/>
          </a:p>
          <a:p>
            <a:pPr indent="0" lvl="0" marL="0" rtl="0" algn="ctr">
              <a:spcBef>
                <a:spcPts val="0"/>
              </a:spcBef>
              <a:spcAft>
                <a:spcPts val="0"/>
              </a:spcAft>
              <a:buNone/>
            </a:pPr>
            <a:r>
              <a:rPr b="1" i="0" lang="en-US" sz="1800" u="none" strike="noStrike">
                <a:solidFill>
                  <a:srgbClr val="CC0066"/>
                </a:solidFill>
                <a:latin typeface="Calibri"/>
                <a:ea typeface="Calibri"/>
                <a:cs typeface="Calibri"/>
                <a:sym typeface="Calibri"/>
              </a:rPr>
              <a:t>ASSESSMENTS: </a:t>
            </a:r>
            <a:endParaRPr b="0"/>
          </a:p>
          <a:p>
            <a:pPr indent="0" lvl="0" marL="0" rtl="0" algn="ctr">
              <a:spcBef>
                <a:spcPts val="0"/>
              </a:spcBef>
              <a:spcAft>
                <a:spcPts val="0"/>
              </a:spcAft>
              <a:buNone/>
            </a:pPr>
            <a:r>
              <a:rPr b="0" i="0" lang="en-US" sz="1800" u="none" strike="noStrike">
                <a:solidFill>
                  <a:srgbClr val="CC0066"/>
                </a:solidFill>
                <a:latin typeface="Calibri"/>
                <a:ea typeface="Calibri"/>
                <a:cs typeface="Calibri"/>
                <a:sym typeface="Calibri"/>
              </a:rPr>
              <a:t>To ensure gender, diversity, </a:t>
            </a:r>
            <a:endParaRPr b="0"/>
          </a:p>
          <a:p>
            <a:pPr indent="0" lvl="0" marL="0" rtl="0" algn="ctr">
              <a:spcBef>
                <a:spcPts val="0"/>
              </a:spcBef>
              <a:spcAft>
                <a:spcPts val="0"/>
              </a:spcAft>
              <a:buNone/>
            </a:pPr>
            <a:r>
              <a:rPr b="0" i="0" lang="en-US" sz="1800" u="none" strike="noStrike">
                <a:solidFill>
                  <a:srgbClr val="CC0066"/>
                </a:solidFill>
                <a:latin typeface="Calibri"/>
                <a:ea typeface="Calibri"/>
                <a:cs typeface="Calibri"/>
                <a:sym typeface="Calibri"/>
              </a:rPr>
              <a:t>culture and context analysis are </a:t>
            </a:r>
            <a:endParaRPr b="0"/>
          </a:p>
          <a:p>
            <a:pPr indent="0" lvl="0" marL="0" rtl="0" algn="ctr">
              <a:spcBef>
                <a:spcPts val="0"/>
              </a:spcBef>
              <a:spcAft>
                <a:spcPts val="0"/>
              </a:spcAft>
              <a:buNone/>
            </a:pPr>
            <a:r>
              <a:rPr b="0" i="0" lang="en-US" sz="1800" u="none" strike="noStrike">
                <a:solidFill>
                  <a:srgbClr val="CC0066"/>
                </a:solidFill>
                <a:latin typeface="Calibri"/>
                <a:ea typeface="Calibri"/>
                <a:cs typeface="Calibri"/>
                <a:sym typeface="Calibri"/>
              </a:rPr>
              <a:t>included – and  all groups are consulted</a:t>
            </a:r>
            <a:endParaRPr b="0"/>
          </a:p>
          <a:p>
            <a:pPr indent="0" lvl="0" marL="0" rtl="0" algn="ctr">
              <a:spcBef>
                <a:spcPts val="0"/>
              </a:spcBef>
              <a:spcAft>
                <a:spcPts val="0"/>
              </a:spcAft>
              <a:buNone/>
            </a:pPr>
            <a:br>
              <a:rPr lang="en-US"/>
            </a:br>
            <a:r>
              <a:rPr lang="en-US"/>
              <a:t>Facilitate </a:t>
            </a:r>
            <a:r>
              <a:rPr b="1" i="0" lang="en-US" sz="1800" u="none" strike="noStrike">
                <a:solidFill>
                  <a:srgbClr val="CC0066"/>
                </a:solidFill>
                <a:latin typeface="Calibri"/>
                <a:ea typeface="Calibri"/>
                <a:cs typeface="Calibri"/>
                <a:sym typeface="Calibri"/>
              </a:rPr>
              <a:t>PARTICIPATION:</a:t>
            </a:r>
            <a:endParaRPr b="0"/>
          </a:p>
          <a:p>
            <a:pPr indent="0" lvl="0" marL="0" rtl="0" algn="ctr">
              <a:spcBef>
                <a:spcPts val="0"/>
              </a:spcBef>
              <a:spcAft>
                <a:spcPts val="0"/>
              </a:spcAft>
              <a:buNone/>
            </a:pPr>
            <a:r>
              <a:rPr b="0" i="0" lang="en-US" sz="1800" u="none" strike="noStrike">
                <a:solidFill>
                  <a:srgbClr val="CC0066"/>
                </a:solidFill>
                <a:latin typeface="Calibri"/>
                <a:ea typeface="Calibri"/>
                <a:cs typeface="Calibri"/>
                <a:sym typeface="Calibri"/>
              </a:rPr>
              <a:t>To ensure different, people and different groups can safely and meaningfully participate</a:t>
            </a:r>
            <a:endParaRPr b="0"/>
          </a:p>
          <a:p>
            <a:pPr indent="0" lvl="0" marL="0" rtl="0" algn="ctr">
              <a:spcBef>
                <a:spcPts val="0"/>
              </a:spcBef>
              <a:spcAft>
                <a:spcPts val="0"/>
              </a:spcAft>
              <a:buNone/>
            </a:pPr>
            <a:br>
              <a:rPr lang="en-US"/>
            </a:br>
            <a:r>
              <a:rPr lang="en-US"/>
              <a:t>facilitate </a:t>
            </a:r>
            <a:r>
              <a:rPr b="1" i="0" lang="en-US" sz="1800" u="none" strike="noStrike">
                <a:solidFill>
                  <a:srgbClr val="CC0066"/>
                </a:solidFill>
                <a:latin typeface="Calibri"/>
                <a:ea typeface="Calibri"/>
                <a:cs typeface="Calibri"/>
                <a:sym typeface="Calibri"/>
              </a:rPr>
              <a:t>COMMUNICATION:</a:t>
            </a:r>
            <a:endParaRPr b="0"/>
          </a:p>
          <a:p>
            <a:pPr indent="0" lvl="0" marL="0" rtl="0" algn="ctr">
              <a:spcBef>
                <a:spcPts val="0"/>
              </a:spcBef>
              <a:spcAft>
                <a:spcPts val="0"/>
              </a:spcAft>
              <a:buNone/>
            </a:pPr>
            <a:r>
              <a:rPr b="0" i="0" lang="en-US" sz="1800" u="none" strike="noStrike">
                <a:solidFill>
                  <a:srgbClr val="CC0066"/>
                </a:solidFill>
                <a:latin typeface="Calibri"/>
                <a:ea typeface="Calibri"/>
                <a:cs typeface="Calibri"/>
                <a:sym typeface="Calibri"/>
              </a:rPr>
              <a:t>So Information is tailored to meet the needs of all individuals, and groups and sensitive issues are discussed safely</a:t>
            </a:r>
            <a:endParaRPr b="0"/>
          </a:p>
          <a:p>
            <a:pPr indent="0" lvl="0" marL="0" rtl="0" algn="ctr">
              <a:spcBef>
                <a:spcPts val="0"/>
              </a:spcBef>
              <a:spcAft>
                <a:spcPts val="0"/>
              </a:spcAft>
              <a:buNone/>
            </a:pPr>
            <a:br>
              <a:rPr lang="en-US"/>
            </a:br>
            <a:r>
              <a:rPr lang="en-US"/>
              <a:t>Establish </a:t>
            </a:r>
            <a:r>
              <a:rPr b="1" i="0" lang="en-US" sz="1800" u="none" strike="noStrike">
                <a:solidFill>
                  <a:srgbClr val="CC0066"/>
                </a:solidFill>
                <a:latin typeface="Calibri"/>
                <a:ea typeface="Calibri"/>
                <a:cs typeface="Calibri"/>
                <a:sym typeface="Calibri"/>
              </a:rPr>
              <a:t>FEEDBACK &amp; COMPLAINTS MECHANISMS:</a:t>
            </a:r>
            <a:endParaRPr b="0"/>
          </a:p>
          <a:p>
            <a:pPr indent="0" lvl="0" marL="0" rtl="0" algn="ctr">
              <a:spcBef>
                <a:spcPts val="0"/>
              </a:spcBef>
              <a:spcAft>
                <a:spcPts val="0"/>
              </a:spcAft>
              <a:buNone/>
            </a:pPr>
            <a:r>
              <a:rPr b="0" i="0" lang="en-US" sz="1800" u="none" strike="noStrike">
                <a:solidFill>
                  <a:srgbClr val="CC0066"/>
                </a:solidFill>
                <a:latin typeface="Calibri"/>
                <a:ea typeface="Calibri"/>
                <a:cs typeface="Calibri"/>
                <a:sym typeface="Calibri"/>
              </a:rPr>
              <a:t>That are Open to all, with processes to manage reports of sexual exploitation </a:t>
            </a:r>
            <a:endParaRPr b="0"/>
          </a:p>
          <a:p>
            <a:pPr indent="0" lvl="0" marL="0" rtl="0" algn="ctr">
              <a:spcBef>
                <a:spcPts val="0"/>
              </a:spcBef>
              <a:spcAft>
                <a:spcPts val="0"/>
              </a:spcAft>
              <a:buNone/>
            </a:pPr>
            <a:r>
              <a:rPr b="0" i="0" lang="en-US" sz="1800" u="none" strike="noStrike">
                <a:solidFill>
                  <a:srgbClr val="CC0066"/>
                </a:solidFill>
                <a:latin typeface="Calibri"/>
                <a:ea typeface="Calibri"/>
                <a:cs typeface="Calibri"/>
                <a:sym typeface="Calibri"/>
              </a:rPr>
              <a:t>and abuse, violence and </a:t>
            </a:r>
            <a:endParaRPr b="0"/>
          </a:p>
          <a:p>
            <a:pPr indent="0" lvl="0" marL="0" rtl="0" algn="ctr">
              <a:spcBef>
                <a:spcPts val="0"/>
              </a:spcBef>
              <a:spcAft>
                <a:spcPts val="0"/>
              </a:spcAft>
              <a:buNone/>
            </a:pPr>
            <a:r>
              <a:rPr b="0" i="0" lang="en-US" sz="1800" u="none" strike="noStrike">
                <a:solidFill>
                  <a:srgbClr val="CC0066"/>
                </a:solidFill>
                <a:latin typeface="Calibri"/>
                <a:ea typeface="Calibri"/>
                <a:cs typeface="Calibri"/>
                <a:sym typeface="Calibri"/>
              </a:rPr>
              <a:t>child protection issues</a:t>
            </a:r>
            <a:endParaRPr b="0"/>
          </a:p>
          <a:p>
            <a:pPr indent="0" lvl="0" marL="0" rtl="0" algn="l">
              <a:spcBef>
                <a:spcPts val="540"/>
              </a:spcBef>
              <a:spcAft>
                <a:spcPts val="0"/>
              </a:spcAft>
              <a:buNone/>
            </a:pPr>
            <a:br>
              <a:rPr lang="en-US"/>
            </a:br>
            <a:endParaRPr/>
          </a:p>
        </p:txBody>
      </p:sp>
      <p:sp>
        <p:nvSpPr>
          <p:cNvPr id="719" name="Google Shape;71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8: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VIV</a:t>
            </a:r>
            <a:endParaRPr/>
          </a:p>
        </p:txBody>
      </p:sp>
      <p:sp>
        <p:nvSpPr>
          <p:cNvPr id="725" name="Google Shape;72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9: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000">
                <a:latin typeface="Roboto"/>
                <a:ea typeface="Roboto"/>
                <a:cs typeface="Roboto"/>
                <a:sym typeface="Roboto"/>
              </a:rPr>
              <a:t>Viv handover to Caroline</a:t>
            </a:r>
            <a:br>
              <a:rPr lang="en-US" sz="2000">
                <a:latin typeface="Roboto"/>
                <a:ea typeface="Roboto"/>
                <a:cs typeface="Roboto"/>
                <a:sym typeface="Roboto"/>
              </a:rPr>
            </a:br>
            <a:br>
              <a:rPr lang="en-US" sz="2000">
                <a:latin typeface="Roboto"/>
                <a:ea typeface="Roboto"/>
                <a:cs typeface="Roboto"/>
                <a:sym typeface="Roboto"/>
              </a:rPr>
            </a:br>
            <a:r>
              <a:rPr lang="en-US" sz="2000">
                <a:latin typeface="Roboto"/>
                <a:ea typeface="Roboto"/>
                <a:cs typeface="Roboto"/>
                <a:sym typeface="Roboto"/>
              </a:rPr>
              <a:t>Next section is on one of the key trends that affect our work in vaccines. </a:t>
            </a:r>
            <a:endParaRPr sz="2000">
              <a:latin typeface="Roboto"/>
              <a:ea typeface="Roboto"/>
              <a:cs typeface="Roboto"/>
              <a:sym typeface="Roboto"/>
            </a:endParaRPr>
          </a:p>
        </p:txBody>
      </p:sp>
      <p:sp>
        <p:nvSpPr>
          <p:cNvPr id="738" name="Google Shape;73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p:cSld name="22">
    <p:spTree>
      <p:nvGrpSpPr>
        <p:cNvPr id="16" name="Shape 16"/>
        <p:cNvGrpSpPr/>
        <p:nvPr/>
      </p:nvGrpSpPr>
      <p:grpSpPr>
        <a:xfrm>
          <a:off x="0" y="0"/>
          <a:ext cx="0" cy="0"/>
          <a:chOff x="0" y="0"/>
          <a:chExt cx="0" cy="0"/>
        </a:xfrm>
      </p:grpSpPr>
      <p:sp>
        <p:nvSpPr>
          <p:cNvPr id="17" name="Google Shape;17;p68"/>
          <p:cNvSpPr/>
          <p:nvPr>
            <p:ph idx="2" type="pic"/>
          </p:nvPr>
        </p:nvSpPr>
        <p:spPr>
          <a:xfrm>
            <a:off x="8180310" y="0"/>
            <a:ext cx="10107690" cy="10288588"/>
          </a:xfrm>
          <a:prstGeom prst="rect">
            <a:avLst/>
          </a:prstGeom>
          <a:solidFill>
            <a:srgbClr val="D8D8D8">
              <a:alpha val="11764"/>
            </a:srgbClr>
          </a:solidFill>
          <a:ln>
            <a:noFill/>
          </a:ln>
        </p:spPr>
      </p:sp>
      <p:pic>
        <p:nvPicPr>
          <p:cNvPr descr="A picture containing drawing&#10;&#10;Description automatically generated" id="18" name="Google Shape;18;p68"/>
          <p:cNvPicPr preferRelativeResize="0"/>
          <p:nvPr/>
        </p:nvPicPr>
        <p:blipFill rotWithShape="1">
          <a:blip r:embed="rId2">
            <a:alphaModFix/>
          </a:blip>
          <a:srcRect b="0" l="0" r="0" t="0"/>
          <a:stretch/>
        </p:blipFill>
        <p:spPr>
          <a:xfrm>
            <a:off x="0" y="29980"/>
            <a:ext cx="3847684" cy="173648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 name="Shape 62"/>
        <p:cNvGrpSpPr/>
        <p:nvPr/>
      </p:nvGrpSpPr>
      <p:grpSpPr>
        <a:xfrm>
          <a:off x="0" y="0"/>
          <a:ext cx="0" cy="0"/>
          <a:chOff x="0" y="0"/>
          <a:chExt cx="0" cy="0"/>
        </a:xfrm>
      </p:grpSpPr>
      <p:sp>
        <p:nvSpPr>
          <p:cNvPr id="63" name="Google Shape;63;p91"/>
          <p:cNvSpPr txBox="1"/>
          <p:nvPr>
            <p:ph type="title"/>
          </p:nvPr>
        </p:nvSpPr>
        <p:spPr>
          <a:xfrm>
            <a:off x="1257300" y="547773"/>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91"/>
          <p:cNvSpPr txBox="1"/>
          <p:nvPr>
            <p:ph idx="10" type="dt"/>
          </p:nvPr>
        </p:nvSpPr>
        <p:spPr>
          <a:xfrm>
            <a:off x="1257300" y="9535998"/>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91"/>
          <p:cNvSpPr txBox="1"/>
          <p:nvPr>
            <p:ph idx="11" type="ftr"/>
          </p:nvPr>
        </p:nvSpPr>
        <p:spPr>
          <a:xfrm>
            <a:off x="6057900" y="9535998"/>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91"/>
          <p:cNvSpPr txBox="1"/>
          <p:nvPr>
            <p:ph idx="12" type="sldNum"/>
          </p:nvPr>
        </p:nvSpPr>
        <p:spPr>
          <a:xfrm>
            <a:off x="12915900" y="9535998"/>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1" name="Shape 511"/>
        <p:cNvGrpSpPr/>
        <p:nvPr/>
      </p:nvGrpSpPr>
      <p:grpSpPr>
        <a:xfrm>
          <a:off x="0" y="0"/>
          <a:ext cx="0" cy="0"/>
          <a:chOff x="0" y="0"/>
          <a:chExt cx="0" cy="0"/>
        </a:xfrm>
      </p:grpSpPr>
      <p:sp>
        <p:nvSpPr>
          <p:cNvPr id="512" name="Google Shape;512;p164"/>
          <p:cNvSpPr txBox="1"/>
          <p:nvPr>
            <p:ph type="title"/>
          </p:nvPr>
        </p:nvSpPr>
        <p:spPr>
          <a:xfrm>
            <a:off x="1257300" y="547775"/>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3" name="Google Shape;513;p164"/>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4" name="Google Shape;514;p164"/>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5" name="Google Shape;515;p164"/>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6" name="Shape 516"/>
        <p:cNvGrpSpPr/>
        <p:nvPr/>
      </p:nvGrpSpPr>
      <p:grpSpPr>
        <a:xfrm>
          <a:off x="0" y="0"/>
          <a:ext cx="0" cy="0"/>
          <a:chOff x="0" y="0"/>
          <a:chExt cx="0" cy="0"/>
        </a:xfrm>
      </p:grpSpPr>
      <p:sp>
        <p:nvSpPr>
          <p:cNvPr id="517" name="Google Shape;517;p165"/>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8" name="Google Shape;518;p165"/>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9" name="Google Shape;519;p165"/>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0" name="Shape 520"/>
        <p:cNvGrpSpPr/>
        <p:nvPr/>
      </p:nvGrpSpPr>
      <p:grpSpPr>
        <a:xfrm>
          <a:off x="0" y="0"/>
          <a:ext cx="0" cy="0"/>
          <a:chOff x="0" y="0"/>
          <a:chExt cx="0" cy="0"/>
        </a:xfrm>
      </p:grpSpPr>
      <p:sp>
        <p:nvSpPr>
          <p:cNvPr id="521" name="Google Shape;521;p166"/>
          <p:cNvSpPr txBox="1"/>
          <p:nvPr>
            <p:ph type="title"/>
          </p:nvPr>
        </p:nvSpPr>
        <p:spPr>
          <a:xfrm>
            <a:off x="1259682" y="685906"/>
            <a:ext cx="5898356" cy="240067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1"/>
              <a:buFont typeface="Calibri"/>
              <a:buNone/>
              <a:defRPr sz="48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2" name="Google Shape;522;p166"/>
          <p:cNvSpPr txBox="1"/>
          <p:nvPr>
            <p:ph idx="1" type="body"/>
          </p:nvPr>
        </p:nvSpPr>
        <p:spPr>
          <a:xfrm>
            <a:off x="7774782" y="1481368"/>
            <a:ext cx="9258300" cy="7311566"/>
          </a:xfrm>
          <a:prstGeom prst="rect">
            <a:avLst/>
          </a:prstGeom>
          <a:noFill/>
          <a:ln>
            <a:noFill/>
          </a:ln>
        </p:spPr>
        <p:txBody>
          <a:bodyPr anchorCtr="0" anchor="t" bIns="45700" lIns="91425" spcFirstLastPara="1" rIns="91425" wrap="square" tIns="45700">
            <a:normAutofit/>
          </a:bodyPr>
          <a:lstStyle>
            <a:lvl1pPr indent="-533463" lvl="0" marL="457200" algn="l">
              <a:lnSpc>
                <a:spcPct val="90000"/>
              </a:lnSpc>
              <a:spcBef>
                <a:spcPts val="1500"/>
              </a:spcBef>
              <a:spcAft>
                <a:spcPts val="0"/>
              </a:spcAft>
              <a:buClr>
                <a:schemeClr val="dk1"/>
              </a:buClr>
              <a:buSzPts val="4801"/>
              <a:buChar char="•"/>
              <a:defRPr sz="4801"/>
            </a:lvl1pPr>
            <a:lvl2pPr indent="-495363" lvl="1" marL="914400" algn="l">
              <a:lnSpc>
                <a:spcPct val="90000"/>
              </a:lnSpc>
              <a:spcBef>
                <a:spcPts val="750"/>
              </a:spcBef>
              <a:spcAft>
                <a:spcPts val="0"/>
              </a:spcAft>
              <a:buClr>
                <a:schemeClr val="dk1"/>
              </a:buClr>
              <a:buSzPts val="4201"/>
              <a:buChar char="•"/>
              <a:defRPr sz="4201"/>
            </a:lvl2pPr>
            <a:lvl3pPr indent="-457200" lvl="2" marL="1371600" algn="l">
              <a:lnSpc>
                <a:spcPct val="90000"/>
              </a:lnSpc>
              <a:spcBef>
                <a:spcPts val="750"/>
              </a:spcBef>
              <a:spcAft>
                <a:spcPts val="0"/>
              </a:spcAft>
              <a:buClr>
                <a:schemeClr val="dk1"/>
              </a:buClr>
              <a:buSzPts val="3600"/>
              <a:buChar char="•"/>
              <a:defRPr sz="3600"/>
            </a:lvl3pPr>
            <a:lvl4pPr indent="-419100" lvl="3" marL="1828800" algn="l">
              <a:lnSpc>
                <a:spcPct val="90000"/>
              </a:lnSpc>
              <a:spcBef>
                <a:spcPts val="750"/>
              </a:spcBef>
              <a:spcAft>
                <a:spcPts val="0"/>
              </a:spcAft>
              <a:buClr>
                <a:schemeClr val="dk1"/>
              </a:buClr>
              <a:buSzPts val="3000"/>
              <a:buChar char="•"/>
              <a:defRPr sz="3000"/>
            </a:lvl4pPr>
            <a:lvl5pPr indent="-419100" lvl="4" marL="2286000" algn="l">
              <a:lnSpc>
                <a:spcPct val="90000"/>
              </a:lnSpc>
              <a:spcBef>
                <a:spcPts val="750"/>
              </a:spcBef>
              <a:spcAft>
                <a:spcPts val="0"/>
              </a:spcAft>
              <a:buClr>
                <a:schemeClr val="dk1"/>
              </a:buClr>
              <a:buSzPts val="3000"/>
              <a:buChar char="•"/>
              <a:defRPr sz="3000"/>
            </a:lvl5pPr>
            <a:lvl6pPr indent="-419100" lvl="5" marL="2743200" algn="l">
              <a:lnSpc>
                <a:spcPct val="90000"/>
              </a:lnSpc>
              <a:spcBef>
                <a:spcPts val="750"/>
              </a:spcBef>
              <a:spcAft>
                <a:spcPts val="0"/>
              </a:spcAft>
              <a:buClr>
                <a:schemeClr val="dk1"/>
              </a:buClr>
              <a:buSzPts val="3000"/>
              <a:buChar char="•"/>
              <a:defRPr sz="3000"/>
            </a:lvl6pPr>
            <a:lvl7pPr indent="-419100" lvl="6" marL="3200400" algn="l">
              <a:lnSpc>
                <a:spcPct val="90000"/>
              </a:lnSpc>
              <a:spcBef>
                <a:spcPts val="750"/>
              </a:spcBef>
              <a:spcAft>
                <a:spcPts val="0"/>
              </a:spcAft>
              <a:buClr>
                <a:schemeClr val="dk1"/>
              </a:buClr>
              <a:buSzPts val="3000"/>
              <a:buChar char="•"/>
              <a:defRPr sz="3000"/>
            </a:lvl7pPr>
            <a:lvl8pPr indent="-419100" lvl="7" marL="3657600" algn="l">
              <a:lnSpc>
                <a:spcPct val="90000"/>
              </a:lnSpc>
              <a:spcBef>
                <a:spcPts val="750"/>
              </a:spcBef>
              <a:spcAft>
                <a:spcPts val="0"/>
              </a:spcAft>
              <a:buClr>
                <a:schemeClr val="dk1"/>
              </a:buClr>
              <a:buSzPts val="3000"/>
              <a:buChar char="•"/>
              <a:defRPr sz="3000"/>
            </a:lvl8pPr>
            <a:lvl9pPr indent="-419100" lvl="8" marL="4114800" algn="l">
              <a:lnSpc>
                <a:spcPct val="90000"/>
              </a:lnSpc>
              <a:spcBef>
                <a:spcPts val="750"/>
              </a:spcBef>
              <a:spcAft>
                <a:spcPts val="0"/>
              </a:spcAft>
              <a:buClr>
                <a:schemeClr val="dk1"/>
              </a:buClr>
              <a:buSzPts val="3000"/>
              <a:buChar char="•"/>
              <a:defRPr sz="3000"/>
            </a:lvl9pPr>
          </a:lstStyle>
          <a:p/>
        </p:txBody>
      </p:sp>
      <p:sp>
        <p:nvSpPr>
          <p:cNvPr id="523" name="Google Shape;523;p166"/>
          <p:cNvSpPr txBox="1"/>
          <p:nvPr>
            <p:ph idx="2" type="body"/>
          </p:nvPr>
        </p:nvSpPr>
        <p:spPr>
          <a:xfrm>
            <a:off x="1259682" y="3086576"/>
            <a:ext cx="5898356" cy="57182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524" name="Google Shape;524;p166"/>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5" name="Google Shape;525;p166"/>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6" name="Google Shape;526;p166"/>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27" name="Shape 527"/>
        <p:cNvGrpSpPr/>
        <p:nvPr/>
      </p:nvGrpSpPr>
      <p:grpSpPr>
        <a:xfrm>
          <a:off x="0" y="0"/>
          <a:ext cx="0" cy="0"/>
          <a:chOff x="0" y="0"/>
          <a:chExt cx="0" cy="0"/>
        </a:xfrm>
      </p:grpSpPr>
      <p:sp>
        <p:nvSpPr>
          <p:cNvPr id="528" name="Google Shape;528;p167"/>
          <p:cNvSpPr txBox="1"/>
          <p:nvPr>
            <p:ph type="title"/>
          </p:nvPr>
        </p:nvSpPr>
        <p:spPr>
          <a:xfrm>
            <a:off x="1259682" y="685906"/>
            <a:ext cx="5898356" cy="240067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1"/>
              <a:buFont typeface="Calibri"/>
              <a:buNone/>
              <a:defRPr sz="48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9" name="Google Shape;529;p167"/>
          <p:cNvSpPr/>
          <p:nvPr>
            <p:ph idx="2" type="pic"/>
          </p:nvPr>
        </p:nvSpPr>
        <p:spPr>
          <a:xfrm>
            <a:off x="7774782" y="1481368"/>
            <a:ext cx="9258300" cy="7311566"/>
          </a:xfrm>
          <a:prstGeom prst="rect">
            <a:avLst/>
          </a:prstGeom>
          <a:noFill/>
          <a:ln>
            <a:noFill/>
          </a:ln>
        </p:spPr>
      </p:sp>
      <p:sp>
        <p:nvSpPr>
          <p:cNvPr id="530" name="Google Shape;530;p167"/>
          <p:cNvSpPr txBox="1"/>
          <p:nvPr>
            <p:ph idx="1" type="body"/>
          </p:nvPr>
        </p:nvSpPr>
        <p:spPr>
          <a:xfrm>
            <a:off x="1259682" y="3086576"/>
            <a:ext cx="5898356" cy="57182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531" name="Google Shape;531;p167"/>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2" name="Google Shape;532;p167"/>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3" name="Google Shape;533;p167"/>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34" name="Shape 534"/>
        <p:cNvGrpSpPr/>
        <p:nvPr/>
      </p:nvGrpSpPr>
      <p:grpSpPr>
        <a:xfrm>
          <a:off x="0" y="0"/>
          <a:ext cx="0" cy="0"/>
          <a:chOff x="0" y="0"/>
          <a:chExt cx="0" cy="0"/>
        </a:xfrm>
      </p:grpSpPr>
      <p:sp>
        <p:nvSpPr>
          <p:cNvPr id="535" name="Google Shape;535;p168"/>
          <p:cNvSpPr txBox="1"/>
          <p:nvPr>
            <p:ph type="title"/>
          </p:nvPr>
        </p:nvSpPr>
        <p:spPr>
          <a:xfrm>
            <a:off x="1257300" y="547775"/>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6" name="Google Shape;536;p168"/>
          <p:cNvSpPr txBox="1"/>
          <p:nvPr>
            <p:ph idx="1" type="body"/>
          </p:nvPr>
        </p:nvSpPr>
        <p:spPr>
          <a:xfrm rot="5400000">
            <a:off x="5879993" y="-1883832"/>
            <a:ext cx="6528015" cy="1577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537" name="Google Shape;537;p168"/>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8" name="Google Shape;538;p168"/>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9" name="Google Shape;539;p168"/>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40" name="Shape 540"/>
        <p:cNvGrpSpPr/>
        <p:nvPr/>
      </p:nvGrpSpPr>
      <p:grpSpPr>
        <a:xfrm>
          <a:off x="0" y="0"/>
          <a:ext cx="0" cy="0"/>
          <a:chOff x="0" y="0"/>
          <a:chExt cx="0" cy="0"/>
        </a:xfrm>
      </p:grpSpPr>
      <p:sp>
        <p:nvSpPr>
          <p:cNvPr id="541" name="Google Shape;541;p169"/>
          <p:cNvSpPr txBox="1"/>
          <p:nvPr>
            <p:ph type="title"/>
          </p:nvPr>
        </p:nvSpPr>
        <p:spPr>
          <a:xfrm rot="5400000">
            <a:off x="10699475" y="2935649"/>
            <a:ext cx="8719103" cy="39433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2" name="Google Shape;542;p169"/>
          <p:cNvSpPr txBox="1"/>
          <p:nvPr>
            <p:ph idx="1" type="body"/>
          </p:nvPr>
        </p:nvSpPr>
        <p:spPr>
          <a:xfrm rot="5400000">
            <a:off x="2698474" y="-893401"/>
            <a:ext cx="8719103" cy="116014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543" name="Google Shape;543;p169"/>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4" name="Google Shape;544;p169"/>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5" name="Google Shape;545;p169"/>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blue">
  <p:cSld name="1_Title and Content blue">
    <p:spTree>
      <p:nvGrpSpPr>
        <p:cNvPr id="546" name="Shape 546"/>
        <p:cNvGrpSpPr/>
        <p:nvPr/>
      </p:nvGrpSpPr>
      <p:grpSpPr>
        <a:xfrm>
          <a:off x="0" y="0"/>
          <a:ext cx="0" cy="0"/>
          <a:chOff x="0" y="0"/>
          <a:chExt cx="0" cy="0"/>
        </a:xfrm>
      </p:grpSpPr>
      <p:sp>
        <p:nvSpPr>
          <p:cNvPr id="547" name="Google Shape;547;p170"/>
          <p:cNvSpPr/>
          <p:nvPr/>
        </p:nvSpPr>
        <p:spPr>
          <a:xfrm>
            <a:off x="-2" y="2"/>
            <a:ext cx="5543552" cy="1030365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25">
              <a:solidFill>
                <a:schemeClr val="dk2"/>
              </a:solidFill>
              <a:latin typeface="Calibri"/>
              <a:ea typeface="Calibri"/>
              <a:cs typeface="Calibri"/>
              <a:sym typeface="Calibri"/>
            </a:endParaRPr>
          </a:p>
        </p:txBody>
      </p:sp>
      <p:sp>
        <p:nvSpPr>
          <p:cNvPr id="548" name="Google Shape;548;p170"/>
          <p:cNvSpPr txBox="1"/>
          <p:nvPr>
            <p:ph type="title"/>
          </p:nvPr>
        </p:nvSpPr>
        <p:spPr>
          <a:xfrm>
            <a:off x="540329" y="530019"/>
            <a:ext cx="4509654" cy="9228551"/>
          </a:xfrm>
          <a:prstGeom prst="rect">
            <a:avLst/>
          </a:prstGeom>
          <a:noFill/>
          <a:ln>
            <a:noFill/>
          </a:ln>
        </p:spPr>
        <p:txBody>
          <a:bodyPr anchorCtr="0" anchor="ctr" bIns="0" lIns="0" spcFirstLastPara="1" rIns="0" wrap="square" tIns="0">
            <a:noAutofit/>
          </a:bodyPr>
          <a:lstStyle>
            <a:lvl1pPr lvl="0" marR="0" algn="l">
              <a:lnSpc>
                <a:spcPct val="100000"/>
              </a:lnSpc>
              <a:spcBef>
                <a:spcPts val="0"/>
              </a:spcBef>
              <a:spcAft>
                <a:spcPts val="0"/>
              </a:spcAft>
              <a:buClr>
                <a:schemeClr val="lt2"/>
              </a:buClr>
              <a:buSzPts val="2700"/>
              <a:buFont typeface="Inter"/>
              <a:buNone/>
              <a:defRPr b="0" i="0" sz="270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9" name="Google Shape;549;p170"/>
          <p:cNvSpPr txBox="1"/>
          <p:nvPr>
            <p:ph idx="1" type="body"/>
          </p:nvPr>
        </p:nvSpPr>
        <p:spPr>
          <a:xfrm>
            <a:off x="6941126" y="852186"/>
            <a:ext cx="10806544" cy="86113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500"/>
              </a:spcBef>
              <a:spcAft>
                <a:spcPts val="0"/>
              </a:spcAft>
              <a:buClr>
                <a:schemeClr val="dk1"/>
              </a:buClr>
              <a:buSzPts val="1800"/>
              <a:buChar char="•"/>
              <a:defRPr b="0" i="0" sz="1800">
                <a:latin typeface="Inter"/>
                <a:ea typeface="Inter"/>
                <a:cs typeface="Inter"/>
                <a:sym typeface="Inter"/>
              </a:defRPr>
            </a:lvl1pPr>
            <a:lvl2pPr indent="-342900" lvl="1" marL="914400" algn="l">
              <a:lnSpc>
                <a:spcPct val="120000"/>
              </a:lnSpc>
              <a:spcBef>
                <a:spcPts val="750"/>
              </a:spcBef>
              <a:spcAft>
                <a:spcPts val="0"/>
              </a:spcAft>
              <a:buClr>
                <a:schemeClr val="dk1"/>
              </a:buClr>
              <a:buSzPts val="1800"/>
              <a:buChar char="•"/>
              <a:defRPr b="0" i="0" sz="1800">
                <a:latin typeface="Inter"/>
                <a:ea typeface="Inter"/>
                <a:cs typeface="Inter"/>
                <a:sym typeface="Inter"/>
              </a:defRPr>
            </a:lvl2pPr>
            <a:lvl3pPr indent="-342900" lvl="2" marL="1371600" algn="l">
              <a:lnSpc>
                <a:spcPct val="120000"/>
              </a:lnSpc>
              <a:spcBef>
                <a:spcPts val="750"/>
              </a:spcBef>
              <a:spcAft>
                <a:spcPts val="0"/>
              </a:spcAft>
              <a:buClr>
                <a:schemeClr val="dk1"/>
              </a:buClr>
              <a:buSzPts val="1800"/>
              <a:buChar char="•"/>
              <a:defRPr b="0" i="0" sz="1800">
                <a:latin typeface="Inter"/>
                <a:ea typeface="Inter"/>
                <a:cs typeface="Inter"/>
                <a:sym typeface="Inter"/>
              </a:defRPr>
            </a:lvl3pPr>
            <a:lvl4pPr indent="-342900" lvl="3" marL="1828800" algn="l">
              <a:lnSpc>
                <a:spcPct val="120000"/>
              </a:lnSpc>
              <a:spcBef>
                <a:spcPts val="750"/>
              </a:spcBef>
              <a:spcAft>
                <a:spcPts val="0"/>
              </a:spcAft>
              <a:buClr>
                <a:schemeClr val="dk1"/>
              </a:buClr>
              <a:buSzPts val="1800"/>
              <a:buChar char="•"/>
              <a:defRPr b="0" i="0" sz="1800">
                <a:latin typeface="Inter"/>
                <a:ea typeface="Inter"/>
                <a:cs typeface="Inter"/>
                <a:sym typeface="Inter"/>
              </a:defRPr>
            </a:lvl4pPr>
            <a:lvl5pPr indent="-342900" lvl="4" marL="2286000" algn="l">
              <a:lnSpc>
                <a:spcPct val="120000"/>
              </a:lnSpc>
              <a:spcBef>
                <a:spcPts val="750"/>
              </a:spcBef>
              <a:spcAft>
                <a:spcPts val="0"/>
              </a:spcAft>
              <a:buClr>
                <a:schemeClr val="dk1"/>
              </a:buClr>
              <a:buSzPts val="1800"/>
              <a:buChar char="•"/>
              <a:defRPr b="0" i="0" sz="1800">
                <a:latin typeface="Inter"/>
                <a:ea typeface="Inter"/>
                <a:cs typeface="Inter"/>
                <a:sym typeface="Inte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 white">
  <p:cSld name="3_Title and Content - white">
    <p:spTree>
      <p:nvGrpSpPr>
        <p:cNvPr id="550" name="Shape 550"/>
        <p:cNvGrpSpPr/>
        <p:nvPr/>
      </p:nvGrpSpPr>
      <p:grpSpPr>
        <a:xfrm>
          <a:off x="0" y="0"/>
          <a:ext cx="0" cy="0"/>
          <a:chOff x="0" y="0"/>
          <a:chExt cx="0" cy="0"/>
        </a:xfrm>
      </p:grpSpPr>
      <p:sp>
        <p:nvSpPr>
          <p:cNvPr id="551" name="Google Shape;551;p171"/>
          <p:cNvSpPr/>
          <p:nvPr/>
        </p:nvSpPr>
        <p:spPr>
          <a:xfrm>
            <a:off x="-2" y="2"/>
            <a:ext cx="5543552" cy="1030365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25">
              <a:solidFill>
                <a:schemeClr val="dk2"/>
              </a:solidFill>
              <a:latin typeface="Calibri"/>
              <a:ea typeface="Calibri"/>
              <a:cs typeface="Calibri"/>
              <a:sym typeface="Calibri"/>
            </a:endParaRPr>
          </a:p>
        </p:txBody>
      </p:sp>
      <p:sp>
        <p:nvSpPr>
          <p:cNvPr id="552" name="Google Shape;552;p171"/>
          <p:cNvSpPr txBox="1"/>
          <p:nvPr>
            <p:ph type="title"/>
          </p:nvPr>
        </p:nvSpPr>
        <p:spPr>
          <a:xfrm>
            <a:off x="601746" y="545393"/>
            <a:ext cx="4365108" cy="9098861"/>
          </a:xfrm>
          <a:prstGeom prst="rect">
            <a:avLst/>
          </a:prstGeom>
          <a:noFill/>
          <a:ln>
            <a:noFill/>
          </a:ln>
        </p:spPr>
        <p:txBody>
          <a:bodyPr anchorCtr="0" anchor="ctr" bIns="45700" lIns="91425" spcFirstLastPara="1" rIns="91425" wrap="square" tIns="45700">
            <a:normAutofit/>
          </a:bodyPr>
          <a:lstStyle>
            <a:lvl1pPr lvl="0" marR="0" algn="l">
              <a:lnSpc>
                <a:spcPct val="100000"/>
              </a:lnSpc>
              <a:spcBef>
                <a:spcPts val="0"/>
              </a:spcBef>
              <a:spcAft>
                <a:spcPts val="0"/>
              </a:spcAft>
              <a:buClr>
                <a:schemeClr val="dk1"/>
              </a:buClr>
              <a:buSzPts val="6601"/>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3" name="Google Shape;553;p171"/>
          <p:cNvSpPr txBox="1"/>
          <p:nvPr>
            <p:ph idx="1" type="body"/>
          </p:nvPr>
        </p:nvSpPr>
        <p:spPr>
          <a:xfrm>
            <a:off x="6941126" y="852186"/>
            <a:ext cx="10806544" cy="86113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500"/>
              </a:spcBef>
              <a:spcAft>
                <a:spcPts val="0"/>
              </a:spcAft>
              <a:buClr>
                <a:schemeClr val="dk1"/>
              </a:buClr>
              <a:buSzPts val="1800"/>
              <a:buChar char="•"/>
              <a:defRPr b="0" i="0" sz="1800">
                <a:latin typeface="Inter"/>
                <a:ea typeface="Inter"/>
                <a:cs typeface="Inter"/>
                <a:sym typeface="Inter"/>
              </a:defRPr>
            </a:lvl1pPr>
            <a:lvl2pPr indent="-342900" lvl="1" marL="914400" algn="l">
              <a:lnSpc>
                <a:spcPct val="120000"/>
              </a:lnSpc>
              <a:spcBef>
                <a:spcPts val="750"/>
              </a:spcBef>
              <a:spcAft>
                <a:spcPts val="0"/>
              </a:spcAft>
              <a:buClr>
                <a:schemeClr val="dk1"/>
              </a:buClr>
              <a:buSzPts val="1800"/>
              <a:buChar char="•"/>
              <a:defRPr b="0" i="0" sz="1800">
                <a:latin typeface="Inter"/>
                <a:ea typeface="Inter"/>
                <a:cs typeface="Inter"/>
                <a:sym typeface="Inter"/>
              </a:defRPr>
            </a:lvl2pPr>
            <a:lvl3pPr indent="-342900" lvl="2" marL="1371600" algn="l">
              <a:lnSpc>
                <a:spcPct val="120000"/>
              </a:lnSpc>
              <a:spcBef>
                <a:spcPts val="750"/>
              </a:spcBef>
              <a:spcAft>
                <a:spcPts val="0"/>
              </a:spcAft>
              <a:buClr>
                <a:schemeClr val="dk1"/>
              </a:buClr>
              <a:buSzPts val="1800"/>
              <a:buChar char="•"/>
              <a:defRPr b="0" i="0" sz="1800">
                <a:latin typeface="Inter"/>
                <a:ea typeface="Inter"/>
                <a:cs typeface="Inter"/>
                <a:sym typeface="Inter"/>
              </a:defRPr>
            </a:lvl3pPr>
            <a:lvl4pPr indent="-342900" lvl="3" marL="1828800" algn="l">
              <a:lnSpc>
                <a:spcPct val="120000"/>
              </a:lnSpc>
              <a:spcBef>
                <a:spcPts val="750"/>
              </a:spcBef>
              <a:spcAft>
                <a:spcPts val="0"/>
              </a:spcAft>
              <a:buClr>
                <a:schemeClr val="dk1"/>
              </a:buClr>
              <a:buSzPts val="1800"/>
              <a:buChar char="•"/>
              <a:defRPr b="0" i="0" sz="1800">
                <a:latin typeface="Inter"/>
                <a:ea typeface="Inter"/>
                <a:cs typeface="Inter"/>
                <a:sym typeface="Inter"/>
              </a:defRPr>
            </a:lvl4pPr>
            <a:lvl5pPr indent="-342900" lvl="4" marL="2286000" algn="l">
              <a:lnSpc>
                <a:spcPct val="120000"/>
              </a:lnSpc>
              <a:spcBef>
                <a:spcPts val="750"/>
              </a:spcBef>
              <a:spcAft>
                <a:spcPts val="0"/>
              </a:spcAft>
              <a:buClr>
                <a:schemeClr val="dk1"/>
              </a:buClr>
              <a:buSzPts val="1800"/>
              <a:buChar char="•"/>
              <a:defRPr b="0" i="0" sz="1800">
                <a:latin typeface="Inter"/>
                <a:ea typeface="Inter"/>
                <a:cs typeface="Inter"/>
                <a:sym typeface="Inte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chemeClr val="lt2"/>
        </a:solidFill>
      </p:bgPr>
    </p:bg>
    <p:spTree>
      <p:nvGrpSpPr>
        <p:cNvPr id="554" name="Shape 554"/>
        <p:cNvGrpSpPr/>
        <p:nvPr/>
      </p:nvGrpSpPr>
      <p:grpSpPr>
        <a:xfrm>
          <a:off x="0" y="0"/>
          <a:ext cx="0" cy="0"/>
          <a:chOff x="0" y="0"/>
          <a:chExt cx="0" cy="0"/>
        </a:xfrm>
      </p:grpSpPr>
      <p:sp>
        <p:nvSpPr>
          <p:cNvPr id="555" name="Google Shape;555;p172"/>
          <p:cNvSpPr txBox="1"/>
          <p:nvPr>
            <p:ph type="ctrTitle"/>
          </p:nvPr>
        </p:nvSpPr>
        <p:spPr>
          <a:xfrm>
            <a:off x="6288065" y="2161076"/>
            <a:ext cx="9569886" cy="47360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lt1"/>
              </a:buClr>
              <a:buSzPts val="6751"/>
              <a:buFont typeface="Big Shoulders Display Medium"/>
              <a:buNone/>
              <a:defRPr b="0" i="0" sz="6751">
                <a:solidFill>
                  <a:schemeClr val="lt1"/>
                </a:solidFill>
                <a:latin typeface="Big Shoulders Display Medium"/>
                <a:ea typeface="Big Shoulders Display Medium"/>
                <a:cs typeface="Big Shoulders Display Medium"/>
                <a:sym typeface="Big Shoulders Display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 dark green ">
  <p:cSld name="2_Title and Content - dark green ">
    <p:spTree>
      <p:nvGrpSpPr>
        <p:cNvPr id="556" name="Shape 556"/>
        <p:cNvGrpSpPr/>
        <p:nvPr/>
      </p:nvGrpSpPr>
      <p:grpSpPr>
        <a:xfrm>
          <a:off x="0" y="0"/>
          <a:ext cx="0" cy="0"/>
          <a:chOff x="0" y="0"/>
          <a:chExt cx="0" cy="0"/>
        </a:xfrm>
      </p:grpSpPr>
      <p:sp>
        <p:nvSpPr>
          <p:cNvPr id="557" name="Google Shape;557;p173"/>
          <p:cNvSpPr/>
          <p:nvPr/>
        </p:nvSpPr>
        <p:spPr>
          <a:xfrm>
            <a:off x="-2" y="2"/>
            <a:ext cx="5543552" cy="10303652"/>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25">
              <a:solidFill>
                <a:schemeClr val="dk2"/>
              </a:solidFill>
              <a:latin typeface="Calibri"/>
              <a:ea typeface="Calibri"/>
              <a:cs typeface="Calibri"/>
              <a:sym typeface="Calibri"/>
            </a:endParaRPr>
          </a:p>
        </p:txBody>
      </p:sp>
      <p:sp>
        <p:nvSpPr>
          <p:cNvPr id="558" name="Google Shape;558;p173"/>
          <p:cNvSpPr txBox="1"/>
          <p:nvPr>
            <p:ph type="title"/>
          </p:nvPr>
        </p:nvSpPr>
        <p:spPr>
          <a:xfrm>
            <a:off x="540329" y="530019"/>
            <a:ext cx="4509654" cy="9228551"/>
          </a:xfrm>
          <a:prstGeom prst="rect">
            <a:avLst/>
          </a:prstGeom>
          <a:noFill/>
          <a:ln>
            <a:noFill/>
          </a:ln>
        </p:spPr>
        <p:txBody>
          <a:bodyPr anchorCtr="0" anchor="ctr" bIns="0" lIns="0" spcFirstLastPara="1" rIns="0" wrap="square" tIns="0">
            <a:noAutofit/>
          </a:bodyPr>
          <a:lstStyle>
            <a:lvl1pPr lvl="0" marR="0" algn="l">
              <a:lnSpc>
                <a:spcPct val="100000"/>
              </a:lnSpc>
              <a:spcBef>
                <a:spcPts val="0"/>
              </a:spcBef>
              <a:spcAft>
                <a:spcPts val="0"/>
              </a:spcAft>
              <a:buClr>
                <a:schemeClr val="lt2"/>
              </a:buClr>
              <a:buSzPts val="2700"/>
              <a:buFont typeface="Inter"/>
              <a:buNone/>
              <a:defRPr b="0" i="0" sz="270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9" name="Google Shape;559;p173"/>
          <p:cNvSpPr txBox="1"/>
          <p:nvPr>
            <p:ph idx="1" type="body"/>
          </p:nvPr>
        </p:nvSpPr>
        <p:spPr>
          <a:xfrm>
            <a:off x="6941126" y="852186"/>
            <a:ext cx="10806544" cy="86113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500"/>
              </a:spcBef>
              <a:spcAft>
                <a:spcPts val="0"/>
              </a:spcAft>
              <a:buClr>
                <a:schemeClr val="dk1"/>
              </a:buClr>
              <a:buSzPts val="1800"/>
              <a:buChar char="•"/>
              <a:defRPr b="0" i="0" sz="1800">
                <a:latin typeface="Inter"/>
                <a:ea typeface="Inter"/>
                <a:cs typeface="Inter"/>
                <a:sym typeface="Inter"/>
              </a:defRPr>
            </a:lvl1pPr>
            <a:lvl2pPr indent="-342900" lvl="1" marL="914400" algn="l">
              <a:lnSpc>
                <a:spcPct val="120000"/>
              </a:lnSpc>
              <a:spcBef>
                <a:spcPts val="750"/>
              </a:spcBef>
              <a:spcAft>
                <a:spcPts val="0"/>
              </a:spcAft>
              <a:buClr>
                <a:schemeClr val="dk1"/>
              </a:buClr>
              <a:buSzPts val="1800"/>
              <a:buChar char="•"/>
              <a:defRPr b="0" i="0" sz="1800">
                <a:latin typeface="Inter"/>
                <a:ea typeface="Inter"/>
                <a:cs typeface="Inter"/>
                <a:sym typeface="Inter"/>
              </a:defRPr>
            </a:lvl2pPr>
            <a:lvl3pPr indent="-342900" lvl="2" marL="1371600" algn="l">
              <a:lnSpc>
                <a:spcPct val="120000"/>
              </a:lnSpc>
              <a:spcBef>
                <a:spcPts val="750"/>
              </a:spcBef>
              <a:spcAft>
                <a:spcPts val="0"/>
              </a:spcAft>
              <a:buClr>
                <a:schemeClr val="dk1"/>
              </a:buClr>
              <a:buSzPts val="1800"/>
              <a:buChar char="•"/>
              <a:defRPr b="0" i="0" sz="1800">
                <a:latin typeface="Inter"/>
                <a:ea typeface="Inter"/>
                <a:cs typeface="Inter"/>
                <a:sym typeface="Inter"/>
              </a:defRPr>
            </a:lvl3pPr>
            <a:lvl4pPr indent="-342900" lvl="3" marL="1828800" algn="l">
              <a:lnSpc>
                <a:spcPct val="120000"/>
              </a:lnSpc>
              <a:spcBef>
                <a:spcPts val="750"/>
              </a:spcBef>
              <a:spcAft>
                <a:spcPts val="0"/>
              </a:spcAft>
              <a:buClr>
                <a:schemeClr val="dk1"/>
              </a:buClr>
              <a:buSzPts val="1800"/>
              <a:buChar char="•"/>
              <a:defRPr b="0" i="0" sz="1800">
                <a:latin typeface="Inter"/>
                <a:ea typeface="Inter"/>
                <a:cs typeface="Inter"/>
                <a:sym typeface="Inter"/>
              </a:defRPr>
            </a:lvl4pPr>
            <a:lvl5pPr indent="-342900" lvl="4" marL="2286000" algn="l">
              <a:lnSpc>
                <a:spcPct val="120000"/>
              </a:lnSpc>
              <a:spcBef>
                <a:spcPts val="750"/>
              </a:spcBef>
              <a:spcAft>
                <a:spcPts val="0"/>
              </a:spcAft>
              <a:buClr>
                <a:schemeClr val="dk1"/>
              </a:buClr>
              <a:buSzPts val="1800"/>
              <a:buChar char="•"/>
              <a:defRPr b="0" i="0" sz="1800">
                <a:latin typeface="Inter"/>
                <a:ea typeface="Inter"/>
                <a:cs typeface="Inter"/>
                <a:sym typeface="Inte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 name="Shape 67"/>
        <p:cNvGrpSpPr/>
        <p:nvPr/>
      </p:nvGrpSpPr>
      <p:grpSpPr>
        <a:xfrm>
          <a:off x="0" y="0"/>
          <a:ext cx="0" cy="0"/>
          <a:chOff x="0" y="0"/>
          <a:chExt cx="0" cy="0"/>
        </a:xfrm>
      </p:grpSpPr>
      <p:sp>
        <p:nvSpPr>
          <p:cNvPr id="68" name="Google Shape;68;p92"/>
          <p:cNvSpPr txBox="1"/>
          <p:nvPr>
            <p:ph type="title"/>
          </p:nvPr>
        </p:nvSpPr>
        <p:spPr>
          <a:xfrm>
            <a:off x="1259683" y="685906"/>
            <a:ext cx="5898356" cy="240067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5688"/>
              <a:buFont typeface="Calibri"/>
              <a:buNone/>
              <a:defRPr sz="568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92"/>
          <p:cNvSpPr txBox="1"/>
          <p:nvPr>
            <p:ph idx="1" type="body"/>
          </p:nvPr>
        </p:nvSpPr>
        <p:spPr>
          <a:xfrm>
            <a:off x="7774782" y="1481367"/>
            <a:ext cx="9258300" cy="7311566"/>
          </a:xfrm>
          <a:prstGeom prst="rect">
            <a:avLst/>
          </a:prstGeom>
          <a:noFill/>
          <a:ln>
            <a:noFill/>
          </a:ln>
        </p:spPr>
        <p:txBody>
          <a:bodyPr anchorCtr="0" anchor="t" bIns="45700" lIns="91425" spcFirstLastPara="1" rIns="91425" wrap="square" tIns="45700">
            <a:normAutofit/>
          </a:bodyPr>
          <a:lstStyle>
            <a:lvl1pPr indent="-589788" lvl="0" marL="457200" algn="l">
              <a:lnSpc>
                <a:spcPct val="90000"/>
              </a:lnSpc>
              <a:spcBef>
                <a:spcPts val="1000"/>
              </a:spcBef>
              <a:spcAft>
                <a:spcPts val="0"/>
              </a:spcAft>
              <a:buClr>
                <a:schemeClr val="dk1"/>
              </a:buClr>
              <a:buSzPts val="5688"/>
              <a:buChar char="•"/>
              <a:defRPr sz="5688"/>
            </a:lvl1pPr>
            <a:lvl2pPr indent="-544639" lvl="1" marL="914400" algn="l">
              <a:lnSpc>
                <a:spcPct val="90000"/>
              </a:lnSpc>
              <a:spcBef>
                <a:spcPts val="500"/>
              </a:spcBef>
              <a:spcAft>
                <a:spcPts val="0"/>
              </a:spcAft>
              <a:buClr>
                <a:schemeClr val="dk1"/>
              </a:buClr>
              <a:buSzPts val="4977"/>
              <a:buChar char="•"/>
              <a:defRPr sz="4977"/>
            </a:lvl2pPr>
            <a:lvl3pPr indent="-499491" lvl="2" marL="1371600" algn="l">
              <a:lnSpc>
                <a:spcPct val="90000"/>
              </a:lnSpc>
              <a:spcBef>
                <a:spcPts val="500"/>
              </a:spcBef>
              <a:spcAft>
                <a:spcPts val="0"/>
              </a:spcAft>
              <a:buClr>
                <a:schemeClr val="dk1"/>
              </a:buClr>
              <a:buSzPts val="4266"/>
              <a:buChar char="•"/>
              <a:defRPr sz="4266"/>
            </a:lvl3pPr>
            <a:lvl4pPr indent="-454342" lvl="3" marL="1828800" algn="l">
              <a:lnSpc>
                <a:spcPct val="90000"/>
              </a:lnSpc>
              <a:spcBef>
                <a:spcPts val="500"/>
              </a:spcBef>
              <a:spcAft>
                <a:spcPts val="0"/>
              </a:spcAft>
              <a:buClr>
                <a:schemeClr val="dk1"/>
              </a:buClr>
              <a:buSzPts val="3555"/>
              <a:buChar char="•"/>
              <a:defRPr sz="3555"/>
            </a:lvl4pPr>
            <a:lvl5pPr indent="-454342" lvl="4" marL="2286000" algn="l">
              <a:lnSpc>
                <a:spcPct val="90000"/>
              </a:lnSpc>
              <a:spcBef>
                <a:spcPts val="500"/>
              </a:spcBef>
              <a:spcAft>
                <a:spcPts val="0"/>
              </a:spcAft>
              <a:buClr>
                <a:schemeClr val="dk1"/>
              </a:buClr>
              <a:buSzPts val="3555"/>
              <a:buChar char="•"/>
              <a:defRPr sz="3555"/>
            </a:lvl5pPr>
            <a:lvl6pPr indent="-454342" lvl="5" marL="2743200" algn="l">
              <a:lnSpc>
                <a:spcPct val="90000"/>
              </a:lnSpc>
              <a:spcBef>
                <a:spcPts val="500"/>
              </a:spcBef>
              <a:spcAft>
                <a:spcPts val="0"/>
              </a:spcAft>
              <a:buClr>
                <a:schemeClr val="dk1"/>
              </a:buClr>
              <a:buSzPts val="3555"/>
              <a:buChar char="•"/>
              <a:defRPr sz="3555"/>
            </a:lvl6pPr>
            <a:lvl7pPr indent="-454342" lvl="6" marL="3200400" algn="l">
              <a:lnSpc>
                <a:spcPct val="90000"/>
              </a:lnSpc>
              <a:spcBef>
                <a:spcPts val="500"/>
              </a:spcBef>
              <a:spcAft>
                <a:spcPts val="0"/>
              </a:spcAft>
              <a:buClr>
                <a:schemeClr val="dk1"/>
              </a:buClr>
              <a:buSzPts val="3555"/>
              <a:buChar char="•"/>
              <a:defRPr sz="3555"/>
            </a:lvl7pPr>
            <a:lvl8pPr indent="-454342" lvl="7" marL="3657600" algn="l">
              <a:lnSpc>
                <a:spcPct val="90000"/>
              </a:lnSpc>
              <a:spcBef>
                <a:spcPts val="500"/>
              </a:spcBef>
              <a:spcAft>
                <a:spcPts val="0"/>
              </a:spcAft>
              <a:buClr>
                <a:schemeClr val="dk1"/>
              </a:buClr>
              <a:buSzPts val="3555"/>
              <a:buChar char="•"/>
              <a:defRPr sz="3555"/>
            </a:lvl8pPr>
            <a:lvl9pPr indent="-454342" lvl="8" marL="4114800" algn="l">
              <a:lnSpc>
                <a:spcPct val="90000"/>
              </a:lnSpc>
              <a:spcBef>
                <a:spcPts val="500"/>
              </a:spcBef>
              <a:spcAft>
                <a:spcPts val="0"/>
              </a:spcAft>
              <a:buClr>
                <a:schemeClr val="dk1"/>
              </a:buClr>
              <a:buSzPts val="3555"/>
              <a:buChar char="•"/>
              <a:defRPr sz="3555"/>
            </a:lvl9pPr>
          </a:lstStyle>
          <a:p/>
        </p:txBody>
      </p:sp>
      <p:sp>
        <p:nvSpPr>
          <p:cNvPr id="70" name="Google Shape;70;p92"/>
          <p:cNvSpPr txBox="1"/>
          <p:nvPr>
            <p:ph idx="2" type="body"/>
          </p:nvPr>
        </p:nvSpPr>
        <p:spPr>
          <a:xfrm>
            <a:off x="1259683" y="3086576"/>
            <a:ext cx="5898356" cy="57182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44"/>
              <a:buNone/>
              <a:defRPr sz="2844"/>
            </a:lvl1pPr>
            <a:lvl2pPr indent="-228600" lvl="1" marL="914400" algn="l">
              <a:lnSpc>
                <a:spcPct val="90000"/>
              </a:lnSpc>
              <a:spcBef>
                <a:spcPts val="500"/>
              </a:spcBef>
              <a:spcAft>
                <a:spcPts val="0"/>
              </a:spcAft>
              <a:buClr>
                <a:schemeClr val="dk1"/>
              </a:buClr>
              <a:buSzPts val="2489"/>
              <a:buNone/>
              <a:defRPr sz="2489"/>
            </a:lvl2pPr>
            <a:lvl3pPr indent="-228600" lvl="2" marL="1371600" algn="l">
              <a:lnSpc>
                <a:spcPct val="90000"/>
              </a:lnSpc>
              <a:spcBef>
                <a:spcPts val="500"/>
              </a:spcBef>
              <a:spcAft>
                <a:spcPts val="0"/>
              </a:spcAft>
              <a:buClr>
                <a:schemeClr val="dk1"/>
              </a:buClr>
              <a:buSzPts val="2133"/>
              <a:buNone/>
              <a:defRPr sz="2133"/>
            </a:lvl3pPr>
            <a:lvl4pPr indent="-228600" lvl="3" marL="1828800" algn="l">
              <a:lnSpc>
                <a:spcPct val="90000"/>
              </a:lnSpc>
              <a:spcBef>
                <a:spcPts val="500"/>
              </a:spcBef>
              <a:spcAft>
                <a:spcPts val="0"/>
              </a:spcAft>
              <a:buClr>
                <a:schemeClr val="dk1"/>
              </a:buClr>
              <a:buSzPts val="1777"/>
              <a:buNone/>
              <a:defRPr sz="1777"/>
            </a:lvl4pPr>
            <a:lvl5pPr indent="-228600" lvl="4" marL="2286000" algn="l">
              <a:lnSpc>
                <a:spcPct val="90000"/>
              </a:lnSpc>
              <a:spcBef>
                <a:spcPts val="500"/>
              </a:spcBef>
              <a:spcAft>
                <a:spcPts val="0"/>
              </a:spcAft>
              <a:buClr>
                <a:schemeClr val="dk1"/>
              </a:buClr>
              <a:buSzPts val="1777"/>
              <a:buNone/>
              <a:defRPr sz="1777"/>
            </a:lvl5pPr>
            <a:lvl6pPr indent="-228600" lvl="5" marL="2743200" algn="l">
              <a:lnSpc>
                <a:spcPct val="90000"/>
              </a:lnSpc>
              <a:spcBef>
                <a:spcPts val="500"/>
              </a:spcBef>
              <a:spcAft>
                <a:spcPts val="0"/>
              </a:spcAft>
              <a:buClr>
                <a:schemeClr val="dk1"/>
              </a:buClr>
              <a:buSzPts val="1777"/>
              <a:buNone/>
              <a:defRPr sz="1777"/>
            </a:lvl6pPr>
            <a:lvl7pPr indent="-228600" lvl="6" marL="3200400" algn="l">
              <a:lnSpc>
                <a:spcPct val="90000"/>
              </a:lnSpc>
              <a:spcBef>
                <a:spcPts val="500"/>
              </a:spcBef>
              <a:spcAft>
                <a:spcPts val="0"/>
              </a:spcAft>
              <a:buClr>
                <a:schemeClr val="dk1"/>
              </a:buClr>
              <a:buSzPts val="1777"/>
              <a:buNone/>
              <a:defRPr sz="1777"/>
            </a:lvl7pPr>
            <a:lvl8pPr indent="-228600" lvl="7" marL="3657600" algn="l">
              <a:lnSpc>
                <a:spcPct val="90000"/>
              </a:lnSpc>
              <a:spcBef>
                <a:spcPts val="500"/>
              </a:spcBef>
              <a:spcAft>
                <a:spcPts val="0"/>
              </a:spcAft>
              <a:buClr>
                <a:schemeClr val="dk1"/>
              </a:buClr>
              <a:buSzPts val="1777"/>
              <a:buNone/>
              <a:defRPr sz="1777"/>
            </a:lvl8pPr>
            <a:lvl9pPr indent="-228600" lvl="8" marL="4114800" algn="l">
              <a:lnSpc>
                <a:spcPct val="90000"/>
              </a:lnSpc>
              <a:spcBef>
                <a:spcPts val="500"/>
              </a:spcBef>
              <a:spcAft>
                <a:spcPts val="0"/>
              </a:spcAft>
              <a:buClr>
                <a:schemeClr val="dk1"/>
              </a:buClr>
              <a:buSzPts val="1777"/>
              <a:buNone/>
              <a:defRPr sz="1777"/>
            </a:lvl9pPr>
          </a:lstStyle>
          <a:p/>
        </p:txBody>
      </p:sp>
      <p:sp>
        <p:nvSpPr>
          <p:cNvPr id="71" name="Google Shape;71;p92"/>
          <p:cNvSpPr txBox="1"/>
          <p:nvPr>
            <p:ph idx="10" type="dt"/>
          </p:nvPr>
        </p:nvSpPr>
        <p:spPr>
          <a:xfrm>
            <a:off x="1257300" y="9535998"/>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92"/>
          <p:cNvSpPr txBox="1"/>
          <p:nvPr>
            <p:ph idx="11" type="ftr"/>
          </p:nvPr>
        </p:nvSpPr>
        <p:spPr>
          <a:xfrm>
            <a:off x="6057900" y="9535998"/>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92"/>
          <p:cNvSpPr txBox="1"/>
          <p:nvPr>
            <p:ph idx="12" type="sldNum"/>
          </p:nvPr>
        </p:nvSpPr>
        <p:spPr>
          <a:xfrm>
            <a:off x="12915900" y="9535998"/>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
  <p:cSld name="55">
    <p:spTree>
      <p:nvGrpSpPr>
        <p:cNvPr id="567" name="Shape 567"/>
        <p:cNvGrpSpPr/>
        <p:nvPr/>
      </p:nvGrpSpPr>
      <p:grpSpPr>
        <a:xfrm>
          <a:off x="0" y="0"/>
          <a:ext cx="0" cy="0"/>
          <a:chOff x="0" y="0"/>
          <a:chExt cx="0" cy="0"/>
        </a:xfrm>
      </p:grpSpPr>
      <p:sp>
        <p:nvSpPr>
          <p:cNvPr id="568" name="Google Shape;568;p86"/>
          <p:cNvSpPr/>
          <p:nvPr>
            <p:ph idx="2" type="pic"/>
          </p:nvPr>
        </p:nvSpPr>
        <p:spPr>
          <a:xfrm>
            <a:off x="9523979" y="3282110"/>
            <a:ext cx="3449405" cy="3449403"/>
          </a:xfrm>
          <a:prstGeom prst="rect">
            <a:avLst/>
          </a:prstGeom>
          <a:solidFill>
            <a:srgbClr val="D8D8D8">
              <a:alpha val="11764"/>
            </a:srgbClr>
          </a:solidFill>
          <a:ln>
            <a:noFill/>
          </a:ln>
        </p:spPr>
      </p:sp>
      <p:sp>
        <p:nvSpPr>
          <p:cNvPr id="569" name="Google Shape;569;p86"/>
          <p:cNvSpPr/>
          <p:nvPr>
            <p:ph idx="3" type="pic"/>
          </p:nvPr>
        </p:nvSpPr>
        <p:spPr>
          <a:xfrm>
            <a:off x="5314619" y="3282110"/>
            <a:ext cx="3449405" cy="3449403"/>
          </a:xfrm>
          <a:prstGeom prst="rect">
            <a:avLst/>
          </a:prstGeom>
          <a:solidFill>
            <a:srgbClr val="D8D8D8">
              <a:alpha val="11764"/>
            </a:srgbClr>
          </a:solidFill>
          <a:ln>
            <a:noFill/>
          </a:ln>
        </p:spPr>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0" name="Shape 570"/>
        <p:cNvGrpSpPr/>
        <p:nvPr/>
      </p:nvGrpSpPr>
      <p:grpSpPr>
        <a:xfrm>
          <a:off x="0" y="0"/>
          <a:ext cx="0" cy="0"/>
          <a:chOff x="0" y="0"/>
          <a:chExt cx="0" cy="0"/>
        </a:xfrm>
      </p:grpSpPr>
      <p:sp>
        <p:nvSpPr>
          <p:cNvPr id="571" name="Google Shape;571;p127"/>
          <p:cNvSpPr txBox="1"/>
          <p:nvPr>
            <p:ph type="ctrTitle"/>
          </p:nvPr>
        </p:nvSpPr>
        <p:spPr>
          <a:xfrm>
            <a:off x="1371600" y="1683804"/>
            <a:ext cx="15544800" cy="358195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2" name="Google Shape;572;p127"/>
          <p:cNvSpPr txBox="1"/>
          <p:nvPr>
            <p:ph idx="1" type="subTitle"/>
          </p:nvPr>
        </p:nvSpPr>
        <p:spPr>
          <a:xfrm>
            <a:off x="2286000" y="5403891"/>
            <a:ext cx="13716000" cy="2484026"/>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p:txBody>
      </p:sp>
      <p:sp>
        <p:nvSpPr>
          <p:cNvPr id="573" name="Google Shape;573;p127"/>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4" name="Google Shape;574;p127"/>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5" name="Google Shape;575;p127"/>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6" name="Shape 576"/>
        <p:cNvGrpSpPr/>
        <p:nvPr/>
      </p:nvGrpSpPr>
      <p:grpSpPr>
        <a:xfrm>
          <a:off x="0" y="0"/>
          <a:ext cx="0" cy="0"/>
          <a:chOff x="0" y="0"/>
          <a:chExt cx="0" cy="0"/>
        </a:xfrm>
      </p:grpSpPr>
      <p:sp>
        <p:nvSpPr>
          <p:cNvPr id="577" name="Google Shape;577;p128"/>
          <p:cNvSpPr txBox="1"/>
          <p:nvPr>
            <p:ph type="title"/>
          </p:nvPr>
        </p:nvSpPr>
        <p:spPr>
          <a:xfrm>
            <a:off x="1257300" y="547776"/>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8" name="Google Shape;578;p128"/>
          <p:cNvSpPr txBox="1"/>
          <p:nvPr>
            <p:ph idx="1" type="body"/>
          </p:nvPr>
        </p:nvSpPr>
        <p:spPr>
          <a:xfrm>
            <a:off x="1257300" y="2738860"/>
            <a:ext cx="15773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579" name="Google Shape;579;p128"/>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0" name="Google Shape;580;p128"/>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1" name="Google Shape;581;p128"/>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2" name="Shape 582"/>
        <p:cNvGrpSpPr/>
        <p:nvPr/>
      </p:nvGrpSpPr>
      <p:grpSpPr>
        <a:xfrm>
          <a:off x="0" y="0"/>
          <a:ext cx="0" cy="0"/>
          <a:chOff x="0" y="0"/>
          <a:chExt cx="0" cy="0"/>
        </a:xfrm>
      </p:grpSpPr>
      <p:sp>
        <p:nvSpPr>
          <p:cNvPr id="583" name="Google Shape;583;p129"/>
          <p:cNvSpPr txBox="1"/>
          <p:nvPr>
            <p:ph type="title"/>
          </p:nvPr>
        </p:nvSpPr>
        <p:spPr>
          <a:xfrm>
            <a:off x="1247777" y="2565007"/>
            <a:ext cx="15773400" cy="427976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4" name="Google Shape;584;p129"/>
          <p:cNvSpPr txBox="1"/>
          <p:nvPr>
            <p:ph idx="1" type="body"/>
          </p:nvPr>
        </p:nvSpPr>
        <p:spPr>
          <a:xfrm>
            <a:off x="1247777" y="6885261"/>
            <a:ext cx="15773400" cy="22506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sz="3600">
                <a:solidFill>
                  <a:schemeClr val="dk1"/>
                </a:solidFill>
              </a:defRPr>
            </a:lvl1pPr>
            <a:lvl2pPr indent="-228600" lvl="1" marL="914400" algn="l">
              <a:lnSpc>
                <a:spcPct val="90000"/>
              </a:lnSpc>
              <a:spcBef>
                <a:spcPts val="750"/>
              </a:spcBef>
              <a:spcAft>
                <a:spcPts val="0"/>
              </a:spcAft>
              <a:buClr>
                <a:srgbClr val="888888"/>
              </a:buClr>
              <a:buSzPts val="3000"/>
              <a:buNone/>
              <a:defRPr sz="3000">
                <a:solidFill>
                  <a:srgbClr val="888888"/>
                </a:solidFill>
              </a:defRPr>
            </a:lvl2pPr>
            <a:lvl3pPr indent="-228600" lvl="2" marL="1371600" algn="l">
              <a:lnSpc>
                <a:spcPct val="90000"/>
              </a:lnSpc>
              <a:spcBef>
                <a:spcPts val="750"/>
              </a:spcBef>
              <a:spcAft>
                <a:spcPts val="0"/>
              </a:spcAft>
              <a:buClr>
                <a:srgbClr val="888888"/>
              </a:buClr>
              <a:buSzPts val="2700"/>
              <a:buNone/>
              <a:defRPr sz="2700">
                <a:solidFill>
                  <a:srgbClr val="888888"/>
                </a:solidFill>
              </a:defRPr>
            </a:lvl3pPr>
            <a:lvl4pPr indent="-228600" lvl="3" marL="1828800" algn="l">
              <a:lnSpc>
                <a:spcPct val="90000"/>
              </a:lnSpc>
              <a:spcBef>
                <a:spcPts val="750"/>
              </a:spcBef>
              <a:spcAft>
                <a:spcPts val="0"/>
              </a:spcAft>
              <a:buClr>
                <a:srgbClr val="888888"/>
              </a:buClr>
              <a:buSzPts val="2400"/>
              <a:buNone/>
              <a:defRPr sz="2400">
                <a:solidFill>
                  <a:srgbClr val="888888"/>
                </a:solidFill>
              </a:defRPr>
            </a:lvl4pPr>
            <a:lvl5pPr indent="-228600" lvl="4" marL="2286000" algn="l">
              <a:lnSpc>
                <a:spcPct val="90000"/>
              </a:lnSpc>
              <a:spcBef>
                <a:spcPts val="750"/>
              </a:spcBef>
              <a:spcAft>
                <a:spcPts val="0"/>
              </a:spcAft>
              <a:buClr>
                <a:srgbClr val="888888"/>
              </a:buClr>
              <a:buSzPts val="2400"/>
              <a:buNone/>
              <a:defRPr sz="2400">
                <a:solidFill>
                  <a:srgbClr val="888888"/>
                </a:solidFill>
              </a:defRPr>
            </a:lvl5pPr>
            <a:lvl6pPr indent="-228600" lvl="5" marL="2743200" algn="l">
              <a:lnSpc>
                <a:spcPct val="90000"/>
              </a:lnSpc>
              <a:spcBef>
                <a:spcPts val="750"/>
              </a:spcBef>
              <a:spcAft>
                <a:spcPts val="0"/>
              </a:spcAft>
              <a:buClr>
                <a:srgbClr val="888888"/>
              </a:buClr>
              <a:buSzPts val="2400"/>
              <a:buNone/>
              <a:defRPr sz="2400">
                <a:solidFill>
                  <a:srgbClr val="888888"/>
                </a:solidFill>
              </a:defRPr>
            </a:lvl6pPr>
            <a:lvl7pPr indent="-228600" lvl="6" marL="3200400" algn="l">
              <a:lnSpc>
                <a:spcPct val="90000"/>
              </a:lnSpc>
              <a:spcBef>
                <a:spcPts val="750"/>
              </a:spcBef>
              <a:spcAft>
                <a:spcPts val="0"/>
              </a:spcAft>
              <a:buClr>
                <a:srgbClr val="888888"/>
              </a:buClr>
              <a:buSzPts val="2400"/>
              <a:buNone/>
              <a:defRPr sz="2400">
                <a:solidFill>
                  <a:srgbClr val="888888"/>
                </a:solidFill>
              </a:defRPr>
            </a:lvl7pPr>
            <a:lvl8pPr indent="-228600" lvl="7" marL="3657600" algn="l">
              <a:lnSpc>
                <a:spcPct val="90000"/>
              </a:lnSpc>
              <a:spcBef>
                <a:spcPts val="750"/>
              </a:spcBef>
              <a:spcAft>
                <a:spcPts val="0"/>
              </a:spcAft>
              <a:buClr>
                <a:srgbClr val="888888"/>
              </a:buClr>
              <a:buSzPts val="2400"/>
              <a:buNone/>
              <a:defRPr sz="2400">
                <a:solidFill>
                  <a:srgbClr val="888888"/>
                </a:solidFill>
              </a:defRPr>
            </a:lvl8pPr>
            <a:lvl9pPr indent="-228600" lvl="8" marL="4114800" algn="l">
              <a:lnSpc>
                <a:spcPct val="90000"/>
              </a:lnSpc>
              <a:spcBef>
                <a:spcPts val="750"/>
              </a:spcBef>
              <a:spcAft>
                <a:spcPts val="0"/>
              </a:spcAft>
              <a:buClr>
                <a:srgbClr val="888888"/>
              </a:buClr>
              <a:buSzPts val="2400"/>
              <a:buNone/>
              <a:defRPr sz="2400">
                <a:solidFill>
                  <a:srgbClr val="888888"/>
                </a:solidFill>
              </a:defRPr>
            </a:lvl9pPr>
          </a:lstStyle>
          <a:p/>
        </p:txBody>
      </p:sp>
      <p:sp>
        <p:nvSpPr>
          <p:cNvPr id="585" name="Google Shape;585;p129"/>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6" name="Google Shape;586;p129"/>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7" name="Google Shape;587;p129"/>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8" name="Shape 588"/>
        <p:cNvGrpSpPr/>
        <p:nvPr/>
      </p:nvGrpSpPr>
      <p:grpSpPr>
        <a:xfrm>
          <a:off x="0" y="0"/>
          <a:ext cx="0" cy="0"/>
          <a:chOff x="0" y="0"/>
          <a:chExt cx="0" cy="0"/>
        </a:xfrm>
      </p:grpSpPr>
      <p:sp>
        <p:nvSpPr>
          <p:cNvPr id="589" name="Google Shape;589;p130"/>
          <p:cNvSpPr txBox="1"/>
          <p:nvPr>
            <p:ph type="title"/>
          </p:nvPr>
        </p:nvSpPr>
        <p:spPr>
          <a:xfrm>
            <a:off x="1257300" y="547776"/>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0" name="Google Shape;590;p130"/>
          <p:cNvSpPr txBox="1"/>
          <p:nvPr>
            <p:ph idx="1" type="body"/>
          </p:nvPr>
        </p:nvSpPr>
        <p:spPr>
          <a:xfrm>
            <a:off x="1257300" y="2738860"/>
            <a:ext cx="7772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591" name="Google Shape;591;p130"/>
          <p:cNvSpPr txBox="1"/>
          <p:nvPr>
            <p:ph idx="2" type="body"/>
          </p:nvPr>
        </p:nvSpPr>
        <p:spPr>
          <a:xfrm>
            <a:off x="9258300" y="2738860"/>
            <a:ext cx="7772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592" name="Google Shape;592;p130"/>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3" name="Google Shape;593;p130"/>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4" name="Google Shape;594;p130"/>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95" name="Shape 595"/>
        <p:cNvGrpSpPr/>
        <p:nvPr/>
      </p:nvGrpSpPr>
      <p:grpSpPr>
        <a:xfrm>
          <a:off x="0" y="0"/>
          <a:ext cx="0" cy="0"/>
          <a:chOff x="0" y="0"/>
          <a:chExt cx="0" cy="0"/>
        </a:xfrm>
      </p:grpSpPr>
      <p:sp>
        <p:nvSpPr>
          <p:cNvPr id="596" name="Google Shape;596;p131"/>
          <p:cNvSpPr txBox="1"/>
          <p:nvPr>
            <p:ph type="title"/>
          </p:nvPr>
        </p:nvSpPr>
        <p:spPr>
          <a:xfrm>
            <a:off x="1259682" y="547776"/>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7" name="Google Shape;597;p131"/>
          <p:cNvSpPr txBox="1"/>
          <p:nvPr>
            <p:ph idx="1" type="body"/>
          </p:nvPr>
        </p:nvSpPr>
        <p:spPr>
          <a:xfrm>
            <a:off x="1259684" y="2522134"/>
            <a:ext cx="7736681" cy="123605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598" name="Google Shape;598;p131"/>
          <p:cNvSpPr txBox="1"/>
          <p:nvPr>
            <p:ph idx="2" type="body"/>
          </p:nvPr>
        </p:nvSpPr>
        <p:spPr>
          <a:xfrm>
            <a:off x="1259684" y="3758193"/>
            <a:ext cx="7736681" cy="55277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599" name="Google Shape;599;p131"/>
          <p:cNvSpPr txBox="1"/>
          <p:nvPr>
            <p:ph idx="3" type="body"/>
          </p:nvPr>
        </p:nvSpPr>
        <p:spPr>
          <a:xfrm>
            <a:off x="9258302" y="2522134"/>
            <a:ext cx="7774782" cy="123605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600" name="Google Shape;600;p131"/>
          <p:cNvSpPr txBox="1"/>
          <p:nvPr>
            <p:ph idx="4" type="body"/>
          </p:nvPr>
        </p:nvSpPr>
        <p:spPr>
          <a:xfrm>
            <a:off x="9258302" y="3758193"/>
            <a:ext cx="7774782" cy="55277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601" name="Google Shape;601;p131"/>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2" name="Google Shape;602;p131"/>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3" name="Google Shape;603;p131"/>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4" name="Shape 604"/>
        <p:cNvGrpSpPr/>
        <p:nvPr/>
      </p:nvGrpSpPr>
      <p:grpSpPr>
        <a:xfrm>
          <a:off x="0" y="0"/>
          <a:ext cx="0" cy="0"/>
          <a:chOff x="0" y="0"/>
          <a:chExt cx="0" cy="0"/>
        </a:xfrm>
      </p:grpSpPr>
      <p:sp>
        <p:nvSpPr>
          <p:cNvPr id="605" name="Google Shape;605;p132"/>
          <p:cNvSpPr txBox="1"/>
          <p:nvPr>
            <p:ph type="title"/>
          </p:nvPr>
        </p:nvSpPr>
        <p:spPr>
          <a:xfrm>
            <a:off x="1257300" y="547776"/>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6" name="Google Shape;606;p132"/>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7" name="Google Shape;607;p132"/>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8" name="Google Shape;608;p132"/>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9" name="Shape 609"/>
        <p:cNvGrpSpPr/>
        <p:nvPr/>
      </p:nvGrpSpPr>
      <p:grpSpPr>
        <a:xfrm>
          <a:off x="0" y="0"/>
          <a:ext cx="0" cy="0"/>
          <a:chOff x="0" y="0"/>
          <a:chExt cx="0" cy="0"/>
        </a:xfrm>
      </p:grpSpPr>
      <p:sp>
        <p:nvSpPr>
          <p:cNvPr id="610" name="Google Shape;610;p133"/>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1" name="Google Shape;611;p133"/>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2" name="Google Shape;612;p133"/>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3" name="Shape 613"/>
        <p:cNvGrpSpPr/>
        <p:nvPr/>
      </p:nvGrpSpPr>
      <p:grpSpPr>
        <a:xfrm>
          <a:off x="0" y="0"/>
          <a:ext cx="0" cy="0"/>
          <a:chOff x="0" y="0"/>
          <a:chExt cx="0" cy="0"/>
        </a:xfrm>
      </p:grpSpPr>
      <p:sp>
        <p:nvSpPr>
          <p:cNvPr id="614" name="Google Shape;614;p134"/>
          <p:cNvSpPr txBox="1"/>
          <p:nvPr>
            <p:ph type="title"/>
          </p:nvPr>
        </p:nvSpPr>
        <p:spPr>
          <a:xfrm>
            <a:off x="1259683" y="685906"/>
            <a:ext cx="5898356" cy="240067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5" name="Google Shape;615;p134"/>
          <p:cNvSpPr txBox="1"/>
          <p:nvPr>
            <p:ph idx="1" type="body"/>
          </p:nvPr>
        </p:nvSpPr>
        <p:spPr>
          <a:xfrm>
            <a:off x="7774782" y="1481370"/>
            <a:ext cx="9258300" cy="7311566"/>
          </a:xfrm>
          <a:prstGeom prst="rect">
            <a:avLst/>
          </a:prstGeom>
          <a:noFill/>
          <a:ln>
            <a:noFill/>
          </a:ln>
        </p:spPr>
        <p:txBody>
          <a:bodyPr anchorCtr="0" anchor="t" bIns="45700" lIns="91425" spcFirstLastPara="1" rIns="91425" wrap="square" tIns="45700">
            <a:normAutofit/>
          </a:bodyPr>
          <a:lstStyle>
            <a:lvl1pPr indent="-533400" lvl="0" marL="457200" algn="l">
              <a:lnSpc>
                <a:spcPct val="90000"/>
              </a:lnSpc>
              <a:spcBef>
                <a:spcPts val="1500"/>
              </a:spcBef>
              <a:spcAft>
                <a:spcPts val="0"/>
              </a:spcAft>
              <a:buClr>
                <a:schemeClr val="dk1"/>
              </a:buClr>
              <a:buSzPts val="4800"/>
              <a:buChar char="•"/>
              <a:defRPr sz="4800"/>
            </a:lvl1pPr>
            <a:lvl2pPr indent="-495300" lvl="1" marL="914400" algn="l">
              <a:lnSpc>
                <a:spcPct val="90000"/>
              </a:lnSpc>
              <a:spcBef>
                <a:spcPts val="750"/>
              </a:spcBef>
              <a:spcAft>
                <a:spcPts val="0"/>
              </a:spcAft>
              <a:buClr>
                <a:schemeClr val="dk1"/>
              </a:buClr>
              <a:buSzPts val="4200"/>
              <a:buChar char="•"/>
              <a:defRPr sz="4200"/>
            </a:lvl2pPr>
            <a:lvl3pPr indent="-457200" lvl="2" marL="1371600" algn="l">
              <a:lnSpc>
                <a:spcPct val="90000"/>
              </a:lnSpc>
              <a:spcBef>
                <a:spcPts val="750"/>
              </a:spcBef>
              <a:spcAft>
                <a:spcPts val="0"/>
              </a:spcAft>
              <a:buClr>
                <a:schemeClr val="dk1"/>
              </a:buClr>
              <a:buSzPts val="3600"/>
              <a:buChar char="•"/>
              <a:defRPr sz="3600"/>
            </a:lvl3pPr>
            <a:lvl4pPr indent="-419100" lvl="3" marL="1828800" algn="l">
              <a:lnSpc>
                <a:spcPct val="90000"/>
              </a:lnSpc>
              <a:spcBef>
                <a:spcPts val="750"/>
              </a:spcBef>
              <a:spcAft>
                <a:spcPts val="0"/>
              </a:spcAft>
              <a:buClr>
                <a:schemeClr val="dk1"/>
              </a:buClr>
              <a:buSzPts val="3000"/>
              <a:buChar char="•"/>
              <a:defRPr sz="3000"/>
            </a:lvl4pPr>
            <a:lvl5pPr indent="-419100" lvl="4" marL="2286000" algn="l">
              <a:lnSpc>
                <a:spcPct val="90000"/>
              </a:lnSpc>
              <a:spcBef>
                <a:spcPts val="750"/>
              </a:spcBef>
              <a:spcAft>
                <a:spcPts val="0"/>
              </a:spcAft>
              <a:buClr>
                <a:schemeClr val="dk1"/>
              </a:buClr>
              <a:buSzPts val="3000"/>
              <a:buChar char="•"/>
              <a:defRPr sz="3000"/>
            </a:lvl5pPr>
            <a:lvl6pPr indent="-419100" lvl="5" marL="2743200" algn="l">
              <a:lnSpc>
                <a:spcPct val="90000"/>
              </a:lnSpc>
              <a:spcBef>
                <a:spcPts val="750"/>
              </a:spcBef>
              <a:spcAft>
                <a:spcPts val="0"/>
              </a:spcAft>
              <a:buClr>
                <a:schemeClr val="dk1"/>
              </a:buClr>
              <a:buSzPts val="3000"/>
              <a:buChar char="•"/>
              <a:defRPr sz="3000"/>
            </a:lvl6pPr>
            <a:lvl7pPr indent="-419100" lvl="6" marL="3200400" algn="l">
              <a:lnSpc>
                <a:spcPct val="90000"/>
              </a:lnSpc>
              <a:spcBef>
                <a:spcPts val="750"/>
              </a:spcBef>
              <a:spcAft>
                <a:spcPts val="0"/>
              </a:spcAft>
              <a:buClr>
                <a:schemeClr val="dk1"/>
              </a:buClr>
              <a:buSzPts val="3000"/>
              <a:buChar char="•"/>
              <a:defRPr sz="3000"/>
            </a:lvl7pPr>
            <a:lvl8pPr indent="-419100" lvl="7" marL="3657600" algn="l">
              <a:lnSpc>
                <a:spcPct val="90000"/>
              </a:lnSpc>
              <a:spcBef>
                <a:spcPts val="750"/>
              </a:spcBef>
              <a:spcAft>
                <a:spcPts val="0"/>
              </a:spcAft>
              <a:buClr>
                <a:schemeClr val="dk1"/>
              </a:buClr>
              <a:buSzPts val="3000"/>
              <a:buChar char="•"/>
              <a:defRPr sz="3000"/>
            </a:lvl8pPr>
            <a:lvl9pPr indent="-419100" lvl="8" marL="4114800" algn="l">
              <a:lnSpc>
                <a:spcPct val="90000"/>
              </a:lnSpc>
              <a:spcBef>
                <a:spcPts val="750"/>
              </a:spcBef>
              <a:spcAft>
                <a:spcPts val="0"/>
              </a:spcAft>
              <a:buClr>
                <a:schemeClr val="dk1"/>
              </a:buClr>
              <a:buSzPts val="3000"/>
              <a:buChar char="•"/>
              <a:defRPr sz="3000"/>
            </a:lvl9pPr>
          </a:lstStyle>
          <a:p/>
        </p:txBody>
      </p:sp>
      <p:sp>
        <p:nvSpPr>
          <p:cNvPr id="616" name="Google Shape;616;p134"/>
          <p:cNvSpPr txBox="1"/>
          <p:nvPr>
            <p:ph idx="2" type="body"/>
          </p:nvPr>
        </p:nvSpPr>
        <p:spPr>
          <a:xfrm>
            <a:off x="1259683" y="3086576"/>
            <a:ext cx="5898356" cy="57182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617" name="Google Shape;617;p134"/>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8" name="Google Shape;618;p134"/>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9" name="Google Shape;619;p134"/>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0" name="Shape 620"/>
        <p:cNvGrpSpPr/>
        <p:nvPr/>
      </p:nvGrpSpPr>
      <p:grpSpPr>
        <a:xfrm>
          <a:off x="0" y="0"/>
          <a:ext cx="0" cy="0"/>
          <a:chOff x="0" y="0"/>
          <a:chExt cx="0" cy="0"/>
        </a:xfrm>
      </p:grpSpPr>
      <p:sp>
        <p:nvSpPr>
          <p:cNvPr id="621" name="Google Shape;621;p135"/>
          <p:cNvSpPr txBox="1"/>
          <p:nvPr>
            <p:ph type="title"/>
          </p:nvPr>
        </p:nvSpPr>
        <p:spPr>
          <a:xfrm>
            <a:off x="1259683" y="685906"/>
            <a:ext cx="5898356" cy="240067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2" name="Google Shape;622;p135"/>
          <p:cNvSpPr/>
          <p:nvPr>
            <p:ph idx="2" type="pic"/>
          </p:nvPr>
        </p:nvSpPr>
        <p:spPr>
          <a:xfrm>
            <a:off x="7774782" y="1481370"/>
            <a:ext cx="9258300" cy="7311566"/>
          </a:xfrm>
          <a:prstGeom prst="rect">
            <a:avLst/>
          </a:prstGeom>
          <a:noFill/>
          <a:ln>
            <a:noFill/>
          </a:ln>
        </p:spPr>
      </p:sp>
      <p:sp>
        <p:nvSpPr>
          <p:cNvPr id="623" name="Google Shape;623;p135"/>
          <p:cNvSpPr txBox="1"/>
          <p:nvPr>
            <p:ph idx="1" type="body"/>
          </p:nvPr>
        </p:nvSpPr>
        <p:spPr>
          <a:xfrm>
            <a:off x="1259683" y="3086576"/>
            <a:ext cx="5898356" cy="57182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624" name="Google Shape;624;p135"/>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5" name="Google Shape;625;p135"/>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6" name="Google Shape;626;p135"/>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 name="Shape 74"/>
        <p:cNvGrpSpPr/>
        <p:nvPr/>
      </p:nvGrpSpPr>
      <p:grpSpPr>
        <a:xfrm>
          <a:off x="0" y="0"/>
          <a:ext cx="0" cy="0"/>
          <a:chOff x="0" y="0"/>
          <a:chExt cx="0" cy="0"/>
        </a:xfrm>
      </p:grpSpPr>
      <p:sp>
        <p:nvSpPr>
          <p:cNvPr id="75" name="Google Shape;75;p93"/>
          <p:cNvSpPr txBox="1"/>
          <p:nvPr>
            <p:ph type="title"/>
          </p:nvPr>
        </p:nvSpPr>
        <p:spPr>
          <a:xfrm>
            <a:off x="1259683" y="685906"/>
            <a:ext cx="5898356" cy="240067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5688"/>
              <a:buFont typeface="Calibri"/>
              <a:buNone/>
              <a:defRPr sz="568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93"/>
          <p:cNvSpPr/>
          <p:nvPr>
            <p:ph idx="2" type="pic"/>
          </p:nvPr>
        </p:nvSpPr>
        <p:spPr>
          <a:xfrm>
            <a:off x="7774782" y="1481367"/>
            <a:ext cx="9258300" cy="7311566"/>
          </a:xfrm>
          <a:prstGeom prst="rect">
            <a:avLst/>
          </a:prstGeom>
          <a:noFill/>
          <a:ln>
            <a:noFill/>
          </a:ln>
        </p:spPr>
      </p:sp>
      <p:sp>
        <p:nvSpPr>
          <p:cNvPr id="77" name="Google Shape;77;p93"/>
          <p:cNvSpPr txBox="1"/>
          <p:nvPr>
            <p:ph idx="1" type="body"/>
          </p:nvPr>
        </p:nvSpPr>
        <p:spPr>
          <a:xfrm>
            <a:off x="1259683" y="3086576"/>
            <a:ext cx="5898356" cy="57182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44"/>
              <a:buNone/>
              <a:defRPr sz="2844"/>
            </a:lvl1pPr>
            <a:lvl2pPr indent="-228600" lvl="1" marL="914400" algn="l">
              <a:lnSpc>
                <a:spcPct val="90000"/>
              </a:lnSpc>
              <a:spcBef>
                <a:spcPts val="500"/>
              </a:spcBef>
              <a:spcAft>
                <a:spcPts val="0"/>
              </a:spcAft>
              <a:buClr>
                <a:schemeClr val="dk1"/>
              </a:buClr>
              <a:buSzPts val="2489"/>
              <a:buNone/>
              <a:defRPr sz="2489"/>
            </a:lvl2pPr>
            <a:lvl3pPr indent="-228600" lvl="2" marL="1371600" algn="l">
              <a:lnSpc>
                <a:spcPct val="90000"/>
              </a:lnSpc>
              <a:spcBef>
                <a:spcPts val="500"/>
              </a:spcBef>
              <a:spcAft>
                <a:spcPts val="0"/>
              </a:spcAft>
              <a:buClr>
                <a:schemeClr val="dk1"/>
              </a:buClr>
              <a:buSzPts val="2133"/>
              <a:buNone/>
              <a:defRPr sz="2133"/>
            </a:lvl3pPr>
            <a:lvl4pPr indent="-228600" lvl="3" marL="1828800" algn="l">
              <a:lnSpc>
                <a:spcPct val="90000"/>
              </a:lnSpc>
              <a:spcBef>
                <a:spcPts val="500"/>
              </a:spcBef>
              <a:spcAft>
                <a:spcPts val="0"/>
              </a:spcAft>
              <a:buClr>
                <a:schemeClr val="dk1"/>
              </a:buClr>
              <a:buSzPts val="1777"/>
              <a:buNone/>
              <a:defRPr sz="1777"/>
            </a:lvl4pPr>
            <a:lvl5pPr indent="-228600" lvl="4" marL="2286000" algn="l">
              <a:lnSpc>
                <a:spcPct val="90000"/>
              </a:lnSpc>
              <a:spcBef>
                <a:spcPts val="500"/>
              </a:spcBef>
              <a:spcAft>
                <a:spcPts val="0"/>
              </a:spcAft>
              <a:buClr>
                <a:schemeClr val="dk1"/>
              </a:buClr>
              <a:buSzPts val="1777"/>
              <a:buNone/>
              <a:defRPr sz="1777"/>
            </a:lvl5pPr>
            <a:lvl6pPr indent="-228600" lvl="5" marL="2743200" algn="l">
              <a:lnSpc>
                <a:spcPct val="90000"/>
              </a:lnSpc>
              <a:spcBef>
                <a:spcPts val="500"/>
              </a:spcBef>
              <a:spcAft>
                <a:spcPts val="0"/>
              </a:spcAft>
              <a:buClr>
                <a:schemeClr val="dk1"/>
              </a:buClr>
              <a:buSzPts val="1777"/>
              <a:buNone/>
              <a:defRPr sz="1777"/>
            </a:lvl6pPr>
            <a:lvl7pPr indent="-228600" lvl="6" marL="3200400" algn="l">
              <a:lnSpc>
                <a:spcPct val="90000"/>
              </a:lnSpc>
              <a:spcBef>
                <a:spcPts val="500"/>
              </a:spcBef>
              <a:spcAft>
                <a:spcPts val="0"/>
              </a:spcAft>
              <a:buClr>
                <a:schemeClr val="dk1"/>
              </a:buClr>
              <a:buSzPts val="1777"/>
              <a:buNone/>
              <a:defRPr sz="1777"/>
            </a:lvl7pPr>
            <a:lvl8pPr indent="-228600" lvl="7" marL="3657600" algn="l">
              <a:lnSpc>
                <a:spcPct val="90000"/>
              </a:lnSpc>
              <a:spcBef>
                <a:spcPts val="500"/>
              </a:spcBef>
              <a:spcAft>
                <a:spcPts val="0"/>
              </a:spcAft>
              <a:buClr>
                <a:schemeClr val="dk1"/>
              </a:buClr>
              <a:buSzPts val="1777"/>
              <a:buNone/>
              <a:defRPr sz="1777"/>
            </a:lvl8pPr>
            <a:lvl9pPr indent="-228600" lvl="8" marL="4114800" algn="l">
              <a:lnSpc>
                <a:spcPct val="90000"/>
              </a:lnSpc>
              <a:spcBef>
                <a:spcPts val="500"/>
              </a:spcBef>
              <a:spcAft>
                <a:spcPts val="0"/>
              </a:spcAft>
              <a:buClr>
                <a:schemeClr val="dk1"/>
              </a:buClr>
              <a:buSzPts val="1777"/>
              <a:buNone/>
              <a:defRPr sz="1777"/>
            </a:lvl9pPr>
          </a:lstStyle>
          <a:p/>
        </p:txBody>
      </p:sp>
      <p:sp>
        <p:nvSpPr>
          <p:cNvPr id="78" name="Google Shape;78;p93"/>
          <p:cNvSpPr txBox="1"/>
          <p:nvPr>
            <p:ph idx="10" type="dt"/>
          </p:nvPr>
        </p:nvSpPr>
        <p:spPr>
          <a:xfrm>
            <a:off x="1257300" y="9535998"/>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93"/>
          <p:cNvSpPr txBox="1"/>
          <p:nvPr>
            <p:ph idx="11" type="ftr"/>
          </p:nvPr>
        </p:nvSpPr>
        <p:spPr>
          <a:xfrm>
            <a:off x="6057900" y="9535998"/>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93"/>
          <p:cNvSpPr txBox="1"/>
          <p:nvPr>
            <p:ph idx="12" type="sldNum"/>
          </p:nvPr>
        </p:nvSpPr>
        <p:spPr>
          <a:xfrm>
            <a:off x="12915900" y="9535998"/>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7" name="Shape 627"/>
        <p:cNvGrpSpPr/>
        <p:nvPr/>
      </p:nvGrpSpPr>
      <p:grpSpPr>
        <a:xfrm>
          <a:off x="0" y="0"/>
          <a:ext cx="0" cy="0"/>
          <a:chOff x="0" y="0"/>
          <a:chExt cx="0" cy="0"/>
        </a:xfrm>
      </p:grpSpPr>
      <p:sp>
        <p:nvSpPr>
          <p:cNvPr id="628" name="Google Shape;628;p136"/>
          <p:cNvSpPr txBox="1"/>
          <p:nvPr>
            <p:ph type="title"/>
          </p:nvPr>
        </p:nvSpPr>
        <p:spPr>
          <a:xfrm>
            <a:off x="1257300" y="547776"/>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9" name="Google Shape;629;p136"/>
          <p:cNvSpPr txBox="1"/>
          <p:nvPr>
            <p:ph idx="1" type="body"/>
          </p:nvPr>
        </p:nvSpPr>
        <p:spPr>
          <a:xfrm rot="5400000">
            <a:off x="5879993" y="-1883832"/>
            <a:ext cx="6528015" cy="1577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630" name="Google Shape;630;p136"/>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1" name="Google Shape;631;p136"/>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2" name="Google Shape;632;p136"/>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33" name="Shape 633"/>
        <p:cNvGrpSpPr/>
        <p:nvPr/>
      </p:nvGrpSpPr>
      <p:grpSpPr>
        <a:xfrm>
          <a:off x="0" y="0"/>
          <a:ext cx="0" cy="0"/>
          <a:chOff x="0" y="0"/>
          <a:chExt cx="0" cy="0"/>
        </a:xfrm>
      </p:grpSpPr>
      <p:sp>
        <p:nvSpPr>
          <p:cNvPr id="634" name="Google Shape;634;p137"/>
          <p:cNvSpPr txBox="1"/>
          <p:nvPr>
            <p:ph type="title"/>
          </p:nvPr>
        </p:nvSpPr>
        <p:spPr>
          <a:xfrm rot="5400000">
            <a:off x="10699476" y="2935649"/>
            <a:ext cx="8719103" cy="39433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5" name="Google Shape;635;p137"/>
          <p:cNvSpPr txBox="1"/>
          <p:nvPr>
            <p:ph idx="1" type="body"/>
          </p:nvPr>
        </p:nvSpPr>
        <p:spPr>
          <a:xfrm rot="5400000">
            <a:off x="2698476" y="-893401"/>
            <a:ext cx="8719103" cy="116014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636" name="Google Shape;636;p137"/>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7" name="Google Shape;637;p137"/>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8" name="Google Shape;638;p137"/>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blue">
  <p:cSld name="1_Title and Content blue">
    <p:spTree>
      <p:nvGrpSpPr>
        <p:cNvPr id="639" name="Shape 639"/>
        <p:cNvGrpSpPr/>
        <p:nvPr/>
      </p:nvGrpSpPr>
      <p:grpSpPr>
        <a:xfrm>
          <a:off x="0" y="0"/>
          <a:ext cx="0" cy="0"/>
          <a:chOff x="0" y="0"/>
          <a:chExt cx="0" cy="0"/>
        </a:xfrm>
      </p:grpSpPr>
      <p:sp>
        <p:nvSpPr>
          <p:cNvPr id="640" name="Google Shape;640;p138"/>
          <p:cNvSpPr/>
          <p:nvPr/>
        </p:nvSpPr>
        <p:spPr>
          <a:xfrm>
            <a:off x="-1" y="2"/>
            <a:ext cx="5543552" cy="1030365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25">
              <a:solidFill>
                <a:schemeClr val="dk2"/>
              </a:solidFill>
              <a:latin typeface="Calibri"/>
              <a:ea typeface="Calibri"/>
              <a:cs typeface="Calibri"/>
              <a:sym typeface="Calibri"/>
            </a:endParaRPr>
          </a:p>
        </p:txBody>
      </p:sp>
      <p:sp>
        <p:nvSpPr>
          <p:cNvPr id="641" name="Google Shape;641;p138"/>
          <p:cNvSpPr txBox="1"/>
          <p:nvPr>
            <p:ph type="title"/>
          </p:nvPr>
        </p:nvSpPr>
        <p:spPr>
          <a:xfrm>
            <a:off x="540329" y="530019"/>
            <a:ext cx="4509654" cy="9228551"/>
          </a:xfrm>
          <a:prstGeom prst="rect">
            <a:avLst/>
          </a:prstGeom>
          <a:noFill/>
          <a:ln>
            <a:noFill/>
          </a:ln>
        </p:spPr>
        <p:txBody>
          <a:bodyPr anchorCtr="0" anchor="ctr" bIns="0" lIns="0" spcFirstLastPara="1" rIns="0" wrap="square" tIns="0">
            <a:noAutofit/>
          </a:bodyPr>
          <a:lstStyle>
            <a:lvl1pPr lvl="0" marR="0" algn="l">
              <a:lnSpc>
                <a:spcPct val="100000"/>
              </a:lnSpc>
              <a:spcBef>
                <a:spcPts val="0"/>
              </a:spcBef>
              <a:spcAft>
                <a:spcPts val="0"/>
              </a:spcAft>
              <a:buClr>
                <a:schemeClr val="lt2"/>
              </a:buClr>
              <a:buSzPts val="2700"/>
              <a:buFont typeface="Inter"/>
              <a:buNone/>
              <a:defRPr b="0" i="0" sz="270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2" name="Google Shape;642;p138"/>
          <p:cNvSpPr txBox="1"/>
          <p:nvPr>
            <p:ph idx="1" type="body"/>
          </p:nvPr>
        </p:nvSpPr>
        <p:spPr>
          <a:xfrm>
            <a:off x="6941126" y="852186"/>
            <a:ext cx="10806545" cy="86113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500"/>
              </a:spcBef>
              <a:spcAft>
                <a:spcPts val="0"/>
              </a:spcAft>
              <a:buClr>
                <a:schemeClr val="dk1"/>
              </a:buClr>
              <a:buSzPts val="1800"/>
              <a:buChar char="•"/>
              <a:defRPr b="0" i="0" sz="1800">
                <a:latin typeface="Inter"/>
                <a:ea typeface="Inter"/>
                <a:cs typeface="Inter"/>
                <a:sym typeface="Inter"/>
              </a:defRPr>
            </a:lvl1pPr>
            <a:lvl2pPr indent="-342900" lvl="1" marL="914400" algn="l">
              <a:lnSpc>
                <a:spcPct val="120000"/>
              </a:lnSpc>
              <a:spcBef>
                <a:spcPts val="750"/>
              </a:spcBef>
              <a:spcAft>
                <a:spcPts val="0"/>
              </a:spcAft>
              <a:buClr>
                <a:schemeClr val="dk1"/>
              </a:buClr>
              <a:buSzPts val="1800"/>
              <a:buChar char="•"/>
              <a:defRPr b="0" i="0" sz="1800">
                <a:latin typeface="Inter"/>
                <a:ea typeface="Inter"/>
                <a:cs typeface="Inter"/>
                <a:sym typeface="Inter"/>
              </a:defRPr>
            </a:lvl2pPr>
            <a:lvl3pPr indent="-342900" lvl="2" marL="1371600" algn="l">
              <a:lnSpc>
                <a:spcPct val="120000"/>
              </a:lnSpc>
              <a:spcBef>
                <a:spcPts val="750"/>
              </a:spcBef>
              <a:spcAft>
                <a:spcPts val="0"/>
              </a:spcAft>
              <a:buClr>
                <a:schemeClr val="dk1"/>
              </a:buClr>
              <a:buSzPts val="1800"/>
              <a:buChar char="•"/>
              <a:defRPr b="0" i="0" sz="1800">
                <a:latin typeface="Inter"/>
                <a:ea typeface="Inter"/>
                <a:cs typeface="Inter"/>
                <a:sym typeface="Inter"/>
              </a:defRPr>
            </a:lvl3pPr>
            <a:lvl4pPr indent="-342900" lvl="3" marL="1828800" algn="l">
              <a:lnSpc>
                <a:spcPct val="120000"/>
              </a:lnSpc>
              <a:spcBef>
                <a:spcPts val="750"/>
              </a:spcBef>
              <a:spcAft>
                <a:spcPts val="0"/>
              </a:spcAft>
              <a:buClr>
                <a:schemeClr val="dk1"/>
              </a:buClr>
              <a:buSzPts val="1800"/>
              <a:buChar char="•"/>
              <a:defRPr b="0" i="0" sz="1800">
                <a:latin typeface="Inter"/>
                <a:ea typeface="Inter"/>
                <a:cs typeface="Inter"/>
                <a:sym typeface="Inter"/>
              </a:defRPr>
            </a:lvl4pPr>
            <a:lvl5pPr indent="-342900" lvl="4" marL="2286000" algn="l">
              <a:lnSpc>
                <a:spcPct val="120000"/>
              </a:lnSpc>
              <a:spcBef>
                <a:spcPts val="750"/>
              </a:spcBef>
              <a:spcAft>
                <a:spcPts val="0"/>
              </a:spcAft>
              <a:buClr>
                <a:schemeClr val="dk1"/>
              </a:buClr>
              <a:buSzPts val="1800"/>
              <a:buChar char="•"/>
              <a:defRPr b="0" i="0" sz="1800">
                <a:latin typeface="Inter"/>
                <a:ea typeface="Inter"/>
                <a:cs typeface="Inter"/>
                <a:sym typeface="Inte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 white">
  <p:cSld name="3_Title and Content - white">
    <p:spTree>
      <p:nvGrpSpPr>
        <p:cNvPr id="643" name="Shape 643"/>
        <p:cNvGrpSpPr/>
        <p:nvPr/>
      </p:nvGrpSpPr>
      <p:grpSpPr>
        <a:xfrm>
          <a:off x="0" y="0"/>
          <a:ext cx="0" cy="0"/>
          <a:chOff x="0" y="0"/>
          <a:chExt cx="0" cy="0"/>
        </a:xfrm>
      </p:grpSpPr>
      <p:sp>
        <p:nvSpPr>
          <p:cNvPr id="644" name="Google Shape;644;p139"/>
          <p:cNvSpPr/>
          <p:nvPr/>
        </p:nvSpPr>
        <p:spPr>
          <a:xfrm>
            <a:off x="-1" y="2"/>
            <a:ext cx="5543552" cy="1030365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25">
              <a:solidFill>
                <a:schemeClr val="dk2"/>
              </a:solidFill>
              <a:latin typeface="Calibri"/>
              <a:ea typeface="Calibri"/>
              <a:cs typeface="Calibri"/>
              <a:sym typeface="Calibri"/>
            </a:endParaRPr>
          </a:p>
        </p:txBody>
      </p:sp>
      <p:sp>
        <p:nvSpPr>
          <p:cNvPr id="645" name="Google Shape;645;p139"/>
          <p:cNvSpPr txBox="1"/>
          <p:nvPr>
            <p:ph type="title"/>
          </p:nvPr>
        </p:nvSpPr>
        <p:spPr>
          <a:xfrm>
            <a:off x="601746" y="545395"/>
            <a:ext cx="4365108" cy="9098861"/>
          </a:xfrm>
          <a:prstGeom prst="rect">
            <a:avLst/>
          </a:prstGeom>
          <a:noFill/>
          <a:ln>
            <a:noFill/>
          </a:ln>
        </p:spPr>
        <p:txBody>
          <a:bodyPr anchorCtr="0" anchor="ctr" bIns="45700" lIns="91425" spcFirstLastPara="1" rIns="91425" wrap="square" tIns="45700">
            <a:normAutofit/>
          </a:bodyPr>
          <a:lstStyle>
            <a:lvl1pPr lvl="0" marR="0" algn="l">
              <a:lnSpc>
                <a:spcPct val="100000"/>
              </a:lnSpc>
              <a:spcBef>
                <a:spcPts val="0"/>
              </a:spcBef>
              <a:spcAft>
                <a:spcPts val="0"/>
              </a:spcAft>
              <a:buClr>
                <a:schemeClr val="dk1"/>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6" name="Google Shape;646;p139"/>
          <p:cNvSpPr txBox="1"/>
          <p:nvPr>
            <p:ph idx="1" type="body"/>
          </p:nvPr>
        </p:nvSpPr>
        <p:spPr>
          <a:xfrm>
            <a:off x="6941126" y="852186"/>
            <a:ext cx="10806545" cy="86113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500"/>
              </a:spcBef>
              <a:spcAft>
                <a:spcPts val="0"/>
              </a:spcAft>
              <a:buClr>
                <a:schemeClr val="dk1"/>
              </a:buClr>
              <a:buSzPts val="1800"/>
              <a:buChar char="•"/>
              <a:defRPr b="0" i="0" sz="1800">
                <a:latin typeface="Inter"/>
                <a:ea typeface="Inter"/>
                <a:cs typeface="Inter"/>
                <a:sym typeface="Inter"/>
              </a:defRPr>
            </a:lvl1pPr>
            <a:lvl2pPr indent="-342900" lvl="1" marL="914400" algn="l">
              <a:lnSpc>
                <a:spcPct val="120000"/>
              </a:lnSpc>
              <a:spcBef>
                <a:spcPts val="750"/>
              </a:spcBef>
              <a:spcAft>
                <a:spcPts val="0"/>
              </a:spcAft>
              <a:buClr>
                <a:schemeClr val="dk1"/>
              </a:buClr>
              <a:buSzPts val="1800"/>
              <a:buChar char="•"/>
              <a:defRPr b="0" i="0" sz="1800">
                <a:latin typeface="Inter"/>
                <a:ea typeface="Inter"/>
                <a:cs typeface="Inter"/>
                <a:sym typeface="Inter"/>
              </a:defRPr>
            </a:lvl2pPr>
            <a:lvl3pPr indent="-342900" lvl="2" marL="1371600" algn="l">
              <a:lnSpc>
                <a:spcPct val="120000"/>
              </a:lnSpc>
              <a:spcBef>
                <a:spcPts val="750"/>
              </a:spcBef>
              <a:spcAft>
                <a:spcPts val="0"/>
              </a:spcAft>
              <a:buClr>
                <a:schemeClr val="dk1"/>
              </a:buClr>
              <a:buSzPts val="1800"/>
              <a:buChar char="•"/>
              <a:defRPr b="0" i="0" sz="1800">
                <a:latin typeface="Inter"/>
                <a:ea typeface="Inter"/>
                <a:cs typeface="Inter"/>
                <a:sym typeface="Inter"/>
              </a:defRPr>
            </a:lvl3pPr>
            <a:lvl4pPr indent="-342900" lvl="3" marL="1828800" algn="l">
              <a:lnSpc>
                <a:spcPct val="120000"/>
              </a:lnSpc>
              <a:spcBef>
                <a:spcPts val="750"/>
              </a:spcBef>
              <a:spcAft>
                <a:spcPts val="0"/>
              </a:spcAft>
              <a:buClr>
                <a:schemeClr val="dk1"/>
              </a:buClr>
              <a:buSzPts val="1800"/>
              <a:buChar char="•"/>
              <a:defRPr b="0" i="0" sz="1800">
                <a:latin typeface="Inter"/>
                <a:ea typeface="Inter"/>
                <a:cs typeface="Inter"/>
                <a:sym typeface="Inter"/>
              </a:defRPr>
            </a:lvl4pPr>
            <a:lvl5pPr indent="-342900" lvl="4" marL="2286000" algn="l">
              <a:lnSpc>
                <a:spcPct val="120000"/>
              </a:lnSpc>
              <a:spcBef>
                <a:spcPts val="750"/>
              </a:spcBef>
              <a:spcAft>
                <a:spcPts val="0"/>
              </a:spcAft>
              <a:buClr>
                <a:schemeClr val="dk1"/>
              </a:buClr>
              <a:buSzPts val="1800"/>
              <a:buChar char="•"/>
              <a:defRPr b="0" i="0" sz="1800">
                <a:latin typeface="Inter"/>
                <a:ea typeface="Inter"/>
                <a:cs typeface="Inter"/>
                <a:sym typeface="Inte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chemeClr val="lt2"/>
        </a:solidFill>
      </p:bgPr>
    </p:bg>
    <p:spTree>
      <p:nvGrpSpPr>
        <p:cNvPr id="647" name="Shape 647"/>
        <p:cNvGrpSpPr/>
        <p:nvPr/>
      </p:nvGrpSpPr>
      <p:grpSpPr>
        <a:xfrm>
          <a:off x="0" y="0"/>
          <a:ext cx="0" cy="0"/>
          <a:chOff x="0" y="0"/>
          <a:chExt cx="0" cy="0"/>
        </a:xfrm>
      </p:grpSpPr>
      <p:sp>
        <p:nvSpPr>
          <p:cNvPr id="648" name="Google Shape;648;p140"/>
          <p:cNvSpPr txBox="1"/>
          <p:nvPr>
            <p:ph type="ctrTitle"/>
          </p:nvPr>
        </p:nvSpPr>
        <p:spPr>
          <a:xfrm>
            <a:off x="6288065" y="2161077"/>
            <a:ext cx="9569886" cy="47360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lt1"/>
              </a:buClr>
              <a:buSzPts val="6750"/>
              <a:buFont typeface="Big Shoulders Display Medium"/>
              <a:buNone/>
              <a:defRPr b="0" i="0" sz="6750">
                <a:solidFill>
                  <a:schemeClr val="lt1"/>
                </a:solidFill>
                <a:latin typeface="Big Shoulders Display Medium"/>
                <a:ea typeface="Big Shoulders Display Medium"/>
                <a:cs typeface="Big Shoulders Display Medium"/>
                <a:sym typeface="Big Shoulders Display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 dark green ">
  <p:cSld name="2_Title and Content - dark green ">
    <p:spTree>
      <p:nvGrpSpPr>
        <p:cNvPr id="649" name="Shape 649"/>
        <p:cNvGrpSpPr/>
        <p:nvPr/>
      </p:nvGrpSpPr>
      <p:grpSpPr>
        <a:xfrm>
          <a:off x="0" y="0"/>
          <a:ext cx="0" cy="0"/>
          <a:chOff x="0" y="0"/>
          <a:chExt cx="0" cy="0"/>
        </a:xfrm>
      </p:grpSpPr>
      <p:sp>
        <p:nvSpPr>
          <p:cNvPr id="650" name="Google Shape;650;p141"/>
          <p:cNvSpPr/>
          <p:nvPr/>
        </p:nvSpPr>
        <p:spPr>
          <a:xfrm>
            <a:off x="-1" y="2"/>
            <a:ext cx="5543552" cy="10303652"/>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25">
              <a:solidFill>
                <a:schemeClr val="dk2"/>
              </a:solidFill>
              <a:latin typeface="Calibri"/>
              <a:ea typeface="Calibri"/>
              <a:cs typeface="Calibri"/>
              <a:sym typeface="Calibri"/>
            </a:endParaRPr>
          </a:p>
        </p:txBody>
      </p:sp>
      <p:sp>
        <p:nvSpPr>
          <p:cNvPr id="651" name="Google Shape;651;p141"/>
          <p:cNvSpPr txBox="1"/>
          <p:nvPr>
            <p:ph type="title"/>
          </p:nvPr>
        </p:nvSpPr>
        <p:spPr>
          <a:xfrm>
            <a:off x="540329" y="530019"/>
            <a:ext cx="4509654" cy="9228551"/>
          </a:xfrm>
          <a:prstGeom prst="rect">
            <a:avLst/>
          </a:prstGeom>
          <a:noFill/>
          <a:ln>
            <a:noFill/>
          </a:ln>
        </p:spPr>
        <p:txBody>
          <a:bodyPr anchorCtr="0" anchor="ctr" bIns="0" lIns="0" spcFirstLastPara="1" rIns="0" wrap="square" tIns="0">
            <a:noAutofit/>
          </a:bodyPr>
          <a:lstStyle>
            <a:lvl1pPr lvl="0" marR="0" algn="l">
              <a:lnSpc>
                <a:spcPct val="100000"/>
              </a:lnSpc>
              <a:spcBef>
                <a:spcPts val="0"/>
              </a:spcBef>
              <a:spcAft>
                <a:spcPts val="0"/>
              </a:spcAft>
              <a:buClr>
                <a:schemeClr val="lt2"/>
              </a:buClr>
              <a:buSzPts val="2700"/>
              <a:buFont typeface="Inter"/>
              <a:buNone/>
              <a:defRPr b="0" i="0" sz="270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2" name="Google Shape;652;p141"/>
          <p:cNvSpPr txBox="1"/>
          <p:nvPr>
            <p:ph idx="1" type="body"/>
          </p:nvPr>
        </p:nvSpPr>
        <p:spPr>
          <a:xfrm>
            <a:off x="6941126" y="852186"/>
            <a:ext cx="10806545" cy="86113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500"/>
              </a:spcBef>
              <a:spcAft>
                <a:spcPts val="0"/>
              </a:spcAft>
              <a:buClr>
                <a:schemeClr val="dk1"/>
              </a:buClr>
              <a:buSzPts val="1800"/>
              <a:buChar char="•"/>
              <a:defRPr b="0" i="0" sz="1800">
                <a:latin typeface="Inter"/>
                <a:ea typeface="Inter"/>
                <a:cs typeface="Inter"/>
                <a:sym typeface="Inter"/>
              </a:defRPr>
            </a:lvl1pPr>
            <a:lvl2pPr indent="-342900" lvl="1" marL="914400" algn="l">
              <a:lnSpc>
                <a:spcPct val="120000"/>
              </a:lnSpc>
              <a:spcBef>
                <a:spcPts val="750"/>
              </a:spcBef>
              <a:spcAft>
                <a:spcPts val="0"/>
              </a:spcAft>
              <a:buClr>
                <a:schemeClr val="dk1"/>
              </a:buClr>
              <a:buSzPts val="1800"/>
              <a:buChar char="•"/>
              <a:defRPr b="0" i="0" sz="1800">
                <a:latin typeface="Inter"/>
                <a:ea typeface="Inter"/>
                <a:cs typeface="Inter"/>
                <a:sym typeface="Inter"/>
              </a:defRPr>
            </a:lvl2pPr>
            <a:lvl3pPr indent="-342900" lvl="2" marL="1371600" algn="l">
              <a:lnSpc>
                <a:spcPct val="120000"/>
              </a:lnSpc>
              <a:spcBef>
                <a:spcPts val="750"/>
              </a:spcBef>
              <a:spcAft>
                <a:spcPts val="0"/>
              </a:spcAft>
              <a:buClr>
                <a:schemeClr val="dk1"/>
              </a:buClr>
              <a:buSzPts val="1800"/>
              <a:buChar char="•"/>
              <a:defRPr b="0" i="0" sz="1800">
                <a:latin typeface="Inter"/>
                <a:ea typeface="Inter"/>
                <a:cs typeface="Inter"/>
                <a:sym typeface="Inter"/>
              </a:defRPr>
            </a:lvl3pPr>
            <a:lvl4pPr indent="-342900" lvl="3" marL="1828800" algn="l">
              <a:lnSpc>
                <a:spcPct val="120000"/>
              </a:lnSpc>
              <a:spcBef>
                <a:spcPts val="750"/>
              </a:spcBef>
              <a:spcAft>
                <a:spcPts val="0"/>
              </a:spcAft>
              <a:buClr>
                <a:schemeClr val="dk1"/>
              </a:buClr>
              <a:buSzPts val="1800"/>
              <a:buChar char="•"/>
              <a:defRPr b="0" i="0" sz="1800">
                <a:latin typeface="Inter"/>
                <a:ea typeface="Inter"/>
                <a:cs typeface="Inter"/>
                <a:sym typeface="Inter"/>
              </a:defRPr>
            </a:lvl4pPr>
            <a:lvl5pPr indent="-342900" lvl="4" marL="2286000" algn="l">
              <a:lnSpc>
                <a:spcPct val="120000"/>
              </a:lnSpc>
              <a:spcBef>
                <a:spcPts val="750"/>
              </a:spcBef>
              <a:spcAft>
                <a:spcPts val="0"/>
              </a:spcAft>
              <a:buClr>
                <a:schemeClr val="dk1"/>
              </a:buClr>
              <a:buSzPts val="1800"/>
              <a:buChar char="•"/>
              <a:defRPr b="0" i="0" sz="1800">
                <a:latin typeface="Inter"/>
                <a:ea typeface="Inter"/>
                <a:cs typeface="Inter"/>
                <a:sym typeface="Inte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p:cSld name="30">
    <p:spTree>
      <p:nvGrpSpPr>
        <p:cNvPr id="653" name="Shape 653"/>
        <p:cNvGrpSpPr/>
        <p:nvPr/>
      </p:nvGrpSpPr>
      <p:grpSpPr>
        <a:xfrm>
          <a:off x="0" y="0"/>
          <a:ext cx="0" cy="0"/>
          <a:chOff x="0" y="0"/>
          <a:chExt cx="0" cy="0"/>
        </a:xfrm>
      </p:grpSpPr>
      <p:sp>
        <p:nvSpPr>
          <p:cNvPr id="654" name="Google Shape;654;p142"/>
          <p:cNvSpPr/>
          <p:nvPr>
            <p:ph idx="2" type="pic"/>
          </p:nvPr>
        </p:nvSpPr>
        <p:spPr>
          <a:xfrm>
            <a:off x="0" y="0"/>
            <a:ext cx="13279983" cy="10288588"/>
          </a:xfrm>
          <a:prstGeom prst="rect">
            <a:avLst/>
          </a:prstGeom>
          <a:solidFill>
            <a:srgbClr val="D8D8D8">
              <a:alpha val="11764"/>
            </a:srgbClr>
          </a:solidFill>
          <a:ln>
            <a:noFill/>
          </a:ln>
        </p:spPr>
      </p:sp>
      <p:pic>
        <p:nvPicPr>
          <p:cNvPr descr="A picture containing drawing&#10;&#10;Description automatically generated" id="655" name="Google Shape;655;p142"/>
          <p:cNvPicPr preferRelativeResize="0"/>
          <p:nvPr/>
        </p:nvPicPr>
        <p:blipFill rotWithShape="1">
          <a:blip r:embed="rId2">
            <a:alphaModFix/>
          </a:blip>
          <a:srcRect b="0" l="0" r="0" t="0"/>
          <a:stretch/>
        </p:blipFill>
        <p:spPr>
          <a:xfrm>
            <a:off x="14433608" y="14992"/>
            <a:ext cx="3847685" cy="173648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Пользовательский макет">
  <p:cSld name="67_Пользовательский макет">
    <p:spTree>
      <p:nvGrpSpPr>
        <p:cNvPr id="656" name="Shape 656"/>
        <p:cNvGrpSpPr/>
        <p:nvPr/>
      </p:nvGrpSpPr>
      <p:grpSpPr>
        <a:xfrm>
          <a:off x="0" y="0"/>
          <a:ext cx="0" cy="0"/>
          <a:chOff x="0" y="0"/>
          <a:chExt cx="0" cy="0"/>
        </a:xfrm>
      </p:grpSpPr>
      <p:sp>
        <p:nvSpPr>
          <p:cNvPr id="657" name="Google Shape;657;p143"/>
          <p:cNvSpPr/>
          <p:nvPr>
            <p:ph idx="2" type="pic"/>
          </p:nvPr>
        </p:nvSpPr>
        <p:spPr>
          <a:xfrm>
            <a:off x="282807" y="270636"/>
            <a:ext cx="17722392" cy="9747316"/>
          </a:xfrm>
          <a:prstGeom prst="rect">
            <a:avLst/>
          </a:prstGeom>
          <a:solidFill>
            <a:srgbClr val="2F2F2F">
              <a:alpha val="10588"/>
            </a:srgbClr>
          </a:solidFill>
          <a:ln>
            <a:noFill/>
          </a:ln>
        </p:spPr>
      </p:sp>
      <p:sp>
        <p:nvSpPr>
          <p:cNvPr id="658" name="Google Shape;658;p143"/>
          <p:cNvSpPr txBox="1"/>
          <p:nvPr>
            <p:ph type="title"/>
          </p:nvPr>
        </p:nvSpPr>
        <p:spPr>
          <a:xfrm>
            <a:off x="6974962" y="1138194"/>
            <a:ext cx="10167254" cy="1659805"/>
          </a:xfrm>
          <a:prstGeom prst="rect">
            <a:avLst/>
          </a:prstGeom>
          <a:noFill/>
          <a:ln>
            <a:noFill/>
          </a:ln>
        </p:spPr>
        <p:txBody>
          <a:bodyPr anchorCtr="0" anchor="t" bIns="45700" lIns="91425" spcFirstLastPara="1" rIns="91425" wrap="square" tIns="45700">
            <a:noAutofit/>
          </a:bodyPr>
          <a:lstStyle>
            <a:lvl1pPr lvl="0" marR="0" algn="r">
              <a:lnSpc>
                <a:spcPct val="80000"/>
              </a:lnSpc>
              <a:spcBef>
                <a:spcPts val="0"/>
              </a:spcBef>
              <a:spcAft>
                <a:spcPts val="0"/>
              </a:spcAft>
              <a:buClr>
                <a:schemeClr val="lt2"/>
              </a:buClr>
              <a:buSzPts val="6642"/>
              <a:buFont typeface="Bebas Neue"/>
              <a:buNone/>
              <a:defRPr b="0" i="0" sz="6642" u="none" cap="none" strike="noStrike">
                <a:solidFill>
                  <a:schemeClr val="lt2"/>
                </a:solidFill>
                <a:latin typeface="Bebas Neue"/>
                <a:ea typeface="Bebas Neue"/>
                <a:cs typeface="Bebas Neue"/>
                <a:sym typeface="Bebas Neue"/>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1" name="Shape 81"/>
        <p:cNvGrpSpPr/>
        <p:nvPr/>
      </p:nvGrpSpPr>
      <p:grpSpPr>
        <a:xfrm>
          <a:off x="0" y="0"/>
          <a:ext cx="0" cy="0"/>
          <a:chOff x="0" y="0"/>
          <a:chExt cx="0" cy="0"/>
        </a:xfrm>
      </p:grpSpPr>
      <p:sp>
        <p:nvSpPr>
          <p:cNvPr id="82" name="Google Shape;82;p94"/>
          <p:cNvSpPr txBox="1"/>
          <p:nvPr>
            <p:ph type="title"/>
          </p:nvPr>
        </p:nvSpPr>
        <p:spPr>
          <a:xfrm>
            <a:off x="1257300" y="547773"/>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94"/>
          <p:cNvSpPr txBox="1"/>
          <p:nvPr>
            <p:ph idx="1" type="body"/>
          </p:nvPr>
        </p:nvSpPr>
        <p:spPr>
          <a:xfrm rot="5400000">
            <a:off x="5879993" y="-1883832"/>
            <a:ext cx="6528015" cy="1577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94"/>
          <p:cNvSpPr txBox="1"/>
          <p:nvPr>
            <p:ph idx="10" type="dt"/>
          </p:nvPr>
        </p:nvSpPr>
        <p:spPr>
          <a:xfrm>
            <a:off x="1257300" y="9535998"/>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94"/>
          <p:cNvSpPr txBox="1"/>
          <p:nvPr>
            <p:ph idx="11" type="ftr"/>
          </p:nvPr>
        </p:nvSpPr>
        <p:spPr>
          <a:xfrm>
            <a:off x="6057900" y="9535998"/>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94"/>
          <p:cNvSpPr txBox="1"/>
          <p:nvPr>
            <p:ph idx="12" type="sldNum"/>
          </p:nvPr>
        </p:nvSpPr>
        <p:spPr>
          <a:xfrm>
            <a:off x="12915900" y="9535998"/>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7" name="Shape 87"/>
        <p:cNvGrpSpPr/>
        <p:nvPr/>
      </p:nvGrpSpPr>
      <p:grpSpPr>
        <a:xfrm>
          <a:off x="0" y="0"/>
          <a:ext cx="0" cy="0"/>
          <a:chOff x="0" y="0"/>
          <a:chExt cx="0" cy="0"/>
        </a:xfrm>
      </p:grpSpPr>
      <p:sp>
        <p:nvSpPr>
          <p:cNvPr id="88" name="Google Shape;88;p95"/>
          <p:cNvSpPr txBox="1"/>
          <p:nvPr>
            <p:ph type="title"/>
          </p:nvPr>
        </p:nvSpPr>
        <p:spPr>
          <a:xfrm rot="5400000">
            <a:off x="10699474" y="2935649"/>
            <a:ext cx="8719103" cy="39433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95"/>
          <p:cNvSpPr txBox="1"/>
          <p:nvPr>
            <p:ph idx="1" type="body"/>
          </p:nvPr>
        </p:nvSpPr>
        <p:spPr>
          <a:xfrm rot="5400000">
            <a:off x="2698474" y="-893401"/>
            <a:ext cx="8719103" cy="116014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95"/>
          <p:cNvSpPr txBox="1"/>
          <p:nvPr>
            <p:ph idx="10" type="dt"/>
          </p:nvPr>
        </p:nvSpPr>
        <p:spPr>
          <a:xfrm>
            <a:off x="1257300" y="9535998"/>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95"/>
          <p:cNvSpPr txBox="1"/>
          <p:nvPr>
            <p:ph idx="11" type="ftr"/>
          </p:nvPr>
        </p:nvSpPr>
        <p:spPr>
          <a:xfrm>
            <a:off x="6057900" y="9535998"/>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95"/>
          <p:cNvSpPr txBox="1"/>
          <p:nvPr>
            <p:ph idx="12" type="sldNum"/>
          </p:nvPr>
        </p:nvSpPr>
        <p:spPr>
          <a:xfrm>
            <a:off x="12915900" y="9535998"/>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
  <p:cSld name="55">
    <p:spTree>
      <p:nvGrpSpPr>
        <p:cNvPr id="100" name="Shape 100"/>
        <p:cNvGrpSpPr/>
        <p:nvPr/>
      </p:nvGrpSpPr>
      <p:grpSpPr>
        <a:xfrm>
          <a:off x="0" y="0"/>
          <a:ext cx="0" cy="0"/>
          <a:chOff x="0" y="0"/>
          <a:chExt cx="0" cy="0"/>
        </a:xfrm>
      </p:grpSpPr>
      <p:sp>
        <p:nvSpPr>
          <p:cNvPr id="101" name="Google Shape;101;p72"/>
          <p:cNvSpPr/>
          <p:nvPr>
            <p:ph idx="2" type="pic"/>
          </p:nvPr>
        </p:nvSpPr>
        <p:spPr>
          <a:xfrm>
            <a:off x="9523979" y="3282110"/>
            <a:ext cx="3449405" cy="3449403"/>
          </a:xfrm>
          <a:prstGeom prst="rect">
            <a:avLst/>
          </a:prstGeom>
          <a:solidFill>
            <a:srgbClr val="D8D8D8">
              <a:alpha val="11764"/>
            </a:srgbClr>
          </a:solidFill>
          <a:ln>
            <a:noFill/>
          </a:ln>
        </p:spPr>
      </p:sp>
      <p:sp>
        <p:nvSpPr>
          <p:cNvPr id="102" name="Google Shape;102;p72"/>
          <p:cNvSpPr/>
          <p:nvPr>
            <p:ph idx="3" type="pic"/>
          </p:nvPr>
        </p:nvSpPr>
        <p:spPr>
          <a:xfrm>
            <a:off x="5314619" y="3282110"/>
            <a:ext cx="3449405" cy="3449403"/>
          </a:xfrm>
          <a:prstGeom prst="rect">
            <a:avLst/>
          </a:prstGeom>
          <a:solidFill>
            <a:srgbClr val="D8D8D8">
              <a:alpha val="11764"/>
            </a:srgbClr>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3" name="Shape 103"/>
        <p:cNvGrpSpPr/>
        <p:nvPr/>
      </p:nvGrpSpPr>
      <p:grpSpPr>
        <a:xfrm>
          <a:off x="0" y="0"/>
          <a:ext cx="0" cy="0"/>
          <a:chOff x="0" y="0"/>
          <a:chExt cx="0" cy="0"/>
        </a:xfrm>
      </p:grpSpPr>
      <p:sp>
        <p:nvSpPr>
          <p:cNvPr id="104" name="Google Shape;104;p174"/>
          <p:cNvSpPr txBox="1"/>
          <p:nvPr>
            <p:ph type="ctrTitle"/>
          </p:nvPr>
        </p:nvSpPr>
        <p:spPr>
          <a:xfrm>
            <a:off x="1371600" y="1683804"/>
            <a:ext cx="15544800" cy="358195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74"/>
          <p:cNvSpPr txBox="1"/>
          <p:nvPr>
            <p:ph idx="1" type="subTitle"/>
          </p:nvPr>
        </p:nvSpPr>
        <p:spPr>
          <a:xfrm>
            <a:off x="2286000" y="5403891"/>
            <a:ext cx="13716000" cy="2484026"/>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p:txBody>
      </p:sp>
      <p:sp>
        <p:nvSpPr>
          <p:cNvPr id="106" name="Google Shape;106;p174"/>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74"/>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74"/>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9" name="Shape 109"/>
        <p:cNvGrpSpPr/>
        <p:nvPr/>
      </p:nvGrpSpPr>
      <p:grpSpPr>
        <a:xfrm>
          <a:off x="0" y="0"/>
          <a:ext cx="0" cy="0"/>
          <a:chOff x="0" y="0"/>
          <a:chExt cx="0" cy="0"/>
        </a:xfrm>
      </p:grpSpPr>
      <p:sp>
        <p:nvSpPr>
          <p:cNvPr id="110" name="Google Shape;110;p175"/>
          <p:cNvSpPr txBox="1"/>
          <p:nvPr>
            <p:ph type="title"/>
          </p:nvPr>
        </p:nvSpPr>
        <p:spPr>
          <a:xfrm>
            <a:off x="1257300" y="547776"/>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175"/>
          <p:cNvSpPr txBox="1"/>
          <p:nvPr>
            <p:ph idx="1" type="body"/>
          </p:nvPr>
        </p:nvSpPr>
        <p:spPr>
          <a:xfrm>
            <a:off x="1257300" y="2738860"/>
            <a:ext cx="15773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12" name="Google Shape;112;p175"/>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75"/>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75"/>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 name="Shape 115"/>
        <p:cNvGrpSpPr/>
        <p:nvPr/>
      </p:nvGrpSpPr>
      <p:grpSpPr>
        <a:xfrm>
          <a:off x="0" y="0"/>
          <a:ext cx="0" cy="0"/>
          <a:chOff x="0" y="0"/>
          <a:chExt cx="0" cy="0"/>
        </a:xfrm>
      </p:grpSpPr>
      <p:sp>
        <p:nvSpPr>
          <p:cNvPr id="116" name="Google Shape;116;p176"/>
          <p:cNvSpPr txBox="1"/>
          <p:nvPr>
            <p:ph type="title"/>
          </p:nvPr>
        </p:nvSpPr>
        <p:spPr>
          <a:xfrm>
            <a:off x="1247777" y="2565007"/>
            <a:ext cx="15773400" cy="427976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176"/>
          <p:cNvSpPr txBox="1"/>
          <p:nvPr>
            <p:ph idx="1" type="body"/>
          </p:nvPr>
        </p:nvSpPr>
        <p:spPr>
          <a:xfrm>
            <a:off x="1247777" y="6885261"/>
            <a:ext cx="15773400" cy="22506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sz="3600">
                <a:solidFill>
                  <a:schemeClr val="dk1"/>
                </a:solidFill>
              </a:defRPr>
            </a:lvl1pPr>
            <a:lvl2pPr indent="-228600" lvl="1" marL="914400" algn="l">
              <a:lnSpc>
                <a:spcPct val="90000"/>
              </a:lnSpc>
              <a:spcBef>
                <a:spcPts val="750"/>
              </a:spcBef>
              <a:spcAft>
                <a:spcPts val="0"/>
              </a:spcAft>
              <a:buClr>
                <a:srgbClr val="888888"/>
              </a:buClr>
              <a:buSzPts val="3000"/>
              <a:buNone/>
              <a:defRPr sz="3000">
                <a:solidFill>
                  <a:srgbClr val="888888"/>
                </a:solidFill>
              </a:defRPr>
            </a:lvl2pPr>
            <a:lvl3pPr indent="-228600" lvl="2" marL="1371600" algn="l">
              <a:lnSpc>
                <a:spcPct val="90000"/>
              </a:lnSpc>
              <a:spcBef>
                <a:spcPts val="750"/>
              </a:spcBef>
              <a:spcAft>
                <a:spcPts val="0"/>
              </a:spcAft>
              <a:buClr>
                <a:srgbClr val="888888"/>
              </a:buClr>
              <a:buSzPts val="2700"/>
              <a:buNone/>
              <a:defRPr sz="2700">
                <a:solidFill>
                  <a:srgbClr val="888888"/>
                </a:solidFill>
              </a:defRPr>
            </a:lvl3pPr>
            <a:lvl4pPr indent="-228600" lvl="3" marL="1828800" algn="l">
              <a:lnSpc>
                <a:spcPct val="90000"/>
              </a:lnSpc>
              <a:spcBef>
                <a:spcPts val="750"/>
              </a:spcBef>
              <a:spcAft>
                <a:spcPts val="0"/>
              </a:spcAft>
              <a:buClr>
                <a:srgbClr val="888888"/>
              </a:buClr>
              <a:buSzPts val="2400"/>
              <a:buNone/>
              <a:defRPr sz="2400">
                <a:solidFill>
                  <a:srgbClr val="888888"/>
                </a:solidFill>
              </a:defRPr>
            </a:lvl4pPr>
            <a:lvl5pPr indent="-228600" lvl="4" marL="2286000" algn="l">
              <a:lnSpc>
                <a:spcPct val="90000"/>
              </a:lnSpc>
              <a:spcBef>
                <a:spcPts val="750"/>
              </a:spcBef>
              <a:spcAft>
                <a:spcPts val="0"/>
              </a:spcAft>
              <a:buClr>
                <a:srgbClr val="888888"/>
              </a:buClr>
              <a:buSzPts val="2400"/>
              <a:buNone/>
              <a:defRPr sz="2400">
                <a:solidFill>
                  <a:srgbClr val="888888"/>
                </a:solidFill>
              </a:defRPr>
            </a:lvl5pPr>
            <a:lvl6pPr indent="-228600" lvl="5" marL="2743200" algn="l">
              <a:lnSpc>
                <a:spcPct val="90000"/>
              </a:lnSpc>
              <a:spcBef>
                <a:spcPts val="750"/>
              </a:spcBef>
              <a:spcAft>
                <a:spcPts val="0"/>
              </a:spcAft>
              <a:buClr>
                <a:srgbClr val="888888"/>
              </a:buClr>
              <a:buSzPts val="2400"/>
              <a:buNone/>
              <a:defRPr sz="2400">
                <a:solidFill>
                  <a:srgbClr val="888888"/>
                </a:solidFill>
              </a:defRPr>
            </a:lvl6pPr>
            <a:lvl7pPr indent="-228600" lvl="6" marL="3200400" algn="l">
              <a:lnSpc>
                <a:spcPct val="90000"/>
              </a:lnSpc>
              <a:spcBef>
                <a:spcPts val="750"/>
              </a:spcBef>
              <a:spcAft>
                <a:spcPts val="0"/>
              </a:spcAft>
              <a:buClr>
                <a:srgbClr val="888888"/>
              </a:buClr>
              <a:buSzPts val="2400"/>
              <a:buNone/>
              <a:defRPr sz="2400">
                <a:solidFill>
                  <a:srgbClr val="888888"/>
                </a:solidFill>
              </a:defRPr>
            </a:lvl7pPr>
            <a:lvl8pPr indent="-228600" lvl="7" marL="3657600" algn="l">
              <a:lnSpc>
                <a:spcPct val="90000"/>
              </a:lnSpc>
              <a:spcBef>
                <a:spcPts val="750"/>
              </a:spcBef>
              <a:spcAft>
                <a:spcPts val="0"/>
              </a:spcAft>
              <a:buClr>
                <a:srgbClr val="888888"/>
              </a:buClr>
              <a:buSzPts val="2400"/>
              <a:buNone/>
              <a:defRPr sz="2400">
                <a:solidFill>
                  <a:srgbClr val="888888"/>
                </a:solidFill>
              </a:defRPr>
            </a:lvl8pPr>
            <a:lvl9pPr indent="-228600" lvl="8" marL="4114800" algn="l">
              <a:lnSpc>
                <a:spcPct val="90000"/>
              </a:lnSpc>
              <a:spcBef>
                <a:spcPts val="750"/>
              </a:spcBef>
              <a:spcAft>
                <a:spcPts val="0"/>
              </a:spcAft>
              <a:buClr>
                <a:srgbClr val="888888"/>
              </a:buClr>
              <a:buSzPts val="2400"/>
              <a:buNone/>
              <a:defRPr sz="2400">
                <a:solidFill>
                  <a:srgbClr val="888888"/>
                </a:solidFill>
              </a:defRPr>
            </a:lvl9pPr>
          </a:lstStyle>
          <a:p/>
        </p:txBody>
      </p:sp>
      <p:sp>
        <p:nvSpPr>
          <p:cNvPr id="118" name="Google Shape;118;p176"/>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76"/>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76"/>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1" name="Shape 121"/>
        <p:cNvGrpSpPr/>
        <p:nvPr/>
      </p:nvGrpSpPr>
      <p:grpSpPr>
        <a:xfrm>
          <a:off x="0" y="0"/>
          <a:ext cx="0" cy="0"/>
          <a:chOff x="0" y="0"/>
          <a:chExt cx="0" cy="0"/>
        </a:xfrm>
      </p:grpSpPr>
      <p:sp>
        <p:nvSpPr>
          <p:cNvPr id="122" name="Google Shape;122;p177"/>
          <p:cNvSpPr txBox="1"/>
          <p:nvPr>
            <p:ph type="title"/>
          </p:nvPr>
        </p:nvSpPr>
        <p:spPr>
          <a:xfrm>
            <a:off x="1257300" y="547776"/>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177"/>
          <p:cNvSpPr txBox="1"/>
          <p:nvPr>
            <p:ph idx="1" type="body"/>
          </p:nvPr>
        </p:nvSpPr>
        <p:spPr>
          <a:xfrm>
            <a:off x="1257300" y="2738860"/>
            <a:ext cx="7772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24" name="Google Shape;124;p177"/>
          <p:cNvSpPr txBox="1"/>
          <p:nvPr>
            <p:ph idx="2" type="body"/>
          </p:nvPr>
        </p:nvSpPr>
        <p:spPr>
          <a:xfrm>
            <a:off x="9258300" y="2738860"/>
            <a:ext cx="7772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25" name="Google Shape;125;p177"/>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77"/>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77"/>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69"/>
          <p:cNvSpPr txBox="1"/>
          <p:nvPr>
            <p:ph type="title"/>
          </p:nvPr>
        </p:nvSpPr>
        <p:spPr>
          <a:xfrm>
            <a:off x="1257300" y="547773"/>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69"/>
          <p:cNvSpPr txBox="1"/>
          <p:nvPr>
            <p:ph idx="1" type="body"/>
          </p:nvPr>
        </p:nvSpPr>
        <p:spPr>
          <a:xfrm>
            <a:off x="1257300" y="2738860"/>
            <a:ext cx="15773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69"/>
          <p:cNvSpPr txBox="1"/>
          <p:nvPr>
            <p:ph idx="10" type="dt"/>
          </p:nvPr>
        </p:nvSpPr>
        <p:spPr>
          <a:xfrm>
            <a:off x="1257300" y="9535998"/>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69"/>
          <p:cNvSpPr txBox="1"/>
          <p:nvPr>
            <p:ph idx="11" type="ftr"/>
          </p:nvPr>
        </p:nvSpPr>
        <p:spPr>
          <a:xfrm>
            <a:off x="6057900" y="9535998"/>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69"/>
          <p:cNvSpPr txBox="1"/>
          <p:nvPr>
            <p:ph idx="12" type="sldNum"/>
          </p:nvPr>
        </p:nvSpPr>
        <p:spPr>
          <a:xfrm>
            <a:off x="12915900" y="9535998"/>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8" name="Shape 128"/>
        <p:cNvGrpSpPr/>
        <p:nvPr/>
      </p:nvGrpSpPr>
      <p:grpSpPr>
        <a:xfrm>
          <a:off x="0" y="0"/>
          <a:ext cx="0" cy="0"/>
          <a:chOff x="0" y="0"/>
          <a:chExt cx="0" cy="0"/>
        </a:xfrm>
      </p:grpSpPr>
      <p:sp>
        <p:nvSpPr>
          <p:cNvPr id="129" name="Google Shape;129;p178"/>
          <p:cNvSpPr txBox="1"/>
          <p:nvPr>
            <p:ph type="title"/>
          </p:nvPr>
        </p:nvSpPr>
        <p:spPr>
          <a:xfrm>
            <a:off x="1259682" y="547776"/>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178"/>
          <p:cNvSpPr txBox="1"/>
          <p:nvPr>
            <p:ph idx="1" type="body"/>
          </p:nvPr>
        </p:nvSpPr>
        <p:spPr>
          <a:xfrm>
            <a:off x="1259684" y="2522134"/>
            <a:ext cx="7736681" cy="123605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131" name="Google Shape;131;p178"/>
          <p:cNvSpPr txBox="1"/>
          <p:nvPr>
            <p:ph idx="2" type="body"/>
          </p:nvPr>
        </p:nvSpPr>
        <p:spPr>
          <a:xfrm>
            <a:off x="1259684" y="3758193"/>
            <a:ext cx="7736681" cy="55277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32" name="Google Shape;132;p178"/>
          <p:cNvSpPr txBox="1"/>
          <p:nvPr>
            <p:ph idx="3" type="body"/>
          </p:nvPr>
        </p:nvSpPr>
        <p:spPr>
          <a:xfrm>
            <a:off x="9258302" y="2522134"/>
            <a:ext cx="7774782" cy="123605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133" name="Google Shape;133;p178"/>
          <p:cNvSpPr txBox="1"/>
          <p:nvPr>
            <p:ph idx="4" type="body"/>
          </p:nvPr>
        </p:nvSpPr>
        <p:spPr>
          <a:xfrm>
            <a:off x="9258302" y="3758193"/>
            <a:ext cx="7774782" cy="55277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34" name="Google Shape;134;p178"/>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78"/>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78"/>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7" name="Shape 137"/>
        <p:cNvGrpSpPr/>
        <p:nvPr/>
      </p:nvGrpSpPr>
      <p:grpSpPr>
        <a:xfrm>
          <a:off x="0" y="0"/>
          <a:ext cx="0" cy="0"/>
          <a:chOff x="0" y="0"/>
          <a:chExt cx="0" cy="0"/>
        </a:xfrm>
      </p:grpSpPr>
      <p:sp>
        <p:nvSpPr>
          <p:cNvPr id="138" name="Google Shape;138;p179"/>
          <p:cNvSpPr txBox="1"/>
          <p:nvPr>
            <p:ph type="title"/>
          </p:nvPr>
        </p:nvSpPr>
        <p:spPr>
          <a:xfrm>
            <a:off x="1257300" y="547776"/>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179"/>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79"/>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179"/>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2" name="Shape 142"/>
        <p:cNvGrpSpPr/>
        <p:nvPr/>
      </p:nvGrpSpPr>
      <p:grpSpPr>
        <a:xfrm>
          <a:off x="0" y="0"/>
          <a:ext cx="0" cy="0"/>
          <a:chOff x="0" y="0"/>
          <a:chExt cx="0" cy="0"/>
        </a:xfrm>
      </p:grpSpPr>
      <p:sp>
        <p:nvSpPr>
          <p:cNvPr id="143" name="Google Shape;143;p180"/>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180"/>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180"/>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6" name="Shape 146"/>
        <p:cNvGrpSpPr/>
        <p:nvPr/>
      </p:nvGrpSpPr>
      <p:grpSpPr>
        <a:xfrm>
          <a:off x="0" y="0"/>
          <a:ext cx="0" cy="0"/>
          <a:chOff x="0" y="0"/>
          <a:chExt cx="0" cy="0"/>
        </a:xfrm>
      </p:grpSpPr>
      <p:sp>
        <p:nvSpPr>
          <p:cNvPr id="147" name="Google Shape;147;p181"/>
          <p:cNvSpPr txBox="1"/>
          <p:nvPr>
            <p:ph type="title"/>
          </p:nvPr>
        </p:nvSpPr>
        <p:spPr>
          <a:xfrm>
            <a:off x="1259683" y="685906"/>
            <a:ext cx="5898356" cy="240067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181"/>
          <p:cNvSpPr txBox="1"/>
          <p:nvPr>
            <p:ph idx="1" type="body"/>
          </p:nvPr>
        </p:nvSpPr>
        <p:spPr>
          <a:xfrm>
            <a:off x="7774782" y="1481370"/>
            <a:ext cx="9258300" cy="7311566"/>
          </a:xfrm>
          <a:prstGeom prst="rect">
            <a:avLst/>
          </a:prstGeom>
          <a:noFill/>
          <a:ln>
            <a:noFill/>
          </a:ln>
        </p:spPr>
        <p:txBody>
          <a:bodyPr anchorCtr="0" anchor="t" bIns="45700" lIns="91425" spcFirstLastPara="1" rIns="91425" wrap="square" tIns="45700">
            <a:normAutofit/>
          </a:bodyPr>
          <a:lstStyle>
            <a:lvl1pPr indent="-533400" lvl="0" marL="457200" algn="l">
              <a:lnSpc>
                <a:spcPct val="90000"/>
              </a:lnSpc>
              <a:spcBef>
                <a:spcPts val="1500"/>
              </a:spcBef>
              <a:spcAft>
                <a:spcPts val="0"/>
              </a:spcAft>
              <a:buClr>
                <a:schemeClr val="dk1"/>
              </a:buClr>
              <a:buSzPts val="4800"/>
              <a:buChar char="•"/>
              <a:defRPr sz="4800"/>
            </a:lvl1pPr>
            <a:lvl2pPr indent="-495300" lvl="1" marL="914400" algn="l">
              <a:lnSpc>
                <a:spcPct val="90000"/>
              </a:lnSpc>
              <a:spcBef>
                <a:spcPts val="750"/>
              </a:spcBef>
              <a:spcAft>
                <a:spcPts val="0"/>
              </a:spcAft>
              <a:buClr>
                <a:schemeClr val="dk1"/>
              </a:buClr>
              <a:buSzPts val="4200"/>
              <a:buChar char="•"/>
              <a:defRPr sz="4200"/>
            </a:lvl2pPr>
            <a:lvl3pPr indent="-457200" lvl="2" marL="1371600" algn="l">
              <a:lnSpc>
                <a:spcPct val="90000"/>
              </a:lnSpc>
              <a:spcBef>
                <a:spcPts val="750"/>
              </a:spcBef>
              <a:spcAft>
                <a:spcPts val="0"/>
              </a:spcAft>
              <a:buClr>
                <a:schemeClr val="dk1"/>
              </a:buClr>
              <a:buSzPts val="3600"/>
              <a:buChar char="•"/>
              <a:defRPr sz="3600"/>
            </a:lvl3pPr>
            <a:lvl4pPr indent="-419100" lvl="3" marL="1828800" algn="l">
              <a:lnSpc>
                <a:spcPct val="90000"/>
              </a:lnSpc>
              <a:spcBef>
                <a:spcPts val="750"/>
              </a:spcBef>
              <a:spcAft>
                <a:spcPts val="0"/>
              </a:spcAft>
              <a:buClr>
                <a:schemeClr val="dk1"/>
              </a:buClr>
              <a:buSzPts val="3000"/>
              <a:buChar char="•"/>
              <a:defRPr sz="3000"/>
            </a:lvl4pPr>
            <a:lvl5pPr indent="-419100" lvl="4" marL="2286000" algn="l">
              <a:lnSpc>
                <a:spcPct val="90000"/>
              </a:lnSpc>
              <a:spcBef>
                <a:spcPts val="750"/>
              </a:spcBef>
              <a:spcAft>
                <a:spcPts val="0"/>
              </a:spcAft>
              <a:buClr>
                <a:schemeClr val="dk1"/>
              </a:buClr>
              <a:buSzPts val="3000"/>
              <a:buChar char="•"/>
              <a:defRPr sz="3000"/>
            </a:lvl5pPr>
            <a:lvl6pPr indent="-419100" lvl="5" marL="2743200" algn="l">
              <a:lnSpc>
                <a:spcPct val="90000"/>
              </a:lnSpc>
              <a:spcBef>
                <a:spcPts val="750"/>
              </a:spcBef>
              <a:spcAft>
                <a:spcPts val="0"/>
              </a:spcAft>
              <a:buClr>
                <a:schemeClr val="dk1"/>
              </a:buClr>
              <a:buSzPts val="3000"/>
              <a:buChar char="•"/>
              <a:defRPr sz="3000"/>
            </a:lvl6pPr>
            <a:lvl7pPr indent="-419100" lvl="6" marL="3200400" algn="l">
              <a:lnSpc>
                <a:spcPct val="90000"/>
              </a:lnSpc>
              <a:spcBef>
                <a:spcPts val="750"/>
              </a:spcBef>
              <a:spcAft>
                <a:spcPts val="0"/>
              </a:spcAft>
              <a:buClr>
                <a:schemeClr val="dk1"/>
              </a:buClr>
              <a:buSzPts val="3000"/>
              <a:buChar char="•"/>
              <a:defRPr sz="3000"/>
            </a:lvl7pPr>
            <a:lvl8pPr indent="-419100" lvl="7" marL="3657600" algn="l">
              <a:lnSpc>
                <a:spcPct val="90000"/>
              </a:lnSpc>
              <a:spcBef>
                <a:spcPts val="750"/>
              </a:spcBef>
              <a:spcAft>
                <a:spcPts val="0"/>
              </a:spcAft>
              <a:buClr>
                <a:schemeClr val="dk1"/>
              </a:buClr>
              <a:buSzPts val="3000"/>
              <a:buChar char="•"/>
              <a:defRPr sz="3000"/>
            </a:lvl8pPr>
            <a:lvl9pPr indent="-419100" lvl="8" marL="4114800" algn="l">
              <a:lnSpc>
                <a:spcPct val="90000"/>
              </a:lnSpc>
              <a:spcBef>
                <a:spcPts val="750"/>
              </a:spcBef>
              <a:spcAft>
                <a:spcPts val="0"/>
              </a:spcAft>
              <a:buClr>
                <a:schemeClr val="dk1"/>
              </a:buClr>
              <a:buSzPts val="3000"/>
              <a:buChar char="•"/>
              <a:defRPr sz="3000"/>
            </a:lvl9pPr>
          </a:lstStyle>
          <a:p/>
        </p:txBody>
      </p:sp>
      <p:sp>
        <p:nvSpPr>
          <p:cNvPr id="149" name="Google Shape;149;p181"/>
          <p:cNvSpPr txBox="1"/>
          <p:nvPr>
            <p:ph idx="2" type="body"/>
          </p:nvPr>
        </p:nvSpPr>
        <p:spPr>
          <a:xfrm>
            <a:off x="1259683" y="3086576"/>
            <a:ext cx="5898356" cy="57182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150" name="Google Shape;150;p181"/>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181"/>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181"/>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3" name="Shape 153"/>
        <p:cNvGrpSpPr/>
        <p:nvPr/>
      </p:nvGrpSpPr>
      <p:grpSpPr>
        <a:xfrm>
          <a:off x="0" y="0"/>
          <a:ext cx="0" cy="0"/>
          <a:chOff x="0" y="0"/>
          <a:chExt cx="0" cy="0"/>
        </a:xfrm>
      </p:grpSpPr>
      <p:sp>
        <p:nvSpPr>
          <p:cNvPr id="154" name="Google Shape;154;p182"/>
          <p:cNvSpPr txBox="1"/>
          <p:nvPr>
            <p:ph type="title"/>
          </p:nvPr>
        </p:nvSpPr>
        <p:spPr>
          <a:xfrm>
            <a:off x="1259683" y="685906"/>
            <a:ext cx="5898356" cy="240067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182"/>
          <p:cNvSpPr/>
          <p:nvPr>
            <p:ph idx="2" type="pic"/>
          </p:nvPr>
        </p:nvSpPr>
        <p:spPr>
          <a:xfrm>
            <a:off x="7774782" y="1481370"/>
            <a:ext cx="9258300" cy="7311566"/>
          </a:xfrm>
          <a:prstGeom prst="rect">
            <a:avLst/>
          </a:prstGeom>
          <a:noFill/>
          <a:ln>
            <a:noFill/>
          </a:ln>
        </p:spPr>
      </p:sp>
      <p:sp>
        <p:nvSpPr>
          <p:cNvPr id="156" name="Google Shape;156;p182"/>
          <p:cNvSpPr txBox="1"/>
          <p:nvPr>
            <p:ph idx="1" type="body"/>
          </p:nvPr>
        </p:nvSpPr>
        <p:spPr>
          <a:xfrm>
            <a:off x="1259683" y="3086576"/>
            <a:ext cx="5898356" cy="57182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157" name="Google Shape;157;p182"/>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182"/>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182"/>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0" name="Shape 160"/>
        <p:cNvGrpSpPr/>
        <p:nvPr/>
      </p:nvGrpSpPr>
      <p:grpSpPr>
        <a:xfrm>
          <a:off x="0" y="0"/>
          <a:ext cx="0" cy="0"/>
          <a:chOff x="0" y="0"/>
          <a:chExt cx="0" cy="0"/>
        </a:xfrm>
      </p:grpSpPr>
      <p:sp>
        <p:nvSpPr>
          <p:cNvPr id="161" name="Google Shape;161;p183"/>
          <p:cNvSpPr txBox="1"/>
          <p:nvPr>
            <p:ph type="title"/>
          </p:nvPr>
        </p:nvSpPr>
        <p:spPr>
          <a:xfrm>
            <a:off x="1257300" y="547776"/>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183"/>
          <p:cNvSpPr txBox="1"/>
          <p:nvPr>
            <p:ph idx="1" type="body"/>
          </p:nvPr>
        </p:nvSpPr>
        <p:spPr>
          <a:xfrm rot="5400000">
            <a:off x="5879993" y="-1883832"/>
            <a:ext cx="6528015" cy="1577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63" name="Google Shape;163;p183"/>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183"/>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183"/>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6" name="Shape 166"/>
        <p:cNvGrpSpPr/>
        <p:nvPr/>
      </p:nvGrpSpPr>
      <p:grpSpPr>
        <a:xfrm>
          <a:off x="0" y="0"/>
          <a:ext cx="0" cy="0"/>
          <a:chOff x="0" y="0"/>
          <a:chExt cx="0" cy="0"/>
        </a:xfrm>
      </p:grpSpPr>
      <p:sp>
        <p:nvSpPr>
          <p:cNvPr id="167" name="Google Shape;167;p184"/>
          <p:cNvSpPr txBox="1"/>
          <p:nvPr>
            <p:ph type="title"/>
          </p:nvPr>
        </p:nvSpPr>
        <p:spPr>
          <a:xfrm rot="5400000">
            <a:off x="10699476" y="2935649"/>
            <a:ext cx="8719103" cy="39433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184"/>
          <p:cNvSpPr txBox="1"/>
          <p:nvPr>
            <p:ph idx="1" type="body"/>
          </p:nvPr>
        </p:nvSpPr>
        <p:spPr>
          <a:xfrm rot="5400000">
            <a:off x="2698476" y="-893401"/>
            <a:ext cx="8719103" cy="116014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169" name="Google Shape;169;p184"/>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184"/>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184"/>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blue">
  <p:cSld name="1_Title and Content blue">
    <p:spTree>
      <p:nvGrpSpPr>
        <p:cNvPr id="172" name="Shape 172"/>
        <p:cNvGrpSpPr/>
        <p:nvPr/>
      </p:nvGrpSpPr>
      <p:grpSpPr>
        <a:xfrm>
          <a:off x="0" y="0"/>
          <a:ext cx="0" cy="0"/>
          <a:chOff x="0" y="0"/>
          <a:chExt cx="0" cy="0"/>
        </a:xfrm>
      </p:grpSpPr>
      <p:sp>
        <p:nvSpPr>
          <p:cNvPr id="173" name="Google Shape;173;p185"/>
          <p:cNvSpPr/>
          <p:nvPr/>
        </p:nvSpPr>
        <p:spPr>
          <a:xfrm>
            <a:off x="-1" y="2"/>
            <a:ext cx="5543552" cy="1030365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25">
              <a:solidFill>
                <a:schemeClr val="dk2"/>
              </a:solidFill>
              <a:latin typeface="Calibri"/>
              <a:ea typeface="Calibri"/>
              <a:cs typeface="Calibri"/>
              <a:sym typeface="Calibri"/>
            </a:endParaRPr>
          </a:p>
        </p:txBody>
      </p:sp>
      <p:sp>
        <p:nvSpPr>
          <p:cNvPr id="174" name="Google Shape;174;p185"/>
          <p:cNvSpPr txBox="1"/>
          <p:nvPr>
            <p:ph type="title"/>
          </p:nvPr>
        </p:nvSpPr>
        <p:spPr>
          <a:xfrm>
            <a:off x="540329" y="530019"/>
            <a:ext cx="4509654" cy="9228551"/>
          </a:xfrm>
          <a:prstGeom prst="rect">
            <a:avLst/>
          </a:prstGeom>
          <a:noFill/>
          <a:ln>
            <a:noFill/>
          </a:ln>
        </p:spPr>
        <p:txBody>
          <a:bodyPr anchorCtr="0" anchor="ctr" bIns="0" lIns="0" spcFirstLastPara="1" rIns="0" wrap="square" tIns="0">
            <a:noAutofit/>
          </a:bodyPr>
          <a:lstStyle>
            <a:lvl1pPr lvl="0" marR="0" algn="l">
              <a:lnSpc>
                <a:spcPct val="100000"/>
              </a:lnSpc>
              <a:spcBef>
                <a:spcPts val="0"/>
              </a:spcBef>
              <a:spcAft>
                <a:spcPts val="0"/>
              </a:spcAft>
              <a:buClr>
                <a:schemeClr val="lt2"/>
              </a:buClr>
              <a:buSzPts val="2700"/>
              <a:buFont typeface="Inter"/>
              <a:buNone/>
              <a:defRPr b="0" i="0" sz="270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185"/>
          <p:cNvSpPr txBox="1"/>
          <p:nvPr>
            <p:ph idx="1" type="body"/>
          </p:nvPr>
        </p:nvSpPr>
        <p:spPr>
          <a:xfrm>
            <a:off x="6941126" y="852186"/>
            <a:ext cx="10806545" cy="86113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500"/>
              </a:spcBef>
              <a:spcAft>
                <a:spcPts val="0"/>
              </a:spcAft>
              <a:buClr>
                <a:schemeClr val="dk1"/>
              </a:buClr>
              <a:buSzPts val="1800"/>
              <a:buChar char="•"/>
              <a:defRPr b="0" i="0" sz="1800">
                <a:latin typeface="Inter"/>
                <a:ea typeface="Inter"/>
                <a:cs typeface="Inter"/>
                <a:sym typeface="Inter"/>
              </a:defRPr>
            </a:lvl1pPr>
            <a:lvl2pPr indent="-342900" lvl="1" marL="914400" algn="l">
              <a:lnSpc>
                <a:spcPct val="120000"/>
              </a:lnSpc>
              <a:spcBef>
                <a:spcPts val="750"/>
              </a:spcBef>
              <a:spcAft>
                <a:spcPts val="0"/>
              </a:spcAft>
              <a:buClr>
                <a:schemeClr val="dk1"/>
              </a:buClr>
              <a:buSzPts val="1800"/>
              <a:buChar char="•"/>
              <a:defRPr b="0" i="0" sz="1800">
                <a:latin typeface="Inter"/>
                <a:ea typeface="Inter"/>
                <a:cs typeface="Inter"/>
                <a:sym typeface="Inter"/>
              </a:defRPr>
            </a:lvl2pPr>
            <a:lvl3pPr indent="-342900" lvl="2" marL="1371600" algn="l">
              <a:lnSpc>
                <a:spcPct val="120000"/>
              </a:lnSpc>
              <a:spcBef>
                <a:spcPts val="750"/>
              </a:spcBef>
              <a:spcAft>
                <a:spcPts val="0"/>
              </a:spcAft>
              <a:buClr>
                <a:schemeClr val="dk1"/>
              </a:buClr>
              <a:buSzPts val="1800"/>
              <a:buChar char="•"/>
              <a:defRPr b="0" i="0" sz="1800">
                <a:latin typeface="Inter"/>
                <a:ea typeface="Inter"/>
                <a:cs typeface="Inter"/>
                <a:sym typeface="Inter"/>
              </a:defRPr>
            </a:lvl3pPr>
            <a:lvl4pPr indent="-342900" lvl="3" marL="1828800" algn="l">
              <a:lnSpc>
                <a:spcPct val="120000"/>
              </a:lnSpc>
              <a:spcBef>
                <a:spcPts val="750"/>
              </a:spcBef>
              <a:spcAft>
                <a:spcPts val="0"/>
              </a:spcAft>
              <a:buClr>
                <a:schemeClr val="dk1"/>
              </a:buClr>
              <a:buSzPts val="1800"/>
              <a:buChar char="•"/>
              <a:defRPr b="0" i="0" sz="1800">
                <a:latin typeface="Inter"/>
                <a:ea typeface="Inter"/>
                <a:cs typeface="Inter"/>
                <a:sym typeface="Inter"/>
              </a:defRPr>
            </a:lvl4pPr>
            <a:lvl5pPr indent="-342900" lvl="4" marL="2286000" algn="l">
              <a:lnSpc>
                <a:spcPct val="120000"/>
              </a:lnSpc>
              <a:spcBef>
                <a:spcPts val="750"/>
              </a:spcBef>
              <a:spcAft>
                <a:spcPts val="0"/>
              </a:spcAft>
              <a:buClr>
                <a:schemeClr val="dk1"/>
              </a:buClr>
              <a:buSzPts val="1800"/>
              <a:buChar char="•"/>
              <a:defRPr b="0" i="0" sz="1800">
                <a:latin typeface="Inter"/>
                <a:ea typeface="Inter"/>
                <a:cs typeface="Inter"/>
                <a:sym typeface="Inte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 white">
  <p:cSld name="3_Title and Content - white">
    <p:spTree>
      <p:nvGrpSpPr>
        <p:cNvPr id="176" name="Shape 176"/>
        <p:cNvGrpSpPr/>
        <p:nvPr/>
      </p:nvGrpSpPr>
      <p:grpSpPr>
        <a:xfrm>
          <a:off x="0" y="0"/>
          <a:ext cx="0" cy="0"/>
          <a:chOff x="0" y="0"/>
          <a:chExt cx="0" cy="0"/>
        </a:xfrm>
      </p:grpSpPr>
      <p:sp>
        <p:nvSpPr>
          <p:cNvPr id="177" name="Google Shape;177;p186"/>
          <p:cNvSpPr/>
          <p:nvPr/>
        </p:nvSpPr>
        <p:spPr>
          <a:xfrm>
            <a:off x="-1" y="2"/>
            <a:ext cx="5543552" cy="1030365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25">
              <a:solidFill>
                <a:schemeClr val="dk2"/>
              </a:solidFill>
              <a:latin typeface="Calibri"/>
              <a:ea typeface="Calibri"/>
              <a:cs typeface="Calibri"/>
              <a:sym typeface="Calibri"/>
            </a:endParaRPr>
          </a:p>
        </p:txBody>
      </p:sp>
      <p:sp>
        <p:nvSpPr>
          <p:cNvPr id="178" name="Google Shape;178;p186"/>
          <p:cNvSpPr txBox="1"/>
          <p:nvPr>
            <p:ph type="title"/>
          </p:nvPr>
        </p:nvSpPr>
        <p:spPr>
          <a:xfrm>
            <a:off x="601746" y="545395"/>
            <a:ext cx="4365108" cy="9098861"/>
          </a:xfrm>
          <a:prstGeom prst="rect">
            <a:avLst/>
          </a:prstGeom>
          <a:noFill/>
          <a:ln>
            <a:noFill/>
          </a:ln>
        </p:spPr>
        <p:txBody>
          <a:bodyPr anchorCtr="0" anchor="ctr" bIns="45700" lIns="91425" spcFirstLastPara="1" rIns="91425" wrap="square" tIns="45700">
            <a:normAutofit/>
          </a:bodyPr>
          <a:lstStyle>
            <a:lvl1pPr lvl="0" marR="0" algn="l">
              <a:lnSpc>
                <a:spcPct val="100000"/>
              </a:lnSpc>
              <a:spcBef>
                <a:spcPts val="0"/>
              </a:spcBef>
              <a:spcAft>
                <a:spcPts val="0"/>
              </a:spcAft>
              <a:buClr>
                <a:schemeClr val="dk1"/>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186"/>
          <p:cNvSpPr txBox="1"/>
          <p:nvPr>
            <p:ph idx="1" type="body"/>
          </p:nvPr>
        </p:nvSpPr>
        <p:spPr>
          <a:xfrm>
            <a:off x="6941126" y="852186"/>
            <a:ext cx="10806545" cy="86113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500"/>
              </a:spcBef>
              <a:spcAft>
                <a:spcPts val="0"/>
              </a:spcAft>
              <a:buClr>
                <a:schemeClr val="dk1"/>
              </a:buClr>
              <a:buSzPts val="1800"/>
              <a:buChar char="•"/>
              <a:defRPr b="0" i="0" sz="1800">
                <a:latin typeface="Inter"/>
                <a:ea typeface="Inter"/>
                <a:cs typeface="Inter"/>
                <a:sym typeface="Inter"/>
              </a:defRPr>
            </a:lvl1pPr>
            <a:lvl2pPr indent="-342900" lvl="1" marL="914400" algn="l">
              <a:lnSpc>
                <a:spcPct val="120000"/>
              </a:lnSpc>
              <a:spcBef>
                <a:spcPts val="750"/>
              </a:spcBef>
              <a:spcAft>
                <a:spcPts val="0"/>
              </a:spcAft>
              <a:buClr>
                <a:schemeClr val="dk1"/>
              </a:buClr>
              <a:buSzPts val="1800"/>
              <a:buChar char="•"/>
              <a:defRPr b="0" i="0" sz="1800">
                <a:latin typeface="Inter"/>
                <a:ea typeface="Inter"/>
                <a:cs typeface="Inter"/>
                <a:sym typeface="Inter"/>
              </a:defRPr>
            </a:lvl2pPr>
            <a:lvl3pPr indent="-342900" lvl="2" marL="1371600" algn="l">
              <a:lnSpc>
                <a:spcPct val="120000"/>
              </a:lnSpc>
              <a:spcBef>
                <a:spcPts val="750"/>
              </a:spcBef>
              <a:spcAft>
                <a:spcPts val="0"/>
              </a:spcAft>
              <a:buClr>
                <a:schemeClr val="dk1"/>
              </a:buClr>
              <a:buSzPts val="1800"/>
              <a:buChar char="•"/>
              <a:defRPr b="0" i="0" sz="1800">
                <a:latin typeface="Inter"/>
                <a:ea typeface="Inter"/>
                <a:cs typeface="Inter"/>
                <a:sym typeface="Inter"/>
              </a:defRPr>
            </a:lvl3pPr>
            <a:lvl4pPr indent="-342900" lvl="3" marL="1828800" algn="l">
              <a:lnSpc>
                <a:spcPct val="120000"/>
              </a:lnSpc>
              <a:spcBef>
                <a:spcPts val="750"/>
              </a:spcBef>
              <a:spcAft>
                <a:spcPts val="0"/>
              </a:spcAft>
              <a:buClr>
                <a:schemeClr val="dk1"/>
              </a:buClr>
              <a:buSzPts val="1800"/>
              <a:buChar char="•"/>
              <a:defRPr b="0" i="0" sz="1800">
                <a:latin typeface="Inter"/>
                <a:ea typeface="Inter"/>
                <a:cs typeface="Inter"/>
                <a:sym typeface="Inter"/>
              </a:defRPr>
            </a:lvl4pPr>
            <a:lvl5pPr indent="-342900" lvl="4" marL="2286000" algn="l">
              <a:lnSpc>
                <a:spcPct val="120000"/>
              </a:lnSpc>
              <a:spcBef>
                <a:spcPts val="750"/>
              </a:spcBef>
              <a:spcAft>
                <a:spcPts val="0"/>
              </a:spcAft>
              <a:buClr>
                <a:schemeClr val="dk1"/>
              </a:buClr>
              <a:buSzPts val="1800"/>
              <a:buChar char="•"/>
              <a:defRPr b="0" i="0" sz="1800">
                <a:latin typeface="Inter"/>
                <a:ea typeface="Inter"/>
                <a:cs typeface="Inter"/>
                <a:sym typeface="Inte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chemeClr val="lt2"/>
        </a:solidFill>
      </p:bgPr>
    </p:bg>
    <p:spTree>
      <p:nvGrpSpPr>
        <p:cNvPr id="180" name="Shape 180"/>
        <p:cNvGrpSpPr/>
        <p:nvPr/>
      </p:nvGrpSpPr>
      <p:grpSpPr>
        <a:xfrm>
          <a:off x="0" y="0"/>
          <a:ext cx="0" cy="0"/>
          <a:chOff x="0" y="0"/>
          <a:chExt cx="0" cy="0"/>
        </a:xfrm>
      </p:grpSpPr>
      <p:sp>
        <p:nvSpPr>
          <p:cNvPr id="181" name="Google Shape;181;p187"/>
          <p:cNvSpPr txBox="1"/>
          <p:nvPr>
            <p:ph type="ctrTitle"/>
          </p:nvPr>
        </p:nvSpPr>
        <p:spPr>
          <a:xfrm>
            <a:off x="6288065" y="2161077"/>
            <a:ext cx="9569886" cy="47360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lt1"/>
              </a:buClr>
              <a:buSzPts val="6750"/>
              <a:buFont typeface="Big Shoulders Display Medium"/>
              <a:buNone/>
              <a:defRPr b="0" i="0" sz="6750">
                <a:solidFill>
                  <a:schemeClr val="lt1"/>
                </a:solidFill>
                <a:latin typeface="Big Shoulders Display Medium"/>
                <a:ea typeface="Big Shoulders Display Medium"/>
                <a:cs typeface="Big Shoulders Display Medium"/>
                <a:sym typeface="Big Shoulders Display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 name="Shape 25"/>
        <p:cNvGrpSpPr/>
        <p:nvPr/>
      </p:nvGrpSpPr>
      <p:grpSpPr>
        <a:xfrm>
          <a:off x="0" y="0"/>
          <a:ext cx="0" cy="0"/>
          <a:chOff x="0" y="0"/>
          <a:chExt cx="0" cy="0"/>
        </a:xfrm>
      </p:grpSpPr>
      <p:sp>
        <p:nvSpPr>
          <p:cNvPr id="26" name="Google Shape;26;p70"/>
          <p:cNvSpPr txBox="1"/>
          <p:nvPr>
            <p:ph idx="10" type="dt"/>
          </p:nvPr>
        </p:nvSpPr>
        <p:spPr>
          <a:xfrm>
            <a:off x="1257300" y="9535998"/>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70"/>
          <p:cNvSpPr txBox="1"/>
          <p:nvPr>
            <p:ph idx="11" type="ftr"/>
          </p:nvPr>
        </p:nvSpPr>
        <p:spPr>
          <a:xfrm>
            <a:off x="6057900" y="9535998"/>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70"/>
          <p:cNvSpPr txBox="1"/>
          <p:nvPr>
            <p:ph idx="12" type="sldNum"/>
          </p:nvPr>
        </p:nvSpPr>
        <p:spPr>
          <a:xfrm>
            <a:off x="12915900" y="9535998"/>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 dark green ">
  <p:cSld name="2_Title and Content - dark green ">
    <p:spTree>
      <p:nvGrpSpPr>
        <p:cNvPr id="182" name="Shape 182"/>
        <p:cNvGrpSpPr/>
        <p:nvPr/>
      </p:nvGrpSpPr>
      <p:grpSpPr>
        <a:xfrm>
          <a:off x="0" y="0"/>
          <a:ext cx="0" cy="0"/>
          <a:chOff x="0" y="0"/>
          <a:chExt cx="0" cy="0"/>
        </a:xfrm>
      </p:grpSpPr>
      <p:sp>
        <p:nvSpPr>
          <p:cNvPr id="183" name="Google Shape;183;p188"/>
          <p:cNvSpPr/>
          <p:nvPr/>
        </p:nvSpPr>
        <p:spPr>
          <a:xfrm>
            <a:off x="-1" y="2"/>
            <a:ext cx="5543552" cy="10303652"/>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25">
              <a:solidFill>
                <a:schemeClr val="dk2"/>
              </a:solidFill>
              <a:latin typeface="Calibri"/>
              <a:ea typeface="Calibri"/>
              <a:cs typeface="Calibri"/>
              <a:sym typeface="Calibri"/>
            </a:endParaRPr>
          </a:p>
        </p:txBody>
      </p:sp>
      <p:sp>
        <p:nvSpPr>
          <p:cNvPr id="184" name="Google Shape;184;p188"/>
          <p:cNvSpPr txBox="1"/>
          <p:nvPr>
            <p:ph type="title"/>
          </p:nvPr>
        </p:nvSpPr>
        <p:spPr>
          <a:xfrm>
            <a:off x="540329" y="530019"/>
            <a:ext cx="4509654" cy="9228551"/>
          </a:xfrm>
          <a:prstGeom prst="rect">
            <a:avLst/>
          </a:prstGeom>
          <a:noFill/>
          <a:ln>
            <a:noFill/>
          </a:ln>
        </p:spPr>
        <p:txBody>
          <a:bodyPr anchorCtr="0" anchor="ctr" bIns="0" lIns="0" spcFirstLastPara="1" rIns="0" wrap="square" tIns="0">
            <a:noAutofit/>
          </a:bodyPr>
          <a:lstStyle>
            <a:lvl1pPr lvl="0" marR="0" algn="l">
              <a:lnSpc>
                <a:spcPct val="100000"/>
              </a:lnSpc>
              <a:spcBef>
                <a:spcPts val="0"/>
              </a:spcBef>
              <a:spcAft>
                <a:spcPts val="0"/>
              </a:spcAft>
              <a:buClr>
                <a:schemeClr val="lt2"/>
              </a:buClr>
              <a:buSzPts val="2700"/>
              <a:buFont typeface="Inter"/>
              <a:buNone/>
              <a:defRPr b="0" i="0" sz="270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188"/>
          <p:cNvSpPr txBox="1"/>
          <p:nvPr>
            <p:ph idx="1" type="body"/>
          </p:nvPr>
        </p:nvSpPr>
        <p:spPr>
          <a:xfrm>
            <a:off x="6941126" y="852186"/>
            <a:ext cx="10806545" cy="86113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500"/>
              </a:spcBef>
              <a:spcAft>
                <a:spcPts val="0"/>
              </a:spcAft>
              <a:buClr>
                <a:schemeClr val="dk1"/>
              </a:buClr>
              <a:buSzPts val="1800"/>
              <a:buChar char="•"/>
              <a:defRPr b="0" i="0" sz="1800">
                <a:latin typeface="Inter"/>
                <a:ea typeface="Inter"/>
                <a:cs typeface="Inter"/>
                <a:sym typeface="Inter"/>
              </a:defRPr>
            </a:lvl1pPr>
            <a:lvl2pPr indent="-342900" lvl="1" marL="914400" algn="l">
              <a:lnSpc>
                <a:spcPct val="120000"/>
              </a:lnSpc>
              <a:spcBef>
                <a:spcPts val="750"/>
              </a:spcBef>
              <a:spcAft>
                <a:spcPts val="0"/>
              </a:spcAft>
              <a:buClr>
                <a:schemeClr val="dk1"/>
              </a:buClr>
              <a:buSzPts val="1800"/>
              <a:buChar char="•"/>
              <a:defRPr b="0" i="0" sz="1800">
                <a:latin typeface="Inter"/>
                <a:ea typeface="Inter"/>
                <a:cs typeface="Inter"/>
                <a:sym typeface="Inter"/>
              </a:defRPr>
            </a:lvl2pPr>
            <a:lvl3pPr indent="-342900" lvl="2" marL="1371600" algn="l">
              <a:lnSpc>
                <a:spcPct val="120000"/>
              </a:lnSpc>
              <a:spcBef>
                <a:spcPts val="750"/>
              </a:spcBef>
              <a:spcAft>
                <a:spcPts val="0"/>
              </a:spcAft>
              <a:buClr>
                <a:schemeClr val="dk1"/>
              </a:buClr>
              <a:buSzPts val="1800"/>
              <a:buChar char="•"/>
              <a:defRPr b="0" i="0" sz="1800">
                <a:latin typeface="Inter"/>
                <a:ea typeface="Inter"/>
                <a:cs typeface="Inter"/>
                <a:sym typeface="Inter"/>
              </a:defRPr>
            </a:lvl3pPr>
            <a:lvl4pPr indent="-342900" lvl="3" marL="1828800" algn="l">
              <a:lnSpc>
                <a:spcPct val="120000"/>
              </a:lnSpc>
              <a:spcBef>
                <a:spcPts val="750"/>
              </a:spcBef>
              <a:spcAft>
                <a:spcPts val="0"/>
              </a:spcAft>
              <a:buClr>
                <a:schemeClr val="dk1"/>
              </a:buClr>
              <a:buSzPts val="1800"/>
              <a:buChar char="•"/>
              <a:defRPr b="0" i="0" sz="1800">
                <a:latin typeface="Inter"/>
                <a:ea typeface="Inter"/>
                <a:cs typeface="Inter"/>
                <a:sym typeface="Inter"/>
              </a:defRPr>
            </a:lvl4pPr>
            <a:lvl5pPr indent="-342900" lvl="4" marL="2286000" algn="l">
              <a:lnSpc>
                <a:spcPct val="120000"/>
              </a:lnSpc>
              <a:spcBef>
                <a:spcPts val="750"/>
              </a:spcBef>
              <a:spcAft>
                <a:spcPts val="0"/>
              </a:spcAft>
              <a:buClr>
                <a:schemeClr val="dk1"/>
              </a:buClr>
              <a:buSzPts val="1800"/>
              <a:buChar char="•"/>
              <a:defRPr b="0" i="0" sz="1800">
                <a:latin typeface="Inter"/>
                <a:ea typeface="Inter"/>
                <a:cs typeface="Inter"/>
                <a:sym typeface="Inte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p:cSld name="30">
    <p:spTree>
      <p:nvGrpSpPr>
        <p:cNvPr id="186" name="Shape 186"/>
        <p:cNvGrpSpPr/>
        <p:nvPr/>
      </p:nvGrpSpPr>
      <p:grpSpPr>
        <a:xfrm>
          <a:off x="0" y="0"/>
          <a:ext cx="0" cy="0"/>
          <a:chOff x="0" y="0"/>
          <a:chExt cx="0" cy="0"/>
        </a:xfrm>
      </p:grpSpPr>
      <p:sp>
        <p:nvSpPr>
          <p:cNvPr id="187" name="Google Shape;187;p189"/>
          <p:cNvSpPr/>
          <p:nvPr>
            <p:ph idx="2" type="pic"/>
          </p:nvPr>
        </p:nvSpPr>
        <p:spPr>
          <a:xfrm>
            <a:off x="0" y="0"/>
            <a:ext cx="13279983" cy="10288588"/>
          </a:xfrm>
          <a:prstGeom prst="rect">
            <a:avLst/>
          </a:prstGeom>
          <a:solidFill>
            <a:srgbClr val="D8D8D8">
              <a:alpha val="11764"/>
            </a:srgbClr>
          </a:solidFill>
          <a:ln>
            <a:noFill/>
          </a:ln>
        </p:spPr>
      </p:sp>
      <p:pic>
        <p:nvPicPr>
          <p:cNvPr descr="A picture containing drawing&#10;&#10;Description automatically generated" id="188" name="Google Shape;188;p189"/>
          <p:cNvPicPr preferRelativeResize="0"/>
          <p:nvPr/>
        </p:nvPicPr>
        <p:blipFill rotWithShape="1">
          <a:blip r:embed="rId2">
            <a:alphaModFix/>
          </a:blip>
          <a:srcRect b="0" l="0" r="0" t="0"/>
          <a:stretch/>
        </p:blipFill>
        <p:spPr>
          <a:xfrm>
            <a:off x="14433608" y="14992"/>
            <a:ext cx="3847685" cy="173648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Пользовательский макет">
  <p:cSld name="67_Пользовательский макет">
    <p:spTree>
      <p:nvGrpSpPr>
        <p:cNvPr id="189" name="Shape 189"/>
        <p:cNvGrpSpPr/>
        <p:nvPr/>
      </p:nvGrpSpPr>
      <p:grpSpPr>
        <a:xfrm>
          <a:off x="0" y="0"/>
          <a:ext cx="0" cy="0"/>
          <a:chOff x="0" y="0"/>
          <a:chExt cx="0" cy="0"/>
        </a:xfrm>
      </p:grpSpPr>
      <p:sp>
        <p:nvSpPr>
          <p:cNvPr id="190" name="Google Shape;190;p190"/>
          <p:cNvSpPr/>
          <p:nvPr>
            <p:ph idx="2" type="pic"/>
          </p:nvPr>
        </p:nvSpPr>
        <p:spPr>
          <a:xfrm>
            <a:off x="282807" y="270636"/>
            <a:ext cx="17722392" cy="9747316"/>
          </a:xfrm>
          <a:prstGeom prst="rect">
            <a:avLst/>
          </a:prstGeom>
          <a:solidFill>
            <a:srgbClr val="2F2F2F">
              <a:alpha val="10588"/>
            </a:srgbClr>
          </a:solidFill>
          <a:ln>
            <a:noFill/>
          </a:ln>
        </p:spPr>
      </p:sp>
      <p:sp>
        <p:nvSpPr>
          <p:cNvPr id="191" name="Google Shape;191;p190"/>
          <p:cNvSpPr txBox="1"/>
          <p:nvPr>
            <p:ph type="title"/>
          </p:nvPr>
        </p:nvSpPr>
        <p:spPr>
          <a:xfrm>
            <a:off x="6974962" y="1138194"/>
            <a:ext cx="10167254" cy="1659805"/>
          </a:xfrm>
          <a:prstGeom prst="rect">
            <a:avLst/>
          </a:prstGeom>
          <a:noFill/>
          <a:ln>
            <a:noFill/>
          </a:ln>
        </p:spPr>
        <p:txBody>
          <a:bodyPr anchorCtr="0" anchor="t" bIns="45700" lIns="91425" spcFirstLastPara="1" rIns="91425" wrap="square" tIns="45700">
            <a:noAutofit/>
          </a:bodyPr>
          <a:lstStyle>
            <a:lvl1pPr lvl="0" marR="0" algn="r">
              <a:lnSpc>
                <a:spcPct val="80000"/>
              </a:lnSpc>
              <a:spcBef>
                <a:spcPts val="0"/>
              </a:spcBef>
              <a:spcAft>
                <a:spcPts val="0"/>
              </a:spcAft>
              <a:buClr>
                <a:schemeClr val="lt2"/>
              </a:buClr>
              <a:buSzPts val="6642"/>
              <a:buFont typeface="Bebas Neue"/>
              <a:buNone/>
              <a:defRPr b="0" i="0" sz="6642" u="none" cap="none" strike="noStrike">
                <a:solidFill>
                  <a:schemeClr val="lt2"/>
                </a:solidFill>
                <a:latin typeface="Bebas Neue"/>
                <a:ea typeface="Bebas Neue"/>
                <a:cs typeface="Bebas Neue"/>
                <a:sym typeface="Bebas Neue"/>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6" name="Shape 196"/>
        <p:cNvGrpSpPr/>
        <p:nvPr/>
      </p:nvGrpSpPr>
      <p:grpSpPr>
        <a:xfrm>
          <a:off x="0" y="0"/>
          <a:ext cx="0" cy="0"/>
          <a:chOff x="0" y="0"/>
          <a:chExt cx="0" cy="0"/>
        </a:xfrm>
      </p:grpSpPr>
      <p:sp>
        <p:nvSpPr>
          <p:cNvPr id="197" name="Google Shape;197;p76"/>
          <p:cNvSpPr txBox="1"/>
          <p:nvPr>
            <p:ph type="title"/>
          </p:nvPr>
        </p:nvSpPr>
        <p:spPr>
          <a:xfrm>
            <a:off x="914400" y="412020"/>
            <a:ext cx="16459200" cy="1714765"/>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76"/>
          <p:cNvSpPr txBox="1"/>
          <p:nvPr>
            <p:ph idx="1" type="body"/>
          </p:nvPr>
        </p:nvSpPr>
        <p:spPr>
          <a:xfrm>
            <a:off x="914400" y="2400673"/>
            <a:ext cx="16459200" cy="6789993"/>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a:lvl1pPr>
            <a:lvl2pPr indent="-320040" lvl="1" marL="914400" algn="l">
              <a:spcBef>
                <a:spcPts val="360"/>
              </a:spcBef>
              <a:spcAft>
                <a:spcPts val="0"/>
              </a:spcAft>
              <a:buSzPts val="1440"/>
              <a:buChar char="▪"/>
              <a:defRPr/>
            </a:lvl2pPr>
            <a:lvl3pPr indent="-320039" lvl="2" marL="1371600" algn="l">
              <a:spcBef>
                <a:spcPts val="360"/>
              </a:spcBef>
              <a:spcAft>
                <a:spcPts val="0"/>
              </a:spcAft>
              <a:buSzPts val="1440"/>
              <a:buChar char="▪"/>
              <a:defRPr/>
            </a:lvl3pPr>
            <a:lvl4pPr indent="-320039" lvl="3" marL="1828800" algn="l">
              <a:spcBef>
                <a:spcPts val="360"/>
              </a:spcBef>
              <a:spcAft>
                <a:spcPts val="0"/>
              </a:spcAft>
              <a:buSzPts val="1440"/>
              <a:buChar char="▪"/>
              <a:defRPr/>
            </a:lvl4pPr>
            <a:lvl5pPr indent="-320039" lvl="4" marL="2286000" algn="l">
              <a:spcBef>
                <a:spcPts val="360"/>
              </a:spcBef>
              <a:spcAft>
                <a:spcPts val="0"/>
              </a:spcAft>
              <a:buSzPts val="144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out photo">
  <p:cSld name="Cover without photo">
    <p:spTree>
      <p:nvGrpSpPr>
        <p:cNvPr id="199" name="Shape 199"/>
        <p:cNvGrpSpPr/>
        <p:nvPr/>
      </p:nvGrpSpPr>
      <p:grpSpPr>
        <a:xfrm>
          <a:off x="0" y="0"/>
          <a:ext cx="0" cy="0"/>
          <a:chOff x="0" y="0"/>
          <a:chExt cx="0" cy="0"/>
        </a:xfrm>
      </p:grpSpPr>
      <p:sp>
        <p:nvSpPr>
          <p:cNvPr id="200" name="Google Shape;200;p191"/>
          <p:cNvSpPr txBox="1"/>
          <p:nvPr>
            <p:ph type="ctrTitle"/>
          </p:nvPr>
        </p:nvSpPr>
        <p:spPr>
          <a:xfrm>
            <a:off x="1371600" y="3196133"/>
            <a:ext cx="15544800" cy="2205378"/>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191"/>
          <p:cNvSpPr txBox="1"/>
          <p:nvPr>
            <p:ph idx="1" type="subTitle"/>
          </p:nvPr>
        </p:nvSpPr>
        <p:spPr>
          <a:xfrm>
            <a:off x="2743200" y="5830200"/>
            <a:ext cx="12801600" cy="2629306"/>
          </a:xfrm>
          <a:prstGeom prst="rect">
            <a:avLst/>
          </a:prstGeom>
          <a:noFill/>
          <a:ln>
            <a:noFill/>
          </a:ln>
        </p:spPr>
        <p:txBody>
          <a:bodyPr anchorCtr="0" anchor="t" bIns="45700" lIns="91425" spcFirstLastPara="1" rIns="91425" wrap="square" tIns="45700">
            <a:normAutofit/>
          </a:bodyPr>
          <a:lstStyle>
            <a:lvl1pPr lvl="0" algn="ctr">
              <a:spcBef>
                <a:spcPts val="660"/>
              </a:spcBef>
              <a:spcAft>
                <a:spcPts val="0"/>
              </a:spcAft>
              <a:buSzPts val="2640"/>
              <a:buNone/>
              <a:defRPr>
                <a:solidFill>
                  <a:srgbClr val="888888"/>
                </a:solidFill>
              </a:defRPr>
            </a:lvl1pPr>
            <a:lvl2pPr lvl="1" algn="ctr">
              <a:spcBef>
                <a:spcPts val="600"/>
              </a:spcBef>
              <a:spcAft>
                <a:spcPts val="0"/>
              </a:spcAft>
              <a:buSzPts val="2400"/>
              <a:buNone/>
              <a:defRPr>
                <a:solidFill>
                  <a:srgbClr val="888888"/>
                </a:solidFill>
              </a:defRPr>
            </a:lvl2pPr>
            <a:lvl3pPr lvl="2" algn="ctr">
              <a:spcBef>
                <a:spcPts val="600"/>
              </a:spcBef>
              <a:spcAft>
                <a:spcPts val="0"/>
              </a:spcAft>
              <a:buSzPts val="2400"/>
              <a:buNone/>
              <a:defRPr>
                <a:solidFill>
                  <a:srgbClr val="888888"/>
                </a:solidFill>
              </a:defRPr>
            </a:lvl3pPr>
            <a:lvl4pPr lvl="3" algn="ctr">
              <a:spcBef>
                <a:spcPts val="600"/>
              </a:spcBef>
              <a:spcAft>
                <a:spcPts val="0"/>
              </a:spcAft>
              <a:buSzPts val="2400"/>
              <a:buNone/>
              <a:defRPr>
                <a:solidFill>
                  <a:srgbClr val="888888"/>
                </a:solidFill>
              </a:defRPr>
            </a:lvl4pPr>
            <a:lvl5pPr lvl="4" algn="ctr">
              <a:spcBef>
                <a:spcPts val="600"/>
              </a:spcBef>
              <a:spcAft>
                <a:spcPts val="0"/>
              </a:spcAft>
              <a:buSzPts val="2400"/>
              <a:buNone/>
              <a:defRPr>
                <a:solidFill>
                  <a:srgbClr val="888888"/>
                </a:solidFill>
              </a:defRPr>
            </a:lvl5pPr>
            <a:lvl6pPr lvl="5" algn="ctr">
              <a:spcBef>
                <a:spcPts val="600"/>
              </a:spcBef>
              <a:spcAft>
                <a:spcPts val="0"/>
              </a:spcAft>
              <a:buClr>
                <a:srgbClr val="888888"/>
              </a:buClr>
              <a:buSzPts val="3000"/>
              <a:buNone/>
              <a:defRPr>
                <a:solidFill>
                  <a:srgbClr val="888888"/>
                </a:solidFill>
              </a:defRPr>
            </a:lvl6pPr>
            <a:lvl7pPr lvl="6" algn="ctr">
              <a:spcBef>
                <a:spcPts val="600"/>
              </a:spcBef>
              <a:spcAft>
                <a:spcPts val="0"/>
              </a:spcAft>
              <a:buClr>
                <a:srgbClr val="888888"/>
              </a:buClr>
              <a:buSzPts val="3000"/>
              <a:buNone/>
              <a:defRPr>
                <a:solidFill>
                  <a:srgbClr val="888888"/>
                </a:solidFill>
              </a:defRPr>
            </a:lvl7pPr>
            <a:lvl8pPr lvl="7" algn="ctr">
              <a:spcBef>
                <a:spcPts val="600"/>
              </a:spcBef>
              <a:spcAft>
                <a:spcPts val="0"/>
              </a:spcAft>
              <a:buClr>
                <a:srgbClr val="888888"/>
              </a:buClr>
              <a:buSzPts val="3000"/>
              <a:buNone/>
              <a:defRPr>
                <a:solidFill>
                  <a:srgbClr val="888888"/>
                </a:solidFill>
              </a:defRPr>
            </a:lvl8pPr>
            <a:lvl9pPr lvl="8" algn="ctr">
              <a:spcBef>
                <a:spcPts val="600"/>
              </a:spcBef>
              <a:spcAft>
                <a:spcPts val="0"/>
              </a:spcAft>
              <a:buClr>
                <a:srgbClr val="888888"/>
              </a:buClr>
              <a:buSzPts val="3000"/>
              <a:buNone/>
              <a:defRPr>
                <a:solidFill>
                  <a:srgbClr val="888888"/>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Layout">
  <p:cSld name="Chart Layout">
    <p:spTree>
      <p:nvGrpSpPr>
        <p:cNvPr id="202" name="Shape 202"/>
        <p:cNvGrpSpPr/>
        <p:nvPr/>
      </p:nvGrpSpPr>
      <p:grpSpPr>
        <a:xfrm>
          <a:off x="0" y="0"/>
          <a:ext cx="0" cy="0"/>
          <a:chOff x="0" y="0"/>
          <a:chExt cx="0" cy="0"/>
        </a:xfrm>
      </p:grpSpPr>
      <p:cxnSp>
        <p:nvCxnSpPr>
          <p:cNvPr id="203" name="Google Shape;203;p192"/>
          <p:cNvCxnSpPr/>
          <p:nvPr/>
        </p:nvCxnSpPr>
        <p:spPr>
          <a:xfrm>
            <a:off x="3657600" y="531104"/>
            <a:ext cx="13716000" cy="2381"/>
          </a:xfrm>
          <a:prstGeom prst="straightConnector1">
            <a:avLst/>
          </a:prstGeom>
          <a:noFill/>
          <a:ln cap="flat" cmpd="sng" w="9525">
            <a:solidFill>
              <a:srgbClr val="7F7F7F"/>
            </a:solidFill>
            <a:prstDash val="dash"/>
            <a:round/>
            <a:headEnd len="sm" w="sm" type="none"/>
            <a:tailEnd len="sm" w="sm" type="none"/>
          </a:ln>
        </p:spPr>
      </p:cxnSp>
      <p:cxnSp>
        <p:nvCxnSpPr>
          <p:cNvPr id="204" name="Google Shape;204;p192"/>
          <p:cNvCxnSpPr/>
          <p:nvPr/>
        </p:nvCxnSpPr>
        <p:spPr>
          <a:xfrm>
            <a:off x="3657600" y="2243484"/>
            <a:ext cx="13716000" cy="2382"/>
          </a:xfrm>
          <a:prstGeom prst="straightConnector1">
            <a:avLst/>
          </a:prstGeom>
          <a:noFill/>
          <a:ln cap="flat" cmpd="sng" w="9525">
            <a:solidFill>
              <a:srgbClr val="7F7F7F"/>
            </a:solidFill>
            <a:prstDash val="dash"/>
            <a:round/>
            <a:headEnd len="sm" w="sm" type="none"/>
            <a:tailEnd len="sm" w="sm" type="none"/>
          </a:ln>
        </p:spPr>
      </p:cxnSp>
      <p:sp>
        <p:nvSpPr>
          <p:cNvPr id="205" name="Google Shape;205;p192"/>
          <p:cNvSpPr/>
          <p:nvPr>
            <p:ph idx="2" type="chart"/>
          </p:nvPr>
        </p:nvSpPr>
        <p:spPr>
          <a:xfrm>
            <a:off x="914400" y="2514988"/>
            <a:ext cx="6705600" cy="6287470"/>
          </a:xfrm>
          <a:prstGeom prst="rect">
            <a:avLst/>
          </a:prstGeom>
          <a:noFill/>
          <a:ln>
            <a:noFill/>
          </a:ln>
        </p:spPr>
        <p:txBody>
          <a:bodyPr anchorCtr="0" anchor="t" bIns="45700" lIns="91425" spcFirstLastPara="1" rIns="91425" wrap="square" tIns="45700">
            <a:normAutofit/>
          </a:bodyPr>
          <a:lstStyle>
            <a:lvl1pPr lvl="0" marR="0" rtl="0" algn="l">
              <a:spcBef>
                <a:spcPts val="660"/>
              </a:spcBef>
              <a:spcAft>
                <a:spcPts val="0"/>
              </a:spcAft>
              <a:buClr>
                <a:srgbClr val="CF1C21"/>
              </a:buClr>
              <a:buSzPts val="2640"/>
              <a:buFont typeface="Noto Sans Symbols"/>
              <a:buNone/>
              <a:defRPr b="0" i="0" sz="3300" u="none" cap="none" strike="noStrike">
                <a:solidFill>
                  <a:schemeClr val="dk1"/>
                </a:solidFill>
                <a:latin typeface="Arial"/>
                <a:ea typeface="Arial"/>
                <a:cs typeface="Arial"/>
                <a:sym typeface="Arial"/>
              </a:defRPr>
            </a:lvl1pPr>
            <a:lvl2pPr lvl="1" marR="0" rtl="0" algn="l">
              <a:spcBef>
                <a:spcPts val="600"/>
              </a:spcBef>
              <a:spcAft>
                <a:spcPts val="0"/>
              </a:spcAft>
              <a:buClr>
                <a:srgbClr val="CF1C21"/>
              </a:buClr>
              <a:buSzPts val="2400"/>
              <a:buFont typeface="Noto Sans Symbols"/>
              <a:buChar char="▪"/>
              <a:defRPr b="0" i="0" sz="3000" u="none" cap="none" strike="noStrike">
                <a:solidFill>
                  <a:schemeClr val="dk1"/>
                </a:solidFill>
                <a:latin typeface="Arial"/>
                <a:ea typeface="Arial"/>
                <a:cs typeface="Arial"/>
                <a:sym typeface="Arial"/>
              </a:defRPr>
            </a:lvl2pPr>
            <a:lvl3pPr lvl="2" marR="0" rtl="0" algn="l">
              <a:spcBef>
                <a:spcPts val="600"/>
              </a:spcBef>
              <a:spcAft>
                <a:spcPts val="0"/>
              </a:spcAft>
              <a:buClr>
                <a:srgbClr val="CF1C21"/>
              </a:buClr>
              <a:buSzPts val="2400"/>
              <a:buFont typeface="Noto Sans Symbols"/>
              <a:buChar char="▪"/>
              <a:defRPr b="0" i="0" sz="3000" u="none" cap="none" strike="noStrike">
                <a:solidFill>
                  <a:schemeClr val="dk1"/>
                </a:solidFill>
                <a:latin typeface="Arial"/>
                <a:ea typeface="Arial"/>
                <a:cs typeface="Arial"/>
                <a:sym typeface="Arial"/>
              </a:defRPr>
            </a:lvl3pPr>
            <a:lvl4pPr lvl="3" marR="0" rtl="0" algn="l">
              <a:spcBef>
                <a:spcPts val="600"/>
              </a:spcBef>
              <a:spcAft>
                <a:spcPts val="0"/>
              </a:spcAft>
              <a:buClr>
                <a:srgbClr val="CF1C21"/>
              </a:buClr>
              <a:buSzPts val="2400"/>
              <a:buFont typeface="Noto Sans Symbols"/>
              <a:buChar char="▪"/>
              <a:defRPr b="0" i="0" sz="3000" u="none" cap="none" strike="noStrike">
                <a:solidFill>
                  <a:schemeClr val="dk1"/>
                </a:solidFill>
                <a:latin typeface="Arial"/>
                <a:ea typeface="Arial"/>
                <a:cs typeface="Arial"/>
                <a:sym typeface="Arial"/>
              </a:defRPr>
            </a:lvl4pPr>
            <a:lvl5pPr lvl="4" marR="0" rtl="0" algn="l">
              <a:spcBef>
                <a:spcPts val="600"/>
              </a:spcBef>
              <a:spcAft>
                <a:spcPts val="0"/>
              </a:spcAft>
              <a:buClr>
                <a:srgbClr val="CF1C21"/>
              </a:buClr>
              <a:buSzPts val="2400"/>
              <a:buFont typeface="Noto Sans Symbols"/>
              <a:buChar char="▪"/>
              <a:defRPr b="0" i="0" sz="3000" u="none" cap="none" strike="noStrike">
                <a:solidFill>
                  <a:schemeClr val="dk1"/>
                </a:solidFill>
                <a:latin typeface="Arial"/>
                <a:ea typeface="Arial"/>
                <a:cs typeface="Arial"/>
                <a:sym typeface="Arial"/>
              </a:defRPr>
            </a:lvl5pPr>
            <a:lvl6pPr lvl="5" marR="0" rtl="0" algn="l">
              <a:spcBef>
                <a:spcPts val="6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6pPr>
            <a:lvl7pPr lvl="6" marR="0" rtl="0" algn="l">
              <a:spcBef>
                <a:spcPts val="6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7pPr>
            <a:lvl8pPr lvl="7" marR="0" rtl="0" algn="l">
              <a:spcBef>
                <a:spcPts val="6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8pPr>
            <a:lvl9pPr lvl="8" marR="0" rtl="0" algn="l">
              <a:spcBef>
                <a:spcPts val="6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9pPr>
          </a:lstStyle>
          <a:p/>
        </p:txBody>
      </p:sp>
      <p:sp>
        <p:nvSpPr>
          <p:cNvPr id="206" name="Google Shape;206;p192"/>
          <p:cNvSpPr txBox="1"/>
          <p:nvPr>
            <p:ph type="title"/>
          </p:nvPr>
        </p:nvSpPr>
        <p:spPr>
          <a:xfrm>
            <a:off x="3657600" y="526338"/>
            <a:ext cx="13716000" cy="1714765"/>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192"/>
          <p:cNvSpPr txBox="1"/>
          <p:nvPr>
            <p:ph idx="1" type="body"/>
          </p:nvPr>
        </p:nvSpPr>
        <p:spPr>
          <a:xfrm>
            <a:off x="7919540" y="2514988"/>
            <a:ext cx="9448800" cy="6287470"/>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a:lvl1pPr>
            <a:lvl2pPr indent="-320040" lvl="1" marL="914400" algn="l">
              <a:spcBef>
                <a:spcPts val="360"/>
              </a:spcBef>
              <a:spcAft>
                <a:spcPts val="0"/>
              </a:spcAft>
              <a:buSzPts val="1440"/>
              <a:buChar char="▪"/>
              <a:defRPr/>
            </a:lvl2pPr>
            <a:lvl3pPr indent="-320039" lvl="2" marL="1371600" algn="l">
              <a:spcBef>
                <a:spcPts val="360"/>
              </a:spcBef>
              <a:spcAft>
                <a:spcPts val="0"/>
              </a:spcAft>
              <a:buSzPts val="1440"/>
              <a:buChar char="▪"/>
              <a:defRPr/>
            </a:lvl3pPr>
            <a:lvl4pPr indent="-320039" lvl="3" marL="1828800" algn="l">
              <a:spcBef>
                <a:spcPts val="360"/>
              </a:spcBef>
              <a:spcAft>
                <a:spcPts val="0"/>
              </a:spcAft>
              <a:buSzPts val="1440"/>
              <a:buChar char="▪"/>
              <a:defRPr/>
            </a:lvl4pPr>
            <a:lvl5pPr indent="-320039" lvl="4" marL="2286000" algn="l">
              <a:spcBef>
                <a:spcPts val="360"/>
              </a:spcBef>
              <a:spcAft>
                <a:spcPts val="0"/>
              </a:spcAft>
              <a:buSzPts val="144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Layout">
  <p:cSld name="Photo Layout">
    <p:spTree>
      <p:nvGrpSpPr>
        <p:cNvPr id="208" name="Shape 208"/>
        <p:cNvGrpSpPr/>
        <p:nvPr/>
      </p:nvGrpSpPr>
      <p:grpSpPr>
        <a:xfrm>
          <a:off x="0" y="0"/>
          <a:ext cx="0" cy="0"/>
          <a:chOff x="0" y="0"/>
          <a:chExt cx="0" cy="0"/>
        </a:xfrm>
      </p:grpSpPr>
      <p:cxnSp>
        <p:nvCxnSpPr>
          <p:cNvPr id="209" name="Google Shape;209;p193"/>
          <p:cNvCxnSpPr/>
          <p:nvPr/>
        </p:nvCxnSpPr>
        <p:spPr>
          <a:xfrm>
            <a:off x="3657600" y="531104"/>
            <a:ext cx="13716000" cy="2381"/>
          </a:xfrm>
          <a:prstGeom prst="straightConnector1">
            <a:avLst/>
          </a:prstGeom>
          <a:noFill/>
          <a:ln cap="flat" cmpd="sng" w="9525">
            <a:solidFill>
              <a:srgbClr val="7F7F7F"/>
            </a:solidFill>
            <a:prstDash val="dash"/>
            <a:round/>
            <a:headEnd len="sm" w="sm" type="none"/>
            <a:tailEnd len="sm" w="sm" type="none"/>
          </a:ln>
        </p:spPr>
      </p:cxnSp>
      <p:cxnSp>
        <p:nvCxnSpPr>
          <p:cNvPr id="210" name="Google Shape;210;p193"/>
          <p:cNvCxnSpPr/>
          <p:nvPr/>
        </p:nvCxnSpPr>
        <p:spPr>
          <a:xfrm>
            <a:off x="3657600" y="2243484"/>
            <a:ext cx="13716000" cy="2382"/>
          </a:xfrm>
          <a:prstGeom prst="straightConnector1">
            <a:avLst/>
          </a:prstGeom>
          <a:noFill/>
          <a:ln cap="flat" cmpd="sng" w="9525">
            <a:solidFill>
              <a:srgbClr val="7F7F7F"/>
            </a:solidFill>
            <a:prstDash val="dash"/>
            <a:round/>
            <a:headEnd len="sm" w="sm" type="none"/>
            <a:tailEnd len="sm" w="sm" type="none"/>
          </a:ln>
        </p:spPr>
      </p:cxnSp>
      <p:sp>
        <p:nvSpPr>
          <p:cNvPr id="211" name="Google Shape;211;p193"/>
          <p:cNvSpPr txBox="1"/>
          <p:nvPr>
            <p:ph type="title"/>
          </p:nvPr>
        </p:nvSpPr>
        <p:spPr>
          <a:xfrm>
            <a:off x="3657600" y="526338"/>
            <a:ext cx="13716000" cy="1714765"/>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193"/>
          <p:cNvSpPr/>
          <p:nvPr>
            <p:ph idx="2" type="pic"/>
          </p:nvPr>
        </p:nvSpPr>
        <p:spPr>
          <a:xfrm>
            <a:off x="3657600" y="4344071"/>
            <a:ext cx="13716000" cy="4458388"/>
          </a:xfrm>
          <a:prstGeom prst="rect">
            <a:avLst/>
          </a:prstGeom>
          <a:noFill/>
          <a:ln>
            <a:noFill/>
          </a:ln>
        </p:spPr>
      </p:sp>
      <p:sp>
        <p:nvSpPr>
          <p:cNvPr id="213" name="Google Shape;213;p193"/>
          <p:cNvSpPr txBox="1"/>
          <p:nvPr>
            <p:ph idx="1" type="body"/>
          </p:nvPr>
        </p:nvSpPr>
        <p:spPr>
          <a:xfrm>
            <a:off x="3657600" y="2447977"/>
            <a:ext cx="13716000" cy="1714765"/>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440"/>
              <a:buNone/>
              <a:defRPr/>
            </a:lvl1pPr>
            <a:lvl2pPr indent="-320040" lvl="1" marL="914400" algn="l">
              <a:spcBef>
                <a:spcPts val="360"/>
              </a:spcBef>
              <a:spcAft>
                <a:spcPts val="0"/>
              </a:spcAft>
              <a:buSzPts val="1440"/>
              <a:buChar char="▪"/>
              <a:defRPr/>
            </a:lvl2pPr>
            <a:lvl3pPr indent="-320039" lvl="2" marL="1371600" algn="l">
              <a:spcBef>
                <a:spcPts val="360"/>
              </a:spcBef>
              <a:spcAft>
                <a:spcPts val="0"/>
              </a:spcAft>
              <a:buSzPts val="1440"/>
              <a:buChar char="▪"/>
              <a:defRPr/>
            </a:lvl3pPr>
            <a:lvl4pPr indent="-320039" lvl="3" marL="1828800" algn="l">
              <a:spcBef>
                <a:spcPts val="360"/>
              </a:spcBef>
              <a:spcAft>
                <a:spcPts val="0"/>
              </a:spcAft>
              <a:buSzPts val="1440"/>
              <a:buChar char="▪"/>
              <a:defRPr/>
            </a:lvl4pPr>
            <a:lvl5pPr indent="-320039" lvl="4" marL="2286000" algn="l">
              <a:spcBef>
                <a:spcPts val="360"/>
              </a:spcBef>
              <a:spcAft>
                <a:spcPts val="0"/>
              </a:spcAft>
              <a:buSzPts val="144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4" name="Shape 214"/>
        <p:cNvGrpSpPr/>
        <p:nvPr/>
      </p:nvGrpSpPr>
      <p:grpSpPr>
        <a:xfrm>
          <a:off x="0" y="0"/>
          <a:ext cx="0" cy="0"/>
          <a:chOff x="0" y="0"/>
          <a:chExt cx="0" cy="0"/>
        </a:xfrm>
      </p:grpSpPr>
      <p:cxnSp>
        <p:nvCxnSpPr>
          <p:cNvPr id="215" name="Google Shape;215;p194"/>
          <p:cNvCxnSpPr/>
          <p:nvPr/>
        </p:nvCxnSpPr>
        <p:spPr>
          <a:xfrm>
            <a:off x="3657600" y="531104"/>
            <a:ext cx="13716000" cy="2381"/>
          </a:xfrm>
          <a:prstGeom prst="straightConnector1">
            <a:avLst/>
          </a:prstGeom>
          <a:noFill/>
          <a:ln cap="flat" cmpd="sng" w="9525">
            <a:solidFill>
              <a:srgbClr val="7F7F7F"/>
            </a:solidFill>
            <a:prstDash val="dash"/>
            <a:round/>
            <a:headEnd len="sm" w="sm" type="none"/>
            <a:tailEnd len="sm" w="sm" type="none"/>
          </a:ln>
        </p:spPr>
      </p:cxnSp>
      <p:cxnSp>
        <p:nvCxnSpPr>
          <p:cNvPr id="216" name="Google Shape;216;p194"/>
          <p:cNvCxnSpPr/>
          <p:nvPr/>
        </p:nvCxnSpPr>
        <p:spPr>
          <a:xfrm>
            <a:off x="3657600" y="2243484"/>
            <a:ext cx="13716000" cy="2382"/>
          </a:xfrm>
          <a:prstGeom prst="straightConnector1">
            <a:avLst/>
          </a:prstGeom>
          <a:noFill/>
          <a:ln cap="flat" cmpd="sng" w="9525">
            <a:solidFill>
              <a:srgbClr val="7F7F7F"/>
            </a:solidFill>
            <a:prstDash val="dash"/>
            <a:round/>
            <a:headEnd len="sm" w="sm" type="none"/>
            <a:tailEnd len="sm" w="sm" type="none"/>
          </a:ln>
        </p:spPr>
      </p:cxnSp>
      <p:sp>
        <p:nvSpPr>
          <p:cNvPr id="217" name="Google Shape;217;p194"/>
          <p:cNvSpPr txBox="1"/>
          <p:nvPr>
            <p:ph type="title"/>
          </p:nvPr>
        </p:nvSpPr>
        <p:spPr>
          <a:xfrm>
            <a:off x="3657600" y="526338"/>
            <a:ext cx="13716000" cy="1714765"/>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194"/>
          <p:cNvSpPr txBox="1"/>
          <p:nvPr>
            <p:ph idx="1" type="body"/>
          </p:nvPr>
        </p:nvSpPr>
        <p:spPr>
          <a:xfrm>
            <a:off x="914400" y="2514988"/>
            <a:ext cx="8077200" cy="6287470"/>
          </a:xfrm>
          <a:prstGeom prst="rect">
            <a:avLst/>
          </a:prstGeom>
          <a:noFill/>
          <a:ln>
            <a:noFill/>
          </a:ln>
        </p:spPr>
        <p:txBody>
          <a:bodyPr anchorCtr="0" anchor="t" bIns="45700" lIns="91425" spcFirstLastPara="1" rIns="91425" wrap="square" tIns="45700">
            <a:normAutofit/>
          </a:bodyPr>
          <a:lstStyle>
            <a:lvl1pPr indent="-228600" lvl="0" marL="457200" algn="l">
              <a:spcBef>
                <a:spcPts val="660"/>
              </a:spcBef>
              <a:spcAft>
                <a:spcPts val="0"/>
              </a:spcAft>
              <a:buSzPts val="2640"/>
              <a:buNone/>
              <a:defRPr sz="3300"/>
            </a:lvl1pPr>
            <a:lvl2pPr indent="-381000" lvl="1" marL="914400" algn="l">
              <a:spcBef>
                <a:spcPts val="600"/>
              </a:spcBef>
              <a:spcAft>
                <a:spcPts val="0"/>
              </a:spcAft>
              <a:buSzPts val="2400"/>
              <a:buChar char="▪"/>
              <a:defRPr sz="3000"/>
            </a:lvl2pPr>
            <a:lvl3pPr indent="-381000" lvl="2" marL="1371600" algn="l">
              <a:spcBef>
                <a:spcPts val="600"/>
              </a:spcBef>
              <a:spcAft>
                <a:spcPts val="0"/>
              </a:spcAft>
              <a:buSzPts val="2400"/>
              <a:buChar char="▪"/>
              <a:defRPr sz="3000"/>
            </a:lvl3pPr>
            <a:lvl4pPr indent="-381000" lvl="3" marL="1828800" algn="l">
              <a:spcBef>
                <a:spcPts val="600"/>
              </a:spcBef>
              <a:spcAft>
                <a:spcPts val="0"/>
              </a:spcAft>
              <a:buSzPts val="2400"/>
              <a:buChar char="▪"/>
              <a:defRPr sz="3000"/>
            </a:lvl4pPr>
            <a:lvl5pPr indent="-381000" lvl="4" marL="2286000" algn="l">
              <a:spcBef>
                <a:spcPts val="600"/>
              </a:spcBef>
              <a:spcAft>
                <a:spcPts val="0"/>
              </a:spcAft>
              <a:buSzPts val="2400"/>
              <a:buChar char="▪"/>
              <a:defRPr sz="3000"/>
            </a:lvl5pPr>
            <a:lvl6pPr indent="-400050" lvl="5" marL="2743200" algn="l">
              <a:spcBef>
                <a:spcPts val="540"/>
              </a:spcBef>
              <a:spcAft>
                <a:spcPts val="0"/>
              </a:spcAft>
              <a:buClr>
                <a:schemeClr val="dk1"/>
              </a:buClr>
              <a:buSzPts val="2700"/>
              <a:buChar char="•"/>
              <a:defRPr sz="2700"/>
            </a:lvl6pPr>
            <a:lvl7pPr indent="-400050" lvl="6" marL="3200400" algn="l">
              <a:spcBef>
                <a:spcPts val="540"/>
              </a:spcBef>
              <a:spcAft>
                <a:spcPts val="0"/>
              </a:spcAft>
              <a:buClr>
                <a:schemeClr val="dk1"/>
              </a:buClr>
              <a:buSzPts val="2700"/>
              <a:buChar char="•"/>
              <a:defRPr sz="2700"/>
            </a:lvl7pPr>
            <a:lvl8pPr indent="-400050" lvl="7" marL="3657600" algn="l">
              <a:spcBef>
                <a:spcPts val="540"/>
              </a:spcBef>
              <a:spcAft>
                <a:spcPts val="0"/>
              </a:spcAft>
              <a:buClr>
                <a:schemeClr val="dk1"/>
              </a:buClr>
              <a:buSzPts val="2700"/>
              <a:buChar char="•"/>
              <a:defRPr sz="2700"/>
            </a:lvl8pPr>
            <a:lvl9pPr indent="-400050" lvl="8" marL="4114800" algn="l">
              <a:spcBef>
                <a:spcPts val="540"/>
              </a:spcBef>
              <a:spcAft>
                <a:spcPts val="0"/>
              </a:spcAft>
              <a:buClr>
                <a:schemeClr val="dk1"/>
              </a:buClr>
              <a:buSzPts val="2700"/>
              <a:buChar char="•"/>
              <a:defRPr sz="2700"/>
            </a:lvl9pPr>
          </a:lstStyle>
          <a:p/>
        </p:txBody>
      </p:sp>
      <p:sp>
        <p:nvSpPr>
          <p:cNvPr id="219" name="Google Shape;219;p194"/>
          <p:cNvSpPr txBox="1"/>
          <p:nvPr>
            <p:ph idx="2" type="body"/>
          </p:nvPr>
        </p:nvSpPr>
        <p:spPr>
          <a:xfrm>
            <a:off x="9296400" y="2514988"/>
            <a:ext cx="8077200" cy="6287470"/>
          </a:xfrm>
          <a:prstGeom prst="rect">
            <a:avLst/>
          </a:prstGeom>
          <a:noFill/>
          <a:ln>
            <a:noFill/>
          </a:ln>
        </p:spPr>
        <p:txBody>
          <a:bodyPr anchorCtr="0" anchor="t" bIns="45700" lIns="91425" spcFirstLastPara="1" rIns="91425" wrap="square" tIns="45700">
            <a:normAutofit/>
          </a:bodyPr>
          <a:lstStyle>
            <a:lvl1pPr indent="-228600" lvl="0" marL="457200" algn="l">
              <a:spcBef>
                <a:spcPts val="660"/>
              </a:spcBef>
              <a:spcAft>
                <a:spcPts val="0"/>
              </a:spcAft>
              <a:buSzPts val="2640"/>
              <a:buNone/>
              <a:defRPr sz="3300"/>
            </a:lvl1pPr>
            <a:lvl2pPr indent="-381000" lvl="1" marL="914400" algn="l">
              <a:spcBef>
                <a:spcPts val="600"/>
              </a:spcBef>
              <a:spcAft>
                <a:spcPts val="0"/>
              </a:spcAft>
              <a:buSzPts val="2400"/>
              <a:buChar char="▪"/>
              <a:defRPr sz="3000"/>
            </a:lvl2pPr>
            <a:lvl3pPr indent="-381000" lvl="2" marL="1371600" algn="l">
              <a:spcBef>
                <a:spcPts val="600"/>
              </a:spcBef>
              <a:spcAft>
                <a:spcPts val="0"/>
              </a:spcAft>
              <a:buSzPts val="2400"/>
              <a:buChar char="▪"/>
              <a:defRPr sz="3000"/>
            </a:lvl3pPr>
            <a:lvl4pPr indent="-381000" lvl="3" marL="1828800" algn="l">
              <a:spcBef>
                <a:spcPts val="600"/>
              </a:spcBef>
              <a:spcAft>
                <a:spcPts val="0"/>
              </a:spcAft>
              <a:buSzPts val="2400"/>
              <a:buChar char="▪"/>
              <a:defRPr sz="3000"/>
            </a:lvl4pPr>
            <a:lvl5pPr indent="-381000" lvl="4" marL="2286000" algn="l">
              <a:spcBef>
                <a:spcPts val="600"/>
              </a:spcBef>
              <a:spcAft>
                <a:spcPts val="0"/>
              </a:spcAft>
              <a:buSzPts val="2400"/>
              <a:buChar char="▪"/>
              <a:defRPr sz="3000"/>
            </a:lvl5pPr>
            <a:lvl6pPr indent="-400050" lvl="5" marL="2743200" algn="l">
              <a:spcBef>
                <a:spcPts val="540"/>
              </a:spcBef>
              <a:spcAft>
                <a:spcPts val="0"/>
              </a:spcAft>
              <a:buClr>
                <a:schemeClr val="dk1"/>
              </a:buClr>
              <a:buSzPts val="2700"/>
              <a:buChar char="•"/>
              <a:defRPr sz="2700"/>
            </a:lvl6pPr>
            <a:lvl7pPr indent="-400050" lvl="6" marL="3200400" algn="l">
              <a:spcBef>
                <a:spcPts val="540"/>
              </a:spcBef>
              <a:spcAft>
                <a:spcPts val="0"/>
              </a:spcAft>
              <a:buClr>
                <a:schemeClr val="dk1"/>
              </a:buClr>
              <a:buSzPts val="2700"/>
              <a:buChar char="•"/>
              <a:defRPr sz="2700"/>
            </a:lvl7pPr>
            <a:lvl8pPr indent="-400050" lvl="7" marL="3657600" algn="l">
              <a:spcBef>
                <a:spcPts val="540"/>
              </a:spcBef>
              <a:spcAft>
                <a:spcPts val="0"/>
              </a:spcAft>
              <a:buClr>
                <a:schemeClr val="dk1"/>
              </a:buClr>
              <a:buSzPts val="2700"/>
              <a:buChar char="•"/>
              <a:defRPr sz="2700"/>
            </a:lvl8pPr>
            <a:lvl9pPr indent="-400050" lvl="8" marL="4114800" algn="l">
              <a:spcBef>
                <a:spcPts val="540"/>
              </a:spcBef>
              <a:spcAft>
                <a:spcPts val="0"/>
              </a:spcAft>
              <a:buClr>
                <a:schemeClr val="dk1"/>
              </a:buClr>
              <a:buSzPts val="2700"/>
              <a:buChar char="•"/>
              <a:defRPr sz="27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0" name="Shape 220"/>
        <p:cNvGrpSpPr/>
        <p:nvPr/>
      </p:nvGrpSpPr>
      <p:grpSpPr>
        <a:xfrm>
          <a:off x="0" y="0"/>
          <a:ext cx="0" cy="0"/>
          <a:chOff x="0" y="0"/>
          <a:chExt cx="0" cy="0"/>
        </a:xfrm>
      </p:grpSpPr>
      <p:cxnSp>
        <p:nvCxnSpPr>
          <p:cNvPr id="221" name="Google Shape;221;p195"/>
          <p:cNvCxnSpPr/>
          <p:nvPr/>
        </p:nvCxnSpPr>
        <p:spPr>
          <a:xfrm>
            <a:off x="3657600" y="531104"/>
            <a:ext cx="13716000" cy="2381"/>
          </a:xfrm>
          <a:prstGeom prst="straightConnector1">
            <a:avLst/>
          </a:prstGeom>
          <a:noFill/>
          <a:ln cap="flat" cmpd="sng" w="9525">
            <a:solidFill>
              <a:srgbClr val="7F7F7F"/>
            </a:solidFill>
            <a:prstDash val="dash"/>
            <a:round/>
            <a:headEnd len="sm" w="sm" type="none"/>
            <a:tailEnd len="sm" w="sm" type="none"/>
          </a:ln>
        </p:spPr>
      </p:cxnSp>
      <p:cxnSp>
        <p:nvCxnSpPr>
          <p:cNvPr id="222" name="Google Shape;222;p195"/>
          <p:cNvCxnSpPr/>
          <p:nvPr/>
        </p:nvCxnSpPr>
        <p:spPr>
          <a:xfrm>
            <a:off x="3657600" y="2243484"/>
            <a:ext cx="13716000" cy="2382"/>
          </a:xfrm>
          <a:prstGeom prst="straightConnector1">
            <a:avLst/>
          </a:prstGeom>
          <a:noFill/>
          <a:ln cap="flat" cmpd="sng" w="9525">
            <a:solidFill>
              <a:srgbClr val="7F7F7F"/>
            </a:solidFill>
            <a:prstDash val="dash"/>
            <a:round/>
            <a:headEnd len="sm" w="sm" type="none"/>
            <a:tailEnd len="sm" w="sm" type="none"/>
          </a:ln>
        </p:spPr>
      </p:cxnSp>
      <p:sp>
        <p:nvSpPr>
          <p:cNvPr id="223" name="Google Shape;223;p195"/>
          <p:cNvSpPr txBox="1"/>
          <p:nvPr>
            <p:ph type="title"/>
          </p:nvPr>
        </p:nvSpPr>
        <p:spPr>
          <a:xfrm>
            <a:off x="3657600" y="526338"/>
            <a:ext cx="13716000" cy="1714765"/>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195"/>
          <p:cNvSpPr txBox="1"/>
          <p:nvPr>
            <p:ph idx="1" type="body"/>
          </p:nvPr>
        </p:nvSpPr>
        <p:spPr>
          <a:xfrm>
            <a:off x="914401" y="2514987"/>
            <a:ext cx="8080376" cy="862146"/>
          </a:xfrm>
          <a:prstGeom prst="rect">
            <a:avLst/>
          </a:prstGeom>
          <a:noFill/>
          <a:ln>
            <a:noFill/>
          </a:ln>
        </p:spPr>
        <p:txBody>
          <a:bodyPr anchorCtr="0" anchor="ctr" bIns="45700" lIns="91425" spcFirstLastPara="1" rIns="91425" wrap="square" tIns="45700">
            <a:normAutofit/>
          </a:bodyPr>
          <a:lstStyle>
            <a:lvl1pPr indent="-228600" lvl="0" marL="457200" algn="l">
              <a:spcBef>
                <a:spcPts val="660"/>
              </a:spcBef>
              <a:spcAft>
                <a:spcPts val="0"/>
              </a:spcAft>
              <a:buSzPts val="2640"/>
              <a:buNone/>
              <a:defRPr b="0" sz="3300"/>
            </a:lvl1pPr>
            <a:lvl2pPr indent="-228600" lvl="1" marL="914400" algn="l">
              <a:spcBef>
                <a:spcPts val="600"/>
              </a:spcBef>
              <a:spcAft>
                <a:spcPts val="0"/>
              </a:spcAft>
              <a:buSzPts val="2400"/>
              <a:buNone/>
              <a:defRPr b="1" sz="3000"/>
            </a:lvl2pPr>
            <a:lvl3pPr indent="-228600" lvl="2" marL="1371600" algn="l">
              <a:spcBef>
                <a:spcPts val="540"/>
              </a:spcBef>
              <a:spcAft>
                <a:spcPts val="0"/>
              </a:spcAft>
              <a:buSzPts val="2160"/>
              <a:buNone/>
              <a:defRPr b="1" sz="2700"/>
            </a:lvl3pPr>
            <a:lvl4pPr indent="-228600" lvl="3" marL="1828800" algn="l">
              <a:spcBef>
                <a:spcPts val="480"/>
              </a:spcBef>
              <a:spcAft>
                <a:spcPts val="0"/>
              </a:spcAft>
              <a:buSzPts val="1920"/>
              <a:buNone/>
              <a:defRPr b="1" sz="2400"/>
            </a:lvl4pPr>
            <a:lvl5pPr indent="-228600" lvl="4" marL="2286000" algn="l">
              <a:spcBef>
                <a:spcPts val="480"/>
              </a:spcBef>
              <a:spcAft>
                <a:spcPts val="0"/>
              </a:spcAft>
              <a:buSzPts val="1920"/>
              <a:buNone/>
              <a:defRPr b="1" sz="2400"/>
            </a:lvl5pPr>
            <a:lvl6pPr indent="-228600" lvl="5" marL="2743200" algn="l">
              <a:spcBef>
                <a:spcPts val="480"/>
              </a:spcBef>
              <a:spcAft>
                <a:spcPts val="0"/>
              </a:spcAft>
              <a:buClr>
                <a:schemeClr val="dk1"/>
              </a:buClr>
              <a:buSzPts val="2400"/>
              <a:buNone/>
              <a:defRPr b="1" sz="2400"/>
            </a:lvl6pPr>
            <a:lvl7pPr indent="-228600" lvl="6" marL="3200400" algn="l">
              <a:spcBef>
                <a:spcPts val="480"/>
              </a:spcBef>
              <a:spcAft>
                <a:spcPts val="0"/>
              </a:spcAft>
              <a:buClr>
                <a:schemeClr val="dk1"/>
              </a:buClr>
              <a:buSzPts val="2400"/>
              <a:buNone/>
              <a:defRPr b="1" sz="2400"/>
            </a:lvl7pPr>
            <a:lvl8pPr indent="-228600" lvl="7" marL="3657600" algn="l">
              <a:spcBef>
                <a:spcPts val="480"/>
              </a:spcBef>
              <a:spcAft>
                <a:spcPts val="0"/>
              </a:spcAft>
              <a:buClr>
                <a:schemeClr val="dk1"/>
              </a:buClr>
              <a:buSzPts val="2400"/>
              <a:buNone/>
              <a:defRPr b="1" sz="2400"/>
            </a:lvl8pPr>
            <a:lvl9pPr indent="-228600" lvl="8" marL="4114800" algn="l">
              <a:spcBef>
                <a:spcPts val="480"/>
              </a:spcBef>
              <a:spcAft>
                <a:spcPts val="0"/>
              </a:spcAft>
              <a:buClr>
                <a:schemeClr val="dk1"/>
              </a:buClr>
              <a:buSzPts val="2400"/>
              <a:buNone/>
              <a:defRPr b="1" sz="2400"/>
            </a:lvl9pPr>
          </a:lstStyle>
          <a:p/>
        </p:txBody>
      </p:sp>
      <p:sp>
        <p:nvSpPr>
          <p:cNvPr id="225" name="Google Shape;225;p195"/>
          <p:cNvSpPr txBox="1"/>
          <p:nvPr>
            <p:ph idx="2" type="body"/>
          </p:nvPr>
        </p:nvSpPr>
        <p:spPr>
          <a:xfrm>
            <a:off x="914401" y="3377136"/>
            <a:ext cx="8080376" cy="5425325"/>
          </a:xfrm>
          <a:prstGeom prst="rect">
            <a:avLst/>
          </a:prstGeom>
          <a:noFill/>
          <a:ln>
            <a:noFill/>
          </a:ln>
        </p:spPr>
        <p:txBody>
          <a:bodyPr anchorCtr="0" anchor="t" bIns="45700" lIns="91425" spcFirstLastPara="1" rIns="91425" wrap="square" tIns="45700">
            <a:normAutofit/>
          </a:bodyPr>
          <a:lstStyle>
            <a:lvl1pPr indent="-228600" lvl="0" marL="457200" algn="l">
              <a:spcBef>
                <a:spcPts val="660"/>
              </a:spcBef>
              <a:spcAft>
                <a:spcPts val="0"/>
              </a:spcAft>
              <a:buSzPts val="2640"/>
              <a:buNone/>
              <a:defRPr sz="3300"/>
            </a:lvl1pPr>
            <a:lvl2pPr indent="-381000" lvl="1" marL="914400" algn="l">
              <a:spcBef>
                <a:spcPts val="600"/>
              </a:spcBef>
              <a:spcAft>
                <a:spcPts val="0"/>
              </a:spcAft>
              <a:buSzPts val="2400"/>
              <a:buChar char="▪"/>
              <a:defRPr sz="3000"/>
            </a:lvl2pPr>
            <a:lvl3pPr indent="-381000" lvl="2" marL="1371600" algn="l">
              <a:spcBef>
                <a:spcPts val="600"/>
              </a:spcBef>
              <a:spcAft>
                <a:spcPts val="0"/>
              </a:spcAft>
              <a:buSzPts val="2400"/>
              <a:buChar char="▪"/>
              <a:defRPr sz="3000"/>
            </a:lvl3pPr>
            <a:lvl4pPr indent="-381000" lvl="3" marL="1828800" algn="l">
              <a:spcBef>
                <a:spcPts val="600"/>
              </a:spcBef>
              <a:spcAft>
                <a:spcPts val="0"/>
              </a:spcAft>
              <a:buSzPts val="2400"/>
              <a:buChar char="▪"/>
              <a:defRPr sz="3000"/>
            </a:lvl4pPr>
            <a:lvl5pPr indent="-381000" lvl="4" marL="2286000" algn="l">
              <a:spcBef>
                <a:spcPts val="600"/>
              </a:spcBef>
              <a:spcAft>
                <a:spcPts val="0"/>
              </a:spcAft>
              <a:buSzPts val="2400"/>
              <a:buChar char="▪"/>
              <a:defRPr sz="3000"/>
            </a:lvl5pPr>
            <a:lvl6pPr indent="-381000" lvl="5" marL="2743200" algn="l">
              <a:spcBef>
                <a:spcPts val="480"/>
              </a:spcBef>
              <a:spcAft>
                <a:spcPts val="0"/>
              </a:spcAft>
              <a:buClr>
                <a:schemeClr val="dk1"/>
              </a:buClr>
              <a:buSzPts val="2400"/>
              <a:buChar char="•"/>
              <a:defRPr sz="2400"/>
            </a:lvl6pPr>
            <a:lvl7pPr indent="-381000" lvl="6" marL="3200400" algn="l">
              <a:spcBef>
                <a:spcPts val="480"/>
              </a:spcBef>
              <a:spcAft>
                <a:spcPts val="0"/>
              </a:spcAft>
              <a:buClr>
                <a:schemeClr val="dk1"/>
              </a:buClr>
              <a:buSzPts val="2400"/>
              <a:buChar char="•"/>
              <a:defRPr sz="2400"/>
            </a:lvl7pPr>
            <a:lvl8pPr indent="-381000" lvl="7" marL="3657600" algn="l">
              <a:spcBef>
                <a:spcPts val="480"/>
              </a:spcBef>
              <a:spcAft>
                <a:spcPts val="0"/>
              </a:spcAft>
              <a:buClr>
                <a:schemeClr val="dk1"/>
              </a:buClr>
              <a:buSzPts val="2400"/>
              <a:buChar char="•"/>
              <a:defRPr sz="2400"/>
            </a:lvl8pPr>
            <a:lvl9pPr indent="-381000" lvl="8" marL="4114800" algn="l">
              <a:spcBef>
                <a:spcPts val="480"/>
              </a:spcBef>
              <a:spcAft>
                <a:spcPts val="0"/>
              </a:spcAft>
              <a:buClr>
                <a:schemeClr val="dk1"/>
              </a:buClr>
              <a:buSzPts val="2400"/>
              <a:buChar char="•"/>
              <a:defRPr sz="2400"/>
            </a:lvl9pPr>
          </a:lstStyle>
          <a:p/>
        </p:txBody>
      </p:sp>
      <p:sp>
        <p:nvSpPr>
          <p:cNvPr id="226" name="Google Shape;226;p195"/>
          <p:cNvSpPr txBox="1"/>
          <p:nvPr>
            <p:ph idx="3" type="body"/>
          </p:nvPr>
        </p:nvSpPr>
        <p:spPr>
          <a:xfrm>
            <a:off x="9290053" y="2514987"/>
            <a:ext cx="8083550" cy="862146"/>
          </a:xfrm>
          <a:prstGeom prst="rect">
            <a:avLst/>
          </a:prstGeom>
          <a:noFill/>
          <a:ln>
            <a:noFill/>
          </a:ln>
        </p:spPr>
        <p:txBody>
          <a:bodyPr anchorCtr="0" anchor="ctr" bIns="45700" lIns="91425" spcFirstLastPara="1" rIns="91425" wrap="square" tIns="45700">
            <a:normAutofit/>
          </a:bodyPr>
          <a:lstStyle>
            <a:lvl1pPr indent="-228600" lvl="0" marL="457200" algn="l">
              <a:spcBef>
                <a:spcPts val="660"/>
              </a:spcBef>
              <a:spcAft>
                <a:spcPts val="0"/>
              </a:spcAft>
              <a:buSzPts val="2640"/>
              <a:buNone/>
              <a:defRPr b="0" sz="3300"/>
            </a:lvl1pPr>
            <a:lvl2pPr indent="-228600" lvl="1" marL="914400" algn="l">
              <a:spcBef>
                <a:spcPts val="600"/>
              </a:spcBef>
              <a:spcAft>
                <a:spcPts val="0"/>
              </a:spcAft>
              <a:buSzPts val="2400"/>
              <a:buNone/>
              <a:defRPr b="1" sz="3000"/>
            </a:lvl2pPr>
            <a:lvl3pPr indent="-228600" lvl="2" marL="1371600" algn="l">
              <a:spcBef>
                <a:spcPts val="540"/>
              </a:spcBef>
              <a:spcAft>
                <a:spcPts val="0"/>
              </a:spcAft>
              <a:buSzPts val="2160"/>
              <a:buNone/>
              <a:defRPr b="1" sz="2700"/>
            </a:lvl3pPr>
            <a:lvl4pPr indent="-228600" lvl="3" marL="1828800" algn="l">
              <a:spcBef>
                <a:spcPts val="480"/>
              </a:spcBef>
              <a:spcAft>
                <a:spcPts val="0"/>
              </a:spcAft>
              <a:buSzPts val="1920"/>
              <a:buNone/>
              <a:defRPr b="1" sz="2400"/>
            </a:lvl4pPr>
            <a:lvl5pPr indent="-228600" lvl="4" marL="2286000" algn="l">
              <a:spcBef>
                <a:spcPts val="480"/>
              </a:spcBef>
              <a:spcAft>
                <a:spcPts val="0"/>
              </a:spcAft>
              <a:buSzPts val="1920"/>
              <a:buNone/>
              <a:defRPr b="1" sz="2400"/>
            </a:lvl5pPr>
            <a:lvl6pPr indent="-228600" lvl="5" marL="2743200" algn="l">
              <a:spcBef>
                <a:spcPts val="480"/>
              </a:spcBef>
              <a:spcAft>
                <a:spcPts val="0"/>
              </a:spcAft>
              <a:buClr>
                <a:schemeClr val="dk1"/>
              </a:buClr>
              <a:buSzPts val="2400"/>
              <a:buNone/>
              <a:defRPr b="1" sz="2400"/>
            </a:lvl6pPr>
            <a:lvl7pPr indent="-228600" lvl="6" marL="3200400" algn="l">
              <a:spcBef>
                <a:spcPts val="480"/>
              </a:spcBef>
              <a:spcAft>
                <a:spcPts val="0"/>
              </a:spcAft>
              <a:buClr>
                <a:schemeClr val="dk1"/>
              </a:buClr>
              <a:buSzPts val="2400"/>
              <a:buNone/>
              <a:defRPr b="1" sz="2400"/>
            </a:lvl7pPr>
            <a:lvl8pPr indent="-228600" lvl="7" marL="3657600" algn="l">
              <a:spcBef>
                <a:spcPts val="480"/>
              </a:spcBef>
              <a:spcAft>
                <a:spcPts val="0"/>
              </a:spcAft>
              <a:buClr>
                <a:schemeClr val="dk1"/>
              </a:buClr>
              <a:buSzPts val="2400"/>
              <a:buNone/>
              <a:defRPr b="1" sz="2400"/>
            </a:lvl8pPr>
            <a:lvl9pPr indent="-228600" lvl="8" marL="4114800" algn="l">
              <a:spcBef>
                <a:spcPts val="480"/>
              </a:spcBef>
              <a:spcAft>
                <a:spcPts val="0"/>
              </a:spcAft>
              <a:buClr>
                <a:schemeClr val="dk1"/>
              </a:buClr>
              <a:buSzPts val="2400"/>
              <a:buNone/>
              <a:defRPr b="1" sz="2400"/>
            </a:lvl9pPr>
          </a:lstStyle>
          <a:p/>
        </p:txBody>
      </p:sp>
      <p:sp>
        <p:nvSpPr>
          <p:cNvPr id="227" name="Google Shape;227;p195"/>
          <p:cNvSpPr txBox="1"/>
          <p:nvPr>
            <p:ph idx="4" type="body"/>
          </p:nvPr>
        </p:nvSpPr>
        <p:spPr>
          <a:xfrm>
            <a:off x="9290053" y="3377136"/>
            <a:ext cx="8083550" cy="5425325"/>
          </a:xfrm>
          <a:prstGeom prst="rect">
            <a:avLst/>
          </a:prstGeom>
          <a:noFill/>
          <a:ln>
            <a:noFill/>
          </a:ln>
        </p:spPr>
        <p:txBody>
          <a:bodyPr anchorCtr="0" anchor="t" bIns="45700" lIns="91425" spcFirstLastPara="1" rIns="91425" wrap="square" tIns="45700">
            <a:normAutofit/>
          </a:bodyPr>
          <a:lstStyle>
            <a:lvl1pPr indent="-228600" lvl="0" marL="457200" algn="l">
              <a:spcBef>
                <a:spcPts val="660"/>
              </a:spcBef>
              <a:spcAft>
                <a:spcPts val="0"/>
              </a:spcAft>
              <a:buSzPts val="2640"/>
              <a:buNone/>
              <a:defRPr sz="3300"/>
            </a:lvl1pPr>
            <a:lvl2pPr indent="-381000" lvl="1" marL="914400" algn="l">
              <a:spcBef>
                <a:spcPts val="600"/>
              </a:spcBef>
              <a:spcAft>
                <a:spcPts val="0"/>
              </a:spcAft>
              <a:buSzPts val="2400"/>
              <a:buChar char="▪"/>
              <a:defRPr sz="3000"/>
            </a:lvl2pPr>
            <a:lvl3pPr indent="-381000" lvl="2" marL="1371600" algn="l">
              <a:spcBef>
                <a:spcPts val="600"/>
              </a:spcBef>
              <a:spcAft>
                <a:spcPts val="0"/>
              </a:spcAft>
              <a:buSzPts val="2400"/>
              <a:buChar char="▪"/>
              <a:defRPr sz="3000"/>
            </a:lvl3pPr>
            <a:lvl4pPr indent="-381000" lvl="3" marL="1828800" algn="l">
              <a:spcBef>
                <a:spcPts val="600"/>
              </a:spcBef>
              <a:spcAft>
                <a:spcPts val="0"/>
              </a:spcAft>
              <a:buSzPts val="2400"/>
              <a:buChar char="▪"/>
              <a:defRPr sz="3000"/>
            </a:lvl4pPr>
            <a:lvl5pPr indent="-381000" lvl="4" marL="2286000" algn="l">
              <a:spcBef>
                <a:spcPts val="600"/>
              </a:spcBef>
              <a:spcAft>
                <a:spcPts val="0"/>
              </a:spcAft>
              <a:buSzPts val="2400"/>
              <a:buChar char="▪"/>
              <a:defRPr sz="3000"/>
            </a:lvl5pPr>
            <a:lvl6pPr indent="-381000" lvl="5" marL="2743200" algn="l">
              <a:spcBef>
                <a:spcPts val="480"/>
              </a:spcBef>
              <a:spcAft>
                <a:spcPts val="0"/>
              </a:spcAft>
              <a:buClr>
                <a:schemeClr val="dk1"/>
              </a:buClr>
              <a:buSzPts val="2400"/>
              <a:buChar char="•"/>
              <a:defRPr sz="2400"/>
            </a:lvl6pPr>
            <a:lvl7pPr indent="-381000" lvl="6" marL="3200400" algn="l">
              <a:spcBef>
                <a:spcPts val="480"/>
              </a:spcBef>
              <a:spcAft>
                <a:spcPts val="0"/>
              </a:spcAft>
              <a:buClr>
                <a:schemeClr val="dk1"/>
              </a:buClr>
              <a:buSzPts val="2400"/>
              <a:buChar char="•"/>
              <a:defRPr sz="2400"/>
            </a:lvl7pPr>
            <a:lvl8pPr indent="-381000" lvl="7" marL="3657600" algn="l">
              <a:spcBef>
                <a:spcPts val="480"/>
              </a:spcBef>
              <a:spcAft>
                <a:spcPts val="0"/>
              </a:spcAft>
              <a:buClr>
                <a:schemeClr val="dk1"/>
              </a:buClr>
              <a:buSzPts val="2400"/>
              <a:buChar char="•"/>
              <a:defRPr sz="2400"/>
            </a:lvl8pPr>
            <a:lvl9pPr indent="-381000" lvl="8" marL="4114800" algn="l">
              <a:spcBef>
                <a:spcPts val="480"/>
              </a:spcBef>
              <a:spcAft>
                <a:spcPts val="0"/>
              </a:spcAft>
              <a:buClr>
                <a:schemeClr val="dk1"/>
              </a:buClr>
              <a:buSzPts val="2400"/>
              <a:buChar char="•"/>
              <a:defRPr sz="24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contact Layout" showMasterSp="0">
  <p:cSld name="End contact Layout">
    <p:spTree>
      <p:nvGrpSpPr>
        <p:cNvPr id="228" name="Shape 228"/>
        <p:cNvGrpSpPr/>
        <p:nvPr/>
      </p:nvGrpSpPr>
      <p:grpSpPr>
        <a:xfrm>
          <a:off x="0" y="0"/>
          <a:ext cx="0" cy="0"/>
          <a:chOff x="0" y="0"/>
          <a:chExt cx="0" cy="0"/>
        </a:xfrm>
      </p:grpSpPr>
      <p:grpSp>
        <p:nvGrpSpPr>
          <p:cNvPr id="229" name="Google Shape;229;p196"/>
          <p:cNvGrpSpPr/>
          <p:nvPr/>
        </p:nvGrpSpPr>
        <p:grpSpPr>
          <a:xfrm>
            <a:off x="304800" y="228637"/>
            <a:ext cx="17678400" cy="9831317"/>
            <a:chOff x="152400" y="76200"/>
            <a:chExt cx="8839200" cy="6553200"/>
          </a:xfrm>
        </p:grpSpPr>
        <p:sp>
          <p:nvSpPr>
            <p:cNvPr id="230" name="Google Shape;230;p196"/>
            <p:cNvSpPr/>
            <p:nvPr/>
          </p:nvSpPr>
          <p:spPr>
            <a:xfrm>
              <a:off x="152400" y="76200"/>
              <a:ext cx="8839200" cy="6553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196"/>
            <p:cNvSpPr/>
            <p:nvPr/>
          </p:nvSpPr>
          <p:spPr>
            <a:xfrm>
              <a:off x="152400" y="76200"/>
              <a:ext cx="8839200" cy="5029200"/>
            </a:xfrm>
            <a:prstGeom prst="rect">
              <a:avLst/>
            </a:prstGeom>
            <a:solidFill>
              <a:srgbClr val="CF1C2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196"/>
            <p:cNvSpPr txBox="1"/>
            <p:nvPr/>
          </p:nvSpPr>
          <p:spPr>
            <a:xfrm>
              <a:off x="533400" y="498475"/>
              <a:ext cx="4724400" cy="359017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baseline="30000" lang="en-US" sz="3000">
                  <a:solidFill>
                    <a:srgbClr val="E8C7B0"/>
                  </a:solidFill>
                  <a:latin typeface="Arial"/>
                  <a:ea typeface="Arial"/>
                  <a:cs typeface="Arial"/>
                  <a:sym typeface="Arial"/>
                </a:rPr>
                <a:t>FOR FURTHER INFORMATION ON XXXXXXXXX XXXXXXXX XXXXXXXXX XXXX, PLEASE CONTACT:</a:t>
              </a:r>
              <a:endParaRPr/>
            </a:p>
            <a:p>
              <a:pPr indent="0" lvl="0" marL="0" marR="0" rtl="0" algn="l">
                <a:spcBef>
                  <a:spcPts val="0"/>
                </a:spcBef>
                <a:spcAft>
                  <a:spcPts val="0"/>
                </a:spcAft>
                <a:buNone/>
              </a:pPr>
              <a:r>
                <a:t/>
              </a:r>
              <a:endParaRPr b="1" baseline="30000" sz="3000">
                <a:solidFill>
                  <a:schemeClr val="lt1"/>
                </a:solidFill>
                <a:latin typeface="Arial"/>
                <a:ea typeface="Arial"/>
                <a:cs typeface="Arial"/>
                <a:sym typeface="Arial"/>
              </a:endParaRPr>
            </a:p>
            <a:p>
              <a:pPr indent="0" lvl="0" marL="0" marR="0" rtl="0" algn="l">
                <a:spcBef>
                  <a:spcPts val="0"/>
                </a:spcBef>
                <a:spcAft>
                  <a:spcPts val="0"/>
                </a:spcAft>
                <a:buNone/>
              </a:pPr>
              <a:r>
                <a:rPr b="1" baseline="30000" lang="en-US" sz="3000">
                  <a:solidFill>
                    <a:srgbClr val="E8C7B0"/>
                  </a:solidFill>
                  <a:latin typeface="Arial"/>
                  <a:ea typeface="Arial"/>
                  <a:cs typeface="Arial"/>
                  <a:sym typeface="Arial"/>
                </a:rPr>
                <a:t>IFRC XXXXXXXXXXXXX DEPARTMENT</a:t>
              </a:r>
              <a:endParaRPr/>
            </a:p>
            <a:p>
              <a:pPr indent="0" lvl="0" marL="0" marR="0" rtl="0" algn="l">
                <a:spcBef>
                  <a:spcPts val="0"/>
                </a:spcBef>
                <a:spcAft>
                  <a:spcPts val="0"/>
                </a:spcAft>
                <a:buNone/>
              </a:pPr>
              <a:r>
                <a:rPr baseline="30000" lang="en-US" sz="3000">
                  <a:solidFill>
                    <a:schemeClr val="lt1"/>
                  </a:solidFill>
                  <a:latin typeface="Arial"/>
                  <a:ea typeface="Arial"/>
                  <a:cs typeface="Arial"/>
                  <a:sym typeface="Arial"/>
                </a:rPr>
                <a:t>NAME SURNAME, TITLE</a:t>
              </a:r>
              <a:br>
                <a:rPr baseline="30000" lang="en-US" sz="3000">
                  <a:solidFill>
                    <a:schemeClr val="lt1"/>
                  </a:solidFill>
                  <a:latin typeface="Arial"/>
                  <a:ea typeface="Arial"/>
                  <a:cs typeface="Arial"/>
                  <a:sym typeface="Arial"/>
                </a:rPr>
              </a:br>
              <a:r>
                <a:rPr b="1" baseline="30000" lang="en-US" sz="3000">
                  <a:solidFill>
                    <a:schemeClr val="lt1"/>
                  </a:solidFill>
                  <a:latin typeface="Arial"/>
                  <a:ea typeface="Arial"/>
                  <a:cs typeface="Arial"/>
                  <a:sym typeface="Arial"/>
                </a:rPr>
                <a:t>TEL. : +41 022 730 XXXX</a:t>
              </a:r>
              <a:endParaRPr/>
            </a:p>
            <a:p>
              <a:pPr indent="0" lvl="0" marL="0" marR="0" rtl="0" algn="l">
                <a:spcBef>
                  <a:spcPts val="0"/>
                </a:spcBef>
                <a:spcAft>
                  <a:spcPts val="0"/>
                </a:spcAft>
                <a:buNone/>
              </a:pPr>
              <a:r>
                <a:rPr b="1" baseline="30000" lang="en-US" sz="3000">
                  <a:solidFill>
                    <a:schemeClr val="lt1"/>
                  </a:solidFill>
                  <a:latin typeface="Arial"/>
                  <a:ea typeface="Arial"/>
                  <a:cs typeface="Arial"/>
                  <a:sym typeface="Arial"/>
                </a:rPr>
                <a:t>EMAIL: name.surname@ifrc.org</a:t>
              </a:r>
              <a:endParaRPr/>
            </a:p>
            <a:p>
              <a:pPr indent="0" lvl="0" marL="0" marR="0" rtl="0" algn="l">
                <a:spcBef>
                  <a:spcPts val="0"/>
                </a:spcBef>
                <a:spcAft>
                  <a:spcPts val="0"/>
                </a:spcAft>
                <a:buNone/>
              </a:pPr>
              <a:r>
                <a:t/>
              </a:r>
              <a:endParaRPr b="1" baseline="30000" sz="3000">
                <a:solidFill>
                  <a:schemeClr val="lt1"/>
                </a:solidFill>
                <a:latin typeface="Arial"/>
                <a:ea typeface="Arial"/>
                <a:cs typeface="Arial"/>
                <a:sym typeface="Arial"/>
              </a:endParaRPr>
            </a:p>
            <a:p>
              <a:pPr indent="0" lvl="0" marL="0" marR="0" rtl="0" algn="l">
                <a:spcBef>
                  <a:spcPts val="0"/>
                </a:spcBef>
                <a:spcAft>
                  <a:spcPts val="0"/>
                </a:spcAft>
                <a:buNone/>
              </a:pPr>
              <a:r>
                <a:rPr b="1" baseline="30000" lang="en-US" sz="3000">
                  <a:solidFill>
                    <a:srgbClr val="E8C7B0"/>
                  </a:solidFill>
                  <a:latin typeface="Arial"/>
                  <a:ea typeface="Arial"/>
                  <a:cs typeface="Arial"/>
                  <a:sym typeface="Arial"/>
                </a:rPr>
                <a:t>THIS PRESENTATION IS PUBLISHED BY</a:t>
              </a:r>
              <a:endParaRPr/>
            </a:p>
            <a:p>
              <a:pPr indent="0" lvl="0" marL="0" marR="0" rtl="0" algn="l">
                <a:spcBef>
                  <a:spcPts val="0"/>
                </a:spcBef>
                <a:spcAft>
                  <a:spcPts val="0"/>
                </a:spcAft>
                <a:buNone/>
              </a:pPr>
              <a:r>
                <a:rPr b="1" baseline="30000" lang="en-US" sz="3000">
                  <a:solidFill>
                    <a:schemeClr val="lt1"/>
                  </a:solidFill>
                  <a:latin typeface="Arial"/>
                  <a:ea typeface="Arial"/>
                  <a:cs typeface="Arial"/>
                  <a:sym typeface="Arial"/>
                </a:rPr>
                <a:t>INTERNATIONAL FEDERATION OF </a:t>
              </a:r>
              <a:br>
                <a:rPr b="1" baseline="30000" lang="en-US" sz="3000">
                  <a:solidFill>
                    <a:schemeClr val="lt1"/>
                  </a:solidFill>
                  <a:latin typeface="Arial"/>
                  <a:ea typeface="Arial"/>
                  <a:cs typeface="Arial"/>
                  <a:sym typeface="Arial"/>
                </a:rPr>
              </a:br>
              <a:r>
                <a:rPr b="1" baseline="30000" lang="en-US" sz="3000">
                  <a:solidFill>
                    <a:schemeClr val="lt1"/>
                  </a:solidFill>
                  <a:latin typeface="Arial"/>
                  <a:ea typeface="Arial"/>
                  <a:cs typeface="Arial"/>
                  <a:sym typeface="Arial"/>
                </a:rPr>
                <a:t>RED CROSS AND RED CRESCENT SOCIETIES</a:t>
              </a:r>
              <a:endParaRPr/>
            </a:p>
            <a:p>
              <a:pPr indent="0" lvl="0" marL="0" marR="0" rtl="0" algn="l">
                <a:spcBef>
                  <a:spcPts val="0"/>
                </a:spcBef>
                <a:spcAft>
                  <a:spcPts val="0"/>
                </a:spcAft>
                <a:buNone/>
              </a:pPr>
              <a:r>
                <a:rPr b="1" baseline="30000" lang="en-US" sz="3000">
                  <a:solidFill>
                    <a:schemeClr val="lt1"/>
                  </a:solidFill>
                  <a:latin typeface="Arial"/>
                  <a:ea typeface="Arial"/>
                  <a:cs typeface="Arial"/>
                  <a:sym typeface="Arial"/>
                </a:rPr>
                <a:t>P.O. BOX 372</a:t>
              </a:r>
              <a:endParaRPr/>
            </a:p>
            <a:p>
              <a:pPr indent="0" lvl="0" marL="0" marR="0" rtl="0" algn="l">
                <a:spcBef>
                  <a:spcPts val="0"/>
                </a:spcBef>
                <a:spcAft>
                  <a:spcPts val="0"/>
                </a:spcAft>
                <a:buNone/>
              </a:pPr>
              <a:r>
                <a:rPr b="1" baseline="30000" lang="en-US" sz="3000">
                  <a:solidFill>
                    <a:schemeClr val="lt1"/>
                  </a:solidFill>
                  <a:latin typeface="Arial"/>
                  <a:ea typeface="Arial"/>
                  <a:cs typeface="Arial"/>
                  <a:sym typeface="Arial"/>
                </a:rPr>
                <a:t>CH-1211 GENEVA 19</a:t>
              </a:r>
              <a:endParaRPr/>
            </a:p>
            <a:p>
              <a:pPr indent="0" lvl="0" marL="0" marR="0" rtl="0" algn="l">
                <a:spcBef>
                  <a:spcPts val="0"/>
                </a:spcBef>
                <a:spcAft>
                  <a:spcPts val="0"/>
                </a:spcAft>
                <a:buNone/>
              </a:pPr>
              <a:r>
                <a:rPr b="1" baseline="30000" lang="en-US" sz="3000">
                  <a:solidFill>
                    <a:schemeClr val="lt1"/>
                  </a:solidFill>
                  <a:latin typeface="Arial"/>
                  <a:ea typeface="Arial"/>
                  <a:cs typeface="Arial"/>
                  <a:sym typeface="Arial"/>
                </a:rPr>
                <a:t>SWITZERLAND</a:t>
              </a:r>
              <a:endParaRPr/>
            </a:p>
            <a:p>
              <a:pPr indent="0" lvl="0" marL="0" marR="0" rtl="0" algn="l">
                <a:spcBef>
                  <a:spcPts val="0"/>
                </a:spcBef>
                <a:spcAft>
                  <a:spcPts val="0"/>
                </a:spcAft>
                <a:buNone/>
              </a:pPr>
              <a:r>
                <a:t/>
              </a:r>
              <a:endParaRPr b="1" baseline="30000" sz="3000">
                <a:solidFill>
                  <a:schemeClr val="lt1"/>
                </a:solidFill>
                <a:latin typeface="Arial"/>
                <a:ea typeface="Arial"/>
                <a:cs typeface="Arial"/>
                <a:sym typeface="Arial"/>
              </a:endParaRPr>
            </a:p>
            <a:p>
              <a:pPr indent="0" lvl="0" marL="0" marR="0" rtl="0" algn="l">
                <a:spcBef>
                  <a:spcPts val="0"/>
                </a:spcBef>
                <a:spcAft>
                  <a:spcPts val="0"/>
                </a:spcAft>
                <a:buNone/>
              </a:pPr>
              <a:r>
                <a:rPr b="1" baseline="30000" lang="en-US" sz="3000">
                  <a:solidFill>
                    <a:schemeClr val="lt1"/>
                  </a:solidFill>
                  <a:latin typeface="Arial"/>
                  <a:ea typeface="Arial"/>
                  <a:cs typeface="Arial"/>
                  <a:sym typeface="Arial"/>
                </a:rPr>
                <a:t>TEL.: +41 22 730 42 22</a:t>
              </a:r>
              <a:endParaRPr/>
            </a:p>
            <a:p>
              <a:pPr indent="0" lvl="0" marL="0" marR="0" rtl="0" algn="l">
                <a:spcBef>
                  <a:spcPts val="0"/>
                </a:spcBef>
                <a:spcAft>
                  <a:spcPts val="0"/>
                </a:spcAft>
                <a:buNone/>
              </a:pPr>
              <a:r>
                <a:rPr b="1" baseline="30000" lang="en-US" sz="3000">
                  <a:solidFill>
                    <a:schemeClr val="lt1"/>
                  </a:solidFill>
                  <a:latin typeface="Arial"/>
                  <a:ea typeface="Arial"/>
                  <a:cs typeface="Arial"/>
                  <a:sym typeface="Arial"/>
                </a:rPr>
                <a:t>FAX.: +41 22 733 03 95</a:t>
              </a:r>
              <a:endParaRPr sz="3000">
                <a:solidFill>
                  <a:schemeClr val="lt1"/>
                </a:solidFill>
                <a:latin typeface="Arial"/>
                <a:ea typeface="Arial"/>
                <a:cs typeface="Arial"/>
                <a:sym typeface="Arial"/>
              </a:endParaRPr>
            </a:p>
          </p:txBody>
        </p:sp>
        <p:pic>
          <p:nvPicPr>
            <p:cNvPr descr="SLCM-icons logo-EN.jpg" id="233" name="Google Shape;233;p196"/>
            <p:cNvPicPr preferRelativeResize="0"/>
            <p:nvPr/>
          </p:nvPicPr>
          <p:blipFill rotWithShape="1">
            <a:blip r:embed="rId2">
              <a:alphaModFix/>
            </a:blip>
            <a:srcRect b="0" l="0" r="0" t="0"/>
            <a:stretch/>
          </p:blipFill>
          <p:spPr>
            <a:xfrm>
              <a:off x="457200" y="5486400"/>
              <a:ext cx="1905000" cy="983078"/>
            </a:xfrm>
            <a:prstGeom prst="rect">
              <a:avLst/>
            </a:prstGeom>
            <a:noFill/>
            <a:ln>
              <a:noFill/>
            </a:ln>
          </p:spPr>
        </p:pic>
        <p:pic>
          <p:nvPicPr>
            <p:cNvPr descr="IFRC_logo_EN.jpg" id="234" name="Google Shape;234;p196"/>
            <p:cNvPicPr preferRelativeResize="0"/>
            <p:nvPr/>
          </p:nvPicPr>
          <p:blipFill rotWithShape="1">
            <a:blip r:embed="rId3">
              <a:alphaModFix/>
            </a:blip>
            <a:srcRect b="0" l="0" r="0" t="0"/>
            <a:stretch/>
          </p:blipFill>
          <p:spPr>
            <a:xfrm>
              <a:off x="5715000" y="6096000"/>
              <a:ext cx="3157728" cy="295815"/>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p:cSld name="03">
    <p:spTree>
      <p:nvGrpSpPr>
        <p:cNvPr id="29" name="Shape 29"/>
        <p:cNvGrpSpPr/>
        <p:nvPr/>
      </p:nvGrpSpPr>
      <p:grpSpPr>
        <a:xfrm>
          <a:off x="0" y="0"/>
          <a:ext cx="0" cy="0"/>
          <a:chOff x="0" y="0"/>
          <a:chExt cx="0" cy="0"/>
        </a:xfrm>
      </p:grpSpPr>
      <p:pic>
        <p:nvPicPr>
          <p:cNvPr descr="A picture containing drawing&#10;&#10;Description automatically generated" id="30" name="Google Shape;30;p73"/>
          <p:cNvPicPr preferRelativeResize="0"/>
          <p:nvPr/>
        </p:nvPicPr>
        <p:blipFill rotWithShape="1">
          <a:blip r:embed="rId2">
            <a:alphaModFix/>
          </a:blip>
          <a:srcRect b="0" l="0" r="0" t="0"/>
          <a:stretch/>
        </p:blipFill>
        <p:spPr>
          <a:xfrm>
            <a:off x="0" y="29980"/>
            <a:ext cx="3847684" cy="173648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5" name="Shape 235"/>
        <p:cNvGrpSpPr/>
        <p:nvPr/>
      </p:nvGrpSpPr>
      <p:grpSpPr>
        <a:xfrm>
          <a:off x="0" y="0"/>
          <a:ext cx="0" cy="0"/>
          <a:chOff x="0" y="0"/>
          <a:chExt cx="0" cy="0"/>
        </a:xfrm>
      </p:grpSpPr>
      <p:cxnSp>
        <p:nvCxnSpPr>
          <p:cNvPr id="236" name="Google Shape;236;p197"/>
          <p:cNvCxnSpPr/>
          <p:nvPr/>
        </p:nvCxnSpPr>
        <p:spPr>
          <a:xfrm>
            <a:off x="3657600" y="531104"/>
            <a:ext cx="13716000" cy="2381"/>
          </a:xfrm>
          <a:prstGeom prst="straightConnector1">
            <a:avLst/>
          </a:prstGeom>
          <a:noFill/>
          <a:ln cap="flat" cmpd="sng" w="9525">
            <a:solidFill>
              <a:srgbClr val="7F7F7F"/>
            </a:solidFill>
            <a:prstDash val="dash"/>
            <a:round/>
            <a:headEnd len="sm" w="sm" type="none"/>
            <a:tailEnd len="sm" w="sm" type="none"/>
          </a:ln>
        </p:spPr>
      </p:cxnSp>
      <p:cxnSp>
        <p:nvCxnSpPr>
          <p:cNvPr id="237" name="Google Shape;237;p197"/>
          <p:cNvCxnSpPr/>
          <p:nvPr/>
        </p:nvCxnSpPr>
        <p:spPr>
          <a:xfrm>
            <a:off x="3657600" y="2243484"/>
            <a:ext cx="13716000" cy="2382"/>
          </a:xfrm>
          <a:prstGeom prst="straightConnector1">
            <a:avLst/>
          </a:prstGeom>
          <a:noFill/>
          <a:ln cap="flat" cmpd="sng" w="9525">
            <a:solidFill>
              <a:srgbClr val="7F7F7F"/>
            </a:solidFill>
            <a:prstDash val="dash"/>
            <a:round/>
            <a:headEnd len="sm" w="sm" type="none"/>
            <a:tailEnd len="sm" w="sm" type="none"/>
          </a:ln>
        </p:spPr>
      </p:cxnSp>
      <p:sp>
        <p:nvSpPr>
          <p:cNvPr id="238" name="Google Shape;238;p197"/>
          <p:cNvSpPr txBox="1"/>
          <p:nvPr>
            <p:ph type="title"/>
          </p:nvPr>
        </p:nvSpPr>
        <p:spPr>
          <a:xfrm>
            <a:off x="3657600" y="526338"/>
            <a:ext cx="13716000" cy="1714765"/>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9" name="Shape 239"/>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
  <p:cSld name="55">
    <p:spTree>
      <p:nvGrpSpPr>
        <p:cNvPr id="240" name="Shape 240"/>
        <p:cNvGrpSpPr/>
        <p:nvPr/>
      </p:nvGrpSpPr>
      <p:grpSpPr>
        <a:xfrm>
          <a:off x="0" y="0"/>
          <a:ext cx="0" cy="0"/>
          <a:chOff x="0" y="0"/>
          <a:chExt cx="0" cy="0"/>
        </a:xfrm>
      </p:grpSpPr>
      <p:sp>
        <p:nvSpPr>
          <p:cNvPr id="241" name="Google Shape;241;p199"/>
          <p:cNvSpPr/>
          <p:nvPr>
            <p:ph idx="2" type="pic"/>
          </p:nvPr>
        </p:nvSpPr>
        <p:spPr>
          <a:xfrm>
            <a:off x="9523981" y="3282113"/>
            <a:ext cx="3449405" cy="3449403"/>
          </a:xfrm>
          <a:prstGeom prst="rect">
            <a:avLst/>
          </a:prstGeom>
          <a:solidFill>
            <a:srgbClr val="D8D8D8">
              <a:alpha val="11764"/>
            </a:srgbClr>
          </a:solidFill>
          <a:ln>
            <a:noFill/>
          </a:ln>
        </p:spPr>
      </p:sp>
      <p:sp>
        <p:nvSpPr>
          <p:cNvPr id="242" name="Google Shape;242;p199"/>
          <p:cNvSpPr/>
          <p:nvPr>
            <p:ph idx="3" type="pic"/>
          </p:nvPr>
        </p:nvSpPr>
        <p:spPr>
          <a:xfrm>
            <a:off x="5314621" y="3282113"/>
            <a:ext cx="3449405" cy="3449403"/>
          </a:xfrm>
          <a:prstGeom prst="rect">
            <a:avLst/>
          </a:prstGeom>
          <a:solidFill>
            <a:srgbClr val="D8D8D8">
              <a:alpha val="11764"/>
            </a:srgbClr>
          </a:solid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Logo keyline">
  <p:cSld name="3 Logo keyline">
    <p:spTree>
      <p:nvGrpSpPr>
        <p:cNvPr id="243" name="Shape 243"/>
        <p:cNvGrpSpPr/>
        <p:nvPr/>
      </p:nvGrpSpPr>
      <p:grpSpPr>
        <a:xfrm>
          <a:off x="0" y="0"/>
          <a:ext cx="0" cy="0"/>
          <a:chOff x="0" y="0"/>
          <a:chExt cx="0" cy="0"/>
        </a:xfrm>
      </p:grpSpPr>
      <p:sp>
        <p:nvSpPr>
          <p:cNvPr id="244" name="Google Shape;244;p200"/>
          <p:cNvSpPr txBox="1"/>
          <p:nvPr>
            <p:ph type="title"/>
          </p:nvPr>
        </p:nvSpPr>
        <p:spPr>
          <a:xfrm>
            <a:off x="456900" y="335060"/>
            <a:ext cx="17374200" cy="1206786"/>
          </a:xfrm>
          <a:prstGeom prst="rect">
            <a:avLst/>
          </a:prstGeom>
          <a:noFill/>
          <a:ln>
            <a:noFill/>
          </a:ln>
        </p:spPr>
        <p:txBody>
          <a:bodyPr anchorCtr="0" anchor="t" bIns="92500" lIns="92500" spcFirstLastPara="1" rIns="92500" wrap="square" tIns="92500">
            <a:noAutofit/>
          </a:bodyPr>
          <a:lstStyle>
            <a:lvl1pPr lvl="0" algn="l">
              <a:spcBef>
                <a:spcPts val="0"/>
              </a:spcBef>
              <a:spcAft>
                <a:spcPts val="0"/>
              </a:spcAft>
              <a:buClr>
                <a:srgbClr val="C00000"/>
              </a:buClr>
              <a:buSzPts val="2600"/>
              <a:buFont typeface="Proxima Nova"/>
              <a:buNone/>
              <a:defRPr b="1" sz="4800">
                <a:solidFill>
                  <a:srgbClr val="C00000"/>
                </a:solidFill>
                <a:latin typeface="Proxima Nova"/>
                <a:ea typeface="Proxima Nova"/>
                <a:cs typeface="Proxima Nova"/>
                <a:sym typeface="Proxima Nova"/>
              </a:defRPr>
            </a:lvl1pPr>
            <a:lvl2pPr lvl="1" algn="l">
              <a:spcBef>
                <a:spcPts val="0"/>
              </a:spcBef>
              <a:spcAft>
                <a:spcPts val="0"/>
              </a:spcAft>
              <a:buClr>
                <a:srgbClr val="292242"/>
              </a:buClr>
              <a:buSzPts val="2300"/>
              <a:buFont typeface="Proxima Nova"/>
              <a:buNone/>
              <a:defRPr b="1" sz="3450">
                <a:solidFill>
                  <a:srgbClr val="292242"/>
                </a:solidFill>
                <a:latin typeface="Proxima Nova"/>
                <a:ea typeface="Proxima Nova"/>
                <a:cs typeface="Proxima Nova"/>
                <a:sym typeface="Proxima Nova"/>
              </a:defRPr>
            </a:lvl2pPr>
            <a:lvl3pPr lvl="2" algn="l">
              <a:spcBef>
                <a:spcPts val="0"/>
              </a:spcBef>
              <a:spcAft>
                <a:spcPts val="0"/>
              </a:spcAft>
              <a:buClr>
                <a:srgbClr val="292242"/>
              </a:buClr>
              <a:buSzPts val="2300"/>
              <a:buFont typeface="Proxima Nova"/>
              <a:buNone/>
              <a:defRPr b="1" sz="3450">
                <a:solidFill>
                  <a:srgbClr val="292242"/>
                </a:solidFill>
                <a:latin typeface="Proxima Nova"/>
                <a:ea typeface="Proxima Nova"/>
                <a:cs typeface="Proxima Nova"/>
                <a:sym typeface="Proxima Nova"/>
              </a:defRPr>
            </a:lvl3pPr>
            <a:lvl4pPr lvl="3" algn="l">
              <a:spcBef>
                <a:spcPts val="0"/>
              </a:spcBef>
              <a:spcAft>
                <a:spcPts val="0"/>
              </a:spcAft>
              <a:buClr>
                <a:srgbClr val="292242"/>
              </a:buClr>
              <a:buSzPts val="2300"/>
              <a:buFont typeface="Proxima Nova"/>
              <a:buNone/>
              <a:defRPr b="1" sz="3450">
                <a:solidFill>
                  <a:srgbClr val="292242"/>
                </a:solidFill>
                <a:latin typeface="Proxima Nova"/>
                <a:ea typeface="Proxima Nova"/>
                <a:cs typeface="Proxima Nova"/>
                <a:sym typeface="Proxima Nova"/>
              </a:defRPr>
            </a:lvl4pPr>
            <a:lvl5pPr lvl="4" algn="l">
              <a:spcBef>
                <a:spcPts val="0"/>
              </a:spcBef>
              <a:spcAft>
                <a:spcPts val="0"/>
              </a:spcAft>
              <a:buClr>
                <a:srgbClr val="292242"/>
              </a:buClr>
              <a:buSzPts val="2300"/>
              <a:buFont typeface="Proxima Nova"/>
              <a:buNone/>
              <a:defRPr b="1" sz="3450">
                <a:solidFill>
                  <a:srgbClr val="292242"/>
                </a:solidFill>
                <a:latin typeface="Proxima Nova"/>
                <a:ea typeface="Proxima Nova"/>
                <a:cs typeface="Proxima Nova"/>
                <a:sym typeface="Proxima Nova"/>
              </a:defRPr>
            </a:lvl5pPr>
            <a:lvl6pPr lvl="5" algn="l">
              <a:spcBef>
                <a:spcPts val="0"/>
              </a:spcBef>
              <a:spcAft>
                <a:spcPts val="0"/>
              </a:spcAft>
              <a:buClr>
                <a:srgbClr val="292242"/>
              </a:buClr>
              <a:buSzPts val="2300"/>
              <a:buFont typeface="Proxima Nova"/>
              <a:buNone/>
              <a:defRPr b="1" sz="3450">
                <a:solidFill>
                  <a:srgbClr val="292242"/>
                </a:solidFill>
                <a:latin typeface="Proxima Nova"/>
                <a:ea typeface="Proxima Nova"/>
                <a:cs typeface="Proxima Nova"/>
                <a:sym typeface="Proxima Nova"/>
              </a:defRPr>
            </a:lvl6pPr>
            <a:lvl7pPr lvl="6" algn="l">
              <a:spcBef>
                <a:spcPts val="0"/>
              </a:spcBef>
              <a:spcAft>
                <a:spcPts val="0"/>
              </a:spcAft>
              <a:buClr>
                <a:srgbClr val="292242"/>
              </a:buClr>
              <a:buSzPts val="2300"/>
              <a:buFont typeface="Proxima Nova"/>
              <a:buNone/>
              <a:defRPr b="1" sz="3450">
                <a:solidFill>
                  <a:srgbClr val="292242"/>
                </a:solidFill>
                <a:latin typeface="Proxima Nova"/>
                <a:ea typeface="Proxima Nova"/>
                <a:cs typeface="Proxima Nova"/>
                <a:sym typeface="Proxima Nova"/>
              </a:defRPr>
            </a:lvl7pPr>
            <a:lvl8pPr lvl="7" algn="l">
              <a:spcBef>
                <a:spcPts val="0"/>
              </a:spcBef>
              <a:spcAft>
                <a:spcPts val="0"/>
              </a:spcAft>
              <a:buClr>
                <a:srgbClr val="292242"/>
              </a:buClr>
              <a:buSzPts val="2300"/>
              <a:buFont typeface="Proxima Nova"/>
              <a:buNone/>
              <a:defRPr b="1" sz="3450">
                <a:solidFill>
                  <a:srgbClr val="292242"/>
                </a:solidFill>
                <a:latin typeface="Proxima Nova"/>
                <a:ea typeface="Proxima Nova"/>
                <a:cs typeface="Proxima Nova"/>
                <a:sym typeface="Proxima Nova"/>
              </a:defRPr>
            </a:lvl8pPr>
            <a:lvl9pPr lvl="8" algn="l">
              <a:spcBef>
                <a:spcPts val="0"/>
              </a:spcBef>
              <a:spcAft>
                <a:spcPts val="0"/>
              </a:spcAft>
              <a:buClr>
                <a:srgbClr val="292242"/>
              </a:buClr>
              <a:buSzPts val="2300"/>
              <a:buFont typeface="Proxima Nova"/>
              <a:buNone/>
              <a:defRPr b="1" sz="3450">
                <a:solidFill>
                  <a:srgbClr val="292242"/>
                </a:solidFill>
                <a:latin typeface="Proxima Nova"/>
                <a:ea typeface="Proxima Nova"/>
                <a:cs typeface="Proxima Nova"/>
                <a:sym typeface="Proxima Nova"/>
              </a:defRPr>
            </a:lvl9pPr>
          </a:lstStyle>
          <a:p/>
        </p:txBody>
      </p:sp>
      <p:sp>
        <p:nvSpPr>
          <p:cNvPr id="245" name="Google Shape;245;p200"/>
          <p:cNvSpPr txBox="1"/>
          <p:nvPr>
            <p:ph idx="1" type="body"/>
          </p:nvPr>
        </p:nvSpPr>
        <p:spPr>
          <a:xfrm>
            <a:off x="456900" y="2231545"/>
            <a:ext cx="17374200" cy="2639807"/>
          </a:xfrm>
          <a:prstGeom prst="rect">
            <a:avLst/>
          </a:prstGeom>
          <a:noFill/>
          <a:ln>
            <a:noFill/>
          </a:ln>
        </p:spPr>
        <p:txBody>
          <a:bodyPr anchorCtr="0" anchor="t" bIns="91425" lIns="91425" spcFirstLastPara="1" rIns="91425" wrap="square" tIns="91425">
            <a:noAutofit/>
          </a:bodyPr>
          <a:lstStyle>
            <a:lvl1pPr indent="-330200" lvl="0" marL="457200" algn="l">
              <a:spcBef>
                <a:spcPts val="0"/>
              </a:spcBef>
              <a:spcAft>
                <a:spcPts val="0"/>
              </a:spcAft>
              <a:buSzPts val="1600"/>
              <a:buChar char="●"/>
              <a:defRPr sz="2400"/>
            </a:lvl1pPr>
            <a:lvl2pPr indent="-330200" lvl="1" marL="914400" algn="l">
              <a:spcBef>
                <a:spcPts val="0"/>
              </a:spcBef>
              <a:spcAft>
                <a:spcPts val="0"/>
              </a:spcAft>
              <a:buSzPts val="1600"/>
              <a:buChar char="○"/>
              <a:defRPr sz="2400"/>
            </a:lvl2pPr>
            <a:lvl3pPr indent="-330200" lvl="2" marL="1371600" algn="l">
              <a:spcBef>
                <a:spcPts val="0"/>
              </a:spcBef>
              <a:spcAft>
                <a:spcPts val="0"/>
              </a:spcAft>
              <a:buSzPts val="1600"/>
              <a:buChar char="■"/>
              <a:defRPr sz="2400"/>
            </a:lvl3pPr>
            <a:lvl4pPr indent="-330200" lvl="3" marL="1828800" algn="l">
              <a:spcBef>
                <a:spcPts val="0"/>
              </a:spcBef>
              <a:spcAft>
                <a:spcPts val="0"/>
              </a:spcAft>
              <a:buSzPts val="1600"/>
              <a:buChar char="●"/>
              <a:defRPr sz="2400"/>
            </a:lvl4pPr>
            <a:lvl5pPr indent="-330200" lvl="4" marL="2286000" algn="l">
              <a:spcBef>
                <a:spcPts val="0"/>
              </a:spcBef>
              <a:spcAft>
                <a:spcPts val="0"/>
              </a:spcAft>
              <a:buSzPts val="1600"/>
              <a:buChar char="○"/>
              <a:defRPr sz="2400"/>
            </a:lvl5pPr>
            <a:lvl6pPr indent="-330200" lvl="5" marL="2743200" algn="l">
              <a:spcBef>
                <a:spcPts val="0"/>
              </a:spcBef>
              <a:spcAft>
                <a:spcPts val="0"/>
              </a:spcAft>
              <a:buClr>
                <a:schemeClr val="dk1"/>
              </a:buClr>
              <a:buSzPts val="1600"/>
              <a:buChar char="■"/>
              <a:defRPr sz="2400"/>
            </a:lvl6pPr>
            <a:lvl7pPr indent="-330200" lvl="6" marL="3200400" algn="l">
              <a:spcBef>
                <a:spcPts val="0"/>
              </a:spcBef>
              <a:spcAft>
                <a:spcPts val="0"/>
              </a:spcAft>
              <a:buClr>
                <a:schemeClr val="dk1"/>
              </a:buClr>
              <a:buSzPts val="1600"/>
              <a:buChar char="●"/>
              <a:defRPr sz="2400"/>
            </a:lvl7pPr>
            <a:lvl8pPr indent="-330200" lvl="7" marL="3657600" algn="l">
              <a:spcBef>
                <a:spcPts val="0"/>
              </a:spcBef>
              <a:spcAft>
                <a:spcPts val="0"/>
              </a:spcAft>
              <a:buClr>
                <a:schemeClr val="dk1"/>
              </a:buClr>
              <a:buSzPts val="1600"/>
              <a:buChar char="○"/>
              <a:defRPr sz="2400"/>
            </a:lvl8pPr>
            <a:lvl9pPr indent="-330200" lvl="8" marL="4114800" algn="l">
              <a:spcBef>
                <a:spcPts val="0"/>
              </a:spcBef>
              <a:spcAft>
                <a:spcPts val="0"/>
              </a:spcAft>
              <a:buClr>
                <a:schemeClr val="dk1"/>
              </a:buClr>
              <a:buSzPts val="1600"/>
              <a:buChar char="■"/>
              <a:defRPr sz="2400"/>
            </a:lvl9pPr>
          </a:lstStyle>
          <a:p/>
        </p:txBody>
      </p:sp>
      <p:sp>
        <p:nvSpPr>
          <p:cNvPr id="246" name="Google Shape;246;p200"/>
          <p:cNvSpPr txBox="1"/>
          <p:nvPr>
            <p:ph idx="2" type="subTitle"/>
          </p:nvPr>
        </p:nvSpPr>
        <p:spPr>
          <a:xfrm>
            <a:off x="456900" y="5561058"/>
            <a:ext cx="17374200" cy="885737"/>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SzPts val="2640"/>
              <a:buNone/>
              <a:defRPr/>
            </a:lvl1pPr>
            <a:lvl2pPr lvl="1" algn="l">
              <a:spcBef>
                <a:spcPts val="0"/>
              </a:spcBef>
              <a:spcAft>
                <a:spcPts val="0"/>
              </a:spcAft>
              <a:buSzPts val="2400"/>
              <a:buNone/>
              <a:defRPr/>
            </a:lvl2pPr>
            <a:lvl3pPr lvl="2" algn="l">
              <a:spcBef>
                <a:spcPts val="0"/>
              </a:spcBef>
              <a:spcAft>
                <a:spcPts val="0"/>
              </a:spcAft>
              <a:buSzPts val="2400"/>
              <a:buNone/>
              <a:defRPr/>
            </a:lvl3pPr>
            <a:lvl4pPr lvl="3" algn="l">
              <a:spcBef>
                <a:spcPts val="0"/>
              </a:spcBef>
              <a:spcAft>
                <a:spcPts val="0"/>
              </a:spcAft>
              <a:buSzPts val="2400"/>
              <a:buNone/>
              <a:defRPr/>
            </a:lvl4pPr>
            <a:lvl5pPr lvl="4" algn="l">
              <a:spcBef>
                <a:spcPts val="0"/>
              </a:spcBef>
              <a:spcAft>
                <a:spcPts val="0"/>
              </a:spcAft>
              <a:buSzPts val="2400"/>
              <a:buNone/>
              <a:defRPr/>
            </a:lvl5pPr>
            <a:lvl6pPr lvl="5" algn="l">
              <a:spcBef>
                <a:spcPts val="0"/>
              </a:spcBef>
              <a:spcAft>
                <a:spcPts val="0"/>
              </a:spcAft>
              <a:buClr>
                <a:schemeClr val="dk1"/>
              </a:buClr>
              <a:buSzPts val="3000"/>
              <a:buNone/>
              <a:defRPr/>
            </a:lvl6pPr>
            <a:lvl7pPr lvl="6" algn="l">
              <a:spcBef>
                <a:spcPts val="0"/>
              </a:spcBef>
              <a:spcAft>
                <a:spcPts val="0"/>
              </a:spcAft>
              <a:buClr>
                <a:schemeClr val="dk1"/>
              </a:buClr>
              <a:buSzPts val="3000"/>
              <a:buNone/>
              <a:defRPr/>
            </a:lvl7pPr>
            <a:lvl8pPr lvl="7" algn="l">
              <a:spcBef>
                <a:spcPts val="0"/>
              </a:spcBef>
              <a:spcAft>
                <a:spcPts val="0"/>
              </a:spcAft>
              <a:buClr>
                <a:schemeClr val="dk1"/>
              </a:buClr>
              <a:buSzPts val="3000"/>
              <a:buNone/>
              <a:defRPr/>
            </a:lvl8pPr>
            <a:lvl9pPr lvl="8" algn="l">
              <a:spcBef>
                <a:spcPts val="0"/>
              </a:spcBef>
              <a:spcAft>
                <a:spcPts val="0"/>
              </a:spcAft>
              <a:buClr>
                <a:schemeClr val="dk1"/>
              </a:buClr>
              <a:buSzPts val="3000"/>
              <a:buNone/>
              <a:defRPr/>
            </a:lvl9pPr>
          </a:lstStyle>
          <a:p/>
        </p:txBody>
      </p:sp>
      <p:sp>
        <p:nvSpPr>
          <p:cNvPr id="247" name="Google Shape;247;p200"/>
          <p:cNvSpPr txBox="1"/>
          <p:nvPr>
            <p:ph idx="3" type="body"/>
          </p:nvPr>
        </p:nvSpPr>
        <p:spPr>
          <a:xfrm>
            <a:off x="456900" y="6317175"/>
            <a:ext cx="17374200" cy="2639807"/>
          </a:xfrm>
          <a:prstGeom prst="rect">
            <a:avLst/>
          </a:prstGeom>
          <a:noFill/>
          <a:ln>
            <a:noFill/>
          </a:ln>
        </p:spPr>
        <p:txBody>
          <a:bodyPr anchorCtr="0" anchor="t" bIns="91425" lIns="91425" spcFirstLastPara="1" rIns="91425" wrap="square" tIns="91425">
            <a:noAutofit/>
          </a:bodyPr>
          <a:lstStyle>
            <a:lvl1pPr indent="-330200" lvl="0" marL="457200" algn="l">
              <a:spcBef>
                <a:spcPts val="0"/>
              </a:spcBef>
              <a:spcAft>
                <a:spcPts val="0"/>
              </a:spcAft>
              <a:buSzPts val="1600"/>
              <a:buChar char="●"/>
              <a:defRPr/>
            </a:lvl1pPr>
            <a:lvl2pPr indent="-330200" lvl="1" marL="914400" algn="l">
              <a:spcBef>
                <a:spcPts val="0"/>
              </a:spcBef>
              <a:spcAft>
                <a:spcPts val="0"/>
              </a:spcAft>
              <a:buSzPts val="1600"/>
              <a:buChar char="○"/>
              <a:defRPr/>
            </a:lvl2pPr>
            <a:lvl3pPr indent="-330200" lvl="2" marL="1371600" algn="l">
              <a:spcBef>
                <a:spcPts val="0"/>
              </a:spcBef>
              <a:spcAft>
                <a:spcPts val="0"/>
              </a:spcAft>
              <a:buSzPts val="1600"/>
              <a:buChar char="■"/>
              <a:defRPr/>
            </a:lvl3pPr>
            <a:lvl4pPr indent="-330200" lvl="3" marL="1828800" algn="l">
              <a:spcBef>
                <a:spcPts val="0"/>
              </a:spcBef>
              <a:spcAft>
                <a:spcPts val="0"/>
              </a:spcAft>
              <a:buSzPts val="1600"/>
              <a:buChar char="●"/>
              <a:defRPr/>
            </a:lvl4pPr>
            <a:lvl5pPr indent="-330200" lvl="4" marL="2286000" algn="l">
              <a:spcBef>
                <a:spcPts val="0"/>
              </a:spcBef>
              <a:spcAft>
                <a:spcPts val="0"/>
              </a:spcAft>
              <a:buSzPts val="1600"/>
              <a:buChar char="○"/>
              <a:defRPr/>
            </a:lvl5pPr>
            <a:lvl6pPr indent="-330200" lvl="5" marL="2743200" algn="l">
              <a:spcBef>
                <a:spcPts val="0"/>
              </a:spcBef>
              <a:spcAft>
                <a:spcPts val="0"/>
              </a:spcAft>
              <a:buClr>
                <a:schemeClr val="dk1"/>
              </a:buClr>
              <a:buSzPts val="1600"/>
              <a:buChar char="■"/>
              <a:defRPr/>
            </a:lvl6pPr>
            <a:lvl7pPr indent="-330200" lvl="6" marL="3200400" algn="l">
              <a:spcBef>
                <a:spcPts val="0"/>
              </a:spcBef>
              <a:spcAft>
                <a:spcPts val="0"/>
              </a:spcAft>
              <a:buClr>
                <a:schemeClr val="dk1"/>
              </a:buClr>
              <a:buSzPts val="1600"/>
              <a:buChar char="●"/>
              <a:defRPr/>
            </a:lvl7pPr>
            <a:lvl8pPr indent="-330200" lvl="7" marL="3657600" algn="l">
              <a:spcBef>
                <a:spcPts val="0"/>
              </a:spcBef>
              <a:spcAft>
                <a:spcPts val="0"/>
              </a:spcAft>
              <a:buClr>
                <a:schemeClr val="dk1"/>
              </a:buClr>
              <a:buSzPts val="1600"/>
              <a:buChar char="○"/>
              <a:defRPr/>
            </a:lvl8pPr>
            <a:lvl9pPr indent="-330200" lvl="8" marL="4114800" algn="l">
              <a:spcBef>
                <a:spcPts val="0"/>
              </a:spcBef>
              <a:spcAft>
                <a:spcPts val="0"/>
              </a:spcAft>
              <a:buClr>
                <a:schemeClr val="dk1"/>
              </a:buClr>
              <a:buSzPts val="1600"/>
              <a:buChar char="■"/>
              <a:defRPr/>
            </a:lvl9pPr>
          </a:lstStyle>
          <a:p/>
        </p:txBody>
      </p:sp>
      <p:sp>
        <p:nvSpPr>
          <p:cNvPr id="248" name="Google Shape;248;p200"/>
          <p:cNvSpPr/>
          <p:nvPr/>
        </p:nvSpPr>
        <p:spPr>
          <a:xfrm rot="5340000">
            <a:off x="2201700" y="-264116"/>
            <a:ext cx="180028" cy="3455426"/>
          </a:xfrm>
          <a:prstGeom prst="rect">
            <a:avLst/>
          </a:prstGeom>
          <a:solidFill>
            <a:srgbClr val="C00000"/>
          </a:solidFill>
          <a:ln>
            <a:noFill/>
          </a:ln>
        </p:spPr>
        <p:txBody>
          <a:bodyPr anchorCtr="0" anchor="ctr" bIns="68550" lIns="137125" spcFirstLastPara="1" rIns="137125" wrap="square" tIns="68550">
            <a:noAutofit/>
          </a:bodyPr>
          <a:lstStyle/>
          <a:p>
            <a:pPr indent="0" lvl="0" marL="0" marR="0" rtl="0" algn="ctr">
              <a:spcBef>
                <a:spcPts val="0"/>
              </a:spcBef>
              <a:spcAft>
                <a:spcPts val="0"/>
              </a:spcAft>
              <a:buClr>
                <a:schemeClr val="dk1"/>
              </a:buClr>
              <a:buSzPts val="2700"/>
              <a:buFont typeface="Calibri"/>
              <a:buNone/>
            </a:pPr>
            <a:r>
              <a:t/>
            </a:r>
            <a:endParaRPr sz="2700">
              <a:solidFill>
                <a:schemeClr val="lt1"/>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p:cSld name="20">
    <p:spTree>
      <p:nvGrpSpPr>
        <p:cNvPr id="253" name="Shape 253"/>
        <p:cNvGrpSpPr/>
        <p:nvPr/>
      </p:nvGrpSpPr>
      <p:grpSpPr>
        <a:xfrm>
          <a:off x="0" y="0"/>
          <a:ext cx="0" cy="0"/>
          <a:chOff x="0" y="0"/>
          <a:chExt cx="0" cy="0"/>
        </a:xfrm>
      </p:grpSpPr>
      <p:sp>
        <p:nvSpPr>
          <p:cNvPr id="254" name="Google Shape;254;p78"/>
          <p:cNvSpPr/>
          <p:nvPr>
            <p:ph idx="2" type="pic"/>
          </p:nvPr>
        </p:nvSpPr>
        <p:spPr>
          <a:xfrm>
            <a:off x="2457449" y="0"/>
            <a:ext cx="5485374" cy="10288588"/>
          </a:xfrm>
          <a:prstGeom prst="rect">
            <a:avLst/>
          </a:prstGeom>
          <a:solidFill>
            <a:srgbClr val="353535">
              <a:alpha val="10588"/>
            </a:srgbClr>
          </a:solidFill>
          <a:ln>
            <a:noFill/>
          </a:ln>
        </p:spPr>
      </p:sp>
      <p:sp>
        <p:nvSpPr>
          <p:cNvPr id="255" name="Google Shape;255;p78"/>
          <p:cNvSpPr/>
          <p:nvPr>
            <p:ph idx="3" type="pic"/>
          </p:nvPr>
        </p:nvSpPr>
        <p:spPr>
          <a:xfrm>
            <a:off x="1" y="0"/>
            <a:ext cx="2457449" cy="10288588"/>
          </a:xfrm>
          <a:prstGeom prst="rect">
            <a:avLst/>
          </a:prstGeom>
          <a:solidFill>
            <a:srgbClr val="353535">
              <a:alpha val="10588"/>
            </a:srgbClr>
          </a:solidFill>
          <a:ln>
            <a:noFill/>
          </a:ln>
        </p:spPr>
      </p:sp>
      <p:pic>
        <p:nvPicPr>
          <p:cNvPr descr="A picture containing drawing&#10;&#10;Description automatically generated" id="256" name="Google Shape;256;p78"/>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p:cSld name="04">
    <p:spTree>
      <p:nvGrpSpPr>
        <p:cNvPr id="257" name="Shape 257"/>
        <p:cNvGrpSpPr/>
        <p:nvPr/>
      </p:nvGrpSpPr>
      <p:grpSpPr>
        <a:xfrm>
          <a:off x="0" y="0"/>
          <a:ext cx="0" cy="0"/>
          <a:chOff x="0" y="0"/>
          <a:chExt cx="0" cy="0"/>
        </a:xfrm>
      </p:grpSpPr>
      <p:pic>
        <p:nvPicPr>
          <p:cNvPr descr="A picture containing drawing&#10;&#10;Description automatically generated" id="258" name="Google Shape;258;p79"/>
          <p:cNvPicPr preferRelativeResize="0"/>
          <p:nvPr/>
        </p:nvPicPr>
        <p:blipFill rotWithShape="1">
          <a:blip r:embed="rId2">
            <a:alphaModFix/>
          </a:blip>
          <a:srcRect b="0" l="0" r="0" t="0"/>
          <a:stretch/>
        </p:blipFill>
        <p:spPr>
          <a:xfrm>
            <a:off x="14440316" y="1"/>
            <a:ext cx="3847685" cy="173648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59" name="Shape 259"/>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Пользовательский макет">
  <p:cSld name="67_Пользовательский макет">
    <p:spTree>
      <p:nvGrpSpPr>
        <p:cNvPr id="260" name="Shape 260"/>
        <p:cNvGrpSpPr/>
        <p:nvPr/>
      </p:nvGrpSpPr>
      <p:grpSpPr>
        <a:xfrm>
          <a:off x="0" y="0"/>
          <a:ext cx="0" cy="0"/>
          <a:chOff x="0" y="0"/>
          <a:chExt cx="0" cy="0"/>
        </a:xfrm>
      </p:grpSpPr>
      <p:sp>
        <p:nvSpPr>
          <p:cNvPr id="261" name="Google Shape;261;p96"/>
          <p:cNvSpPr/>
          <p:nvPr>
            <p:ph idx="2" type="pic"/>
          </p:nvPr>
        </p:nvSpPr>
        <p:spPr>
          <a:xfrm>
            <a:off x="282807" y="270636"/>
            <a:ext cx="17722392" cy="9747316"/>
          </a:xfrm>
          <a:prstGeom prst="rect">
            <a:avLst/>
          </a:prstGeom>
          <a:solidFill>
            <a:srgbClr val="2F2F2F">
              <a:alpha val="10588"/>
            </a:srgbClr>
          </a:solidFill>
          <a:ln>
            <a:noFill/>
          </a:ln>
        </p:spPr>
      </p:sp>
      <p:sp>
        <p:nvSpPr>
          <p:cNvPr id="262" name="Google Shape;262;p96"/>
          <p:cNvSpPr txBox="1"/>
          <p:nvPr>
            <p:ph type="title"/>
          </p:nvPr>
        </p:nvSpPr>
        <p:spPr>
          <a:xfrm>
            <a:off x="6974962" y="1138194"/>
            <a:ext cx="10167254" cy="1659805"/>
          </a:xfrm>
          <a:prstGeom prst="rect">
            <a:avLst/>
          </a:prstGeom>
          <a:noFill/>
          <a:ln>
            <a:noFill/>
          </a:ln>
        </p:spPr>
        <p:txBody>
          <a:bodyPr anchorCtr="0" anchor="t" bIns="45700" lIns="91425" spcFirstLastPara="1" rIns="91425" wrap="square" tIns="45700">
            <a:noAutofit/>
          </a:bodyPr>
          <a:lstStyle>
            <a:lvl1pPr lvl="0" marR="0" rtl="0" algn="r">
              <a:lnSpc>
                <a:spcPct val="80000"/>
              </a:lnSpc>
              <a:spcBef>
                <a:spcPts val="0"/>
              </a:spcBef>
              <a:spcAft>
                <a:spcPts val="0"/>
              </a:spcAft>
              <a:buClr>
                <a:schemeClr val="lt2"/>
              </a:buClr>
              <a:buSzPts val="6642"/>
              <a:buFont typeface="Bebas Neue"/>
              <a:buNone/>
              <a:defRPr b="0" i="0" sz="6642" u="none" cap="none" strike="noStrike">
                <a:solidFill>
                  <a:schemeClr val="lt2"/>
                </a:solidFill>
                <a:latin typeface="Bebas Neue"/>
                <a:ea typeface="Bebas Neue"/>
                <a:cs typeface="Bebas Neue"/>
                <a:sym typeface="Bebas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p:cSld name="27">
    <p:spTree>
      <p:nvGrpSpPr>
        <p:cNvPr id="263" name="Shape 263"/>
        <p:cNvGrpSpPr/>
        <p:nvPr/>
      </p:nvGrpSpPr>
      <p:grpSpPr>
        <a:xfrm>
          <a:off x="0" y="0"/>
          <a:ext cx="0" cy="0"/>
          <a:chOff x="0" y="0"/>
          <a:chExt cx="0" cy="0"/>
        </a:xfrm>
      </p:grpSpPr>
      <p:sp>
        <p:nvSpPr>
          <p:cNvPr id="264" name="Google Shape;264;p97"/>
          <p:cNvSpPr/>
          <p:nvPr>
            <p:ph idx="2" type="pic"/>
          </p:nvPr>
        </p:nvSpPr>
        <p:spPr>
          <a:xfrm>
            <a:off x="9570722" y="1700377"/>
            <a:ext cx="8717279" cy="8588211"/>
          </a:xfrm>
          <a:prstGeom prst="rect">
            <a:avLst/>
          </a:prstGeom>
          <a:solidFill>
            <a:srgbClr val="353535">
              <a:alpha val="10588"/>
            </a:srgbClr>
          </a:solidFill>
          <a:ln>
            <a:noFill/>
          </a:ln>
        </p:spPr>
      </p:sp>
      <p:pic>
        <p:nvPicPr>
          <p:cNvPr descr="A picture containing drawing&#10;&#10;Description automatically generated" id="265" name="Google Shape;265;p97"/>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
  <p:cSld name="55">
    <p:spTree>
      <p:nvGrpSpPr>
        <p:cNvPr id="266" name="Shape 266"/>
        <p:cNvGrpSpPr/>
        <p:nvPr/>
      </p:nvGrpSpPr>
      <p:grpSpPr>
        <a:xfrm>
          <a:off x="0" y="0"/>
          <a:ext cx="0" cy="0"/>
          <a:chOff x="0" y="0"/>
          <a:chExt cx="0" cy="0"/>
        </a:xfrm>
      </p:grpSpPr>
      <p:sp>
        <p:nvSpPr>
          <p:cNvPr id="267" name="Google Shape;267;p98"/>
          <p:cNvSpPr/>
          <p:nvPr>
            <p:ph idx="2" type="pic"/>
          </p:nvPr>
        </p:nvSpPr>
        <p:spPr>
          <a:xfrm>
            <a:off x="9523979" y="3282110"/>
            <a:ext cx="3449405" cy="3449403"/>
          </a:xfrm>
          <a:prstGeom prst="rect">
            <a:avLst/>
          </a:prstGeom>
          <a:solidFill>
            <a:srgbClr val="353535">
              <a:alpha val="10588"/>
            </a:srgbClr>
          </a:solidFill>
          <a:ln>
            <a:noFill/>
          </a:ln>
        </p:spPr>
      </p:sp>
      <p:sp>
        <p:nvSpPr>
          <p:cNvPr id="268" name="Google Shape;268;p98"/>
          <p:cNvSpPr/>
          <p:nvPr>
            <p:ph idx="3" type="pic"/>
          </p:nvPr>
        </p:nvSpPr>
        <p:spPr>
          <a:xfrm>
            <a:off x="5314619" y="3282110"/>
            <a:ext cx="3449405" cy="3449403"/>
          </a:xfrm>
          <a:prstGeom prst="rect">
            <a:avLst/>
          </a:prstGeom>
          <a:solidFill>
            <a:srgbClr val="353535">
              <a:alpha val="10588"/>
            </a:srgbClr>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Пользовательский макет">
  <p:cSld name="67_Пользовательский макет">
    <p:spTree>
      <p:nvGrpSpPr>
        <p:cNvPr id="31" name="Shape 31"/>
        <p:cNvGrpSpPr/>
        <p:nvPr/>
      </p:nvGrpSpPr>
      <p:grpSpPr>
        <a:xfrm>
          <a:off x="0" y="0"/>
          <a:ext cx="0" cy="0"/>
          <a:chOff x="0" y="0"/>
          <a:chExt cx="0" cy="0"/>
        </a:xfrm>
      </p:grpSpPr>
      <p:sp>
        <p:nvSpPr>
          <p:cNvPr id="32" name="Google Shape;32;p74"/>
          <p:cNvSpPr/>
          <p:nvPr>
            <p:ph idx="2" type="pic"/>
          </p:nvPr>
        </p:nvSpPr>
        <p:spPr>
          <a:xfrm>
            <a:off x="282807" y="270636"/>
            <a:ext cx="17722392" cy="9747316"/>
          </a:xfrm>
          <a:prstGeom prst="rect">
            <a:avLst/>
          </a:prstGeom>
          <a:solidFill>
            <a:srgbClr val="2F2F2F">
              <a:alpha val="10588"/>
            </a:srgbClr>
          </a:solidFill>
          <a:ln>
            <a:noFill/>
          </a:ln>
        </p:spPr>
      </p:sp>
      <p:sp>
        <p:nvSpPr>
          <p:cNvPr id="33" name="Google Shape;33;p74"/>
          <p:cNvSpPr txBox="1"/>
          <p:nvPr>
            <p:ph type="title"/>
          </p:nvPr>
        </p:nvSpPr>
        <p:spPr>
          <a:xfrm>
            <a:off x="6974961" y="1138194"/>
            <a:ext cx="10167254" cy="1659805"/>
          </a:xfrm>
          <a:prstGeom prst="rect">
            <a:avLst/>
          </a:prstGeom>
          <a:noFill/>
          <a:ln>
            <a:noFill/>
          </a:ln>
        </p:spPr>
        <p:txBody>
          <a:bodyPr anchorCtr="0" anchor="t" bIns="45700" lIns="91425" spcFirstLastPara="1" rIns="91425" wrap="square" tIns="45700">
            <a:noAutofit/>
          </a:bodyPr>
          <a:lstStyle>
            <a:lvl1pPr lvl="0" marR="0" algn="r">
              <a:lnSpc>
                <a:spcPct val="80000"/>
              </a:lnSpc>
              <a:spcBef>
                <a:spcPts val="0"/>
              </a:spcBef>
              <a:spcAft>
                <a:spcPts val="0"/>
              </a:spcAft>
              <a:buClr>
                <a:schemeClr val="lt2"/>
              </a:buClr>
              <a:buSzPts val="6642"/>
              <a:buFont typeface="Bebas Neue"/>
              <a:buNone/>
              <a:defRPr b="0" i="0" sz="6642" u="none" cap="none" strike="noStrike">
                <a:solidFill>
                  <a:schemeClr val="lt2"/>
                </a:solidFill>
                <a:latin typeface="Bebas Neue"/>
                <a:ea typeface="Bebas Neue"/>
                <a:cs typeface="Bebas Neue"/>
                <a:sym typeface="Bebas Neue"/>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solidFill>
          <a:srgbClr val="242D38"/>
        </a:solidFill>
      </p:bgPr>
    </p:bg>
    <p:spTree>
      <p:nvGrpSpPr>
        <p:cNvPr id="269" name="Shape 269"/>
        <p:cNvGrpSpPr/>
        <p:nvPr/>
      </p:nvGrpSpPr>
      <p:grpSpPr>
        <a:xfrm>
          <a:off x="0" y="0"/>
          <a:ext cx="0" cy="0"/>
          <a:chOff x="0" y="0"/>
          <a:chExt cx="0" cy="0"/>
        </a:xfrm>
      </p:grpSpPr>
      <p:sp>
        <p:nvSpPr>
          <p:cNvPr id="270" name="Google Shape;270;p99"/>
          <p:cNvSpPr txBox="1"/>
          <p:nvPr>
            <p:ph idx="1" type="body"/>
          </p:nvPr>
        </p:nvSpPr>
        <p:spPr>
          <a:xfrm>
            <a:off x="3827464" y="2656682"/>
            <a:ext cx="10633076" cy="248761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500"/>
              </a:spcBef>
              <a:spcAft>
                <a:spcPts val="0"/>
              </a:spcAft>
              <a:buClr>
                <a:srgbClr val="F5333F"/>
              </a:buClr>
              <a:buSzPts val="8800"/>
              <a:buFont typeface="Arial"/>
              <a:buNone/>
              <a:defRPr b="1" i="0" sz="8799" u="none" cap="none" strike="noStrike">
                <a:solidFill>
                  <a:srgbClr val="F5333F"/>
                </a:solidFill>
                <a:latin typeface="Montserrat"/>
                <a:ea typeface="Montserrat"/>
                <a:cs typeface="Montserrat"/>
                <a:sym typeface="Montserrat"/>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271" name="Google Shape;271;p99"/>
          <p:cNvSpPr txBox="1"/>
          <p:nvPr>
            <p:ph idx="2" type="body"/>
          </p:nvPr>
        </p:nvSpPr>
        <p:spPr>
          <a:xfrm>
            <a:off x="3827464" y="5464066"/>
            <a:ext cx="10633076" cy="146843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500"/>
              </a:spcBef>
              <a:spcAft>
                <a:spcPts val="0"/>
              </a:spcAft>
              <a:buClr>
                <a:schemeClr val="lt2"/>
              </a:buClr>
              <a:buSzPts val="4200"/>
              <a:buFont typeface="Arial"/>
              <a:buNone/>
              <a:defRPr b="1" i="0" sz="4200" u="none" cap="none" strike="noStrike">
                <a:solidFill>
                  <a:schemeClr val="lt2"/>
                </a:solidFill>
                <a:latin typeface="Montserrat"/>
                <a:ea typeface="Montserrat"/>
                <a:cs typeface="Montserrat"/>
                <a:sym typeface="Montserrat"/>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p:cSld name="03">
    <p:spTree>
      <p:nvGrpSpPr>
        <p:cNvPr id="272" name="Shape 272"/>
        <p:cNvGrpSpPr/>
        <p:nvPr/>
      </p:nvGrpSpPr>
      <p:grpSpPr>
        <a:xfrm>
          <a:off x="0" y="0"/>
          <a:ext cx="0" cy="0"/>
          <a:chOff x="0" y="0"/>
          <a:chExt cx="0" cy="0"/>
        </a:xfrm>
      </p:grpSpPr>
      <p:pic>
        <p:nvPicPr>
          <p:cNvPr descr="A picture containing drawing&#10;&#10;Description automatically generated" id="273" name="Google Shape;273;p100"/>
          <p:cNvPicPr preferRelativeResize="0"/>
          <p:nvPr/>
        </p:nvPicPr>
        <p:blipFill rotWithShape="1">
          <a:blip r:embed="rId2">
            <a:alphaModFix/>
          </a:blip>
          <a:srcRect b="0" l="0" r="0" t="0"/>
          <a:stretch/>
        </p:blipFill>
        <p:spPr>
          <a:xfrm>
            <a:off x="1" y="29981"/>
            <a:ext cx="3847685" cy="173648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p:cSld name="05">
    <p:spTree>
      <p:nvGrpSpPr>
        <p:cNvPr id="274" name="Shape 274"/>
        <p:cNvGrpSpPr/>
        <p:nvPr/>
      </p:nvGrpSpPr>
      <p:grpSpPr>
        <a:xfrm>
          <a:off x="0" y="0"/>
          <a:ext cx="0" cy="0"/>
          <a:chOff x="0" y="0"/>
          <a:chExt cx="0" cy="0"/>
        </a:xfrm>
      </p:grpSpPr>
      <p:sp>
        <p:nvSpPr>
          <p:cNvPr id="275" name="Google Shape;275;p101"/>
          <p:cNvSpPr/>
          <p:nvPr>
            <p:ph idx="2" type="pic"/>
          </p:nvPr>
        </p:nvSpPr>
        <p:spPr>
          <a:xfrm>
            <a:off x="1" y="0"/>
            <a:ext cx="18288002" cy="10288588"/>
          </a:xfrm>
          <a:prstGeom prst="rect">
            <a:avLst/>
          </a:prstGeom>
          <a:solidFill>
            <a:srgbClr val="353535">
              <a:alpha val="10588"/>
            </a:srgbClr>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p:cSld name="06">
    <p:spTree>
      <p:nvGrpSpPr>
        <p:cNvPr id="276" name="Shape 276"/>
        <p:cNvGrpSpPr/>
        <p:nvPr/>
      </p:nvGrpSpPr>
      <p:grpSpPr>
        <a:xfrm>
          <a:off x="0" y="0"/>
          <a:ext cx="0" cy="0"/>
          <a:chOff x="0" y="0"/>
          <a:chExt cx="0" cy="0"/>
        </a:xfrm>
      </p:grpSpPr>
      <p:sp>
        <p:nvSpPr>
          <p:cNvPr id="277" name="Google Shape;277;p102"/>
          <p:cNvSpPr/>
          <p:nvPr>
            <p:ph idx="2" type="pic"/>
          </p:nvPr>
        </p:nvSpPr>
        <p:spPr>
          <a:xfrm>
            <a:off x="1" y="0"/>
            <a:ext cx="18288002" cy="10288588"/>
          </a:xfrm>
          <a:prstGeom prst="rect">
            <a:avLst/>
          </a:prstGeom>
          <a:solidFill>
            <a:srgbClr val="353535">
              <a:alpha val="10588"/>
            </a:srgbClr>
          </a:solidFill>
          <a:ln>
            <a:noFill/>
          </a:ln>
        </p:spPr>
      </p:sp>
      <p:pic>
        <p:nvPicPr>
          <p:cNvPr descr="A picture containing drawing&#10;&#10;Description automatically generated" id="278" name="Google Shape;278;p102"/>
          <p:cNvPicPr preferRelativeResize="0"/>
          <p:nvPr/>
        </p:nvPicPr>
        <p:blipFill rotWithShape="1">
          <a:blip r:embed="rId2">
            <a:alphaModFix/>
          </a:blip>
          <a:srcRect b="0" l="0" r="0" t="0"/>
          <a:stretch/>
        </p:blipFill>
        <p:spPr>
          <a:xfrm>
            <a:off x="1" y="0"/>
            <a:ext cx="1813943" cy="176919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p:cSld name="10">
    <p:spTree>
      <p:nvGrpSpPr>
        <p:cNvPr id="279" name="Shape 279"/>
        <p:cNvGrpSpPr/>
        <p:nvPr/>
      </p:nvGrpSpPr>
      <p:grpSpPr>
        <a:xfrm>
          <a:off x="0" y="0"/>
          <a:ext cx="0" cy="0"/>
          <a:chOff x="0" y="0"/>
          <a:chExt cx="0" cy="0"/>
        </a:xfrm>
      </p:grpSpPr>
      <p:sp>
        <p:nvSpPr>
          <p:cNvPr id="280" name="Google Shape;280;p103"/>
          <p:cNvSpPr/>
          <p:nvPr>
            <p:ph idx="2" type="pic"/>
          </p:nvPr>
        </p:nvSpPr>
        <p:spPr>
          <a:xfrm>
            <a:off x="383057" y="338143"/>
            <a:ext cx="17521895" cy="9625009"/>
          </a:xfrm>
          <a:prstGeom prst="rect">
            <a:avLst/>
          </a:prstGeom>
          <a:solidFill>
            <a:srgbClr val="353535">
              <a:alpha val="10588"/>
            </a:srgbClr>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p:cSld name="13">
    <p:spTree>
      <p:nvGrpSpPr>
        <p:cNvPr id="281" name="Shape 281"/>
        <p:cNvGrpSpPr/>
        <p:nvPr/>
      </p:nvGrpSpPr>
      <p:grpSpPr>
        <a:xfrm>
          <a:off x="0" y="0"/>
          <a:ext cx="0" cy="0"/>
          <a:chOff x="0" y="0"/>
          <a:chExt cx="0" cy="0"/>
        </a:xfrm>
      </p:grpSpPr>
      <p:sp>
        <p:nvSpPr>
          <p:cNvPr id="282" name="Google Shape;282;p104"/>
          <p:cNvSpPr/>
          <p:nvPr>
            <p:ph idx="2" type="pic"/>
          </p:nvPr>
        </p:nvSpPr>
        <p:spPr>
          <a:xfrm flipH="1">
            <a:off x="-1" y="0"/>
            <a:ext cx="14712020" cy="4511040"/>
          </a:xfrm>
          <a:prstGeom prst="rect">
            <a:avLst/>
          </a:prstGeom>
          <a:solidFill>
            <a:srgbClr val="353535">
              <a:alpha val="10588"/>
            </a:srgbClr>
          </a:solidFill>
          <a:ln>
            <a:noFill/>
          </a:ln>
        </p:spPr>
      </p:sp>
      <p:pic>
        <p:nvPicPr>
          <p:cNvPr descr="A picture containing drawing&#10;&#10;Description automatically generated" id="283" name="Google Shape;283;p104"/>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p:cSld name="14">
    <p:spTree>
      <p:nvGrpSpPr>
        <p:cNvPr id="284" name="Shape 284"/>
        <p:cNvGrpSpPr/>
        <p:nvPr/>
      </p:nvGrpSpPr>
      <p:grpSpPr>
        <a:xfrm>
          <a:off x="0" y="0"/>
          <a:ext cx="0" cy="0"/>
          <a:chOff x="0" y="0"/>
          <a:chExt cx="0" cy="0"/>
        </a:xfrm>
      </p:grpSpPr>
      <p:sp>
        <p:nvSpPr>
          <p:cNvPr id="285" name="Google Shape;285;p105"/>
          <p:cNvSpPr/>
          <p:nvPr>
            <p:ph idx="2" type="pic"/>
          </p:nvPr>
        </p:nvSpPr>
        <p:spPr>
          <a:xfrm>
            <a:off x="1553028" y="2"/>
            <a:ext cx="16734972" cy="5379494"/>
          </a:xfrm>
          <a:prstGeom prst="rect">
            <a:avLst/>
          </a:prstGeom>
          <a:solidFill>
            <a:srgbClr val="353535">
              <a:alpha val="10588"/>
            </a:srgbClr>
          </a:solidFill>
          <a:ln>
            <a:noFill/>
          </a:ln>
        </p:spPr>
      </p:sp>
      <p:pic>
        <p:nvPicPr>
          <p:cNvPr descr="A picture containing drawing&#10;&#10;Description automatically generated" id="286" name="Google Shape;286;p105"/>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15">
  <p:cSld name="1_15">
    <p:spTree>
      <p:nvGrpSpPr>
        <p:cNvPr id="287" name="Shape 287"/>
        <p:cNvGrpSpPr/>
        <p:nvPr/>
      </p:nvGrpSpPr>
      <p:grpSpPr>
        <a:xfrm>
          <a:off x="0" y="0"/>
          <a:ext cx="0" cy="0"/>
          <a:chOff x="0" y="0"/>
          <a:chExt cx="0" cy="0"/>
        </a:xfrm>
      </p:grpSpPr>
      <p:sp>
        <p:nvSpPr>
          <p:cNvPr id="288" name="Google Shape;288;p106"/>
          <p:cNvSpPr/>
          <p:nvPr>
            <p:ph idx="2" type="pic"/>
          </p:nvPr>
        </p:nvSpPr>
        <p:spPr>
          <a:xfrm>
            <a:off x="0" y="2317897"/>
            <a:ext cx="10994066" cy="6868633"/>
          </a:xfrm>
          <a:prstGeom prst="rect">
            <a:avLst/>
          </a:prstGeom>
          <a:solidFill>
            <a:srgbClr val="353535">
              <a:alpha val="10588"/>
            </a:srgbClr>
          </a:solidFill>
          <a:ln>
            <a:noFill/>
          </a:ln>
        </p:spPr>
      </p:sp>
      <p:pic>
        <p:nvPicPr>
          <p:cNvPr descr="A picture containing drawing&#10;&#10;Description automatically generated" id="289" name="Google Shape;289;p106"/>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p:cSld name="16">
    <p:spTree>
      <p:nvGrpSpPr>
        <p:cNvPr id="290" name="Shape 290"/>
        <p:cNvGrpSpPr/>
        <p:nvPr/>
      </p:nvGrpSpPr>
      <p:grpSpPr>
        <a:xfrm>
          <a:off x="0" y="0"/>
          <a:ext cx="0" cy="0"/>
          <a:chOff x="0" y="0"/>
          <a:chExt cx="0" cy="0"/>
        </a:xfrm>
      </p:grpSpPr>
      <p:sp>
        <p:nvSpPr>
          <p:cNvPr id="291" name="Google Shape;291;p107"/>
          <p:cNvSpPr/>
          <p:nvPr>
            <p:ph idx="2" type="pic"/>
          </p:nvPr>
        </p:nvSpPr>
        <p:spPr>
          <a:xfrm>
            <a:off x="1" y="1"/>
            <a:ext cx="6698918" cy="6698919"/>
          </a:xfrm>
          <a:prstGeom prst="rect">
            <a:avLst/>
          </a:prstGeom>
          <a:solidFill>
            <a:srgbClr val="353535">
              <a:alpha val="10588"/>
            </a:srgbClr>
          </a:solidFill>
          <a:ln>
            <a:noFill/>
          </a:ln>
        </p:spPr>
      </p:sp>
      <p:sp>
        <p:nvSpPr>
          <p:cNvPr id="292" name="Google Shape;292;p107"/>
          <p:cNvSpPr/>
          <p:nvPr>
            <p:ph idx="3" type="pic"/>
          </p:nvPr>
        </p:nvSpPr>
        <p:spPr>
          <a:xfrm>
            <a:off x="4279193" y="4287010"/>
            <a:ext cx="4798110" cy="4798111"/>
          </a:xfrm>
          <a:prstGeom prst="rect">
            <a:avLst/>
          </a:prstGeom>
          <a:solidFill>
            <a:srgbClr val="353535">
              <a:alpha val="10588"/>
            </a:srgbClr>
          </a:solidFill>
          <a:ln>
            <a:noFill/>
          </a:ln>
        </p:spPr>
      </p:sp>
      <p:pic>
        <p:nvPicPr>
          <p:cNvPr descr="A picture containing drawing&#10;&#10;Description automatically generated" id="293" name="Google Shape;293;p107"/>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p:cSld name="17">
    <p:spTree>
      <p:nvGrpSpPr>
        <p:cNvPr id="294" name="Shape 294"/>
        <p:cNvGrpSpPr/>
        <p:nvPr/>
      </p:nvGrpSpPr>
      <p:grpSpPr>
        <a:xfrm>
          <a:off x="0" y="0"/>
          <a:ext cx="0" cy="0"/>
          <a:chOff x="0" y="0"/>
          <a:chExt cx="0" cy="0"/>
        </a:xfrm>
      </p:grpSpPr>
      <p:sp>
        <p:nvSpPr>
          <p:cNvPr id="295" name="Google Shape;295;p108"/>
          <p:cNvSpPr/>
          <p:nvPr>
            <p:ph idx="2" type="pic"/>
          </p:nvPr>
        </p:nvSpPr>
        <p:spPr>
          <a:xfrm>
            <a:off x="6907700" y="3429530"/>
            <a:ext cx="3466043" cy="3429529"/>
          </a:xfrm>
          <a:prstGeom prst="rect">
            <a:avLst/>
          </a:prstGeom>
          <a:solidFill>
            <a:srgbClr val="353535">
              <a:alpha val="10588"/>
            </a:srgbClr>
          </a:solidFill>
          <a:ln>
            <a:noFill/>
          </a:ln>
        </p:spPr>
      </p:sp>
      <p:sp>
        <p:nvSpPr>
          <p:cNvPr id="296" name="Google Shape;296;p108"/>
          <p:cNvSpPr/>
          <p:nvPr>
            <p:ph idx="3" type="pic"/>
          </p:nvPr>
        </p:nvSpPr>
        <p:spPr>
          <a:xfrm>
            <a:off x="-24384" y="0"/>
            <a:ext cx="3466043" cy="3429529"/>
          </a:xfrm>
          <a:prstGeom prst="rect">
            <a:avLst/>
          </a:prstGeom>
          <a:solidFill>
            <a:srgbClr val="353535">
              <a:alpha val="10588"/>
            </a:srgbClr>
          </a:solidFill>
          <a:ln>
            <a:noFill/>
          </a:ln>
        </p:spPr>
      </p:sp>
      <p:sp>
        <p:nvSpPr>
          <p:cNvPr id="297" name="Google Shape;297;p108"/>
          <p:cNvSpPr/>
          <p:nvPr>
            <p:ph idx="4" type="pic"/>
          </p:nvPr>
        </p:nvSpPr>
        <p:spPr>
          <a:xfrm>
            <a:off x="3441659" y="3429530"/>
            <a:ext cx="3466043" cy="3429529"/>
          </a:xfrm>
          <a:prstGeom prst="rect">
            <a:avLst/>
          </a:prstGeom>
          <a:solidFill>
            <a:srgbClr val="353535">
              <a:alpha val="10588"/>
            </a:srgbClr>
          </a:solidFill>
          <a:ln>
            <a:noFill/>
          </a:ln>
        </p:spPr>
      </p:sp>
      <p:sp>
        <p:nvSpPr>
          <p:cNvPr id="298" name="Google Shape;298;p108"/>
          <p:cNvSpPr/>
          <p:nvPr>
            <p:ph idx="5" type="pic"/>
          </p:nvPr>
        </p:nvSpPr>
        <p:spPr>
          <a:xfrm>
            <a:off x="-24384" y="3429530"/>
            <a:ext cx="3466043" cy="3429529"/>
          </a:xfrm>
          <a:prstGeom prst="rect">
            <a:avLst/>
          </a:prstGeom>
          <a:solidFill>
            <a:srgbClr val="353535">
              <a:alpha val="10588"/>
            </a:srgbClr>
          </a:solidFill>
          <a:ln>
            <a:noFill/>
          </a:ln>
        </p:spPr>
      </p:sp>
      <p:sp>
        <p:nvSpPr>
          <p:cNvPr id="299" name="Google Shape;299;p108"/>
          <p:cNvSpPr/>
          <p:nvPr>
            <p:ph idx="6" type="pic"/>
          </p:nvPr>
        </p:nvSpPr>
        <p:spPr>
          <a:xfrm>
            <a:off x="3441659" y="6859059"/>
            <a:ext cx="3466043" cy="3429529"/>
          </a:xfrm>
          <a:prstGeom prst="rect">
            <a:avLst/>
          </a:prstGeom>
          <a:solidFill>
            <a:srgbClr val="353535">
              <a:alpha val="10588"/>
            </a:srgbClr>
          </a:solidFill>
          <a:ln>
            <a:noFill/>
          </a:ln>
        </p:spPr>
      </p:sp>
      <p:sp>
        <p:nvSpPr>
          <p:cNvPr id="300" name="Google Shape;300;p108"/>
          <p:cNvSpPr/>
          <p:nvPr>
            <p:ph idx="7" type="pic"/>
          </p:nvPr>
        </p:nvSpPr>
        <p:spPr>
          <a:xfrm>
            <a:off x="-24384" y="6859059"/>
            <a:ext cx="3466043" cy="3429529"/>
          </a:xfrm>
          <a:prstGeom prst="rect">
            <a:avLst/>
          </a:prstGeom>
          <a:solidFill>
            <a:srgbClr val="353535">
              <a:alpha val="10588"/>
            </a:srgbClr>
          </a:solidFill>
          <a:ln>
            <a:noFill/>
          </a:ln>
        </p:spPr>
      </p:sp>
      <p:pic>
        <p:nvPicPr>
          <p:cNvPr descr="A picture containing drawing&#10;&#10;Description automatically generated" id="301" name="Google Shape;301;p108"/>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 name="Shape 34"/>
        <p:cNvGrpSpPr/>
        <p:nvPr/>
      </p:nvGrpSpPr>
      <p:grpSpPr>
        <a:xfrm>
          <a:off x="0" y="0"/>
          <a:ext cx="0" cy="0"/>
          <a:chOff x="0" y="0"/>
          <a:chExt cx="0" cy="0"/>
        </a:xfrm>
      </p:grpSpPr>
      <p:sp>
        <p:nvSpPr>
          <p:cNvPr id="35" name="Google Shape;35;p87"/>
          <p:cNvSpPr txBox="1"/>
          <p:nvPr>
            <p:ph type="ctrTitle"/>
          </p:nvPr>
        </p:nvSpPr>
        <p:spPr>
          <a:xfrm>
            <a:off x="2286000" y="1683804"/>
            <a:ext cx="13716000" cy="358195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10665"/>
              <a:buFont typeface="Calibri"/>
              <a:buNone/>
              <a:defRPr sz="1066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87"/>
          <p:cNvSpPr txBox="1"/>
          <p:nvPr>
            <p:ph idx="1" type="subTitle"/>
          </p:nvPr>
        </p:nvSpPr>
        <p:spPr>
          <a:xfrm>
            <a:off x="2286000" y="5403891"/>
            <a:ext cx="13716000" cy="2484026"/>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4266"/>
              <a:buNone/>
              <a:defRPr sz="4266"/>
            </a:lvl1pPr>
            <a:lvl2pPr lvl="1" algn="ctr">
              <a:lnSpc>
                <a:spcPct val="90000"/>
              </a:lnSpc>
              <a:spcBef>
                <a:spcPts val="500"/>
              </a:spcBef>
              <a:spcAft>
                <a:spcPts val="0"/>
              </a:spcAft>
              <a:buClr>
                <a:schemeClr val="dk1"/>
              </a:buClr>
              <a:buSzPts val="3555"/>
              <a:buNone/>
              <a:defRPr sz="3555"/>
            </a:lvl2pPr>
            <a:lvl3pPr lvl="2" algn="ctr">
              <a:lnSpc>
                <a:spcPct val="90000"/>
              </a:lnSpc>
              <a:spcBef>
                <a:spcPts val="500"/>
              </a:spcBef>
              <a:spcAft>
                <a:spcPts val="0"/>
              </a:spcAft>
              <a:buClr>
                <a:schemeClr val="dk1"/>
              </a:buClr>
              <a:buSzPts val="3200"/>
              <a:buNone/>
              <a:defRPr sz="3200"/>
            </a:lvl3pPr>
            <a:lvl4pPr lvl="3" algn="ctr">
              <a:lnSpc>
                <a:spcPct val="90000"/>
              </a:lnSpc>
              <a:spcBef>
                <a:spcPts val="500"/>
              </a:spcBef>
              <a:spcAft>
                <a:spcPts val="0"/>
              </a:spcAft>
              <a:buClr>
                <a:schemeClr val="dk1"/>
              </a:buClr>
              <a:buSzPts val="2844"/>
              <a:buNone/>
              <a:defRPr sz="2844"/>
            </a:lvl4pPr>
            <a:lvl5pPr lvl="4" algn="ctr">
              <a:lnSpc>
                <a:spcPct val="90000"/>
              </a:lnSpc>
              <a:spcBef>
                <a:spcPts val="500"/>
              </a:spcBef>
              <a:spcAft>
                <a:spcPts val="0"/>
              </a:spcAft>
              <a:buClr>
                <a:schemeClr val="dk1"/>
              </a:buClr>
              <a:buSzPts val="2844"/>
              <a:buNone/>
              <a:defRPr sz="2844"/>
            </a:lvl5pPr>
            <a:lvl6pPr lvl="5" algn="ctr">
              <a:lnSpc>
                <a:spcPct val="90000"/>
              </a:lnSpc>
              <a:spcBef>
                <a:spcPts val="500"/>
              </a:spcBef>
              <a:spcAft>
                <a:spcPts val="0"/>
              </a:spcAft>
              <a:buClr>
                <a:schemeClr val="dk1"/>
              </a:buClr>
              <a:buSzPts val="2844"/>
              <a:buNone/>
              <a:defRPr sz="2844"/>
            </a:lvl6pPr>
            <a:lvl7pPr lvl="6" algn="ctr">
              <a:lnSpc>
                <a:spcPct val="90000"/>
              </a:lnSpc>
              <a:spcBef>
                <a:spcPts val="500"/>
              </a:spcBef>
              <a:spcAft>
                <a:spcPts val="0"/>
              </a:spcAft>
              <a:buClr>
                <a:schemeClr val="dk1"/>
              </a:buClr>
              <a:buSzPts val="2844"/>
              <a:buNone/>
              <a:defRPr sz="2844"/>
            </a:lvl7pPr>
            <a:lvl8pPr lvl="7" algn="ctr">
              <a:lnSpc>
                <a:spcPct val="90000"/>
              </a:lnSpc>
              <a:spcBef>
                <a:spcPts val="500"/>
              </a:spcBef>
              <a:spcAft>
                <a:spcPts val="0"/>
              </a:spcAft>
              <a:buClr>
                <a:schemeClr val="dk1"/>
              </a:buClr>
              <a:buSzPts val="2844"/>
              <a:buNone/>
              <a:defRPr sz="2844"/>
            </a:lvl8pPr>
            <a:lvl9pPr lvl="8" algn="ctr">
              <a:lnSpc>
                <a:spcPct val="90000"/>
              </a:lnSpc>
              <a:spcBef>
                <a:spcPts val="500"/>
              </a:spcBef>
              <a:spcAft>
                <a:spcPts val="0"/>
              </a:spcAft>
              <a:buClr>
                <a:schemeClr val="dk1"/>
              </a:buClr>
              <a:buSzPts val="2844"/>
              <a:buNone/>
              <a:defRPr sz="2844"/>
            </a:lvl9pPr>
          </a:lstStyle>
          <a:p/>
        </p:txBody>
      </p:sp>
      <p:sp>
        <p:nvSpPr>
          <p:cNvPr id="37" name="Google Shape;37;p87"/>
          <p:cNvSpPr txBox="1"/>
          <p:nvPr>
            <p:ph idx="10" type="dt"/>
          </p:nvPr>
        </p:nvSpPr>
        <p:spPr>
          <a:xfrm>
            <a:off x="1257300" y="9535998"/>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87"/>
          <p:cNvSpPr txBox="1"/>
          <p:nvPr>
            <p:ph idx="11" type="ftr"/>
          </p:nvPr>
        </p:nvSpPr>
        <p:spPr>
          <a:xfrm>
            <a:off x="6057900" y="9535998"/>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87"/>
          <p:cNvSpPr txBox="1"/>
          <p:nvPr>
            <p:ph idx="12" type="sldNum"/>
          </p:nvPr>
        </p:nvSpPr>
        <p:spPr>
          <a:xfrm>
            <a:off x="12915900" y="9535998"/>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p:cSld name="18">
    <p:spTree>
      <p:nvGrpSpPr>
        <p:cNvPr id="302" name="Shape 302"/>
        <p:cNvGrpSpPr/>
        <p:nvPr/>
      </p:nvGrpSpPr>
      <p:grpSpPr>
        <a:xfrm>
          <a:off x="0" y="0"/>
          <a:ext cx="0" cy="0"/>
          <a:chOff x="0" y="0"/>
          <a:chExt cx="0" cy="0"/>
        </a:xfrm>
      </p:grpSpPr>
      <p:sp>
        <p:nvSpPr>
          <p:cNvPr id="303" name="Google Shape;303;p109"/>
          <p:cNvSpPr/>
          <p:nvPr>
            <p:ph idx="2" type="pic"/>
          </p:nvPr>
        </p:nvSpPr>
        <p:spPr>
          <a:xfrm>
            <a:off x="11359170" y="2"/>
            <a:ext cx="2271834" cy="2247900"/>
          </a:xfrm>
          <a:prstGeom prst="rect">
            <a:avLst/>
          </a:prstGeom>
          <a:solidFill>
            <a:srgbClr val="353535">
              <a:alpha val="10588"/>
            </a:srgbClr>
          </a:solidFill>
          <a:ln>
            <a:noFill/>
          </a:ln>
        </p:spPr>
      </p:sp>
      <p:sp>
        <p:nvSpPr>
          <p:cNvPr id="304" name="Google Shape;304;p109"/>
          <p:cNvSpPr/>
          <p:nvPr>
            <p:ph idx="3" type="pic"/>
          </p:nvPr>
        </p:nvSpPr>
        <p:spPr>
          <a:xfrm>
            <a:off x="9087336" y="2"/>
            <a:ext cx="2271834" cy="2247900"/>
          </a:xfrm>
          <a:prstGeom prst="rect">
            <a:avLst/>
          </a:prstGeom>
          <a:solidFill>
            <a:srgbClr val="353535">
              <a:alpha val="10588"/>
            </a:srgbClr>
          </a:solidFill>
          <a:ln>
            <a:noFill/>
          </a:ln>
        </p:spPr>
      </p:sp>
      <p:sp>
        <p:nvSpPr>
          <p:cNvPr id="305" name="Google Shape;305;p109"/>
          <p:cNvSpPr/>
          <p:nvPr>
            <p:ph idx="4" type="pic"/>
          </p:nvPr>
        </p:nvSpPr>
        <p:spPr>
          <a:xfrm>
            <a:off x="6815502" y="2"/>
            <a:ext cx="2271834" cy="2247900"/>
          </a:xfrm>
          <a:prstGeom prst="rect">
            <a:avLst/>
          </a:prstGeom>
          <a:solidFill>
            <a:srgbClr val="353535">
              <a:alpha val="10588"/>
            </a:srgbClr>
          </a:solidFill>
          <a:ln>
            <a:noFill/>
          </a:ln>
        </p:spPr>
      </p:sp>
      <p:sp>
        <p:nvSpPr>
          <p:cNvPr id="306" name="Google Shape;306;p109"/>
          <p:cNvSpPr/>
          <p:nvPr>
            <p:ph idx="5" type="pic"/>
          </p:nvPr>
        </p:nvSpPr>
        <p:spPr>
          <a:xfrm>
            <a:off x="4543668" y="2"/>
            <a:ext cx="2271834" cy="2247900"/>
          </a:xfrm>
          <a:prstGeom prst="rect">
            <a:avLst/>
          </a:prstGeom>
          <a:solidFill>
            <a:srgbClr val="353535">
              <a:alpha val="10588"/>
            </a:srgbClr>
          </a:solidFill>
          <a:ln>
            <a:noFill/>
          </a:ln>
        </p:spPr>
      </p:sp>
      <p:sp>
        <p:nvSpPr>
          <p:cNvPr id="307" name="Google Shape;307;p109"/>
          <p:cNvSpPr/>
          <p:nvPr>
            <p:ph idx="6" type="pic"/>
          </p:nvPr>
        </p:nvSpPr>
        <p:spPr>
          <a:xfrm>
            <a:off x="2271834" y="2"/>
            <a:ext cx="2271834" cy="2247900"/>
          </a:xfrm>
          <a:prstGeom prst="rect">
            <a:avLst/>
          </a:prstGeom>
          <a:solidFill>
            <a:srgbClr val="353535">
              <a:alpha val="10588"/>
            </a:srgbClr>
          </a:solidFill>
          <a:ln>
            <a:noFill/>
          </a:ln>
        </p:spPr>
      </p:sp>
      <p:sp>
        <p:nvSpPr>
          <p:cNvPr id="308" name="Google Shape;308;p109"/>
          <p:cNvSpPr/>
          <p:nvPr>
            <p:ph idx="7" type="pic"/>
          </p:nvPr>
        </p:nvSpPr>
        <p:spPr>
          <a:xfrm>
            <a:off x="0" y="2"/>
            <a:ext cx="2271834" cy="2247900"/>
          </a:xfrm>
          <a:prstGeom prst="rect">
            <a:avLst/>
          </a:prstGeom>
          <a:solidFill>
            <a:srgbClr val="353535">
              <a:alpha val="10588"/>
            </a:srgbClr>
          </a:solidFill>
          <a:ln>
            <a:noFill/>
          </a:ln>
        </p:spPr>
      </p:sp>
      <p:sp>
        <p:nvSpPr>
          <p:cNvPr id="309" name="Google Shape;309;p109"/>
          <p:cNvSpPr/>
          <p:nvPr>
            <p:ph idx="8" type="pic"/>
          </p:nvPr>
        </p:nvSpPr>
        <p:spPr>
          <a:xfrm>
            <a:off x="9087336" y="2247903"/>
            <a:ext cx="2271834" cy="2247900"/>
          </a:xfrm>
          <a:prstGeom prst="rect">
            <a:avLst/>
          </a:prstGeom>
          <a:solidFill>
            <a:srgbClr val="353535">
              <a:alpha val="10588"/>
            </a:srgbClr>
          </a:solidFill>
          <a:ln>
            <a:noFill/>
          </a:ln>
        </p:spPr>
      </p:sp>
      <p:sp>
        <p:nvSpPr>
          <p:cNvPr id="310" name="Google Shape;310;p109"/>
          <p:cNvSpPr/>
          <p:nvPr>
            <p:ph idx="9" type="pic"/>
          </p:nvPr>
        </p:nvSpPr>
        <p:spPr>
          <a:xfrm>
            <a:off x="6815502" y="2247903"/>
            <a:ext cx="2271834" cy="2247900"/>
          </a:xfrm>
          <a:prstGeom prst="rect">
            <a:avLst/>
          </a:prstGeom>
          <a:solidFill>
            <a:srgbClr val="353535">
              <a:alpha val="10588"/>
            </a:srgbClr>
          </a:solidFill>
          <a:ln>
            <a:noFill/>
          </a:ln>
        </p:spPr>
      </p:sp>
      <p:sp>
        <p:nvSpPr>
          <p:cNvPr id="311" name="Google Shape;311;p109"/>
          <p:cNvSpPr/>
          <p:nvPr>
            <p:ph idx="13" type="pic"/>
          </p:nvPr>
        </p:nvSpPr>
        <p:spPr>
          <a:xfrm>
            <a:off x="4543668" y="2247903"/>
            <a:ext cx="2271834" cy="2247900"/>
          </a:xfrm>
          <a:prstGeom prst="rect">
            <a:avLst/>
          </a:prstGeom>
          <a:solidFill>
            <a:srgbClr val="353535">
              <a:alpha val="10588"/>
            </a:srgbClr>
          </a:solidFill>
          <a:ln>
            <a:noFill/>
          </a:ln>
        </p:spPr>
      </p:sp>
      <p:sp>
        <p:nvSpPr>
          <p:cNvPr id="312" name="Google Shape;312;p109"/>
          <p:cNvSpPr/>
          <p:nvPr>
            <p:ph idx="14" type="pic"/>
          </p:nvPr>
        </p:nvSpPr>
        <p:spPr>
          <a:xfrm>
            <a:off x="2271834" y="2247903"/>
            <a:ext cx="2271834" cy="2247900"/>
          </a:xfrm>
          <a:prstGeom prst="rect">
            <a:avLst/>
          </a:prstGeom>
          <a:solidFill>
            <a:srgbClr val="353535">
              <a:alpha val="10588"/>
            </a:srgbClr>
          </a:solidFill>
          <a:ln>
            <a:noFill/>
          </a:ln>
        </p:spPr>
      </p:sp>
      <p:sp>
        <p:nvSpPr>
          <p:cNvPr id="313" name="Google Shape;313;p109"/>
          <p:cNvSpPr/>
          <p:nvPr>
            <p:ph idx="15" type="pic"/>
          </p:nvPr>
        </p:nvSpPr>
        <p:spPr>
          <a:xfrm>
            <a:off x="0" y="2247903"/>
            <a:ext cx="2271834" cy="2247900"/>
          </a:xfrm>
          <a:prstGeom prst="rect">
            <a:avLst/>
          </a:prstGeom>
          <a:solidFill>
            <a:srgbClr val="353535">
              <a:alpha val="10588"/>
            </a:srgbClr>
          </a:solidFill>
          <a:ln>
            <a:noFill/>
          </a:ln>
        </p:spPr>
      </p:sp>
      <p:sp>
        <p:nvSpPr>
          <p:cNvPr id="314" name="Google Shape;314;p109"/>
          <p:cNvSpPr/>
          <p:nvPr>
            <p:ph idx="16" type="pic"/>
          </p:nvPr>
        </p:nvSpPr>
        <p:spPr>
          <a:xfrm>
            <a:off x="4543668" y="4495803"/>
            <a:ext cx="2271834" cy="2247900"/>
          </a:xfrm>
          <a:prstGeom prst="rect">
            <a:avLst/>
          </a:prstGeom>
          <a:solidFill>
            <a:srgbClr val="353535">
              <a:alpha val="10588"/>
            </a:srgbClr>
          </a:solidFill>
          <a:ln>
            <a:noFill/>
          </a:ln>
        </p:spPr>
      </p:sp>
      <p:sp>
        <p:nvSpPr>
          <p:cNvPr id="315" name="Google Shape;315;p109"/>
          <p:cNvSpPr/>
          <p:nvPr>
            <p:ph idx="17" type="pic"/>
          </p:nvPr>
        </p:nvSpPr>
        <p:spPr>
          <a:xfrm>
            <a:off x="2271834" y="4495803"/>
            <a:ext cx="2271834" cy="2247900"/>
          </a:xfrm>
          <a:prstGeom prst="rect">
            <a:avLst/>
          </a:prstGeom>
          <a:solidFill>
            <a:srgbClr val="353535">
              <a:alpha val="10588"/>
            </a:srgbClr>
          </a:solidFill>
          <a:ln>
            <a:noFill/>
          </a:ln>
        </p:spPr>
      </p:sp>
      <p:sp>
        <p:nvSpPr>
          <p:cNvPr id="316" name="Google Shape;316;p109"/>
          <p:cNvSpPr/>
          <p:nvPr>
            <p:ph idx="18" type="pic"/>
          </p:nvPr>
        </p:nvSpPr>
        <p:spPr>
          <a:xfrm>
            <a:off x="0" y="4495803"/>
            <a:ext cx="2271834" cy="2247900"/>
          </a:xfrm>
          <a:prstGeom prst="rect">
            <a:avLst/>
          </a:prstGeom>
          <a:solidFill>
            <a:srgbClr val="353535">
              <a:alpha val="10588"/>
            </a:srgbClr>
          </a:solidFill>
          <a:ln>
            <a:noFill/>
          </a:ln>
        </p:spPr>
      </p:sp>
      <p:sp>
        <p:nvSpPr>
          <p:cNvPr id="317" name="Google Shape;317;p109"/>
          <p:cNvSpPr/>
          <p:nvPr>
            <p:ph idx="19" type="pic"/>
          </p:nvPr>
        </p:nvSpPr>
        <p:spPr>
          <a:xfrm>
            <a:off x="0" y="6743705"/>
            <a:ext cx="2271834" cy="2247900"/>
          </a:xfrm>
          <a:prstGeom prst="rect">
            <a:avLst/>
          </a:prstGeom>
          <a:solidFill>
            <a:srgbClr val="353535">
              <a:alpha val="10588"/>
            </a:srgbClr>
          </a:solidFill>
          <a:ln>
            <a:noFill/>
          </a:ln>
        </p:spPr>
      </p:sp>
      <p:pic>
        <p:nvPicPr>
          <p:cNvPr descr="A picture containing drawing&#10;&#10;Description automatically generated" id="318" name="Google Shape;318;p109"/>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p:cSld name="19">
    <p:spTree>
      <p:nvGrpSpPr>
        <p:cNvPr id="319" name="Shape 319"/>
        <p:cNvGrpSpPr/>
        <p:nvPr/>
      </p:nvGrpSpPr>
      <p:grpSpPr>
        <a:xfrm>
          <a:off x="0" y="0"/>
          <a:ext cx="0" cy="0"/>
          <a:chOff x="0" y="0"/>
          <a:chExt cx="0" cy="0"/>
        </a:xfrm>
      </p:grpSpPr>
      <p:sp>
        <p:nvSpPr>
          <p:cNvPr id="320" name="Google Shape;320;p110"/>
          <p:cNvSpPr/>
          <p:nvPr>
            <p:ph idx="2" type="pic"/>
          </p:nvPr>
        </p:nvSpPr>
        <p:spPr>
          <a:xfrm>
            <a:off x="2076449" y="0"/>
            <a:ext cx="3975908" cy="10288588"/>
          </a:xfrm>
          <a:prstGeom prst="rect">
            <a:avLst/>
          </a:prstGeom>
          <a:solidFill>
            <a:srgbClr val="353535">
              <a:alpha val="10588"/>
            </a:srgbClr>
          </a:solidFill>
          <a:ln>
            <a:noFill/>
          </a:ln>
        </p:spPr>
      </p:sp>
      <p:sp>
        <p:nvSpPr>
          <p:cNvPr id="321" name="Google Shape;321;p110"/>
          <p:cNvSpPr/>
          <p:nvPr>
            <p:ph idx="3" type="pic"/>
          </p:nvPr>
        </p:nvSpPr>
        <p:spPr>
          <a:xfrm>
            <a:off x="6052355" y="0"/>
            <a:ext cx="3975908" cy="10288588"/>
          </a:xfrm>
          <a:prstGeom prst="rect">
            <a:avLst/>
          </a:prstGeom>
          <a:solidFill>
            <a:srgbClr val="353535">
              <a:alpha val="10588"/>
            </a:srgbClr>
          </a:solidFill>
          <a:ln>
            <a:noFill/>
          </a:ln>
        </p:spPr>
      </p:sp>
      <p:pic>
        <p:nvPicPr>
          <p:cNvPr descr="A picture containing drawing&#10;&#10;Description automatically generated" id="322" name="Google Shape;322;p110"/>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p:cSld name="21">
    <p:spTree>
      <p:nvGrpSpPr>
        <p:cNvPr id="323" name="Shape 323"/>
        <p:cNvGrpSpPr/>
        <p:nvPr/>
      </p:nvGrpSpPr>
      <p:grpSpPr>
        <a:xfrm>
          <a:off x="0" y="0"/>
          <a:ext cx="0" cy="0"/>
          <a:chOff x="0" y="0"/>
          <a:chExt cx="0" cy="0"/>
        </a:xfrm>
      </p:grpSpPr>
      <p:sp>
        <p:nvSpPr>
          <p:cNvPr id="324" name="Google Shape;324;p111"/>
          <p:cNvSpPr/>
          <p:nvPr>
            <p:ph idx="2" type="pic"/>
          </p:nvPr>
        </p:nvSpPr>
        <p:spPr>
          <a:xfrm>
            <a:off x="2" y="0"/>
            <a:ext cx="7942823" cy="10288588"/>
          </a:xfrm>
          <a:prstGeom prst="rect">
            <a:avLst/>
          </a:prstGeom>
          <a:solidFill>
            <a:srgbClr val="353535">
              <a:alpha val="10588"/>
            </a:srgbClr>
          </a:solidFill>
          <a:ln>
            <a:noFill/>
          </a:ln>
        </p:spPr>
      </p:sp>
      <p:pic>
        <p:nvPicPr>
          <p:cNvPr descr="A picture containing drawing&#10;&#10;Description automatically generated" id="325" name="Google Shape;325;p111"/>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p:cSld name="22">
    <p:spTree>
      <p:nvGrpSpPr>
        <p:cNvPr id="326" name="Shape 326"/>
        <p:cNvGrpSpPr/>
        <p:nvPr/>
      </p:nvGrpSpPr>
      <p:grpSpPr>
        <a:xfrm>
          <a:off x="0" y="0"/>
          <a:ext cx="0" cy="0"/>
          <a:chOff x="0" y="0"/>
          <a:chExt cx="0" cy="0"/>
        </a:xfrm>
      </p:grpSpPr>
      <p:sp>
        <p:nvSpPr>
          <p:cNvPr id="327" name="Google Shape;327;p112"/>
          <p:cNvSpPr/>
          <p:nvPr>
            <p:ph idx="2" type="pic"/>
          </p:nvPr>
        </p:nvSpPr>
        <p:spPr>
          <a:xfrm>
            <a:off x="8180310" y="0"/>
            <a:ext cx="10107690" cy="10288588"/>
          </a:xfrm>
          <a:prstGeom prst="rect">
            <a:avLst/>
          </a:prstGeom>
          <a:solidFill>
            <a:srgbClr val="353535">
              <a:alpha val="10588"/>
            </a:srgbClr>
          </a:solidFill>
          <a:ln>
            <a:noFill/>
          </a:ln>
        </p:spPr>
      </p:sp>
      <p:pic>
        <p:nvPicPr>
          <p:cNvPr descr="A picture containing drawing&#10;&#10;Description automatically generated" id="328" name="Google Shape;328;p112"/>
          <p:cNvPicPr preferRelativeResize="0"/>
          <p:nvPr/>
        </p:nvPicPr>
        <p:blipFill rotWithShape="1">
          <a:blip r:embed="rId2">
            <a:alphaModFix/>
          </a:blip>
          <a:srcRect b="0" l="0" r="0" t="0"/>
          <a:stretch/>
        </p:blipFill>
        <p:spPr>
          <a:xfrm>
            <a:off x="1" y="29981"/>
            <a:ext cx="3847685" cy="1736484"/>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p:cSld name="24">
    <p:spTree>
      <p:nvGrpSpPr>
        <p:cNvPr id="329" name="Shape 329"/>
        <p:cNvGrpSpPr/>
        <p:nvPr/>
      </p:nvGrpSpPr>
      <p:grpSpPr>
        <a:xfrm>
          <a:off x="0" y="0"/>
          <a:ext cx="0" cy="0"/>
          <a:chOff x="0" y="0"/>
          <a:chExt cx="0" cy="0"/>
        </a:xfrm>
      </p:grpSpPr>
      <p:sp>
        <p:nvSpPr>
          <p:cNvPr id="330" name="Google Shape;330;p113"/>
          <p:cNvSpPr/>
          <p:nvPr>
            <p:ph idx="2" type="pic"/>
          </p:nvPr>
        </p:nvSpPr>
        <p:spPr>
          <a:xfrm>
            <a:off x="0" y="0"/>
            <a:ext cx="14831526" cy="10288588"/>
          </a:xfrm>
          <a:prstGeom prst="rect">
            <a:avLst/>
          </a:prstGeom>
          <a:solidFill>
            <a:srgbClr val="353535">
              <a:alpha val="10588"/>
            </a:srgbClr>
          </a:solidFill>
          <a:ln>
            <a:noFill/>
          </a:ln>
        </p:spPr>
      </p:sp>
      <p:pic>
        <p:nvPicPr>
          <p:cNvPr descr="A picture containing drawing&#10;&#10;Description automatically generated" id="331" name="Google Shape;331;p113"/>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p:cSld name="25">
    <p:spTree>
      <p:nvGrpSpPr>
        <p:cNvPr id="332" name="Shape 332"/>
        <p:cNvGrpSpPr/>
        <p:nvPr/>
      </p:nvGrpSpPr>
      <p:grpSpPr>
        <a:xfrm>
          <a:off x="0" y="0"/>
          <a:ext cx="0" cy="0"/>
          <a:chOff x="0" y="0"/>
          <a:chExt cx="0" cy="0"/>
        </a:xfrm>
      </p:grpSpPr>
      <p:sp>
        <p:nvSpPr>
          <p:cNvPr id="333" name="Google Shape;333;p114"/>
          <p:cNvSpPr/>
          <p:nvPr>
            <p:ph idx="2" type="pic"/>
          </p:nvPr>
        </p:nvSpPr>
        <p:spPr>
          <a:xfrm>
            <a:off x="1" y="0"/>
            <a:ext cx="11799269" cy="10288588"/>
          </a:xfrm>
          <a:prstGeom prst="rect">
            <a:avLst/>
          </a:prstGeom>
          <a:solidFill>
            <a:srgbClr val="353535">
              <a:alpha val="10588"/>
            </a:srgbClr>
          </a:solidFill>
          <a:ln>
            <a:noFill/>
          </a:ln>
        </p:spPr>
      </p:sp>
      <p:pic>
        <p:nvPicPr>
          <p:cNvPr descr="A picture containing drawing&#10;&#10;Description automatically generated" id="334" name="Google Shape;334;p114"/>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p:cSld name="26">
    <p:spTree>
      <p:nvGrpSpPr>
        <p:cNvPr id="335" name="Shape 335"/>
        <p:cNvGrpSpPr/>
        <p:nvPr/>
      </p:nvGrpSpPr>
      <p:grpSpPr>
        <a:xfrm>
          <a:off x="0" y="0"/>
          <a:ext cx="0" cy="0"/>
          <a:chOff x="0" y="0"/>
          <a:chExt cx="0" cy="0"/>
        </a:xfrm>
      </p:grpSpPr>
      <p:sp>
        <p:nvSpPr>
          <p:cNvPr id="336" name="Google Shape;336;p115"/>
          <p:cNvSpPr/>
          <p:nvPr>
            <p:ph idx="2" type="pic"/>
          </p:nvPr>
        </p:nvSpPr>
        <p:spPr>
          <a:xfrm>
            <a:off x="10460738" y="2301970"/>
            <a:ext cx="7827263" cy="7986618"/>
          </a:xfrm>
          <a:prstGeom prst="rect">
            <a:avLst/>
          </a:prstGeom>
          <a:solidFill>
            <a:srgbClr val="353535">
              <a:alpha val="10588"/>
            </a:srgbClr>
          </a:solidFill>
          <a:ln>
            <a:noFill/>
          </a:ln>
        </p:spPr>
      </p:sp>
      <p:pic>
        <p:nvPicPr>
          <p:cNvPr descr="A picture containing drawing&#10;&#10;Description automatically generated" id="337" name="Google Shape;337;p115"/>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p:cSld name="28">
    <p:spTree>
      <p:nvGrpSpPr>
        <p:cNvPr id="338" name="Shape 338"/>
        <p:cNvGrpSpPr/>
        <p:nvPr/>
      </p:nvGrpSpPr>
      <p:grpSpPr>
        <a:xfrm>
          <a:off x="0" y="0"/>
          <a:ext cx="0" cy="0"/>
          <a:chOff x="0" y="0"/>
          <a:chExt cx="0" cy="0"/>
        </a:xfrm>
      </p:grpSpPr>
      <p:sp>
        <p:nvSpPr>
          <p:cNvPr id="339" name="Google Shape;339;p116"/>
          <p:cNvSpPr/>
          <p:nvPr>
            <p:ph idx="2" type="pic"/>
          </p:nvPr>
        </p:nvSpPr>
        <p:spPr>
          <a:xfrm>
            <a:off x="8655170" y="3482293"/>
            <a:ext cx="5777441" cy="5788744"/>
          </a:xfrm>
          <a:prstGeom prst="rect">
            <a:avLst/>
          </a:prstGeom>
          <a:solidFill>
            <a:srgbClr val="353535">
              <a:alpha val="10588"/>
            </a:srgbClr>
          </a:solidFill>
          <a:ln>
            <a:noFill/>
          </a:ln>
        </p:spPr>
      </p:sp>
      <p:sp>
        <p:nvSpPr>
          <p:cNvPr id="340" name="Google Shape;340;p116"/>
          <p:cNvSpPr/>
          <p:nvPr>
            <p:ph idx="3" type="pic"/>
          </p:nvPr>
        </p:nvSpPr>
        <p:spPr>
          <a:xfrm>
            <a:off x="11334720" y="0"/>
            <a:ext cx="6953280" cy="10288588"/>
          </a:xfrm>
          <a:prstGeom prst="rect">
            <a:avLst/>
          </a:prstGeom>
          <a:solidFill>
            <a:srgbClr val="353535">
              <a:alpha val="10588"/>
            </a:srgbClr>
          </a:solidFill>
          <a:ln>
            <a:noFill/>
          </a:ln>
        </p:spPr>
      </p:sp>
      <p:pic>
        <p:nvPicPr>
          <p:cNvPr descr="A picture containing drawing&#10;&#10;Description automatically generated" id="341" name="Google Shape;341;p116"/>
          <p:cNvPicPr preferRelativeResize="0"/>
          <p:nvPr/>
        </p:nvPicPr>
        <p:blipFill rotWithShape="1">
          <a:blip r:embed="rId2">
            <a:alphaModFix/>
          </a:blip>
          <a:srcRect b="0" l="0" r="0" t="0"/>
          <a:stretch/>
        </p:blipFill>
        <p:spPr>
          <a:xfrm>
            <a:off x="1" y="29981"/>
            <a:ext cx="3847685" cy="173648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p:cSld name="30">
    <p:spTree>
      <p:nvGrpSpPr>
        <p:cNvPr id="342" name="Shape 342"/>
        <p:cNvGrpSpPr/>
        <p:nvPr/>
      </p:nvGrpSpPr>
      <p:grpSpPr>
        <a:xfrm>
          <a:off x="0" y="0"/>
          <a:ext cx="0" cy="0"/>
          <a:chOff x="0" y="0"/>
          <a:chExt cx="0" cy="0"/>
        </a:xfrm>
      </p:grpSpPr>
      <p:sp>
        <p:nvSpPr>
          <p:cNvPr id="343" name="Google Shape;343;p117"/>
          <p:cNvSpPr/>
          <p:nvPr>
            <p:ph idx="2" type="pic"/>
          </p:nvPr>
        </p:nvSpPr>
        <p:spPr>
          <a:xfrm>
            <a:off x="0" y="0"/>
            <a:ext cx="13279983" cy="10288588"/>
          </a:xfrm>
          <a:prstGeom prst="rect">
            <a:avLst/>
          </a:prstGeom>
          <a:solidFill>
            <a:srgbClr val="353535">
              <a:alpha val="10588"/>
            </a:srgbClr>
          </a:solidFill>
          <a:ln>
            <a:noFill/>
          </a:ln>
        </p:spPr>
      </p:sp>
      <p:pic>
        <p:nvPicPr>
          <p:cNvPr descr="A picture containing drawing&#10;&#10;Description automatically generated" id="344" name="Google Shape;344;p117"/>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p:cSld name="31">
    <p:spTree>
      <p:nvGrpSpPr>
        <p:cNvPr id="345" name="Shape 345"/>
        <p:cNvGrpSpPr/>
        <p:nvPr/>
      </p:nvGrpSpPr>
      <p:grpSpPr>
        <a:xfrm>
          <a:off x="0" y="0"/>
          <a:ext cx="0" cy="0"/>
          <a:chOff x="0" y="0"/>
          <a:chExt cx="0" cy="0"/>
        </a:xfrm>
      </p:grpSpPr>
      <p:sp>
        <p:nvSpPr>
          <p:cNvPr id="346" name="Google Shape;346;p118"/>
          <p:cNvSpPr/>
          <p:nvPr>
            <p:ph idx="2" type="pic"/>
          </p:nvPr>
        </p:nvSpPr>
        <p:spPr>
          <a:xfrm>
            <a:off x="5008008" y="0"/>
            <a:ext cx="13279992" cy="10288588"/>
          </a:xfrm>
          <a:prstGeom prst="rect">
            <a:avLst/>
          </a:prstGeom>
          <a:solidFill>
            <a:srgbClr val="353535">
              <a:alpha val="10588"/>
            </a:srgbClr>
          </a:solidFill>
          <a:ln>
            <a:noFill/>
          </a:ln>
        </p:spPr>
      </p:sp>
      <p:pic>
        <p:nvPicPr>
          <p:cNvPr descr="A picture containing drawing&#10;&#10;Description automatically generated" id="347" name="Google Shape;347;p118"/>
          <p:cNvPicPr preferRelativeResize="0"/>
          <p:nvPr/>
        </p:nvPicPr>
        <p:blipFill rotWithShape="1">
          <a:blip r:embed="rId2">
            <a:alphaModFix/>
          </a:blip>
          <a:srcRect b="0" l="0" r="0" t="0"/>
          <a:stretch/>
        </p:blipFill>
        <p:spPr>
          <a:xfrm>
            <a:off x="1" y="29981"/>
            <a:ext cx="3847685" cy="173648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88"/>
          <p:cNvSpPr txBox="1"/>
          <p:nvPr>
            <p:ph type="title"/>
          </p:nvPr>
        </p:nvSpPr>
        <p:spPr>
          <a:xfrm>
            <a:off x="1247775" y="2565004"/>
            <a:ext cx="15773400" cy="427976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0665"/>
              <a:buFont typeface="Calibri"/>
              <a:buNone/>
              <a:defRPr sz="1066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88"/>
          <p:cNvSpPr txBox="1"/>
          <p:nvPr>
            <p:ph idx="1" type="body"/>
          </p:nvPr>
        </p:nvSpPr>
        <p:spPr>
          <a:xfrm>
            <a:off x="1247775" y="6885258"/>
            <a:ext cx="15773400" cy="22506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4266"/>
              <a:buNone/>
              <a:defRPr sz="4266">
                <a:solidFill>
                  <a:srgbClr val="888888"/>
                </a:solidFill>
              </a:defRPr>
            </a:lvl1pPr>
            <a:lvl2pPr indent="-228600" lvl="1" marL="914400" algn="l">
              <a:lnSpc>
                <a:spcPct val="90000"/>
              </a:lnSpc>
              <a:spcBef>
                <a:spcPts val="500"/>
              </a:spcBef>
              <a:spcAft>
                <a:spcPts val="0"/>
              </a:spcAft>
              <a:buClr>
                <a:srgbClr val="888888"/>
              </a:buClr>
              <a:buSzPts val="3555"/>
              <a:buNone/>
              <a:defRPr sz="3555">
                <a:solidFill>
                  <a:srgbClr val="888888"/>
                </a:solidFill>
              </a:defRPr>
            </a:lvl2pPr>
            <a:lvl3pPr indent="-228600" lvl="2" marL="1371600" algn="l">
              <a:lnSpc>
                <a:spcPct val="90000"/>
              </a:lnSpc>
              <a:spcBef>
                <a:spcPts val="500"/>
              </a:spcBef>
              <a:spcAft>
                <a:spcPts val="0"/>
              </a:spcAft>
              <a:buClr>
                <a:srgbClr val="888888"/>
              </a:buClr>
              <a:buSzPts val="3200"/>
              <a:buNone/>
              <a:defRPr sz="3200">
                <a:solidFill>
                  <a:srgbClr val="888888"/>
                </a:solidFill>
              </a:defRPr>
            </a:lvl3pPr>
            <a:lvl4pPr indent="-228600" lvl="3" marL="1828800" algn="l">
              <a:lnSpc>
                <a:spcPct val="90000"/>
              </a:lnSpc>
              <a:spcBef>
                <a:spcPts val="500"/>
              </a:spcBef>
              <a:spcAft>
                <a:spcPts val="0"/>
              </a:spcAft>
              <a:buClr>
                <a:srgbClr val="888888"/>
              </a:buClr>
              <a:buSzPts val="2844"/>
              <a:buNone/>
              <a:defRPr sz="2844">
                <a:solidFill>
                  <a:srgbClr val="888888"/>
                </a:solidFill>
              </a:defRPr>
            </a:lvl4pPr>
            <a:lvl5pPr indent="-228600" lvl="4" marL="2286000" algn="l">
              <a:lnSpc>
                <a:spcPct val="90000"/>
              </a:lnSpc>
              <a:spcBef>
                <a:spcPts val="500"/>
              </a:spcBef>
              <a:spcAft>
                <a:spcPts val="0"/>
              </a:spcAft>
              <a:buClr>
                <a:srgbClr val="888888"/>
              </a:buClr>
              <a:buSzPts val="2844"/>
              <a:buNone/>
              <a:defRPr sz="2844">
                <a:solidFill>
                  <a:srgbClr val="888888"/>
                </a:solidFill>
              </a:defRPr>
            </a:lvl5pPr>
            <a:lvl6pPr indent="-228600" lvl="5" marL="2743200" algn="l">
              <a:lnSpc>
                <a:spcPct val="90000"/>
              </a:lnSpc>
              <a:spcBef>
                <a:spcPts val="500"/>
              </a:spcBef>
              <a:spcAft>
                <a:spcPts val="0"/>
              </a:spcAft>
              <a:buClr>
                <a:srgbClr val="888888"/>
              </a:buClr>
              <a:buSzPts val="2844"/>
              <a:buNone/>
              <a:defRPr sz="2844">
                <a:solidFill>
                  <a:srgbClr val="888888"/>
                </a:solidFill>
              </a:defRPr>
            </a:lvl6pPr>
            <a:lvl7pPr indent="-228600" lvl="6" marL="3200400" algn="l">
              <a:lnSpc>
                <a:spcPct val="90000"/>
              </a:lnSpc>
              <a:spcBef>
                <a:spcPts val="500"/>
              </a:spcBef>
              <a:spcAft>
                <a:spcPts val="0"/>
              </a:spcAft>
              <a:buClr>
                <a:srgbClr val="888888"/>
              </a:buClr>
              <a:buSzPts val="2844"/>
              <a:buNone/>
              <a:defRPr sz="2844">
                <a:solidFill>
                  <a:srgbClr val="888888"/>
                </a:solidFill>
              </a:defRPr>
            </a:lvl7pPr>
            <a:lvl8pPr indent="-228600" lvl="7" marL="3657600" algn="l">
              <a:lnSpc>
                <a:spcPct val="90000"/>
              </a:lnSpc>
              <a:spcBef>
                <a:spcPts val="500"/>
              </a:spcBef>
              <a:spcAft>
                <a:spcPts val="0"/>
              </a:spcAft>
              <a:buClr>
                <a:srgbClr val="888888"/>
              </a:buClr>
              <a:buSzPts val="2844"/>
              <a:buNone/>
              <a:defRPr sz="2844">
                <a:solidFill>
                  <a:srgbClr val="888888"/>
                </a:solidFill>
              </a:defRPr>
            </a:lvl8pPr>
            <a:lvl9pPr indent="-228600" lvl="8" marL="4114800" algn="l">
              <a:lnSpc>
                <a:spcPct val="90000"/>
              </a:lnSpc>
              <a:spcBef>
                <a:spcPts val="500"/>
              </a:spcBef>
              <a:spcAft>
                <a:spcPts val="0"/>
              </a:spcAft>
              <a:buClr>
                <a:srgbClr val="888888"/>
              </a:buClr>
              <a:buSzPts val="2844"/>
              <a:buNone/>
              <a:defRPr sz="2844">
                <a:solidFill>
                  <a:srgbClr val="888888"/>
                </a:solidFill>
              </a:defRPr>
            </a:lvl9pPr>
          </a:lstStyle>
          <a:p/>
        </p:txBody>
      </p:sp>
      <p:sp>
        <p:nvSpPr>
          <p:cNvPr id="43" name="Google Shape;43;p88"/>
          <p:cNvSpPr txBox="1"/>
          <p:nvPr>
            <p:ph idx="10" type="dt"/>
          </p:nvPr>
        </p:nvSpPr>
        <p:spPr>
          <a:xfrm>
            <a:off x="1257300" y="9535998"/>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88"/>
          <p:cNvSpPr txBox="1"/>
          <p:nvPr>
            <p:ph idx="11" type="ftr"/>
          </p:nvPr>
        </p:nvSpPr>
        <p:spPr>
          <a:xfrm>
            <a:off x="6057900" y="9535998"/>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88"/>
          <p:cNvSpPr txBox="1"/>
          <p:nvPr>
            <p:ph idx="12" type="sldNum"/>
          </p:nvPr>
        </p:nvSpPr>
        <p:spPr>
          <a:xfrm>
            <a:off x="12915900" y="9535998"/>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p:cSld name="32">
    <p:spTree>
      <p:nvGrpSpPr>
        <p:cNvPr id="348" name="Shape 348"/>
        <p:cNvGrpSpPr/>
        <p:nvPr/>
      </p:nvGrpSpPr>
      <p:grpSpPr>
        <a:xfrm>
          <a:off x="0" y="0"/>
          <a:ext cx="0" cy="0"/>
          <a:chOff x="0" y="0"/>
          <a:chExt cx="0" cy="0"/>
        </a:xfrm>
      </p:grpSpPr>
      <p:sp>
        <p:nvSpPr>
          <p:cNvPr id="349" name="Google Shape;349;p119"/>
          <p:cNvSpPr/>
          <p:nvPr>
            <p:ph idx="2" type="pic"/>
          </p:nvPr>
        </p:nvSpPr>
        <p:spPr>
          <a:xfrm>
            <a:off x="-17244" y="0"/>
            <a:ext cx="16075035" cy="10288588"/>
          </a:xfrm>
          <a:prstGeom prst="rect">
            <a:avLst/>
          </a:prstGeom>
          <a:solidFill>
            <a:srgbClr val="353535">
              <a:alpha val="10588"/>
            </a:srgbClr>
          </a:solidFill>
          <a:ln>
            <a:noFill/>
          </a:ln>
        </p:spPr>
      </p:sp>
      <p:pic>
        <p:nvPicPr>
          <p:cNvPr descr="A picture containing drawing&#10;&#10;Description automatically generated" id="350" name="Google Shape;350;p119"/>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p:cSld name="33">
    <p:spTree>
      <p:nvGrpSpPr>
        <p:cNvPr id="351" name="Shape 351"/>
        <p:cNvGrpSpPr/>
        <p:nvPr/>
      </p:nvGrpSpPr>
      <p:grpSpPr>
        <a:xfrm>
          <a:off x="0" y="0"/>
          <a:ext cx="0" cy="0"/>
          <a:chOff x="0" y="0"/>
          <a:chExt cx="0" cy="0"/>
        </a:xfrm>
      </p:grpSpPr>
      <p:sp>
        <p:nvSpPr>
          <p:cNvPr id="352" name="Google Shape;352;p120"/>
          <p:cNvSpPr/>
          <p:nvPr>
            <p:ph idx="2" type="pic"/>
          </p:nvPr>
        </p:nvSpPr>
        <p:spPr>
          <a:xfrm>
            <a:off x="4797507" y="0"/>
            <a:ext cx="16075035" cy="10288588"/>
          </a:xfrm>
          <a:prstGeom prst="rect">
            <a:avLst/>
          </a:prstGeom>
          <a:solidFill>
            <a:srgbClr val="353535">
              <a:alpha val="10588"/>
            </a:srgbClr>
          </a:solidFill>
          <a:ln>
            <a:noFill/>
          </a:ln>
        </p:spPr>
      </p:sp>
      <p:pic>
        <p:nvPicPr>
          <p:cNvPr descr="A picture containing drawing&#10;&#10;Description automatically generated" id="353" name="Google Shape;353;p120"/>
          <p:cNvPicPr preferRelativeResize="0"/>
          <p:nvPr/>
        </p:nvPicPr>
        <p:blipFill rotWithShape="1">
          <a:blip r:embed="rId2">
            <a:alphaModFix/>
          </a:blip>
          <a:srcRect b="0" l="0" r="0" t="0"/>
          <a:stretch/>
        </p:blipFill>
        <p:spPr>
          <a:xfrm>
            <a:off x="1" y="29981"/>
            <a:ext cx="3847685" cy="173648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p:cSld name="35">
    <p:spTree>
      <p:nvGrpSpPr>
        <p:cNvPr id="354" name="Shape 354"/>
        <p:cNvGrpSpPr/>
        <p:nvPr/>
      </p:nvGrpSpPr>
      <p:grpSpPr>
        <a:xfrm>
          <a:off x="0" y="0"/>
          <a:ext cx="0" cy="0"/>
          <a:chOff x="0" y="0"/>
          <a:chExt cx="0" cy="0"/>
        </a:xfrm>
      </p:grpSpPr>
      <p:sp>
        <p:nvSpPr>
          <p:cNvPr id="355" name="Google Shape;355;p121"/>
          <p:cNvSpPr/>
          <p:nvPr>
            <p:ph idx="2" type="pic"/>
          </p:nvPr>
        </p:nvSpPr>
        <p:spPr>
          <a:xfrm>
            <a:off x="1237025" y="1307394"/>
            <a:ext cx="7696541" cy="7673803"/>
          </a:xfrm>
          <a:prstGeom prst="rect">
            <a:avLst/>
          </a:prstGeom>
          <a:solidFill>
            <a:srgbClr val="353535">
              <a:alpha val="10588"/>
            </a:srgbClr>
          </a:solidFill>
          <a:ln>
            <a:noFill/>
          </a:ln>
        </p:spPr>
      </p:sp>
      <p:pic>
        <p:nvPicPr>
          <p:cNvPr descr="A picture containing drawing&#10;&#10;Description automatically generated" id="356" name="Google Shape;356;p121"/>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p:cSld name="36">
    <p:spTree>
      <p:nvGrpSpPr>
        <p:cNvPr id="357" name="Shape 357"/>
        <p:cNvGrpSpPr/>
        <p:nvPr/>
      </p:nvGrpSpPr>
      <p:grpSpPr>
        <a:xfrm>
          <a:off x="0" y="0"/>
          <a:ext cx="0" cy="0"/>
          <a:chOff x="0" y="0"/>
          <a:chExt cx="0" cy="0"/>
        </a:xfrm>
      </p:grpSpPr>
      <p:sp>
        <p:nvSpPr>
          <p:cNvPr id="358" name="Google Shape;358;p122"/>
          <p:cNvSpPr/>
          <p:nvPr>
            <p:ph idx="2" type="pic"/>
          </p:nvPr>
        </p:nvSpPr>
        <p:spPr>
          <a:xfrm>
            <a:off x="9401368" y="1401962"/>
            <a:ext cx="7507277" cy="7518587"/>
          </a:xfrm>
          <a:prstGeom prst="rect">
            <a:avLst/>
          </a:prstGeom>
          <a:solidFill>
            <a:srgbClr val="353535">
              <a:alpha val="10588"/>
            </a:srgbClr>
          </a:solidFill>
          <a:ln>
            <a:noFill/>
          </a:ln>
        </p:spPr>
      </p:sp>
      <p:pic>
        <p:nvPicPr>
          <p:cNvPr descr="A picture containing drawing&#10;&#10;Description automatically generated" id="359" name="Google Shape;359;p122"/>
          <p:cNvPicPr preferRelativeResize="0"/>
          <p:nvPr/>
        </p:nvPicPr>
        <p:blipFill rotWithShape="1">
          <a:blip r:embed="rId2">
            <a:alphaModFix/>
          </a:blip>
          <a:srcRect b="0" l="0" r="0" t="0"/>
          <a:stretch/>
        </p:blipFill>
        <p:spPr>
          <a:xfrm>
            <a:off x="1" y="29981"/>
            <a:ext cx="3847685" cy="1736484"/>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p:cSld name="37">
    <p:spTree>
      <p:nvGrpSpPr>
        <p:cNvPr id="360" name="Shape 360"/>
        <p:cNvGrpSpPr/>
        <p:nvPr/>
      </p:nvGrpSpPr>
      <p:grpSpPr>
        <a:xfrm>
          <a:off x="0" y="0"/>
          <a:ext cx="0" cy="0"/>
          <a:chOff x="0" y="0"/>
          <a:chExt cx="0" cy="0"/>
        </a:xfrm>
      </p:grpSpPr>
      <p:sp>
        <p:nvSpPr>
          <p:cNvPr id="361" name="Google Shape;361;p123"/>
          <p:cNvSpPr/>
          <p:nvPr>
            <p:ph idx="2" type="pic"/>
          </p:nvPr>
        </p:nvSpPr>
        <p:spPr>
          <a:xfrm>
            <a:off x="9311053" y="1311514"/>
            <a:ext cx="7687902" cy="7699484"/>
          </a:xfrm>
          <a:prstGeom prst="rect">
            <a:avLst/>
          </a:prstGeom>
          <a:solidFill>
            <a:srgbClr val="353535">
              <a:alpha val="10588"/>
            </a:srgbClr>
          </a:solidFill>
          <a:ln>
            <a:noFill/>
          </a:ln>
        </p:spPr>
      </p:sp>
      <p:pic>
        <p:nvPicPr>
          <p:cNvPr descr="A picture containing drawing&#10;&#10;Description automatically generated" id="362" name="Google Shape;362;p123"/>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p:cSld name="38">
    <p:spTree>
      <p:nvGrpSpPr>
        <p:cNvPr id="363" name="Shape 363"/>
        <p:cNvGrpSpPr/>
        <p:nvPr/>
      </p:nvGrpSpPr>
      <p:grpSpPr>
        <a:xfrm>
          <a:off x="0" y="0"/>
          <a:ext cx="0" cy="0"/>
          <a:chOff x="0" y="0"/>
          <a:chExt cx="0" cy="0"/>
        </a:xfrm>
      </p:grpSpPr>
      <p:sp>
        <p:nvSpPr>
          <p:cNvPr id="364" name="Google Shape;364;p124"/>
          <p:cNvSpPr/>
          <p:nvPr>
            <p:ph idx="2" type="pic"/>
          </p:nvPr>
        </p:nvSpPr>
        <p:spPr>
          <a:xfrm>
            <a:off x="2188967" y="2589863"/>
            <a:ext cx="5107185" cy="5108862"/>
          </a:xfrm>
          <a:prstGeom prst="rect">
            <a:avLst/>
          </a:prstGeom>
          <a:solidFill>
            <a:srgbClr val="353535">
              <a:alpha val="10588"/>
            </a:srgbClr>
          </a:solidFill>
          <a:ln>
            <a:noFill/>
          </a:ln>
        </p:spPr>
      </p:sp>
      <p:pic>
        <p:nvPicPr>
          <p:cNvPr descr="A picture containing drawing&#10;&#10;Description automatically generated" id="365" name="Google Shape;365;p124"/>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p:cSld name="40">
    <p:spTree>
      <p:nvGrpSpPr>
        <p:cNvPr id="366" name="Shape 366"/>
        <p:cNvGrpSpPr/>
        <p:nvPr/>
      </p:nvGrpSpPr>
      <p:grpSpPr>
        <a:xfrm>
          <a:off x="0" y="0"/>
          <a:ext cx="0" cy="0"/>
          <a:chOff x="0" y="0"/>
          <a:chExt cx="0" cy="0"/>
        </a:xfrm>
      </p:grpSpPr>
      <p:sp>
        <p:nvSpPr>
          <p:cNvPr id="367" name="Google Shape;367;p125"/>
          <p:cNvSpPr/>
          <p:nvPr>
            <p:ph idx="2" type="pic"/>
          </p:nvPr>
        </p:nvSpPr>
        <p:spPr>
          <a:xfrm>
            <a:off x="702734" y="2263700"/>
            <a:ext cx="8156496" cy="5561868"/>
          </a:xfrm>
          <a:prstGeom prst="rect">
            <a:avLst/>
          </a:prstGeom>
          <a:solidFill>
            <a:srgbClr val="353535">
              <a:alpha val="10588"/>
            </a:srgbClr>
          </a:solidFill>
          <a:ln>
            <a:noFill/>
          </a:ln>
        </p:spPr>
      </p:sp>
      <p:sp>
        <p:nvSpPr>
          <p:cNvPr id="368" name="Google Shape;368;p125"/>
          <p:cNvSpPr/>
          <p:nvPr>
            <p:ph idx="3" type="pic"/>
          </p:nvPr>
        </p:nvSpPr>
        <p:spPr>
          <a:xfrm>
            <a:off x="9411837" y="2263700"/>
            <a:ext cx="8156496" cy="5561868"/>
          </a:xfrm>
          <a:prstGeom prst="rect">
            <a:avLst/>
          </a:prstGeom>
          <a:solidFill>
            <a:srgbClr val="353535">
              <a:alpha val="10588"/>
            </a:srgbClr>
          </a:solidFill>
          <a:ln>
            <a:noFill/>
          </a:ln>
        </p:spPr>
      </p:sp>
      <p:pic>
        <p:nvPicPr>
          <p:cNvPr descr="A picture containing drawing&#10;&#10;Description automatically generated" id="369" name="Google Shape;369;p125"/>
          <p:cNvPicPr preferRelativeResize="0"/>
          <p:nvPr/>
        </p:nvPicPr>
        <p:blipFill rotWithShape="1">
          <a:blip r:embed="rId2">
            <a:alphaModFix/>
          </a:blip>
          <a:srcRect b="0" l="0" r="0" t="0"/>
          <a:stretch/>
        </p:blipFill>
        <p:spPr>
          <a:xfrm>
            <a:off x="14433607" y="14992"/>
            <a:ext cx="3847685" cy="1736484"/>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1">
  <p:cSld name="101">
    <p:spTree>
      <p:nvGrpSpPr>
        <p:cNvPr id="370" name="Shape 370"/>
        <p:cNvGrpSpPr/>
        <p:nvPr/>
      </p:nvGrpSpPr>
      <p:grpSpPr>
        <a:xfrm>
          <a:off x="0" y="0"/>
          <a:ext cx="0" cy="0"/>
          <a:chOff x="0" y="0"/>
          <a:chExt cx="0" cy="0"/>
        </a:xfrm>
      </p:grpSpPr>
      <p:sp>
        <p:nvSpPr>
          <p:cNvPr id="371" name="Google Shape;371;p126"/>
          <p:cNvSpPr/>
          <p:nvPr>
            <p:ph idx="2" type="pic"/>
          </p:nvPr>
        </p:nvSpPr>
        <p:spPr>
          <a:xfrm>
            <a:off x="1" y="0"/>
            <a:ext cx="5144294" cy="5144294"/>
          </a:xfrm>
          <a:prstGeom prst="rect">
            <a:avLst/>
          </a:prstGeom>
          <a:solidFill>
            <a:srgbClr val="353535">
              <a:alpha val="10588"/>
            </a:srgbClr>
          </a:solidFill>
          <a:ln>
            <a:noFill/>
          </a:ln>
        </p:spPr>
      </p:sp>
      <p:sp>
        <p:nvSpPr>
          <p:cNvPr id="372" name="Google Shape;372;p126"/>
          <p:cNvSpPr/>
          <p:nvPr>
            <p:ph idx="3" type="pic"/>
          </p:nvPr>
        </p:nvSpPr>
        <p:spPr>
          <a:xfrm>
            <a:off x="1" y="5144294"/>
            <a:ext cx="5144294" cy="5144294"/>
          </a:xfrm>
          <a:prstGeom prst="rect">
            <a:avLst/>
          </a:prstGeom>
          <a:solidFill>
            <a:srgbClr val="353535">
              <a:alpha val="10588"/>
            </a:srgbClr>
          </a:solidFill>
          <a:ln>
            <a:noFill/>
          </a:ln>
        </p:spPr>
      </p:sp>
      <p:sp>
        <p:nvSpPr>
          <p:cNvPr id="373" name="Google Shape;373;p126"/>
          <p:cNvSpPr/>
          <p:nvPr>
            <p:ph idx="4" type="pic"/>
          </p:nvPr>
        </p:nvSpPr>
        <p:spPr>
          <a:xfrm>
            <a:off x="5144296" y="0"/>
            <a:ext cx="5144294" cy="5144294"/>
          </a:xfrm>
          <a:prstGeom prst="rect">
            <a:avLst/>
          </a:prstGeom>
          <a:solidFill>
            <a:srgbClr val="353535">
              <a:alpha val="10588"/>
            </a:srgbClr>
          </a:solidFill>
          <a:ln>
            <a:noFill/>
          </a:ln>
        </p:spPr>
      </p:sp>
      <p:sp>
        <p:nvSpPr>
          <p:cNvPr id="374" name="Google Shape;374;p126"/>
          <p:cNvSpPr/>
          <p:nvPr>
            <p:ph idx="5" type="pic"/>
          </p:nvPr>
        </p:nvSpPr>
        <p:spPr>
          <a:xfrm>
            <a:off x="5144296" y="5144294"/>
            <a:ext cx="5144294" cy="5144294"/>
          </a:xfrm>
          <a:prstGeom prst="rect">
            <a:avLst/>
          </a:prstGeom>
          <a:solidFill>
            <a:srgbClr val="353535">
              <a:alpha val="10588"/>
            </a:srgbClr>
          </a:solidFill>
          <a:ln>
            <a:noFill/>
          </a:ln>
        </p:spPr>
      </p:sp>
      <p:sp>
        <p:nvSpPr>
          <p:cNvPr id="375" name="Google Shape;375;p126"/>
          <p:cNvSpPr/>
          <p:nvPr>
            <p:ph idx="6" type="pic"/>
          </p:nvPr>
        </p:nvSpPr>
        <p:spPr>
          <a:xfrm>
            <a:off x="10288589" y="0"/>
            <a:ext cx="7999412" cy="5144294"/>
          </a:xfrm>
          <a:prstGeom prst="rect">
            <a:avLst/>
          </a:prstGeom>
          <a:solidFill>
            <a:srgbClr val="353535">
              <a:alpha val="10588"/>
            </a:srgbClr>
          </a:solid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3" name="Shape 383"/>
        <p:cNvGrpSpPr/>
        <p:nvPr/>
      </p:nvGrpSpPr>
      <p:grpSpPr>
        <a:xfrm>
          <a:off x="0" y="0"/>
          <a:ext cx="0" cy="0"/>
          <a:chOff x="0" y="0"/>
          <a:chExt cx="0" cy="0"/>
        </a:xfrm>
      </p:grpSpPr>
      <p:sp>
        <p:nvSpPr>
          <p:cNvPr id="384" name="Google Shape;384;p81"/>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5" name="Google Shape;385;p81"/>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6" name="Google Shape;386;p81"/>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7" name="Shape 387"/>
        <p:cNvGrpSpPr/>
        <p:nvPr/>
      </p:nvGrpSpPr>
      <p:grpSpPr>
        <a:xfrm>
          <a:off x="0" y="0"/>
          <a:ext cx="0" cy="0"/>
          <a:chOff x="0" y="0"/>
          <a:chExt cx="0" cy="0"/>
        </a:xfrm>
      </p:grpSpPr>
      <p:sp>
        <p:nvSpPr>
          <p:cNvPr id="388" name="Google Shape;388;p144"/>
          <p:cNvSpPr txBox="1"/>
          <p:nvPr>
            <p:ph type="ctrTitle"/>
          </p:nvPr>
        </p:nvSpPr>
        <p:spPr>
          <a:xfrm>
            <a:off x="1371600" y="1683804"/>
            <a:ext cx="15544800" cy="358195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9001"/>
              <a:buFont typeface="Calibri"/>
              <a:buNone/>
              <a:defRPr sz="9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9" name="Google Shape;389;p144"/>
          <p:cNvSpPr txBox="1"/>
          <p:nvPr>
            <p:ph idx="1" type="subTitle"/>
          </p:nvPr>
        </p:nvSpPr>
        <p:spPr>
          <a:xfrm>
            <a:off x="2286000" y="5403891"/>
            <a:ext cx="13716000" cy="2484026"/>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p:txBody>
      </p:sp>
      <p:sp>
        <p:nvSpPr>
          <p:cNvPr id="390" name="Google Shape;390;p144"/>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1" name="Google Shape;391;p144"/>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2" name="Google Shape;392;p144"/>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 name="Shape 46"/>
        <p:cNvGrpSpPr/>
        <p:nvPr/>
      </p:nvGrpSpPr>
      <p:grpSpPr>
        <a:xfrm>
          <a:off x="0" y="0"/>
          <a:ext cx="0" cy="0"/>
          <a:chOff x="0" y="0"/>
          <a:chExt cx="0" cy="0"/>
        </a:xfrm>
      </p:grpSpPr>
      <p:sp>
        <p:nvSpPr>
          <p:cNvPr id="47" name="Google Shape;47;p89"/>
          <p:cNvSpPr txBox="1"/>
          <p:nvPr>
            <p:ph type="title"/>
          </p:nvPr>
        </p:nvSpPr>
        <p:spPr>
          <a:xfrm>
            <a:off x="1257300" y="547773"/>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89"/>
          <p:cNvSpPr txBox="1"/>
          <p:nvPr>
            <p:ph idx="1" type="body"/>
          </p:nvPr>
        </p:nvSpPr>
        <p:spPr>
          <a:xfrm>
            <a:off x="1257300" y="2738860"/>
            <a:ext cx="7772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89"/>
          <p:cNvSpPr txBox="1"/>
          <p:nvPr>
            <p:ph idx="2" type="body"/>
          </p:nvPr>
        </p:nvSpPr>
        <p:spPr>
          <a:xfrm>
            <a:off x="9258300" y="2738860"/>
            <a:ext cx="7772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9"/>
          <p:cNvSpPr txBox="1"/>
          <p:nvPr>
            <p:ph idx="10" type="dt"/>
          </p:nvPr>
        </p:nvSpPr>
        <p:spPr>
          <a:xfrm>
            <a:off x="1257300" y="9535998"/>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89"/>
          <p:cNvSpPr txBox="1"/>
          <p:nvPr>
            <p:ph idx="11" type="ftr"/>
          </p:nvPr>
        </p:nvSpPr>
        <p:spPr>
          <a:xfrm>
            <a:off x="6057900" y="9535998"/>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9"/>
          <p:cNvSpPr txBox="1"/>
          <p:nvPr>
            <p:ph idx="12" type="sldNum"/>
          </p:nvPr>
        </p:nvSpPr>
        <p:spPr>
          <a:xfrm>
            <a:off x="12915900" y="9535998"/>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3" name="Shape 393"/>
        <p:cNvGrpSpPr/>
        <p:nvPr/>
      </p:nvGrpSpPr>
      <p:grpSpPr>
        <a:xfrm>
          <a:off x="0" y="0"/>
          <a:ext cx="0" cy="0"/>
          <a:chOff x="0" y="0"/>
          <a:chExt cx="0" cy="0"/>
        </a:xfrm>
      </p:grpSpPr>
      <p:sp>
        <p:nvSpPr>
          <p:cNvPr id="394" name="Google Shape;394;p145"/>
          <p:cNvSpPr txBox="1"/>
          <p:nvPr>
            <p:ph type="title"/>
          </p:nvPr>
        </p:nvSpPr>
        <p:spPr>
          <a:xfrm>
            <a:off x="1257300" y="547775"/>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5" name="Google Shape;395;p145"/>
          <p:cNvSpPr txBox="1"/>
          <p:nvPr>
            <p:ph idx="1" type="body"/>
          </p:nvPr>
        </p:nvSpPr>
        <p:spPr>
          <a:xfrm>
            <a:off x="1257300" y="2738860"/>
            <a:ext cx="15773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396" name="Google Shape;396;p145"/>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7" name="Google Shape;397;p145"/>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8" name="Google Shape;398;p145"/>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9" name="Shape 399"/>
        <p:cNvGrpSpPr/>
        <p:nvPr/>
      </p:nvGrpSpPr>
      <p:grpSpPr>
        <a:xfrm>
          <a:off x="0" y="0"/>
          <a:ext cx="0" cy="0"/>
          <a:chOff x="0" y="0"/>
          <a:chExt cx="0" cy="0"/>
        </a:xfrm>
      </p:grpSpPr>
      <p:sp>
        <p:nvSpPr>
          <p:cNvPr id="400" name="Google Shape;400;p146"/>
          <p:cNvSpPr txBox="1"/>
          <p:nvPr>
            <p:ph type="title"/>
          </p:nvPr>
        </p:nvSpPr>
        <p:spPr>
          <a:xfrm>
            <a:off x="1247776" y="2565005"/>
            <a:ext cx="15773400" cy="427976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9001"/>
              <a:buFont typeface="Calibri"/>
              <a:buNone/>
              <a:defRPr sz="9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1" name="Google Shape;401;p146"/>
          <p:cNvSpPr txBox="1"/>
          <p:nvPr>
            <p:ph idx="1" type="body"/>
          </p:nvPr>
        </p:nvSpPr>
        <p:spPr>
          <a:xfrm>
            <a:off x="1247776" y="6885259"/>
            <a:ext cx="15773400" cy="22506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sz="3600">
                <a:solidFill>
                  <a:schemeClr val="dk1"/>
                </a:solidFill>
              </a:defRPr>
            </a:lvl1pPr>
            <a:lvl2pPr indent="-228600" lvl="1" marL="914400" algn="l">
              <a:lnSpc>
                <a:spcPct val="90000"/>
              </a:lnSpc>
              <a:spcBef>
                <a:spcPts val="750"/>
              </a:spcBef>
              <a:spcAft>
                <a:spcPts val="0"/>
              </a:spcAft>
              <a:buClr>
                <a:srgbClr val="888888"/>
              </a:buClr>
              <a:buSzPts val="3000"/>
              <a:buNone/>
              <a:defRPr sz="3000">
                <a:solidFill>
                  <a:srgbClr val="888888"/>
                </a:solidFill>
              </a:defRPr>
            </a:lvl2pPr>
            <a:lvl3pPr indent="-228600" lvl="2" marL="1371600" algn="l">
              <a:lnSpc>
                <a:spcPct val="90000"/>
              </a:lnSpc>
              <a:spcBef>
                <a:spcPts val="750"/>
              </a:spcBef>
              <a:spcAft>
                <a:spcPts val="0"/>
              </a:spcAft>
              <a:buClr>
                <a:srgbClr val="888888"/>
              </a:buClr>
              <a:buSzPts val="2700"/>
              <a:buNone/>
              <a:defRPr sz="2700">
                <a:solidFill>
                  <a:srgbClr val="888888"/>
                </a:solidFill>
              </a:defRPr>
            </a:lvl3pPr>
            <a:lvl4pPr indent="-228600" lvl="3" marL="1828800" algn="l">
              <a:lnSpc>
                <a:spcPct val="90000"/>
              </a:lnSpc>
              <a:spcBef>
                <a:spcPts val="750"/>
              </a:spcBef>
              <a:spcAft>
                <a:spcPts val="0"/>
              </a:spcAft>
              <a:buClr>
                <a:srgbClr val="888888"/>
              </a:buClr>
              <a:buSzPts val="2400"/>
              <a:buNone/>
              <a:defRPr sz="2400">
                <a:solidFill>
                  <a:srgbClr val="888888"/>
                </a:solidFill>
              </a:defRPr>
            </a:lvl4pPr>
            <a:lvl5pPr indent="-228600" lvl="4" marL="2286000" algn="l">
              <a:lnSpc>
                <a:spcPct val="90000"/>
              </a:lnSpc>
              <a:spcBef>
                <a:spcPts val="750"/>
              </a:spcBef>
              <a:spcAft>
                <a:spcPts val="0"/>
              </a:spcAft>
              <a:buClr>
                <a:srgbClr val="888888"/>
              </a:buClr>
              <a:buSzPts val="2400"/>
              <a:buNone/>
              <a:defRPr sz="2400">
                <a:solidFill>
                  <a:srgbClr val="888888"/>
                </a:solidFill>
              </a:defRPr>
            </a:lvl5pPr>
            <a:lvl6pPr indent="-228600" lvl="5" marL="2743200" algn="l">
              <a:lnSpc>
                <a:spcPct val="90000"/>
              </a:lnSpc>
              <a:spcBef>
                <a:spcPts val="750"/>
              </a:spcBef>
              <a:spcAft>
                <a:spcPts val="0"/>
              </a:spcAft>
              <a:buClr>
                <a:srgbClr val="888888"/>
              </a:buClr>
              <a:buSzPts val="2400"/>
              <a:buNone/>
              <a:defRPr sz="2400">
                <a:solidFill>
                  <a:srgbClr val="888888"/>
                </a:solidFill>
              </a:defRPr>
            </a:lvl6pPr>
            <a:lvl7pPr indent="-228600" lvl="6" marL="3200400" algn="l">
              <a:lnSpc>
                <a:spcPct val="90000"/>
              </a:lnSpc>
              <a:spcBef>
                <a:spcPts val="750"/>
              </a:spcBef>
              <a:spcAft>
                <a:spcPts val="0"/>
              </a:spcAft>
              <a:buClr>
                <a:srgbClr val="888888"/>
              </a:buClr>
              <a:buSzPts val="2400"/>
              <a:buNone/>
              <a:defRPr sz="2400">
                <a:solidFill>
                  <a:srgbClr val="888888"/>
                </a:solidFill>
              </a:defRPr>
            </a:lvl7pPr>
            <a:lvl8pPr indent="-228600" lvl="7" marL="3657600" algn="l">
              <a:lnSpc>
                <a:spcPct val="90000"/>
              </a:lnSpc>
              <a:spcBef>
                <a:spcPts val="750"/>
              </a:spcBef>
              <a:spcAft>
                <a:spcPts val="0"/>
              </a:spcAft>
              <a:buClr>
                <a:srgbClr val="888888"/>
              </a:buClr>
              <a:buSzPts val="2400"/>
              <a:buNone/>
              <a:defRPr sz="2400">
                <a:solidFill>
                  <a:srgbClr val="888888"/>
                </a:solidFill>
              </a:defRPr>
            </a:lvl8pPr>
            <a:lvl9pPr indent="-228600" lvl="8" marL="4114800" algn="l">
              <a:lnSpc>
                <a:spcPct val="90000"/>
              </a:lnSpc>
              <a:spcBef>
                <a:spcPts val="750"/>
              </a:spcBef>
              <a:spcAft>
                <a:spcPts val="0"/>
              </a:spcAft>
              <a:buClr>
                <a:srgbClr val="888888"/>
              </a:buClr>
              <a:buSzPts val="2400"/>
              <a:buNone/>
              <a:defRPr sz="2400">
                <a:solidFill>
                  <a:srgbClr val="888888"/>
                </a:solidFill>
              </a:defRPr>
            </a:lvl9pPr>
          </a:lstStyle>
          <a:p/>
        </p:txBody>
      </p:sp>
      <p:sp>
        <p:nvSpPr>
          <p:cNvPr id="402" name="Google Shape;402;p146"/>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3" name="Google Shape;403;p146"/>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4" name="Google Shape;404;p146"/>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5" name="Shape 405"/>
        <p:cNvGrpSpPr/>
        <p:nvPr/>
      </p:nvGrpSpPr>
      <p:grpSpPr>
        <a:xfrm>
          <a:off x="0" y="0"/>
          <a:ext cx="0" cy="0"/>
          <a:chOff x="0" y="0"/>
          <a:chExt cx="0" cy="0"/>
        </a:xfrm>
      </p:grpSpPr>
      <p:sp>
        <p:nvSpPr>
          <p:cNvPr id="406" name="Google Shape;406;p147"/>
          <p:cNvSpPr txBox="1"/>
          <p:nvPr>
            <p:ph type="title"/>
          </p:nvPr>
        </p:nvSpPr>
        <p:spPr>
          <a:xfrm>
            <a:off x="1257300" y="547775"/>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7" name="Google Shape;407;p147"/>
          <p:cNvSpPr txBox="1"/>
          <p:nvPr>
            <p:ph idx="1" type="body"/>
          </p:nvPr>
        </p:nvSpPr>
        <p:spPr>
          <a:xfrm>
            <a:off x="1257300" y="2738860"/>
            <a:ext cx="7772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08" name="Google Shape;408;p147"/>
          <p:cNvSpPr txBox="1"/>
          <p:nvPr>
            <p:ph idx="2" type="body"/>
          </p:nvPr>
        </p:nvSpPr>
        <p:spPr>
          <a:xfrm>
            <a:off x="9258300" y="2738860"/>
            <a:ext cx="7772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09" name="Google Shape;409;p147"/>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0" name="Google Shape;410;p147"/>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1" name="Google Shape;411;p147"/>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2" name="Shape 412"/>
        <p:cNvGrpSpPr/>
        <p:nvPr/>
      </p:nvGrpSpPr>
      <p:grpSpPr>
        <a:xfrm>
          <a:off x="0" y="0"/>
          <a:ext cx="0" cy="0"/>
          <a:chOff x="0" y="0"/>
          <a:chExt cx="0" cy="0"/>
        </a:xfrm>
      </p:grpSpPr>
      <p:sp>
        <p:nvSpPr>
          <p:cNvPr id="413" name="Google Shape;413;p148"/>
          <p:cNvSpPr txBox="1"/>
          <p:nvPr>
            <p:ph type="title"/>
          </p:nvPr>
        </p:nvSpPr>
        <p:spPr>
          <a:xfrm>
            <a:off x="1259682" y="547775"/>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4" name="Google Shape;414;p148"/>
          <p:cNvSpPr txBox="1"/>
          <p:nvPr>
            <p:ph idx="1" type="body"/>
          </p:nvPr>
        </p:nvSpPr>
        <p:spPr>
          <a:xfrm>
            <a:off x="1259684" y="2522134"/>
            <a:ext cx="7736680" cy="123605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415" name="Google Shape;415;p148"/>
          <p:cNvSpPr txBox="1"/>
          <p:nvPr>
            <p:ph idx="2" type="body"/>
          </p:nvPr>
        </p:nvSpPr>
        <p:spPr>
          <a:xfrm>
            <a:off x="1259684" y="3758193"/>
            <a:ext cx="7736680" cy="55277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16" name="Google Shape;416;p148"/>
          <p:cNvSpPr txBox="1"/>
          <p:nvPr>
            <p:ph idx="3" type="body"/>
          </p:nvPr>
        </p:nvSpPr>
        <p:spPr>
          <a:xfrm>
            <a:off x="9258301" y="2522134"/>
            <a:ext cx="7774782" cy="123605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417" name="Google Shape;417;p148"/>
          <p:cNvSpPr txBox="1"/>
          <p:nvPr>
            <p:ph idx="4" type="body"/>
          </p:nvPr>
        </p:nvSpPr>
        <p:spPr>
          <a:xfrm>
            <a:off x="9258301" y="3758193"/>
            <a:ext cx="7774782" cy="55277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18" name="Google Shape;418;p148"/>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9" name="Google Shape;419;p148"/>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0" name="Google Shape;420;p148"/>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1" name="Shape 421"/>
        <p:cNvGrpSpPr/>
        <p:nvPr/>
      </p:nvGrpSpPr>
      <p:grpSpPr>
        <a:xfrm>
          <a:off x="0" y="0"/>
          <a:ext cx="0" cy="0"/>
          <a:chOff x="0" y="0"/>
          <a:chExt cx="0" cy="0"/>
        </a:xfrm>
      </p:grpSpPr>
      <p:sp>
        <p:nvSpPr>
          <p:cNvPr id="422" name="Google Shape;422;p149"/>
          <p:cNvSpPr txBox="1"/>
          <p:nvPr>
            <p:ph type="title"/>
          </p:nvPr>
        </p:nvSpPr>
        <p:spPr>
          <a:xfrm>
            <a:off x="1257300" y="547775"/>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3" name="Google Shape;423;p149"/>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4" name="Google Shape;424;p149"/>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5" name="Google Shape;425;p149"/>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6" name="Shape 426"/>
        <p:cNvGrpSpPr/>
        <p:nvPr/>
      </p:nvGrpSpPr>
      <p:grpSpPr>
        <a:xfrm>
          <a:off x="0" y="0"/>
          <a:ext cx="0" cy="0"/>
          <a:chOff x="0" y="0"/>
          <a:chExt cx="0" cy="0"/>
        </a:xfrm>
      </p:grpSpPr>
      <p:sp>
        <p:nvSpPr>
          <p:cNvPr id="427" name="Google Shape;427;p150"/>
          <p:cNvSpPr txBox="1"/>
          <p:nvPr>
            <p:ph type="title"/>
          </p:nvPr>
        </p:nvSpPr>
        <p:spPr>
          <a:xfrm>
            <a:off x="1259682" y="685906"/>
            <a:ext cx="5898356" cy="240067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1"/>
              <a:buFont typeface="Calibri"/>
              <a:buNone/>
              <a:defRPr sz="48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8" name="Google Shape;428;p150"/>
          <p:cNvSpPr txBox="1"/>
          <p:nvPr>
            <p:ph idx="1" type="body"/>
          </p:nvPr>
        </p:nvSpPr>
        <p:spPr>
          <a:xfrm>
            <a:off x="7774782" y="1481368"/>
            <a:ext cx="9258300" cy="7311566"/>
          </a:xfrm>
          <a:prstGeom prst="rect">
            <a:avLst/>
          </a:prstGeom>
          <a:noFill/>
          <a:ln>
            <a:noFill/>
          </a:ln>
        </p:spPr>
        <p:txBody>
          <a:bodyPr anchorCtr="0" anchor="t" bIns="45700" lIns="91425" spcFirstLastPara="1" rIns="91425" wrap="square" tIns="45700">
            <a:normAutofit/>
          </a:bodyPr>
          <a:lstStyle>
            <a:lvl1pPr indent="-533463" lvl="0" marL="457200" algn="l">
              <a:lnSpc>
                <a:spcPct val="90000"/>
              </a:lnSpc>
              <a:spcBef>
                <a:spcPts val="1500"/>
              </a:spcBef>
              <a:spcAft>
                <a:spcPts val="0"/>
              </a:spcAft>
              <a:buClr>
                <a:schemeClr val="dk1"/>
              </a:buClr>
              <a:buSzPts val="4801"/>
              <a:buChar char="•"/>
              <a:defRPr sz="4801"/>
            </a:lvl1pPr>
            <a:lvl2pPr indent="-495363" lvl="1" marL="914400" algn="l">
              <a:lnSpc>
                <a:spcPct val="90000"/>
              </a:lnSpc>
              <a:spcBef>
                <a:spcPts val="750"/>
              </a:spcBef>
              <a:spcAft>
                <a:spcPts val="0"/>
              </a:spcAft>
              <a:buClr>
                <a:schemeClr val="dk1"/>
              </a:buClr>
              <a:buSzPts val="4201"/>
              <a:buChar char="•"/>
              <a:defRPr sz="4201"/>
            </a:lvl2pPr>
            <a:lvl3pPr indent="-457200" lvl="2" marL="1371600" algn="l">
              <a:lnSpc>
                <a:spcPct val="90000"/>
              </a:lnSpc>
              <a:spcBef>
                <a:spcPts val="750"/>
              </a:spcBef>
              <a:spcAft>
                <a:spcPts val="0"/>
              </a:spcAft>
              <a:buClr>
                <a:schemeClr val="dk1"/>
              </a:buClr>
              <a:buSzPts val="3600"/>
              <a:buChar char="•"/>
              <a:defRPr sz="3600"/>
            </a:lvl3pPr>
            <a:lvl4pPr indent="-419100" lvl="3" marL="1828800" algn="l">
              <a:lnSpc>
                <a:spcPct val="90000"/>
              </a:lnSpc>
              <a:spcBef>
                <a:spcPts val="750"/>
              </a:spcBef>
              <a:spcAft>
                <a:spcPts val="0"/>
              </a:spcAft>
              <a:buClr>
                <a:schemeClr val="dk1"/>
              </a:buClr>
              <a:buSzPts val="3000"/>
              <a:buChar char="•"/>
              <a:defRPr sz="3000"/>
            </a:lvl4pPr>
            <a:lvl5pPr indent="-419100" lvl="4" marL="2286000" algn="l">
              <a:lnSpc>
                <a:spcPct val="90000"/>
              </a:lnSpc>
              <a:spcBef>
                <a:spcPts val="750"/>
              </a:spcBef>
              <a:spcAft>
                <a:spcPts val="0"/>
              </a:spcAft>
              <a:buClr>
                <a:schemeClr val="dk1"/>
              </a:buClr>
              <a:buSzPts val="3000"/>
              <a:buChar char="•"/>
              <a:defRPr sz="3000"/>
            </a:lvl5pPr>
            <a:lvl6pPr indent="-419100" lvl="5" marL="2743200" algn="l">
              <a:lnSpc>
                <a:spcPct val="90000"/>
              </a:lnSpc>
              <a:spcBef>
                <a:spcPts val="750"/>
              </a:spcBef>
              <a:spcAft>
                <a:spcPts val="0"/>
              </a:spcAft>
              <a:buClr>
                <a:schemeClr val="dk1"/>
              </a:buClr>
              <a:buSzPts val="3000"/>
              <a:buChar char="•"/>
              <a:defRPr sz="3000"/>
            </a:lvl6pPr>
            <a:lvl7pPr indent="-419100" lvl="6" marL="3200400" algn="l">
              <a:lnSpc>
                <a:spcPct val="90000"/>
              </a:lnSpc>
              <a:spcBef>
                <a:spcPts val="750"/>
              </a:spcBef>
              <a:spcAft>
                <a:spcPts val="0"/>
              </a:spcAft>
              <a:buClr>
                <a:schemeClr val="dk1"/>
              </a:buClr>
              <a:buSzPts val="3000"/>
              <a:buChar char="•"/>
              <a:defRPr sz="3000"/>
            </a:lvl7pPr>
            <a:lvl8pPr indent="-419100" lvl="7" marL="3657600" algn="l">
              <a:lnSpc>
                <a:spcPct val="90000"/>
              </a:lnSpc>
              <a:spcBef>
                <a:spcPts val="750"/>
              </a:spcBef>
              <a:spcAft>
                <a:spcPts val="0"/>
              </a:spcAft>
              <a:buClr>
                <a:schemeClr val="dk1"/>
              </a:buClr>
              <a:buSzPts val="3000"/>
              <a:buChar char="•"/>
              <a:defRPr sz="3000"/>
            </a:lvl8pPr>
            <a:lvl9pPr indent="-419100" lvl="8" marL="4114800" algn="l">
              <a:lnSpc>
                <a:spcPct val="90000"/>
              </a:lnSpc>
              <a:spcBef>
                <a:spcPts val="750"/>
              </a:spcBef>
              <a:spcAft>
                <a:spcPts val="0"/>
              </a:spcAft>
              <a:buClr>
                <a:schemeClr val="dk1"/>
              </a:buClr>
              <a:buSzPts val="3000"/>
              <a:buChar char="•"/>
              <a:defRPr sz="3000"/>
            </a:lvl9pPr>
          </a:lstStyle>
          <a:p/>
        </p:txBody>
      </p:sp>
      <p:sp>
        <p:nvSpPr>
          <p:cNvPr id="429" name="Google Shape;429;p150"/>
          <p:cNvSpPr txBox="1"/>
          <p:nvPr>
            <p:ph idx="2" type="body"/>
          </p:nvPr>
        </p:nvSpPr>
        <p:spPr>
          <a:xfrm>
            <a:off x="1259682" y="3086576"/>
            <a:ext cx="5898356" cy="57182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430" name="Google Shape;430;p150"/>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1" name="Google Shape;431;p150"/>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2" name="Google Shape;432;p150"/>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33" name="Shape 433"/>
        <p:cNvGrpSpPr/>
        <p:nvPr/>
      </p:nvGrpSpPr>
      <p:grpSpPr>
        <a:xfrm>
          <a:off x="0" y="0"/>
          <a:ext cx="0" cy="0"/>
          <a:chOff x="0" y="0"/>
          <a:chExt cx="0" cy="0"/>
        </a:xfrm>
      </p:grpSpPr>
      <p:sp>
        <p:nvSpPr>
          <p:cNvPr id="434" name="Google Shape;434;p151"/>
          <p:cNvSpPr txBox="1"/>
          <p:nvPr>
            <p:ph type="title"/>
          </p:nvPr>
        </p:nvSpPr>
        <p:spPr>
          <a:xfrm>
            <a:off x="1259682" y="685906"/>
            <a:ext cx="5898356" cy="240067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801"/>
              <a:buFont typeface="Calibri"/>
              <a:buNone/>
              <a:defRPr sz="48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5" name="Google Shape;435;p151"/>
          <p:cNvSpPr/>
          <p:nvPr>
            <p:ph idx="2" type="pic"/>
          </p:nvPr>
        </p:nvSpPr>
        <p:spPr>
          <a:xfrm>
            <a:off x="7774782" y="1481368"/>
            <a:ext cx="9258300" cy="7311566"/>
          </a:xfrm>
          <a:prstGeom prst="rect">
            <a:avLst/>
          </a:prstGeom>
          <a:noFill/>
          <a:ln>
            <a:noFill/>
          </a:ln>
        </p:spPr>
      </p:sp>
      <p:sp>
        <p:nvSpPr>
          <p:cNvPr id="436" name="Google Shape;436;p151"/>
          <p:cNvSpPr txBox="1"/>
          <p:nvPr>
            <p:ph idx="1" type="body"/>
          </p:nvPr>
        </p:nvSpPr>
        <p:spPr>
          <a:xfrm>
            <a:off x="1259682" y="3086576"/>
            <a:ext cx="5898356" cy="57182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2400"/>
              <a:buNone/>
              <a:defRPr sz="2400"/>
            </a:lvl1pPr>
            <a:lvl2pPr indent="-228600" lvl="1" marL="914400" algn="l">
              <a:lnSpc>
                <a:spcPct val="90000"/>
              </a:lnSpc>
              <a:spcBef>
                <a:spcPts val="750"/>
              </a:spcBef>
              <a:spcAft>
                <a:spcPts val="0"/>
              </a:spcAft>
              <a:buClr>
                <a:schemeClr val="dk1"/>
              </a:buClr>
              <a:buSzPts val="2100"/>
              <a:buNone/>
              <a:defRPr sz="2100"/>
            </a:lvl2pPr>
            <a:lvl3pPr indent="-228600" lvl="2" marL="1371600" algn="l">
              <a:lnSpc>
                <a:spcPct val="90000"/>
              </a:lnSpc>
              <a:spcBef>
                <a:spcPts val="750"/>
              </a:spcBef>
              <a:spcAft>
                <a:spcPts val="0"/>
              </a:spcAft>
              <a:buClr>
                <a:schemeClr val="dk1"/>
              </a:buClr>
              <a:buSzPts val="1800"/>
              <a:buNone/>
              <a:defRPr sz="1800"/>
            </a:lvl3pPr>
            <a:lvl4pPr indent="-228600" lvl="3" marL="1828800" algn="l">
              <a:lnSpc>
                <a:spcPct val="90000"/>
              </a:lnSpc>
              <a:spcBef>
                <a:spcPts val="750"/>
              </a:spcBef>
              <a:spcAft>
                <a:spcPts val="0"/>
              </a:spcAft>
              <a:buClr>
                <a:schemeClr val="dk1"/>
              </a:buClr>
              <a:buSzPts val="1500"/>
              <a:buNone/>
              <a:defRPr sz="1500"/>
            </a:lvl4pPr>
            <a:lvl5pPr indent="-228600" lvl="4" marL="2286000" algn="l">
              <a:lnSpc>
                <a:spcPct val="90000"/>
              </a:lnSpc>
              <a:spcBef>
                <a:spcPts val="750"/>
              </a:spcBef>
              <a:spcAft>
                <a:spcPts val="0"/>
              </a:spcAft>
              <a:buClr>
                <a:schemeClr val="dk1"/>
              </a:buClr>
              <a:buSzPts val="1500"/>
              <a:buNone/>
              <a:defRPr sz="1500"/>
            </a:lvl5pPr>
            <a:lvl6pPr indent="-228600" lvl="5" marL="2743200" algn="l">
              <a:lnSpc>
                <a:spcPct val="90000"/>
              </a:lnSpc>
              <a:spcBef>
                <a:spcPts val="750"/>
              </a:spcBef>
              <a:spcAft>
                <a:spcPts val="0"/>
              </a:spcAft>
              <a:buClr>
                <a:schemeClr val="dk1"/>
              </a:buClr>
              <a:buSzPts val="1500"/>
              <a:buNone/>
              <a:defRPr sz="1500"/>
            </a:lvl6pPr>
            <a:lvl7pPr indent="-228600" lvl="6" marL="3200400" algn="l">
              <a:lnSpc>
                <a:spcPct val="90000"/>
              </a:lnSpc>
              <a:spcBef>
                <a:spcPts val="750"/>
              </a:spcBef>
              <a:spcAft>
                <a:spcPts val="0"/>
              </a:spcAft>
              <a:buClr>
                <a:schemeClr val="dk1"/>
              </a:buClr>
              <a:buSzPts val="1500"/>
              <a:buNone/>
              <a:defRPr sz="1500"/>
            </a:lvl7pPr>
            <a:lvl8pPr indent="-228600" lvl="7" marL="3657600" algn="l">
              <a:lnSpc>
                <a:spcPct val="90000"/>
              </a:lnSpc>
              <a:spcBef>
                <a:spcPts val="750"/>
              </a:spcBef>
              <a:spcAft>
                <a:spcPts val="0"/>
              </a:spcAft>
              <a:buClr>
                <a:schemeClr val="dk1"/>
              </a:buClr>
              <a:buSzPts val="1500"/>
              <a:buNone/>
              <a:defRPr sz="1500"/>
            </a:lvl8pPr>
            <a:lvl9pPr indent="-228600" lvl="8" marL="4114800" algn="l">
              <a:lnSpc>
                <a:spcPct val="90000"/>
              </a:lnSpc>
              <a:spcBef>
                <a:spcPts val="750"/>
              </a:spcBef>
              <a:spcAft>
                <a:spcPts val="0"/>
              </a:spcAft>
              <a:buClr>
                <a:schemeClr val="dk1"/>
              </a:buClr>
              <a:buSzPts val="1500"/>
              <a:buNone/>
              <a:defRPr sz="1500"/>
            </a:lvl9pPr>
          </a:lstStyle>
          <a:p/>
        </p:txBody>
      </p:sp>
      <p:sp>
        <p:nvSpPr>
          <p:cNvPr id="437" name="Google Shape;437;p151"/>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8" name="Google Shape;438;p151"/>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9" name="Google Shape;439;p151"/>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0" name="Shape 440"/>
        <p:cNvGrpSpPr/>
        <p:nvPr/>
      </p:nvGrpSpPr>
      <p:grpSpPr>
        <a:xfrm>
          <a:off x="0" y="0"/>
          <a:ext cx="0" cy="0"/>
          <a:chOff x="0" y="0"/>
          <a:chExt cx="0" cy="0"/>
        </a:xfrm>
      </p:grpSpPr>
      <p:sp>
        <p:nvSpPr>
          <p:cNvPr id="441" name="Google Shape;441;p152"/>
          <p:cNvSpPr txBox="1"/>
          <p:nvPr>
            <p:ph type="title"/>
          </p:nvPr>
        </p:nvSpPr>
        <p:spPr>
          <a:xfrm>
            <a:off x="1257300" y="547775"/>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2" name="Google Shape;442;p152"/>
          <p:cNvSpPr txBox="1"/>
          <p:nvPr>
            <p:ph idx="1" type="body"/>
          </p:nvPr>
        </p:nvSpPr>
        <p:spPr>
          <a:xfrm rot="5400000">
            <a:off x="5879993" y="-1883832"/>
            <a:ext cx="6528015" cy="1577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43" name="Google Shape;443;p152"/>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4" name="Google Shape;444;p152"/>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5" name="Google Shape;445;p152"/>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46" name="Shape 446"/>
        <p:cNvGrpSpPr/>
        <p:nvPr/>
      </p:nvGrpSpPr>
      <p:grpSpPr>
        <a:xfrm>
          <a:off x="0" y="0"/>
          <a:ext cx="0" cy="0"/>
          <a:chOff x="0" y="0"/>
          <a:chExt cx="0" cy="0"/>
        </a:xfrm>
      </p:grpSpPr>
      <p:sp>
        <p:nvSpPr>
          <p:cNvPr id="447" name="Google Shape;447;p153"/>
          <p:cNvSpPr txBox="1"/>
          <p:nvPr>
            <p:ph type="title"/>
          </p:nvPr>
        </p:nvSpPr>
        <p:spPr>
          <a:xfrm rot="5400000">
            <a:off x="10699475" y="2935649"/>
            <a:ext cx="8719103" cy="39433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8" name="Google Shape;448;p153"/>
          <p:cNvSpPr txBox="1"/>
          <p:nvPr>
            <p:ph idx="1" type="body"/>
          </p:nvPr>
        </p:nvSpPr>
        <p:spPr>
          <a:xfrm rot="5400000">
            <a:off x="2698474" y="-893401"/>
            <a:ext cx="8719103" cy="116014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49" name="Google Shape;449;p153"/>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0" name="Google Shape;450;p153"/>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1" name="Google Shape;451;p153"/>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thout title">
  <p:cSld name="without title">
    <p:spTree>
      <p:nvGrpSpPr>
        <p:cNvPr id="452" name="Shape 452"/>
        <p:cNvGrpSpPr/>
        <p:nvPr/>
      </p:nvGrpSpPr>
      <p:grpSpPr>
        <a:xfrm>
          <a:off x="0" y="0"/>
          <a:ext cx="0" cy="0"/>
          <a:chOff x="0" y="0"/>
          <a:chExt cx="0" cy="0"/>
        </a:xfrm>
      </p:grpSpPr>
      <p:sp>
        <p:nvSpPr>
          <p:cNvPr id="453" name="Google Shape;453;p154"/>
          <p:cNvSpPr txBox="1"/>
          <p:nvPr>
            <p:ph idx="1" type="body"/>
          </p:nvPr>
        </p:nvSpPr>
        <p:spPr>
          <a:xfrm>
            <a:off x="1257303" y="852186"/>
            <a:ext cx="15773398" cy="86113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500"/>
              </a:spcBef>
              <a:spcAft>
                <a:spcPts val="0"/>
              </a:spcAft>
              <a:buClr>
                <a:schemeClr val="dk1"/>
              </a:buClr>
              <a:buSzPts val="1800"/>
              <a:buChar char="•"/>
              <a:defRPr b="0" i="0" sz="1800">
                <a:latin typeface="Inter"/>
                <a:ea typeface="Inter"/>
                <a:cs typeface="Inter"/>
                <a:sym typeface="Inter"/>
              </a:defRPr>
            </a:lvl1pPr>
            <a:lvl2pPr indent="-342900" lvl="1" marL="914400" algn="l">
              <a:lnSpc>
                <a:spcPct val="120000"/>
              </a:lnSpc>
              <a:spcBef>
                <a:spcPts val="750"/>
              </a:spcBef>
              <a:spcAft>
                <a:spcPts val="0"/>
              </a:spcAft>
              <a:buClr>
                <a:schemeClr val="dk1"/>
              </a:buClr>
              <a:buSzPts val="1800"/>
              <a:buChar char="•"/>
              <a:defRPr b="0" i="0" sz="1800">
                <a:latin typeface="Inter"/>
                <a:ea typeface="Inter"/>
                <a:cs typeface="Inter"/>
                <a:sym typeface="Inter"/>
              </a:defRPr>
            </a:lvl2pPr>
            <a:lvl3pPr indent="-342900" lvl="2" marL="1371600" algn="l">
              <a:lnSpc>
                <a:spcPct val="120000"/>
              </a:lnSpc>
              <a:spcBef>
                <a:spcPts val="750"/>
              </a:spcBef>
              <a:spcAft>
                <a:spcPts val="0"/>
              </a:spcAft>
              <a:buClr>
                <a:schemeClr val="dk1"/>
              </a:buClr>
              <a:buSzPts val="1800"/>
              <a:buChar char="•"/>
              <a:defRPr b="0" i="0" sz="1800">
                <a:latin typeface="Inter"/>
                <a:ea typeface="Inter"/>
                <a:cs typeface="Inter"/>
                <a:sym typeface="Inter"/>
              </a:defRPr>
            </a:lvl3pPr>
            <a:lvl4pPr indent="-342900" lvl="3" marL="1828800" algn="l">
              <a:lnSpc>
                <a:spcPct val="120000"/>
              </a:lnSpc>
              <a:spcBef>
                <a:spcPts val="750"/>
              </a:spcBef>
              <a:spcAft>
                <a:spcPts val="0"/>
              </a:spcAft>
              <a:buClr>
                <a:schemeClr val="dk1"/>
              </a:buClr>
              <a:buSzPts val="1800"/>
              <a:buChar char="•"/>
              <a:defRPr b="0" i="0" sz="1800">
                <a:latin typeface="Inter"/>
                <a:ea typeface="Inter"/>
                <a:cs typeface="Inter"/>
                <a:sym typeface="Inter"/>
              </a:defRPr>
            </a:lvl4pPr>
            <a:lvl5pPr indent="-342900" lvl="4" marL="2286000" algn="l">
              <a:lnSpc>
                <a:spcPct val="120000"/>
              </a:lnSpc>
              <a:spcBef>
                <a:spcPts val="750"/>
              </a:spcBef>
              <a:spcAft>
                <a:spcPts val="0"/>
              </a:spcAft>
              <a:buClr>
                <a:schemeClr val="dk1"/>
              </a:buClr>
              <a:buSzPts val="1800"/>
              <a:buChar char="•"/>
              <a:defRPr b="0" i="0" sz="1800">
                <a:latin typeface="Inter"/>
                <a:ea typeface="Inter"/>
                <a:cs typeface="Inter"/>
                <a:sym typeface="Inte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90"/>
          <p:cNvSpPr txBox="1"/>
          <p:nvPr>
            <p:ph type="title"/>
          </p:nvPr>
        </p:nvSpPr>
        <p:spPr>
          <a:xfrm>
            <a:off x="1259682" y="547773"/>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90"/>
          <p:cNvSpPr txBox="1"/>
          <p:nvPr>
            <p:ph idx="1" type="body"/>
          </p:nvPr>
        </p:nvSpPr>
        <p:spPr>
          <a:xfrm>
            <a:off x="1259683" y="2522134"/>
            <a:ext cx="7736681" cy="123605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4266"/>
              <a:buNone/>
              <a:defRPr b="1" sz="4266"/>
            </a:lvl1pPr>
            <a:lvl2pPr indent="-228600" lvl="1" marL="914400" algn="l">
              <a:lnSpc>
                <a:spcPct val="90000"/>
              </a:lnSpc>
              <a:spcBef>
                <a:spcPts val="500"/>
              </a:spcBef>
              <a:spcAft>
                <a:spcPts val="0"/>
              </a:spcAft>
              <a:buClr>
                <a:schemeClr val="dk1"/>
              </a:buClr>
              <a:buSzPts val="3555"/>
              <a:buNone/>
              <a:defRPr b="1" sz="3555"/>
            </a:lvl2pPr>
            <a:lvl3pPr indent="-228600" lvl="2" marL="1371600" algn="l">
              <a:lnSpc>
                <a:spcPct val="90000"/>
              </a:lnSpc>
              <a:spcBef>
                <a:spcPts val="500"/>
              </a:spcBef>
              <a:spcAft>
                <a:spcPts val="0"/>
              </a:spcAft>
              <a:buClr>
                <a:schemeClr val="dk1"/>
              </a:buClr>
              <a:buSzPts val="3200"/>
              <a:buNone/>
              <a:defRPr b="1" sz="3200"/>
            </a:lvl3pPr>
            <a:lvl4pPr indent="-228600" lvl="3" marL="1828800" algn="l">
              <a:lnSpc>
                <a:spcPct val="90000"/>
              </a:lnSpc>
              <a:spcBef>
                <a:spcPts val="500"/>
              </a:spcBef>
              <a:spcAft>
                <a:spcPts val="0"/>
              </a:spcAft>
              <a:buClr>
                <a:schemeClr val="dk1"/>
              </a:buClr>
              <a:buSzPts val="2844"/>
              <a:buNone/>
              <a:defRPr b="1" sz="2844"/>
            </a:lvl4pPr>
            <a:lvl5pPr indent="-228600" lvl="4" marL="2286000" algn="l">
              <a:lnSpc>
                <a:spcPct val="90000"/>
              </a:lnSpc>
              <a:spcBef>
                <a:spcPts val="500"/>
              </a:spcBef>
              <a:spcAft>
                <a:spcPts val="0"/>
              </a:spcAft>
              <a:buClr>
                <a:schemeClr val="dk1"/>
              </a:buClr>
              <a:buSzPts val="2844"/>
              <a:buNone/>
              <a:defRPr b="1" sz="2844"/>
            </a:lvl5pPr>
            <a:lvl6pPr indent="-228600" lvl="5" marL="2743200" algn="l">
              <a:lnSpc>
                <a:spcPct val="90000"/>
              </a:lnSpc>
              <a:spcBef>
                <a:spcPts val="500"/>
              </a:spcBef>
              <a:spcAft>
                <a:spcPts val="0"/>
              </a:spcAft>
              <a:buClr>
                <a:schemeClr val="dk1"/>
              </a:buClr>
              <a:buSzPts val="2844"/>
              <a:buNone/>
              <a:defRPr b="1" sz="2844"/>
            </a:lvl6pPr>
            <a:lvl7pPr indent="-228600" lvl="6" marL="3200400" algn="l">
              <a:lnSpc>
                <a:spcPct val="90000"/>
              </a:lnSpc>
              <a:spcBef>
                <a:spcPts val="500"/>
              </a:spcBef>
              <a:spcAft>
                <a:spcPts val="0"/>
              </a:spcAft>
              <a:buClr>
                <a:schemeClr val="dk1"/>
              </a:buClr>
              <a:buSzPts val="2844"/>
              <a:buNone/>
              <a:defRPr b="1" sz="2844"/>
            </a:lvl7pPr>
            <a:lvl8pPr indent="-228600" lvl="7" marL="3657600" algn="l">
              <a:lnSpc>
                <a:spcPct val="90000"/>
              </a:lnSpc>
              <a:spcBef>
                <a:spcPts val="500"/>
              </a:spcBef>
              <a:spcAft>
                <a:spcPts val="0"/>
              </a:spcAft>
              <a:buClr>
                <a:schemeClr val="dk1"/>
              </a:buClr>
              <a:buSzPts val="2844"/>
              <a:buNone/>
              <a:defRPr b="1" sz="2844"/>
            </a:lvl8pPr>
            <a:lvl9pPr indent="-228600" lvl="8" marL="4114800" algn="l">
              <a:lnSpc>
                <a:spcPct val="90000"/>
              </a:lnSpc>
              <a:spcBef>
                <a:spcPts val="500"/>
              </a:spcBef>
              <a:spcAft>
                <a:spcPts val="0"/>
              </a:spcAft>
              <a:buClr>
                <a:schemeClr val="dk1"/>
              </a:buClr>
              <a:buSzPts val="2844"/>
              <a:buNone/>
              <a:defRPr b="1" sz="2844"/>
            </a:lvl9pPr>
          </a:lstStyle>
          <a:p/>
        </p:txBody>
      </p:sp>
      <p:sp>
        <p:nvSpPr>
          <p:cNvPr id="56" name="Google Shape;56;p90"/>
          <p:cNvSpPr txBox="1"/>
          <p:nvPr>
            <p:ph idx="2" type="body"/>
          </p:nvPr>
        </p:nvSpPr>
        <p:spPr>
          <a:xfrm>
            <a:off x="1259683" y="3758193"/>
            <a:ext cx="7736681" cy="55277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90"/>
          <p:cNvSpPr txBox="1"/>
          <p:nvPr>
            <p:ph idx="3" type="body"/>
          </p:nvPr>
        </p:nvSpPr>
        <p:spPr>
          <a:xfrm>
            <a:off x="9258300" y="2522134"/>
            <a:ext cx="7774782" cy="123605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4266"/>
              <a:buNone/>
              <a:defRPr b="1" sz="4266"/>
            </a:lvl1pPr>
            <a:lvl2pPr indent="-228600" lvl="1" marL="914400" algn="l">
              <a:lnSpc>
                <a:spcPct val="90000"/>
              </a:lnSpc>
              <a:spcBef>
                <a:spcPts val="500"/>
              </a:spcBef>
              <a:spcAft>
                <a:spcPts val="0"/>
              </a:spcAft>
              <a:buClr>
                <a:schemeClr val="dk1"/>
              </a:buClr>
              <a:buSzPts val="3555"/>
              <a:buNone/>
              <a:defRPr b="1" sz="3555"/>
            </a:lvl2pPr>
            <a:lvl3pPr indent="-228600" lvl="2" marL="1371600" algn="l">
              <a:lnSpc>
                <a:spcPct val="90000"/>
              </a:lnSpc>
              <a:spcBef>
                <a:spcPts val="500"/>
              </a:spcBef>
              <a:spcAft>
                <a:spcPts val="0"/>
              </a:spcAft>
              <a:buClr>
                <a:schemeClr val="dk1"/>
              </a:buClr>
              <a:buSzPts val="3200"/>
              <a:buNone/>
              <a:defRPr b="1" sz="3200"/>
            </a:lvl3pPr>
            <a:lvl4pPr indent="-228600" lvl="3" marL="1828800" algn="l">
              <a:lnSpc>
                <a:spcPct val="90000"/>
              </a:lnSpc>
              <a:spcBef>
                <a:spcPts val="500"/>
              </a:spcBef>
              <a:spcAft>
                <a:spcPts val="0"/>
              </a:spcAft>
              <a:buClr>
                <a:schemeClr val="dk1"/>
              </a:buClr>
              <a:buSzPts val="2844"/>
              <a:buNone/>
              <a:defRPr b="1" sz="2844"/>
            </a:lvl4pPr>
            <a:lvl5pPr indent="-228600" lvl="4" marL="2286000" algn="l">
              <a:lnSpc>
                <a:spcPct val="90000"/>
              </a:lnSpc>
              <a:spcBef>
                <a:spcPts val="500"/>
              </a:spcBef>
              <a:spcAft>
                <a:spcPts val="0"/>
              </a:spcAft>
              <a:buClr>
                <a:schemeClr val="dk1"/>
              </a:buClr>
              <a:buSzPts val="2844"/>
              <a:buNone/>
              <a:defRPr b="1" sz="2844"/>
            </a:lvl5pPr>
            <a:lvl6pPr indent="-228600" lvl="5" marL="2743200" algn="l">
              <a:lnSpc>
                <a:spcPct val="90000"/>
              </a:lnSpc>
              <a:spcBef>
                <a:spcPts val="500"/>
              </a:spcBef>
              <a:spcAft>
                <a:spcPts val="0"/>
              </a:spcAft>
              <a:buClr>
                <a:schemeClr val="dk1"/>
              </a:buClr>
              <a:buSzPts val="2844"/>
              <a:buNone/>
              <a:defRPr b="1" sz="2844"/>
            </a:lvl6pPr>
            <a:lvl7pPr indent="-228600" lvl="6" marL="3200400" algn="l">
              <a:lnSpc>
                <a:spcPct val="90000"/>
              </a:lnSpc>
              <a:spcBef>
                <a:spcPts val="500"/>
              </a:spcBef>
              <a:spcAft>
                <a:spcPts val="0"/>
              </a:spcAft>
              <a:buClr>
                <a:schemeClr val="dk1"/>
              </a:buClr>
              <a:buSzPts val="2844"/>
              <a:buNone/>
              <a:defRPr b="1" sz="2844"/>
            </a:lvl7pPr>
            <a:lvl8pPr indent="-228600" lvl="7" marL="3657600" algn="l">
              <a:lnSpc>
                <a:spcPct val="90000"/>
              </a:lnSpc>
              <a:spcBef>
                <a:spcPts val="500"/>
              </a:spcBef>
              <a:spcAft>
                <a:spcPts val="0"/>
              </a:spcAft>
              <a:buClr>
                <a:schemeClr val="dk1"/>
              </a:buClr>
              <a:buSzPts val="2844"/>
              <a:buNone/>
              <a:defRPr b="1" sz="2844"/>
            </a:lvl8pPr>
            <a:lvl9pPr indent="-228600" lvl="8" marL="4114800" algn="l">
              <a:lnSpc>
                <a:spcPct val="90000"/>
              </a:lnSpc>
              <a:spcBef>
                <a:spcPts val="500"/>
              </a:spcBef>
              <a:spcAft>
                <a:spcPts val="0"/>
              </a:spcAft>
              <a:buClr>
                <a:schemeClr val="dk1"/>
              </a:buClr>
              <a:buSzPts val="2844"/>
              <a:buNone/>
              <a:defRPr b="1" sz="2844"/>
            </a:lvl9pPr>
          </a:lstStyle>
          <a:p/>
        </p:txBody>
      </p:sp>
      <p:sp>
        <p:nvSpPr>
          <p:cNvPr id="58" name="Google Shape;58;p90"/>
          <p:cNvSpPr txBox="1"/>
          <p:nvPr>
            <p:ph idx="4" type="body"/>
          </p:nvPr>
        </p:nvSpPr>
        <p:spPr>
          <a:xfrm>
            <a:off x="9258300" y="3758193"/>
            <a:ext cx="7774782" cy="55277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90"/>
          <p:cNvSpPr txBox="1"/>
          <p:nvPr>
            <p:ph idx="10" type="dt"/>
          </p:nvPr>
        </p:nvSpPr>
        <p:spPr>
          <a:xfrm>
            <a:off x="1257300" y="9535998"/>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0"/>
          <p:cNvSpPr txBox="1"/>
          <p:nvPr>
            <p:ph idx="11" type="ftr"/>
          </p:nvPr>
        </p:nvSpPr>
        <p:spPr>
          <a:xfrm>
            <a:off x="6057900" y="9535998"/>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90"/>
          <p:cNvSpPr txBox="1"/>
          <p:nvPr>
            <p:ph idx="12" type="sldNum"/>
          </p:nvPr>
        </p:nvSpPr>
        <p:spPr>
          <a:xfrm>
            <a:off x="12915900" y="9535998"/>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blue">
  <p:cSld name="1_Title and Content blue">
    <p:spTree>
      <p:nvGrpSpPr>
        <p:cNvPr id="454" name="Shape 454"/>
        <p:cNvGrpSpPr/>
        <p:nvPr/>
      </p:nvGrpSpPr>
      <p:grpSpPr>
        <a:xfrm>
          <a:off x="0" y="0"/>
          <a:ext cx="0" cy="0"/>
          <a:chOff x="0" y="0"/>
          <a:chExt cx="0" cy="0"/>
        </a:xfrm>
      </p:grpSpPr>
      <p:sp>
        <p:nvSpPr>
          <p:cNvPr id="455" name="Google Shape;455;p155"/>
          <p:cNvSpPr/>
          <p:nvPr/>
        </p:nvSpPr>
        <p:spPr>
          <a:xfrm>
            <a:off x="-2" y="2"/>
            <a:ext cx="5543552" cy="1030365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25">
              <a:solidFill>
                <a:schemeClr val="dk2"/>
              </a:solidFill>
              <a:latin typeface="Calibri"/>
              <a:ea typeface="Calibri"/>
              <a:cs typeface="Calibri"/>
              <a:sym typeface="Calibri"/>
            </a:endParaRPr>
          </a:p>
        </p:txBody>
      </p:sp>
      <p:sp>
        <p:nvSpPr>
          <p:cNvPr id="456" name="Google Shape;456;p155"/>
          <p:cNvSpPr txBox="1"/>
          <p:nvPr>
            <p:ph type="title"/>
          </p:nvPr>
        </p:nvSpPr>
        <p:spPr>
          <a:xfrm>
            <a:off x="540329" y="530019"/>
            <a:ext cx="4509654" cy="9228551"/>
          </a:xfrm>
          <a:prstGeom prst="rect">
            <a:avLst/>
          </a:prstGeom>
          <a:noFill/>
          <a:ln>
            <a:noFill/>
          </a:ln>
        </p:spPr>
        <p:txBody>
          <a:bodyPr anchorCtr="0" anchor="ctr" bIns="0" lIns="0" spcFirstLastPara="1" rIns="0" wrap="square" tIns="0">
            <a:noAutofit/>
          </a:bodyPr>
          <a:lstStyle>
            <a:lvl1pPr lvl="0" marR="0" algn="l">
              <a:lnSpc>
                <a:spcPct val="100000"/>
              </a:lnSpc>
              <a:spcBef>
                <a:spcPts val="0"/>
              </a:spcBef>
              <a:spcAft>
                <a:spcPts val="0"/>
              </a:spcAft>
              <a:buClr>
                <a:schemeClr val="lt2"/>
              </a:buClr>
              <a:buSzPts val="2700"/>
              <a:buFont typeface="Inter"/>
              <a:buNone/>
              <a:defRPr b="0" i="0" sz="270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7" name="Google Shape;457;p155"/>
          <p:cNvSpPr txBox="1"/>
          <p:nvPr>
            <p:ph idx="1" type="body"/>
          </p:nvPr>
        </p:nvSpPr>
        <p:spPr>
          <a:xfrm>
            <a:off x="6941126" y="852186"/>
            <a:ext cx="10806544" cy="86113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500"/>
              </a:spcBef>
              <a:spcAft>
                <a:spcPts val="0"/>
              </a:spcAft>
              <a:buClr>
                <a:schemeClr val="dk1"/>
              </a:buClr>
              <a:buSzPts val="1800"/>
              <a:buChar char="•"/>
              <a:defRPr b="0" i="0" sz="1800">
                <a:latin typeface="Inter"/>
                <a:ea typeface="Inter"/>
                <a:cs typeface="Inter"/>
                <a:sym typeface="Inter"/>
              </a:defRPr>
            </a:lvl1pPr>
            <a:lvl2pPr indent="-342900" lvl="1" marL="914400" algn="l">
              <a:lnSpc>
                <a:spcPct val="120000"/>
              </a:lnSpc>
              <a:spcBef>
                <a:spcPts val="750"/>
              </a:spcBef>
              <a:spcAft>
                <a:spcPts val="0"/>
              </a:spcAft>
              <a:buClr>
                <a:schemeClr val="dk1"/>
              </a:buClr>
              <a:buSzPts val="1800"/>
              <a:buChar char="•"/>
              <a:defRPr b="0" i="0" sz="1800">
                <a:latin typeface="Inter"/>
                <a:ea typeface="Inter"/>
                <a:cs typeface="Inter"/>
                <a:sym typeface="Inter"/>
              </a:defRPr>
            </a:lvl2pPr>
            <a:lvl3pPr indent="-342900" lvl="2" marL="1371600" algn="l">
              <a:lnSpc>
                <a:spcPct val="120000"/>
              </a:lnSpc>
              <a:spcBef>
                <a:spcPts val="750"/>
              </a:spcBef>
              <a:spcAft>
                <a:spcPts val="0"/>
              </a:spcAft>
              <a:buClr>
                <a:schemeClr val="dk1"/>
              </a:buClr>
              <a:buSzPts val="1800"/>
              <a:buChar char="•"/>
              <a:defRPr b="0" i="0" sz="1800">
                <a:latin typeface="Inter"/>
                <a:ea typeface="Inter"/>
                <a:cs typeface="Inter"/>
                <a:sym typeface="Inter"/>
              </a:defRPr>
            </a:lvl3pPr>
            <a:lvl4pPr indent="-342900" lvl="3" marL="1828800" algn="l">
              <a:lnSpc>
                <a:spcPct val="120000"/>
              </a:lnSpc>
              <a:spcBef>
                <a:spcPts val="750"/>
              </a:spcBef>
              <a:spcAft>
                <a:spcPts val="0"/>
              </a:spcAft>
              <a:buClr>
                <a:schemeClr val="dk1"/>
              </a:buClr>
              <a:buSzPts val="1800"/>
              <a:buChar char="•"/>
              <a:defRPr b="0" i="0" sz="1800">
                <a:latin typeface="Inter"/>
                <a:ea typeface="Inter"/>
                <a:cs typeface="Inter"/>
                <a:sym typeface="Inter"/>
              </a:defRPr>
            </a:lvl4pPr>
            <a:lvl5pPr indent="-342900" lvl="4" marL="2286000" algn="l">
              <a:lnSpc>
                <a:spcPct val="120000"/>
              </a:lnSpc>
              <a:spcBef>
                <a:spcPts val="750"/>
              </a:spcBef>
              <a:spcAft>
                <a:spcPts val="0"/>
              </a:spcAft>
              <a:buClr>
                <a:schemeClr val="dk1"/>
              </a:buClr>
              <a:buSzPts val="1800"/>
              <a:buChar char="•"/>
              <a:defRPr b="0" i="0" sz="1800">
                <a:latin typeface="Inter"/>
                <a:ea typeface="Inter"/>
                <a:cs typeface="Inter"/>
                <a:sym typeface="Inte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 white">
  <p:cSld name="3_Title and Content - white">
    <p:spTree>
      <p:nvGrpSpPr>
        <p:cNvPr id="458" name="Shape 458"/>
        <p:cNvGrpSpPr/>
        <p:nvPr/>
      </p:nvGrpSpPr>
      <p:grpSpPr>
        <a:xfrm>
          <a:off x="0" y="0"/>
          <a:ext cx="0" cy="0"/>
          <a:chOff x="0" y="0"/>
          <a:chExt cx="0" cy="0"/>
        </a:xfrm>
      </p:grpSpPr>
      <p:sp>
        <p:nvSpPr>
          <p:cNvPr id="459" name="Google Shape;459;p156"/>
          <p:cNvSpPr/>
          <p:nvPr/>
        </p:nvSpPr>
        <p:spPr>
          <a:xfrm>
            <a:off x="-2" y="2"/>
            <a:ext cx="5543552" cy="1030365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25">
              <a:solidFill>
                <a:schemeClr val="dk2"/>
              </a:solidFill>
              <a:latin typeface="Calibri"/>
              <a:ea typeface="Calibri"/>
              <a:cs typeface="Calibri"/>
              <a:sym typeface="Calibri"/>
            </a:endParaRPr>
          </a:p>
        </p:txBody>
      </p:sp>
      <p:sp>
        <p:nvSpPr>
          <p:cNvPr id="460" name="Google Shape;460;p156"/>
          <p:cNvSpPr txBox="1"/>
          <p:nvPr>
            <p:ph type="title"/>
          </p:nvPr>
        </p:nvSpPr>
        <p:spPr>
          <a:xfrm>
            <a:off x="601746" y="545393"/>
            <a:ext cx="4365108" cy="9098861"/>
          </a:xfrm>
          <a:prstGeom prst="rect">
            <a:avLst/>
          </a:prstGeom>
          <a:noFill/>
          <a:ln>
            <a:noFill/>
          </a:ln>
        </p:spPr>
        <p:txBody>
          <a:bodyPr anchorCtr="0" anchor="ctr" bIns="45700" lIns="91425" spcFirstLastPara="1" rIns="91425" wrap="square" tIns="45700">
            <a:normAutofit/>
          </a:bodyPr>
          <a:lstStyle>
            <a:lvl1pPr lvl="0" marR="0" algn="l">
              <a:lnSpc>
                <a:spcPct val="100000"/>
              </a:lnSpc>
              <a:spcBef>
                <a:spcPts val="0"/>
              </a:spcBef>
              <a:spcAft>
                <a:spcPts val="0"/>
              </a:spcAft>
              <a:buClr>
                <a:schemeClr val="dk1"/>
              </a:buClr>
              <a:buSzPts val="6601"/>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1" name="Google Shape;461;p156"/>
          <p:cNvSpPr txBox="1"/>
          <p:nvPr>
            <p:ph idx="1" type="body"/>
          </p:nvPr>
        </p:nvSpPr>
        <p:spPr>
          <a:xfrm>
            <a:off x="6941126" y="852186"/>
            <a:ext cx="10806544" cy="86113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500"/>
              </a:spcBef>
              <a:spcAft>
                <a:spcPts val="0"/>
              </a:spcAft>
              <a:buClr>
                <a:schemeClr val="dk1"/>
              </a:buClr>
              <a:buSzPts val="1800"/>
              <a:buChar char="•"/>
              <a:defRPr b="0" i="0" sz="1800">
                <a:latin typeface="Inter"/>
                <a:ea typeface="Inter"/>
                <a:cs typeface="Inter"/>
                <a:sym typeface="Inter"/>
              </a:defRPr>
            </a:lvl1pPr>
            <a:lvl2pPr indent="-342900" lvl="1" marL="914400" algn="l">
              <a:lnSpc>
                <a:spcPct val="120000"/>
              </a:lnSpc>
              <a:spcBef>
                <a:spcPts val="750"/>
              </a:spcBef>
              <a:spcAft>
                <a:spcPts val="0"/>
              </a:spcAft>
              <a:buClr>
                <a:schemeClr val="dk1"/>
              </a:buClr>
              <a:buSzPts val="1800"/>
              <a:buChar char="•"/>
              <a:defRPr b="0" i="0" sz="1800">
                <a:latin typeface="Inter"/>
                <a:ea typeface="Inter"/>
                <a:cs typeface="Inter"/>
                <a:sym typeface="Inter"/>
              </a:defRPr>
            </a:lvl2pPr>
            <a:lvl3pPr indent="-342900" lvl="2" marL="1371600" algn="l">
              <a:lnSpc>
                <a:spcPct val="120000"/>
              </a:lnSpc>
              <a:spcBef>
                <a:spcPts val="750"/>
              </a:spcBef>
              <a:spcAft>
                <a:spcPts val="0"/>
              </a:spcAft>
              <a:buClr>
                <a:schemeClr val="dk1"/>
              </a:buClr>
              <a:buSzPts val="1800"/>
              <a:buChar char="•"/>
              <a:defRPr b="0" i="0" sz="1800">
                <a:latin typeface="Inter"/>
                <a:ea typeface="Inter"/>
                <a:cs typeface="Inter"/>
                <a:sym typeface="Inter"/>
              </a:defRPr>
            </a:lvl3pPr>
            <a:lvl4pPr indent="-342900" lvl="3" marL="1828800" algn="l">
              <a:lnSpc>
                <a:spcPct val="120000"/>
              </a:lnSpc>
              <a:spcBef>
                <a:spcPts val="750"/>
              </a:spcBef>
              <a:spcAft>
                <a:spcPts val="0"/>
              </a:spcAft>
              <a:buClr>
                <a:schemeClr val="dk1"/>
              </a:buClr>
              <a:buSzPts val="1800"/>
              <a:buChar char="•"/>
              <a:defRPr b="0" i="0" sz="1800">
                <a:latin typeface="Inter"/>
                <a:ea typeface="Inter"/>
                <a:cs typeface="Inter"/>
                <a:sym typeface="Inter"/>
              </a:defRPr>
            </a:lvl4pPr>
            <a:lvl5pPr indent="-342900" lvl="4" marL="2286000" algn="l">
              <a:lnSpc>
                <a:spcPct val="120000"/>
              </a:lnSpc>
              <a:spcBef>
                <a:spcPts val="750"/>
              </a:spcBef>
              <a:spcAft>
                <a:spcPts val="0"/>
              </a:spcAft>
              <a:buClr>
                <a:schemeClr val="dk1"/>
              </a:buClr>
              <a:buSzPts val="1800"/>
              <a:buChar char="•"/>
              <a:defRPr b="0" i="0" sz="1800">
                <a:latin typeface="Inter"/>
                <a:ea typeface="Inter"/>
                <a:cs typeface="Inter"/>
                <a:sym typeface="Inte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solidFill>
          <a:schemeClr val="lt2"/>
        </a:solidFill>
      </p:bgPr>
    </p:bg>
    <p:spTree>
      <p:nvGrpSpPr>
        <p:cNvPr id="462" name="Shape 462"/>
        <p:cNvGrpSpPr/>
        <p:nvPr/>
      </p:nvGrpSpPr>
      <p:grpSpPr>
        <a:xfrm>
          <a:off x="0" y="0"/>
          <a:ext cx="0" cy="0"/>
          <a:chOff x="0" y="0"/>
          <a:chExt cx="0" cy="0"/>
        </a:xfrm>
      </p:grpSpPr>
      <p:sp>
        <p:nvSpPr>
          <p:cNvPr id="463" name="Google Shape;463;p157"/>
          <p:cNvSpPr txBox="1"/>
          <p:nvPr>
            <p:ph type="ctrTitle"/>
          </p:nvPr>
        </p:nvSpPr>
        <p:spPr>
          <a:xfrm>
            <a:off x="6288065" y="2161076"/>
            <a:ext cx="9569886" cy="4736091"/>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lt1"/>
              </a:buClr>
              <a:buSzPts val="6751"/>
              <a:buFont typeface="Big Shoulders Display Medium"/>
              <a:buNone/>
              <a:defRPr b="0" i="0" sz="6751">
                <a:solidFill>
                  <a:schemeClr val="lt1"/>
                </a:solidFill>
                <a:latin typeface="Big Shoulders Display Medium"/>
                <a:ea typeface="Big Shoulders Display Medium"/>
                <a:cs typeface="Big Shoulders Display Medium"/>
                <a:sym typeface="Big Shoulders Display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 dark green ">
  <p:cSld name="2_Title and Content - dark green ">
    <p:spTree>
      <p:nvGrpSpPr>
        <p:cNvPr id="464" name="Shape 464"/>
        <p:cNvGrpSpPr/>
        <p:nvPr/>
      </p:nvGrpSpPr>
      <p:grpSpPr>
        <a:xfrm>
          <a:off x="0" y="0"/>
          <a:ext cx="0" cy="0"/>
          <a:chOff x="0" y="0"/>
          <a:chExt cx="0" cy="0"/>
        </a:xfrm>
      </p:grpSpPr>
      <p:sp>
        <p:nvSpPr>
          <p:cNvPr id="465" name="Google Shape;465;p158"/>
          <p:cNvSpPr/>
          <p:nvPr/>
        </p:nvSpPr>
        <p:spPr>
          <a:xfrm>
            <a:off x="-2" y="2"/>
            <a:ext cx="5543552" cy="10303652"/>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25">
              <a:solidFill>
                <a:schemeClr val="dk2"/>
              </a:solidFill>
              <a:latin typeface="Calibri"/>
              <a:ea typeface="Calibri"/>
              <a:cs typeface="Calibri"/>
              <a:sym typeface="Calibri"/>
            </a:endParaRPr>
          </a:p>
        </p:txBody>
      </p:sp>
      <p:sp>
        <p:nvSpPr>
          <p:cNvPr id="466" name="Google Shape;466;p158"/>
          <p:cNvSpPr txBox="1"/>
          <p:nvPr>
            <p:ph type="title"/>
          </p:nvPr>
        </p:nvSpPr>
        <p:spPr>
          <a:xfrm>
            <a:off x="540329" y="530019"/>
            <a:ext cx="4509654" cy="9228551"/>
          </a:xfrm>
          <a:prstGeom prst="rect">
            <a:avLst/>
          </a:prstGeom>
          <a:noFill/>
          <a:ln>
            <a:noFill/>
          </a:ln>
        </p:spPr>
        <p:txBody>
          <a:bodyPr anchorCtr="0" anchor="ctr" bIns="0" lIns="0" spcFirstLastPara="1" rIns="0" wrap="square" tIns="0">
            <a:noAutofit/>
          </a:bodyPr>
          <a:lstStyle>
            <a:lvl1pPr lvl="0" marR="0" algn="l">
              <a:lnSpc>
                <a:spcPct val="100000"/>
              </a:lnSpc>
              <a:spcBef>
                <a:spcPts val="0"/>
              </a:spcBef>
              <a:spcAft>
                <a:spcPts val="0"/>
              </a:spcAft>
              <a:buClr>
                <a:schemeClr val="lt2"/>
              </a:buClr>
              <a:buSzPts val="2700"/>
              <a:buFont typeface="Inter"/>
              <a:buNone/>
              <a:defRPr b="0" i="0" sz="270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7" name="Google Shape;467;p158"/>
          <p:cNvSpPr txBox="1"/>
          <p:nvPr>
            <p:ph idx="1" type="body"/>
          </p:nvPr>
        </p:nvSpPr>
        <p:spPr>
          <a:xfrm>
            <a:off x="6941126" y="852186"/>
            <a:ext cx="10806544" cy="86113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500"/>
              </a:spcBef>
              <a:spcAft>
                <a:spcPts val="0"/>
              </a:spcAft>
              <a:buClr>
                <a:schemeClr val="dk1"/>
              </a:buClr>
              <a:buSzPts val="1800"/>
              <a:buChar char="•"/>
              <a:defRPr b="0" i="0" sz="1800">
                <a:latin typeface="Inter"/>
                <a:ea typeface="Inter"/>
                <a:cs typeface="Inter"/>
                <a:sym typeface="Inter"/>
              </a:defRPr>
            </a:lvl1pPr>
            <a:lvl2pPr indent="-342900" lvl="1" marL="914400" algn="l">
              <a:lnSpc>
                <a:spcPct val="120000"/>
              </a:lnSpc>
              <a:spcBef>
                <a:spcPts val="750"/>
              </a:spcBef>
              <a:spcAft>
                <a:spcPts val="0"/>
              </a:spcAft>
              <a:buClr>
                <a:schemeClr val="dk1"/>
              </a:buClr>
              <a:buSzPts val="1800"/>
              <a:buChar char="•"/>
              <a:defRPr b="0" i="0" sz="1800">
                <a:latin typeface="Inter"/>
                <a:ea typeface="Inter"/>
                <a:cs typeface="Inter"/>
                <a:sym typeface="Inter"/>
              </a:defRPr>
            </a:lvl2pPr>
            <a:lvl3pPr indent="-342900" lvl="2" marL="1371600" algn="l">
              <a:lnSpc>
                <a:spcPct val="120000"/>
              </a:lnSpc>
              <a:spcBef>
                <a:spcPts val="750"/>
              </a:spcBef>
              <a:spcAft>
                <a:spcPts val="0"/>
              </a:spcAft>
              <a:buClr>
                <a:schemeClr val="dk1"/>
              </a:buClr>
              <a:buSzPts val="1800"/>
              <a:buChar char="•"/>
              <a:defRPr b="0" i="0" sz="1800">
                <a:latin typeface="Inter"/>
                <a:ea typeface="Inter"/>
                <a:cs typeface="Inter"/>
                <a:sym typeface="Inter"/>
              </a:defRPr>
            </a:lvl3pPr>
            <a:lvl4pPr indent="-342900" lvl="3" marL="1828800" algn="l">
              <a:lnSpc>
                <a:spcPct val="120000"/>
              </a:lnSpc>
              <a:spcBef>
                <a:spcPts val="750"/>
              </a:spcBef>
              <a:spcAft>
                <a:spcPts val="0"/>
              </a:spcAft>
              <a:buClr>
                <a:schemeClr val="dk1"/>
              </a:buClr>
              <a:buSzPts val="1800"/>
              <a:buChar char="•"/>
              <a:defRPr b="0" i="0" sz="1800">
                <a:latin typeface="Inter"/>
                <a:ea typeface="Inter"/>
                <a:cs typeface="Inter"/>
                <a:sym typeface="Inter"/>
              </a:defRPr>
            </a:lvl4pPr>
            <a:lvl5pPr indent="-342900" lvl="4" marL="2286000" algn="l">
              <a:lnSpc>
                <a:spcPct val="120000"/>
              </a:lnSpc>
              <a:spcBef>
                <a:spcPts val="750"/>
              </a:spcBef>
              <a:spcAft>
                <a:spcPts val="0"/>
              </a:spcAft>
              <a:buClr>
                <a:schemeClr val="dk1"/>
              </a:buClr>
              <a:buSzPts val="1800"/>
              <a:buChar char="•"/>
              <a:defRPr b="0" i="0" sz="1800">
                <a:latin typeface="Inter"/>
                <a:ea typeface="Inter"/>
                <a:cs typeface="Inter"/>
                <a:sym typeface="Inte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thout title">
  <p:cSld name="without title">
    <p:spTree>
      <p:nvGrpSpPr>
        <p:cNvPr id="475" name="Shape 475"/>
        <p:cNvGrpSpPr/>
        <p:nvPr/>
      </p:nvGrpSpPr>
      <p:grpSpPr>
        <a:xfrm>
          <a:off x="0" y="0"/>
          <a:ext cx="0" cy="0"/>
          <a:chOff x="0" y="0"/>
          <a:chExt cx="0" cy="0"/>
        </a:xfrm>
      </p:grpSpPr>
      <p:sp>
        <p:nvSpPr>
          <p:cNvPr id="476" name="Google Shape;476;p83"/>
          <p:cNvSpPr txBox="1"/>
          <p:nvPr>
            <p:ph idx="1" type="body"/>
          </p:nvPr>
        </p:nvSpPr>
        <p:spPr>
          <a:xfrm>
            <a:off x="1257303" y="852186"/>
            <a:ext cx="15773398" cy="8611328"/>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500"/>
              </a:spcBef>
              <a:spcAft>
                <a:spcPts val="0"/>
              </a:spcAft>
              <a:buClr>
                <a:schemeClr val="dk1"/>
              </a:buClr>
              <a:buSzPts val="1800"/>
              <a:buChar char="•"/>
              <a:defRPr b="0" i="0" sz="1800">
                <a:latin typeface="Inter"/>
                <a:ea typeface="Inter"/>
                <a:cs typeface="Inter"/>
                <a:sym typeface="Inter"/>
              </a:defRPr>
            </a:lvl1pPr>
            <a:lvl2pPr indent="-342900" lvl="1" marL="914400" algn="l">
              <a:lnSpc>
                <a:spcPct val="120000"/>
              </a:lnSpc>
              <a:spcBef>
                <a:spcPts val="750"/>
              </a:spcBef>
              <a:spcAft>
                <a:spcPts val="0"/>
              </a:spcAft>
              <a:buClr>
                <a:schemeClr val="dk1"/>
              </a:buClr>
              <a:buSzPts val="1800"/>
              <a:buChar char="•"/>
              <a:defRPr b="0" i="0" sz="1800">
                <a:latin typeface="Inter"/>
                <a:ea typeface="Inter"/>
                <a:cs typeface="Inter"/>
                <a:sym typeface="Inter"/>
              </a:defRPr>
            </a:lvl2pPr>
            <a:lvl3pPr indent="-342900" lvl="2" marL="1371600" algn="l">
              <a:lnSpc>
                <a:spcPct val="120000"/>
              </a:lnSpc>
              <a:spcBef>
                <a:spcPts val="750"/>
              </a:spcBef>
              <a:spcAft>
                <a:spcPts val="0"/>
              </a:spcAft>
              <a:buClr>
                <a:schemeClr val="dk1"/>
              </a:buClr>
              <a:buSzPts val="1800"/>
              <a:buChar char="•"/>
              <a:defRPr b="0" i="0" sz="1800">
                <a:latin typeface="Inter"/>
                <a:ea typeface="Inter"/>
                <a:cs typeface="Inter"/>
                <a:sym typeface="Inter"/>
              </a:defRPr>
            </a:lvl3pPr>
            <a:lvl4pPr indent="-342900" lvl="3" marL="1828800" algn="l">
              <a:lnSpc>
                <a:spcPct val="120000"/>
              </a:lnSpc>
              <a:spcBef>
                <a:spcPts val="750"/>
              </a:spcBef>
              <a:spcAft>
                <a:spcPts val="0"/>
              </a:spcAft>
              <a:buClr>
                <a:schemeClr val="dk1"/>
              </a:buClr>
              <a:buSzPts val="1800"/>
              <a:buChar char="•"/>
              <a:defRPr b="0" i="0" sz="1800">
                <a:latin typeface="Inter"/>
                <a:ea typeface="Inter"/>
                <a:cs typeface="Inter"/>
                <a:sym typeface="Inter"/>
              </a:defRPr>
            </a:lvl4pPr>
            <a:lvl5pPr indent="-342900" lvl="4" marL="2286000" algn="l">
              <a:lnSpc>
                <a:spcPct val="120000"/>
              </a:lnSpc>
              <a:spcBef>
                <a:spcPts val="750"/>
              </a:spcBef>
              <a:spcAft>
                <a:spcPts val="0"/>
              </a:spcAft>
              <a:buClr>
                <a:schemeClr val="dk1"/>
              </a:buClr>
              <a:buSzPts val="1800"/>
              <a:buChar char="•"/>
              <a:defRPr b="0" i="0" sz="1800">
                <a:latin typeface="Inter"/>
                <a:ea typeface="Inter"/>
                <a:cs typeface="Inter"/>
                <a:sym typeface="Inte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7" name="Shape 477"/>
        <p:cNvGrpSpPr/>
        <p:nvPr/>
      </p:nvGrpSpPr>
      <p:grpSpPr>
        <a:xfrm>
          <a:off x="0" y="0"/>
          <a:ext cx="0" cy="0"/>
          <a:chOff x="0" y="0"/>
          <a:chExt cx="0" cy="0"/>
        </a:xfrm>
      </p:grpSpPr>
      <p:sp>
        <p:nvSpPr>
          <p:cNvPr id="478" name="Google Shape;478;p159"/>
          <p:cNvSpPr txBox="1"/>
          <p:nvPr>
            <p:ph type="ctrTitle"/>
          </p:nvPr>
        </p:nvSpPr>
        <p:spPr>
          <a:xfrm>
            <a:off x="1371600" y="1683804"/>
            <a:ext cx="15544800" cy="3581953"/>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9001"/>
              <a:buFont typeface="Calibri"/>
              <a:buNone/>
              <a:defRPr sz="9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9" name="Google Shape;479;p159"/>
          <p:cNvSpPr txBox="1"/>
          <p:nvPr>
            <p:ph idx="1" type="subTitle"/>
          </p:nvPr>
        </p:nvSpPr>
        <p:spPr>
          <a:xfrm>
            <a:off x="2286000" y="5403891"/>
            <a:ext cx="13716000" cy="2484026"/>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p:txBody>
      </p:sp>
      <p:sp>
        <p:nvSpPr>
          <p:cNvPr id="480" name="Google Shape;480;p159"/>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1" name="Google Shape;481;p159"/>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2" name="Google Shape;482;p159"/>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83" name="Shape 483"/>
        <p:cNvGrpSpPr/>
        <p:nvPr/>
      </p:nvGrpSpPr>
      <p:grpSpPr>
        <a:xfrm>
          <a:off x="0" y="0"/>
          <a:ext cx="0" cy="0"/>
          <a:chOff x="0" y="0"/>
          <a:chExt cx="0" cy="0"/>
        </a:xfrm>
      </p:grpSpPr>
      <p:sp>
        <p:nvSpPr>
          <p:cNvPr id="484" name="Google Shape;484;p160"/>
          <p:cNvSpPr txBox="1"/>
          <p:nvPr>
            <p:ph type="title"/>
          </p:nvPr>
        </p:nvSpPr>
        <p:spPr>
          <a:xfrm>
            <a:off x="1257300" y="547775"/>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5" name="Google Shape;485;p160"/>
          <p:cNvSpPr txBox="1"/>
          <p:nvPr>
            <p:ph idx="1" type="body"/>
          </p:nvPr>
        </p:nvSpPr>
        <p:spPr>
          <a:xfrm>
            <a:off x="1257300" y="2738860"/>
            <a:ext cx="15773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86" name="Google Shape;486;p160"/>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7" name="Google Shape;487;p160"/>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8" name="Google Shape;488;p160"/>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9" name="Shape 489"/>
        <p:cNvGrpSpPr/>
        <p:nvPr/>
      </p:nvGrpSpPr>
      <p:grpSpPr>
        <a:xfrm>
          <a:off x="0" y="0"/>
          <a:ext cx="0" cy="0"/>
          <a:chOff x="0" y="0"/>
          <a:chExt cx="0" cy="0"/>
        </a:xfrm>
      </p:grpSpPr>
      <p:sp>
        <p:nvSpPr>
          <p:cNvPr id="490" name="Google Shape;490;p161"/>
          <p:cNvSpPr txBox="1"/>
          <p:nvPr>
            <p:ph type="title"/>
          </p:nvPr>
        </p:nvSpPr>
        <p:spPr>
          <a:xfrm>
            <a:off x="1247776" y="2565005"/>
            <a:ext cx="15773400" cy="427976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9001"/>
              <a:buFont typeface="Calibri"/>
              <a:buNone/>
              <a:defRPr sz="9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1" name="Google Shape;491;p161"/>
          <p:cNvSpPr txBox="1"/>
          <p:nvPr>
            <p:ph idx="1" type="body"/>
          </p:nvPr>
        </p:nvSpPr>
        <p:spPr>
          <a:xfrm>
            <a:off x="1247776" y="6885259"/>
            <a:ext cx="15773400" cy="22506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sz="3600">
                <a:solidFill>
                  <a:schemeClr val="dk1"/>
                </a:solidFill>
              </a:defRPr>
            </a:lvl1pPr>
            <a:lvl2pPr indent="-228600" lvl="1" marL="914400" algn="l">
              <a:lnSpc>
                <a:spcPct val="90000"/>
              </a:lnSpc>
              <a:spcBef>
                <a:spcPts val="750"/>
              </a:spcBef>
              <a:spcAft>
                <a:spcPts val="0"/>
              </a:spcAft>
              <a:buClr>
                <a:srgbClr val="888888"/>
              </a:buClr>
              <a:buSzPts val="3000"/>
              <a:buNone/>
              <a:defRPr sz="3000">
                <a:solidFill>
                  <a:srgbClr val="888888"/>
                </a:solidFill>
              </a:defRPr>
            </a:lvl2pPr>
            <a:lvl3pPr indent="-228600" lvl="2" marL="1371600" algn="l">
              <a:lnSpc>
                <a:spcPct val="90000"/>
              </a:lnSpc>
              <a:spcBef>
                <a:spcPts val="750"/>
              </a:spcBef>
              <a:spcAft>
                <a:spcPts val="0"/>
              </a:spcAft>
              <a:buClr>
                <a:srgbClr val="888888"/>
              </a:buClr>
              <a:buSzPts val="2700"/>
              <a:buNone/>
              <a:defRPr sz="2700">
                <a:solidFill>
                  <a:srgbClr val="888888"/>
                </a:solidFill>
              </a:defRPr>
            </a:lvl3pPr>
            <a:lvl4pPr indent="-228600" lvl="3" marL="1828800" algn="l">
              <a:lnSpc>
                <a:spcPct val="90000"/>
              </a:lnSpc>
              <a:spcBef>
                <a:spcPts val="750"/>
              </a:spcBef>
              <a:spcAft>
                <a:spcPts val="0"/>
              </a:spcAft>
              <a:buClr>
                <a:srgbClr val="888888"/>
              </a:buClr>
              <a:buSzPts val="2400"/>
              <a:buNone/>
              <a:defRPr sz="2400">
                <a:solidFill>
                  <a:srgbClr val="888888"/>
                </a:solidFill>
              </a:defRPr>
            </a:lvl4pPr>
            <a:lvl5pPr indent="-228600" lvl="4" marL="2286000" algn="l">
              <a:lnSpc>
                <a:spcPct val="90000"/>
              </a:lnSpc>
              <a:spcBef>
                <a:spcPts val="750"/>
              </a:spcBef>
              <a:spcAft>
                <a:spcPts val="0"/>
              </a:spcAft>
              <a:buClr>
                <a:srgbClr val="888888"/>
              </a:buClr>
              <a:buSzPts val="2400"/>
              <a:buNone/>
              <a:defRPr sz="2400">
                <a:solidFill>
                  <a:srgbClr val="888888"/>
                </a:solidFill>
              </a:defRPr>
            </a:lvl5pPr>
            <a:lvl6pPr indent="-228600" lvl="5" marL="2743200" algn="l">
              <a:lnSpc>
                <a:spcPct val="90000"/>
              </a:lnSpc>
              <a:spcBef>
                <a:spcPts val="750"/>
              </a:spcBef>
              <a:spcAft>
                <a:spcPts val="0"/>
              </a:spcAft>
              <a:buClr>
                <a:srgbClr val="888888"/>
              </a:buClr>
              <a:buSzPts val="2400"/>
              <a:buNone/>
              <a:defRPr sz="2400">
                <a:solidFill>
                  <a:srgbClr val="888888"/>
                </a:solidFill>
              </a:defRPr>
            </a:lvl6pPr>
            <a:lvl7pPr indent="-228600" lvl="6" marL="3200400" algn="l">
              <a:lnSpc>
                <a:spcPct val="90000"/>
              </a:lnSpc>
              <a:spcBef>
                <a:spcPts val="750"/>
              </a:spcBef>
              <a:spcAft>
                <a:spcPts val="0"/>
              </a:spcAft>
              <a:buClr>
                <a:srgbClr val="888888"/>
              </a:buClr>
              <a:buSzPts val="2400"/>
              <a:buNone/>
              <a:defRPr sz="2400">
                <a:solidFill>
                  <a:srgbClr val="888888"/>
                </a:solidFill>
              </a:defRPr>
            </a:lvl7pPr>
            <a:lvl8pPr indent="-228600" lvl="7" marL="3657600" algn="l">
              <a:lnSpc>
                <a:spcPct val="90000"/>
              </a:lnSpc>
              <a:spcBef>
                <a:spcPts val="750"/>
              </a:spcBef>
              <a:spcAft>
                <a:spcPts val="0"/>
              </a:spcAft>
              <a:buClr>
                <a:srgbClr val="888888"/>
              </a:buClr>
              <a:buSzPts val="2400"/>
              <a:buNone/>
              <a:defRPr sz="2400">
                <a:solidFill>
                  <a:srgbClr val="888888"/>
                </a:solidFill>
              </a:defRPr>
            </a:lvl8pPr>
            <a:lvl9pPr indent="-228600" lvl="8" marL="4114800" algn="l">
              <a:lnSpc>
                <a:spcPct val="90000"/>
              </a:lnSpc>
              <a:spcBef>
                <a:spcPts val="750"/>
              </a:spcBef>
              <a:spcAft>
                <a:spcPts val="0"/>
              </a:spcAft>
              <a:buClr>
                <a:srgbClr val="888888"/>
              </a:buClr>
              <a:buSzPts val="2400"/>
              <a:buNone/>
              <a:defRPr sz="2400">
                <a:solidFill>
                  <a:srgbClr val="888888"/>
                </a:solidFill>
              </a:defRPr>
            </a:lvl9pPr>
          </a:lstStyle>
          <a:p/>
        </p:txBody>
      </p:sp>
      <p:sp>
        <p:nvSpPr>
          <p:cNvPr id="492" name="Google Shape;492;p161"/>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3" name="Google Shape;493;p161"/>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4" name="Google Shape;494;p161"/>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5" name="Shape 495"/>
        <p:cNvGrpSpPr/>
        <p:nvPr/>
      </p:nvGrpSpPr>
      <p:grpSpPr>
        <a:xfrm>
          <a:off x="0" y="0"/>
          <a:ext cx="0" cy="0"/>
          <a:chOff x="0" y="0"/>
          <a:chExt cx="0" cy="0"/>
        </a:xfrm>
      </p:grpSpPr>
      <p:sp>
        <p:nvSpPr>
          <p:cNvPr id="496" name="Google Shape;496;p162"/>
          <p:cNvSpPr txBox="1"/>
          <p:nvPr>
            <p:ph type="title"/>
          </p:nvPr>
        </p:nvSpPr>
        <p:spPr>
          <a:xfrm>
            <a:off x="1257300" y="547775"/>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7" name="Google Shape;497;p162"/>
          <p:cNvSpPr txBox="1"/>
          <p:nvPr>
            <p:ph idx="1" type="body"/>
          </p:nvPr>
        </p:nvSpPr>
        <p:spPr>
          <a:xfrm>
            <a:off x="1257300" y="2738860"/>
            <a:ext cx="7772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98" name="Google Shape;498;p162"/>
          <p:cNvSpPr txBox="1"/>
          <p:nvPr>
            <p:ph idx="2" type="body"/>
          </p:nvPr>
        </p:nvSpPr>
        <p:spPr>
          <a:xfrm>
            <a:off x="9258300" y="2738860"/>
            <a:ext cx="7772400" cy="652801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499" name="Google Shape;499;p162"/>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0" name="Google Shape;500;p162"/>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1" name="Google Shape;501;p162"/>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2" name="Shape 502"/>
        <p:cNvGrpSpPr/>
        <p:nvPr/>
      </p:nvGrpSpPr>
      <p:grpSpPr>
        <a:xfrm>
          <a:off x="0" y="0"/>
          <a:ext cx="0" cy="0"/>
          <a:chOff x="0" y="0"/>
          <a:chExt cx="0" cy="0"/>
        </a:xfrm>
      </p:grpSpPr>
      <p:sp>
        <p:nvSpPr>
          <p:cNvPr id="503" name="Google Shape;503;p163"/>
          <p:cNvSpPr txBox="1"/>
          <p:nvPr>
            <p:ph type="title"/>
          </p:nvPr>
        </p:nvSpPr>
        <p:spPr>
          <a:xfrm>
            <a:off x="1259682" y="547775"/>
            <a:ext cx="15773400" cy="19886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4" name="Google Shape;504;p163"/>
          <p:cNvSpPr txBox="1"/>
          <p:nvPr>
            <p:ph idx="1" type="body"/>
          </p:nvPr>
        </p:nvSpPr>
        <p:spPr>
          <a:xfrm>
            <a:off x="1259684" y="2522134"/>
            <a:ext cx="7736680" cy="123605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505" name="Google Shape;505;p163"/>
          <p:cNvSpPr txBox="1"/>
          <p:nvPr>
            <p:ph idx="2" type="body"/>
          </p:nvPr>
        </p:nvSpPr>
        <p:spPr>
          <a:xfrm>
            <a:off x="1259684" y="3758193"/>
            <a:ext cx="7736680" cy="55277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506" name="Google Shape;506;p163"/>
          <p:cNvSpPr txBox="1"/>
          <p:nvPr>
            <p:ph idx="3" type="body"/>
          </p:nvPr>
        </p:nvSpPr>
        <p:spPr>
          <a:xfrm>
            <a:off x="9258301" y="2522134"/>
            <a:ext cx="7774782" cy="1236059"/>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500"/>
              </a:spcBef>
              <a:spcAft>
                <a:spcPts val="0"/>
              </a:spcAft>
              <a:buClr>
                <a:schemeClr val="dk1"/>
              </a:buClr>
              <a:buSzPts val="3600"/>
              <a:buNone/>
              <a:defRPr b="1" sz="3600"/>
            </a:lvl1pPr>
            <a:lvl2pPr indent="-228600" lvl="1" marL="914400" algn="l">
              <a:lnSpc>
                <a:spcPct val="90000"/>
              </a:lnSpc>
              <a:spcBef>
                <a:spcPts val="750"/>
              </a:spcBef>
              <a:spcAft>
                <a:spcPts val="0"/>
              </a:spcAft>
              <a:buClr>
                <a:schemeClr val="dk1"/>
              </a:buClr>
              <a:buSzPts val="3000"/>
              <a:buNone/>
              <a:defRPr b="1" sz="3000"/>
            </a:lvl2pPr>
            <a:lvl3pPr indent="-228600" lvl="2" marL="1371600" algn="l">
              <a:lnSpc>
                <a:spcPct val="90000"/>
              </a:lnSpc>
              <a:spcBef>
                <a:spcPts val="750"/>
              </a:spcBef>
              <a:spcAft>
                <a:spcPts val="0"/>
              </a:spcAft>
              <a:buClr>
                <a:schemeClr val="dk1"/>
              </a:buClr>
              <a:buSzPts val="2700"/>
              <a:buNone/>
              <a:defRPr b="1" sz="2700"/>
            </a:lvl3pPr>
            <a:lvl4pPr indent="-228600" lvl="3" marL="1828800" algn="l">
              <a:lnSpc>
                <a:spcPct val="90000"/>
              </a:lnSpc>
              <a:spcBef>
                <a:spcPts val="750"/>
              </a:spcBef>
              <a:spcAft>
                <a:spcPts val="0"/>
              </a:spcAft>
              <a:buClr>
                <a:schemeClr val="dk1"/>
              </a:buClr>
              <a:buSzPts val="2400"/>
              <a:buNone/>
              <a:defRPr b="1" sz="2400"/>
            </a:lvl4pPr>
            <a:lvl5pPr indent="-228600" lvl="4" marL="2286000" algn="l">
              <a:lnSpc>
                <a:spcPct val="90000"/>
              </a:lnSpc>
              <a:spcBef>
                <a:spcPts val="750"/>
              </a:spcBef>
              <a:spcAft>
                <a:spcPts val="0"/>
              </a:spcAft>
              <a:buClr>
                <a:schemeClr val="dk1"/>
              </a:buClr>
              <a:buSzPts val="2400"/>
              <a:buNone/>
              <a:defRPr b="1" sz="2400"/>
            </a:lvl5pPr>
            <a:lvl6pPr indent="-228600" lvl="5" marL="2743200" algn="l">
              <a:lnSpc>
                <a:spcPct val="90000"/>
              </a:lnSpc>
              <a:spcBef>
                <a:spcPts val="750"/>
              </a:spcBef>
              <a:spcAft>
                <a:spcPts val="0"/>
              </a:spcAft>
              <a:buClr>
                <a:schemeClr val="dk1"/>
              </a:buClr>
              <a:buSzPts val="2400"/>
              <a:buNone/>
              <a:defRPr b="1" sz="2400"/>
            </a:lvl6pPr>
            <a:lvl7pPr indent="-228600" lvl="6" marL="3200400" algn="l">
              <a:lnSpc>
                <a:spcPct val="90000"/>
              </a:lnSpc>
              <a:spcBef>
                <a:spcPts val="750"/>
              </a:spcBef>
              <a:spcAft>
                <a:spcPts val="0"/>
              </a:spcAft>
              <a:buClr>
                <a:schemeClr val="dk1"/>
              </a:buClr>
              <a:buSzPts val="2400"/>
              <a:buNone/>
              <a:defRPr b="1" sz="2400"/>
            </a:lvl7pPr>
            <a:lvl8pPr indent="-228600" lvl="7" marL="3657600" algn="l">
              <a:lnSpc>
                <a:spcPct val="90000"/>
              </a:lnSpc>
              <a:spcBef>
                <a:spcPts val="750"/>
              </a:spcBef>
              <a:spcAft>
                <a:spcPts val="0"/>
              </a:spcAft>
              <a:buClr>
                <a:schemeClr val="dk1"/>
              </a:buClr>
              <a:buSzPts val="2400"/>
              <a:buNone/>
              <a:defRPr b="1" sz="2400"/>
            </a:lvl8pPr>
            <a:lvl9pPr indent="-228600" lvl="8" marL="4114800" algn="l">
              <a:lnSpc>
                <a:spcPct val="90000"/>
              </a:lnSpc>
              <a:spcBef>
                <a:spcPts val="750"/>
              </a:spcBef>
              <a:spcAft>
                <a:spcPts val="0"/>
              </a:spcAft>
              <a:buClr>
                <a:schemeClr val="dk1"/>
              </a:buClr>
              <a:buSzPts val="2400"/>
              <a:buNone/>
              <a:defRPr b="1" sz="2400"/>
            </a:lvl9pPr>
          </a:lstStyle>
          <a:p/>
        </p:txBody>
      </p:sp>
      <p:sp>
        <p:nvSpPr>
          <p:cNvPr id="507" name="Google Shape;507;p163"/>
          <p:cNvSpPr txBox="1"/>
          <p:nvPr>
            <p:ph idx="4" type="body"/>
          </p:nvPr>
        </p:nvSpPr>
        <p:spPr>
          <a:xfrm>
            <a:off x="9258301" y="3758193"/>
            <a:ext cx="7774782" cy="55277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500"/>
              </a:spcBef>
              <a:spcAft>
                <a:spcPts val="0"/>
              </a:spcAft>
              <a:buClr>
                <a:schemeClr val="dk1"/>
              </a:buClr>
              <a:buSzPts val="1800"/>
              <a:buChar char="•"/>
              <a:defRPr/>
            </a:lvl1pPr>
            <a:lvl2pPr indent="-342900" lvl="1" marL="914400" algn="l">
              <a:lnSpc>
                <a:spcPct val="90000"/>
              </a:lnSpc>
              <a:spcBef>
                <a:spcPts val="750"/>
              </a:spcBef>
              <a:spcAft>
                <a:spcPts val="0"/>
              </a:spcAft>
              <a:buClr>
                <a:schemeClr val="dk1"/>
              </a:buClr>
              <a:buSzPts val="1800"/>
              <a:buChar char="•"/>
              <a:defRPr/>
            </a:lvl2pPr>
            <a:lvl3pPr indent="-342900" lvl="2" marL="1371600" algn="l">
              <a:lnSpc>
                <a:spcPct val="90000"/>
              </a:lnSpc>
              <a:spcBef>
                <a:spcPts val="750"/>
              </a:spcBef>
              <a:spcAft>
                <a:spcPts val="0"/>
              </a:spcAft>
              <a:buClr>
                <a:schemeClr val="dk1"/>
              </a:buClr>
              <a:buSzPts val="1800"/>
              <a:buChar char="•"/>
              <a:defRPr/>
            </a:lvl3pPr>
            <a:lvl4pPr indent="-342900" lvl="3" marL="1828800" algn="l">
              <a:lnSpc>
                <a:spcPct val="90000"/>
              </a:lnSpc>
              <a:spcBef>
                <a:spcPts val="750"/>
              </a:spcBef>
              <a:spcAft>
                <a:spcPts val="0"/>
              </a:spcAft>
              <a:buClr>
                <a:schemeClr val="dk1"/>
              </a:buClr>
              <a:buSzPts val="1800"/>
              <a:buChar char="•"/>
              <a:defRPr/>
            </a:lvl4pPr>
            <a:lvl5pPr indent="-342900" lvl="4" marL="2286000" algn="l">
              <a:lnSpc>
                <a:spcPct val="90000"/>
              </a:lnSpc>
              <a:spcBef>
                <a:spcPts val="750"/>
              </a:spcBef>
              <a:spcAft>
                <a:spcPts val="0"/>
              </a:spcAft>
              <a:buClr>
                <a:schemeClr val="dk1"/>
              </a:buClr>
              <a:buSzPts val="1800"/>
              <a:buChar char="•"/>
              <a:defRPr/>
            </a:lvl5pPr>
            <a:lvl6pPr indent="-342900" lvl="5" marL="2743200" algn="l">
              <a:lnSpc>
                <a:spcPct val="90000"/>
              </a:lnSpc>
              <a:spcBef>
                <a:spcPts val="750"/>
              </a:spcBef>
              <a:spcAft>
                <a:spcPts val="0"/>
              </a:spcAft>
              <a:buClr>
                <a:schemeClr val="dk1"/>
              </a:buClr>
              <a:buSzPts val="1800"/>
              <a:buChar char="•"/>
              <a:defRPr/>
            </a:lvl6pPr>
            <a:lvl7pPr indent="-342900" lvl="6" marL="3200400" algn="l">
              <a:lnSpc>
                <a:spcPct val="90000"/>
              </a:lnSpc>
              <a:spcBef>
                <a:spcPts val="750"/>
              </a:spcBef>
              <a:spcAft>
                <a:spcPts val="0"/>
              </a:spcAft>
              <a:buClr>
                <a:schemeClr val="dk1"/>
              </a:buClr>
              <a:buSzPts val="1800"/>
              <a:buChar char="•"/>
              <a:defRPr/>
            </a:lvl7pPr>
            <a:lvl8pPr indent="-342900" lvl="7" marL="3657600" algn="l">
              <a:lnSpc>
                <a:spcPct val="90000"/>
              </a:lnSpc>
              <a:spcBef>
                <a:spcPts val="750"/>
              </a:spcBef>
              <a:spcAft>
                <a:spcPts val="0"/>
              </a:spcAft>
              <a:buClr>
                <a:schemeClr val="dk1"/>
              </a:buClr>
              <a:buSzPts val="1800"/>
              <a:buChar char="•"/>
              <a:defRPr/>
            </a:lvl8pPr>
            <a:lvl9pPr indent="-342900" lvl="8" marL="4114800" algn="l">
              <a:lnSpc>
                <a:spcPct val="90000"/>
              </a:lnSpc>
              <a:spcBef>
                <a:spcPts val="750"/>
              </a:spcBef>
              <a:spcAft>
                <a:spcPts val="0"/>
              </a:spcAft>
              <a:buClr>
                <a:schemeClr val="dk1"/>
              </a:buClr>
              <a:buSzPts val="1800"/>
              <a:buChar char="•"/>
              <a:defRPr/>
            </a:lvl9pPr>
          </a:lstStyle>
          <a:p/>
        </p:txBody>
      </p:sp>
      <p:sp>
        <p:nvSpPr>
          <p:cNvPr id="508" name="Google Shape;508;p163"/>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9" name="Google Shape;509;p163"/>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0" name="Google Shape;510;p163"/>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4.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5" Type="http://schemas.openxmlformats.org/officeDocument/2006/relationships/slideLayout" Target="../slideLayouts/slideLayout19.xml"/><Relationship Id="rId19" Type="http://schemas.openxmlformats.org/officeDocument/2006/relationships/theme" Target="../theme/theme6.xml"/><Relationship Id="rId6" Type="http://schemas.openxmlformats.org/officeDocument/2006/relationships/slideLayout" Target="../slideLayouts/slideLayout20.xml"/><Relationship Id="rId18" Type="http://schemas.openxmlformats.org/officeDocument/2006/relationships/slideLayout" Target="../slideLayouts/slideLayout32.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2" Type="http://schemas.openxmlformats.org/officeDocument/2006/relationships/theme" Target="../theme/theme1.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63.xml"/><Relationship Id="rId22" Type="http://schemas.openxmlformats.org/officeDocument/2006/relationships/slideLayout" Target="../slideLayouts/slideLayout65.xml"/><Relationship Id="rId21" Type="http://schemas.openxmlformats.org/officeDocument/2006/relationships/slideLayout" Target="../slideLayouts/slideLayout64.xml"/><Relationship Id="rId24" Type="http://schemas.openxmlformats.org/officeDocument/2006/relationships/slideLayout" Target="../slideLayouts/slideLayout67.xml"/><Relationship Id="rId23" Type="http://schemas.openxmlformats.org/officeDocument/2006/relationships/slideLayout" Target="../slideLayouts/slideLayout66.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26" Type="http://schemas.openxmlformats.org/officeDocument/2006/relationships/slideLayout" Target="../slideLayouts/slideLayout69.xml"/><Relationship Id="rId25" Type="http://schemas.openxmlformats.org/officeDocument/2006/relationships/slideLayout" Target="../slideLayouts/slideLayout68.xml"/><Relationship Id="rId28" Type="http://schemas.openxmlformats.org/officeDocument/2006/relationships/slideLayout" Target="../slideLayouts/slideLayout71.xml"/><Relationship Id="rId27" Type="http://schemas.openxmlformats.org/officeDocument/2006/relationships/slideLayout" Target="../slideLayouts/slideLayout70.xml"/><Relationship Id="rId5" Type="http://schemas.openxmlformats.org/officeDocument/2006/relationships/slideLayout" Target="../slideLayouts/slideLayout48.xml"/><Relationship Id="rId6" Type="http://schemas.openxmlformats.org/officeDocument/2006/relationships/slideLayout" Target="../slideLayouts/slideLayout49.xml"/><Relationship Id="rId29" Type="http://schemas.openxmlformats.org/officeDocument/2006/relationships/slideLayout" Target="../slideLayouts/slideLayout72.xml"/><Relationship Id="rId7" Type="http://schemas.openxmlformats.org/officeDocument/2006/relationships/slideLayout" Target="../slideLayouts/slideLayout50.xml"/><Relationship Id="rId8" Type="http://schemas.openxmlformats.org/officeDocument/2006/relationships/slideLayout" Target="../slideLayouts/slideLayout51.xml"/><Relationship Id="rId31" Type="http://schemas.openxmlformats.org/officeDocument/2006/relationships/slideLayout" Target="../slideLayouts/slideLayout74.xml"/><Relationship Id="rId30" Type="http://schemas.openxmlformats.org/officeDocument/2006/relationships/slideLayout" Target="../slideLayouts/slideLayout73.xml"/><Relationship Id="rId11" Type="http://schemas.openxmlformats.org/officeDocument/2006/relationships/slideLayout" Target="../slideLayouts/slideLayout54.xml"/><Relationship Id="rId33" Type="http://schemas.openxmlformats.org/officeDocument/2006/relationships/slideLayout" Target="../slideLayouts/slideLayout76.xml"/><Relationship Id="rId10" Type="http://schemas.openxmlformats.org/officeDocument/2006/relationships/slideLayout" Target="../slideLayouts/slideLayout53.xml"/><Relationship Id="rId32" Type="http://schemas.openxmlformats.org/officeDocument/2006/relationships/slideLayout" Target="../slideLayouts/slideLayout75.xml"/><Relationship Id="rId13" Type="http://schemas.openxmlformats.org/officeDocument/2006/relationships/slideLayout" Target="../slideLayouts/slideLayout56.xml"/><Relationship Id="rId35" Type="http://schemas.openxmlformats.org/officeDocument/2006/relationships/theme" Target="../theme/theme2.xml"/><Relationship Id="rId12" Type="http://schemas.openxmlformats.org/officeDocument/2006/relationships/slideLayout" Target="../slideLayouts/slideLayout55.xml"/><Relationship Id="rId34" Type="http://schemas.openxmlformats.org/officeDocument/2006/relationships/slideLayout" Target="../slideLayouts/slideLayout77.xml"/><Relationship Id="rId15" Type="http://schemas.openxmlformats.org/officeDocument/2006/relationships/slideLayout" Target="../slideLayouts/slideLayout58.xml"/><Relationship Id="rId14" Type="http://schemas.openxmlformats.org/officeDocument/2006/relationships/slideLayout" Target="../slideLayouts/slideLayout57.xml"/><Relationship Id="rId17" Type="http://schemas.openxmlformats.org/officeDocument/2006/relationships/slideLayout" Target="../slideLayouts/slideLayout60.xml"/><Relationship Id="rId16" Type="http://schemas.openxmlformats.org/officeDocument/2006/relationships/slideLayout" Target="../slideLayouts/slideLayout59.xml"/><Relationship Id="rId19" Type="http://schemas.openxmlformats.org/officeDocument/2006/relationships/slideLayout" Target="../slideLayouts/slideLayout62.xml"/><Relationship Id="rId18"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9" Type="http://schemas.openxmlformats.org/officeDocument/2006/relationships/slideLayout" Target="../slideLayouts/slideLayout86.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11" Type="http://schemas.openxmlformats.org/officeDocument/2006/relationships/slideLayout" Target="../slideLayouts/slideLayout88.xml"/><Relationship Id="rId10" Type="http://schemas.openxmlformats.org/officeDocument/2006/relationships/slideLayout" Target="../slideLayouts/slideLayout87.xml"/><Relationship Id="rId13" Type="http://schemas.openxmlformats.org/officeDocument/2006/relationships/slideLayout" Target="../slideLayouts/slideLayout90.xml"/><Relationship Id="rId12" Type="http://schemas.openxmlformats.org/officeDocument/2006/relationships/slideLayout" Target="../slideLayouts/slideLayout89.xml"/><Relationship Id="rId15" Type="http://schemas.openxmlformats.org/officeDocument/2006/relationships/slideLayout" Target="../slideLayouts/slideLayout92.xml"/><Relationship Id="rId14" Type="http://schemas.openxmlformats.org/officeDocument/2006/relationships/slideLayout" Target="../slideLayouts/slideLayout91.xml"/><Relationship Id="rId17" Type="http://schemas.openxmlformats.org/officeDocument/2006/relationships/theme" Target="../theme/theme3.xml"/><Relationship Id="rId16"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11" Type="http://schemas.openxmlformats.org/officeDocument/2006/relationships/slideLayout" Target="../slideLayouts/slideLayout104.xml"/><Relationship Id="rId10" Type="http://schemas.openxmlformats.org/officeDocument/2006/relationships/slideLayout" Target="../slideLayouts/slideLayout103.xml"/><Relationship Id="rId13" Type="http://schemas.openxmlformats.org/officeDocument/2006/relationships/slideLayout" Target="../slideLayouts/slideLayout106.xml"/><Relationship Id="rId12" Type="http://schemas.openxmlformats.org/officeDocument/2006/relationships/slideLayout" Target="../slideLayouts/slideLayout105.xml"/><Relationship Id="rId15" Type="http://schemas.openxmlformats.org/officeDocument/2006/relationships/slideLayout" Target="../slideLayouts/slideLayout108.xml"/><Relationship Id="rId14" Type="http://schemas.openxmlformats.org/officeDocument/2006/relationships/slideLayout" Target="../slideLayouts/slideLayout107.xml"/><Relationship Id="rId17" Type="http://schemas.openxmlformats.org/officeDocument/2006/relationships/theme" Target="../theme/theme8.xml"/><Relationship Id="rId16"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11" Type="http://schemas.openxmlformats.org/officeDocument/2006/relationships/slideLayout" Target="../slideLayouts/slideLayout120.xml"/><Relationship Id="rId10" Type="http://schemas.openxmlformats.org/officeDocument/2006/relationships/slideLayout" Target="../slideLayouts/slideLayout119.xml"/><Relationship Id="rId13" Type="http://schemas.openxmlformats.org/officeDocument/2006/relationships/slideLayout" Target="../slideLayouts/slideLayout122.xml"/><Relationship Id="rId12" Type="http://schemas.openxmlformats.org/officeDocument/2006/relationships/slideLayout" Target="../slideLayouts/slideLayout121.xml"/><Relationship Id="rId15" Type="http://schemas.openxmlformats.org/officeDocument/2006/relationships/slideLayout" Target="../slideLayouts/slideLayout124.xml"/><Relationship Id="rId14" Type="http://schemas.openxmlformats.org/officeDocument/2006/relationships/slideLayout" Target="../slideLayouts/slideLayout123.xml"/><Relationship Id="rId17" Type="http://schemas.openxmlformats.org/officeDocument/2006/relationships/slideLayout" Target="../slideLayouts/slideLayout126.xml"/><Relationship Id="rId16" Type="http://schemas.openxmlformats.org/officeDocument/2006/relationships/slideLayout" Target="../slideLayouts/slideLayout125.xml"/><Relationship Id="rId19" Type="http://schemas.openxmlformats.org/officeDocument/2006/relationships/theme" Target="../theme/theme7.xml"/><Relationship Id="rId18"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7"/>
          <p:cNvSpPr txBox="1"/>
          <p:nvPr>
            <p:ph type="title"/>
          </p:nvPr>
        </p:nvSpPr>
        <p:spPr>
          <a:xfrm>
            <a:off x="1257300" y="547773"/>
            <a:ext cx="15773400" cy="1988651"/>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7"/>
          <p:cNvSpPr txBox="1"/>
          <p:nvPr>
            <p:ph idx="1" type="body"/>
          </p:nvPr>
        </p:nvSpPr>
        <p:spPr>
          <a:xfrm>
            <a:off x="1257300" y="2738860"/>
            <a:ext cx="15773400" cy="6528015"/>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67"/>
          <p:cNvSpPr txBox="1"/>
          <p:nvPr>
            <p:ph idx="10" type="dt"/>
          </p:nvPr>
        </p:nvSpPr>
        <p:spPr>
          <a:xfrm>
            <a:off x="1257300" y="9535998"/>
            <a:ext cx="4114800" cy="547772"/>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2133"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7"/>
          <p:cNvSpPr txBox="1"/>
          <p:nvPr>
            <p:ph idx="11" type="ftr"/>
          </p:nvPr>
        </p:nvSpPr>
        <p:spPr>
          <a:xfrm>
            <a:off x="6057900" y="9535998"/>
            <a:ext cx="6172200" cy="547772"/>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2133"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7"/>
          <p:cNvSpPr txBox="1"/>
          <p:nvPr>
            <p:ph idx="12" type="sldNum"/>
          </p:nvPr>
        </p:nvSpPr>
        <p:spPr>
          <a:xfrm>
            <a:off x="12915900" y="9535998"/>
            <a:ext cx="4114800" cy="547772"/>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2133"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2133"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2133"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2133"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2133"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2133"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2133"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2133"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2133"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67"/>
          <p:cNvSpPr txBox="1"/>
          <p:nvPr/>
        </p:nvSpPr>
        <p:spPr>
          <a:xfrm>
            <a:off x="0" y="10136188"/>
            <a:ext cx="338138" cy="152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0" i="0" lang="en-US" sz="1000" u="none" cap="none" strike="noStrike">
                <a:solidFill>
                  <a:srgbClr val="000000"/>
                </a:solidFill>
                <a:latin typeface="Calibri"/>
                <a:ea typeface="Calibri"/>
                <a:cs typeface="Calibri"/>
                <a:sym typeface="Calibri"/>
              </a:rPr>
              <a:t>Public</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p71"/>
          <p:cNvSpPr txBox="1"/>
          <p:nvPr>
            <p:ph type="title"/>
          </p:nvPr>
        </p:nvSpPr>
        <p:spPr>
          <a:xfrm>
            <a:off x="1257300" y="547776"/>
            <a:ext cx="15773400" cy="1988651"/>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6600"/>
              <a:buFont typeface="Calibri"/>
              <a:buNone/>
              <a:defRPr b="0" i="0" sz="6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5" name="Google Shape;95;p71"/>
          <p:cNvSpPr txBox="1"/>
          <p:nvPr>
            <p:ph idx="1" type="body"/>
          </p:nvPr>
        </p:nvSpPr>
        <p:spPr>
          <a:xfrm>
            <a:off x="1257300" y="2738860"/>
            <a:ext cx="15773400" cy="6528015"/>
          </a:xfrm>
          <a:prstGeom prst="rect">
            <a:avLst/>
          </a:prstGeom>
          <a:noFill/>
          <a:ln>
            <a:noFill/>
          </a:ln>
        </p:spPr>
        <p:txBody>
          <a:bodyPr anchorCtr="0" anchor="t" bIns="45700" lIns="91425" spcFirstLastPara="1" rIns="91425" wrap="square" tIns="45700">
            <a:normAutofit/>
          </a:bodyPr>
          <a:lstStyle>
            <a:lvl1pPr indent="-495300" lvl="0" marL="457200" marR="0" rtl="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96" name="Google Shape;96;p71"/>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71"/>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8" name="Google Shape;98;p71"/>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800">
                <a:solidFill>
                  <a:srgbClr val="888888"/>
                </a:solidFill>
                <a:latin typeface="Calibri"/>
                <a:ea typeface="Calibri"/>
                <a:cs typeface="Calibri"/>
                <a:sym typeface="Calibri"/>
              </a:defRPr>
            </a:lvl1pPr>
            <a:lvl2pPr indent="0" lvl="1" marL="0" marR="0" rtl="0" algn="r">
              <a:spcBef>
                <a:spcPts val="0"/>
              </a:spcBef>
              <a:spcAft>
                <a:spcPts val="0"/>
              </a:spcAft>
              <a:buNone/>
              <a:defRPr sz="1800">
                <a:solidFill>
                  <a:srgbClr val="888888"/>
                </a:solidFill>
                <a:latin typeface="Calibri"/>
                <a:ea typeface="Calibri"/>
                <a:cs typeface="Calibri"/>
                <a:sym typeface="Calibri"/>
              </a:defRPr>
            </a:lvl2pPr>
            <a:lvl3pPr indent="0" lvl="2" marL="0" marR="0" rtl="0" algn="r">
              <a:spcBef>
                <a:spcPts val="0"/>
              </a:spcBef>
              <a:spcAft>
                <a:spcPts val="0"/>
              </a:spcAft>
              <a:buNone/>
              <a:defRPr sz="1800">
                <a:solidFill>
                  <a:srgbClr val="888888"/>
                </a:solidFill>
                <a:latin typeface="Calibri"/>
                <a:ea typeface="Calibri"/>
                <a:cs typeface="Calibri"/>
                <a:sym typeface="Calibri"/>
              </a:defRPr>
            </a:lvl3pPr>
            <a:lvl4pPr indent="0" lvl="3" marL="0" marR="0" rtl="0" algn="r">
              <a:spcBef>
                <a:spcPts val="0"/>
              </a:spcBef>
              <a:spcAft>
                <a:spcPts val="0"/>
              </a:spcAft>
              <a:buNone/>
              <a:defRPr sz="1800">
                <a:solidFill>
                  <a:srgbClr val="888888"/>
                </a:solidFill>
                <a:latin typeface="Calibri"/>
                <a:ea typeface="Calibri"/>
                <a:cs typeface="Calibri"/>
                <a:sym typeface="Calibri"/>
              </a:defRPr>
            </a:lvl4pPr>
            <a:lvl5pPr indent="0" lvl="4" marL="0" marR="0" rtl="0" algn="r">
              <a:spcBef>
                <a:spcPts val="0"/>
              </a:spcBef>
              <a:spcAft>
                <a:spcPts val="0"/>
              </a:spcAft>
              <a:buNone/>
              <a:defRPr sz="1800">
                <a:solidFill>
                  <a:srgbClr val="888888"/>
                </a:solidFill>
                <a:latin typeface="Calibri"/>
                <a:ea typeface="Calibri"/>
                <a:cs typeface="Calibri"/>
                <a:sym typeface="Calibri"/>
              </a:defRPr>
            </a:lvl5pPr>
            <a:lvl6pPr indent="0" lvl="5" marL="0" marR="0" rtl="0" algn="r">
              <a:spcBef>
                <a:spcPts val="0"/>
              </a:spcBef>
              <a:spcAft>
                <a:spcPts val="0"/>
              </a:spcAft>
              <a:buNone/>
              <a:defRPr sz="1800">
                <a:solidFill>
                  <a:srgbClr val="888888"/>
                </a:solidFill>
                <a:latin typeface="Calibri"/>
                <a:ea typeface="Calibri"/>
                <a:cs typeface="Calibri"/>
                <a:sym typeface="Calibri"/>
              </a:defRPr>
            </a:lvl6pPr>
            <a:lvl7pPr indent="0" lvl="6" marL="0" marR="0" rtl="0" algn="r">
              <a:spcBef>
                <a:spcPts val="0"/>
              </a:spcBef>
              <a:spcAft>
                <a:spcPts val="0"/>
              </a:spcAft>
              <a:buNone/>
              <a:defRPr sz="1800">
                <a:solidFill>
                  <a:srgbClr val="888888"/>
                </a:solidFill>
                <a:latin typeface="Calibri"/>
                <a:ea typeface="Calibri"/>
                <a:cs typeface="Calibri"/>
                <a:sym typeface="Calibri"/>
              </a:defRPr>
            </a:lvl7pPr>
            <a:lvl8pPr indent="0" lvl="7" marL="0" marR="0" rtl="0" algn="r">
              <a:spcBef>
                <a:spcPts val="0"/>
              </a:spcBef>
              <a:spcAft>
                <a:spcPts val="0"/>
              </a:spcAft>
              <a:buNone/>
              <a:defRPr sz="1800">
                <a:solidFill>
                  <a:srgbClr val="888888"/>
                </a:solidFill>
                <a:latin typeface="Calibri"/>
                <a:ea typeface="Calibri"/>
                <a:cs typeface="Calibri"/>
                <a:sym typeface="Calibri"/>
              </a:defRPr>
            </a:lvl8pPr>
            <a:lvl9pPr indent="0" lvl="8" marL="0" marR="0" rtl="0" algn="r">
              <a:spcBef>
                <a:spcPts val="0"/>
              </a:spcBef>
              <a:spcAft>
                <a:spcPts val="0"/>
              </a:spcAft>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99" name="Google Shape;99;p71"/>
          <p:cNvSpPr txBox="1"/>
          <p:nvPr/>
        </p:nvSpPr>
        <p:spPr>
          <a:xfrm>
            <a:off x="0" y="10059954"/>
            <a:ext cx="507207" cy="2308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500">
                <a:solidFill>
                  <a:srgbClr val="000000"/>
                </a:solidFill>
                <a:latin typeface="Calibri"/>
                <a:ea typeface="Calibri"/>
                <a:cs typeface="Calibri"/>
                <a:sym typeface="Calibri"/>
              </a:rPr>
              <a:t>Public</a:t>
            </a:r>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sp>
        <p:nvSpPr>
          <p:cNvPr id="193" name="Google Shape;193;p75"/>
          <p:cNvSpPr txBox="1"/>
          <p:nvPr>
            <p:ph type="title"/>
          </p:nvPr>
        </p:nvSpPr>
        <p:spPr>
          <a:xfrm>
            <a:off x="914400" y="412020"/>
            <a:ext cx="16459200" cy="1714765"/>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SzPts val="1400"/>
              <a:buNone/>
              <a:defRPr b="1" i="1" sz="39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1" i="1" sz="39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1" i="1" sz="39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1" i="1" sz="39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1" i="1" sz="39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1" i="1" sz="39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1" i="1" sz="39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1" i="1" sz="39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1" i="1" sz="3900" u="none" cap="none" strike="noStrike">
                <a:solidFill>
                  <a:schemeClr val="dk1"/>
                </a:solidFill>
                <a:latin typeface="Arial"/>
                <a:ea typeface="Arial"/>
                <a:cs typeface="Arial"/>
                <a:sym typeface="Arial"/>
              </a:defRPr>
            </a:lvl9pPr>
          </a:lstStyle>
          <a:p/>
        </p:txBody>
      </p:sp>
      <p:sp>
        <p:nvSpPr>
          <p:cNvPr id="194" name="Google Shape;194;p75"/>
          <p:cNvSpPr txBox="1"/>
          <p:nvPr>
            <p:ph idx="1" type="body"/>
          </p:nvPr>
        </p:nvSpPr>
        <p:spPr>
          <a:xfrm>
            <a:off x="914400" y="2400673"/>
            <a:ext cx="16459200" cy="6789993"/>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660"/>
              </a:spcBef>
              <a:spcAft>
                <a:spcPts val="0"/>
              </a:spcAft>
              <a:buClr>
                <a:srgbClr val="CF1C21"/>
              </a:buClr>
              <a:buSzPts val="2640"/>
              <a:buFont typeface="Noto Sans Symbols"/>
              <a:buNone/>
              <a:defRPr b="0" i="0" sz="3300" u="none" cap="none" strike="noStrike">
                <a:solidFill>
                  <a:schemeClr val="dk1"/>
                </a:solidFill>
                <a:latin typeface="Arial"/>
                <a:ea typeface="Arial"/>
                <a:cs typeface="Arial"/>
                <a:sym typeface="Arial"/>
              </a:defRPr>
            </a:lvl1pPr>
            <a:lvl2pPr indent="-381000" lvl="1" marL="914400" marR="0" rtl="0" algn="l">
              <a:spcBef>
                <a:spcPts val="600"/>
              </a:spcBef>
              <a:spcAft>
                <a:spcPts val="0"/>
              </a:spcAft>
              <a:buClr>
                <a:srgbClr val="CF1C21"/>
              </a:buClr>
              <a:buSzPts val="2400"/>
              <a:buFont typeface="Noto Sans Symbols"/>
              <a:buChar char="▪"/>
              <a:defRPr b="0" i="0" sz="3000" u="none" cap="none" strike="noStrike">
                <a:solidFill>
                  <a:schemeClr val="dk1"/>
                </a:solidFill>
                <a:latin typeface="Arial"/>
                <a:ea typeface="Arial"/>
                <a:cs typeface="Arial"/>
                <a:sym typeface="Arial"/>
              </a:defRPr>
            </a:lvl2pPr>
            <a:lvl3pPr indent="-381000" lvl="2" marL="1371600" marR="0" rtl="0" algn="l">
              <a:spcBef>
                <a:spcPts val="600"/>
              </a:spcBef>
              <a:spcAft>
                <a:spcPts val="0"/>
              </a:spcAft>
              <a:buClr>
                <a:srgbClr val="CF1C21"/>
              </a:buClr>
              <a:buSzPts val="2400"/>
              <a:buFont typeface="Noto Sans Symbols"/>
              <a:buChar char="▪"/>
              <a:defRPr b="0" i="0" sz="3000" u="none" cap="none" strike="noStrike">
                <a:solidFill>
                  <a:schemeClr val="dk1"/>
                </a:solidFill>
                <a:latin typeface="Arial"/>
                <a:ea typeface="Arial"/>
                <a:cs typeface="Arial"/>
                <a:sym typeface="Arial"/>
              </a:defRPr>
            </a:lvl3pPr>
            <a:lvl4pPr indent="-381000" lvl="3" marL="1828800" marR="0" rtl="0" algn="l">
              <a:spcBef>
                <a:spcPts val="600"/>
              </a:spcBef>
              <a:spcAft>
                <a:spcPts val="0"/>
              </a:spcAft>
              <a:buClr>
                <a:srgbClr val="CF1C21"/>
              </a:buClr>
              <a:buSzPts val="2400"/>
              <a:buFont typeface="Noto Sans Symbols"/>
              <a:buChar char="▪"/>
              <a:defRPr b="0" i="0" sz="3000" u="none" cap="none" strike="noStrike">
                <a:solidFill>
                  <a:schemeClr val="dk1"/>
                </a:solidFill>
                <a:latin typeface="Arial"/>
                <a:ea typeface="Arial"/>
                <a:cs typeface="Arial"/>
                <a:sym typeface="Arial"/>
              </a:defRPr>
            </a:lvl4pPr>
            <a:lvl5pPr indent="-381000" lvl="4" marL="2286000" marR="0" rtl="0" algn="l">
              <a:spcBef>
                <a:spcPts val="600"/>
              </a:spcBef>
              <a:spcAft>
                <a:spcPts val="0"/>
              </a:spcAft>
              <a:buClr>
                <a:srgbClr val="CF1C21"/>
              </a:buClr>
              <a:buSzPts val="2400"/>
              <a:buFont typeface="Noto Sans Symbols"/>
              <a:buChar char="▪"/>
              <a:defRPr b="0" i="0" sz="3000" u="none" cap="none" strike="noStrike">
                <a:solidFill>
                  <a:schemeClr val="dk1"/>
                </a:solidFill>
                <a:latin typeface="Arial"/>
                <a:ea typeface="Arial"/>
                <a:cs typeface="Arial"/>
                <a:sym typeface="Arial"/>
              </a:defRPr>
            </a:lvl5pPr>
            <a:lvl6pPr indent="-419100" lvl="5" marL="2743200" marR="0" rtl="0" algn="l">
              <a:spcBef>
                <a:spcPts val="6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6pPr>
            <a:lvl7pPr indent="-419100" lvl="6" marL="3200400" marR="0" rtl="0" algn="l">
              <a:spcBef>
                <a:spcPts val="6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7pPr>
            <a:lvl8pPr indent="-419100" lvl="7" marL="3657600" marR="0" rtl="0" algn="l">
              <a:spcBef>
                <a:spcPts val="6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8pPr>
            <a:lvl9pPr indent="-419100" lvl="8" marL="4114800" marR="0" rtl="0" algn="l">
              <a:spcBef>
                <a:spcPts val="60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9pPr>
          </a:lstStyle>
          <a:p/>
        </p:txBody>
      </p:sp>
      <p:sp>
        <p:nvSpPr>
          <p:cNvPr id="195" name="Google Shape;195;p75"/>
          <p:cNvSpPr txBox="1"/>
          <p:nvPr/>
        </p:nvSpPr>
        <p:spPr>
          <a:xfrm>
            <a:off x="0" y="10059954"/>
            <a:ext cx="650082" cy="23083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500">
                <a:solidFill>
                  <a:srgbClr val="000000"/>
                </a:solidFill>
                <a:latin typeface="Calibri"/>
                <a:ea typeface="Calibri"/>
                <a:cs typeface="Calibri"/>
                <a:sym typeface="Calibri"/>
              </a:rPr>
              <a:t>Internal</a:t>
            </a:r>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9" name="Shape 249"/>
        <p:cNvGrpSpPr/>
        <p:nvPr/>
      </p:nvGrpSpPr>
      <p:grpSpPr>
        <a:xfrm>
          <a:off x="0" y="0"/>
          <a:ext cx="0" cy="0"/>
          <a:chOff x="0" y="0"/>
          <a:chExt cx="0" cy="0"/>
        </a:xfrm>
      </p:grpSpPr>
      <p:cxnSp>
        <p:nvCxnSpPr>
          <p:cNvPr id="250" name="Google Shape;250;p77"/>
          <p:cNvCxnSpPr/>
          <p:nvPr/>
        </p:nvCxnSpPr>
        <p:spPr>
          <a:xfrm flipH="1" rot="10800000">
            <a:off x="17568333" y="9352285"/>
            <a:ext cx="719667" cy="15389"/>
          </a:xfrm>
          <a:prstGeom prst="straightConnector1">
            <a:avLst/>
          </a:prstGeom>
          <a:noFill/>
          <a:ln cap="flat" cmpd="sng" w="15875">
            <a:solidFill>
              <a:schemeClr val="accent1"/>
            </a:solidFill>
            <a:prstDash val="solid"/>
            <a:miter lim="800000"/>
            <a:headEnd len="sm" w="sm" type="none"/>
            <a:tailEnd len="sm" w="sm" type="none"/>
          </a:ln>
        </p:spPr>
      </p:cxnSp>
      <p:sp>
        <p:nvSpPr>
          <p:cNvPr id="251" name="Google Shape;251;p77"/>
          <p:cNvSpPr txBox="1"/>
          <p:nvPr/>
        </p:nvSpPr>
        <p:spPr>
          <a:xfrm>
            <a:off x="16859167" y="9198397"/>
            <a:ext cx="660401" cy="338628"/>
          </a:xfrm>
          <a:prstGeom prst="rect">
            <a:avLst/>
          </a:prstGeom>
          <a:noFill/>
          <a:ln>
            <a:noFill/>
          </a:ln>
        </p:spPr>
        <p:txBody>
          <a:bodyPr anchorCtr="0" anchor="t" bIns="45675" lIns="91400" spcFirstLastPara="1" rIns="91400" wrap="square" tIns="45675">
            <a:spAutoFit/>
          </a:bodyPr>
          <a:lstStyle/>
          <a:p>
            <a:pPr indent="0" lvl="0" marL="0" marR="0" rtl="0" algn="r">
              <a:lnSpc>
                <a:spcPct val="100000"/>
              </a:lnSpc>
              <a:spcBef>
                <a:spcPts val="0"/>
              </a:spcBef>
              <a:spcAft>
                <a:spcPts val="0"/>
              </a:spcAft>
              <a:buClr>
                <a:srgbClr val="000000"/>
              </a:buClr>
              <a:buSzPts val="1600"/>
              <a:buFont typeface="Arial"/>
              <a:buNone/>
            </a:pPr>
            <a:fld id="{00000000-1234-1234-1234-123412341234}" type="slidenum">
              <a:rPr b="0" i="0" lang="en-US" sz="1601" u="none" cap="none" strike="noStrike">
                <a:solidFill>
                  <a:schemeClr val="dk1"/>
                </a:solidFill>
                <a:latin typeface="Montserrat"/>
                <a:ea typeface="Montserrat"/>
                <a:cs typeface="Montserrat"/>
                <a:sym typeface="Montserrat"/>
              </a:rPr>
              <a:t>‹#›</a:t>
            </a:fld>
            <a:endParaRPr b="0" i="0" sz="1601" u="none" cap="none" strike="noStrike">
              <a:solidFill>
                <a:schemeClr val="dk1"/>
              </a:solidFill>
              <a:latin typeface="Montserrat"/>
              <a:ea typeface="Montserrat"/>
              <a:cs typeface="Montserrat"/>
              <a:sym typeface="Montserrat"/>
            </a:endParaRPr>
          </a:p>
        </p:txBody>
      </p:sp>
      <p:sp>
        <p:nvSpPr>
          <p:cNvPr id="252" name="Google Shape;252;p77"/>
          <p:cNvSpPr txBox="1"/>
          <p:nvPr/>
        </p:nvSpPr>
        <p:spPr>
          <a:xfrm>
            <a:off x="0" y="10136188"/>
            <a:ext cx="338138" cy="152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000">
                <a:solidFill>
                  <a:srgbClr val="000000"/>
                </a:solidFill>
                <a:latin typeface="Calibri"/>
                <a:ea typeface="Calibri"/>
                <a:cs typeface="Calibri"/>
                <a:sym typeface="Calibri"/>
              </a:rPr>
              <a:t>Public</a:t>
            </a:r>
            <a:endParaRPr/>
          </a:p>
        </p:txBody>
      </p:sp>
    </p:spTree>
  </p:cSld>
  <p:clrMap accent1="accent1" accent2="accent2" accent3="accent3" accent4="accent4" accent5="accent5" accent6="accent6" bg1="lt1" bg2="dk2" tx1="dk1" tx2="lt2" folHlink="folHlink" hlink="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 name="Shape 376"/>
        <p:cNvGrpSpPr/>
        <p:nvPr/>
      </p:nvGrpSpPr>
      <p:grpSpPr>
        <a:xfrm>
          <a:off x="0" y="0"/>
          <a:ext cx="0" cy="0"/>
          <a:chOff x="0" y="0"/>
          <a:chExt cx="0" cy="0"/>
        </a:xfrm>
      </p:grpSpPr>
      <p:sp>
        <p:nvSpPr>
          <p:cNvPr id="377" name="Google Shape;377;p80"/>
          <p:cNvSpPr txBox="1"/>
          <p:nvPr>
            <p:ph type="title"/>
          </p:nvPr>
        </p:nvSpPr>
        <p:spPr>
          <a:xfrm>
            <a:off x="1257300" y="547775"/>
            <a:ext cx="15773400" cy="1988651"/>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6601"/>
              <a:buFont typeface="Calibri"/>
              <a:buNone/>
              <a:defRPr b="0" i="0" sz="6601"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8" name="Google Shape;378;p80"/>
          <p:cNvSpPr txBox="1"/>
          <p:nvPr>
            <p:ph idx="1" type="body"/>
          </p:nvPr>
        </p:nvSpPr>
        <p:spPr>
          <a:xfrm>
            <a:off x="1257300" y="2738860"/>
            <a:ext cx="15773400" cy="6528015"/>
          </a:xfrm>
          <a:prstGeom prst="rect">
            <a:avLst/>
          </a:prstGeom>
          <a:noFill/>
          <a:ln>
            <a:noFill/>
          </a:ln>
        </p:spPr>
        <p:txBody>
          <a:bodyPr anchorCtr="0" anchor="t" bIns="45700" lIns="91425" spcFirstLastPara="1" rIns="91425" wrap="square" tIns="45700">
            <a:normAutofit/>
          </a:bodyPr>
          <a:lstStyle>
            <a:lvl1pPr indent="-495363" lvl="0" marL="457200" marR="0" rtl="0" algn="l">
              <a:lnSpc>
                <a:spcPct val="90000"/>
              </a:lnSpc>
              <a:spcBef>
                <a:spcPts val="1500"/>
              </a:spcBef>
              <a:spcAft>
                <a:spcPts val="0"/>
              </a:spcAft>
              <a:buClr>
                <a:schemeClr val="dk1"/>
              </a:buClr>
              <a:buSzPts val="4201"/>
              <a:buFont typeface="Arial"/>
              <a:buChar char="•"/>
              <a:defRPr b="0" i="0" sz="4201" u="none" cap="none" strike="noStrike">
                <a:solidFill>
                  <a:schemeClr val="dk1"/>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379" name="Google Shape;379;p80"/>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0" name="Google Shape;380;p80"/>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1" name="Google Shape;381;p80"/>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800">
                <a:solidFill>
                  <a:srgbClr val="888888"/>
                </a:solidFill>
                <a:latin typeface="Calibri"/>
                <a:ea typeface="Calibri"/>
                <a:cs typeface="Calibri"/>
                <a:sym typeface="Calibri"/>
              </a:defRPr>
            </a:lvl1pPr>
            <a:lvl2pPr indent="0" lvl="1" marL="0" marR="0" rtl="0" algn="r">
              <a:spcBef>
                <a:spcPts val="0"/>
              </a:spcBef>
              <a:spcAft>
                <a:spcPts val="0"/>
              </a:spcAft>
              <a:buNone/>
              <a:defRPr sz="1800">
                <a:solidFill>
                  <a:srgbClr val="888888"/>
                </a:solidFill>
                <a:latin typeface="Calibri"/>
                <a:ea typeface="Calibri"/>
                <a:cs typeface="Calibri"/>
                <a:sym typeface="Calibri"/>
              </a:defRPr>
            </a:lvl2pPr>
            <a:lvl3pPr indent="0" lvl="2" marL="0" marR="0" rtl="0" algn="r">
              <a:spcBef>
                <a:spcPts val="0"/>
              </a:spcBef>
              <a:spcAft>
                <a:spcPts val="0"/>
              </a:spcAft>
              <a:buNone/>
              <a:defRPr sz="1800">
                <a:solidFill>
                  <a:srgbClr val="888888"/>
                </a:solidFill>
                <a:latin typeface="Calibri"/>
                <a:ea typeface="Calibri"/>
                <a:cs typeface="Calibri"/>
                <a:sym typeface="Calibri"/>
              </a:defRPr>
            </a:lvl3pPr>
            <a:lvl4pPr indent="0" lvl="3" marL="0" marR="0" rtl="0" algn="r">
              <a:spcBef>
                <a:spcPts val="0"/>
              </a:spcBef>
              <a:spcAft>
                <a:spcPts val="0"/>
              </a:spcAft>
              <a:buNone/>
              <a:defRPr sz="1800">
                <a:solidFill>
                  <a:srgbClr val="888888"/>
                </a:solidFill>
                <a:latin typeface="Calibri"/>
                <a:ea typeface="Calibri"/>
                <a:cs typeface="Calibri"/>
                <a:sym typeface="Calibri"/>
              </a:defRPr>
            </a:lvl4pPr>
            <a:lvl5pPr indent="0" lvl="4" marL="0" marR="0" rtl="0" algn="r">
              <a:spcBef>
                <a:spcPts val="0"/>
              </a:spcBef>
              <a:spcAft>
                <a:spcPts val="0"/>
              </a:spcAft>
              <a:buNone/>
              <a:defRPr sz="1800">
                <a:solidFill>
                  <a:srgbClr val="888888"/>
                </a:solidFill>
                <a:latin typeface="Calibri"/>
                <a:ea typeface="Calibri"/>
                <a:cs typeface="Calibri"/>
                <a:sym typeface="Calibri"/>
              </a:defRPr>
            </a:lvl5pPr>
            <a:lvl6pPr indent="0" lvl="5" marL="0" marR="0" rtl="0" algn="r">
              <a:spcBef>
                <a:spcPts val="0"/>
              </a:spcBef>
              <a:spcAft>
                <a:spcPts val="0"/>
              </a:spcAft>
              <a:buNone/>
              <a:defRPr sz="1800">
                <a:solidFill>
                  <a:srgbClr val="888888"/>
                </a:solidFill>
                <a:latin typeface="Calibri"/>
                <a:ea typeface="Calibri"/>
                <a:cs typeface="Calibri"/>
                <a:sym typeface="Calibri"/>
              </a:defRPr>
            </a:lvl6pPr>
            <a:lvl7pPr indent="0" lvl="6" marL="0" marR="0" rtl="0" algn="r">
              <a:spcBef>
                <a:spcPts val="0"/>
              </a:spcBef>
              <a:spcAft>
                <a:spcPts val="0"/>
              </a:spcAft>
              <a:buNone/>
              <a:defRPr sz="1800">
                <a:solidFill>
                  <a:srgbClr val="888888"/>
                </a:solidFill>
                <a:latin typeface="Calibri"/>
                <a:ea typeface="Calibri"/>
                <a:cs typeface="Calibri"/>
                <a:sym typeface="Calibri"/>
              </a:defRPr>
            </a:lvl7pPr>
            <a:lvl8pPr indent="0" lvl="7" marL="0" marR="0" rtl="0" algn="r">
              <a:spcBef>
                <a:spcPts val="0"/>
              </a:spcBef>
              <a:spcAft>
                <a:spcPts val="0"/>
              </a:spcAft>
              <a:buNone/>
              <a:defRPr sz="1800">
                <a:solidFill>
                  <a:srgbClr val="888888"/>
                </a:solidFill>
                <a:latin typeface="Calibri"/>
                <a:ea typeface="Calibri"/>
                <a:cs typeface="Calibri"/>
                <a:sym typeface="Calibri"/>
              </a:defRPr>
            </a:lvl8pPr>
            <a:lvl9pPr indent="0" lvl="8" marL="0" marR="0" rtl="0" algn="r">
              <a:spcBef>
                <a:spcPts val="0"/>
              </a:spcBef>
              <a:spcAft>
                <a:spcPts val="0"/>
              </a:spcAft>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82" name="Google Shape;382;p80"/>
          <p:cNvSpPr txBox="1"/>
          <p:nvPr/>
        </p:nvSpPr>
        <p:spPr>
          <a:xfrm>
            <a:off x="0" y="10136188"/>
            <a:ext cx="338138" cy="152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000">
                <a:solidFill>
                  <a:srgbClr val="000000"/>
                </a:solidFill>
                <a:latin typeface="Calibri"/>
                <a:ea typeface="Calibri"/>
                <a:cs typeface="Calibri"/>
                <a:sym typeface="Calibri"/>
              </a:rPr>
              <a:t>Public</a:t>
            </a:r>
            <a:endParaRPr/>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8" name="Shape 468"/>
        <p:cNvGrpSpPr/>
        <p:nvPr/>
      </p:nvGrpSpPr>
      <p:grpSpPr>
        <a:xfrm>
          <a:off x="0" y="0"/>
          <a:ext cx="0" cy="0"/>
          <a:chOff x="0" y="0"/>
          <a:chExt cx="0" cy="0"/>
        </a:xfrm>
      </p:grpSpPr>
      <p:sp>
        <p:nvSpPr>
          <p:cNvPr id="469" name="Google Shape;469;p82"/>
          <p:cNvSpPr txBox="1"/>
          <p:nvPr>
            <p:ph type="title"/>
          </p:nvPr>
        </p:nvSpPr>
        <p:spPr>
          <a:xfrm>
            <a:off x="1257300" y="547775"/>
            <a:ext cx="15773400" cy="1988651"/>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6601"/>
              <a:buFont typeface="Calibri"/>
              <a:buNone/>
              <a:defRPr b="0" i="0" sz="6601"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0" name="Google Shape;470;p82"/>
          <p:cNvSpPr txBox="1"/>
          <p:nvPr>
            <p:ph idx="1" type="body"/>
          </p:nvPr>
        </p:nvSpPr>
        <p:spPr>
          <a:xfrm>
            <a:off x="1257300" y="2738860"/>
            <a:ext cx="15773400" cy="6528015"/>
          </a:xfrm>
          <a:prstGeom prst="rect">
            <a:avLst/>
          </a:prstGeom>
          <a:noFill/>
          <a:ln>
            <a:noFill/>
          </a:ln>
        </p:spPr>
        <p:txBody>
          <a:bodyPr anchorCtr="0" anchor="t" bIns="45700" lIns="91425" spcFirstLastPara="1" rIns="91425" wrap="square" tIns="45700">
            <a:normAutofit/>
          </a:bodyPr>
          <a:lstStyle>
            <a:lvl1pPr indent="-495363" lvl="0" marL="457200" marR="0" rtl="0" algn="l">
              <a:lnSpc>
                <a:spcPct val="90000"/>
              </a:lnSpc>
              <a:spcBef>
                <a:spcPts val="1500"/>
              </a:spcBef>
              <a:spcAft>
                <a:spcPts val="0"/>
              </a:spcAft>
              <a:buClr>
                <a:schemeClr val="dk1"/>
              </a:buClr>
              <a:buSzPts val="4201"/>
              <a:buFont typeface="Arial"/>
              <a:buChar char="•"/>
              <a:defRPr b="0" i="0" sz="4201" u="none" cap="none" strike="noStrike">
                <a:solidFill>
                  <a:schemeClr val="dk1"/>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471" name="Google Shape;471;p82"/>
          <p:cNvSpPr txBox="1"/>
          <p:nvPr>
            <p:ph idx="10" type="dt"/>
          </p:nvPr>
        </p:nvSpPr>
        <p:spPr>
          <a:xfrm>
            <a:off x="1257300" y="9535999"/>
            <a:ext cx="4114800" cy="547772"/>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2" name="Google Shape;472;p82"/>
          <p:cNvSpPr txBox="1"/>
          <p:nvPr>
            <p:ph idx="11" type="ftr"/>
          </p:nvPr>
        </p:nvSpPr>
        <p:spPr>
          <a:xfrm>
            <a:off x="6057900" y="9535999"/>
            <a:ext cx="6172200" cy="547772"/>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3" name="Google Shape;473;p82"/>
          <p:cNvSpPr txBox="1"/>
          <p:nvPr>
            <p:ph idx="12" type="sldNum"/>
          </p:nvPr>
        </p:nvSpPr>
        <p:spPr>
          <a:xfrm>
            <a:off x="12915900" y="9535999"/>
            <a:ext cx="4114800" cy="547772"/>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800">
                <a:solidFill>
                  <a:srgbClr val="888888"/>
                </a:solidFill>
                <a:latin typeface="Calibri"/>
                <a:ea typeface="Calibri"/>
                <a:cs typeface="Calibri"/>
                <a:sym typeface="Calibri"/>
              </a:defRPr>
            </a:lvl1pPr>
            <a:lvl2pPr indent="0" lvl="1" marL="0" marR="0" rtl="0" algn="r">
              <a:spcBef>
                <a:spcPts val="0"/>
              </a:spcBef>
              <a:spcAft>
                <a:spcPts val="0"/>
              </a:spcAft>
              <a:buNone/>
              <a:defRPr sz="1800">
                <a:solidFill>
                  <a:srgbClr val="888888"/>
                </a:solidFill>
                <a:latin typeface="Calibri"/>
                <a:ea typeface="Calibri"/>
                <a:cs typeface="Calibri"/>
                <a:sym typeface="Calibri"/>
              </a:defRPr>
            </a:lvl2pPr>
            <a:lvl3pPr indent="0" lvl="2" marL="0" marR="0" rtl="0" algn="r">
              <a:spcBef>
                <a:spcPts val="0"/>
              </a:spcBef>
              <a:spcAft>
                <a:spcPts val="0"/>
              </a:spcAft>
              <a:buNone/>
              <a:defRPr sz="1800">
                <a:solidFill>
                  <a:srgbClr val="888888"/>
                </a:solidFill>
                <a:latin typeface="Calibri"/>
                <a:ea typeface="Calibri"/>
                <a:cs typeface="Calibri"/>
                <a:sym typeface="Calibri"/>
              </a:defRPr>
            </a:lvl3pPr>
            <a:lvl4pPr indent="0" lvl="3" marL="0" marR="0" rtl="0" algn="r">
              <a:spcBef>
                <a:spcPts val="0"/>
              </a:spcBef>
              <a:spcAft>
                <a:spcPts val="0"/>
              </a:spcAft>
              <a:buNone/>
              <a:defRPr sz="1800">
                <a:solidFill>
                  <a:srgbClr val="888888"/>
                </a:solidFill>
                <a:latin typeface="Calibri"/>
                <a:ea typeface="Calibri"/>
                <a:cs typeface="Calibri"/>
                <a:sym typeface="Calibri"/>
              </a:defRPr>
            </a:lvl4pPr>
            <a:lvl5pPr indent="0" lvl="4" marL="0" marR="0" rtl="0" algn="r">
              <a:spcBef>
                <a:spcPts val="0"/>
              </a:spcBef>
              <a:spcAft>
                <a:spcPts val="0"/>
              </a:spcAft>
              <a:buNone/>
              <a:defRPr sz="1800">
                <a:solidFill>
                  <a:srgbClr val="888888"/>
                </a:solidFill>
                <a:latin typeface="Calibri"/>
                <a:ea typeface="Calibri"/>
                <a:cs typeface="Calibri"/>
                <a:sym typeface="Calibri"/>
              </a:defRPr>
            </a:lvl5pPr>
            <a:lvl6pPr indent="0" lvl="5" marL="0" marR="0" rtl="0" algn="r">
              <a:spcBef>
                <a:spcPts val="0"/>
              </a:spcBef>
              <a:spcAft>
                <a:spcPts val="0"/>
              </a:spcAft>
              <a:buNone/>
              <a:defRPr sz="1800">
                <a:solidFill>
                  <a:srgbClr val="888888"/>
                </a:solidFill>
                <a:latin typeface="Calibri"/>
                <a:ea typeface="Calibri"/>
                <a:cs typeface="Calibri"/>
                <a:sym typeface="Calibri"/>
              </a:defRPr>
            </a:lvl6pPr>
            <a:lvl7pPr indent="0" lvl="6" marL="0" marR="0" rtl="0" algn="r">
              <a:spcBef>
                <a:spcPts val="0"/>
              </a:spcBef>
              <a:spcAft>
                <a:spcPts val="0"/>
              </a:spcAft>
              <a:buNone/>
              <a:defRPr sz="1800">
                <a:solidFill>
                  <a:srgbClr val="888888"/>
                </a:solidFill>
                <a:latin typeface="Calibri"/>
                <a:ea typeface="Calibri"/>
                <a:cs typeface="Calibri"/>
                <a:sym typeface="Calibri"/>
              </a:defRPr>
            </a:lvl7pPr>
            <a:lvl8pPr indent="0" lvl="7" marL="0" marR="0" rtl="0" algn="r">
              <a:spcBef>
                <a:spcPts val="0"/>
              </a:spcBef>
              <a:spcAft>
                <a:spcPts val="0"/>
              </a:spcAft>
              <a:buNone/>
              <a:defRPr sz="1800">
                <a:solidFill>
                  <a:srgbClr val="888888"/>
                </a:solidFill>
                <a:latin typeface="Calibri"/>
                <a:ea typeface="Calibri"/>
                <a:cs typeface="Calibri"/>
                <a:sym typeface="Calibri"/>
              </a:defRPr>
            </a:lvl8pPr>
            <a:lvl9pPr indent="0" lvl="8" marL="0" marR="0" rtl="0" algn="r">
              <a:spcBef>
                <a:spcPts val="0"/>
              </a:spcBef>
              <a:spcAft>
                <a:spcPts val="0"/>
              </a:spcAft>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74" name="Google Shape;474;p82"/>
          <p:cNvSpPr txBox="1"/>
          <p:nvPr/>
        </p:nvSpPr>
        <p:spPr>
          <a:xfrm>
            <a:off x="0" y="10136188"/>
            <a:ext cx="338138" cy="152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000">
                <a:solidFill>
                  <a:srgbClr val="000000"/>
                </a:solidFill>
                <a:latin typeface="Calibri"/>
                <a:ea typeface="Calibri"/>
                <a:cs typeface="Calibri"/>
                <a:sym typeface="Calibri"/>
              </a:rPr>
              <a:t>Public</a:t>
            </a:r>
            <a:endParaRPr/>
          </a:p>
        </p:txBody>
      </p:sp>
    </p:spTree>
  </p:cSld>
  <p:clrMap accent1="accent1" accent2="accent2" accent3="accent3" accent4="accent4" accent5="accent5" accent6="accent6" bg1="lt1" bg2="dk2" tx1="dk1" tx2="lt2" folHlink="folHlink" hlink="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0" name="Shape 560"/>
        <p:cNvGrpSpPr/>
        <p:nvPr/>
      </p:nvGrpSpPr>
      <p:grpSpPr>
        <a:xfrm>
          <a:off x="0" y="0"/>
          <a:ext cx="0" cy="0"/>
          <a:chOff x="0" y="0"/>
          <a:chExt cx="0" cy="0"/>
        </a:xfrm>
      </p:grpSpPr>
      <p:sp>
        <p:nvSpPr>
          <p:cNvPr id="561" name="Google Shape;561;p85"/>
          <p:cNvSpPr txBox="1"/>
          <p:nvPr>
            <p:ph type="title"/>
          </p:nvPr>
        </p:nvSpPr>
        <p:spPr>
          <a:xfrm>
            <a:off x="1257300" y="547776"/>
            <a:ext cx="15773400" cy="1988651"/>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6600"/>
              <a:buFont typeface="Calibri"/>
              <a:buNone/>
              <a:defRPr b="0" i="0" sz="6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2" name="Google Shape;562;p85"/>
          <p:cNvSpPr txBox="1"/>
          <p:nvPr>
            <p:ph idx="1" type="body"/>
          </p:nvPr>
        </p:nvSpPr>
        <p:spPr>
          <a:xfrm>
            <a:off x="1257300" y="2738860"/>
            <a:ext cx="15773400" cy="6528015"/>
          </a:xfrm>
          <a:prstGeom prst="rect">
            <a:avLst/>
          </a:prstGeom>
          <a:noFill/>
          <a:ln>
            <a:noFill/>
          </a:ln>
        </p:spPr>
        <p:txBody>
          <a:bodyPr anchorCtr="0" anchor="t" bIns="45700" lIns="91425" spcFirstLastPara="1" rIns="91425" wrap="square" tIns="45700">
            <a:normAutofit/>
          </a:bodyPr>
          <a:lstStyle>
            <a:lvl1pPr indent="-495300" lvl="0" marL="457200" marR="0" rtl="0" algn="l">
              <a:lnSpc>
                <a:spcPct val="90000"/>
              </a:lnSpc>
              <a:spcBef>
                <a:spcPts val="1500"/>
              </a:spcBef>
              <a:spcAft>
                <a:spcPts val="0"/>
              </a:spcAft>
              <a:buClr>
                <a:schemeClr val="dk1"/>
              </a:buClr>
              <a:buSzPts val="4200"/>
              <a:buFont typeface="Arial"/>
              <a:buChar char="•"/>
              <a:defRPr b="0" i="0" sz="4200" u="none" cap="none" strike="noStrike">
                <a:solidFill>
                  <a:schemeClr val="dk1"/>
                </a:solidFill>
                <a:latin typeface="Calibri"/>
                <a:ea typeface="Calibri"/>
                <a:cs typeface="Calibri"/>
                <a:sym typeface="Calibri"/>
              </a:defRPr>
            </a:lvl1pPr>
            <a:lvl2pPr indent="-457200" lvl="1" marL="914400" marR="0" rtl="0" algn="l">
              <a:lnSpc>
                <a:spcPct val="90000"/>
              </a:lnSpc>
              <a:spcBef>
                <a:spcPts val="75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2pPr>
            <a:lvl3pPr indent="-419100" lvl="2" marL="1371600" marR="0" rtl="0" algn="l">
              <a:lnSpc>
                <a:spcPct val="90000"/>
              </a:lnSpc>
              <a:spcBef>
                <a:spcPts val="750"/>
              </a:spcBef>
              <a:spcAft>
                <a:spcPts val="0"/>
              </a:spcAft>
              <a:buClr>
                <a:schemeClr val="dk1"/>
              </a:buClr>
              <a:buSzPts val="3000"/>
              <a:buFont typeface="Arial"/>
              <a:buChar char="•"/>
              <a:defRPr b="0" i="0" sz="3000" u="none" cap="none" strike="noStrike">
                <a:solidFill>
                  <a:schemeClr val="dk1"/>
                </a:solidFill>
                <a:latin typeface="Calibri"/>
                <a:ea typeface="Calibri"/>
                <a:cs typeface="Calibri"/>
                <a:sym typeface="Calibri"/>
              </a:defRPr>
            </a:lvl3pPr>
            <a:lvl4pPr indent="-400050" lvl="3" marL="1828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90000"/>
              </a:lnSpc>
              <a:spcBef>
                <a:spcPts val="75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563" name="Google Shape;563;p85"/>
          <p:cNvSpPr txBox="1"/>
          <p:nvPr>
            <p:ph idx="10" type="dt"/>
          </p:nvPr>
        </p:nvSpPr>
        <p:spPr>
          <a:xfrm>
            <a:off x="1257300" y="9536001"/>
            <a:ext cx="4114800" cy="547772"/>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4" name="Google Shape;564;p85"/>
          <p:cNvSpPr txBox="1"/>
          <p:nvPr>
            <p:ph idx="11" type="ftr"/>
          </p:nvPr>
        </p:nvSpPr>
        <p:spPr>
          <a:xfrm>
            <a:off x="6057900" y="9536001"/>
            <a:ext cx="6172200" cy="547772"/>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5" name="Google Shape;565;p85"/>
          <p:cNvSpPr txBox="1"/>
          <p:nvPr>
            <p:ph idx="12" type="sldNum"/>
          </p:nvPr>
        </p:nvSpPr>
        <p:spPr>
          <a:xfrm>
            <a:off x="12915900" y="9536001"/>
            <a:ext cx="4114800" cy="547772"/>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800">
                <a:solidFill>
                  <a:srgbClr val="888888"/>
                </a:solidFill>
                <a:latin typeface="Calibri"/>
                <a:ea typeface="Calibri"/>
                <a:cs typeface="Calibri"/>
                <a:sym typeface="Calibri"/>
              </a:defRPr>
            </a:lvl1pPr>
            <a:lvl2pPr indent="0" lvl="1" marL="0" marR="0" rtl="0" algn="r">
              <a:spcBef>
                <a:spcPts val="0"/>
              </a:spcBef>
              <a:spcAft>
                <a:spcPts val="0"/>
              </a:spcAft>
              <a:buNone/>
              <a:defRPr sz="1800">
                <a:solidFill>
                  <a:srgbClr val="888888"/>
                </a:solidFill>
                <a:latin typeface="Calibri"/>
                <a:ea typeface="Calibri"/>
                <a:cs typeface="Calibri"/>
                <a:sym typeface="Calibri"/>
              </a:defRPr>
            </a:lvl2pPr>
            <a:lvl3pPr indent="0" lvl="2" marL="0" marR="0" rtl="0" algn="r">
              <a:spcBef>
                <a:spcPts val="0"/>
              </a:spcBef>
              <a:spcAft>
                <a:spcPts val="0"/>
              </a:spcAft>
              <a:buNone/>
              <a:defRPr sz="1800">
                <a:solidFill>
                  <a:srgbClr val="888888"/>
                </a:solidFill>
                <a:latin typeface="Calibri"/>
                <a:ea typeface="Calibri"/>
                <a:cs typeface="Calibri"/>
                <a:sym typeface="Calibri"/>
              </a:defRPr>
            </a:lvl3pPr>
            <a:lvl4pPr indent="0" lvl="3" marL="0" marR="0" rtl="0" algn="r">
              <a:spcBef>
                <a:spcPts val="0"/>
              </a:spcBef>
              <a:spcAft>
                <a:spcPts val="0"/>
              </a:spcAft>
              <a:buNone/>
              <a:defRPr sz="1800">
                <a:solidFill>
                  <a:srgbClr val="888888"/>
                </a:solidFill>
                <a:latin typeface="Calibri"/>
                <a:ea typeface="Calibri"/>
                <a:cs typeface="Calibri"/>
                <a:sym typeface="Calibri"/>
              </a:defRPr>
            </a:lvl4pPr>
            <a:lvl5pPr indent="0" lvl="4" marL="0" marR="0" rtl="0" algn="r">
              <a:spcBef>
                <a:spcPts val="0"/>
              </a:spcBef>
              <a:spcAft>
                <a:spcPts val="0"/>
              </a:spcAft>
              <a:buNone/>
              <a:defRPr sz="1800">
                <a:solidFill>
                  <a:srgbClr val="888888"/>
                </a:solidFill>
                <a:latin typeface="Calibri"/>
                <a:ea typeface="Calibri"/>
                <a:cs typeface="Calibri"/>
                <a:sym typeface="Calibri"/>
              </a:defRPr>
            </a:lvl5pPr>
            <a:lvl6pPr indent="0" lvl="5" marL="0" marR="0" rtl="0" algn="r">
              <a:spcBef>
                <a:spcPts val="0"/>
              </a:spcBef>
              <a:spcAft>
                <a:spcPts val="0"/>
              </a:spcAft>
              <a:buNone/>
              <a:defRPr sz="1800">
                <a:solidFill>
                  <a:srgbClr val="888888"/>
                </a:solidFill>
                <a:latin typeface="Calibri"/>
                <a:ea typeface="Calibri"/>
                <a:cs typeface="Calibri"/>
                <a:sym typeface="Calibri"/>
              </a:defRPr>
            </a:lvl6pPr>
            <a:lvl7pPr indent="0" lvl="6" marL="0" marR="0" rtl="0" algn="r">
              <a:spcBef>
                <a:spcPts val="0"/>
              </a:spcBef>
              <a:spcAft>
                <a:spcPts val="0"/>
              </a:spcAft>
              <a:buNone/>
              <a:defRPr sz="1800">
                <a:solidFill>
                  <a:srgbClr val="888888"/>
                </a:solidFill>
                <a:latin typeface="Calibri"/>
                <a:ea typeface="Calibri"/>
                <a:cs typeface="Calibri"/>
                <a:sym typeface="Calibri"/>
              </a:defRPr>
            </a:lvl7pPr>
            <a:lvl8pPr indent="0" lvl="7" marL="0" marR="0" rtl="0" algn="r">
              <a:spcBef>
                <a:spcPts val="0"/>
              </a:spcBef>
              <a:spcAft>
                <a:spcPts val="0"/>
              </a:spcAft>
              <a:buNone/>
              <a:defRPr sz="1800">
                <a:solidFill>
                  <a:srgbClr val="888888"/>
                </a:solidFill>
                <a:latin typeface="Calibri"/>
                <a:ea typeface="Calibri"/>
                <a:cs typeface="Calibri"/>
                <a:sym typeface="Calibri"/>
              </a:defRPr>
            </a:lvl8pPr>
            <a:lvl9pPr indent="0" lvl="8" marL="0" marR="0" rtl="0" algn="r">
              <a:spcBef>
                <a:spcPts val="0"/>
              </a:spcBef>
              <a:spcAft>
                <a:spcPts val="0"/>
              </a:spcAft>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66" name="Google Shape;566;p85"/>
          <p:cNvSpPr txBox="1"/>
          <p:nvPr/>
        </p:nvSpPr>
        <p:spPr>
          <a:xfrm>
            <a:off x="0" y="10136188"/>
            <a:ext cx="338138" cy="1524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1000">
                <a:solidFill>
                  <a:srgbClr val="000000"/>
                </a:solidFill>
                <a:latin typeface="Calibri"/>
                <a:ea typeface="Calibri"/>
                <a:cs typeface="Calibri"/>
                <a:sym typeface="Calibri"/>
              </a:rPr>
              <a:t>Public</a:t>
            </a:r>
            <a:endParaRPr/>
          </a:p>
        </p:txBody>
      </p:sp>
    </p:spTree>
  </p:cSld>
  <p:clrMap accent1="accent1" accent2="accent2" accent3="accent3" accent4="accent4" accent5="accent5" accent6="accent6" bg1="lt1" bg2="dk2" tx1="dk1" tx2="lt2" folHlink="folHlink" hlink="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4.png"/><Relationship Id="rId4" Type="http://schemas.openxmlformats.org/officeDocument/2006/relationships/hyperlink" Target="https://ccp.jhu.edu/kap-covid/vaccine-acceptanc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s://www.redcross.org.uk/get-help/coronavirus/coronavirus-vaccine/vaccine-voices/how-to-have-a-difficult-conversation-about-vaccines" TargetMode="External"/><Relationship Id="rId4" Type="http://schemas.openxmlformats.org/officeDocument/2006/relationships/hyperlink" Target="https://www.redcross.org.uk/get-help/coronavirus/coronavirus-vaccine/vaccine-voices/managing-worries-and-decision-making" TargetMode="External"/><Relationship Id="rId5" Type="http://schemas.openxmlformats.org/officeDocument/2006/relationships/image" Target="../media/image29.png"/><Relationship Id="rId6"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0.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9.jp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3.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8.png"/><Relationship Id="rId4" Type="http://schemas.openxmlformats.org/officeDocument/2006/relationships/image" Target="../media/image11.png"/><Relationship Id="rId5"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64.png"/><Relationship Id="rId4" Type="http://schemas.openxmlformats.org/officeDocument/2006/relationships/image" Target="../media/image53.png"/><Relationship Id="rId5" Type="http://schemas.openxmlformats.org/officeDocument/2006/relationships/image" Target="../media/image50.png"/><Relationship Id="rId6" Type="http://schemas.openxmlformats.org/officeDocument/2006/relationships/image" Target="../media/image76.png"/><Relationship Id="rId7" Type="http://schemas.openxmlformats.org/officeDocument/2006/relationships/image" Target="../media/image52.png"/><Relationship Id="rId8"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7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4.xml"/><Relationship Id="rId3" Type="http://schemas.openxmlformats.org/officeDocument/2006/relationships/image" Target="../media/image46.png"/><Relationship Id="rId4" Type="http://schemas.openxmlformats.org/officeDocument/2006/relationships/hyperlink" Target="https://docs.google.com/document/d/1u7gQINkSwNXvJ3WdT2ijBTQF8vMu9mXDUgBhGm5j3uI/edit#heading=h.rjmbu5kb9n13"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5.xml"/><Relationship Id="rId3" Type="http://schemas.openxmlformats.org/officeDocument/2006/relationships/image" Target="../media/image66.jpg"/><Relationship Id="rId4" Type="http://schemas.openxmlformats.org/officeDocument/2006/relationships/hyperlink" Target="https://vaccinemisinformation.guide/" TargetMode="External"/><Relationship Id="rId5" Type="http://schemas.openxmlformats.org/officeDocument/2006/relationships/image" Target="../media/image8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57.xml"/><Relationship Id="rId3" Type="http://schemas.openxmlformats.org/officeDocument/2006/relationships/image" Target="../media/image47.png"/><Relationship Id="rId4" Type="http://schemas.openxmlformats.org/officeDocument/2006/relationships/image" Target="../media/image60.png"/><Relationship Id="rId5" Type="http://schemas.openxmlformats.org/officeDocument/2006/relationships/image" Target="../media/image87.png"/><Relationship Id="rId6" Type="http://schemas.openxmlformats.org/officeDocument/2006/relationships/image" Target="../media/image59.png"/><Relationship Id="rId7" Type="http://schemas.openxmlformats.org/officeDocument/2006/relationships/image" Target="../media/image57.png"/><Relationship Id="rId8" Type="http://schemas.openxmlformats.org/officeDocument/2006/relationships/image" Target="../media/image8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1.jpg"/><Relationship Id="rId4" Type="http://schemas.openxmlformats.org/officeDocument/2006/relationships/image" Target="../media/image62.jpg"/><Relationship Id="rId5" Type="http://schemas.openxmlformats.org/officeDocument/2006/relationships/image" Target="../media/image74.jpg"/><Relationship Id="rId6" Type="http://schemas.openxmlformats.org/officeDocument/2006/relationships/image" Target="../media/image79.jpg"/><Relationship Id="rId7" Type="http://schemas.openxmlformats.org/officeDocument/2006/relationships/hyperlink" Target="https://communityengagementhub.org/wp-content/uploads/sites/2/2021/02/2019-nCoV-Community-Readiness-2021.1-eng.pd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33.png"/><Relationship Id="rId6" Type="http://schemas.openxmlformats.org/officeDocument/2006/relationships/image" Target="../media/image3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0.xml"/><Relationship Id="rId3"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1.xml"/><Relationship Id="rId3" Type="http://schemas.openxmlformats.org/officeDocument/2006/relationships/hyperlink" Target="https://preparecenter.org/toolkit/healthhelpdesk/vaccination-against-covid-19" TargetMode="Externa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62.xml"/><Relationship Id="rId3" Type="http://schemas.openxmlformats.org/officeDocument/2006/relationships/hyperlink" Target="https://communityengagementhub.org/resource/pocket-guide-for-community-engagement-and-accountability-practitioners/%E2%80%8B" TargetMode="External"/><Relationship Id="rId4" Type="http://schemas.openxmlformats.org/officeDocument/2006/relationships/image" Target="../media/image61.png"/><Relationship Id="rId5" Type="http://schemas.openxmlformats.org/officeDocument/2006/relationships/image" Target="../media/image89.png"/><Relationship Id="rId6" Type="http://schemas.openxmlformats.org/officeDocument/2006/relationships/image" Target="../media/image85.png"/><Relationship Id="rId7"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hyperlink" Target="https://bit.ly/3dfhXYN" TargetMode="External"/><Relationship Id="rId4" Type="http://schemas.openxmlformats.org/officeDocument/2006/relationships/image" Target="../media/image92.png"/><Relationship Id="rId5" Type="http://schemas.openxmlformats.org/officeDocument/2006/relationships/hyperlink" Target="https://communityengagementhub.org/%E2%80%8B" TargetMode="External"/><Relationship Id="rId6" Type="http://schemas.openxmlformats.org/officeDocument/2006/relationships/image" Target="../media/image63.png"/><Relationship Id="rId7" Type="http://schemas.openxmlformats.org/officeDocument/2006/relationships/image" Target="../media/image8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hyperlink" Target="https://preparecenter.org/toolkit/healthhelpdesk/vaccination-against-covid-19/" TargetMode="External"/><Relationship Id="rId4" Type="http://schemas.openxmlformats.org/officeDocument/2006/relationships/hyperlink" Target="https://preparecenter.org/toolkit/healthhelpdesk/health-help-desk-faqs/#___Vaccination_against_COVID19__" TargetMode="External"/><Relationship Id="rId9" Type="http://schemas.openxmlformats.org/officeDocument/2006/relationships/hyperlink" Target="https://preparecenter.org/site/covid-19/migration-displacement-detention-shelter-and-settlements/" TargetMode="External"/><Relationship Id="rId5" Type="http://schemas.openxmlformats.org/officeDocument/2006/relationships/hyperlink" Target="https://preparecenter.org/resource/ifrc-guidance-introduction-of-covid-19-vaccines/" TargetMode="External"/><Relationship Id="rId6" Type="http://schemas.openxmlformats.org/officeDocument/2006/relationships/hyperlink" Target="https://communityengagementhub.org/resource/covid-19-community-feedback-kit/" TargetMode="External"/><Relationship Id="rId7" Type="http://schemas.openxmlformats.org/officeDocument/2006/relationships/hyperlink" Target="https://media.ifrc.org/ifrc/wp-content/uploads/sites/5/2020/03/Technical-guidance-note-for-PGI-and-health-staff-30March20.pdf" TargetMode="External"/><Relationship Id="rId8" Type="http://schemas.openxmlformats.org/officeDocument/2006/relationships/hyperlink" Target="https://communityengagementhub.org/resource/practical-guidance-for-rcce-for-refugees-internally-displaced-persons-idps-migrants-and-host-communities-particularly-vulnerable-to-covid-19-pandemic/" TargetMode="External"/><Relationship Id="rId11" Type="http://schemas.openxmlformats.org/officeDocument/2006/relationships/hyperlink" Target="https://www.redcross.org.au/getmedia/3c066b6d-a71f-46b8-af16-2342ff304291/EN-RCRC-Global-Migration-Lab-Locked-down-left-out-COVID19.pdf.aspx" TargetMode="External"/><Relationship Id="rId10" Type="http://schemas.openxmlformats.org/officeDocument/2006/relationships/hyperlink" Target="https://preparecenter.org/site/covid-19/migration-displacement-detention-shelter-and-settlements/" TargetMode="External"/><Relationship Id="rId12" Type="http://schemas.openxmlformats.org/officeDocument/2006/relationships/hyperlink" Target="https://www.redcross.org.au/getmedia/3c066b6d-a71f-46b8-af16-2342ff304291/EN-RCRC-Global-Migration-Lab-Locked-down-left-out-COVID19.pdf.aspx"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20" Type="http://schemas.openxmlformats.org/officeDocument/2006/relationships/image" Target="../media/image82.png"/><Relationship Id="rId22" Type="http://schemas.openxmlformats.org/officeDocument/2006/relationships/hyperlink" Target="mailto:Caroline.Austin@ifrc.org" TargetMode="External"/><Relationship Id="rId21" Type="http://schemas.openxmlformats.org/officeDocument/2006/relationships/image" Target="../media/image65.png"/><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mailto:rachel.yales@ifrc.org" TargetMode="External"/><Relationship Id="rId4" Type="http://schemas.openxmlformats.org/officeDocument/2006/relationships/hyperlink" Target="mailto:pgi.covid@ifrc.org" TargetMode="External"/><Relationship Id="rId9" Type="http://schemas.openxmlformats.org/officeDocument/2006/relationships/image" Target="../media/image90.jpg"/><Relationship Id="rId5" Type="http://schemas.openxmlformats.org/officeDocument/2006/relationships/hyperlink" Target="mailto:brian.diah@ifrc.org" TargetMode="External"/><Relationship Id="rId6" Type="http://schemas.openxmlformats.org/officeDocument/2006/relationships/image" Target="../media/image83.jpg"/><Relationship Id="rId7" Type="http://schemas.openxmlformats.org/officeDocument/2006/relationships/image" Target="../media/image56.jpg"/><Relationship Id="rId8" Type="http://schemas.openxmlformats.org/officeDocument/2006/relationships/image" Target="../media/image93.png"/><Relationship Id="rId11" Type="http://schemas.openxmlformats.org/officeDocument/2006/relationships/hyperlink" Target="mailto:Viviane.fluck@ifrc.org" TargetMode="External"/><Relationship Id="rId10" Type="http://schemas.openxmlformats.org/officeDocument/2006/relationships/hyperlink" Target="mailto:Monica.posada@ifrc.org" TargetMode="External"/><Relationship Id="rId13" Type="http://schemas.openxmlformats.org/officeDocument/2006/relationships/image" Target="../media/image75.jpg"/><Relationship Id="rId12" Type="http://schemas.openxmlformats.org/officeDocument/2006/relationships/hyperlink" Target="mailto:zoe.robert@ifrc.org" TargetMode="External"/><Relationship Id="rId15" Type="http://schemas.openxmlformats.org/officeDocument/2006/relationships/image" Target="../media/image78.png"/><Relationship Id="rId14" Type="http://schemas.openxmlformats.org/officeDocument/2006/relationships/hyperlink" Target="mailto:Matehus.bizzaria@ifrc.org" TargetMode="External"/><Relationship Id="rId17" Type="http://schemas.openxmlformats.org/officeDocument/2006/relationships/hyperlink" Target="mailto:stefania.tranfo@ifrc.org" TargetMode="External"/><Relationship Id="rId16" Type="http://schemas.openxmlformats.org/officeDocument/2006/relationships/image" Target="../media/image70.png"/><Relationship Id="rId19" Type="http://schemas.openxmlformats.org/officeDocument/2006/relationships/image" Target="../media/image72.jpg"/><Relationship Id="rId18" Type="http://schemas.openxmlformats.org/officeDocument/2006/relationships/hyperlink" Target="mailto:sushama.pandey@ifrc.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38.png"/><Relationship Id="rId5" Type="http://schemas.openxmlformats.org/officeDocument/2006/relationships/image" Target="../media/image23.png"/><Relationship Id="rId6"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3" name="Shape 663"/>
        <p:cNvGrpSpPr/>
        <p:nvPr/>
      </p:nvGrpSpPr>
      <p:grpSpPr>
        <a:xfrm>
          <a:off x="0" y="0"/>
          <a:ext cx="0" cy="0"/>
          <a:chOff x="0" y="0"/>
          <a:chExt cx="0" cy="0"/>
        </a:xfrm>
      </p:grpSpPr>
      <p:pic>
        <p:nvPicPr>
          <p:cNvPr descr="A person wearing a mask&#10;&#10;Descripción generada automáticamente con confianza media" id="664" name="Google Shape;664;p1"/>
          <p:cNvPicPr preferRelativeResize="0"/>
          <p:nvPr>
            <p:ph idx="2" type="pic"/>
          </p:nvPr>
        </p:nvPicPr>
        <p:blipFill rotWithShape="1">
          <a:blip r:embed="rId3">
            <a:alphaModFix/>
          </a:blip>
          <a:srcRect b="0" l="22369" r="22369" t="0"/>
          <a:stretch/>
        </p:blipFill>
        <p:spPr>
          <a:xfrm>
            <a:off x="8166538" y="-14018"/>
            <a:ext cx="10121462" cy="10302606"/>
          </a:xfrm>
          <a:prstGeom prst="rect">
            <a:avLst/>
          </a:prstGeom>
          <a:solidFill>
            <a:srgbClr val="D8D8D8">
              <a:alpha val="11764"/>
            </a:srgbClr>
          </a:solidFill>
          <a:ln>
            <a:noFill/>
          </a:ln>
        </p:spPr>
      </p:pic>
      <p:sp>
        <p:nvSpPr>
          <p:cNvPr id="665" name="Google Shape;665;p1"/>
          <p:cNvSpPr txBox="1"/>
          <p:nvPr/>
        </p:nvSpPr>
        <p:spPr>
          <a:xfrm>
            <a:off x="468770" y="2333249"/>
            <a:ext cx="10886802" cy="68634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000" u="none" cap="none" strike="noStrike">
                <a:solidFill>
                  <a:srgbClr val="242D38"/>
                </a:solidFill>
                <a:latin typeface="Montserrat"/>
                <a:ea typeface="Montserrat"/>
                <a:cs typeface="Montserrat"/>
                <a:sym typeface="Montserrat"/>
              </a:rPr>
              <a:t>Rapid training:</a:t>
            </a:r>
            <a:endParaRPr b="1" sz="4000">
              <a:solidFill>
                <a:srgbClr val="F5333F"/>
              </a:solidFill>
              <a:latin typeface="Montserrat"/>
              <a:ea typeface="Montserrat"/>
              <a:cs typeface="Montserrat"/>
              <a:sym typeface="Montserrat"/>
            </a:endParaRPr>
          </a:p>
          <a:p>
            <a:pPr indent="0" lvl="0" marL="0" marR="0" rtl="0" algn="l">
              <a:spcBef>
                <a:spcPts val="0"/>
              </a:spcBef>
              <a:spcAft>
                <a:spcPts val="0"/>
              </a:spcAft>
              <a:buNone/>
            </a:pPr>
            <a:r>
              <a:rPr b="1" lang="en-US" sz="4000">
                <a:solidFill>
                  <a:srgbClr val="F5333F"/>
                </a:solidFill>
                <a:latin typeface="Montserrat"/>
                <a:ea typeface="Montserrat"/>
                <a:cs typeface="Montserrat"/>
                <a:sym typeface="Montserrat"/>
              </a:rPr>
              <a:t>How to ensure an inclusive </a:t>
            </a:r>
            <a:endParaRPr/>
          </a:p>
          <a:p>
            <a:pPr indent="0" lvl="0" marL="0" marR="0" rtl="0" algn="l">
              <a:spcBef>
                <a:spcPts val="0"/>
              </a:spcBef>
              <a:spcAft>
                <a:spcPts val="0"/>
              </a:spcAft>
              <a:buNone/>
            </a:pPr>
            <a:r>
              <a:rPr b="1" lang="en-US" sz="4000">
                <a:solidFill>
                  <a:srgbClr val="F5333F"/>
                </a:solidFill>
                <a:latin typeface="Montserrat"/>
                <a:ea typeface="Montserrat"/>
                <a:cs typeface="Montserrat"/>
                <a:sym typeface="Montserrat"/>
              </a:rPr>
              <a:t>and community-centered</a:t>
            </a:r>
            <a:endParaRPr/>
          </a:p>
          <a:p>
            <a:pPr indent="0" lvl="0" marL="0" marR="0" rtl="0" algn="l">
              <a:spcBef>
                <a:spcPts val="0"/>
              </a:spcBef>
              <a:spcAft>
                <a:spcPts val="0"/>
              </a:spcAft>
              <a:buNone/>
            </a:pPr>
            <a:r>
              <a:rPr b="1" lang="en-US" sz="4000">
                <a:solidFill>
                  <a:srgbClr val="F5333F"/>
                </a:solidFill>
                <a:latin typeface="Montserrat"/>
                <a:ea typeface="Montserrat"/>
                <a:cs typeface="Montserrat"/>
                <a:sym typeface="Montserrat"/>
              </a:rPr>
              <a:t>COVID-19 vaccines rollout</a:t>
            </a:r>
            <a:endParaRPr/>
          </a:p>
          <a:p>
            <a:pPr indent="0" lvl="0" marL="0" marR="0" rtl="0" algn="l">
              <a:spcBef>
                <a:spcPts val="0"/>
              </a:spcBef>
              <a:spcAft>
                <a:spcPts val="0"/>
              </a:spcAft>
              <a:buNone/>
            </a:pPr>
            <a:r>
              <a:rPr b="1" lang="en-US" sz="4000">
                <a:solidFill>
                  <a:schemeClr val="dk1"/>
                </a:solidFill>
                <a:latin typeface="Montserrat"/>
                <a:ea typeface="Montserrat"/>
                <a:cs typeface="Montserrat"/>
                <a:sym typeface="Montserrat"/>
              </a:rPr>
              <a:t>Day 1</a:t>
            </a:r>
            <a:endParaRPr/>
          </a:p>
          <a:p>
            <a:pPr indent="0" lvl="0" marL="0" marR="0" rtl="0" algn="l">
              <a:spcBef>
                <a:spcPts val="0"/>
              </a:spcBef>
              <a:spcAft>
                <a:spcPts val="0"/>
              </a:spcAft>
              <a:buNone/>
            </a:pPr>
            <a:r>
              <a:t/>
            </a:r>
            <a:endParaRPr b="1" sz="40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b="1" sz="4000">
              <a:solidFill>
                <a:schemeClr val="dk1"/>
              </a:solidFill>
              <a:latin typeface="Montserrat"/>
              <a:ea typeface="Montserrat"/>
              <a:cs typeface="Montserrat"/>
              <a:sym typeface="Montserrat"/>
            </a:endParaRPr>
          </a:p>
          <a:p>
            <a:pPr indent="0" lvl="0" marL="0" marR="0" rtl="0" algn="l">
              <a:spcBef>
                <a:spcPts val="0"/>
              </a:spcBef>
              <a:spcAft>
                <a:spcPts val="0"/>
              </a:spcAft>
              <a:buNone/>
            </a:pPr>
            <a:r>
              <a:t/>
            </a:r>
            <a:endParaRPr b="1" sz="4000">
              <a:solidFill>
                <a:srgbClr val="F5333F"/>
              </a:solidFill>
              <a:latin typeface="Montserrat"/>
              <a:ea typeface="Montserrat"/>
              <a:cs typeface="Montserrat"/>
              <a:sym typeface="Montserrat"/>
            </a:endParaRPr>
          </a:p>
          <a:p>
            <a:pPr indent="0" lvl="0" marL="0" marR="0" rtl="0" algn="l">
              <a:spcBef>
                <a:spcPts val="0"/>
              </a:spcBef>
              <a:spcAft>
                <a:spcPts val="0"/>
              </a:spcAft>
              <a:buNone/>
            </a:pPr>
            <a:r>
              <a:t/>
            </a:r>
            <a:endParaRPr b="1" sz="4000">
              <a:solidFill>
                <a:srgbClr val="F5333F"/>
              </a:solidFill>
              <a:latin typeface="Montserrat"/>
              <a:ea typeface="Montserrat"/>
              <a:cs typeface="Montserrat"/>
              <a:sym typeface="Montserrat"/>
            </a:endParaRPr>
          </a:p>
          <a:p>
            <a:pPr indent="0" lvl="0" marL="0" marR="0" rtl="0" algn="l">
              <a:spcBef>
                <a:spcPts val="0"/>
              </a:spcBef>
              <a:spcAft>
                <a:spcPts val="0"/>
              </a:spcAft>
              <a:buNone/>
            </a:pPr>
            <a:r>
              <a:rPr b="1" lang="en-US" sz="4000">
                <a:solidFill>
                  <a:srgbClr val="242D38"/>
                </a:solidFill>
                <a:latin typeface="Montserrat"/>
                <a:ea typeface="Montserrat"/>
                <a:cs typeface="Montserrat"/>
                <a:sym typeface="Montserrat"/>
              </a:rPr>
              <a:t>Welcome! </a:t>
            </a:r>
            <a:endParaRPr/>
          </a:p>
          <a:p>
            <a:pPr indent="0" lvl="0" marL="0" marR="0" rtl="0" algn="l">
              <a:spcBef>
                <a:spcPts val="0"/>
              </a:spcBef>
              <a:spcAft>
                <a:spcPts val="0"/>
              </a:spcAft>
              <a:buNone/>
            </a:pPr>
            <a:r>
              <a:rPr b="1" lang="en-US" sz="4000">
                <a:solidFill>
                  <a:srgbClr val="242D38"/>
                </a:solidFill>
                <a:latin typeface="Montserrat"/>
                <a:ea typeface="Montserrat"/>
                <a:cs typeface="Montserrat"/>
                <a:sym typeface="Montserrat"/>
              </a:rPr>
              <a:t>We will start shortly, please mute your mics.</a:t>
            </a:r>
            <a:endParaRPr b="1" sz="4800">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10"/>
          <p:cNvSpPr txBox="1"/>
          <p:nvPr/>
        </p:nvSpPr>
        <p:spPr>
          <a:xfrm>
            <a:off x="1325821" y="1745849"/>
            <a:ext cx="160391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242D38"/>
                </a:solidFill>
                <a:latin typeface="Montserrat"/>
                <a:ea typeface="Montserrat"/>
                <a:cs typeface="Montserrat"/>
                <a:sym typeface="Montserrat"/>
              </a:rPr>
              <a:t>What is Vaccine Hesitancy? </a:t>
            </a:r>
            <a:endParaRPr/>
          </a:p>
        </p:txBody>
      </p:sp>
      <p:sp>
        <p:nvSpPr>
          <p:cNvPr id="747" name="Google Shape;747;p10"/>
          <p:cNvSpPr txBox="1"/>
          <p:nvPr/>
        </p:nvSpPr>
        <p:spPr>
          <a:xfrm>
            <a:off x="1343908" y="3225468"/>
            <a:ext cx="12162541" cy="4339650"/>
          </a:xfrm>
          <a:prstGeom prst="rect">
            <a:avLst/>
          </a:prstGeom>
          <a:noFill/>
          <a:ln>
            <a:noFill/>
          </a:ln>
        </p:spPr>
        <p:txBody>
          <a:bodyPr anchorCtr="0" anchor="t" bIns="45700" lIns="91425" spcFirstLastPara="1" rIns="91425" wrap="square" tIns="45700">
            <a:spAutoFit/>
          </a:bodyPr>
          <a:lstStyle/>
          <a:p>
            <a:pPr indent="-571500" lvl="0" marL="571500" marR="0" rtl="0" algn="l">
              <a:spcBef>
                <a:spcPts val="0"/>
              </a:spcBef>
              <a:spcAft>
                <a:spcPts val="0"/>
              </a:spcAft>
              <a:buClr>
                <a:schemeClr val="dk1"/>
              </a:buClr>
              <a:buSzPts val="3600"/>
              <a:buFont typeface="Arial"/>
              <a:buChar char="•"/>
            </a:pPr>
            <a:r>
              <a:rPr lang="en-US" sz="3600">
                <a:solidFill>
                  <a:schemeClr val="dk1"/>
                </a:solidFill>
                <a:latin typeface="Open Sans"/>
                <a:ea typeface="Open Sans"/>
                <a:cs typeface="Open Sans"/>
                <a:sym typeface="Open Sans"/>
              </a:rPr>
              <a:t>people who may refuse vaccines or be uncertain about taking them even if vaccines are available</a:t>
            </a:r>
            <a:endParaRPr/>
          </a:p>
          <a:p>
            <a:pPr indent="-571500" lvl="0" marL="571500" marR="0" rtl="0" algn="l">
              <a:spcBef>
                <a:spcPts val="3600"/>
              </a:spcBef>
              <a:spcAft>
                <a:spcPts val="0"/>
              </a:spcAft>
              <a:buClr>
                <a:schemeClr val="dk1"/>
              </a:buClr>
              <a:buSzPts val="3600"/>
              <a:buFont typeface="Arial"/>
              <a:buChar char="•"/>
            </a:pPr>
            <a:r>
              <a:rPr lang="en-US" sz="3600">
                <a:solidFill>
                  <a:schemeClr val="dk1"/>
                </a:solidFill>
                <a:latin typeface="Open Sans"/>
                <a:ea typeface="Open Sans"/>
                <a:cs typeface="Open Sans"/>
                <a:sym typeface="Open Sans"/>
              </a:rPr>
              <a:t>complex and context specific, changes across time, place and vaccines</a:t>
            </a:r>
            <a:endParaRPr/>
          </a:p>
          <a:p>
            <a:pPr indent="-571500" lvl="0" marL="571500" marR="0" rtl="0" algn="l">
              <a:spcBef>
                <a:spcPts val="3600"/>
              </a:spcBef>
              <a:spcAft>
                <a:spcPts val="0"/>
              </a:spcAft>
              <a:buClr>
                <a:schemeClr val="dk1"/>
              </a:buClr>
              <a:buSzPts val="3600"/>
              <a:buFont typeface="Arial"/>
              <a:buChar char="•"/>
            </a:pPr>
            <a:r>
              <a:rPr lang="en-US" sz="3600">
                <a:solidFill>
                  <a:schemeClr val="dk1"/>
                </a:solidFill>
                <a:latin typeface="Open Sans"/>
                <a:ea typeface="Open Sans"/>
                <a:cs typeface="Open Sans"/>
                <a:sym typeface="Open Sans"/>
              </a:rPr>
              <a:t>influenced by factors such as convenience and confidence</a:t>
            </a:r>
            <a:endParaRPr sz="3600">
              <a:solidFill>
                <a:schemeClr val="dk1"/>
              </a:solidFill>
              <a:latin typeface="Calibri"/>
              <a:ea typeface="Calibri"/>
              <a:cs typeface="Calibri"/>
              <a:sym typeface="Calibri"/>
            </a:endParaRPr>
          </a:p>
        </p:txBody>
      </p:sp>
      <p:sp>
        <p:nvSpPr>
          <p:cNvPr id="748" name="Google Shape;748;p10"/>
          <p:cNvSpPr txBox="1"/>
          <p:nvPr/>
        </p:nvSpPr>
        <p:spPr>
          <a:xfrm>
            <a:off x="9193844" y="9834465"/>
            <a:ext cx="909415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chemeClr val="dk1"/>
                </a:solidFill>
                <a:latin typeface="Open Sans"/>
                <a:ea typeface="Open Sans"/>
                <a:cs typeface="Open Sans"/>
                <a:sym typeface="Open Sans"/>
              </a:rPr>
              <a:t>Source: </a:t>
            </a:r>
            <a:r>
              <a:rPr i="1" lang="en-US" sz="1600">
                <a:solidFill>
                  <a:schemeClr val="dk1"/>
                </a:solidFill>
                <a:latin typeface="Open Sans"/>
                <a:ea typeface="Open Sans"/>
                <a:cs typeface="Open Sans"/>
                <a:sym typeface="Open Sans"/>
              </a:rPr>
              <a:t>World Health Organization, Report of the SAGE Working Group on Vaccine Hesitancy, 2014</a:t>
            </a:r>
            <a:endParaRPr i="1" sz="1600">
              <a:solidFill>
                <a:schemeClr val="dk1"/>
              </a:solidFill>
              <a:latin typeface="Open Sans"/>
              <a:ea typeface="Open Sans"/>
              <a:cs typeface="Open Sans"/>
              <a:sym typeface="Open Sans"/>
            </a:endParaRPr>
          </a:p>
        </p:txBody>
      </p:sp>
      <p:pic>
        <p:nvPicPr>
          <p:cNvPr id="749" name="Google Shape;749;p10"/>
          <p:cNvPicPr preferRelativeResize="0"/>
          <p:nvPr/>
        </p:nvPicPr>
        <p:blipFill rotWithShape="1">
          <a:blip r:embed="rId3">
            <a:alphaModFix/>
          </a:blip>
          <a:srcRect b="0" l="0" r="0" t="0"/>
          <a:stretch/>
        </p:blipFill>
        <p:spPr>
          <a:xfrm>
            <a:off x="13912182" y="3225468"/>
            <a:ext cx="2381250" cy="4486275"/>
          </a:xfrm>
          <a:prstGeom prst="rect">
            <a:avLst/>
          </a:prstGeom>
          <a:noFill/>
          <a:ln>
            <a:noFill/>
          </a:ln>
        </p:spPr>
      </p:pic>
      <p:pic>
        <p:nvPicPr>
          <p:cNvPr descr="Badge Question Mark outline" id="750" name="Google Shape;750;p10"/>
          <p:cNvPicPr preferRelativeResize="0"/>
          <p:nvPr/>
        </p:nvPicPr>
        <p:blipFill rotWithShape="1">
          <a:blip r:embed="rId4">
            <a:alphaModFix/>
          </a:blip>
          <a:srcRect b="0" l="0" r="0" t="0"/>
          <a:stretch/>
        </p:blipFill>
        <p:spPr>
          <a:xfrm>
            <a:off x="13846387" y="719324"/>
            <a:ext cx="2512840" cy="25128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2D3A"/>
        </a:solidFill>
      </p:bgPr>
    </p:bg>
    <p:spTree>
      <p:nvGrpSpPr>
        <p:cNvPr id="755" name="Shape 755"/>
        <p:cNvGrpSpPr/>
        <p:nvPr/>
      </p:nvGrpSpPr>
      <p:grpSpPr>
        <a:xfrm>
          <a:off x="0" y="0"/>
          <a:ext cx="0" cy="0"/>
          <a:chOff x="0" y="0"/>
          <a:chExt cx="0" cy="0"/>
        </a:xfrm>
      </p:grpSpPr>
      <p:pic>
        <p:nvPicPr>
          <p:cNvPr id="756" name="Google Shape;756;p11"/>
          <p:cNvPicPr preferRelativeResize="0"/>
          <p:nvPr/>
        </p:nvPicPr>
        <p:blipFill rotWithShape="1">
          <a:blip r:embed="rId3">
            <a:alphaModFix/>
          </a:blip>
          <a:srcRect b="0" l="0" r="0" t="0"/>
          <a:stretch/>
        </p:blipFill>
        <p:spPr>
          <a:xfrm>
            <a:off x="1807565" y="1087754"/>
            <a:ext cx="13419144" cy="8950569"/>
          </a:xfrm>
          <a:prstGeom prst="rect">
            <a:avLst/>
          </a:prstGeom>
          <a:noFill/>
          <a:ln>
            <a:noFill/>
          </a:ln>
        </p:spPr>
      </p:pic>
      <p:sp>
        <p:nvSpPr>
          <p:cNvPr id="757" name="Google Shape;757;p11"/>
          <p:cNvSpPr txBox="1"/>
          <p:nvPr/>
        </p:nvSpPr>
        <p:spPr>
          <a:xfrm>
            <a:off x="1641765" y="130254"/>
            <a:ext cx="1546815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000">
                <a:solidFill>
                  <a:srgbClr val="FFFFFF"/>
                </a:solidFill>
                <a:latin typeface="Montserrat"/>
                <a:ea typeface="Montserrat"/>
                <a:cs typeface="Montserrat"/>
                <a:sym typeface="Montserrat"/>
              </a:rPr>
              <a:t>What is wrong with this approach? </a:t>
            </a:r>
            <a:endParaRPr b="1" sz="6000">
              <a:solidFill>
                <a:srgbClr val="FFFFFF"/>
              </a:solidFill>
              <a:latin typeface="Montserrat"/>
              <a:ea typeface="Montserrat"/>
              <a:cs typeface="Montserrat"/>
              <a:sym typeface="Montserrat"/>
            </a:endParaRPr>
          </a:p>
        </p:txBody>
      </p:sp>
      <p:sp>
        <p:nvSpPr>
          <p:cNvPr id="758" name="Google Shape;758;p11"/>
          <p:cNvSpPr/>
          <p:nvPr/>
        </p:nvSpPr>
        <p:spPr>
          <a:xfrm>
            <a:off x="13929626" y="1794248"/>
            <a:ext cx="3813251" cy="2749769"/>
          </a:xfrm>
          <a:prstGeom prst="wedgeRoundRectCallout">
            <a:avLst>
              <a:gd fmla="val -109523" name="adj1"/>
              <a:gd fmla="val 31020" name="adj2"/>
              <a:gd fmla="val 16667" name="adj3"/>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000">
                <a:solidFill>
                  <a:srgbClr val="000000"/>
                </a:solidFill>
                <a:latin typeface="Calibri"/>
                <a:ea typeface="Calibri"/>
                <a:cs typeface="Calibri"/>
                <a:sym typeface="Calibri"/>
              </a:rPr>
              <a:t>The new COVID-19 vaccine will be available soon. You should take it! </a:t>
            </a:r>
            <a:endParaRPr/>
          </a:p>
        </p:txBody>
      </p:sp>
      <p:sp>
        <p:nvSpPr>
          <p:cNvPr id="759" name="Google Shape;759;p11"/>
          <p:cNvSpPr/>
          <p:nvPr/>
        </p:nvSpPr>
        <p:spPr>
          <a:xfrm>
            <a:off x="545123" y="1970272"/>
            <a:ext cx="3268128" cy="1845404"/>
          </a:xfrm>
          <a:prstGeom prst="wedgeRoundRectCallout">
            <a:avLst>
              <a:gd fmla="val 65293" name="adj1"/>
              <a:gd fmla="val 99737" name="adj2"/>
              <a:gd fmla="val 16667" name="adj3"/>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000">
                <a:solidFill>
                  <a:srgbClr val="000000"/>
                </a:solidFill>
                <a:latin typeface="Calibri"/>
                <a:ea typeface="Calibri"/>
                <a:cs typeface="Calibri"/>
                <a:sym typeface="Calibri"/>
              </a:rPr>
              <a:t>But I heard that the vaccines are unsafe.</a:t>
            </a:r>
            <a:endParaRPr/>
          </a:p>
        </p:txBody>
      </p:sp>
      <p:sp>
        <p:nvSpPr>
          <p:cNvPr id="760" name="Google Shape;760;p11"/>
          <p:cNvSpPr/>
          <p:nvPr/>
        </p:nvSpPr>
        <p:spPr>
          <a:xfrm>
            <a:off x="14226476" y="5563039"/>
            <a:ext cx="3813251" cy="2749769"/>
          </a:xfrm>
          <a:prstGeom prst="wedgeRoundRectCallout">
            <a:avLst>
              <a:gd fmla="val -124699" name="adj1"/>
              <a:gd fmla="val -91181" name="adj2"/>
              <a:gd fmla="val 16667" name="adj3"/>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000">
                <a:solidFill>
                  <a:srgbClr val="000000"/>
                </a:solidFill>
                <a:latin typeface="Calibri"/>
                <a:ea typeface="Calibri"/>
                <a:cs typeface="Calibri"/>
                <a:sym typeface="Calibri"/>
              </a:rPr>
              <a:t>You’re wrong, vaccines are completely safe, that’s a fact!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2D3A"/>
        </a:solidFill>
      </p:bgPr>
    </p:bg>
    <p:spTree>
      <p:nvGrpSpPr>
        <p:cNvPr id="765" name="Shape 765"/>
        <p:cNvGrpSpPr/>
        <p:nvPr/>
      </p:nvGrpSpPr>
      <p:grpSpPr>
        <a:xfrm>
          <a:off x="0" y="0"/>
          <a:ext cx="0" cy="0"/>
          <a:chOff x="0" y="0"/>
          <a:chExt cx="0" cy="0"/>
        </a:xfrm>
      </p:grpSpPr>
      <p:pic>
        <p:nvPicPr>
          <p:cNvPr id="766" name="Google Shape;766;p12"/>
          <p:cNvPicPr preferRelativeResize="0"/>
          <p:nvPr/>
        </p:nvPicPr>
        <p:blipFill rotWithShape="1">
          <a:blip r:embed="rId3">
            <a:alphaModFix/>
          </a:blip>
          <a:srcRect b="0" l="0" r="0" t="0"/>
          <a:stretch/>
        </p:blipFill>
        <p:spPr>
          <a:xfrm>
            <a:off x="2188232" y="1337225"/>
            <a:ext cx="13419144" cy="8950569"/>
          </a:xfrm>
          <a:prstGeom prst="rect">
            <a:avLst/>
          </a:prstGeom>
          <a:noFill/>
          <a:ln>
            <a:noFill/>
          </a:ln>
        </p:spPr>
      </p:pic>
      <p:sp>
        <p:nvSpPr>
          <p:cNvPr id="767" name="Google Shape;767;p12"/>
          <p:cNvSpPr txBox="1"/>
          <p:nvPr/>
        </p:nvSpPr>
        <p:spPr>
          <a:xfrm>
            <a:off x="847920" y="44582"/>
            <a:ext cx="16099768"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000">
                <a:solidFill>
                  <a:srgbClr val="FFFFFF"/>
                </a:solidFill>
                <a:latin typeface="Montserrat"/>
                <a:ea typeface="Montserrat"/>
                <a:cs typeface="Montserrat"/>
                <a:sym typeface="Montserrat"/>
              </a:rPr>
              <a:t>Ask first, then give tailored information</a:t>
            </a:r>
            <a:endParaRPr/>
          </a:p>
        </p:txBody>
      </p:sp>
      <p:sp>
        <p:nvSpPr>
          <p:cNvPr id="768" name="Google Shape;768;p12"/>
          <p:cNvSpPr/>
          <p:nvPr/>
        </p:nvSpPr>
        <p:spPr>
          <a:xfrm>
            <a:off x="14191814" y="3913371"/>
            <a:ext cx="2831126" cy="2461847"/>
          </a:xfrm>
          <a:prstGeom prst="wedgeRoundRectCallout">
            <a:avLst>
              <a:gd fmla="val -127407" name="adj1"/>
              <a:gd fmla="val -37752" name="adj2"/>
              <a:gd fmla="val 16667" name="adj3"/>
            </a:avLst>
          </a:prstGeom>
          <a:solidFill>
            <a:schemeClr val="accent3"/>
          </a:solidFill>
          <a:ln cap="flat" cmpd="sng" w="25400">
            <a:solidFill>
              <a:srgbClr val="7188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FFFFFF"/>
                </a:solidFill>
                <a:latin typeface="Calibri"/>
                <a:ea typeface="Calibri"/>
                <a:cs typeface="Calibri"/>
                <a:sym typeface="Calibri"/>
              </a:rPr>
              <a:t>I understand your concern.</a:t>
            </a:r>
            <a:endParaRPr/>
          </a:p>
          <a:p>
            <a:pPr indent="0" lvl="0" marL="0" marR="0" rtl="0" algn="ctr">
              <a:spcBef>
                <a:spcPts val="0"/>
              </a:spcBef>
              <a:spcAft>
                <a:spcPts val="0"/>
              </a:spcAft>
              <a:buNone/>
            </a:pPr>
            <a:r>
              <a:rPr b="1" lang="en-US" sz="2400">
                <a:solidFill>
                  <a:srgbClr val="FFFFFF"/>
                </a:solidFill>
                <a:latin typeface="Calibri"/>
                <a:ea typeface="Calibri"/>
                <a:cs typeface="Calibri"/>
                <a:sym typeface="Calibri"/>
              </a:rPr>
              <a:t> Let me explain…</a:t>
            </a:r>
            <a:endParaRPr b="1" sz="2400">
              <a:solidFill>
                <a:srgbClr val="FFFFFF"/>
              </a:solidFill>
              <a:latin typeface="Calibri"/>
              <a:ea typeface="Calibri"/>
              <a:cs typeface="Calibri"/>
              <a:sym typeface="Calibri"/>
            </a:endParaRPr>
          </a:p>
        </p:txBody>
      </p:sp>
      <p:sp>
        <p:nvSpPr>
          <p:cNvPr id="769" name="Google Shape;769;p12"/>
          <p:cNvSpPr/>
          <p:nvPr/>
        </p:nvSpPr>
        <p:spPr>
          <a:xfrm>
            <a:off x="14191814" y="1060245"/>
            <a:ext cx="3621402" cy="2461847"/>
          </a:xfrm>
          <a:prstGeom prst="wedgeRoundRectCallout">
            <a:avLst>
              <a:gd fmla="val -117640" name="adj1"/>
              <a:gd fmla="val 68056" name="adj2"/>
              <a:gd fmla="val 16667" name="adj3"/>
            </a:avLst>
          </a:prstGeom>
          <a:solidFill>
            <a:schemeClr val="accent3"/>
          </a:solidFill>
          <a:ln cap="flat" cmpd="sng" w="25400">
            <a:solidFill>
              <a:srgbClr val="7188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700">
                <a:solidFill>
                  <a:srgbClr val="FFFFFF"/>
                </a:solidFill>
                <a:latin typeface="Calibri"/>
                <a:ea typeface="Calibri"/>
                <a:cs typeface="Calibri"/>
                <a:sym typeface="Calibri"/>
              </a:rPr>
              <a:t>You qualify for the new COVID-19 vaccine. Do you have any questions about the vaccine?</a:t>
            </a:r>
            <a:endParaRPr sz="2700">
              <a:solidFill>
                <a:srgbClr val="FFFFFF"/>
              </a:solidFill>
              <a:latin typeface="Calibri"/>
              <a:ea typeface="Calibri"/>
              <a:cs typeface="Calibri"/>
              <a:sym typeface="Calibri"/>
            </a:endParaRPr>
          </a:p>
        </p:txBody>
      </p:sp>
      <p:sp>
        <p:nvSpPr>
          <p:cNvPr id="770" name="Google Shape;770;p12"/>
          <p:cNvSpPr/>
          <p:nvPr/>
        </p:nvSpPr>
        <p:spPr>
          <a:xfrm>
            <a:off x="474784" y="1484864"/>
            <a:ext cx="2339787" cy="2037228"/>
          </a:xfrm>
          <a:prstGeom prst="wedgeRoundRectCallout">
            <a:avLst>
              <a:gd fmla="val 103240" name="adj1"/>
              <a:gd fmla="val 87297" name="adj2"/>
              <a:gd fmla="val 16667" name="adj3"/>
            </a:avLst>
          </a:prstGeom>
          <a:solidFill>
            <a:schemeClr val="accent3"/>
          </a:solidFill>
          <a:ln cap="flat" cmpd="sng" w="25400">
            <a:solidFill>
              <a:srgbClr val="7188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700">
                <a:solidFill>
                  <a:srgbClr val="FFFFFF"/>
                </a:solidFill>
                <a:latin typeface="Calibri"/>
                <a:ea typeface="Calibri"/>
                <a:cs typeface="Calibri"/>
                <a:sym typeface="Calibri"/>
              </a:rPr>
              <a:t>I heard these vaccines are dangerous.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13"/>
          <p:cNvSpPr txBox="1"/>
          <p:nvPr/>
        </p:nvSpPr>
        <p:spPr>
          <a:xfrm>
            <a:off x="8011886" y="346501"/>
            <a:ext cx="964474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242D38"/>
                </a:solidFill>
                <a:latin typeface="Montserrat"/>
                <a:ea typeface="Montserrat"/>
                <a:cs typeface="Montserrat"/>
                <a:sym typeface="Montserrat"/>
              </a:rPr>
              <a:t>Vaccine Hesitancy Factors:</a:t>
            </a:r>
            <a:endParaRPr sz="1800">
              <a:solidFill>
                <a:srgbClr val="242D38"/>
              </a:solidFill>
              <a:latin typeface="Montserrat"/>
              <a:ea typeface="Montserrat"/>
              <a:cs typeface="Montserrat"/>
              <a:sym typeface="Montserrat"/>
            </a:endParaRPr>
          </a:p>
        </p:txBody>
      </p:sp>
      <p:sp>
        <p:nvSpPr>
          <p:cNvPr id="777" name="Google Shape;777;p13"/>
          <p:cNvSpPr txBox="1"/>
          <p:nvPr/>
        </p:nvSpPr>
        <p:spPr>
          <a:xfrm>
            <a:off x="8011886" y="2337566"/>
            <a:ext cx="10276114" cy="6432530"/>
          </a:xfrm>
          <a:prstGeom prst="rect">
            <a:avLst/>
          </a:prstGeom>
          <a:noFill/>
          <a:ln>
            <a:noFill/>
          </a:ln>
        </p:spPr>
        <p:txBody>
          <a:bodyPr anchorCtr="0" anchor="t" bIns="45700" lIns="91425" spcFirstLastPara="1" rIns="91425" wrap="square" tIns="45700">
            <a:spAutoFit/>
          </a:bodyPr>
          <a:lstStyle/>
          <a:p>
            <a:pPr indent="-742950" lvl="0" marL="742950" marR="0" rtl="0" algn="l">
              <a:spcBef>
                <a:spcPts val="0"/>
              </a:spcBef>
              <a:spcAft>
                <a:spcPts val="0"/>
              </a:spcAft>
              <a:buClr>
                <a:srgbClr val="FF0000"/>
              </a:buClr>
              <a:buSzPts val="3200"/>
              <a:buFont typeface="Open Sans"/>
              <a:buAutoNum type="arabicPeriod"/>
            </a:pPr>
            <a:r>
              <a:rPr b="1" lang="en-US" sz="3200">
                <a:solidFill>
                  <a:srgbClr val="FF0000"/>
                </a:solidFill>
                <a:latin typeface="Open Sans"/>
                <a:ea typeface="Open Sans"/>
                <a:cs typeface="Open Sans"/>
                <a:sym typeface="Open Sans"/>
              </a:rPr>
              <a:t>Mis/Disinformation: </a:t>
            </a:r>
            <a:r>
              <a:rPr lang="en-US" sz="3200">
                <a:solidFill>
                  <a:schemeClr val="dk1"/>
                </a:solidFill>
                <a:latin typeface="Open Sans"/>
                <a:ea typeface="Open Sans"/>
                <a:cs typeface="Open Sans"/>
                <a:sym typeface="Open Sans"/>
              </a:rPr>
              <a:t>can impact people’s attitudes, beliefs, knowledge and intention to take vaccines, can also target specific people and groups. </a:t>
            </a:r>
            <a:endParaRPr sz="3200">
              <a:solidFill>
                <a:schemeClr val="dk1"/>
              </a:solidFill>
              <a:latin typeface="Open Sans"/>
              <a:ea typeface="Open Sans"/>
              <a:cs typeface="Open Sans"/>
              <a:sym typeface="Open Sans"/>
            </a:endParaRPr>
          </a:p>
          <a:p>
            <a:pPr indent="-742950" lvl="0" marL="742950" marR="0" rtl="0" algn="l">
              <a:spcBef>
                <a:spcPts val="3600"/>
              </a:spcBef>
              <a:spcAft>
                <a:spcPts val="0"/>
              </a:spcAft>
              <a:buClr>
                <a:srgbClr val="FF0000"/>
              </a:buClr>
              <a:buSzPts val="3200"/>
              <a:buFont typeface="Open Sans"/>
              <a:buAutoNum type="arabicPeriod"/>
            </a:pPr>
            <a:r>
              <a:rPr b="1" lang="en-US" sz="3200">
                <a:solidFill>
                  <a:srgbClr val="FF0000"/>
                </a:solidFill>
                <a:latin typeface="Open Sans"/>
                <a:ea typeface="Open Sans"/>
                <a:cs typeface="Open Sans"/>
                <a:sym typeface="Open Sans"/>
              </a:rPr>
              <a:t>Motivation affected by perceptions: </a:t>
            </a:r>
            <a:r>
              <a:rPr lang="en-US" sz="3200">
                <a:solidFill>
                  <a:schemeClr val="dk1"/>
                </a:solidFill>
                <a:latin typeface="Open Sans"/>
                <a:ea typeface="Open Sans"/>
                <a:cs typeface="Open Sans"/>
                <a:sym typeface="Open Sans"/>
              </a:rPr>
              <a:t>perceived risk and severity of infection, confidence in vaccines, values and emotions</a:t>
            </a:r>
            <a:r>
              <a:rPr b="1" lang="en-US" sz="3200">
                <a:solidFill>
                  <a:schemeClr val="dk1"/>
                </a:solidFill>
                <a:latin typeface="Open Sans"/>
                <a:ea typeface="Open Sans"/>
                <a:cs typeface="Open Sans"/>
                <a:sym typeface="Open Sans"/>
              </a:rPr>
              <a:t>.</a:t>
            </a:r>
            <a:endParaRPr/>
          </a:p>
          <a:p>
            <a:pPr indent="-742950" lvl="0" marL="742950" marR="0" rtl="0" algn="l">
              <a:spcBef>
                <a:spcPts val="3600"/>
              </a:spcBef>
              <a:spcAft>
                <a:spcPts val="0"/>
              </a:spcAft>
              <a:buClr>
                <a:srgbClr val="FF0000"/>
              </a:buClr>
              <a:buSzPts val="3200"/>
              <a:buFont typeface="Open Sans"/>
              <a:buAutoNum type="arabicPeriod"/>
            </a:pPr>
            <a:r>
              <a:rPr b="1" lang="en-US" sz="3200">
                <a:solidFill>
                  <a:srgbClr val="FF0000"/>
                </a:solidFill>
                <a:latin typeface="Open Sans"/>
                <a:ea typeface="Open Sans"/>
                <a:cs typeface="Open Sans"/>
                <a:sym typeface="Open Sans"/>
              </a:rPr>
              <a:t>Social influences: </a:t>
            </a:r>
            <a:r>
              <a:rPr lang="en-US" sz="3200">
                <a:solidFill>
                  <a:schemeClr val="dk1"/>
                </a:solidFill>
                <a:latin typeface="Open Sans"/>
                <a:ea typeface="Open Sans"/>
                <a:cs typeface="Open Sans"/>
                <a:sym typeface="Open Sans"/>
              </a:rPr>
              <a:t>beliefs about what others in your social group do, approve and disapprove of, including limiting equal access for one group or individuals.</a:t>
            </a:r>
            <a:endParaRPr sz="3200">
              <a:solidFill>
                <a:schemeClr val="dk1"/>
              </a:solidFill>
              <a:latin typeface="Calibri"/>
              <a:ea typeface="Calibri"/>
              <a:cs typeface="Calibri"/>
              <a:sym typeface="Calibri"/>
            </a:endParaRPr>
          </a:p>
        </p:txBody>
      </p:sp>
      <p:pic>
        <p:nvPicPr>
          <p:cNvPr descr="A picture containing text, person, indoor&#10;&#10;Descripción generada automáticamente" id="778" name="Google Shape;778;p13"/>
          <p:cNvPicPr preferRelativeResize="0"/>
          <p:nvPr/>
        </p:nvPicPr>
        <p:blipFill rotWithShape="1">
          <a:blip r:embed="rId3">
            <a:alphaModFix/>
          </a:blip>
          <a:srcRect b="0" l="49719" r="0" t="0"/>
          <a:stretch/>
        </p:blipFill>
        <p:spPr>
          <a:xfrm>
            <a:off x="0" y="0"/>
            <a:ext cx="7788884" cy="102885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descr="A picture containing text, person&#10;&#10;Descripción generada automáticamente" id="784" name="Google Shape;784;p14"/>
          <p:cNvPicPr preferRelativeResize="0"/>
          <p:nvPr/>
        </p:nvPicPr>
        <p:blipFill rotWithShape="1">
          <a:blip r:embed="rId3">
            <a:alphaModFix/>
          </a:blip>
          <a:srcRect b="0" l="0" r="0" t="0"/>
          <a:stretch/>
        </p:blipFill>
        <p:spPr>
          <a:xfrm>
            <a:off x="10638065" y="1"/>
            <a:ext cx="7649935" cy="10288588"/>
          </a:xfrm>
          <a:prstGeom prst="rect">
            <a:avLst/>
          </a:prstGeom>
          <a:noFill/>
          <a:ln>
            <a:noFill/>
          </a:ln>
        </p:spPr>
      </p:pic>
      <p:sp>
        <p:nvSpPr>
          <p:cNvPr id="785" name="Google Shape;785;p14"/>
          <p:cNvSpPr txBox="1"/>
          <p:nvPr/>
        </p:nvSpPr>
        <p:spPr>
          <a:xfrm>
            <a:off x="678939" y="3116660"/>
            <a:ext cx="9757147" cy="3508653"/>
          </a:xfrm>
          <a:prstGeom prst="rect">
            <a:avLst/>
          </a:prstGeom>
          <a:no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rgbClr val="FF0000"/>
              </a:buClr>
              <a:buSzPts val="3200"/>
              <a:buFont typeface="Calibri"/>
              <a:buAutoNum type="arabicPeriod" startAt="4"/>
            </a:pPr>
            <a:r>
              <a:rPr b="1" lang="en-US" sz="3200">
                <a:solidFill>
                  <a:srgbClr val="FF0000"/>
                </a:solidFill>
                <a:latin typeface="Open Sans"/>
                <a:ea typeface="Open Sans"/>
                <a:cs typeface="Open Sans"/>
                <a:sym typeface="Open Sans"/>
              </a:rPr>
              <a:t>Environmental factors: </a:t>
            </a:r>
            <a:r>
              <a:rPr lang="en-US" sz="3200">
                <a:solidFill>
                  <a:schemeClr val="dk1"/>
                </a:solidFill>
                <a:latin typeface="Open Sans"/>
                <a:ea typeface="Open Sans"/>
                <a:cs typeface="Open Sans"/>
                <a:sym typeface="Open Sans"/>
              </a:rPr>
              <a:t>location, cost, time, equal access to information and/or cultural, religious and political mandates</a:t>
            </a:r>
            <a:endParaRPr/>
          </a:p>
          <a:p>
            <a:pPr indent="-514350" lvl="0" marL="514350" marR="0" rtl="0" algn="l">
              <a:spcBef>
                <a:spcPts val="3600"/>
              </a:spcBef>
              <a:spcAft>
                <a:spcPts val="0"/>
              </a:spcAft>
              <a:buClr>
                <a:srgbClr val="FF0000"/>
              </a:buClr>
              <a:buSzPts val="3200"/>
              <a:buFont typeface="Calibri"/>
              <a:buAutoNum type="arabicPeriod" startAt="4"/>
            </a:pPr>
            <a:r>
              <a:rPr b="1" lang="en-US" sz="3200">
                <a:solidFill>
                  <a:srgbClr val="FF0000"/>
                </a:solidFill>
                <a:latin typeface="Open Sans"/>
                <a:ea typeface="Open Sans"/>
                <a:cs typeface="Open Sans"/>
                <a:sym typeface="Open Sans"/>
              </a:rPr>
              <a:t>Gender inequalities: </a:t>
            </a:r>
            <a:r>
              <a:rPr lang="en-US" sz="3200">
                <a:solidFill>
                  <a:schemeClr val="dk1"/>
                </a:solidFill>
                <a:latin typeface="Open Sans"/>
                <a:ea typeface="Open Sans"/>
                <a:cs typeface="Open Sans"/>
                <a:sym typeface="Open Sans"/>
              </a:rPr>
              <a:t>addressing barriers to access healthcare can increase vaccination coverage for women and children</a:t>
            </a:r>
            <a:endParaRPr/>
          </a:p>
        </p:txBody>
      </p:sp>
      <p:sp>
        <p:nvSpPr>
          <p:cNvPr id="786" name="Google Shape;786;p14"/>
          <p:cNvSpPr txBox="1"/>
          <p:nvPr/>
        </p:nvSpPr>
        <p:spPr>
          <a:xfrm>
            <a:off x="678940" y="1724283"/>
            <a:ext cx="975714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Montserrat"/>
                <a:ea typeface="Montserrat"/>
                <a:cs typeface="Montserrat"/>
                <a:sym typeface="Montserrat"/>
              </a:rPr>
              <a:t>Vaccine Hesitancy Factors</a:t>
            </a:r>
            <a:endParaRPr sz="1800">
              <a:solidFill>
                <a:schemeClr val="lt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1" name="Shape 791"/>
        <p:cNvGrpSpPr/>
        <p:nvPr/>
      </p:nvGrpSpPr>
      <p:grpSpPr>
        <a:xfrm>
          <a:off x="0" y="0"/>
          <a:ext cx="0" cy="0"/>
          <a:chOff x="0" y="0"/>
          <a:chExt cx="0" cy="0"/>
        </a:xfrm>
      </p:grpSpPr>
      <p:sp>
        <p:nvSpPr>
          <p:cNvPr id="792" name="Google Shape;792;p15"/>
          <p:cNvSpPr txBox="1"/>
          <p:nvPr/>
        </p:nvSpPr>
        <p:spPr>
          <a:xfrm>
            <a:off x="-416367" y="2494224"/>
            <a:ext cx="7784765" cy="7126759"/>
          </a:xfrm>
          <a:prstGeom prst="rect">
            <a:avLst/>
          </a:prstGeom>
          <a:noFill/>
          <a:ln>
            <a:noFill/>
          </a:ln>
        </p:spPr>
        <p:txBody>
          <a:bodyPr anchorCtr="0" anchor="t" bIns="45700" lIns="91425" spcFirstLastPara="1" rIns="91425" wrap="square" tIns="45700">
            <a:spAutoFit/>
          </a:bodyPr>
          <a:lstStyle/>
          <a:p>
            <a:pPr indent="0" lvl="1" marL="457200" marR="0" rtl="0" algn="just">
              <a:lnSpc>
                <a:spcPct val="107000"/>
              </a:lnSpc>
              <a:spcBef>
                <a:spcPts val="0"/>
              </a:spcBef>
              <a:spcAft>
                <a:spcPts val="0"/>
              </a:spcAft>
              <a:buNone/>
            </a:pPr>
            <a:r>
              <a:t/>
            </a:r>
            <a:endParaRPr b="0" i="0" sz="2600" u="none" cap="none" strike="noStrike">
              <a:solidFill>
                <a:schemeClr val="dk1"/>
              </a:solidFill>
              <a:latin typeface="Open Sans"/>
              <a:ea typeface="Open Sans"/>
              <a:cs typeface="Open Sans"/>
              <a:sym typeface="Open Sans"/>
            </a:endParaRPr>
          </a:p>
          <a:p>
            <a:pPr indent="-571500" lvl="1" marL="1028700" marR="0" rtl="0" algn="just">
              <a:lnSpc>
                <a:spcPct val="107000"/>
              </a:lnSpc>
              <a:spcBef>
                <a:spcPts val="600"/>
              </a:spcBef>
              <a:spcAft>
                <a:spcPts val="0"/>
              </a:spcAft>
              <a:buClr>
                <a:schemeClr val="dk1"/>
              </a:buClr>
              <a:buSzPts val="2600"/>
              <a:buFont typeface="Arial"/>
              <a:buChar char="•"/>
            </a:pPr>
            <a:r>
              <a:rPr b="0" i="0" lang="en-US" sz="2600" u="none" cap="none" strike="noStrike">
                <a:solidFill>
                  <a:schemeClr val="dk1"/>
                </a:solidFill>
                <a:latin typeface="Open Sans"/>
                <a:ea typeface="Open Sans"/>
                <a:cs typeface="Open Sans"/>
                <a:sym typeface="Open Sans"/>
              </a:rPr>
              <a:t>Data shows an increase year-on-year for those strongly agreeing to receive of a COVID-19 vaccine</a:t>
            </a:r>
            <a:endParaRPr/>
          </a:p>
          <a:p>
            <a:pPr indent="-406400" lvl="1" marL="1028700" marR="0" rtl="0" algn="just">
              <a:lnSpc>
                <a:spcPct val="107000"/>
              </a:lnSpc>
              <a:spcBef>
                <a:spcPts val="600"/>
              </a:spcBef>
              <a:spcAft>
                <a:spcPts val="0"/>
              </a:spcAft>
              <a:buClr>
                <a:schemeClr val="dk1"/>
              </a:buClr>
              <a:buSzPts val="2600"/>
              <a:buFont typeface="Arial"/>
              <a:buNone/>
            </a:pPr>
            <a:r>
              <a:t/>
            </a:r>
            <a:endParaRPr b="0" i="0" sz="2600" u="none" cap="none" strike="noStrike">
              <a:solidFill>
                <a:schemeClr val="dk1"/>
              </a:solidFill>
              <a:latin typeface="Open Sans"/>
              <a:ea typeface="Open Sans"/>
              <a:cs typeface="Open Sans"/>
              <a:sym typeface="Open Sans"/>
            </a:endParaRPr>
          </a:p>
          <a:p>
            <a:pPr indent="-571500" lvl="1" marL="1028700" marR="0" rtl="0" algn="just">
              <a:lnSpc>
                <a:spcPct val="107000"/>
              </a:lnSpc>
              <a:spcBef>
                <a:spcPts val="600"/>
              </a:spcBef>
              <a:spcAft>
                <a:spcPts val="0"/>
              </a:spcAft>
              <a:buClr>
                <a:schemeClr val="dk1"/>
              </a:buClr>
              <a:buSzPts val="2600"/>
              <a:buFont typeface="Arial"/>
              <a:buChar char="•"/>
            </a:pPr>
            <a:r>
              <a:rPr b="0" i="0" lang="en-US" sz="2600" u="none" cap="none" strike="noStrike">
                <a:solidFill>
                  <a:schemeClr val="dk1"/>
                </a:solidFill>
                <a:latin typeface="Open Sans"/>
                <a:ea typeface="Open Sans"/>
                <a:cs typeface="Open Sans"/>
                <a:sym typeface="Open Sans"/>
              </a:rPr>
              <a:t>Only </a:t>
            </a:r>
            <a:r>
              <a:rPr b="0" i="0" lang="en-US" sz="2600" u="none" cap="none" strike="noStrike">
                <a:solidFill>
                  <a:srgbClr val="FF0000"/>
                </a:solidFill>
                <a:latin typeface="Open Sans"/>
                <a:ea typeface="Open Sans"/>
                <a:cs typeface="Open Sans"/>
                <a:sym typeface="Open Sans"/>
              </a:rPr>
              <a:t>63 percent </a:t>
            </a:r>
            <a:r>
              <a:rPr b="0" i="0" lang="en-US" sz="2600" u="none" cap="none" strike="noStrike">
                <a:solidFill>
                  <a:schemeClr val="dk1"/>
                </a:solidFill>
                <a:latin typeface="Open Sans"/>
                <a:ea typeface="Open Sans"/>
                <a:cs typeface="Open Sans"/>
                <a:sym typeface="Open Sans"/>
              </a:rPr>
              <a:t>of respondents  across 23 countries will accept a  vaccine</a:t>
            </a:r>
            <a:endParaRPr/>
          </a:p>
          <a:p>
            <a:pPr indent="0" lvl="1" marL="457200" marR="0" rtl="0" algn="just">
              <a:lnSpc>
                <a:spcPct val="107000"/>
              </a:lnSpc>
              <a:spcBef>
                <a:spcPts val="600"/>
              </a:spcBef>
              <a:spcAft>
                <a:spcPts val="0"/>
              </a:spcAft>
              <a:buNone/>
            </a:pPr>
            <a:r>
              <a:t/>
            </a:r>
            <a:endParaRPr b="0" i="0" sz="2600" u="none" cap="none" strike="noStrike">
              <a:solidFill>
                <a:schemeClr val="dk1"/>
              </a:solidFill>
              <a:latin typeface="Open Sans"/>
              <a:ea typeface="Open Sans"/>
              <a:cs typeface="Open Sans"/>
              <a:sym typeface="Open Sans"/>
            </a:endParaRPr>
          </a:p>
          <a:p>
            <a:pPr indent="-571500" lvl="1" marL="1028700" marR="0" rtl="0" algn="just">
              <a:lnSpc>
                <a:spcPct val="107000"/>
              </a:lnSpc>
              <a:spcBef>
                <a:spcPts val="600"/>
              </a:spcBef>
              <a:spcAft>
                <a:spcPts val="0"/>
              </a:spcAft>
              <a:buClr>
                <a:schemeClr val="dk1"/>
              </a:buClr>
              <a:buSzPts val="2600"/>
              <a:buFont typeface="Arial"/>
              <a:buChar char="•"/>
            </a:pPr>
            <a:r>
              <a:rPr b="0" i="0" lang="en-US" sz="2600" u="none" cap="none" strike="noStrike">
                <a:solidFill>
                  <a:schemeClr val="dk1"/>
                </a:solidFill>
                <a:latin typeface="Open Sans"/>
                <a:ea typeface="Open Sans"/>
                <a:cs typeface="Open Sans"/>
                <a:sym typeface="Open Sans"/>
              </a:rPr>
              <a:t>But still there is the </a:t>
            </a:r>
            <a:r>
              <a:rPr b="0" i="0" lang="en-US" sz="2600" u="none" cap="none" strike="noStrike">
                <a:solidFill>
                  <a:srgbClr val="F5333F"/>
                </a:solidFill>
                <a:latin typeface="Open Sans"/>
                <a:ea typeface="Open Sans"/>
                <a:cs typeface="Open Sans"/>
                <a:sym typeface="Open Sans"/>
              </a:rPr>
              <a:t>‘anxious middle’: those who are undecided and can be motivated</a:t>
            </a:r>
            <a:r>
              <a:rPr b="0" i="0" lang="en-US" sz="2600" u="none" cap="none" strike="noStrike">
                <a:solidFill>
                  <a:schemeClr val="dk1"/>
                </a:solidFill>
                <a:latin typeface="Open Sans"/>
                <a:ea typeface="Open Sans"/>
                <a:cs typeface="Open Sans"/>
                <a:sym typeface="Open Sans"/>
              </a:rPr>
              <a:t> to get the vaccine.</a:t>
            </a:r>
            <a:endParaRPr/>
          </a:p>
          <a:p>
            <a:pPr indent="-406400" lvl="1" marL="1028700" marR="0" rtl="0" algn="just">
              <a:lnSpc>
                <a:spcPct val="107000"/>
              </a:lnSpc>
              <a:spcBef>
                <a:spcPts val="600"/>
              </a:spcBef>
              <a:spcAft>
                <a:spcPts val="0"/>
              </a:spcAft>
              <a:buClr>
                <a:schemeClr val="dk1"/>
              </a:buClr>
              <a:buSzPts val="2600"/>
              <a:buFont typeface="Arial"/>
              <a:buNone/>
            </a:pPr>
            <a:r>
              <a:t/>
            </a:r>
            <a:endParaRPr b="0" i="0" sz="2600" u="none" cap="none" strike="noStrike">
              <a:solidFill>
                <a:schemeClr val="dk1"/>
              </a:solidFill>
              <a:latin typeface="Open Sans"/>
              <a:ea typeface="Open Sans"/>
              <a:cs typeface="Open Sans"/>
              <a:sym typeface="Open Sans"/>
            </a:endParaRPr>
          </a:p>
          <a:p>
            <a:pPr indent="-571500" lvl="1" marL="1028700" marR="0" rtl="0" algn="just">
              <a:lnSpc>
                <a:spcPct val="107000"/>
              </a:lnSpc>
              <a:spcBef>
                <a:spcPts val="600"/>
              </a:spcBef>
              <a:spcAft>
                <a:spcPts val="0"/>
              </a:spcAft>
              <a:buClr>
                <a:srgbClr val="201F1E"/>
              </a:buClr>
              <a:buSzPts val="2800"/>
              <a:buFont typeface="Arial"/>
              <a:buChar char="•"/>
            </a:pPr>
            <a:r>
              <a:rPr b="0" i="0" lang="en-US" sz="2800" u="none" cap="none" strike="noStrike">
                <a:solidFill>
                  <a:srgbClr val="201F1E"/>
                </a:solidFill>
                <a:latin typeface="Arial"/>
                <a:ea typeface="Arial"/>
                <a:cs typeface="Arial"/>
                <a:sym typeface="Arial"/>
              </a:rPr>
              <a:t>Globally, </a:t>
            </a:r>
            <a:r>
              <a:rPr b="0" i="0" lang="en-US" sz="2800" u="none" cap="none" strike="noStrike">
                <a:solidFill>
                  <a:srgbClr val="FF0000"/>
                </a:solidFill>
                <a:latin typeface="Arial"/>
                <a:ea typeface="Arial"/>
                <a:cs typeface="Arial"/>
                <a:sym typeface="Arial"/>
              </a:rPr>
              <a:t>men are more likely </a:t>
            </a:r>
            <a:r>
              <a:rPr b="0" i="0" lang="en-US" sz="2800" u="none" cap="none" strike="noStrike">
                <a:solidFill>
                  <a:srgbClr val="201F1E"/>
                </a:solidFill>
                <a:latin typeface="Arial"/>
                <a:ea typeface="Arial"/>
                <a:cs typeface="Arial"/>
                <a:sym typeface="Arial"/>
              </a:rPr>
              <a:t>to express strong acceptance of the COVID-19 vaccine</a:t>
            </a:r>
            <a:endParaRPr b="0" i="0" sz="2600" u="none" cap="none" strike="noStrike">
              <a:solidFill>
                <a:schemeClr val="dk1"/>
              </a:solidFill>
              <a:latin typeface="Open Sans"/>
              <a:ea typeface="Open Sans"/>
              <a:cs typeface="Open Sans"/>
              <a:sym typeface="Open Sans"/>
            </a:endParaRPr>
          </a:p>
        </p:txBody>
      </p:sp>
      <p:pic>
        <p:nvPicPr>
          <p:cNvPr descr="Graphical user interface&#10;&#10;Description automatically generated" id="793" name="Google Shape;793;p15"/>
          <p:cNvPicPr preferRelativeResize="0"/>
          <p:nvPr/>
        </p:nvPicPr>
        <p:blipFill rotWithShape="1">
          <a:blip r:embed="rId3">
            <a:alphaModFix/>
          </a:blip>
          <a:srcRect b="-1410" l="8545" r="16713" t="28891"/>
          <a:stretch/>
        </p:blipFill>
        <p:spPr>
          <a:xfrm>
            <a:off x="7896439" y="2747433"/>
            <a:ext cx="10057555" cy="6099110"/>
          </a:xfrm>
          <a:prstGeom prst="rect">
            <a:avLst/>
          </a:prstGeom>
          <a:noFill/>
          <a:ln>
            <a:noFill/>
          </a:ln>
        </p:spPr>
      </p:pic>
      <p:sp>
        <p:nvSpPr>
          <p:cNvPr id="794" name="Google Shape;794;p15"/>
          <p:cNvSpPr txBox="1"/>
          <p:nvPr/>
        </p:nvSpPr>
        <p:spPr>
          <a:xfrm flipH="1">
            <a:off x="9185026" y="9036207"/>
            <a:ext cx="778476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chemeClr val="dk1"/>
                </a:solidFill>
                <a:latin typeface="Open Sans"/>
                <a:ea typeface="Open Sans"/>
                <a:cs typeface="Open Sans"/>
                <a:sym typeface="Open Sans"/>
              </a:rPr>
              <a:t>Source: </a:t>
            </a:r>
            <a:r>
              <a:rPr i="1" lang="en-US" sz="1600">
                <a:solidFill>
                  <a:schemeClr val="dk1"/>
                </a:solidFill>
                <a:latin typeface="Open Sans"/>
                <a:ea typeface="Open Sans"/>
                <a:cs typeface="Open Sans"/>
                <a:sym typeface="Open Sans"/>
              </a:rPr>
              <a:t>Johns Hopkins Center for Communication Program,  KAP COVID Vaccine Acceptance Dashboard </a:t>
            </a:r>
            <a:r>
              <a:rPr i="1" lang="en-US" sz="1600" u="sng">
                <a:solidFill>
                  <a:schemeClr val="dk1"/>
                </a:solidFill>
                <a:latin typeface="Open Sans"/>
                <a:ea typeface="Open Sans"/>
                <a:cs typeface="Open Sans"/>
                <a:sym typeface="Open Sans"/>
                <a:hlinkClick r:id="rId4">
                  <a:extLst>
                    <a:ext uri="{A12FA001-AC4F-418D-AE19-62706E023703}">
                      <ahyp:hlinkClr val="tx"/>
                    </a:ext>
                  </a:extLst>
                </a:hlinkClick>
              </a:rPr>
              <a:t>https://ccp.jhu.edu/kap-covid/vaccine-acceptance/</a:t>
            </a:r>
            <a:endParaRPr i="1" sz="1600">
              <a:solidFill>
                <a:schemeClr val="dk1"/>
              </a:solidFill>
              <a:latin typeface="Open Sans"/>
              <a:ea typeface="Open Sans"/>
              <a:cs typeface="Open Sans"/>
              <a:sym typeface="Open Sans"/>
            </a:endParaRPr>
          </a:p>
        </p:txBody>
      </p:sp>
      <p:sp>
        <p:nvSpPr>
          <p:cNvPr id="795" name="Google Shape;795;p15"/>
          <p:cNvSpPr txBox="1"/>
          <p:nvPr/>
        </p:nvSpPr>
        <p:spPr>
          <a:xfrm>
            <a:off x="655576" y="1442045"/>
            <a:ext cx="1291294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Montserrat"/>
                <a:ea typeface="Montserrat"/>
                <a:cs typeface="Montserrat"/>
                <a:sym typeface="Montserrat"/>
              </a:rPr>
              <a:t>What does recent data tell us?</a:t>
            </a:r>
            <a:endParaRPr sz="1800">
              <a:solidFill>
                <a:schemeClr val="lt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800" name="Shape 800"/>
        <p:cNvGrpSpPr/>
        <p:nvPr/>
      </p:nvGrpSpPr>
      <p:grpSpPr>
        <a:xfrm>
          <a:off x="0" y="0"/>
          <a:ext cx="0" cy="0"/>
          <a:chOff x="0" y="0"/>
          <a:chExt cx="0" cy="0"/>
        </a:xfrm>
      </p:grpSpPr>
      <p:sp>
        <p:nvSpPr>
          <p:cNvPr id="801" name="Google Shape;801;p16"/>
          <p:cNvSpPr txBox="1"/>
          <p:nvPr/>
        </p:nvSpPr>
        <p:spPr>
          <a:xfrm>
            <a:off x="374570" y="3794963"/>
            <a:ext cx="7969330"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Calibri"/>
                <a:ea typeface="Calibri"/>
                <a:cs typeface="Calibri"/>
                <a:sym typeface="Calibri"/>
              </a:rPr>
              <a:t>Questions:</a:t>
            </a:r>
            <a:endParaRPr b="1" sz="2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a:t>
            </a:r>
            <a:r>
              <a:rPr b="1" lang="en-US" sz="2800">
                <a:solidFill>
                  <a:schemeClr val="dk1"/>
                </a:solidFill>
                <a:latin typeface="Calibri"/>
                <a:ea typeface="Calibri"/>
                <a:cs typeface="Calibri"/>
                <a:sym typeface="Calibri"/>
              </a:rPr>
              <a:t>Does this vaccine have side effects</a:t>
            </a:r>
            <a:r>
              <a:rPr lang="en-US" sz="2800">
                <a:solidFill>
                  <a:schemeClr val="dk1"/>
                </a:solidFill>
                <a:latin typeface="Calibri"/>
                <a:ea typeface="Calibri"/>
                <a:cs typeface="Calibri"/>
                <a:sym typeface="Calibri"/>
              </a:rPr>
              <a:t>?”– Cameroon, National Society radio show, 19 January 2021</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a:t>
            </a:r>
            <a:r>
              <a:rPr b="1" lang="en-US" sz="2800">
                <a:solidFill>
                  <a:schemeClr val="dk1"/>
                </a:solidFill>
                <a:latin typeface="Calibri"/>
                <a:ea typeface="Calibri"/>
                <a:cs typeface="Calibri"/>
                <a:sym typeface="Calibri"/>
              </a:rPr>
              <a:t>Is this vaccine also effective against the second strain that’s just appeared?” </a:t>
            </a:r>
            <a:r>
              <a:rPr lang="en-US" sz="2800">
                <a:solidFill>
                  <a:schemeClr val="dk1"/>
                </a:solidFill>
                <a:latin typeface="Calibri"/>
                <a:ea typeface="Calibri"/>
                <a:cs typeface="Calibri"/>
                <a:sym typeface="Calibri"/>
              </a:rPr>
              <a:t>– Cameroon, National Society radio show, 19 January 2021 </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a:t>
            </a:r>
            <a:r>
              <a:rPr b="1" lang="en-US" sz="2800">
                <a:solidFill>
                  <a:schemeClr val="dk1"/>
                </a:solidFill>
                <a:latin typeface="Calibri"/>
                <a:ea typeface="Calibri"/>
                <a:cs typeface="Calibri"/>
                <a:sym typeface="Calibri"/>
              </a:rPr>
              <a:t>is the vaccine compulsory, otherwise no one can go to public places?</a:t>
            </a:r>
            <a:r>
              <a:rPr lang="en-US" sz="2800">
                <a:solidFill>
                  <a:schemeClr val="dk1"/>
                </a:solidFill>
                <a:latin typeface="Calibri"/>
                <a:ea typeface="Calibri"/>
                <a:cs typeface="Calibri"/>
                <a:sym typeface="Calibri"/>
              </a:rPr>
              <a:t>” – Gabon, Social media (twitter, facebook etc), 05 January 2021</a:t>
            </a:r>
            <a:endParaRPr/>
          </a:p>
        </p:txBody>
      </p:sp>
      <p:sp>
        <p:nvSpPr>
          <p:cNvPr id="802" name="Google Shape;802;p16"/>
          <p:cNvSpPr txBox="1"/>
          <p:nvPr/>
        </p:nvSpPr>
        <p:spPr>
          <a:xfrm>
            <a:off x="9944102" y="3794963"/>
            <a:ext cx="7603506" cy="48320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FF0000"/>
                </a:solidFill>
                <a:latin typeface="Calibri"/>
                <a:ea typeface="Calibri"/>
                <a:cs typeface="Calibri"/>
                <a:sym typeface="Calibri"/>
              </a:rPr>
              <a:t>Rumours, observations and beliefs:</a:t>
            </a:r>
            <a:r>
              <a:rPr lang="en-US" sz="2800">
                <a:solidFill>
                  <a:schemeClr val="dk1"/>
                </a:solidFill>
                <a:latin typeface="Calibri"/>
                <a:ea typeface="Calibri"/>
                <a:cs typeface="Calibri"/>
                <a:sym typeface="Calibri"/>
              </a:rPr>
              <a:t> </a:t>
            </a:r>
            <a:endParaRPr/>
          </a:p>
          <a:p>
            <a:pPr indent="0" lvl="0" marL="0" marR="0" rtl="0" algn="just">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a:t>
            </a:r>
            <a:r>
              <a:rPr b="1" lang="en-US" sz="2800">
                <a:solidFill>
                  <a:schemeClr val="dk1"/>
                </a:solidFill>
                <a:latin typeface="Calibri"/>
                <a:ea typeface="Calibri"/>
                <a:cs typeface="Calibri"/>
                <a:sym typeface="Calibri"/>
              </a:rPr>
              <a:t>The vaccine they want to inject us with comes from Satan, it contains a microchip, a sign of the mark of the beast it talks about in Revelation</a:t>
            </a:r>
            <a:r>
              <a:rPr lang="en-US" sz="2800">
                <a:solidFill>
                  <a:schemeClr val="dk1"/>
                </a:solidFill>
                <a:latin typeface="Calibri"/>
                <a:ea typeface="Calibri"/>
                <a:cs typeface="Calibri"/>
                <a:sym typeface="Calibri"/>
              </a:rPr>
              <a:t>”. – Cameroon, From National Society focal points reporting to IFRC, 16 January 2021 </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800">
                <a:solidFill>
                  <a:schemeClr val="dk1"/>
                </a:solidFill>
                <a:latin typeface="Calibri"/>
                <a:ea typeface="Calibri"/>
                <a:cs typeface="Calibri"/>
                <a:sym typeface="Calibri"/>
              </a:rPr>
              <a:t>“This vaccine is the big unknown, so I don’t see why we need to rush into it.” </a:t>
            </a:r>
            <a:r>
              <a:rPr lang="en-US" sz="2800">
                <a:solidFill>
                  <a:schemeClr val="dk1"/>
                </a:solidFill>
                <a:latin typeface="Calibri"/>
                <a:ea typeface="Calibri"/>
                <a:cs typeface="Calibri"/>
                <a:sym typeface="Calibri"/>
              </a:rPr>
              <a:t>– Gabon, National Society radio show, 08 January 2021</a:t>
            </a:r>
            <a:endParaRPr sz="2800">
              <a:solidFill>
                <a:schemeClr val="dk1"/>
              </a:solidFill>
              <a:latin typeface="Calibri"/>
              <a:ea typeface="Calibri"/>
              <a:cs typeface="Calibri"/>
              <a:sym typeface="Calibri"/>
            </a:endParaRPr>
          </a:p>
        </p:txBody>
      </p:sp>
      <p:sp>
        <p:nvSpPr>
          <p:cNvPr id="803" name="Google Shape;803;p16"/>
          <p:cNvSpPr txBox="1"/>
          <p:nvPr/>
        </p:nvSpPr>
        <p:spPr>
          <a:xfrm>
            <a:off x="374570" y="1583100"/>
            <a:ext cx="12668539"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Montserrat"/>
                <a:ea typeface="Montserrat"/>
                <a:cs typeface="Montserrat"/>
                <a:sym typeface="Montserrat"/>
              </a:rPr>
              <a:t>What community data shows us</a:t>
            </a:r>
            <a:endParaRPr/>
          </a:p>
          <a:p>
            <a:pPr indent="0" lvl="0" marL="0" marR="0" rtl="0" algn="l">
              <a:spcBef>
                <a:spcPts val="0"/>
              </a:spcBef>
              <a:spcAft>
                <a:spcPts val="0"/>
              </a:spcAft>
              <a:buNone/>
            </a:pPr>
            <a:r>
              <a:rPr b="1" lang="en-US" sz="3600">
                <a:solidFill>
                  <a:schemeClr val="dk1"/>
                </a:solidFill>
                <a:latin typeface="Montserrat"/>
                <a:ea typeface="Montserrat"/>
                <a:cs typeface="Montserrat"/>
                <a:sym typeface="Montserrat"/>
              </a:rPr>
              <a:t>Example: Africa Region: Feedback Report, Jan- Feb 2021</a:t>
            </a:r>
            <a:endParaRPr sz="1200">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042"/>
        </a:solidFill>
      </p:bgPr>
    </p:bg>
    <p:spTree>
      <p:nvGrpSpPr>
        <p:cNvPr id="808" name="Shape 808"/>
        <p:cNvGrpSpPr/>
        <p:nvPr/>
      </p:nvGrpSpPr>
      <p:grpSpPr>
        <a:xfrm>
          <a:off x="0" y="0"/>
          <a:ext cx="0" cy="0"/>
          <a:chOff x="0" y="0"/>
          <a:chExt cx="0" cy="0"/>
        </a:xfrm>
      </p:grpSpPr>
      <p:sp>
        <p:nvSpPr>
          <p:cNvPr id="809" name="Google Shape;809;p17"/>
          <p:cNvSpPr txBox="1"/>
          <p:nvPr/>
        </p:nvSpPr>
        <p:spPr>
          <a:xfrm>
            <a:off x="3409047" y="3034007"/>
            <a:ext cx="11469905" cy="270843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0">
                <a:solidFill>
                  <a:srgbClr val="F5333F"/>
                </a:solidFill>
                <a:latin typeface="Montserrat"/>
                <a:ea typeface="Montserrat"/>
                <a:cs typeface="Montserrat"/>
                <a:sym typeface="Montserrat"/>
              </a:rPr>
              <a:t>Bite-sized Scenarios</a:t>
            </a:r>
            <a:endParaRPr/>
          </a:p>
          <a:p>
            <a:pPr indent="0" lvl="0" marL="0" marR="0" rtl="0" algn="l">
              <a:spcBef>
                <a:spcPts val="1200"/>
              </a:spcBef>
              <a:spcAft>
                <a:spcPts val="0"/>
              </a:spcAft>
              <a:buNone/>
            </a:pPr>
            <a:r>
              <a:rPr b="1" lang="en-US" sz="8000">
                <a:solidFill>
                  <a:schemeClr val="lt1"/>
                </a:solidFill>
                <a:latin typeface="Montserrat"/>
                <a:ea typeface="Montserrat"/>
                <a:cs typeface="Montserrat"/>
                <a:sym typeface="Montserrat"/>
              </a:rPr>
              <a:t>What would you do?</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042"/>
        </a:solidFill>
      </p:bgPr>
    </p:bg>
    <p:spTree>
      <p:nvGrpSpPr>
        <p:cNvPr id="814" name="Shape 814"/>
        <p:cNvGrpSpPr/>
        <p:nvPr/>
      </p:nvGrpSpPr>
      <p:grpSpPr>
        <a:xfrm>
          <a:off x="0" y="0"/>
          <a:ext cx="0" cy="0"/>
          <a:chOff x="0" y="0"/>
          <a:chExt cx="0" cy="0"/>
        </a:xfrm>
      </p:grpSpPr>
      <p:sp>
        <p:nvSpPr>
          <p:cNvPr id="815" name="Google Shape;815;p18"/>
          <p:cNvSpPr txBox="1"/>
          <p:nvPr/>
        </p:nvSpPr>
        <p:spPr>
          <a:xfrm>
            <a:off x="237119" y="266035"/>
            <a:ext cx="17171338" cy="9756517"/>
          </a:xfrm>
          <a:prstGeom prst="rect">
            <a:avLst/>
          </a:prstGeom>
          <a:noFill/>
          <a:ln>
            <a:noFill/>
          </a:ln>
        </p:spPr>
        <p:txBody>
          <a:bodyPr anchorCtr="0" anchor="t" bIns="45700" lIns="91425" spcFirstLastPara="1" rIns="91425" wrap="square" tIns="45700">
            <a:spAutoFit/>
          </a:bodyPr>
          <a:lstStyle/>
          <a:p>
            <a:pPr indent="-1143000" lvl="0" marL="1143000" marR="0" rtl="0" algn="l">
              <a:spcBef>
                <a:spcPts val="0"/>
              </a:spcBef>
              <a:spcAft>
                <a:spcPts val="0"/>
              </a:spcAft>
              <a:buClr>
                <a:schemeClr val="lt1"/>
              </a:buClr>
              <a:buSzPts val="4800"/>
              <a:buFont typeface="Arial"/>
              <a:buChar char="•"/>
            </a:pPr>
            <a:r>
              <a:rPr b="1" lang="en-US" sz="4800">
                <a:solidFill>
                  <a:schemeClr val="lt1"/>
                </a:solidFill>
                <a:latin typeface="Montserrat"/>
                <a:ea typeface="Montserrat"/>
                <a:cs typeface="Montserrat"/>
                <a:sym typeface="Montserrat"/>
              </a:rPr>
              <a:t>You will be automatically taken into a breakout room</a:t>
            </a:r>
            <a:endParaRPr/>
          </a:p>
          <a:p>
            <a:pPr indent="-838200" lvl="0" marL="1143000" marR="0" rtl="0" algn="l">
              <a:spcBef>
                <a:spcPts val="1200"/>
              </a:spcBef>
              <a:spcAft>
                <a:spcPts val="0"/>
              </a:spcAft>
              <a:buClr>
                <a:schemeClr val="dk1"/>
              </a:buClr>
              <a:buSzPts val="4800"/>
              <a:buFont typeface="Arial"/>
              <a:buNone/>
            </a:pPr>
            <a:r>
              <a:t/>
            </a:r>
            <a:endParaRPr b="1" sz="4800">
              <a:solidFill>
                <a:schemeClr val="lt1"/>
              </a:solidFill>
              <a:latin typeface="Montserrat"/>
              <a:ea typeface="Montserrat"/>
              <a:cs typeface="Montserrat"/>
              <a:sym typeface="Montserrat"/>
            </a:endParaRPr>
          </a:p>
          <a:p>
            <a:pPr indent="-1143000" lvl="0" marL="1143000" marR="0" rtl="0" algn="l">
              <a:spcBef>
                <a:spcPts val="1200"/>
              </a:spcBef>
              <a:spcAft>
                <a:spcPts val="0"/>
              </a:spcAft>
              <a:buClr>
                <a:schemeClr val="lt1"/>
              </a:buClr>
              <a:buSzPts val="4800"/>
              <a:buFont typeface="Arial"/>
              <a:buChar char="•"/>
            </a:pPr>
            <a:r>
              <a:rPr b="1" lang="en-US" sz="4800">
                <a:solidFill>
                  <a:schemeClr val="lt1"/>
                </a:solidFill>
                <a:latin typeface="Montserrat"/>
                <a:ea typeface="Montserrat"/>
                <a:cs typeface="Montserrat"/>
                <a:sym typeface="Montserrat"/>
              </a:rPr>
              <a:t>Decide who will share discussion points with the big group</a:t>
            </a:r>
            <a:endParaRPr/>
          </a:p>
          <a:p>
            <a:pPr indent="-838200" lvl="0" marL="1143000" marR="0" rtl="0" algn="l">
              <a:spcBef>
                <a:spcPts val="1200"/>
              </a:spcBef>
              <a:spcAft>
                <a:spcPts val="0"/>
              </a:spcAft>
              <a:buClr>
                <a:schemeClr val="dk1"/>
              </a:buClr>
              <a:buSzPts val="4800"/>
              <a:buFont typeface="Arial"/>
              <a:buNone/>
            </a:pPr>
            <a:r>
              <a:t/>
            </a:r>
            <a:endParaRPr b="1" sz="4800">
              <a:solidFill>
                <a:schemeClr val="lt1"/>
              </a:solidFill>
              <a:latin typeface="Montserrat"/>
              <a:ea typeface="Montserrat"/>
              <a:cs typeface="Montserrat"/>
              <a:sym typeface="Montserrat"/>
            </a:endParaRPr>
          </a:p>
          <a:p>
            <a:pPr indent="-1143000" lvl="0" marL="1143000" marR="0" rtl="0" algn="l">
              <a:spcBef>
                <a:spcPts val="1200"/>
              </a:spcBef>
              <a:spcAft>
                <a:spcPts val="0"/>
              </a:spcAft>
              <a:buClr>
                <a:schemeClr val="lt1"/>
              </a:buClr>
              <a:buSzPts val="4800"/>
              <a:buFont typeface="Arial"/>
              <a:buChar char="•"/>
            </a:pPr>
            <a:r>
              <a:rPr b="1" lang="en-US" sz="4800">
                <a:solidFill>
                  <a:schemeClr val="lt1"/>
                </a:solidFill>
                <a:latin typeface="Montserrat"/>
                <a:ea typeface="Montserrat"/>
                <a:cs typeface="Montserrat"/>
                <a:sym typeface="Montserrat"/>
              </a:rPr>
              <a:t>Read the Scenario</a:t>
            </a:r>
            <a:endParaRPr/>
          </a:p>
          <a:p>
            <a:pPr indent="-838200" lvl="0" marL="1143000" marR="0" rtl="0" algn="l">
              <a:spcBef>
                <a:spcPts val="1200"/>
              </a:spcBef>
              <a:spcAft>
                <a:spcPts val="0"/>
              </a:spcAft>
              <a:buClr>
                <a:schemeClr val="dk1"/>
              </a:buClr>
              <a:buSzPts val="4800"/>
              <a:buFont typeface="Arial"/>
              <a:buNone/>
            </a:pPr>
            <a:r>
              <a:t/>
            </a:r>
            <a:endParaRPr b="1" sz="4800">
              <a:solidFill>
                <a:schemeClr val="lt1"/>
              </a:solidFill>
              <a:latin typeface="Montserrat"/>
              <a:ea typeface="Montserrat"/>
              <a:cs typeface="Montserrat"/>
              <a:sym typeface="Montserrat"/>
            </a:endParaRPr>
          </a:p>
          <a:p>
            <a:pPr indent="-1143000" lvl="0" marL="1143000" marR="0" rtl="0" algn="l">
              <a:spcBef>
                <a:spcPts val="1200"/>
              </a:spcBef>
              <a:spcAft>
                <a:spcPts val="0"/>
              </a:spcAft>
              <a:buClr>
                <a:schemeClr val="lt1"/>
              </a:buClr>
              <a:buSzPts val="4800"/>
              <a:buFont typeface="Arial"/>
              <a:buChar char="•"/>
            </a:pPr>
            <a:r>
              <a:rPr b="1" lang="en-US" sz="4800">
                <a:solidFill>
                  <a:schemeClr val="lt1"/>
                </a:solidFill>
                <a:latin typeface="Montserrat"/>
                <a:ea typeface="Montserrat"/>
                <a:cs typeface="Montserrat"/>
                <a:sym typeface="Montserrat"/>
              </a:rPr>
              <a:t>15 mins for discussion</a:t>
            </a:r>
            <a:endParaRPr/>
          </a:p>
          <a:p>
            <a:pPr indent="0" lvl="1" marL="687617" marR="0" rtl="0" algn="l">
              <a:spcBef>
                <a:spcPts val="1200"/>
              </a:spcBef>
              <a:spcAft>
                <a:spcPts val="0"/>
              </a:spcAft>
              <a:buNone/>
            </a:pPr>
            <a:r>
              <a:t/>
            </a:r>
            <a:endParaRPr b="1" i="0" sz="4800" u="none" cap="none" strike="noStrike">
              <a:solidFill>
                <a:schemeClr val="lt1"/>
              </a:solidFill>
              <a:latin typeface="Montserrat"/>
              <a:ea typeface="Montserrat"/>
              <a:cs typeface="Montserrat"/>
              <a:sym typeface="Montserrat"/>
            </a:endParaRPr>
          </a:p>
          <a:p>
            <a:pPr indent="-1143000" lvl="0" marL="1143000" marR="0" rtl="0" algn="l">
              <a:spcBef>
                <a:spcPts val="1200"/>
              </a:spcBef>
              <a:spcAft>
                <a:spcPts val="0"/>
              </a:spcAft>
              <a:buClr>
                <a:schemeClr val="lt1"/>
              </a:buClr>
              <a:buSzPts val="4800"/>
              <a:buFont typeface="Arial"/>
              <a:buChar char="•"/>
            </a:pPr>
            <a:r>
              <a:rPr b="1" lang="en-US" sz="4800">
                <a:solidFill>
                  <a:schemeClr val="lt1"/>
                </a:solidFill>
                <a:latin typeface="Montserrat"/>
                <a:ea typeface="Montserrat"/>
                <a:cs typeface="Montserrat"/>
                <a:sym typeface="Montserrat"/>
              </a:rPr>
              <a:t>3 mins each group for debriefing</a:t>
            </a:r>
            <a:endParaRPr/>
          </a:p>
          <a:p>
            <a:pPr indent="-838200" lvl="0" marL="1143000" marR="0" rtl="0" algn="l">
              <a:spcBef>
                <a:spcPts val="1200"/>
              </a:spcBef>
              <a:spcAft>
                <a:spcPts val="0"/>
              </a:spcAft>
              <a:buClr>
                <a:schemeClr val="dk1"/>
              </a:buClr>
              <a:buSzPts val="4800"/>
              <a:buFont typeface="Arial"/>
              <a:buNone/>
            </a:pPr>
            <a:r>
              <a:t/>
            </a:r>
            <a:endParaRPr b="1" sz="4800">
              <a:solidFill>
                <a:schemeClr val="lt1"/>
              </a:solidFill>
              <a:latin typeface="Montserrat"/>
              <a:ea typeface="Montserrat"/>
              <a:cs typeface="Montserrat"/>
              <a:sym typeface="Montserrat"/>
            </a:endParaRPr>
          </a:p>
          <a:p>
            <a:pPr indent="-1143000" lvl="0" marL="1143000" marR="0" rtl="0" algn="l">
              <a:spcBef>
                <a:spcPts val="1200"/>
              </a:spcBef>
              <a:spcAft>
                <a:spcPts val="0"/>
              </a:spcAft>
              <a:buClr>
                <a:srgbClr val="FFC000"/>
              </a:buClr>
              <a:buSzPts val="4800"/>
              <a:buFont typeface="Arial"/>
              <a:buChar char="•"/>
            </a:pPr>
            <a:r>
              <a:rPr b="1" lang="en-US" sz="4800">
                <a:solidFill>
                  <a:srgbClr val="FFC000"/>
                </a:solidFill>
                <a:latin typeface="Montserrat"/>
                <a:ea typeface="Montserrat"/>
                <a:cs typeface="Montserrat"/>
                <a:sym typeface="Montserrat"/>
              </a:rPr>
              <a:t>INTERACT, INTERACT, INTERACT!</a:t>
            </a:r>
            <a:endParaRPr/>
          </a:p>
        </p:txBody>
      </p:sp>
      <p:grpSp>
        <p:nvGrpSpPr>
          <p:cNvPr id="816" name="Google Shape;816;p18"/>
          <p:cNvGrpSpPr/>
          <p:nvPr/>
        </p:nvGrpSpPr>
        <p:grpSpPr>
          <a:xfrm>
            <a:off x="13538375" y="3867151"/>
            <a:ext cx="4902025" cy="7027845"/>
            <a:chOff x="14632800" y="5144294"/>
            <a:chExt cx="3255149" cy="4988700"/>
          </a:xfrm>
        </p:grpSpPr>
        <p:pic>
          <p:nvPicPr>
            <p:cNvPr descr="Chat with solid fill" id="817" name="Google Shape;817;p18"/>
            <p:cNvPicPr preferRelativeResize="0"/>
            <p:nvPr/>
          </p:nvPicPr>
          <p:blipFill rotWithShape="1">
            <a:blip r:embed="rId3">
              <a:alphaModFix/>
            </a:blip>
            <a:srcRect b="0" l="0" r="0" t="0"/>
            <a:stretch/>
          </p:blipFill>
          <p:spPr>
            <a:xfrm>
              <a:off x="14891456" y="5144294"/>
              <a:ext cx="2737836" cy="2737836"/>
            </a:xfrm>
            <a:prstGeom prst="rect">
              <a:avLst/>
            </a:prstGeom>
            <a:noFill/>
            <a:ln>
              <a:noFill/>
            </a:ln>
          </p:spPr>
        </p:pic>
        <p:pic>
          <p:nvPicPr>
            <p:cNvPr descr="Meeting with solid fill" id="818" name="Google Shape;818;p18"/>
            <p:cNvPicPr preferRelativeResize="0"/>
            <p:nvPr/>
          </p:nvPicPr>
          <p:blipFill rotWithShape="1">
            <a:blip r:embed="rId4">
              <a:alphaModFix/>
            </a:blip>
            <a:srcRect b="0" l="0" r="0" t="0"/>
            <a:stretch/>
          </p:blipFill>
          <p:spPr>
            <a:xfrm>
              <a:off x="14632800" y="6877845"/>
              <a:ext cx="3255149" cy="3255149"/>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3" name="Shape 823"/>
        <p:cNvGrpSpPr/>
        <p:nvPr/>
      </p:nvGrpSpPr>
      <p:grpSpPr>
        <a:xfrm>
          <a:off x="0" y="0"/>
          <a:ext cx="0" cy="0"/>
          <a:chOff x="0" y="0"/>
          <a:chExt cx="0" cy="0"/>
        </a:xfrm>
      </p:grpSpPr>
      <p:sp>
        <p:nvSpPr>
          <p:cNvPr id="824" name="Google Shape;824;p19"/>
          <p:cNvSpPr txBox="1"/>
          <p:nvPr/>
        </p:nvSpPr>
        <p:spPr>
          <a:xfrm>
            <a:off x="589656" y="1356161"/>
            <a:ext cx="9628651" cy="31239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800">
                <a:solidFill>
                  <a:srgbClr val="FF0000"/>
                </a:solidFill>
                <a:latin typeface="Calibri"/>
                <a:ea typeface="Calibri"/>
                <a:cs typeface="Calibri"/>
                <a:sym typeface="Calibri"/>
              </a:rPr>
              <a:t>Scenario 1: Conflicting information leading to vaccine hesitancy.</a:t>
            </a:r>
            <a:r>
              <a:rPr b="0" i="0" lang="en-US" sz="4800">
                <a:solidFill>
                  <a:srgbClr val="FF0000"/>
                </a:solidFill>
                <a:latin typeface="Calibri"/>
                <a:ea typeface="Calibri"/>
                <a:cs typeface="Calibri"/>
                <a:sym typeface="Calibri"/>
              </a:rPr>
              <a:t> </a:t>
            </a:r>
            <a:endParaRPr b="0" i="0" sz="4800">
              <a:solidFill>
                <a:srgbClr val="000000"/>
              </a:solidFill>
              <a:latin typeface="Quattrocento Sans"/>
              <a:ea typeface="Quattrocento Sans"/>
              <a:cs typeface="Quattrocento Sans"/>
              <a:sym typeface="Quattrocento Sans"/>
            </a:endParaRPr>
          </a:p>
          <a:p>
            <a:pPr indent="0" lvl="0" marL="0" marR="0" rtl="0" algn="just">
              <a:spcBef>
                <a:spcPts val="0"/>
              </a:spcBef>
              <a:spcAft>
                <a:spcPts val="0"/>
              </a:spcAft>
              <a:buNone/>
            </a:pPr>
            <a:r>
              <a:rPr b="0" i="0" lang="en-US" sz="4800">
                <a:solidFill>
                  <a:srgbClr val="000000"/>
                </a:solidFill>
                <a:latin typeface="Calibri"/>
                <a:ea typeface="Calibri"/>
                <a:cs typeface="Calibri"/>
                <a:sym typeface="Calibri"/>
              </a:rPr>
              <a:t> </a:t>
            </a:r>
            <a:endParaRPr b="0" i="0" sz="4800">
              <a:solidFill>
                <a:srgbClr val="000000"/>
              </a:solidFill>
              <a:latin typeface="Quattrocento Sans"/>
              <a:ea typeface="Quattrocento Sans"/>
              <a:cs typeface="Quattrocento Sans"/>
              <a:sym typeface="Quattrocento Sans"/>
            </a:endParaRPr>
          </a:p>
          <a:p>
            <a:pPr indent="0" lvl="0" marL="0" marR="0" rtl="0" algn="l">
              <a:spcBef>
                <a:spcPts val="600"/>
              </a:spcBef>
              <a:spcAft>
                <a:spcPts val="0"/>
              </a:spcAft>
              <a:buNone/>
            </a:pPr>
            <a:r>
              <a:t/>
            </a:r>
            <a:endParaRPr b="1" sz="4800">
              <a:solidFill>
                <a:schemeClr val="dk1"/>
              </a:solidFill>
              <a:highlight>
                <a:srgbClr val="FFFF00"/>
              </a:highlight>
              <a:latin typeface="Montserrat"/>
              <a:ea typeface="Montserrat"/>
              <a:cs typeface="Montserrat"/>
              <a:sym typeface="Montserrat"/>
            </a:endParaRPr>
          </a:p>
        </p:txBody>
      </p:sp>
      <p:sp>
        <p:nvSpPr>
          <p:cNvPr id="825" name="Google Shape;825;p19"/>
          <p:cNvSpPr txBox="1"/>
          <p:nvPr/>
        </p:nvSpPr>
        <p:spPr>
          <a:xfrm>
            <a:off x="402722" y="3449018"/>
            <a:ext cx="8641090" cy="5262979"/>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800"/>
              <a:buFont typeface="Arial"/>
              <a:buChar char="•"/>
            </a:pPr>
            <a:r>
              <a:rPr b="0" lang="en-US" sz="2800" u="none" cap="none" strike="noStrike">
                <a:solidFill>
                  <a:srgbClr val="000000"/>
                </a:solidFill>
                <a:latin typeface="Open Sans"/>
                <a:ea typeface="Open Sans"/>
                <a:cs typeface="Open Sans"/>
                <a:sym typeface="Open Sans"/>
              </a:rPr>
              <a:t>You and your team identify vaccine-hesitant community members during a community talk. The group you are talking to is mixed in age and gender and they explain they have been reading in the social media that </a:t>
            </a:r>
            <a:r>
              <a:rPr lang="en-US" sz="2800" u="none" cap="none" strike="noStrike">
                <a:solidFill>
                  <a:srgbClr val="000000"/>
                </a:solidFill>
                <a:latin typeface="Open Sans"/>
                <a:ea typeface="Open Sans"/>
                <a:cs typeface="Open Sans"/>
                <a:sym typeface="Open Sans"/>
              </a:rPr>
              <a:t>vaccines can modify your DNA, that </a:t>
            </a:r>
            <a:r>
              <a:rPr b="0" lang="en-US" sz="2800" u="none" cap="none" strike="noStrike">
                <a:solidFill>
                  <a:srgbClr val="000000"/>
                </a:solidFill>
                <a:latin typeface="Open Sans"/>
                <a:ea typeface="Open Sans"/>
                <a:cs typeface="Open Sans"/>
                <a:sym typeface="Open Sans"/>
              </a:rPr>
              <a:t>they </a:t>
            </a:r>
            <a:r>
              <a:rPr lang="en-US" sz="2800">
                <a:solidFill>
                  <a:srgbClr val="000000"/>
                </a:solidFill>
                <a:latin typeface="Open Sans"/>
                <a:ea typeface="Open Sans"/>
                <a:cs typeface="Open Sans"/>
                <a:sym typeface="Open Sans"/>
              </a:rPr>
              <a:t>have been developed too fast and they are </a:t>
            </a:r>
            <a:r>
              <a:rPr b="0" lang="en-US" sz="2800" u="none" cap="none" strike="noStrike">
                <a:solidFill>
                  <a:srgbClr val="000000"/>
                </a:solidFill>
                <a:latin typeface="Open Sans"/>
                <a:ea typeface="Open Sans"/>
                <a:cs typeface="Open Sans"/>
                <a:sym typeface="Open Sans"/>
              </a:rPr>
              <a:t>not safe enough. </a:t>
            </a:r>
            <a:endParaRPr/>
          </a:p>
          <a:p>
            <a:pPr indent="-279400" lvl="0" marL="457200" marR="0" rtl="0" algn="l">
              <a:lnSpc>
                <a:spcPct val="100000"/>
              </a:lnSpc>
              <a:spcBef>
                <a:spcPts val="0"/>
              </a:spcBef>
              <a:spcAft>
                <a:spcPts val="0"/>
              </a:spcAft>
              <a:buClr>
                <a:schemeClr val="dk1"/>
              </a:buClr>
              <a:buSzPts val="2800"/>
              <a:buFont typeface="Arial"/>
              <a:buNone/>
            </a:pPr>
            <a:r>
              <a:t/>
            </a:r>
            <a:endParaRPr sz="2800">
              <a:solidFill>
                <a:srgbClr val="000000"/>
              </a:solidFill>
              <a:latin typeface="Open Sans"/>
              <a:ea typeface="Open Sans"/>
              <a:cs typeface="Open Sans"/>
              <a:sym typeface="Open Sans"/>
            </a:endParaRPr>
          </a:p>
          <a:p>
            <a:pPr indent="-457200" lvl="0" marL="457200" marR="0" rtl="0" algn="l">
              <a:lnSpc>
                <a:spcPct val="100000"/>
              </a:lnSpc>
              <a:spcBef>
                <a:spcPts val="0"/>
              </a:spcBef>
              <a:spcAft>
                <a:spcPts val="0"/>
              </a:spcAft>
              <a:buClr>
                <a:srgbClr val="FF0000"/>
              </a:buClr>
              <a:buSzPts val="2800"/>
              <a:buFont typeface="Arial"/>
              <a:buChar char="•"/>
            </a:pPr>
            <a:r>
              <a:rPr b="1" lang="en-US" sz="2800" u="none" cap="none" strike="noStrike">
                <a:solidFill>
                  <a:srgbClr val="FF0000"/>
                </a:solidFill>
                <a:latin typeface="Open Sans"/>
                <a:ea typeface="Open Sans"/>
                <a:cs typeface="Open Sans"/>
                <a:sym typeface="Open Sans"/>
              </a:rPr>
              <a:t>TASK</a:t>
            </a:r>
            <a:r>
              <a:rPr b="1" lang="en-US" sz="2800" u="none" cap="none" strike="noStrike">
                <a:solidFill>
                  <a:srgbClr val="F5333F"/>
                </a:solidFill>
                <a:latin typeface="Open Sans"/>
                <a:ea typeface="Open Sans"/>
                <a:cs typeface="Open Sans"/>
                <a:sym typeface="Open Sans"/>
              </a:rPr>
              <a:t>: </a:t>
            </a:r>
            <a:r>
              <a:rPr b="1" lang="en-US" sz="2800" u="none" cap="none" strike="noStrike">
                <a:solidFill>
                  <a:srgbClr val="000000"/>
                </a:solidFill>
                <a:latin typeface="Open Sans"/>
                <a:ea typeface="Open Sans"/>
                <a:cs typeface="Open Sans"/>
                <a:sym typeface="Open Sans"/>
              </a:rPr>
              <a:t>Think about what actions you and your team in your National Society might plan to address this situation. </a:t>
            </a:r>
            <a:endParaRPr b="0" i="0" sz="2800" u="none" cap="none" strike="noStrike">
              <a:solidFill>
                <a:srgbClr val="000000"/>
              </a:solidFill>
              <a:latin typeface="Open Sans"/>
              <a:ea typeface="Open Sans"/>
              <a:cs typeface="Open Sans"/>
              <a:sym typeface="Open Sans"/>
            </a:endParaRPr>
          </a:p>
        </p:txBody>
      </p:sp>
      <p:pic>
        <p:nvPicPr>
          <p:cNvPr descr="Image result for misinformation covid" id="826" name="Google Shape;826;p19"/>
          <p:cNvPicPr preferRelativeResize="0"/>
          <p:nvPr/>
        </p:nvPicPr>
        <p:blipFill rotWithShape="1">
          <a:blip r:embed="rId3">
            <a:alphaModFix/>
          </a:blip>
          <a:srcRect b="0" l="34633" r="14369" t="0"/>
          <a:stretch/>
        </p:blipFill>
        <p:spPr>
          <a:xfrm>
            <a:off x="10405241" y="0"/>
            <a:ext cx="7882759" cy="102885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0" name="Shape 670"/>
        <p:cNvGrpSpPr/>
        <p:nvPr/>
      </p:nvGrpSpPr>
      <p:grpSpPr>
        <a:xfrm>
          <a:off x="0" y="0"/>
          <a:ext cx="0" cy="0"/>
          <a:chOff x="0" y="0"/>
          <a:chExt cx="0" cy="0"/>
        </a:xfrm>
      </p:grpSpPr>
      <p:sp>
        <p:nvSpPr>
          <p:cNvPr id="671" name="Google Shape;671;p2"/>
          <p:cNvSpPr txBox="1"/>
          <p:nvPr>
            <p:ph type="title"/>
          </p:nvPr>
        </p:nvSpPr>
        <p:spPr>
          <a:xfrm>
            <a:off x="8422314" y="653809"/>
            <a:ext cx="9001144" cy="218141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Montserrat"/>
              <a:buNone/>
            </a:pPr>
            <a:r>
              <a:rPr b="1" lang="en-US">
                <a:solidFill>
                  <a:srgbClr val="000000"/>
                </a:solidFill>
                <a:latin typeface="Montserrat"/>
                <a:ea typeface="Montserrat"/>
                <a:cs typeface="Montserrat"/>
                <a:sym typeface="Montserrat"/>
              </a:rPr>
              <a:t>Learning Objectives</a:t>
            </a:r>
            <a:br>
              <a:rPr b="1" lang="en-US">
                <a:solidFill>
                  <a:srgbClr val="000000"/>
                </a:solidFill>
                <a:latin typeface="Montserrat"/>
                <a:ea typeface="Montserrat"/>
                <a:cs typeface="Montserrat"/>
                <a:sym typeface="Montserrat"/>
              </a:rPr>
            </a:br>
            <a:r>
              <a:rPr b="1" lang="en-US">
                <a:solidFill>
                  <a:srgbClr val="F5333F"/>
                </a:solidFill>
                <a:latin typeface="Montserrat"/>
                <a:ea typeface="Montserrat"/>
                <a:cs typeface="Montserrat"/>
                <a:sym typeface="Montserrat"/>
              </a:rPr>
              <a:t>Day 1</a:t>
            </a:r>
            <a:br>
              <a:rPr b="1" lang="en-US">
                <a:solidFill>
                  <a:srgbClr val="000000"/>
                </a:solidFill>
                <a:latin typeface="Montserrat"/>
                <a:ea typeface="Montserrat"/>
                <a:cs typeface="Montserrat"/>
                <a:sym typeface="Montserrat"/>
              </a:rPr>
            </a:br>
            <a:endParaRPr b="1">
              <a:solidFill>
                <a:srgbClr val="000000"/>
              </a:solidFill>
              <a:latin typeface="Montserrat"/>
              <a:ea typeface="Montserrat"/>
              <a:cs typeface="Montserrat"/>
              <a:sym typeface="Montserrat"/>
            </a:endParaRPr>
          </a:p>
        </p:txBody>
      </p:sp>
      <p:sp>
        <p:nvSpPr>
          <p:cNvPr id="672" name="Google Shape;672;p2"/>
          <p:cNvSpPr txBox="1"/>
          <p:nvPr>
            <p:ph idx="1" type="body"/>
          </p:nvPr>
        </p:nvSpPr>
        <p:spPr>
          <a:xfrm>
            <a:off x="8413089" y="2835222"/>
            <a:ext cx="9001144" cy="5768880"/>
          </a:xfrm>
          <a:prstGeom prst="rect">
            <a:avLst/>
          </a:prstGeom>
          <a:noFill/>
          <a:ln>
            <a:noFill/>
          </a:ln>
        </p:spPr>
        <p:txBody>
          <a:bodyPr anchorCtr="0" anchor="ctr" bIns="68575" lIns="137150" spcFirstLastPara="1" rIns="137150" wrap="square" tIns="68575">
            <a:normAutofit/>
          </a:bodyPr>
          <a:lstStyle/>
          <a:p>
            <a:pPr indent="0" lvl="0" marL="0" rtl="0" algn="l">
              <a:lnSpc>
                <a:spcPct val="90000"/>
              </a:lnSpc>
              <a:spcBef>
                <a:spcPts val="0"/>
              </a:spcBef>
              <a:spcAft>
                <a:spcPts val="0"/>
              </a:spcAft>
              <a:buClr>
                <a:srgbClr val="000000"/>
              </a:buClr>
              <a:buSzPts val="2800"/>
              <a:buNone/>
            </a:pPr>
            <a:r>
              <a:rPr b="1" lang="en-US" sz="2800">
                <a:solidFill>
                  <a:srgbClr val="000000"/>
                </a:solidFill>
                <a:latin typeface="Open Sans"/>
                <a:ea typeface="Open Sans"/>
                <a:cs typeface="Open Sans"/>
                <a:sym typeface="Open Sans"/>
              </a:rPr>
              <a:t>By the end of the session, you will understand:</a:t>
            </a:r>
            <a:endParaRPr sz="2800">
              <a:solidFill>
                <a:srgbClr val="000000"/>
              </a:solidFill>
              <a:latin typeface="Open Sans"/>
              <a:ea typeface="Open Sans"/>
              <a:cs typeface="Open Sans"/>
              <a:sym typeface="Open Sans"/>
            </a:endParaRPr>
          </a:p>
          <a:p>
            <a:pPr indent="-742950" lvl="0" marL="742950" rtl="0" algn="l">
              <a:lnSpc>
                <a:spcPct val="90000"/>
              </a:lnSpc>
              <a:spcBef>
                <a:spcPts val="2800"/>
              </a:spcBef>
              <a:spcAft>
                <a:spcPts val="0"/>
              </a:spcAft>
              <a:buClr>
                <a:srgbClr val="000000"/>
              </a:buClr>
              <a:buSzPts val="2800"/>
              <a:buFont typeface="Calibri"/>
              <a:buAutoNum type="arabicPeriod"/>
            </a:pPr>
            <a:r>
              <a:rPr lang="en-US" sz="2800">
                <a:solidFill>
                  <a:srgbClr val="000000"/>
                </a:solidFill>
                <a:latin typeface="Open Sans"/>
                <a:ea typeface="Open Sans"/>
                <a:cs typeface="Open Sans"/>
                <a:sym typeface="Open Sans"/>
              </a:rPr>
              <a:t>Why the vaccine rollout needs to be inclusive and community-centred</a:t>
            </a:r>
            <a:endParaRPr sz="2800">
              <a:solidFill>
                <a:srgbClr val="000000"/>
              </a:solidFill>
              <a:latin typeface="Open Sans"/>
              <a:ea typeface="Open Sans"/>
              <a:cs typeface="Open Sans"/>
              <a:sym typeface="Open Sans"/>
            </a:endParaRPr>
          </a:p>
          <a:p>
            <a:pPr indent="-742950" lvl="0" marL="742950" rtl="0" algn="l">
              <a:lnSpc>
                <a:spcPct val="90000"/>
              </a:lnSpc>
              <a:spcBef>
                <a:spcPts val="2800"/>
              </a:spcBef>
              <a:spcAft>
                <a:spcPts val="0"/>
              </a:spcAft>
              <a:buClr>
                <a:srgbClr val="000000"/>
              </a:buClr>
              <a:buSzPts val="2800"/>
              <a:buFont typeface="Calibri"/>
              <a:buAutoNum type="arabicPeriod"/>
            </a:pPr>
            <a:r>
              <a:rPr lang="en-US" sz="2800">
                <a:solidFill>
                  <a:srgbClr val="000000"/>
                </a:solidFill>
                <a:latin typeface="Open Sans"/>
                <a:ea typeface="Open Sans"/>
                <a:cs typeface="Open Sans"/>
                <a:sym typeface="Open Sans"/>
              </a:rPr>
              <a:t>What is Vaccine hesitancy and how to address it</a:t>
            </a:r>
            <a:endParaRPr/>
          </a:p>
          <a:p>
            <a:pPr indent="-742950" lvl="0" marL="742950" rtl="0" algn="l">
              <a:lnSpc>
                <a:spcPct val="90000"/>
              </a:lnSpc>
              <a:spcBef>
                <a:spcPts val="2800"/>
              </a:spcBef>
              <a:spcAft>
                <a:spcPts val="0"/>
              </a:spcAft>
              <a:buClr>
                <a:srgbClr val="000000"/>
              </a:buClr>
              <a:buSzPts val="2800"/>
              <a:buFont typeface="Calibri"/>
              <a:buAutoNum type="arabicPeriod"/>
            </a:pPr>
            <a:r>
              <a:rPr lang="en-US">
                <a:solidFill>
                  <a:srgbClr val="000000"/>
                </a:solidFill>
                <a:latin typeface="Open Sans"/>
                <a:ea typeface="Open Sans"/>
                <a:cs typeface="Open Sans"/>
                <a:sym typeface="Open Sans"/>
              </a:rPr>
              <a:t> </a:t>
            </a:r>
            <a:r>
              <a:rPr lang="en-US" sz="2800">
                <a:solidFill>
                  <a:srgbClr val="000000"/>
                </a:solidFill>
                <a:latin typeface="Open Sans"/>
                <a:ea typeface="Open Sans"/>
                <a:cs typeface="Open Sans"/>
                <a:sym typeface="Open Sans"/>
              </a:rPr>
              <a:t>Bite-Sized scenarios, let’s practice!</a:t>
            </a:r>
            <a:endParaRPr/>
          </a:p>
          <a:p>
            <a:pPr indent="-742950" lvl="0" marL="742950" rtl="0" algn="l">
              <a:lnSpc>
                <a:spcPct val="90000"/>
              </a:lnSpc>
              <a:spcBef>
                <a:spcPts val="2800"/>
              </a:spcBef>
              <a:spcAft>
                <a:spcPts val="0"/>
              </a:spcAft>
              <a:buClr>
                <a:srgbClr val="000000"/>
              </a:buClr>
              <a:buSzPts val="2800"/>
              <a:buFont typeface="Calibri"/>
              <a:buAutoNum type="arabicPeriod"/>
            </a:pPr>
            <a:r>
              <a:rPr lang="en-US">
                <a:solidFill>
                  <a:srgbClr val="000000"/>
                </a:solidFill>
                <a:latin typeface="Open Sans"/>
                <a:ea typeface="Open Sans"/>
                <a:cs typeface="Open Sans"/>
                <a:sym typeface="Open Sans"/>
              </a:rPr>
              <a:t>Tips and examples</a:t>
            </a:r>
            <a:endParaRPr/>
          </a:p>
          <a:p>
            <a:pPr indent="-742950" lvl="0" marL="742950" rtl="0" algn="l">
              <a:lnSpc>
                <a:spcPct val="90000"/>
              </a:lnSpc>
              <a:spcBef>
                <a:spcPts val="2800"/>
              </a:spcBef>
              <a:spcAft>
                <a:spcPts val="0"/>
              </a:spcAft>
              <a:buClr>
                <a:srgbClr val="000000"/>
              </a:buClr>
              <a:buSzPts val="2800"/>
              <a:buFont typeface="Calibri"/>
              <a:buAutoNum type="arabicPeriod"/>
            </a:pPr>
            <a:r>
              <a:rPr lang="en-US" sz="2800">
                <a:solidFill>
                  <a:srgbClr val="000000"/>
                </a:solidFill>
                <a:latin typeface="Open Sans"/>
                <a:ea typeface="Open Sans"/>
                <a:cs typeface="Open Sans"/>
                <a:sym typeface="Open Sans"/>
              </a:rPr>
              <a:t>Q&amp;As</a:t>
            </a:r>
            <a:endParaRPr/>
          </a:p>
        </p:txBody>
      </p:sp>
      <p:pic>
        <p:nvPicPr>
          <p:cNvPr descr="Icon&#10;&#10;Description automatically generated" id="673" name="Google Shape;673;p2"/>
          <p:cNvPicPr preferRelativeResize="0"/>
          <p:nvPr/>
        </p:nvPicPr>
        <p:blipFill rotWithShape="1">
          <a:blip r:embed="rId3">
            <a:alphaModFix/>
          </a:blip>
          <a:srcRect b="2" l="0" r="4474" t="0"/>
          <a:stretch/>
        </p:blipFill>
        <p:spPr>
          <a:xfrm>
            <a:off x="864542" y="1922676"/>
            <a:ext cx="6155085" cy="6443235"/>
          </a:xfrm>
          <a:custGeom>
            <a:rect b="b" l="l" r="r" t="t"/>
            <a:pathLst>
              <a:path extrusionOk="0" h="5063738" w="4838041">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1" name="Shape 831"/>
        <p:cNvGrpSpPr/>
        <p:nvPr/>
      </p:nvGrpSpPr>
      <p:grpSpPr>
        <a:xfrm>
          <a:off x="0" y="0"/>
          <a:ext cx="0" cy="0"/>
          <a:chOff x="0" y="0"/>
          <a:chExt cx="0" cy="0"/>
        </a:xfrm>
      </p:grpSpPr>
      <p:sp>
        <p:nvSpPr>
          <p:cNvPr id="832" name="Google Shape;832;p20"/>
          <p:cNvSpPr txBox="1"/>
          <p:nvPr/>
        </p:nvSpPr>
        <p:spPr>
          <a:xfrm>
            <a:off x="210834" y="1356505"/>
            <a:ext cx="7705260" cy="31239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800">
                <a:solidFill>
                  <a:srgbClr val="FF0000"/>
                </a:solidFill>
                <a:latin typeface="Calibri"/>
                <a:ea typeface="Calibri"/>
                <a:cs typeface="Calibri"/>
                <a:sym typeface="Calibri"/>
              </a:rPr>
              <a:t>Scenario 2: </a:t>
            </a:r>
            <a:r>
              <a:rPr b="1" i="0" lang="en-US" sz="4800">
                <a:solidFill>
                  <a:srgbClr val="FF0000"/>
                </a:solidFill>
                <a:latin typeface="Arial"/>
                <a:ea typeface="Arial"/>
                <a:cs typeface="Arial"/>
                <a:sym typeface="Arial"/>
              </a:rPr>
              <a:t>Environmental factors</a:t>
            </a:r>
            <a:endParaRPr b="0" i="0" sz="4800">
              <a:solidFill>
                <a:srgbClr val="000000"/>
              </a:solidFill>
              <a:latin typeface="Quattrocento Sans"/>
              <a:ea typeface="Quattrocento Sans"/>
              <a:cs typeface="Quattrocento Sans"/>
              <a:sym typeface="Quattrocento Sans"/>
            </a:endParaRPr>
          </a:p>
          <a:p>
            <a:pPr indent="0" lvl="0" marL="0" marR="0" rtl="0" algn="just">
              <a:spcBef>
                <a:spcPts val="0"/>
              </a:spcBef>
              <a:spcAft>
                <a:spcPts val="0"/>
              </a:spcAft>
              <a:buNone/>
            </a:pPr>
            <a:r>
              <a:rPr b="0" i="0" lang="en-US" sz="4800">
                <a:solidFill>
                  <a:srgbClr val="000000"/>
                </a:solidFill>
                <a:latin typeface="Calibri"/>
                <a:ea typeface="Calibri"/>
                <a:cs typeface="Calibri"/>
                <a:sym typeface="Calibri"/>
              </a:rPr>
              <a:t> </a:t>
            </a:r>
            <a:endParaRPr b="0" i="0" sz="4800">
              <a:solidFill>
                <a:srgbClr val="000000"/>
              </a:solidFill>
              <a:latin typeface="Quattrocento Sans"/>
              <a:ea typeface="Quattrocento Sans"/>
              <a:cs typeface="Quattrocento Sans"/>
              <a:sym typeface="Quattrocento Sans"/>
            </a:endParaRPr>
          </a:p>
          <a:p>
            <a:pPr indent="0" lvl="0" marL="0" marR="0" rtl="0" algn="l">
              <a:spcBef>
                <a:spcPts val="600"/>
              </a:spcBef>
              <a:spcAft>
                <a:spcPts val="0"/>
              </a:spcAft>
              <a:buNone/>
            </a:pPr>
            <a:r>
              <a:t/>
            </a:r>
            <a:endParaRPr b="1" sz="4800">
              <a:solidFill>
                <a:schemeClr val="dk1"/>
              </a:solidFill>
              <a:highlight>
                <a:srgbClr val="FFFF00"/>
              </a:highlight>
              <a:latin typeface="Montserrat"/>
              <a:ea typeface="Montserrat"/>
              <a:cs typeface="Montserrat"/>
              <a:sym typeface="Montserrat"/>
            </a:endParaRPr>
          </a:p>
        </p:txBody>
      </p:sp>
      <p:sp>
        <p:nvSpPr>
          <p:cNvPr id="833" name="Google Shape;833;p20"/>
          <p:cNvSpPr txBox="1"/>
          <p:nvPr/>
        </p:nvSpPr>
        <p:spPr>
          <a:xfrm>
            <a:off x="215255" y="3287019"/>
            <a:ext cx="7705259" cy="6124754"/>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000000"/>
              </a:buClr>
              <a:buSzPts val="2800"/>
              <a:buFont typeface="Arial"/>
              <a:buChar char="•"/>
            </a:pPr>
            <a:r>
              <a:rPr lang="en-US" sz="2800">
                <a:solidFill>
                  <a:srgbClr val="000000"/>
                </a:solidFill>
                <a:latin typeface="Open Sans"/>
                <a:ea typeface="Open Sans"/>
                <a:cs typeface="Open Sans"/>
                <a:sym typeface="Open Sans"/>
              </a:rPr>
              <a:t>In your country, the government has been planning to deliver vaccines from different manufacturers, including vaccines that are not WHO prequalified or have not been approved by a WHO designated Stringent National Regulatory Authority (NRA).  You and your team are about to include community engagement and accountability approaches to this vaccine roll out plan. </a:t>
            </a:r>
            <a:endParaRPr/>
          </a:p>
          <a:p>
            <a:pPr indent="0" lvl="0" marL="0" marR="0" rtl="0" algn="l">
              <a:lnSpc>
                <a:spcPct val="100000"/>
              </a:lnSpc>
              <a:spcBef>
                <a:spcPts val="0"/>
              </a:spcBef>
              <a:spcAft>
                <a:spcPts val="0"/>
              </a:spcAft>
              <a:buClr>
                <a:schemeClr val="dk1"/>
              </a:buClr>
              <a:buSzPts val="2800"/>
              <a:buFont typeface="Calibri"/>
              <a:buNone/>
            </a:pPr>
            <a:r>
              <a:t/>
            </a:r>
            <a:endParaRPr sz="2800">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2800"/>
              <a:buFont typeface="Arial"/>
              <a:buChar char="•"/>
            </a:pPr>
            <a:r>
              <a:rPr b="1" i="0" lang="en-US" sz="2800" u="none" cap="none" strike="noStrike">
                <a:solidFill>
                  <a:srgbClr val="FF0000"/>
                </a:solidFill>
                <a:latin typeface="Open Sans"/>
                <a:ea typeface="Open Sans"/>
                <a:cs typeface="Open Sans"/>
                <a:sym typeface="Open Sans"/>
              </a:rPr>
              <a:t>TASK: </a:t>
            </a:r>
            <a:r>
              <a:rPr b="1" lang="en-US" sz="2800">
                <a:solidFill>
                  <a:srgbClr val="000000"/>
                </a:solidFill>
                <a:latin typeface="Open Sans"/>
                <a:ea typeface="Open Sans"/>
                <a:cs typeface="Open Sans"/>
                <a:sym typeface="Open Sans"/>
              </a:rPr>
              <a:t>Think about what priority activities would you plan to do and with who you would coordinate?</a:t>
            </a:r>
            <a:endParaRPr b="1" i="0" sz="5400" u="none" cap="none" strike="noStrike">
              <a:solidFill>
                <a:srgbClr val="000000"/>
              </a:solidFill>
              <a:latin typeface="Open Sans"/>
              <a:ea typeface="Open Sans"/>
              <a:cs typeface="Open Sans"/>
              <a:sym typeface="Open Sans"/>
            </a:endParaRPr>
          </a:p>
        </p:txBody>
      </p:sp>
      <p:pic>
        <p:nvPicPr>
          <p:cNvPr descr="A picture containing person, wall, indoor&#10;&#10;Descripción generada automáticamente" id="834" name="Google Shape;834;p20"/>
          <p:cNvPicPr preferRelativeResize="0"/>
          <p:nvPr/>
        </p:nvPicPr>
        <p:blipFill rotWithShape="1">
          <a:blip r:embed="rId3">
            <a:alphaModFix/>
          </a:blip>
          <a:srcRect b="-3301" l="20094" r="23332" t="3301"/>
          <a:stretch/>
        </p:blipFill>
        <p:spPr>
          <a:xfrm>
            <a:off x="9211142" y="0"/>
            <a:ext cx="9076858" cy="1066901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9" name="Shape 839"/>
        <p:cNvGrpSpPr/>
        <p:nvPr/>
      </p:nvGrpSpPr>
      <p:grpSpPr>
        <a:xfrm>
          <a:off x="0" y="0"/>
          <a:ext cx="0" cy="0"/>
          <a:chOff x="0" y="0"/>
          <a:chExt cx="0" cy="0"/>
        </a:xfrm>
      </p:grpSpPr>
      <p:sp>
        <p:nvSpPr>
          <p:cNvPr id="840" name="Google Shape;840;p21"/>
          <p:cNvSpPr txBox="1"/>
          <p:nvPr/>
        </p:nvSpPr>
        <p:spPr>
          <a:xfrm>
            <a:off x="7499908" y="325077"/>
            <a:ext cx="10179517" cy="31239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800">
                <a:solidFill>
                  <a:srgbClr val="FF0000"/>
                </a:solidFill>
                <a:latin typeface="Calibri"/>
                <a:ea typeface="Calibri"/>
                <a:cs typeface="Calibri"/>
                <a:sym typeface="Calibri"/>
              </a:rPr>
              <a:t>Scenario 3: Motivation affected by perceptions</a:t>
            </a:r>
            <a:endParaRPr b="0" i="0" sz="4800">
              <a:solidFill>
                <a:srgbClr val="000000"/>
              </a:solidFill>
              <a:latin typeface="Quattrocento Sans"/>
              <a:ea typeface="Quattrocento Sans"/>
              <a:cs typeface="Quattrocento Sans"/>
              <a:sym typeface="Quattrocento Sans"/>
            </a:endParaRPr>
          </a:p>
          <a:p>
            <a:pPr indent="0" lvl="0" marL="0" marR="0" rtl="0" algn="just">
              <a:spcBef>
                <a:spcPts val="0"/>
              </a:spcBef>
              <a:spcAft>
                <a:spcPts val="0"/>
              </a:spcAft>
              <a:buNone/>
            </a:pPr>
            <a:r>
              <a:rPr b="0" i="0" lang="en-US" sz="4800">
                <a:solidFill>
                  <a:srgbClr val="000000"/>
                </a:solidFill>
                <a:latin typeface="Calibri"/>
                <a:ea typeface="Calibri"/>
                <a:cs typeface="Calibri"/>
                <a:sym typeface="Calibri"/>
              </a:rPr>
              <a:t> </a:t>
            </a:r>
            <a:endParaRPr b="0" i="0" sz="4800">
              <a:solidFill>
                <a:srgbClr val="000000"/>
              </a:solidFill>
              <a:latin typeface="Quattrocento Sans"/>
              <a:ea typeface="Quattrocento Sans"/>
              <a:cs typeface="Quattrocento Sans"/>
              <a:sym typeface="Quattrocento Sans"/>
            </a:endParaRPr>
          </a:p>
          <a:p>
            <a:pPr indent="0" lvl="0" marL="0" marR="0" rtl="0" algn="l">
              <a:spcBef>
                <a:spcPts val="600"/>
              </a:spcBef>
              <a:spcAft>
                <a:spcPts val="0"/>
              </a:spcAft>
              <a:buNone/>
            </a:pPr>
            <a:r>
              <a:t/>
            </a:r>
            <a:endParaRPr b="1" sz="4800">
              <a:solidFill>
                <a:schemeClr val="dk1"/>
              </a:solidFill>
              <a:highlight>
                <a:srgbClr val="FFFF00"/>
              </a:highlight>
              <a:latin typeface="Montserrat"/>
              <a:ea typeface="Montserrat"/>
              <a:cs typeface="Montserrat"/>
              <a:sym typeface="Montserrat"/>
            </a:endParaRPr>
          </a:p>
        </p:txBody>
      </p:sp>
      <p:sp>
        <p:nvSpPr>
          <p:cNvPr id="841" name="Google Shape;841;p21"/>
          <p:cNvSpPr txBox="1"/>
          <p:nvPr/>
        </p:nvSpPr>
        <p:spPr>
          <a:xfrm>
            <a:off x="7499908" y="2434320"/>
            <a:ext cx="10179517" cy="6555641"/>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800"/>
              <a:buFont typeface="Arial"/>
              <a:buChar char="•"/>
            </a:pPr>
            <a:r>
              <a:rPr b="0" lang="en-US" sz="2800">
                <a:solidFill>
                  <a:srgbClr val="000000"/>
                </a:solidFill>
                <a:latin typeface="Open Sans"/>
                <a:ea typeface="Open Sans"/>
                <a:cs typeface="Open Sans"/>
                <a:sym typeface="Open Sans"/>
              </a:rPr>
              <a:t>In your context, the current outbreak is heading towards a third wave that is predicted to be twice as large and long-lasting.  An approved vaccine is close to being delivered to the elders of your community.  However, after some remote and face-to-face interviews with them, majority are </a:t>
            </a:r>
            <a:r>
              <a:rPr b="1" lang="en-US" sz="2800">
                <a:solidFill>
                  <a:srgbClr val="000000"/>
                </a:solidFill>
                <a:latin typeface="Open Sans"/>
                <a:ea typeface="Open Sans"/>
                <a:cs typeface="Open Sans"/>
                <a:sym typeface="Open Sans"/>
              </a:rPr>
              <a:t>expressing weariness at the lower efficacy (70%) </a:t>
            </a:r>
            <a:r>
              <a:rPr b="0" lang="en-US" sz="2800">
                <a:solidFill>
                  <a:srgbClr val="000000"/>
                </a:solidFill>
                <a:latin typeface="Open Sans"/>
                <a:ea typeface="Open Sans"/>
                <a:cs typeface="Open Sans"/>
                <a:sym typeface="Open Sans"/>
              </a:rPr>
              <a:t>of this vaccine comparing to other ones. They are </a:t>
            </a:r>
            <a:r>
              <a:rPr b="1" lang="en-US" sz="2800">
                <a:solidFill>
                  <a:srgbClr val="000000"/>
                </a:solidFill>
                <a:latin typeface="Open Sans"/>
                <a:ea typeface="Open Sans"/>
                <a:cs typeface="Open Sans"/>
                <a:sym typeface="Open Sans"/>
              </a:rPr>
              <a:t>also expressing fear about possible side effects </a:t>
            </a:r>
            <a:r>
              <a:rPr b="0" lang="en-US" sz="2800">
                <a:solidFill>
                  <a:srgbClr val="000000"/>
                </a:solidFill>
                <a:latin typeface="Open Sans"/>
                <a:ea typeface="Open Sans"/>
                <a:cs typeface="Open Sans"/>
                <a:sym typeface="Open Sans"/>
              </a:rPr>
              <a:t>and</a:t>
            </a:r>
            <a:r>
              <a:rPr b="1" lang="en-US" sz="2800">
                <a:solidFill>
                  <a:srgbClr val="000000"/>
                </a:solidFill>
                <a:latin typeface="Open Sans"/>
                <a:ea typeface="Open Sans"/>
                <a:cs typeface="Open Sans"/>
                <a:sym typeface="Open Sans"/>
              </a:rPr>
              <a:t> mistrust about its safety</a:t>
            </a:r>
            <a:r>
              <a:rPr b="0" lang="en-US" sz="2800">
                <a:solidFill>
                  <a:srgbClr val="000000"/>
                </a:solidFill>
                <a:latin typeface="Open Sans"/>
                <a:ea typeface="Open Sans"/>
                <a:cs typeface="Open Sans"/>
                <a:sym typeface="Open Sans"/>
              </a:rPr>
              <a:t>. Some mentioned they would rather wait more time to get evidence that nothing is wrong with the vaccine. </a:t>
            </a:r>
            <a:endParaRPr/>
          </a:p>
          <a:p>
            <a:pPr indent="-279400" lvl="0" marL="457200" marR="0" rtl="0" algn="l">
              <a:lnSpc>
                <a:spcPct val="100000"/>
              </a:lnSpc>
              <a:spcBef>
                <a:spcPts val="0"/>
              </a:spcBef>
              <a:spcAft>
                <a:spcPts val="0"/>
              </a:spcAft>
              <a:buClr>
                <a:schemeClr val="dk1"/>
              </a:buClr>
              <a:buSzPts val="2800"/>
              <a:buFont typeface="Arial"/>
              <a:buNone/>
            </a:pPr>
            <a:r>
              <a:t/>
            </a:r>
            <a:endParaRPr sz="2800">
              <a:solidFill>
                <a:srgbClr val="000000"/>
              </a:solidFill>
              <a:latin typeface="Open Sans"/>
              <a:ea typeface="Open Sans"/>
              <a:cs typeface="Open Sans"/>
              <a:sym typeface="Open Sans"/>
            </a:endParaRPr>
          </a:p>
          <a:p>
            <a:pPr indent="-457200" lvl="0" marL="457200" marR="0" rtl="0" algn="l">
              <a:lnSpc>
                <a:spcPct val="100000"/>
              </a:lnSpc>
              <a:spcBef>
                <a:spcPts val="0"/>
              </a:spcBef>
              <a:spcAft>
                <a:spcPts val="0"/>
              </a:spcAft>
              <a:buClr>
                <a:srgbClr val="F5333F"/>
              </a:buClr>
              <a:buSzPts val="2800"/>
              <a:buFont typeface="Arial"/>
              <a:buChar char="•"/>
            </a:pPr>
            <a:r>
              <a:rPr b="1" lang="en-US" sz="2800" u="none" cap="none" strike="noStrike">
                <a:solidFill>
                  <a:srgbClr val="F5333F"/>
                </a:solidFill>
                <a:latin typeface="Open Sans"/>
                <a:ea typeface="Open Sans"/>
                <a:cs typeface="Open Sans"/>
                <a:sym typeface="Open Sans"/>
              </a:rPr>
              <a:t>TASK: </a:t>
            </a:r>
            <a:r>
              <a:rPr b="1" lang="en-US" sz="2800" u="none" cap="none" strike="noStrike">
                <a:solidFill>
                  <a:srgbClr val="000000"/>
                </a:solidFill>
                <a:latin typeface="Open Sans"/>
                <a:ea typeface="Open Sans"/>
                <a:cs typeface="Open Sans"/>
                <a:sym typeface="Open Sans"/>
              </a:rPr>
              <a:t>Think about what approaches you and your team might use to address these concerns? </a:t>
            </a:r>
            <a:endParaRPr/>
          </a:p>
        </p:txBody>
      </p:sp>
      <p:pic>
        <p:nvPicPr>
          <p:cNvPr descr="A person standing next to a pile of wood&#10;&#10;Descripción generada automáticamente con confianza baja" id="842" name="Google Shape;842;p21"/>
          <p:cNvPicPr preferRelativeResize="0"/>
          <p:nvPr/>
        </p:nvPicPr>
        <p:blipFill rotWithShape="1">
          <a:blip r:embed="rId3">
            <a:alphaModFix/>
          </a:blip>
          <a:srcRect b="0" l="29594" r="23011" t="0"/>
          <a:stretch/>
        </p:blipFill>
        <p:spPr>
          <a:xfrm>
            <a:off x="-318597" y="0"/>
            <a:ext cx="7314433" cy="1028858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7" name="Shape 847"/>
        <p:cNvGrpSpPr/>
        <p:nvPr/>
      </p:nvGrpSpPr>
      <p:grpSpPr>
        <a:xfrm>
          <a:off x="0" y="0"/>
          <a:ext cx="0" cy="0"/>
          <a:chOff x="0" y="0"/>
          <a:chExt cx="0" cy="0"/>
        </a:xfrm>
      </p:grpSpPr>
      <p:sp>
        <p:nvSpPr>
          <p:cNvPr id="848" name="Google Shape;848;p22"/>
          <p:cNvSpPr txBox="1"/>
          <p:nvPr/>
        </p:nvSpPr>
        <p:spPr>
          <a:xfrm>
            <a:off x="7796511" y="351203"/>
            <a:ext cx="10179517" cy="23852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800">
                <a:solidFill>
                  <a:srgbClr val="FF0000"/>
                </a:solidFill>
                <a:latin typeface="Calibri"/>
                <a:ea typeface="Calibri"/>
                <a:cs typeface="Calibri"/>
                <a:sym typeface="Calibri"/>
              </a:rPr>
              <a:t>Scenario 4: </a:t>
            </a:r>
            <a:r>
              <a:rPr b="1" i="0" lang="en-US" sz="4800">
                <a:solidFill>
                  <a:srgbClr val="FF0000"/>
                </a:solidFill>
                <a:latin typeface="Arial"/>
                <a:ea typeface="Arial"/>
                <a:cs typeface="Arial"/>
                <a:sym typeface="Arial"/>
              </a:rPr>
              <a:t>Vaccine expectations</a:t>
            </a:r>
            <a:endParaRPr b="0" i="0" sz="4800">
              <a:solidFill>
                <a:srgbClr val="000000"/>
              </a:solidFill>
              <a:latin typeface="Quattrocento Sans"/>
              <a:ea typeface="Quattrocento Sans"/>
              <a:cs typeface="Quattrocento Sans"/>
              <a:sym typeface="Quattrocento Sans"/>
            </a:endParaRPr>
          </a:p>
          <a:p>
            <a:pPr indent="0" lvl="0" marL="0" marR="0" rtl="0" algn="just">
              <a:spcBef>
                <a:spcPts val="0"/>
              </a:spcBef>
              <a:spcAft>
                <a:spcPts val="0"/>
              </a:spcAft>
              <a:buNone/>
            </a:pPr>
            <a:r>
              <a:rPr b="0" i="0" lang="en-US" sz="4800">
                <a:solidFill>
                  <a:srgbClr val="000000"/>
                </a:solidFill>
                <a:latin typeface="Calibri"/>
                <a:ea typeface="Calibri"/>
                <a:cs typeface="Calibri"/>
                <a:sym typeface="Calibri"/>
              </a:rPr>
              <a:t> </a:t>
            </a:r>
            <a:endParaRPr b="0" i="0" sz="4800">
              <a:solidFill>
                <a:srgbClr val="000000"/>
              </a:solidFill>
              <a:latin typeface="Quattrocento Sans"/>
              <a:ea typeface="Quattrocento Sans"/>
              <a:cs typeface="Quattrocento Sans"/>
              <a:sym typeface="Quattrocento Sans"/>
            </a:endParaRPr>
          </a:p>
          <a:p>
            <a:pPr indent="0" lvl="0" marL="0" marR="0" rtl="0" algn="l">
              <a:spcBef>
                <a:spcPts val="600"/>
              </a:spcBef>
              <a:spcAft>
                <a:spcPts val="0"/>
              </a:spcAft>
              <a:buNone/>
            </a:pPr>
            <a:r>
              <a:t/>
            </a:r>
            <a:endParaRPr b="1" sz="4800">
              <a:solidFill>
                <a:schemeClr val="dk1"/>
              </a:solidFill>
              <a:highlight>
                <a:srgbClr val="FFFF00"/>
              </a:highlight>
              <a:latin typeface="Montserrat"/>
              <a:ea typeface="Montserrat"/>
              <a:cs typeface="Montserrat"/>
              <a:sym typeface="Montserrat"/>
            </a:endParaRPr>
          </a:p>
        </p:txBody>
      </p:sp>
      <p:sp>
        <p:nvSpPr>
          <p:cNvPr id="849" name="Google Shape;849;p22"/>
          <p:cNvSpPr txBox="1"/>
          <p:nvPr/>
        </p:nvSpPr>
        <p:spPr>
          <a:xfrm>
            <a:off x="7771460" y="2275376"/>
            <a:ext cx="9700746" cy="6555641"/>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800"/>
              <a:buFont typeface="Arial"/>
              <a:buChar char="•"/>
            </a:pPr>
            <a:r>
              <a:rPr b="0" lang="en-US" sz="2800">
                <a:solidFill>
                  <a:srgbClr val="000000"/>
                </a:solidFill>
                <a:latin typeface="Open Sans"/>
                <a:ea typeface="Open Sans"/>
                <a:cs typeface="Open Sans"/>
                <a:sym typeface="Open Sans"/>
              </a:rPr>
              <a:t>In your community many have received the COVID-19 vaccine and consequently have stopped following other public health measures.  Many, especially </a:t>
            </a:r>
            <a:r>
              <a:rPr b="1" lang="en-US" sz="2800">
                <a:solidFill>
                  <a:srgbClr val="000000"/>
                </a:solidFill>
                <a:latin typeface="Open Sans"/>
                <a:ea typeface="Open Sans"/>
                <a:cs typeface="Open Sans"/>
                <a:sym typeface="Open Sans"/>
              </a:rPr>
              <a:t>young adults</a:t>
            </a:r>
            <a:r>
              <a:rPr b="0" lang="en-US" sz="2800">
                <a:solidFill>
                  <a:srgbClr val="000000"/>
                </a:solidFill>
                <a:latin typeface="Open Sans"/>
                <a:ea typeface="Open Sans"/>
                <a:cs typeface="Open Sans"/>
                <a:sym typeface="Open Sans"/>
              </a:rPr>
              <a:t>, believed that they can’t catch COVID-19 and infect others after receiving the vaccines and feel no need to take precautions after vaccination.  You and your team observe and listen how people is </a:t>
            </a:r>
            <a:r>
              <a:rPr b="1" lang="en-US" sz="2800">
                <a:solidFill>
                  <a:srgbClr val="000000"/>
                </a:solidFill>
                <a:latin typeface="Open Sans"/>
                <a:ea typeface="Open Sans"/>
                <a:cs typeface="Open Sans"/>
                <a:sym typeface="Open Sans"/>
              </a:rPr>
              <a:t>no longer willing to wear masks, respecting physical distance or disinfecting their hands thoroughly</a:t>
            </a:r>
            <a:r>
              <a:rPr b="0" lang="en-US" sz="2800">
                <a:solidFill>
                  <a:srgbClr val="000000"/>
                </a:solidFill>
                <a:latin typeface="Open Sans"/>
                <a:ea typeface="Open Sans"/>
                <a:cs typeface="Open Sans"/>
                <a:sym typeface="Open Sans"/>
              </a:rPr>
              <a:t>. Think about what actions you, your team and your NS would plan to address this issue based on your context analysis</a:t>
            </a:r>
            <a:endParaRPr/>
          </a:p>
          <a:p>
            <a:pPr indent="-279400" lvl="0" marL="457200" marR="0" rtl="0" algn="just">
              <a:lnSpc>
                <a:spcPct val="100000"/>
              </a:lnSpc>
              <a:spcBef>
                <a:spcPts val="0"/>
              </a:spcBef>
              <a:spcAft>
                <a:spcPts val="0"/>
              </a:spcAft>
              <a:buClr>
                <a:schemeClr val="dk1"/>
              </a:buClr>
              <a:buSzPts val="2800"/>
              <a:buFont typeface="Arial"/>
              <a:buNone/>
            </a:pPr>
            <a:r>
              <a:t/>
            </a:r>
            <a:endParaRPr sz="2800">
              <a:solidFill>
                <a:srgbClr val="000000"/>
              </a:solidFill>
              <a:latin typeface="Open Sans"/>
              <a:ea typeface="Open Sans"/>
              <a:cs typeface="Open Sans"/>
              <a:sym typeface="Open Sans"/>
            </a:endParaRPr>
          </a:p>
          <a:p>
            <a:pPr indent="-457200" lvl="0" marL="457200" marR="0" rtl="0" algn="just">
              <a:lnSpc>
                <a:spcPct val="100000"/>
              </a:lnSpc>
              <a:spcBef>
                <a:spcPts val="0"/>
              </a:spcBef>
              <a:spcAft>
                <a:spcPts val="0"/>
              </a:spcAft>
              <a:buClr>
                <a:srgbClr val="F5333F"/>
              </a:buClr>
              <a:buSzPts val="2800"/>
              <a:buFont typeface="Arial"/>
              <a:buChar char="•"/>
            </a:pPr>
            <a:r>
              <a:rPr b="1" lang="en-US" sz="2800" u="none" cap="none" strike="noStrike">
                <a:solidFill>
                  <a:srgbClr val="F5333F"/>
                </a:solidFill>
                <a:latin typeface="Open Sans"/>
                <a:ea typeface="Open Sans"/>
                <a:cs typeface="Open Sans"/>
                <a:sym typeface="Open Sans"/>
              </a:rPr>
              <a:t>TASK: </a:t>
            </a:r>
            <a:r>
              <a:rPr b="1" lang="en-US" sz="2800" u="none" cap="none" strike="noStrike">
                <a:solidFill>
                  <a:srgbClr val="000000"/>
                </a:solidFill>
                <a:latin typeface="Open Sans"/>
                <a:ea typeface="Open Sans"/>
                <a:cs typeface="Open Sans"/>
                <a:sym typeface="Open Sans"/>
              </a:rPr>
              <a:t>Think about what </a:t>
            </a:r>
            <a:r>
              <a:rPr b="1" lang="en-US" sz="2800">
                <a:solidFill>
                  <a:srgbClr val="000000"/>
                </a:solidFill>
                <a:latin typeface="Open Sans"/>
                <a:ea typeface="Open Sans"/>
                <a:cs typeface="Open Sans"/>
                <a:sym typeface="Open Sans"/>
              </a:rPr>
              <a:t>strategies you would put in place and who you would engage?</a:t>
            </a:r>
            <a:endParaRPr b="1" sz="2800" u="none" cap="none" strike="noStrike">
              <a:solidFill>
                <a:srgbClr val="000000"/>
              </a:solidFill>
              <a:latin typeface="Open Sans"/>
              <a:ea typeface="Open Sans"/>
              <a:cs typeface="Open Sans"/>
              <a:sym typeface="Open Sans"/>
            </a:endParaRPr>
          </a:p>
        </p:txBody>
      </p:sp>
      <p:pic>
        <p:nvPicPr>
          <p:cNvPr descr="A group of people standing outside&#10;&#10;Descripción generada automáticamente con confianza baja" id="850" name="Google Shape;850;p22"/>
          <p:cNvPicPr preferRelativeResize="0"/>
          <p:nvPr/>
        </p:nvPicPr>
        <p:blipFill rotWithShape="1">
          <a:blip r:embed="rId3">
            <a:alphaModFix/>
          </a:blip>
          <a:srcRect b="0" l="23293" r="19415" t="0"/>
          <a:stretch/>
        </p:blipFill>
        <p:spPr>
          <a:xfrm>
            <a:off x="-20456" y="0"/>
            <a:ext cx="7419703" cy="1028858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5" name="Shape 855"/>
        <p:cNvGrpSpPr/>
        <p:nvPr/>
      </p:nvGrpSpPr>
      <p:grpSpPr>
        <a:xfrm>
          <a:off x="0" y="0"/>
          <a:ext cx="0" cy="0"/>
          <a:chOff x="0" y="0"/>
          <a:chExt cx="0" cy="0"/>
        </a:xfrm>
      </p:grpSpPr>
      <p:sp>
        <p:nvSpPr>
          <p:cNvPr id="856" name="Google Shape;856;p23"/>
          <p:cNvSpPr txBox="1"/>
          <p:nvPr/>
        </p:nvSpPr>
        <p:spPr>
          <a:xfrm>
            <a:off x="393714" y="1336640"/>
            <a:ext cx="9952069" cy="31239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800">
                <a:solidFill>
                  <a:srgbClr val="FF0000"/>
                </a:solidFill>
                <a:latin typeface="Calibri"/>
                <a:ea typeface="Calibri"/>
                <a:cs typeface="Calibri"/>
                <a:sym typeface="Calibri"/>
              </a:rPr>
              <a:t>Scenario 5: Vaccine accessibility for migrants and refugees</a:t>
            </a:r>
            <a:r>
              <a:rPr b="0" i="0" lang="en-US" sz="4800">
                <a:solidFill>
                  <a:srgbClr val="FF0000"/>
                </a:solidFill>
                <a:latin typeface="Calibri"/>
                <a:ea typeface="Calibri"/>
                <a:cs typeface="Calibri"/>
                <a:sym typeface="Calibri"/>
              </a:rPr>
              <a:t> </a:t>
            </a:r>
            <a:endParaRPr b="0" i="0" sz="4800">
              <a:solidFill>
                <a:srgbClr val="000000"/>
              </a:solidFill>
              <a:latin typeface="Quattrocento Sans"/>
              <a:ea typeface="Quattrocento Sans"/>
              <a:cs typeface="Quattrocento Sans"/>
              <a:sym typeface="Quattrocento Sans"/>
            </a:endParaRPr>
          </a:p>
          <a:p>
            <a:pPr indent="0" lvl="0" marL="0" marR="0" rtl="0" algn="just">
              <a:spcBef>
                <a:spcPts val="0"/>
              </a:spcBef>
              <a:spcAft>
                <a:spcPts val="0"/>
              </a:spcAft>
              <a:buNone/>
            </a:pPr>
            <a:r>
              <a:rPr b="0" i="0" lang="en-US" sz="4800">
                <a:solidFill>
                  <a:srgbClr val="000000"/>
                </a:solidFill>
                <a:latin typeface="Calibri"/>
                <a:ea typeface="Calibri"/>
                <a:cs typeface="Calibri"/>
                <a:sym typeface="Calibri"/>
              </a:rPr>
              <a:t> </a:t>
            </a:r>
            <a:endParaRPr b="0" i="0" sz="4800">
              <a:solidFill>
                <a:srgbClr val="000000"/>
              </a:solidFill>
              <a:latin typeface="Quattrocento Sans"/>
              <a:ea typeface="Quattrocento Sans"/>
              <a:cs typeface="Quattrocento Sans"/>
              <a:sym typeface="Quattrocento Sans"/>
            </a:endParaRPr>
          </a:p>
          <a:p>
            <a:pPr indent="0" lvl="0" marL="0" marR="0" rtl="0" algn="l">
              <a:spcBef>
                <a:spcPts val="600"/>
              </a:spcBef>
              <a:spcAft>
                <a:spcPts val="0"/>
              </a:spcAft>
              <a:buNone/>
            </a:pPr>
            <a:r>
              <a:t/>
            </a:r>
            <a:endParaRPr b="1" sz="4800">
              <a:solidFill>
                <a:schemeClr val="dk1"/>
              </a:solidFill>
              <a:highlight>
                <a:srgbClr val="FFFF00"/>
              </a:highlight>
              <a:latin typeface="Montserrat"/>
              <a:ea typeface="Montserrat"/>
              <a:cs typeface="Montserrat"/>
              <a:sym typeface="Montserrat"/>
            </a:endParaRPr>
          </a:p>
        </p:txBody>
      </p:sp>
      <p:sp>
        <p:nvSpPr>
          <p:cNvPr id="857" name="Google Shape;857;p23"/>
          <p:cNvSpPr txBox="1"/>
          <p:nvPr/>
        </p:nvSpPr>
        <p:spPr>
          <a:xfrm>
            <a:off x="459028" y="3212115"/>
            <a:ext cx="10317829" cy="5693866"/>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You and your team are doing a community outreach in border areas where groups of migrants are entering. None of them has documents. During your conversations with migrants, a young adult ask you whether the Red Cross can provide the COVID-19 vaccine for his grandmother who has special medical conditions. He tells you that she is very old and has lost all her documents, including her passport. He also complaints in general about </a:t>
            </a:r>
            <a:r>
              <a:rPr b="1" lang="en-US" sz="2800">
                <a:solidFill>
                  <a:schemeClr val="dk1"/>
                </a:solidFill>
                <a:latin typeface="Open Sans"/>
                <a:ea typeface="Open Sans"/>
                <a:cs typeface="Open Sans"/>
                <a:sym typeface="Open Sans"/>
              </a:rPr>
              <a:t>lack of information </a:t>
            </a:r>
            <a:r>
              <a:rPr lang="en-US" sz="2800">
                <a:solidFill>
                  <a:schemeClr val="dk1"/>
                </a:solidFill>
                <a:latin typeface="Open Sans"/>
                <a:ea typeface="Open Sans"/>
                <a:cs typeface="Open Sans"/>
                <a:sym typeface="Open Sans"/>
              </a:rPr>
              <a:t>and that they feel nobody cares about their situation.</a:t>
            </a:r>
            <a:br>
              <a:rPr lang="en-US" sz="2800">
                <a:solidFill>
                  <a:schemeClr val="dk1"/>
                </a:solidFill>
                <a:latin typeface="Open Sans"/>
                <a:ea typeface="Open Sans"/>
                <a:cs typeface="Open Sans"/>
                <a:sym typeface="Open Sans"/>
              </a:rPr>
            </a:br>
            <a:endParaRPr sz="2800">
              <a:solidFill>
                <a:schemeClr val="dk1"/>
              </a:solidFill>
              <a:latin typeface="Open Sans"/>
              <a:ea typeface="Open Sans"/>
              <a:cs typeface="Open Sans"/>
              <a:sym typeface="Open Sans"/>
            </a:endParaRPr>
          </a:p>
          <a:p>
            <a:pPr indent="-457200" lvl="0" marL="457200" marR="0" rtl="0" algn="l">
              <a:spcBef>
                <a:spcPts val="0"/>
              </a:spcBef>
              <a:spcAft>
                <a:spcPts val="0"/>
              </a:spcAft>
              <a:buClr>
                <a:srgbClr val="F5333F"/>
              </a:buClr>
              <a:buSzPts val="2800"/>
              <a:buFont typeface="Arial"/>
              <a:buChar char="•"/>
            </a:pPr>
            <a:r>
              <a:rPr b="1" lang="en-US" sz="2800" u="none" cap="none" strike="noStrike">
                <a:solidFill>
                  <a:srgbClr val="F5333F"/>
                </a:solidFill>
                <a:latin typeface="Open Sans"/>
                <a:ea typeface="Open Sans"/>
                <a:cs typeface="Open Sans"/>
                <a:sym typeface="Open Sans"/>
              </a:rPr>
              <a:t>TASK: </a:t>
            </a:r>
            <a:r>
              <a:rPr b="1" lang="en-US" sz="2800">
                <a:solidFill>
                  <a:schemeClr val="dk1"/>
                </a:solidFill>
                <a:latin typeface="Open Sans"/>
                <a:ea typeface="Open Sans"/>
                <a:cs typeface="Open Sans"/>
                <a:sym typeface="Open Sans"/>
              </a:rPr>
              <a:t>Think about what approaches you would consider to  address this situation?</a:t>
            </a:r>
            <a:endParaRPr b="1" sz="2800" u="none" cap="none" strike="noStrike">
              <a:solidFill>
                <a:srgbClr val="000000"/>
              </a:solidFill>
              <a:latin typeface="Open Sans"/>
              <a:ea typeface="Open Sans"/>
              <a:cs typeface="Open Sans"/>
              <a:sym typeface="Open Sans"/>
            </a:endParaRPr>
          </a:p>
        </p:txBody>
      </p:sp>
      <p:pic>
        <p:nvPicPr>
          <p:cNvPr descr="A group of people walking on a road&#10;&#10;Descripción generada automáticamente con confianza media" id="858" name="Google Shape;858;p23"/>
          <p:cNvPicPr preferRelativeResize="0"/>
          <p:nvPr/>
        </p:nvPicPr>
        <p:blipFill rotWithShape="1">
          <a:blip r:embed="rId3">
            <a:alphaModFix/>
          </a:blip>
          <a:srcRect b="0" l="15674" r="38734" t="0"/>
          <a:stretch/>
        </p:blipFill>
        <p:spPr>
          <a:xfrm>
            <a:off x="11207932" y="-62688"/>
            <a:ext cx="7080068" cy="103512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24"/>
          <p:cNvSpPr txBox="1"/>
          <p:nvPr/>
        </p:nvSpPr>
        <p:spPr>
          <a:xfrm>
            <a:off x="7942263" y="373948"/>
            <a:ext cx="10155237" cy="1507144"/>
          </a:xfrm>
          <a:prstGeom prst="rect">
            <a:avLst/>
          </a:prstGeom>
          <a:noFill/>
          <a:ln>
            <a:noFill/>
          </a:ln>
        </p:spPr>
        <p:txBody>
          <a:bodyPr anchorCtr="0" anchor="t" bIns="45700" lIns="91425" spcFirstLastPara="1" rIns="91425" wrap="square" tIns="45700">
            <a:spAutoFit/>
          </a:bodyPr>
          <a:lstStyle/>
          <a:p>
            <a:pPr indent="0" lvl="1" marL="457200" marR="0" rtl="0" algn="l">
              <a:lnSpc>
                <a:spcPct val="107000"/>
              </a:lnSpc>
              <a:spcBef>
                <a:spcPts val="0"/>
              </a:spcBef>
              <a:spcAft>
                <a:spcPts val="0"/>
              </a:spcAft>
              <a:buNone/>
            </a:pPr>
            <a:r>
              <a:rPr b="1" i="0" lang="en-US" sz="4400" u="none" cap="none" strike="noStrike">
                <a:solidFill>
                  <a:srgbClr val="0F2042"/>
                </a:solidFill>
                <a:latin typeface="Montserrat"/>
                <a:ea typeface="Montserrat"/>
                <a:cs typeface="Montserrat"/>
                <a:sym typeface="Montserrat"/>
              </a:rPr>
              <a:t>Inclusive and community-centered approaches can help</a:t>
            </a:r>
            <a:endParaRPr b="1" i="0" sz="1800" u="none" cap="none" strike="noStrike">
              <a:solidFill>
                <a:srgbClr val="0F2042"/>
              </a:solidFill>
              <a:latin typeface="Calibri"/>
              <a:ea typeface="Calibri"/>
              <a:cs typeface="Calibri"/>
              <a:sym typeface="Calibri"/>
            </a:endParaRPr>
          </a:p>
        </p:txBody>
      </p:sp>
      <p:sp>
        <p:nvSpPr>
          <p:cNvPr id="865" name="Google Shape;865;p24"/>
          <p:cNvSpPr txBox="1"/>
          <p:nvPr/>
        </p:nvSpPr>
        <p:spPr>
          <a:xfrm>
            <a:off x="8210541" y="2255040"/>
            <a:ext cx="9528819" cy="7898610"/>
          </a:xfrm>
          <a:prstGeom prst="rect">
            <a:avLst/>
          </a:prstGeom>
          <a:noFill/>
          <a:ln>
            <a:noFill/>
          </a:ln>
        </p:spPr>
        <p:txBody>
          <a:bodyPr anchorCtr="0" anchor="t" bIns="45700" lIns="91425" spcFirstLastPara="1" rIns="91425" wrap="square" tIns="45700">
            <a:normAutofit/>
          </a:bodyPr>
          <a:lstStyle/>
          <a:p>
            <a:pPr indent="0" lvl="1" marL="0" marR="0" rtl="0" algn="just">
              <a:lnSpc>
                <a:spcPct val="90000"/>
              </a:lnSpc>
              <a:spcBef>
                <a:spcPts val="0"/>
              </a:spcBef>
              <a:spcAft>
                <a:spcPts val="0"/>
              </a:spcAft>
              <a:buClr>
                <a:schemeClr val="dk1"/>
              </a:buClr>
              <a:buSzPts val="1600"/>
              <a:buFont typeface="Arial"/>
              <a:buNone/>
            </a:pPr>
            <a:br>
              <a:rPr b="1" i="0" lang="en-US" sz="2800" u="none" cap="none" strike="noStrike">
                <a:solidFill>
                  <a:schemeClr val="dk1"/>
                </a:solidFill>
                <a:latin typeface="Open Sans"/>
                <a:ea typeface="Open Sans"/>
                <a:cs typeface="Open Sans"/>
                <a:sym typeface="Open Sans"/>
              </a:rPr>
            </a:br>
            <a:r>
              <a:rPr b="1" i="0" lang="en-US" sz="2800" u="none" cap="none" strike="noStrike">
                <a:solidFill>
                  <a:schemeClr val="dk1"/>
                </a:solidFill>
                <a:latin typeface="Open Sans"/>
                <a:ea typeface="Open Sans"/>
                <a:cs typeface="Open Sans"/>
                <a:sym typeface="Open Sans"/>
              </a:rPr>
              <a:t>Build Trust and increase vaccine update by:</a:t>
            </a:r>
            <a:endParaRPr/>
          </a:p>
          <a:p>
            <a:pPr indent="-457200" lvl="1" marL="457200" marR="0" rtl="0" algn="just">
              <a:lnSpc>
                <a:spcPct val="90000"/>
              </a:lnSpc>
              <a:spcBef>
                <a:spcPts val="3600"/>
              </a:spcBef>
              <a:spcAft>
                <a:spcPts val="0"/>
              </a:spcAft>
              <a:buClr>
                <a:schemeClr val="dk1"/>
              </a:buClr>
              <a:buSzPts val="1600"/>
              <a:buFont typeface="Arial"/>
              <a:buChar char="•"/>
            </a:pPr>
            <a:r>
              <a:rPr b="0" i="0" lang="en-US" sz="2800" u="none" cap="none" strike="noStrike">
                <a:solidFill>
                  <a:schemeClr val="dk1"/>
                </a:solidFill>
                <a:latin typeface="Open Sans"/>
                <a:ea typeface="Open Sans"/>
                <a:cs typeface="Open Sans"/>
                <a:sym typeface="Open Sans"/>
              </a:rPr>
              <a:t>Providing actionable timely information, </a:t>
            </a:r>
            <a:r>
              <a:rPr b="0" i="0" lang="en-US" sz="2800" u="none" cap="none" strike="noStrike">
                <a:solidFill>
                  <a:srgbClr val="F5333F"/>
                </a:solidFill>
                <a:latin typeface="Open Sans"/>
                <a:ea typeface="Open Sans"/>
                <a:cs typeface="Open Sans"/>
                <a:sym typeface="Open Sans"/>
              </a:rPr>
              <a:t>for different people with different needs</a:t>
            </a:r>
            <a:endParaRPr b="0" i="0" sz="2800" u="none" cap="none" strike="noStrike">
              <a:solidFill>
                <a:schemeClr val="dk1"/>
              </a:solidFill>
              <a:latin typeface="Open Sans"/>
              <a:ea typeface="Open Sans"/>
              <a:cs typeface="Open Sans"/>
              <a:sym typeface="Open Sans"/>
            </a:endParaRPr>
          </a:p>
          <a:p>
            <a:pPr indent="-457200" lvl="1" marL="457200" marR="0" rtl="0" algn="just">
              <a:lnSpc>
                <a:spcPct val="90000"/>
              </a:lnSpc>
              <a:spcBef>
                <a:spcPts val="3600"/>
              </a:spcBef>
              <a:spcAft>
                <a:spcPts val="0"/>
              </a:spcAft>
              <a:buClr>
                <a:srgbClr val="F5333F"/>
              </a:buClr>
              <a:buSzPts val="1600"/>
              <a:buFont typeface="Arial"/>
              <a:buChar char="•"/>
            </a:pPr>
            <a:r>
              <a:rPr b="0" i="0" lang="en-US" sz="2800" u="none" cap="none" strike="noStrike">
                <a:solidFill>
                  <a:srgbClr val="F5333F"/>
                </a:solidFill>
                <a:latin typeface="Open Sans"/>
                <a:ea typeface="Open Sans"/>
                <a:cs typeface="Open Sans"/>
                <a:sym typeface="Open Sans"/>
              </a:rPr>
              <a:t>Listening and responding </a:t>
            </a:r>
            <a:r>
              <a:rPr b="0" i="0" lang="en-US" sz="2800" u="none" cap="none" strike="noStrike">
                <a:solidFill>
                  <a:schemeClr val="dk1"/>
                </a:solidFill>
                <a:latin typeface="Open Sans"/>
                <a:ea typeface="Open Sans"/>
                <a:cs typeface="Open Sans"/>
                <a:sym typeface="Open Sans"/>
              </a:rPr>
              <a:t>to</a:t>
            </a:r>
            <a:r>
              <a:rPr b="0" i="0" lang="en-US" sz="2800" u="none" cap="none" strike="noStrike">
                <a:solidFill>
                  <a:srgbClr val="F5333F"/>
                </a:solidFill>
                <a:latin typeface="Open Sans"/>
                <a:ea typeface="Open Sans"/>
                <a:cs typeface="Open Sans"/>
                <a:sym typeface="Open Sans"/>
              </a:rPr>
              <a:t> </a:t>
            </a:r>
            <a:r>
              <a:rPr b="0" i="0" lang="en-US" sz="2800" u="none" cap="none" strike="noStrike">
                <a:solidFill>
                  <a:schemeClr val="dk1"/>
                </a:solidFill>
                <a:latin typeface="Open Sans"/>
                <a:ea typeface="Open Sans"/>
                <a:cs typeface="Open Sans"/>
                <a:sym typeface="Open Sans"/>
              </a:rPr>
              <a:t>different group’s beliefs, fears, doubts and hesitancy around COVID-19 vaccines</a:t>
            </a:r>
            <a:endParaRPr b="0" i="0" sz="2800" u="none" cap="none" strike="noStrike">
              <a:solidFill>
                <a:schemeClr val="dk1"/>
              </a:solidFill>
              <a:latin typeface="Open Sans"/>
              <a:ea typeface="Open Sans"/>
              <a:cs typeface="Open Sans"/>
              <a:sym typeface="Open Sans"/>
            </a:endParaRPr>
          </a:p>
          <a:p>
            <a:pPr indent="-457200" lvl="1" marL="457200" marR="0" rtl="0" algn="just">
              <a:lnSpc>
                <a:spcPct val="90000"/>
              </a:lnSpc>
              <a:spcBef>
                <a:spcPts val="3600"/>
              </a:spcBef>
              <a:spcAft>
                <a:spcPts val="3600"/>
              </a:spcAft>
              <a:buClr>
                <a:schemeClr val="dk1"/>
              </a:buClr>
              <a:buSzPts val="1600"/>
              <a:buFont typeface="Arial"/>
              <a:buChar char="•"/>
            </a:pPr>
            <a:r>
              <a:rPr b="0" i="0" lang="en-US" sz="2800" u="none" cap="none" strike="noStrike">
                <a:solidFill>
                  <a:schemeClr val="dk1"/>
                </a:solidFill>
                <a:latin typeface="Open Sans"/>
                <a:ea typeface="Open Sans"/>
                <a:cs typeface="Open Sans"/>
                <a:sym typeface="Open Sans"/>
              </a:rPr>
              <a:t>Supporting community-led solutions so that different people are included and </a:t>
            </a:r>
            <a:r>
              <a:rPr b="0" i="0" lang="en-US" sz="2800" u="none" cap="none" strike="noStrike">
                <a:solidFill>
                  <a:srgbClr val="F5333F"/>
                </a:solidFill>
                <a:latin typeface="Open Sans"/>
                <a:ea typeface="Open Sans"/>
                <a:cs typeface="Open Sans"/>
                <a:sym typeface="Open Sans"/>
              </a:rPr>
              <a:t>participate in the vaccination rollout</a:t>
            </a:r>
            <a:r>
              <a:rPr b="0" i="0" lang="en-US" sz="2800" u="none" cap="none" strike="noStrike">
                <a:solidFill>
                  <a:schemeClr val="dk1"/>
                </a:solidFill>
                <a:latin typeface="Open Sans"/>
                <a:ea typeface="Open Sans"/>
                <a:cs typeface="Open Sans"/>
                <a:sym typeface="Open Sans"/>
              </a:rPr>
              <a:t>.</a:t>
            </a:r>
            <a:endParaRPr b="0" i="0" sz="2200" u="none" cap="none" strike="noStrike">
              <a:solidFill>
                <a:schemeClr val="dk1"/>
              </a:solidFill>
              <a:latin typeface="Calibri"/>
              <a:ea typeface="Calibri"/>
              <a:cs typeface="Calibri"/>
              <a:sym typeface="Calibri"/>
            </a:endParaRPr>
          </a:p>
        </p:txBody>
      </p:sp>
      <p:pic>
        <p:nvPicPr>
          <p:cNvPr descr="A group of people standing around each other&#10;&#10;Description automatically generated" id="866" name="Google Shape;866;p24"/>
          <p:cNvPicPr preferRelativeResize="0"/>
          <p:nvPr/>
        </p:nvPicPr>
        <p:blipFill rotWithShape="1">
          <a:blip r:embed="rId3">
            <a:alphaModFix/>
          </a:blip>
          <a:srcRect b="0" l="25420" r="25420" t="0"/>
          <a:stretch/>
        </p:blipFill>
        <p:spPr>
          <a:xfrm>
            <a:off x="0" y="0"/>
            <a:ext cx="7942263" cy="102885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25"/>
          <p:cNvSpPr txBox="1"/>
          <p:nvPr/>
        </p:nvSpPr>
        <p:spPr>
          <a:xfrm>
            <a:off x="380058" y="1406575"/>
            <a:ext cx="17043400" cy="261610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4800">
              <a:solidFill>
                <a:schemeClr val="lt1"/>
              </a:solidFill>
              <a:latin typeface="Montserrat"/>
              <a:ea typeface="Montserrat"/>
              <a:cs typeface="Montserrat"/>
              <a:sym typeface="Montserrat"/>
            </a:endParaRPr>
          </a:p>
          <a:p>
            <a:pPr indent="0" lvl="0" marL="0" marR="0" rtl="0" algn="l">
              <a:spcBef>
                <a:spcPts val="1200"/>
              </a:spcBef>
              <a:spcAft>
                <a:spcPts val="0"/>
              </a:spcAft>
              <a:buNone/>
            </a:pPr>
            <a:r>
              <a:t/>
            </a:r>
            <a:endParaRPr b="1" sz="4800">
              <a:solidFill>
                <a:schemeClr val="lt1"/>
              </a:solidFill>
              <a:latin typeface="Montserrat"/>
              <a:ea typeface="Montserrat"/>
              <a:cs typeface="Montserrat"/>
              <a:sym typeface="Montserrat"/>
            </a:endParaRPr>
          </a:p>
          <a:p>
            <a:pPr indent="0" lvl="0" marL="0" marR="0" rtl="0" algn="l">
              <a:spcBef>
                <a:spcPts val="1200"/>
              </a:spcBef>
              <a:spcAft>
                <a:spcPts val="0"/>
              </a:spcAft>
              <a:buNone/>
            </a:pPr>
            <a:r>
              <a:t/>
            </a:r>
            <a:endParaRPr b="1" sz="4800">
              <a:solidFill>
                <a:schemeClr val="lt1"/>
              </a:solidFill>
              <a:latin typeface="Montserrat"/>
              <a:ea typeface="Montserrat"/>
              <a:cs typeface="Montserrat"/>
              <a:sym typeface="Montserrat"/>
            </a:endParaRPr>
          </a:p>
        </p:txBody>
      </p:sp>
      <p:sp>
        <p:nvSpPr>
          <p:cNvPr id="873" name="Google Shape;873;p25"/>
          <p:cNvSpPr txBox="1"/>
          <p:nvPr/>
        </p:nvSpPr>
        <p:spPr>
          <a:xfrm>
            <a:off x="658664" y="1609460"/>
            <a:ext cx="17062194"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Montserrat"/>
                <a:ea typeface="Montserrat"/>
                <a:cs typeface="Montserrat"/>
                <a:sym typeface="Montserrat"/>
              </a:rPr>
              <a:t>Resources from the British Red Cross</a:t>
            </a:r>
            <a:endParaRPr/>
          </a:p>
          <a:p>
            <a:pPr indent="0" lvl="0" marL="0" marR="0" rtl="0" algn="l">
              <a:spcBef>
                <a:spcPts val="0"/>
              </a:spcBef>
              <a:spcAft>
                <a:spcPts val="0"/>
              </a:spcAft>
              <a:buNone/>
            </a:pPr>
            <a:r>
              <a:t/>
            </a:r>
            <a:endParaRPr b="1" sz="2400">
              <a:solidFill>
                <a:schemeClr val="dk1"/>
              </a:solidFill>
              <a:latin typeface="Montserrat"/>
              <a:ea typeface="Montserrat"/>
              <a:cs typeface="Montserrat"/>
              <a:sym typeface="Montserrat"/>
            </a:endParaRPr>
          </a:p>
          <a:p>
            <a:pPr indent="-457200" lvl="0" marL="457200" marR="0" rtl="0" algn="l">
              <a:spcBef>
                <a:spcPts val="0"/>
              </a:spcBef>
              <a:spcAft>
                <a:spcPts val="0"/>
              </a:spcAft>
              <a:buClr>
                <a:schemeClr val="dk1"/>
              </a:buClr>
              <a:buSzPts val="2400"/>
              <a:buFont typeface="Noto Sans Symbols"/>
              <a:buChar char="▪"/>
            </a:pPr>
            <a:r>
              <a:rPr lang="en-US" sz="2400">
                <a:solidFill>
                  <a:schemeClr val="dk1"/>
                </a:solidFill>
                <a:latin typeface="Montserrat"/>
                <a:ea typeface="Montserrat"/>
                <a:cs typeface="Montserrat"/>
                <a:sym typeface="Montserrat"/>
              </a:rPr>
              <a:t>Guidance on having difficult conversations about vaccines. Available </a:t>
            </a:r>
            <a:r>
              <a:rPr lang="en-US" sz="2400" u="sng">
                <a:solidFill>
                  <a:schemeClr val="dk1"/>
                </a:solidFill>
                <a:latin typeface="Montserrat"/>
                <a:ea typeface="Montserrat"/>
                <a:cs typeface="Montserrat"/>
                <a:sym typeface="Montserrat"/>
                <a:hlinkClick r:id="rId3">
                  <a:extLst>
                    <a:ext uri="{A12FA001-AC4F-418D-AE19-62706E023703}">
                      <ahyp:hlinkClr val="tx"/>
                    </a:ext>
                  </a:extLst>
                </a:hlinkClick>
              </a:rPr>
              <a:t>here</a:t>
            </a:r>
            <a:r>
              <a:rPr lang="en-US" sz="2400">
                <a:solidFill>
                  <a:schemeClr val="dk1"/>
                </a:solidFill>
                <a:latin typeface="Montserrat"/>
                <a:ea typeface="Montserrat"/>
                <a:cs typeface="Montserrat"/>
                <a:sym typeface="Montserrat"/>
              </a:rPr>
              <a:t>.</a:t>
            </a:r>
            <a:br>
              <a:rPr lang="en-US" sz="2400">
                <a:solidFill>
                  <a:schemeClr val="dk1"/>
                </a:solidFill>
                <a:latin typeface="Montserrat"/>
                <a:ea typeface="Montserrat"/>
                <a:cs typeface="Montserrat"/>
                <a:sym typeface="Montserrat"/>
              </a:rPr>
            </a:br>
            <a:endParaRPr sz="2400">
              <a:solidFill>
                <a:schemeClr val="dk1"/>
              </a:solidFill>
              <a:latin typeface="Montserrat"/>
              <a:ea typeface="Montserrat"/>
              <a:cs typeface="Montserrat"/>
              <a:sym typeface="Montserrat"/>
            </a:endParaRPr>
          </a:p>
          <a:p>
            <a:pPr indent="-457200" lvl="0" marL="457200" marR="0" rtl="0" algn="l">
              <a:spcBef>
                <a:spcPts val="0"/>
              </a:spcBef>
              <a:spcAft>
                <a:spcPts val="0"/>
              </a:spcAft>
              <a:buClr>
                <a:schemeClr val="dk1"/>
              </a:buClr>
              <a:buSzPts val="2400"/>
              <a:buFont typeface="Noto Sans Symbols"/>
              <a:buChar char="▪"/>
            </a:pPr>
            <a:r>
              <a:rPr lang="en-US" sz="2400">
                <a:solidFill>
                  <a:schemeClr val="dk1"/>
                </a:solidFill>
                <a:latin typeface="Montserrat"/>
                <a:ea typeface="Montserrat"/>
                <a:cs typeface="Montserrat"/>
                <a:sym typeface="Montserrat"/>
              </a:rPr>
              <a:t>Activities to develop ways to manage worries and make informed decisions about COVID-19 vaccines. Available </a:t>
            </a:r>
            <a:r>
              <a:rPr lang="en-US" sz="2400" u="sng">
                <a:solidFill>
                  <a:schemeClr val="dk1"/>
                </a:solidFill>
                <a:latin typeface="Montserrat"/>
                <a:ea typeface="Montserrat"/>
                <a:cs typeface="Montserrat"/>
                <a:sym typeface="Montserrat"/>
                <a:hlinkClick r:id="rId4">
                  <a:extLst>
                    <a:ext uri="{A12FA001-AC4F-418D-AE19-62706E023703}">
                      <ahyp:hlinkClr val="tx"/>
                    </a:ext>
                  </a:extLst>
                </a:hlinkClick>
              </a:rPr>
              <a:t>here</a:t>
            </a:r>
            <a:r>
              <a:rPr lang="en-US" sz="2400">
                <a:solidFill>
                  <a:schemeClr val="dk1"/>
                </a:solidFill>
                <a:latin typeface="Montserrat"/>
                <a:ea typeface="Montserrat"/>
                <a:cs typeface="Montserrat"/>
                <a:sym typeface="Montserrat"/>
              </a:rPr>
              <a:t>.</a:t>
            </a:r>
            <a:br>
              <a:rPr lang="en-US" sz="2400">
                <a:solidFill>
                  <a:schemeClr val="dk1"/>
                </a:solidFill>
                <a:latin typeface="Montserrat"/>
                <a:ea typeface="Montserrat"/>
                <a:cs typeface="Montserrat"/>
                <a:sym typeface="Montserrat"/>
              </a:rPr>
            </a:br>
            <a:endParaRPr sz="2400">
              <a:solidFill>
                <a:schemeClr val="dk1"/>
              </a:solidFill>
              <a:latin typeface="Montserrat"/>
              <a:ea typeface="Montserrat"/>
              <a:cs typeface="Montserrat"/>
              <a:sym typeface="Montserrat"/>
            </a:endParaRPr>
          </a:p>
          <a:p>
            <a:pPr indent="-457200" lvl="0" marL="457200" marR="0" rtl="0" algn="l">
              <a:spcBef>
                <a:spcPts val="0"/>
              </a:spcBef>
              <a:spcAft>
                <a:spcPts val="0"/>
              </a:spcAft>
              <a:buClr>
                <a:schemeClr val="dk1"/>
              </a:buClr>
              <a:buSzPts val="2400"/>
              <a:buFont typeface="Noto Sans Symbols"/>
              <a:buChar char="▪"/>
            </a:pPr>
            <a:r>
              <a:rPr lang="en-US" sz="2400">
                <a:solidFill>
                  <a:schemeClr val="dk1"/>
                </a:solidFill>
                <a:latin typeface="Montserrat"/>
                <a:ea typeface="Montserrat"/>
                <a:cs typeface="Montserrat"/>
                <a:sym typeface="Montserrat"/>
              </a:rPr>
              <a:t>Vaccine Voices: Real stories of people discussing their opinion about the COVID-19 vaccines or their experiences of having one and accompanying activities on managing worries and making decisions. </a:t>
            </a:r>
            <a:endParaRPr sz="2400" u="sng">
              <a:solidFill>
                <a:schemeClr val="dk1"/>
              </a:solidFill>
              <a:latin typeface="Montserrat"/>
              <a:ea typeface="Montserrat"/>
              <a:cs typeface="Montserrat"/>
              <a:sym typeface="Montserrat"/>
            </a:endParaRPr>
          </a:p>
        </p:txBody>
      </p:sp>
      <p:pic>
        <p:nvPicPr>
          <p:cNvPr id="874" name="Google Shape;874;p25"/>
          <p:cNvPicPr preferRelativeResize="0"/>
          <p:nvPr/>
        </p:nvPicPr>
        <p:blipFill rotWithShape="1">
          <a:blip r:embed="rId5">
            <a:alphaModFix/>
          </a:blip>
          <a:srcRect b="0" l="0" r="0" t="0"/>
          <a:stretch/>
        </p:blipFill>
        <p:spPr>
          <a:xfrm>
            <a:off x="882960" y="5144294"/>
            <a:ext cx="8843303" cy="4282053"/>
          </a:xfrm>
          <a:prstGeom prst="rect">
            <a:avLst/>
          </a:prstGeom>
          <a:noFill/>
          <a:ln>
            <a:noFill/>
          </a:ln>
        </p:spPr>
      </p:pic>
      <p:sp>
        <p:nvSpPr>
          <p:cNvPr id="875" name="Google Shape;875;p25"/>
          <p:cNvSpPr txBox="1"/>
          <p:nvPr/>
        </p:nvSpPr>
        <p:spPr>
          <a:xfrm>
            <a:off x="4572000" y="653809"/>
            <a:ext cx="12851458" cy="973513"/>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lnSpc>
                <a:spcPct val="90000"/>
              </a:lnSpc>
              <a:spcBef>
                <a:spcPts val="0"/>
              </a:spcBef>
              <a:spcAft>
                <a:spcPts val="0"/>
              </a:spcAft>
              <a:buClr>
                <a:schemeClr val="dk1"/>
              </a:buClr>
              <a:buSzPct val="100000"/>
              <a:buFont typeface="Montserrat"/>
              <a:buNone/>
            </a:pPr>
            <a:br>
              <a:rPr b="1" lang="en-US" sz="4400">
                <a:solidFill>
                  <a:schemeClr val="dk1"/>
                </a:solidFill>
                <a:latin typeface="Montserrat"/>
                <a:ea typeface="Montserrat"/>
                <a:cs typeface="Montserrat"/>
                <a:sym typeface="Montserrat"/>
              </a:rPr>
            </a:br>
            <a:endParaRPr b="1" sz="4400">
              <a:solidFill>
                <a:srgbClr val="000000"/>
              </a:solidFill>
              <a:latin typeface="Montserrat"/>
              <a:ea typeface="Montserrat"/>
              <a:cs typeface="Montserrat"/>
              <a:sym typeface="Montserrat"/>
            </a:endParaRPr>
          </a:p>
        </p:txBody>
      </p:sp>
      <p:sp>
        <p:nvSpPr>
          <p:cNvPr id="876" name="Google Shape;876;p25"/>
          <p:cNvSpPr txBox="1"/>
          <p:nvPr/>
        </p:nvSpPr>
        <p:spPr>
          <a:xfrm>
            <a:off x="3905574" y="653807"/>
            <a:ext cx="12863592"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0F2042"/>
                </a:solidFill>
                <a:latin typeface="Montserrat"/>
                <a:ea typeface="Montserrat"/>
                <a:cs typeface="Montserrat"/>
                <a:sym typeface="Montserrat"/>
              </a:rPr>
              <a:t>Examples for building vaccine trust</a:t>
            </a:r>
            <a:endParaRPr/>
          </a:p>
        </p:txBody>
      </p:sp>
      <p:pic>
        <p:nvPicPr>
          <p:cNvPr id="877" name="Google Shape;877;p25"/>
          <p:cNvPicPr preferRelativeResize="0"/>
          <p:nvPr/>
        </p:nvPicPr>
        <p:blipFill rotWithShape="1">
          <a:blip r:embed="rId6">
            <a:alphaModFix/>
          </a:blip>
          <a:srcRect b="0" l="0" r="0" t="0"/>
          <a:stretch/>
        </p:blipFill>
        <p:spPr>
          <a:xfrm>
            <a:off x="9726263" y="5144294"/>
            <a:ext cx="8060335" cy="428205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042"/>
        </a:solidFill>
      </p:bgPr>
    </p:bg>
    <p:spTree>
      <p:nvGrpSpPr>
        <p:cNvPr id="882" name="Shape 882"/>
        <p:cNvGrpSpPr/>
        <p:nvPr/>
      </p:nvGrpSpPr>
      <p:grpSpPr>
        <a:xfrm>
          <a:off x="0" y="0"/>
          <a:ext cx="0" cy="0"/>
          <a:chOff x="0" y="0"/>
          <a:chExt cx="0" cy="0"/>
        </a:xfrm>
      </p:grpSpPr>
      <p:sp>
        <p:nvSpPr>
          <p:cNvPr id="883" name="Google Shape;883;p26"/>
          <p:cNvSpPr txBox="1"/>
          <p:nvPr/>
        </p:nvSpPr>
        <p:spPr>
          <a:xfrm>
            <a:off x="5019320" y="2602798"/>
            <a:ext cx="7593093" cy="40934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Montserrat"/>
                <a:ea typeface="Montserrat"/>
                <a:cs typeface="Montserrat"/>
                <a:sym typeface="Montserrat"/>
              </a:rPr>
              <a:t>Questions?</a:t>
            </a:r>
            <a:endParaRPr/>
          </a:p>
          <a:p>
            <a:pPr indent="0" lvl="0" marL="0" marR="0" rtl="0" algn="ctr">
              <a:spcBef>
                <a:spcPts val="1200"/>
              </a:spcBef>
              <a:spcAft>
                <a:spcPts val="0"/>
              </a:spcAft>
              <a:buNone/>
            </a:pPr>
            <a:r>
              <a:rPr b="1" lang="en-US" sz="8000">
                <a:solidFill>
                  <a:srgbClr val="F5333F"/>
                </a:solidFill>
                <a:latin typeface="Montserrat"/>
                <a:ea typeface="Montserrat"/>
                <a:cs typeface="Montserrat"/>
                <a:sym typeface="Montserrat"/>
              </a:rPr>
              <a:t>Thoughts?</a:t>
            </a:r>
            <a:endParaRPr/>
          </a:p>
          <a:p>
            <a:pPr indent="0" lvl="0" marL="0" marR="0" rtl="0" algn="ctr">
              <a:spcBef>
                <a:spcPts val="1200"/>
              </a:spcBef>
              <a:spcAft>
                <a:spcPts val="0"/>
              </a:spcAft>
              <a:buNone/>
            </a:pPr>
            <a:r>
              <a:rPr b="1" lang="en-US" sz="8000">
                <a:solidFill>
                  <a:schemeClr val="lt1"/>
                </a:solidFill>
                <a:latin typeface="Montserrat"/>
                <a:ea typeface="Montserrat"/>
                <a:cs typeface="Montserrat"/>
                <a:sym typeface="Montserrat"/>
              </a:rPr>
              <a:t>Inputs?</a:t>
            </a:r>
            <a:endParaRPr/>
          </a:p>
        </p:txBody>
      </p:sp>
      <p:sp>
        <p:nvSpPr>
          <p:cNvPr id="884" name="Google Shape;884;p26"/>
          <p:cNvSpPr txBox="1"/>
          <p:nvPr/>
        </p:nvSpPr>
        <p:spPr>
          <a:xfrm>
            <a:off x="2227005" y="1470698"/>
            <a:ext cx="13833987" cy="1170770"/>
          </a:xfrm>
          <a:prstGeom prst="rect">
            <a:avLst/>
          </a:prstGeom>
          <a:noFill/>
          <a:ln>
            <a:noFill/>
          </a:ln>
        </p:spPr>
        <p:txBody>
          <a:bodyPr anchorCtr="0" anchor="t" bIns="45700" lIns="91425" spcFirstLastPara="1" rIns="91425" wrap="square" tIns="45700">
            <a:spAutoFit/>
          </a:bodyPr>
          <a:lstStyle/>
          <a:p>
            <a:pPr indent="-292100" lvl="1" marL="1028700" marR="0" rtl="0" algn="l">
              <a:lnSpc>
                <a:spcPct val="107000"/>
              </a:lnSpc>
              <a:spcBef>
                <a:spcPts val="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171450" lvl="0" marL="285750" marR="0" rtl="0" algn="l">
              <a:spcBef>
                <a:spcPts val="60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042"/>
        </a:solidFill>
      </p:bgPr>
    </p:bg>
    <p:spTree>
      <p:nvGrpSpPr>
        <p:cNvPr id="889" name="Shape 889"/>
        <p:cNvGrpSpPr/>
        <p:nvPr/>
      </p:nvGrpSpPr>
      <p:grpSpPr>
        <a:xfrm>
          <a:off x="0" y="0"/>
          <a:ext cx="0" cy="0"/>
          <a:chOff x="0" y="0"/>
          <a:chExt cx="0" cy="0"/>
        </a:xfrm>
      </p:grpSpPr>
      <p:sp>
        <p:nvSpPr>
          <p:cNvPr id="890" name="Google Shape;890;p27"/>
          <p:cNvSpPr txBox="1"/>
          <p:nvPr/>
        </p:nvSpPr>
        <p:spPr>
          <a:xfrm>
            <a:off x="3234905" y="2763470"/>
            <a:ext cx="5584375" cy="1170770"/>
          </a:xfrm>
          <a:prstGeom prst="rect">
            <a:avLst/>
          </a:prstGeom>
          <a:noFill/>
          <a:ln>
            <a:noFill/>
          </a:ln>
        </p:spPr>
        <p:txBody>
          <a:bodyPr anchorCtr="0" anchor="t" bIns="45700" lIns="91425" spcFirstLastPara="1" rIns="91425" wrap="square" tIns="45700">
            <a:spAutoFit/>
          </a:bodyPr>
          <a:lstStyle/>
          <a:p>
            <a:pPr indent="-292100" lvl="1" marL="1028700" marR="0" rtl="0" algn="l">
              <a:lnSpc>
                <a:spcPct val="107000"/>
              </a:lnSpc>
              <a:spcBef>
                <a:spcPts val="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171450" lvl="0" marL="285750" marR="0" rtl="0" algn="l">
              <a:spcBef>
                <a:spcPts val="60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
        <p:nvSpPr>
          <p:cNvPr id="891" name="Google Shape;891;p27"/>
          <p:cNvSpPr txBox="1"/>
          <p:nvPr/>
        </p:nvSpPr>
        <p:spPr>
          <a:xfrm>
            <a:off x="0" y="3818022"/>
            <a:ext cx="17388895" cy="547842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Montserrat"/>
                <a:ea typeface="Montserrat"/>
                <a:cs typeface="Montserrat"/>
                <a:sym typeface="Montserrat"/>
              </a:rPr>
              <a:t>Thank </a:t>
            </a:r>
            <a:r>
              <a:rPr b="1" lang="en-US" sz="8000">
                <a:solidFill>
                  <a:srgbClr val="F5333F"/>
                </a:solidFill>
                <a:latin typeface="Montserrat"/>
                <a:ea typeface="Montserrat"/>
                <a:cs typeface="Montserrat"/>
                <a:sym typeface="Montserrat"/>
              </a:rPr>
              <a:t>you!</a:t>
            </a:r>
            <a:endParaRPr/>
          </a:p>
          <a:p>
            <a:pPr indent="0" lvl="0" marL="0" marR="0" rtl="0" algn="ctr">
              <a:spcBef>
                <a:spcPts val="1200"/>
              </a:spcBef>
              <a:spcAft>
                <a:spcPts val="0"/>
              </a:spcAft>
              <a:buNone/>
            </a:pPr>
            <a:r>
              <a:t/>
            </a:r>
            <a:endParaRPr b="1" sz="8000">
              <a:solidFill>
                <a:schemeClr val="lt1"/>
              </a:solidFill>
              <a:latin typeface="Montserrat"/>
              <a:ea typeface="Montserrat"/>
              <a:cs typeface="Montserrat"/>
              <a:sym typeface="Montserrat"/>
            </a:endParaRPr>
          </a:p>
          <a:p>
            <a:pPr indent="0" lvl="0" marL="0" marR="0" rtl="0" algn="ctr">
              <a:spcBef>
                <a:spcPts val="1200"/>
              </a:spcBef>
              <a:spcAft>
                <a:spcPts val="0"/>
              </a:spcAft>
              <a:buNone/>
            </a:pPr>
            <a:r>
              <a:rPr b="1" lang="en-US" sz="8000">
                <a:solidFill>
                  <a:schemeClr val="lt1"/>
                </a:solidFill>
                <a:latin typeface="Montserrat"/>
                <a:ea typeface="Montserrat"/>
                <a:cs typeface="Montserrat"/>
                <a:sym typeface="Montserrat"/>
              </a:rPr>
              <a:t> </a:t>
            </a:r>
            <a:endParaRPr/>
          </a:p>
          <a:p>
            <a:pPr indent="0" lvl="0" marL="0" marR="0" rtl="0" algn="ctr">
              <a:spcBef>
                <a:spcPts val="1200"/>
              </a:spcBef>
              <a:spcAft>
                <a:spcPts val="0"/>
              </a:spcAft>
              <a:buNone/>
            </a:pPr>
            <a:r>
              <a:t/>
            </a:r>
            <a:endParaRPr b="1" sz="8000">
              <a:solidFill>
                <a:schemeClr val="lt1"/>
              </a:solidFill>
              <a:latin typeface="Montserrat"/>
              <a:ea typeface="Montserrat"/>
              <a:cs typeface="Montserrat"/>
              <a:sym typeface="Montserrat"/>
            </a:endParaRPr>
          </a:p>
        </p:txBody>
      </p:sp>
      <p:sp>
        <p:nvSpPr>
          <p:cNvPr id="892" name="Google Shape;892;p27"/>
          <p:cNvSpPr txBox="1"/>
          <p:nvPr/>
        </p:nvSpPr>
        <p:spPr>
          <a:xfrm>
            <a:off x="13085460" y="2763470"/>
            <a:ext cx="599635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sp>
        <p:nvSpPr>
          <p:cNvPr descr="Profile picture of Diana MEDINA" id="893" name="Google Shape;893;p27"/>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28"/>
          <p:cNvSpPr txBox="1"/>
          <p:nvPr/>
        </p:nvSpPr>
        <p:spPr>
          <a:xfrm>
            <a:off x="551792" y="1520188"/>
            <a:ext cx="9807466" cy="89562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242D38"/>
                </a:solidFill>
                <a:latin typeface="Montserrat"/>
                <a:ea typeface="Montserrat"/>
                <a:cs typeface="Montserrat"/>
                <a:sym typeface="Montserrat"/>
              </a:rPr>
              <a:t>Rapid training:</a:t>
            </a:r>
            <a:endParaRPr/>
          </a:p>
          <a:p>
            <a:pPr indent="0" lvl="0" marL="0" marR="0" rtl="0" algn="l">
              <a:spcBef>
                <a:spcPts val="0"/>
              </a:spcBef>
              <a:spcAft>
                <a:spcPts val="0"/>
              </a:spcAft>
              <a:buNone/>
            </a:pPr>
            <a:r>
              <a:t/>
            </a:r>
            <a:endParaRPr b="1" sz="4400">
              <a:solidFill>
                <a:srgbClr val="F5333F"/>
              </a:solidFill>
              <a:latin typeface="Montserrat"/>
              <a:ea typeface="Montserrat"/>
              <a:cs typeface="Montserrat"/>
              <a:sym typeface="Montserrat"/>
            </a:endParaRPr>
          </a:p>
          <a:p>
            <a:pPr indent="0" lvl="0" marL="0" marR="0" rtl="0" algn="l">
              <a:spcBef>
                <a:spcPts val="0"/>
              </a:spcBef>
              <a:spcAft>
                <a:spcPts val="0"/>
              </a:spcAft>
              <a:buNone/>
            </a:pPr>
            <a:r>
              <a:rPr b="1" lang="en-US" sz="4400">
                <a:solidFill>
                  <a:srgbClr val="F5333F"/>
                </a:solidFill>
                <a:latin typeface="Montserrat"/>
                <a:ea typeface="Montserrat"/>
                <a:cs typeface="Montserrat"/>
                <a:sym typeface="Montserrat"/>
              </a:rPr>
              <a:t>How to ensure an inclusive </a:t>
            </a:r>
            <a:endParaRPr/>
          </a:p>
          <a:p>
            <a:pPr indent="0" lvl="0" marL="0" marR="0" rtl="0" algn="l">
              <a:spcBef>
                <a:spcPts val="0"/>
              </a:spcBef>
              <a:spcAft>
                <a:spcPts val="0"/>
              </a:spcAft>
              <a:buNone/>
            </a:pPr>
            <a:r>
              <a:rPr b="1" lang="en-US" sz="4400">
                <a:solidFill>
                  <a:srgbClr val="F5333F"/>
                </a:solidFill>
                <a:latin typeface="Montserrat"/>
                <a:ea typeface="Montserrat"/>
                <a:cs typeface="Montserrat"/>
                <a:sym typeface="Montserrat"/>
              </a:rPr>
              <a:t>and community-centered</a:t>
            </a:r>
            <a:endParaRPr/>
          </a:p>
          <a:p>
            <a:pPr indent="0" lvl="0" marL="0" marR="0" rtl="0" algn="l">
              <a:spcBef>
                <a:spcPts val="0"/>
              </a:spcBef>
              <a:spcAft>
                <a:spcPts val="0"/>
              </a:spcAft>
              <a:buNone/>
            </a:pPr>
            <a:r>
              <a:rPr b="1" lang="en-US" sz="4400">
                <a:solidFill>
                  <a:srgbClr val="F5333F"/>
                </a:solidFill>
                <a:latin typeface="Montserrat"/>
                <a:ea typeface="Montserrat"/>
                <a:cs typeface="Montserrat"/>
                <a:sym typeface="Montserrat"/>
              </a:rPr>
              <a:t>COVID-19 vaccines rollout</a:t>
            </a:r>
            <a:endParaRPr/>
          </a:p>
          <a:p>
            <a:pPr indent="0" lvl="0" marL="0" marR="0" rtl="0" algn="l">
              <a:spcBef>
                <a:spcPts val="0"/>
              </a:spcBef>
              <a:spcAft>
                <a:spcPts val="0"/>
              </a:spcAft>
              <a:buNone/>
            </a:pPr>
            <a:r>
              <a:rPr b="1" lang="en-US" sz="4400">
                <a:solidFill>
                  <a:srgbClr val="242D38"/>
                </a:solidFill>
                <a:latin typeface="Montserrat"/>
                <a:ea typeface="Montserrat"/>
                <a:cs typeface="Montserrat"/>
                <a:sym typeface="Montserrat"/>
              </a:rPr>
              <a:t>Day 2</a:t>
            </a:r>
            <a:endParaRPr/>
          </a:p>
          <a:p>
            <a:pPr indent="0" lvl="0" marL="0" marR="0" rtl="0" algn="l">
              <a:spcBef>
                <a:spcPts val="0"/>
              </a:spcBef>
              <a:spcAft>
                <a:spcPts val="0"/>
              </a:spcAft>
              <a:buNone/>
            </a:pPr>
            <a:r>
              <a:t/>
            </a:r>
            <a:endParaRPr b="1" sz="4400">
              <a:solidFill>
                <a:srgbClr val="F5333F"/>
              </a:solidFill>
              <a:latin typeface="Montserrat"/>
              <a:ea typeface="Montserrat"/>
              <a:cs typeface="Montserrat"/>
              <a:sym typeface="Montserrat"/>
            </a:endParaRPr>
          </a:p>
          <a:p>
            <a:pPr indent="0" lvl="0" marL="0" marR="0" rtl="0" algn="l">
              <a:spcBef>
                <a:spcPts val="0"/>
              </a:spcBef>
              <a:spcAft>
                <a:spcPts val="0"/>
              </a:spcAft>
              <a:buNone/>
            </a:pPr>
            <a:r>
              <a:t/>
            </a:r>
            <a:endParaRPr b="1" sz="4400">
              <a:solidFill>
                <a:srgbClr val="F5333F"/>
              </a:solidFill>
              <a:latin typeface="Montserrat"/>
              <a:ea typeface="Montserrat"/>
              <a:cs typeface="Montserrat"/>
              <a:sym typeface="Montserrat"/>
            </a:endParaRPr>
          </a:p>
          <a:p>
            <a:pPr indent="0" lvl="0" marL="0" marR="0" rtl="0" algn="l">
              <a:spcBef>
                <a:spcPts val="0"/>
              </a:spcBef>
              <a:spcAft>
                <a:spcPts val="0"/>
              </a:spcAft>
              <a:buNone/>
            </a:pPr>
            <a:r>
              <a:t/>
            </a:r>
            <a:endParaRPr b="1" sz="4400">
              <a:solidFill>
                <a:srgbClr val="F5333F"/>
              </a:solidFill>
              <a:latin typeface="Montserrat"/>
              <a:ea typeface="Montserrat"/>
              <a:cs typeface="Montserrat"/>
              <a:sym typeface="Montserrat"/>
            </a:endParaRPr>
          </a:p>
          <a:p>
            <a:pPr indent="0" lvl="0" marL="0" marR="0" rtl="0" algn="l">
              <a:spcBef>
                <a:spcPts val="0"/>
              </a:spcBef>
              <a:spcAft>
                <a:spcPts val="0"/>
              </a:spcAft>
              <a:buNone/>
            </a:pPr>
            <a:r>
              <a:rPr b="1" lang="en-US" sz="4400">
                <a:solidFill>
                  <a:srgbClr val="242D38"/>
                </a:solidFill>
                <a:latin typeface="Montserrat"/>
                <a:ea typeface="Montserrat"/>
                <a:cs typeface="Montserrat"/>
                <a:sym typeface="Montserrat"/>
              </a:rPr>
              <a:t>Welcome back! </a:t>
            </a:r>
            <a:endParaRPr/>
          </a:p>
          <a:p>
            <a:pPr indent="0" lvl="0" marL="0" marR="0" rtl="0" algn="l">
              <a:spcBef>
                <a:spcPts val="0"/>
              </a:spcBef>
              <a:spcAft>
                <a:spcPts val="0"/>
              </a:spcAft>
              <a:buNone/>
            </a:pPr>
            <a:r>
              <a:rPr b="1" lang="en-US" sz="4400">
                <a:solidFill>
                  <a:srgbClr val="242D38"/>
                </a:solidFill>
                <a:latin typeface="Montserrat"/>
                <a:ea typeface="Montserrat"/>
                <a:cs typeface="Montserrat"/>
                <a:sym typeface="Montserrat"/>
              </a:rPr>
              <a:t>We will start shortly, please mute your mics.</a:t>
            </a:r>
            <a:endParaRPr b="1" sz="4400">
              <a:solidFill>
                <a:schemeClr val="lt1"/>
              </a:solidFill>
              <a:latin typeface="Montserrat"/>
              <a:ea typeface="Montserrat"/>
              <a:cs typeface="Montserrat"/>
              <a:sym typeface="Montserrat"/>
            </a:endParaRPr>
          </a:p>
          <a:p>
            <a:pPr indent="0" lvl="0" marL="0" marR="0" rtl="0" algn="l">
              <a:spcBef>
                <a:spcPts val="0"/>
              </a:spcBef>
              <a:spcAft>
                <a:spcPts val="0"/>
              </a:spcAft>
              <a:buNone/>
            </a:pPr>
            <a:r>
              <a:t/>
            </a:r>
            <a:endParaRPr b="1" sz="4800">
              <a:solidFill>
                <a:schemeClr val="dk1"/>
              </a:solidFill>
              <a:latin typeface="Montserrat"/>
              <a:ea typeface="Montserrat"/>
              <a:cs typeface="Montserrat"/>
              <a:sym typeface="Montserrat"/>
            </a:endParaRPr>
          </a:p>
        </p:txBody>
      </p:sp>
      <p:pic>
        <p:nvPicPr>
          <p:cNvPr id="900" name="Google Shape;900;p28"/>
          <p:cNvPicPr preferRelativeResize="0"/>
          <p:nvPr>
            <p:ph idx="2" type="pic"/>
          </p:nvPr>
        </p:nvPicPr>
        <p:blipFill rotWithShape="1">
          <a:blip r:embed="rId3">
            <a:alphaModFix/>
          </a:blip>
          <a:srcRect b="0" l="336" r="335" t="0"/>
          <a:stretch/>
        </p:blipFill>
        <p:spPr>
          <a:xfrm>
            <a:off x="8180310" y="0"/>
            <a:ext cx="10107690" cy="10288588"/>
          </a:xfrm>
          <a:prstGeom prst="rect">
            <a:avLst/>
          </a:prstGeom>
          <a:solidFill>
            <a:srgbClr val="D8D8D8">
              <a:alpha val="11764"/>
            </a:srgbClr>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5" name="Shape 905"/>
        <p:cNvGrpSpPr/>
        <p:nvPr/>
      </p:nvGrpSpPr>
      <p:grpSpPr>
        <a:xfrm>
          <a:off x="0" y="0"/>
          <a:ext cx="0" cy="0"/>
          <a:chOff x="0" y="0"/>
          <a:chExt cx="0" cy="0"/>
        </a:xfrm>
      </p:grpSpPr>
      <p:sp>
        <p:nvSpPr>
          <p:cNvPr id="906" name="Google Shape;906;p29"/>
          <p:cNvSpPr txBox="1"/>
          <p:nvPr>
            <p:ph type="title"/>
          </p:nvPr>
        </p:nvSpPr>
        <p:spPr>
          <a:xfrm>
            <a:off x="8422314" y="653809"/>
            <a:ext cx="9001144" cy="218141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Montserrat"/>
              <a:buNone/>
            </a:pPr>
            <a:r>
              <a:rPr b="1" lang="en-US">
                <a:solidFill>
                  <a:srgbClr val="000000"/>
                </a:solidFill>
                <a:latin typeface="Montserrat"/>
                <a:ea typeface="Montserrat"/>
                <a:cs typeface="Montserrat"/>
                <a:sym typeface="Montserrat"/>
              </a:rPr>
              <a:t>Learning Objectives</a:t>
            </a:r>
            <a:br>
              <a:rPr b="1" lang="en-US">
                <a:latin typeface="Montserrat"/>
                <a:ea typeface="Montserrat"/>
                <a:cs typeface="Montserrat"/>
                <a:sym typeface="Montserrat"/>
              </a:rPr>
            </a:br>
            <a:r>
              <a:rPr b="1" lang="en-US">
                <a:solidFill>
                  <a:srgbClr val="F5333F"/>
                </a:solidFill>
                <a:latin typeface="Montserrat"/>
                <a:ea typeface="Montserrat"/>
                <a:cs typeface="Montserrat"/>
                <a:sym typeface="Montserrat"/>
              </a:rPr>
              <a:t>Day 2</a:t>
            </a:r>
            <a:br>
              <a:rPr b="1" lang="en-US">
                <a:solidFill>
                  <a:srgbClr val="F5333F"/>
                </a:solidFill>
                <a:latin typeface="Montserrat"/>
                <a:ea typeface="Montserrat"/>
                <a:cs typeface="Montserrat"/>
                <a:sym typeface="Montserrat"/>
              </a:rPr>
            </a:br>
            <a:endParaRPr b="1">
              <a:solidFill>
                <a:srgbClr val="F5333F"/>
              </a:solidFill>
              <a:latin typeface="Montserrat"/>
              <a:ea typeface="Montserrat"/>
              <a:cs typeface="Montserrat"/>
              <a:sym typeface="Montserrat"/>
            </a:endParaRPr>
          </a:p>
        </p:txBody>
      </p:sp>
      <p:sp>
        <p:nvSpPr>
          <p:cNvPr id="907" name="Google Shape;907;p29"/>
          <p:cNvSpPr txBox="1"/>
          <p:nvPr>
            <p:ph idx="1" type="body"/>
          </p:nvPr>
        </p:nvSpPr>
        <p:spPr>
          <a:xfrm>
            <a:off x="8422314" y="2417562"/>
            <a:ext cx="9001144" cy="7453365"/>
          </a:xfrm>
          <a:prstGeom prst="rect">
            <a:avLst/>
          </a:prstGeom>
          <a:noFill/>
          <a:ln>
            <a:noFill/>
          </a:ln>
        </p:spPr>
        <p:txBody>
          <a:bodyPr anchorCtr="0" anchor="ctr" bIns="68575" lIns="137150" spcFirstLastPara="1" rIns="137150" wrap="square" tIns="68575">
            <a:normAutofit/>
          </a:bodyPr>
          <a:lstStyle/>
          <a:p>
            <a:pPr indent="0" lvl="0" marL="0" rtl="0" algn="l">
              <a:lnSpc>
                <a:spcPct val="90000"/>
              </a:lnSpc>
              <a:spcBef>
                <a:spcPts val="0"/>
              </a:spcBef>
              <a:spcAft>
                <a:spcPts val="0"/>
              </a:spcAft>
              <a:buClr>
                <a:srgbClr val="000000"/>
              </a:buClr>
              <a:buSzPts val="2800"/>
              <a:buNone/>
            </a:pPr>
            <a:r>
              <a:rPr b="1" lang="en-US" sz="2800">
                <a:solidFill>
                  <a:srgbClr val="000000"/>
                </a:solidFill>
                <a:latin typeface="Open Sans"/>
                <a:ea typeface="Open Sans"/>
                <a:cs typeface="Open Sans"/>
                <a:sym typeface="Open Sans"/>
              </a:rPr>
              <a:t>By the end of the session, you will understand:</a:t>
            </a:r>
            <a:endParaRPr/>
          </a:p>
          <a:p>
            <a:pPr indent="0" lvl="0" marL="0" rtl="0" algn="l">
              <a:lnSpc>
                <a:spcPct val="90000"/>
              </a:lnSpc>
              <a:spcBef>
                <a:spcPts val="2800"/>
              </a:spcBef>
              <a:spcAft>
                <a:spcPts val="0"/>
              </a:spcAft>
              <a:buClr>
                <a:srgbClr val="000000"/>
              </a:buClr>
              <a:buSzPts val="2800"/>
              <a:buNone/>
            </a:pPr>
            <a:r>
              <a:rPr lang="en-US" sz="2800">
                <a:solidFill>
                  <a:srgbClr val="000000"/>
                </a:solidFill>
                <a:latin typeface="Open Sans"/>
                <a:ea typeface="Open Sans"/>
                <a:cs typeface="Open Sans"/>
                <a:sym typeface="Open Sans"/>
              </a:rPr>
              <a:t>1. Key steps </a:t>
            </a:r>
            <a:r>
              <a:rPr lang="en-US">
                <a:solidFill>
                  <a:srgbClr val="000000"/>
                </a:solidFill>
                <a:latin typeface="Open Sans"/>
                <a:ea typeface="Open Sans"/>
                <a:cs typeface="Open Sans"/>
                <a:sym typeface="Open Sans"/>
              </a:rPr>
              <a:t>for</a:t>
            </a:r>
            <a:r>
              <a:rPr lang="en-US" sz="2800">
                <a:solidFill>
                  <a:srgbClr val="000000"/>
                </a:solidFill>
                <a:latin typeface="Open Sans"/>
                <a:ea typeface="Open Sans"/>
                <a:cs typeface="Open Sans"/>
                <a:sym typeface="Open Sans"/>
              </a:rPr>
              <a:t> community readiness</a:t>
            </a:r>
            <a:endParaRPr/>
          </a:p>
          <a:p>
            <a:pPr indent="0" lvl="0" marL="0" rtl="0" algn="l">
              <a:lnSpc>
                <a:spcPct val="90000"/>
              </a:lnSpc>
              <a:spcBef>
                <a:spcPts val="2800"/>
              </a:spcBef>
              <a:spcAft>
                <a:spcPts val="0"/>
              </a:spcAft>
              <a:buClr>
                <a:srgbClr val="000000"/>
              </a:buClr>
              <a:buSzPts val="2800"/>
              <a:buNone/>
            </a:pPr>
            <a:r>
              <a:rPr lang="en-US" sz="2800">
                <a:solidFill>
                  <a:srgbClr val="000000"/>
                </a:solidFill>
                <a:latin typeface="Open Sans"/>
                <a:ea typeface="Open Sans"/>
                <a:cs typeface="Open Sans"/>
                <a:sym typeface="Open Sans"/>
              </a:rPr>
              <a:t>2. How to Ensure Dignity</a:t>
            </a:r>
            <a:r>
              <a:rPr lang="en-US">
                <a:solidFill>
                  <a:srgbClr val="000000"/>
                </a:solidFill>
                <a:latin typeface="Open Sans"/>
                <a:ea typeface="Open Sans"/>
                <a:cs typeface="Open Sans"/>
                <a:sym typeface="Open Sans"/>
              </a:rPr>
              <a:t>, Access</a:t>
            </a:r>
            <a:r>
              <a:rPr lang="en-US" sz="2800">
                <a:solidFill>
                  <a:srgbClr val="000000"/>
                </a:solidFill>
                <a:latin typeface="Open Sans"/>
                <a:ea typeface="Open Sans"/>
                <a:cs typeface="Open Sans"/>
                <a:sym typeface="Open Sans"/>
              </a:rPr>
              <a:t> and Safety</a:t>
            </a:r>
            <a:endParaRPr/>
          </a:p>
          <a:p>
            <a:pPr indent="0" lvl="0" marL="0" rtl="0" algn="l">
              <a:lnSpc>
                <a:spcPct val="90000"/>
              </a:lnSpc>
              <a:spcBef>
                <a:spcPts val="2800"/>
              </a:spcBef>
              <a:spcAft>
                <a:spcPts val="0"/>
              </a:spcAft>
              <a:buClr>
                <a:srgbClr val="000000"/>
              </a:buClr>
              <a:buSzPts val="2800"/>
              <a:buNone/>
            </a:pPr>
            <a:r>
              <a:rPr lang="en-US">
                <a:solidFill>
                  <a:srgbClr val="000000"/>
                </a:solidFill>
                <a:latin typeface="Open Sans"/>
                <a:ea typeface="Open Sans"/>
                <a:cs typeface="Open Sans"/>
                <a:sym typeface="Open Sans"/>
              </a:rPr>
              <a:t>3. Bite-sized scenarios</a:t>
            </a:r>
            <a:endParaRPr sz="2800">
              <a:solidFill>
                <a:srgbClr val="000000"/>
              </a:solidFill>
              <a:latin typeface="Open Sans"/>
              <a:ea typeface="Open Sans"/>
              <a:cs typeface="Open Sans"/>
              <a:sym typeface="Open Sans"/>
            </a:endParaRPr>
          </a:p>
          <a:p>
            <a:pPr indent="0" lvl="0" marL="0" rtl="0" algn="l">
              <a:lnSpc>
                <a:spcPct val="90000"/>
              </a:lnSpc>
              <a:spcBef>
                <a:spcPts val="2800"/>
              </a:spcBef>
              <a:spcAft>
                <a:spcPts val="0"/>
              </a:spcAft>
              <a:buClr>
                <a:srgbClr val="000000"/>
              </a:buClr>
              <a:buSzPts val="2800"/>
              <a:buNone/>
            </a:pPr>
            <a:r>
              <a:rPr lang="en-US" sz="2800">
                <a:solidFill>
                  <a:srgbClr val="000000"/>
                </a:solidFill>
                <a:latin typeface="Open Sans"/>
                <a:ea typeface="Open Sans"/>
                <a:cs typeface="Open Sans"/>
                <a:sym typeface="Open Sans"/>
              </a:rPr>
              <a:t>3. How to collect and use vaccines feedback data</a:t>
            </a:r>
            <a:endParaRPr/>
          </a:p>
          <a:p>
            <a:pPr indent="0" lvl="0" marL="0" rtl="0" algn="l">
              <a:lnSpc>
                <a:spcPct val="90000"/>
              </a:lnSpc>
              <a:spcBef>
                <a:spcPts val="2800"/>
              </a:spcBef>
              <a:spcAft>
                <a:spcPts val="0"/>
              </a:spcAft>
              <a:buClr>
                <a:srgbClr val="000000"/>
              </a:buClr>
              <a:buSzPts val="2800"/>
              <a:buNone/>
            </a:pPr>
            <a:r>
              <a:rPr lang="en-US" sz="2800">
                <a:solidFill>
                  <a:srgbClr val="000000"/>
                </a:solidFill>
                <a:latin typeface="Open Sans"/>
                <a:ea typeface="Open Sans"/>
                <a:cs typeface="Open Sans"/>
                <a:sym typeface="Open Sans"/>
              </a:rPr>
              <a:t>4. Available resources</a:t>
            </a:r>
            <a:endParaRPr/>
          </a:p>
          <a:p>
            <a:pPr indent="0" lvl="0" marL="0" rtl="0" algn="l">
              <a:lnSpc>
                <a:spcPct val="90000"/>
              </a:lnSpc>
              <a:spcBef>
                <a:spcPts val="2800"/>
              </a:spcBef>
              <a:spcAft>
                <a:spcPts val="0"/>
              </a:spcAft>
              <a:buClr>
                <a:schemeClr val="dk1"/>
              </a:buClr>
              <a:buSzPts val="2800"/>
              <a:buNone/>
            </a:pPr>
            <a:r>
              <a:t/>
            </a:r>
            <a:endParaRPr sz="2800">
              <a:solidFill>
                <a:srgbClr val="000000"/>
              </a:solidFill>
              <a:latin typeface="Open Sans"/>
              <a:ea typeface="Open Sans"/>
              <a:cs typeface="Open Sans"/>
              <a:sym typeface="Open Sans"/>
            </a:endParaRPr>
          </a:p>
          <a:p>
            <a:pPr indent="0" lvl="0" marL="0" rtl="0" algn="l">
              <a:lnSpc>
                <a:spcPct val="90000"/>
              </a:lnSpc>
              <a:spcBef>
                <a:spcPts val="2800"/>
              </a:spcBef>
              <a:spcAft>
                <a:spcPts val="0"/>
              </a:spcAft>
              <a:buClr>
                <a:schemeClr val="dk1"/>
              </a:buClr>
              <a:buSzPts val="2800"/>
              <a:buNone/>
            </a:pPr>
            <a:r>
              <a:t/>
            </a:r>
            <a:endParaRPr sz="2800">
              <a:solidFill>
                <a:srgbClr val="000000"/>
              </a:solidFill>
              <a:latin typeface="Open Sans"/>
              <a:ea typeface="Open Sans"/>
              <a:cs typeface="Open Sans"/>
              <a:sym typeface="Open Sans"/>
            </a:endParaRPr>
          </a:p>
        </p:txBody>
      </p:sp>
      <p:pic>
        <p:nvPicPr>
          <p:cNvPr descr="Icon&#10;&#10;Description automatically generated" id="908" name="Google Shape;908;p29"/>
          <p:cNvPicPr preferRelativeResize="0"/>
          <p:nvPr/>
        </p:nvPicPr>
        <p:blipFill rotWithShape="1">
          <a:blip r:embed="rId3">
            <a:alphaModFix/>
          </a:blip>
          <a:srcRect b="2" l="0" r="4474" t="0"/>
          <a:stretch/>
        </p:blipFill>
        <p:spPr>
          <a:xfrm>
            <a:off x="432271" y="1514475"/>
            <a:ext cx="6155085" cy="6443235"/>
          </a:xfrm>
          <a:custGeom>
            <a:rect b="b" l="l" r="r" t="t"/>
            <a:pathLst>
              <a:path extrusionOk="0" h="5063738" w="4838041">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3"/>
          <p:cNvSpPr txBox="1"/>
          <p:nvPr/>
        </p:nvSpPr>
        <p:spPr>
          <a:xfrm>
            <a:off x="3008671" y="2244855"/>
            <a:ext cx="13833987" cy="1170770"/>
          </a:xfrm>
          <a:prstGeom prst="rect">
            <a:avLst/>
          </a:prstGeom>
          <a:noFill/>
          <a:ln>
            <a:noFill/>
          </a:ln>
        </p:spPr>
        <p:txBody>
          <a:bodyPr anchorCtr="0" anchor="t" bIns="45700" lIns="91425" spcFirstLastPara="1" rIns="91425" wrap="square" tIns="45700">
            <a:spAutoFit/>
          </a:bodyPr>
          <a:lstStyle/>
          <a:p>
            <a:pPr indent="-292100" lvl="1" marL="1028700" marR="0" rtl="0" algn="l">
              <a:lnSpc>
                <a:spcPct val="107000"/>
              </a:lnSpc>
              <a:spcBef>
                <a:spcPts val="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171450" lvl="0" marL="285750" marR="0" rtl="0" algn="l">
              <a:spcBef>
                <a:spcPts val="60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
        <p:nvSpPr>
          <p:cNvPr id="680" name="Google Shape;680;p3"/>
          <p:cNvSpPr txBox="1"/>
          <p:nvPr/>
        </p:nvSpPr>
        <p:spPr>
          <a:xfrm>
            <a:off x="1445342" y="3119874"/>
            <a:ext cx="15419544" cy="24622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F5333F"/>
                </a:solidFill>
                <a:latin typeface="Montserrat"/>
                <a:ea typeface="Montserrat"/>
                <a:cs typeface="Montserrat"/>
                <a:sym typeface="Montserrat"/>
              </a:rPr>
              <a:t>QUICK POLL </a:t>
            </a:r>
            <a:endParaRPr sz="1800">
              <a:solidFill>
                <a:schemeClr val="dk1"/>
              </a:solidFill>
              <a:latin typeface="Montserrat"/>
              <a:ea typeface="Montserrat"/>
              <a:cs typeface="Montserrat"/>
              <a:sym typeface="Montserrat"/>
            </a:endParaRPr>
          </a:p>
          <a:p>
            <a:pPr indent="0" lvl="0" marL="0" marR="0" rtl="0" algn="ctr">
              <a:spcBef>
                <a:spcPts val="1200"/>
              </a:spcBef>
              <a:spcAft>
                <a:spcPts val="0"/>
              </a:spcAft>
              <a:buNone/>
            </a:pPr>
            <a:r>
              <a:rPr b="1" lang="en-US" sz="4800">
                <a:solidFill>
                  <a:srgbClr val="242D38"/>
                </a:solidFill>
                <a:latin typeface="Montserrat"/>
                <a:ea typeface="Montserrat"/>
                <a:cs typeface="Montserrat"/>
                <a:sym typeface="Montserrat"/>
              </a:rPr>
              <a:t>What are your key questions about COVID-19 vaccines?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3" name="Shape 913"/>
        <p:cNvGrpSpPr/>
        <p:nvPr/>
      </p:nvGrpSpPr>
      <p:grpSpPr>
        <a:xfrm>
          <a:off x="0" y="0"/>
          <a:ext cx="0" cy="0"/>
          <a:chOff x="0" y="0"/>
          <a:chExt cx="0" cy="0"/>
        </a:xfrm>
      </p:grpSpPr>
      <p:pic>
        <p:nvPicPr>
          <p:cNvPr descr="A person wearing a garment&#10;&#10;Description automatically generated with low confidence" id="914" name="Google Shape;914;p30"/>
          <p:cNvPicPr preferRelativeResize="0"/>
          <p:nvPr/>
        </p:nvPicPr>
        <p:blipFill rotWithShape="1">
          <a:blip r:embed="rId3">
            <a:alphaModFix/>
          </a:blip>
          <a:srcRect b="-1" l="6793" r="23289" t="0"/>
          <a:stretch/>
        </p:blipFill>
        <p:spPr>
          <a:xfrm>
            <a:off x="8696314" y="10"/>
            <a:ext cx="9591228" cy="10288577"/>
          </a:xfrm>
          <a:prstGeom prst="rect">
            <a:avLst/>
          </a:prstGeom>
          <a:noFill/>
          <a:ln>
            <a:noFill/>
          </a:ln>
        </p:spPr>
      </p:pic>
      <p:pic>
        <p:nvPicPr>
          <p:cNvPr id="915" name="Google Shape;915;p30"/>
          <p:cNvPicPr preferRelativeResize="0"/>
          <p:nvPr/>
        </p:nvPicPr>
        <p:blipFill rotWithShape="1">
          <a:blip r:embed="rId4">
            <a:alphaModFix/>
          </a:blip>
          <a:srcRect b="0" l="0" r="0" t="0"/>
          <a:stretch/>
        </p:blipFill>
        <p:spPr>
          <a:xfrm rot="10800000">
            <a:off x="0" y="0"/>
            <a:ext cx="18288000" cy="10288587"/>
          </a:xfrm>
          <a:prstGeom prst="rect">
            <a:avLst/>
          </a:prstGeom>
          <a:noFill/>
          <a:ln>
            <a:noFill/>
          </a:ln>
        </p:spPr>
      </p:pic>
      <p:sp>
        <p:nvSpPr>
          <p:cNvPr id="916" name="Google Shape;916;p30"/>
          <p:cNvSpPr txBox="1"/>
          <p:nvPr/>
        </p:nvSpPr>
        <p:spPr>
          <a:xfrm>
            <a:off x="545383" y="1879484"/>
            <a:ext cx="7605548" cy="5684122"/>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1" lang="en-US" sz="4800">
                <a:solidFill>
                  <a:srgbClr val="000000"/>
                </a:solidFill>
                <a:latin typeface="Arial"/>
                <a:ea typeface="Arial"/>
                <a:cs typeface="Arial"/>
                <a:sym typeface="Arial"/>
              </a:rPr>
              <a:t>Before starting…</a:t>
            </a:r>
            <a:endParaRPr/>
          </a:p>
          <a:p>
            <a:pPr indent="0" lvl="0" marL="0" marR="0" rtl="0" algn="ctr">
              <a:lnSpc>
                <a:spcPct val="90000"/>
              </a:lnSpc>
              <a:spcBef>
                <a:spcPts val="600"/>
              </a:spcBef>
              <a:spcAft>
                <a:spcPts val="0"/>
              </a:spcAft>
              <a:buNone/>
            </a:pPr>
            <a:r>
              <a:rPr b="1" lang="en-US" sz="4800">
                <a:solidFill>
                  <a:schemeClr val="dk1"/>
                </a:solidFill>
                <a:latin typeface="Arial"/>
                <a:ea typeface="Arial"/>
                <a:cs typeface="Arial"/>
                <a:sym typeface="Arial"/>
              </a:rPr>
              <a:t>What is </a:t>
            </a:r>
            <a:r>
              <a:rPr b="1" lang="en-US" sz="4800">
                <a:solidFill>
                  <a:srgbClr val="FF0000"/>
                </a:solidFill>
                <a:latin typeface="Arial"/>
                <a:ea typeface="Arial"/>
                <a:cs typeface="Arial"/>
                <a:sym typeface="Arial"/>
              </a:rPr>
              <a:t>the most important thing </a:t>
            </a:r>
            <a:r>
              <a:rPr b="1" lang="en-US" sz="4800">
                <a:solidFill>
                  <a:srgbClr val="000000"/>
                </a:solidFill>
                <a:latin typeface="Arial"/>
                <a:ea typeface="Arial"/>
                <a:cs typeface="Arial"/>
                <a:sym typeface="Arial"/>
              </a:rPr>
              <a:t>you remember from yesterday?</a:t>
            </a:r>
            <a:endParaRPr/>
          </a:p>
          <a:p>
            <a:pPr indent="0" lvl="0" marL="0" marR="0" rtl="0" algn="ctr">
              <a:lnSpc>
                <a:spcPct val="90000"/>
              </a:lnSpc>
              <a:spcBef>
                <a:spcPts val="600"/>
              </a:spcBef>
              <a:spcAft>
                <a:spcPts val="0"/>
              </a:spcAft>
              <a:buClr>
                <a:schemeClr val="dk1"/>
              </a:buClr>
              <a:buSzPts val="4800"/>
              <a:buFont typeface="Arial"/>
              <a:buNone/>
            </a:pPr>
            <a:r>
              <a:t/>
            </a:r>
            <a:endParaRPr b="1" sz="4800">
              <a:solidFill>
                <a:srgbClr val="000000"/>
              </a:solidFill>
              <a:latin typeface="Arial"/>
              <a:ea typeface="Arial"/>
              <a:cs typeface="Arial"/>
              <a:sym typeface="Arial"/>
            </a:endParaRPr>
          </a:p>
          <a:p>
            <a:pPr indent="0" lvl="0" marL="0" marR="0" rtl="0" algn="ctr">
              <a:lnSpc>
                <a:spcPct val="90000"/>
              </a:lnSpc>
              <a:spcBef>
                <a:spcPts val="600"/>
              </a:spcBef>
              <a:spcAft>
                <a:spcPts val="0"/>
              </a:spcAft>
              <a:buNone/>
            </a:pPr>
            <a:r>
              <a:rPr b="1" lang="en-US" sz="4800">
                <a:solidFill>
                  <a:srgbClr val="000000"/>
                </a:solidFill>
                <a:latin typeface="Arial"/>
                <a:ea typeface="Arial"/>
                <a:cs typeface="Arial"/>
                <a:sym typeface="Arial"/>
              </a:rPr>
              <a:t>Type in the chat box!</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042"/>
        </a:solidFill>
      </p:bgPr>
    </p:bg>
    <p:spTree>
      <p:nvGrpSpPr>
        <p:cNvPr id="921" name="Shape 921"/>
        <p:cNvGrpSpPr/>
        <p:nvPr/>
      </p:nvGrpSpPr>
      <p:grpSpPr>
        <a:xfrm>
          <a:off x="0" y="0"/>
          <a:ext cx="0" cy="0"/>
          <a:chOff x="0" y="0"/>
          <a:chExt cx="0" cy="0"/>
        </a:xfrm>
      </p:grpSpPr>
      <p:sp>
        <p:nvSpPr>
          <p:cNvPr id="922" name="Google Shape;922;p31"/>
          <p:cNvSpPr txBox="1"/>
          <p:nvPr/>
        </p:nvSpPr>
        <p:spPr>
          <a:xfrm>
            <a:off x="2863394" y="2057056"/>
            <a:ext cx="11678341" cy="65556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Montserrat"/>
                <a:ea typeface="Montserrat"/>
                <a:cs typeface="Montserrat"/>
                <a:sym typeface="Montserrat"/>
              </a:rPr>
              <a:t>How to ensure </a:t>
            </a:r>
            <a:endParaRPr/>
          </a:p>
          <a:p>
            <a:pPr indent="0" lvl="0" marL="0" marR="0" rtl="0" algn="ctr">
              <a:spcBef>
                <a:spcPts val="1200"/>
              </a:spcBef>
              <a:spcAft>
                <a:spcPts val="0"/>
              </a:spcAft>
              <a:buNone/>
            </a:pPr>
            <a:r>
              <a:rPr b="1" lang="en-US" sz="8000">
                <a:solidFill>
                  <a:srgbClr val="F5333F"/>
                </a:solidFill>
                <a:latin typeface="Montserrat"/>
                <a:ea typeface="Montserrat"/>
                <a:cs typeface="Montserrat"/>
                <a:sym typeface="Montserrat"/>
              </a:rPr>
              <a:t>Dignity, Access and Safety </a:t>
            </a:r>
            <a:endParaRPr/>
          </a:p>
          <a:p>
            <a:pPr indent="0" lvl="0" marL="0" marR="0" rtl="0" algn="ctr">
              <a:spcBef>
                <a:spcPts val="1200"/>
              </a:spcBef>
              <a:spcAft>
                <a:spcPts val="0"/>
              </a:spcAft>
              <a:buNone/>
            </a:pPr>
            <a:r>
              <a:rPr b="1" lang="en-US" sz="8000">
                <a:solidFill>
                  <a:schemeClr val="lt1"/>
                </a:solidFill>
                <a:latin typeface="Montserrat"/>
                <a:ea typeface="Montserrat"/>
                <a:cs typeface="Montserrat"/>
                <a:sym typeface="Montserrat"/>
              </a:rPr>
              <a:t>during the vaccine roll out </a:t>
            </a:r>
            <a:endParaRPr sz="1800">
              <a:solidFill>
                <a:schemeClr val="lt1"/>
              </a:solidFill>
              <a:latin typeface="Calibri"/>
              <a:ea typeface="Calibri"/>
              <a:cs typeface="Calibri"/>
              <a:sym typeface="Calibri"/>
            </a:endParaRPr>
          </a:p>
        </p:txBody>
      </p:sp>
      <p:sp>
        <p:nvSpPr>
          <p:cNvPr id="923" name="Google Shape;923;p31"/>
          <p:cNvSpPr txBox="1"/>
          <p:nvPr/>
        </p:nvSpPr>
        <p:spPr>
          <a:xfrm>
            <a:off x="3008671" y="2244855"/>
            <a:ext cx="13833987" cy="1170770"/>
          </a:xfrm>
          <a:prstGeom prst="rect">
            <a:avLst/>
          </a:prstGeom>
          <a:noFill/>
          <a:ln>
            <a:noFill/>
          </a:ln>
        </p:spPr>
        <p:txBody>
          <a:bodyPr anchorCtr="0" anchor="t" bIns="45700" lIns="91425" spcFirstLastPara="1" rIns="91425" wrap="square" tIns="45700">
            <a:spAutoFit/>
          </a:bodyPr>
          <a:lstStyle/>
          <a:p>
            <a:pPr indent="-292100" lvl="1" marL="1028700" marR="0" rtl="0" algn="l">
              <a:lnSpc>
                <a:spcPct val="107000"/>
              </a:lnSpc>
              <a:spcBef>
                <a:spcPts val="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171450" lvl="0" marL="285750" marR="0" rtl="0" algn="l">
              <a:spcBef>
                <a:spcPts val="60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32"/>
          <p:cNvSpPr txBox="1"/>
          <p:nvPr/>
        </p:nvSpPr>
        <p:spPr>
          <a:xfrm>
            <a:off x="4034213" y="584529"/>
            <a:ext cx="1603916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Montserrat Medium"/>
                <a:ea typeface="Montserrat Medium"/>
                <a:cs typeface="Montserrat Medium"/>
                <a:sym typeface="Montserrat Medium"/>
              </a:rPr>
              <a:t>A Journey to Immunization – Balochistan, Pakistan</a:t>
            </a:r>
            <a:endParaRPr/>
          </a:p>
        </p:txBody>
      </p:sp>
      <p:pic>
        <p:nvPicPr>
          <p:cNvPr id="930" name="Google Shape;930;p32"/>
          <p:cNvPicPr preferRelativeResize="0"/>
          <p:nvPr/>
        </p:nvPicPr>
        <p:blipFill rotWithShape="1">
          <a:blip r:embed="rId3">
            <a:alphaModFix/>
          </a:blip>
          <a:srcRect b="0" l="0" r="0" t="0"/>
          <a:stretch/>
        </p:blipFill>
        <p:spPr>
          <a:xfrm>
            <a:off x="1355834" y="1508627"/>
            <a:ext cx="14929945" cy="839809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5" name="Shape 935"/>
        <p:cNvGrpSpPr/>
        <p:nvPr/>
      </p:nvGrpSpPr>
      <p:grpSpPr>
        <a:xfrm>
          <a:off x="0" y="0"/>
          <a:ext cx="0" cy="0"/>
          <a:chOff x="0" y="0"/>
          <a:chExt cx="0" cy="0"/>
        </a:xfrm>
      </p:grpSpPr>
      <p:pic>
        <p:nvPicPr>
          <p:cNvPr descr="A picture containing text, person, food, indoor&#10;&#10;Description automatically generated" id="936" name="Google Shape;936;p33"/>
          <p:cNvPicPr preferRelativeResize="0"/>
          <p:nvPr/>
        </p:nvPicPr>
        <p:blipFill rotWithShape="1">
          <a:blip r:embed="rId3">
            <a:alphaModFix/>
          </a:blip>
          <a:srcRect b="-1" l="22716" r="14589" t="0"/>
          <a:stretch/>
        </p:blipFill>
        <p:spPr>
          <a:xfrm>
            <a:off x="9144000" y="-13390"/>
            <a:ext cx="9591228" cy="10288577"/>
          </a:xfrm>
          <a:prstGeom prst="rect">
            <a:avLst/>
          </a:prstGeom>
          <a:noFill/>
          <a:ln>
            <a:noFill/>
          </a:ln>
        </p:spPr>
      </p:pic>
      <p:pic>
        <p:nvPicPr>
          <p:cNvPr id="937" name="Google Shape;937;p33"/>
          <p:cNvPicPr preferRelativeResize="0"/>
          <p:nvPr/>
        </p:nvPicPr>
        <p:blipFill rotWithShape="1">
          <a:blip r:embed="rId4">
            <a:alphaModFix/>
          </a:blip>
          <a:srcRect b="0" l="0" r="0" t="0"/>
          <a:stretch/>
        </p:blipFill>
        <p:spPr>
          <a:xfrm rot="10800000">
            <a:off x="0" y="0"/>
            <a:ext cx="18288000" cy="10288587"/>
          </a:xfrm>
          <a:prstGeom prst="rect">
            <a:avLst/>
          </a:prstGeom>
          <a:noFill/>
          <a:ln>
            <a:noFill/>
          </a:ln>
        </p:spPr>
      </p:pic>
      <p:sp>
        <p:nvSpPr>
          <p:cNvPr id="938" name="Google Shape;938;p33"/>
          <p:cNvSpPr txBox="1"/>
          <p:nvPr/>
        </p:nvSpPr>
        <p:spPr>
          <a:xfrm>
            <a:off x="545045" y="13401"/>
            <a:ext cx="9260491" cy="196779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3600">
                <a:solidFill>
                  <a:srgbClr val="242D38"/>
                </a:solidFill>
                <a:latin typeface="Montserrat"/>
                <a:ea typeface="Montserrat"/>
                <a:cs typeface="Montserrat"/>
                <a:sym typeface="Montserrat"/>
              </a:rPr>
              <a:t>Why do Dignity, Access, Participation and Safety matter? </a:t>
            </a:r>
            <a:endParaRPr/>
          </a:p>
        </p:txBody>
      </p:sp>
      <p:sp>
        <p:nvSpPr>
          <p:cNvPr id="939" name="Google Shape;939;p33"/>
          <p:cNvSpPr txBox="1"/>
          <p:nvPr/>
        </p:nvSpPr>
        <p:spPr>
          <a:xfrm>
            <a:off x="545045" y="1994590"/>
            <a:ext cx="8598955" cy="7620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b="1" lang="en-US" sz="2800">
                <a:solidFill>
                  <a:srgbClr val="000000"/>
                </a:solidFill>
                <a:latin typeface="Open Sans"/>
                <a:ea typeface="Open Sans"/>
                <a:cs typeface="Open Sans"/>
                <a:sym typeface="Open Sans"/>
              </a:rPr>
              <a:t>Four Focus Areas:</a:t>
            </a:r>
            <a:endParaRPr/>
          </a:p>
          <a:p>
            <a:pPr indent="-228600" lvl="0" marL="571500" marR="0" rtl="0" algn="l">
              <a:lnSpc>
                <a:spcPct val="90000"/>
              </a:lnSpc>
              <a:spcBef>
                <a:spcPts val="600"/>
              </a:spcBef>
              <a:spcAft>
                <a:spcPts val="0"/>
              </a:spcAft>
              <a:buClr>
                <a:srgbClr val="000000"/>
              </a:buClr>
              <a:buSzPts val="2800"/>
              <a:buFont typeface="Arial"/>
              <a:buChar char="•"/>
            </a:pPr>
            <a:r>
              <a:rPr lang="en-US" sz="2800">
                <a:solidFill>
                  <a:srgbClr val="000000"/>
                </a:solidFill>
                <a:latin typeface="Open Sans"/>
                <a:ea typeface="Open Sans"/>
                <a:cs typeface="Open Sans"/>
                <a:sym typeface="Open Sans"/>
              </a:rPr>
              <a:t>Dignity</a:t>
            </a:r>
            <a:endParaRPr/>
          </a:p>
          <a:p>
            <a:pPr indent="-228600" lvl="0" marL="571500" marR="0" rtl="0" algn="l">
              <a:lnSpc>
                <a:spcPct val="90000"/>
              </a:lnSpc>
              <a:spcBef>
                <a:spcPts val="600"/>
              </a:spcBef>
              <a:spcAft>
                <a:spcPts val="0"/>
              </a:spcAft>
              <a:buClr>
                <a:srgbClr val="000000"/>
              </a:buClr>
              <a:buSzPts val="2800"/>
              <a:buFont typeface="Arial"/>
              <a:buChar char="•"/>
            </a:pPr>
            <a:r>
              <a:rPr lang="en-US" sz="2800">
                <a:solidFill>
                  <a:srgbClr val="000000"/>
                </a:solidFill>
                <a:latin typeface="Open Sans"/>
                <a:ea typeface="Open Sans"/>
                <a:cs typeface="Open Sans"/>
                <a:sym typeface="Open Sans"/>
              </a:rPr>
              <a:t>Access</a:t>
            </a:r>
            <a:endParaRPr/>
          </a:p>
          <a:p>
            <a:pPr indent="-228600" lvl="0" marL="571500" marR="0" rtl="0" algn="l">
              <a:lnSpc>
                <a:spcPct val="90000"/>
              </a:lnSpc>
              <a:spcBef>
                <a:spcPts val="600"/>
              </a:spcBef>
              <a:spcAft>
                <a:spcPts val="0"/>
              </a:spcAft>
              <a:buClr>
                <a:srgbClr val="000000"/>
              </a:buClr>
              <a:buSzPts val="2800"/>
              <a:buFont typeface="Arial"/>
              <a:buChar char="•"/>
            </a:pPr>
            <a:r>
              <a:rPr lang="en-US" sz="2800">
                <a:solidFill>
                  <a:srgbClr val="000000"/>
                </a:solidFill>
                <a:latin typeface="Open Sans"/>
                <a:ea typeface="Open Sans"/>
                <a:cs typeface="Open Sans"/>
                <a:sym typeface="Open Sans"/>
              </a:rPr>
              <a:t>Participation</a:t>
            </a:r>
            <a:endParaRPr/>
          </a:p>
          <a:p>
            <a:pPr indent="-228600" lvl="0" marL="571500" marR="0" rtl="0" algn="l">
              <a:lnSpc>
                <a:spcPct val="90000"/>
              </a:lnSpc>
              <a:spcBef>
                <a:spcPts val="600"/>
              </a:spcBef>
              <a:spcAft>
                <a:spcPts val="0"/>
              </a:spcAft>
              <a:buClr>
                <a:srgbClr val="000000"/>
              </a:buClr>
              <a:buSzPts val="2800"/>
              <a:buFont typeface="Arial"/>
              <a:buChar char="•"/>
            </a:pPr>
            <a:r>
              <a:rPr lang="en-US" sz="2800">
                <a:solidFill>
                  <a:srgbClr val="000000"/>
                </a:solidFill>
                <a:latin typeface="Open Sans"/>
                <a:ea typeface="Open Sans"/>
                <a:cs typeface="Open Sans"/>
                <a:sym typeface="Open Sans"/>
              </a:rPr>
              <a:t>Safety </a:t>
            </a:r>
            <a:endParaRPr/>
          </a:p>
          <a:p>
            <a:pPr indent="-50800" lvl="0" marL="571500" marR="0" rtl="0" algn="l">
              <a:lnSpc>
                <a:spcPct val="90000"/>
              </a:lnSpc>
              <a:spcBef>
                <a:spcPts val="600"/>
              </a:spcBef>
              <a:spcAft>
                <a:spcPts val="0"/>
              </a:spcAft>
              <a:buClr>
                <a:schemeClr val="dk1"/>
              </a:buClr>
              <a:buSzPts val="2800"/>
              <a:buFont typeface="Arial"/>
              <a:buNone/>
            </a:pPr>
            <a:r>
              <a:t/>
            </a:r>
            <a:endParaRPr sz="2800">
              <a:solidFill>
                <a:srgbClr val="000000"/>
              </a:solidFill>
              <a:latin typeface="Open Sans"/>
              <a:ea typeface="Open Sans"/>
              <a:cs typeface="Open Sans"/>
              <a:sym typeface="Open Sans"/>
            </a:endParaRPr>
          </a:p>
          <a:p>
            <a:pPr indent="0" lvl="0" marL="342900" marR="0" rtl="0" algn="l">
              <a:lnSpc>
                <a:spcPct val="90000"/>
              </a:lnSpc>
              <a:spcBef>
                <a:spcPts val="600"/>
              </a:spcBef>
              <a:spcAft>
                <a:spcPts val="0"/>
              </a:spcAft>
              <a:buNone/>
            </a:pPr>
            <a:r>
              <a:rPr b="1" lang="en-US" sz="2800">
                <a:solidFill>
                  <a:srgbClr val="000000"/>
                </a:solidFill>
                <a:latin typeface="Open Sans"/>
                <a:ea typeface="Open Sans"/>
                <a:cs typeface="Open Sans"/>
                <a:sym typeface="Open Sans"/>
              </a:rPr>
              <a:t>These ensure:</a:t>
            </a:r>
            <a:endParaRPr b="1" sz="2800">
              <a:solidFill>
                <a:schemeClr val="dk1"/>
              </a:solidFill>
              <a:latin typeface="Open Sans"/>
              <a:ea typeface="Open Sans"/>
              <a:cs typeface="Open Sans"/>
              <a:sym typeface="Open Sans"/>
            </a:endParaRPr>
          </a:p>
          <a:p>
            <a:pPr indent="-279400" lvl="0" marL="800100" marR="0" rtl="0" algn="l">
              <a:lnSpc>
                <a:spcPct val="90000"/>
              </a:lnSpc>
              <a:spcBef>
                <a:spcPts val="600"/>
              </a:spcBef>
              <a:spcAft>
                <a:spcPts val="0"/>
              </a:spcAft>
              <a:buClr>
                <a:schemeClr val="dk1"/>
              </a:buClr>
              <a:buSzPts val="2800"/>
              <a:buFont typeface="Noto Sans Symbols"/>
              <a:buNone/>
            </a:pPr>
            <a:r>
              <a:t/>
            </a:r>
            <a:endParaRPr sz="2800">
              <a:solidFill>
                <a:srgbClr val="000000"/>
              </a:solidFill>
              <a:latin typeface="Open Sans"/>
              <a:ea typeface="Open Sans"/>
              <a:cs typeface="Open Sans"/>
              <a:sym typeface="Open Sans"/>
            </a:endParaRPr>
          </a:p>
          <a:p>
            <a:pPr indent="-457200" lvl="0" marL="800100" marR="0" rtl="0" algn="l">
              <a:lnSpc>
                <a:spcPct val="90000"/>
              </a:lnSpc>
              <a:spcBef>
                <a:spcPts val="600"/>
              </a:spcBef>
              <a:spcAft>
                <a:spcPts val="0"/>
              </a:spcAft>
              <a:buClr>
                <a:srgbClr val="000000"/>
              </a:buClr>
              <a:buSzPts val="2800"/>
              <a:buFont typeface="Noto Sans Symbols"/>
              <a:buChar char="🡪"/>
            </a:pPr>
            <a:r>
              <a:rPr lang="en-US" sz="2800">
                <a:solidFill>
                  <a:srgbClr val="000000"/>
                </a:solidFill>
                <a:latin typeface="Open Sans"/>
                <a:ea typeface="Open Sans"/>
                <a:cs typeface="Open Sans"/>
                <a:sym typeface="Open Sans"/>
              </a:rPr>
              <a:t>Their rights are respected </a:t>
            </a:r>
            <a:br>
              <a:rPr lang="en-US" sz="2800">
                <a:solidFill>
                  <a:srgbClr val="000000"/>
                </a:solidFill>
                <a:latin typeface="Open Sans"/>
                <a:ea typeface="Open Sans"/>
                <a:cs typeface="Open Sans"/>
                <a:sym typeface="Open Sans"/>
              </a:rPr>
            </a:br>
            <a:endParaRPr sz="2800">
              <a:solidFill>
                <a:srgbClr val="000000"/>
              </a:solidFill>
              <a:latin typeface="Open Sans"/>
              <a:ea typeface="Open Sans"/>
              <a:cs typeface="Open Sans"/>
              <a:sym typeface="Open Sans"/>
            </a:endParaRPr>
          </a:p>
          <a:p>
            <a:pPr indent="-457200" lvl="0" marL="800100" marR="0" rtl="0" algn="l">
              <a:lnSpc>
                <a:spcPct val="90000"/>
              </a:lnSpc>
              <a:spcBef>
                <a:spcPts val="600"/>
              </a:spcBef>
              <a:spcAft>
                <a:spcPts val="0"/>
              </a:spcAft>
              <a:buClr>
                <a:srgbClr val="000000"/>
              </a:buClr>
              <a:buSzPts val="2800"/>
              <a:buFont typeface="Noto Sans Symbols"/>
              <a:buChar char="🡪"/>
            </a:pPr>
            <a:r>
              <a:rPr lang="en-US" sz="2800">
                <a:solidFill>
                  <a:srgbClr val="000000"/>
                </a:solidFill>
                <a:latin typeface="Open Sans"/>
                <a:ea typeface="Open Sans"/>
                <a:cs typeface="Open Sans"/>
                <a:sym typeface="Open Sans"/>
              </a:rPr>
              <a:t>They are not left-out </a:t>
            </a:r>
            <a:br>
              <a:rPr lang="en-US" sz="2800">
                <a:solidFill>
                  <a:srgbClr val="000000"/>
                </a:solidFill>
                <a:latin typeface="Open Sans"/>
                <a:ea typeface="Open Sans"/>
                <a:cs typeface="Open Sans"/>
                <a:sym typeface="Open Sans"/>
              </a:rPr>
            </a:br>
            <a:endParaRPr sz="2800">
              <a:solidFill>
                <a:srgbClr val="000000"/>
              </a:solidFill>
              <a:latin typeface="Open Sans"/>
              <a:ea typeface="Open Sans"/>
              <a:cs typeface="Open Sans"/>
              <a:sym typeface="Open Sans"/>
            </a:endParaRPr>
          </a:p>
          <a:p>
            <a:pPr indent="-457200" lvl="0" marL="800100" marR="0" rtl="0" algn="l">
              <a:lnSpc>
                <a:spcPct val="90000"/>
              </a:lnSpc>
              <a:spcBef>
                <a:spcPts val="600"/>
              </a:spcBef>
              <a:spcAft>
                <a:spcPts val="0"/>
              </a:spcAft>
              <a:buClr>
                <a:srgbClr val="FF0000"/>
              </a:buClr>
              <a:buSzPts val="2800"/>
              <a:buFont typeface="Noto Sans Symbols"/>
              <a:buChar char="🡪"/>
            </a:pPr>
            <a:r>
              <a:rPr lang="en-US" sz="2800">
                <a:solidFill>
                  <a:srgbClr val="FF0000"/>
                </a:solidFill>
                <a:latin typeface="Open Sans"/>
                <a:ea typeface="Open Sans"/>
                <a:cs typeface="Open Sans"/>
                <a:sym typeface="Open Sans"/>
              </a:rPr>
              <a:t>Everyone</a:t>
            </a:r>
            <a:r>
              <a:rPr lang="en-US" sz="2800">
                <a:solidFill>
                  <a:srgbClr val="000000"/>
                </a:solidFill>
                <a:latin typeface="Open Sans"/>
                <a:ea typeface="Open Sans"/>
                <a:cs typeface="Open Sans"/>
                <a:sym typeface="Open Sans"/>
              </a:rPr>
              <a:t> in the community can actively participate. </a:t>
            </a:r>
            <a:endParaRPr/>
          </a:p>
          <a:p>
            <a:pPr indent="-279400" lvl="0" marL="800100" marR="0" rtl="0" algn="l">
              <a:lnSpc>
                <a:spcPct val="90000"/>
              </a:lnSpc>
              <a:spcBef>
                <a:spcPts val="600"/>
              </a:spcBef>
              <a:spcAft>
                <a:spcPts val="0"/>
              </a:spcAft>
              <a:buClr>
                <a:schemeClr val="dk1"/>
              </a:buClr>
              <a:buSzPts val="2800"/>
              <a:buFont typeface="Noto Sans Symbols"/>
              <a:buNone/>
            </a:pPr>
            <a:r>
              <a:t/>
            </a:r>
            <a:endParaRPr sz="2800">
              <a:solidFill>
                <a:srgbClr val="000000"/>
              </a:solidFill>
              <a:latin typeface="Open Sans"/>
              <a:ea typeface="Open Sans"/>
              <a:cs typeface="Open Sans"/>
              <a:sym typeface="Open Sans"/>
            </a:endParaRPr>
          </a:p>
          <a:p>
            <a:pPr indent="-457200" lvl="0" marL="800100" marR="0" rtl="0" algn="l">
              <a:lnSpc>
                <a:spcPct val="90000"/>
              </a:lnSpc>
              <a:spcBef>
                <a:spcPts val="600"/>
              </a:spcBef>
              <a:spcAft>
                <a:spcPts val="0"/>
              </a:spcAft>
              <a:buClr>
                <a:srgbClr val="000000"/>
              </a:buClr>
              <a:buSzPts val="2800"/>
              <a:buFont typeface="Noto Sans Symbols"/>
              <a:buChar char="🡪"/>
            </a:pPr>
            <a:r>
              <a:rPr lang="en-US" sz="2800">
                <a:solidFill>
                  <a:srgbClr val="000000"/>
                </a:solidFill>
                <a:latin typeface="Open Sans"/>
                <a:ea typeface="Open Sans"/>
                <a:cs typeface="Open Sans"/>
                <a:sym typeface="Open Sans"/>
              </a:rPr>
              <a:t>People are safe from harm</a:t>
            </a:r>
            <a:endParaRPr/>
          </a:p>
          <a:p>
            <a:pPr indent="-279400" lvl="0" marL="800100" marR="0" rtl="0" algn="l">
              <a:lnSpc>
                <a:spcPct val="90000"/>
              </a:lnSpc>
              <a:spcBef>
                <a:spcPts val="600"/>
              </a:spcBef>
              <a:spcAft>
                <a:spcPts val="0"/>
              </a:spcAft>
              <a:buClr>
                <a:schemeClr val="dk1"/>
              </a:buClr>
              <a:buSzPts val="2800"/>
              <a:buFont typeface="Noto Sans Symbols"/>
              <a:buNone/>
            </a:pPr>
            <a:r>
              <a:t/>
            </a:r>
            <a:endParaRPr sz="2800">
              <a:solidFill>
                <a:schemeClr val="dk1"/>
              </a:solidFill>
              <a:latin typeface="Open Sans"/>
              <a:ea typeface="Open Sans"/>
              <a:cs typeface="Open Sans"/>
              <a:sym typeface="Open Sans"/>
            </a:endParaRPr>
          </a:p>
          <a:p>
            <a:pPr indent="-457200" lvl="0" marL="800100" marR="0" rtl="0" algn="l">
              <a:lnSpc>
                <a:spcPct val="90000"/>
              </a:lnSpc>
              <a:spcBef>
                <a:spcPts val="600"/>
              </a:spcBef>
              <a:spcAft>
                <a:spcPts val="0"/>
              </a:spcAft>
              <a:buClr>
                <a:srgbClr val="000000"/>
              </a:buClr>
              <a:buSzPts val="2800"/>
              <a:buFont typeface="Noto Sans Symbols"/>
              <a:buChar char="🡪"/>
            </a:pPr>
            <a:r>
              <a:rPr lang="en-US" sz="2800">
                <a:solidFill>
                  <a:srgbClr val="000000"/>
                </a:solidFill>
                <a:latin typeface="Open Sans"/>
                <a:ea typeface="Open Sans"/>
                <a:cs typeface="Open Sans"/>
                <a:sym typeface="Open Sans"/>
              </a:rPr>
              <a:t>We understand individual needs and vulnerabilities.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4" name="Shape 944"/>
        <p:cNvGrpSpPr/>
        <p:nvPr/>
      </p:nvGrpSpPr>
      <p:grpSpPr>
        <a:xfrm>
          <a:off x="0" y="0"/>
          <a:ext cx="0" cy="0"/>
          <a:chOff x="0" y="0"/>
          <a:chExt cx="0" cy="0"/>
        </a:xfrm>
      </p:grpSpPr>
      <p:pic>
        <p:nvPicPr>
          <p:cNvPr descr="A close up of a sign&#10;&#10;Description automatically generated" id="945" name="Google Shape;945;p34"/>
          <p:cNvPicPr preferRelativeResize="0"/>
          <p:nvPr/>
        </p:nvPicPr>
        <p:blipFill rotWithShape="1">
          <a:blip r:embed="rId3">
            <a:alphaModFix/>
          </a:blip>
          <a:srcRect b="1" l="0" r="8691" t="0"/>
          <a:stretch/>
        </p:blipFill>
        <p:spPr>
          <a:xfrm>
            <a:off x="11897028" y="2580400"/>
            <a:ext cx="6139543" cy="4857978"/>
          </a:xfrm>
          <a:prstGeom prst="rect">
            <a:avLst/>
          </a:prstGeom>
          <a:noFill/>
          <a:ln>
            <a:noFill/>
          </a:ln>
        </p:spPr>
      </p:pic>
      <p:sp>
        <p:nvSpPr>
          <p:cNvPr id="946" name="Google Shape;946;p34"/>
          <p:cNvSpPr txBox="1"/>
          <p:nvPr/>
        </p:nvSpPr>
        <p:spPr>
          <a:xfrm>
            <a:off x="556641" y="1399249"/>
            <a:ext cx="14971507" cy="135255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None/>
            </a:pPr>
            <a:r>
              <a:rPr b="1" lang="en-US" sz="3600">
                <a:solidFill>
                  <a:srgbClr val="242D38"/>
                </a:solidFill>
                <a:latin typeface="Montserrat"/>
                <a:ea typeface="Montserrat"/>
                <a:cs typeface="Montserrat"/>
                <a:sym typeface="Montserrat"/>
              </a:rPr>
              <a:t>Some barriers to Dignity, Access and Participation are people and systems that discriminate and exclude based on:</a:t>
            </a:r>
            <a:endParaRPr sz="3600">
              <a:solidFill>
                <a:srgbClr val="242D38"/>
              </a:solidFill>
              <a:latin typeface="Montserrat"/>
              <a:ea typeface="Montserrat"/>
              <a:cs typeface="Montserrat"/>
              <a:sym typeface="Montserrat"/>
            </a:endParaRPr>
          </a:p>
        </p:txBody>
      </p:sp>
      <p:sp>
        <p:nvSpPr>
          <p:cNvPr id="947" name="Google Shape;947;p34"/>
          <p:cNvSpPr txBox="1"/>
          <p:nvPr/>
        </p:nvSpPr>
        <p:spPr>
          <a:xfrm>
            <a:off x="556641" y="3657600"/>
            <a:ext cx="17479930" cy="5231739"/>
          </a:xfrm>
          <a:prstGeom prst="rect">
            <a:avLst/>
          </a:prstGeom>
          <a:noFill/>
          <a:ln>
            <a:noFill/>
          </a:ln>
        </p:spPr>
        <p:txBody>
          <a:bodyPr anchorCtr="0" anchor="t" bIns="45700" lIns="91425" spcFirstLastPara="1" rIns="91425" wrap="square" tIns="45700">
            <a:noAutofit/>
          </a:bodyPr>
          <a:lstStyle/>
          <a:p>
            <a:pPr indent="-228600" lvl="0" marL="571500" marR="0" rtl="0" algn="l">
              <a:lnSpc>
                <a:spcPct val="90000"/>
              </a:lnSpc>
              <a:spcBef>
                <a:spcPts val="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Disability</a:t>
            </a:r>
            <a:endParaRPr/>
          </a:p>
          <a:p>
            <a:pPr indent="-228600" lvl="0" marL="571500" marR="0" rtl="0" algn="l">
              <a:lnSpc>
                <a:spcPct val="90000"/>
              </a:lnSpc>
              <a:spcBef>
                <a:spcPts val="6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Gender </a:t>
            </a:r>
            <a:endParaRPr/>
          </a:p>
          <a:p>
            <a:pPr indent="-228600" lvl="0" marL="571500" marR="0" rtl="0" algn="l">
              <a:lnSpc>
                <a:spcPct val="90000"/>
              </a:lnSpc>
              <a:spcBef>
                <a:spcPts val="6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Income </a:t>
            </a:r>
            <a:endParaRPr/>
          </a:p>
          <a:p>
            <a:pPr indent="-228600" lvl="0" marL="571500" marR="0" rtl="0" algn="l">
              <a:lnSpc>
                <a:spcPct val="90000"/>
              </a:lnSpc>
              <a:spcBef>
                <a:spcPts val="6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Age</a:t>
            </a:r>
            <a:endParaRPr/>
          </a:p>
          <a:p>
            <a:pPr indent="-228600" lvl="0" marL="571500" marR="0" rtl="0" algn="l">
              <a:lnSpc>
                <a:spcPct val="90000"/>
              </a:lnSpc>
              <a:spcBef>
                <a:spcPts val="6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Ethnicity </a:t>
            </a:r>
            <a:endParaRPr/>
          </a:p>
          <a:p>
            <a:pPr indent="-228600" lvl="0" marL="571500" marR="0" rtl="0" algn="l">
              <a:lnSpc>
                <a:spcPct val="90000"/>
              </a:lnSpc>
              <a:spcBef>
                <a:spcPts val="6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Migrant Status</a:t>
            </a:r>
            <a:endParaRPr/>
          </a:p>
          <a:p>
            <a:pPr indent="-228600" lvl="0" marL="571500" marR="0" rtl="0" algn="l">
              <a:lnSpc>
                <a:spcPct val="90000"/>
              </a:lnSpc>
              <a:spcBef>
                <a:spcPts val="6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Identified as a Minority </a:t>
            </a:r>
            <a:endParaRPr/>
          </a:p>
          <a:p>
            <a:pPr indent="-25400" lvl="0" marL="571500" marR="0" rtl="0" algn="l">
              <a:lnSpc>
                <a:spcPct val="90000"/>
              </a:lnSpc>
              <a:spcBef>
                <a:spcPts val="600"/>
              </a:spcBef>
              <a:spcAft>
                <a:spcPts val="0"/>
              </a:spcAft>
              <a:buClr>
                <a:schemeClr val="dk1"/>
              </a:buClr>
              <a:buSzPts val="3200"/>
              <a:buFont typeface="Arial"/>
              <a:buNone/>
            </a:pPr>
            <a:r>
              <a:t/>
            </a:r>
            <a:endParaRPr sz="3200">
              <a:solidFill>
                <a:schemeClr val="dk1"/>
              </a:solidFill>
              <a:latin typeface="Open Sans"/>
              <a:ea typeface="Open Sans"/>
              <a:cs typeface="Open Sans"/>
              <a:sym typeface="Open Sans"/>
            </a:endParaRPr>
          </a:p>
          <a:p>
            <a:pPr indent="-228600" lvl="0" marL="571500" marR="0" rtl="0" algn="l">
              <a:lnSpc>
                <a:spcPct val="90000"/>
              </a:lnSpc>
              <a:spcBef>
                <a:spcPts val="6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Protection, Gender &amp; Inclusion, when done through the Framework of Dignity, Access and Participation, means, </a:t>
            </a:r>
            <a:r>
              <a:rPr b="1" lang="en-US" sz="3200">
                <a:solidFill>
                  <a:schemeClr val="dk1"/>
                </a:solidFill>
                <a:latin typeface="Open Sans"/>
                <a:ea typeface="Open Sans"/>
                <a:cs typeface="Open Sans"/>
                <a:sym typeface="Open Sans"/>
              </a:rPr>
              <a:t>no-one is left behind, no-one is left unsafe, and no-one is left out.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042"/>
        </a:solidFill>
      </p:bgPr>
    </p:bg>
    <p:spTree>
      <p:nvGrpSpPr>
        <p:cNvPr id="952" name="Shape 952"/>
        <p:cNvGrpSpPr/>
        <p:nvPr/>
      </p:nvGrpSpPr>
      <p:grpSpPr>
        <a:xfrm>
          <a:off x="0" y="0"/>
          <a:ext cx="0" cy="0"/>
          <a:chOff x="0" y="0"/>
          <a:chExt cx="0" cy="0"/>
        </a:xfrm>
      </p:grpSpPr>
      <p:sp>
        <p:nvSpPr>
          <p:cNvPr id="953" name="Google Shape;953;p35"/>
          <p:cNvSpPr txBox="1"/>
          <p:nvPr/>
        </p:nvSpPr>
        <p:spPr>
          <a:xfrm>
            <a:off x="3077069" y="3133856"/>
            <a:ext cx="12436199" cy="27084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5333F"/>
              </a:buClr>
              <a:buSzPts val="8000"/>
              <a:buFont typeface="Montserrat"/>
              <a:buNone/>
            </a:pPr>
            <a:r>
              <a:rPr b="1" i="0" lang="en-US" sz="8000" u="none" cap="none" strike="noStrike">
                <a:solidFill>
                  <a:srgbClr val="F5333F"/>
                </a:solidFill>
                <a:latin typeface="Montserrat"/>
                <a:ea typeface="Montserrat"/>
                <a:cs typeface="Montserrat"/>
                <a:sym typeface="Montserrat"/>
              </a:rPr>
              <a:t>Bite-sized Scenarios</a:t>
            </a:r>
            <a:endParaRPr/>
          </a:p>
          <a:p>
            <a:pPr indent="0" lvl="0" marL="0" marR="0" rtl="0" algn="l">
              <a:lnSpc>
                <a:spcPct val="100000"/>
              </a:lnSpc>
              <a:spcBef>
                <a:spcPts val="120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What would you do?</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042"/>
        </a:solidFill>
      </p:bgPr>
    </p:bg>
    <p:spTree>
      <p:nvGrpSpPr>
        <p:cNvPr id="958" name="Shape 958"/>
        <p:cNvGrpSpPr/>
        <p:nvPr/>
      </p:nvGrpSpPr>
      <p:grpSpPr>
        <a:xfrm>
          <a:off x="0" y="0"/>
          <a:ext cx="0" cy="0"/>
          <a:chOff x="0" y="0"/>
          <a:chExt cx="0" cy="0"/>
        </a:xfrm>
      </p:grpSpPr>
      <p:sp>
        <p:nvSpPr>
          <p:cNvPr id="959" name="Google Shape;959;p36"/>
          <p:cNvSpPr txBox="1"/>
          <p:nvPr/>
        </p:nvSpPr>
        <p:spPr>
          <a:xfrm>
            <a:off x="237118" y="323040"/>
            <a:ext cx="16926931" cy="11972508"/>
          </a:xfrm>
          <a:prstGeom prst="rect">
            <a:avLst/>
          </a:prstGeom>
          <a:noFill/>
          <a:ln>
            <a:noFill/>
          </a:ln>
        </p:spPr>
        <p:txBody>
          <a:bodyPr anchorCtr="0" anchor="t" bIns="45700" lIns="91425" spcFirstLastPara="1" rIns="91425" wrap="square" tIns="45700">
            <a:spAutoFit/>
          </a:bodyPr>
          <a:lstStyle/>
          <a:p>
            <a:pPr indent="-1143000" lvl="0" marL="1143000" marR="0" rtl="0" algn="l">
              <a:lnSpc>
                <a:spcPct val="100000"/>
              </a:lnSpc>
              <a:spcBef>
                <a:spcPts val="0"/>
              </a:spcBef>
              <a:spcAft>
                <a:spcPts val="0"/>
              </a:spcAft>
              <a:buClr>
                <a:srgbClr val="FFFFFF"/>
              </a:buClr>
              <a:buSzPts val="4800"/>
              <a:buFont typeface="Arial"/>
              <a:buChar char="•"/>
            </a:pPr>
            <a:r>
              <a:rPr b="1" i="0" lang="en-US" sz="4800" u="none" cap="none" strike="noStrike">
                <a:solidFill>
                  <a:srgbClr val="FFFFFF"/>
                </a:solidFill>
                <a:latin typeface="Montserrat"/>
                <a:ea typeface="Montserrat"/>
                <a:cs typeface="Montserrat"/>
                <a:sym typeface="Montserrat"/>
              </a:rPr>
              <a:t>You will be automatically taken into a breakout room</a:t>
            </a:r>
            <a:br>
              <a:rPr b="1" i="0" lang="en-US" sz="4800" u="none" cap="none" strike="noStrike">
                <a:solidFill>
                  <a:srgbClr val="FFFFFF"/>
                </a:solidFill>
                <a:latin typeface="Montserrat"/>
                <a:ea typeface="Montserrat"/>
                <a:cs typeface="Montserrat"/>
                <a:sym typeface="Montserrat"/>
              </a:rPr>
            </a:br>
            <a:endParaRPr b="1" i="0" sz="4800" u="none" cap="none" strike="noStrike">
              <a:solidFill>
                <a:srgbClr val="FFFFFF"/>
              </a:solidFill>
              <a:latin typeface="Montserrat"/>
              <a:ea typeface="Montserrat"/>
              <a:cs typeface="Montserrat"/>
              <a:sym typeface="Montserrat"/>
            </a:endParaRPr>
          </a:p>
          <a:p>
            <a:pPr indent="-1143000" lvl="0" marL="1143000" marR="0" rtl="0" algn="l">
              <a:spcBef>
                <a:spcPts val="1200"/>
              </a:spcBef>
              <a:spcAft>
                <a:spcPts val="0"/>
              </a:spcAft>
              <a:buClr>
                <a:schemeClr val="lt1"/>
              </a:buClr>
              <a:buSzPts val="4800"/>
              <a:buFont typeface="Arial"/>
              <a:buChar char="•"/>
            </a:pPr>
            <a:r>
              <a:rPr b="1" lang="en-US" sz="4800">
                <a:solidFill>
                  <a:schemeClr val="lt1"/>
                </a:solidFill>
                <a:latin typeface="Montserrat"/>
                <a:ea typeface="Montserrat"/>
                <a:cs typeface="Montserrat"/>
                <a:sym typeface="Montserrat"/>
              </a:rPr>
              <a:t>Decide who will share discussion points with the big group</a:t>
            </a:r>
            <a:endParaRPr/>
          </a:p>
          <a:p>
            <a:pPr indent="-838200" lvl="0" marL="1143000" marR="0" rtl="0" algn="l">
              <a:lnSpc>
                <a:spcPct val="100000"/>
              </a:lnSpc>
              <a:spcBef>
                <a:spcPts val="1200"/>
              </a:spcBef>
              <a:spcAft>
                <a:spcPts val="0"/>
              </a:spcAft>
              <a:buClr>
                <a:schemeClr val="dk1"/>
              </a:buClr>
              <a:buSzPts val="4800"/>
              <a:buFont typeface="Arial"/>
              <a:buNone/>
            </a:pPr>
            <a:r>
              <a:t/>
            </a:r>
            <a:endParaRPr b="1" i="0" sz="4800" u="none" cap="none" strike="noStrike">
              <a:solidFill>
                <a:srgbClr val="FFFFFF"/>
              </a:solidFill>
              <a:latin typeface="Montserrat"/>
              <a:ea typeface="Montserrat"/>
              <a:cs typeface="Montserrat"/>
              <a:sym typeface="Montserrat"/>
            </a:endParaRPr>
          </a:p>
          <a:p>
            <a:pPr indent="-1143000" lvl="0" marL="1143000" marR="0" rtl="0" algn="l">
              <a:lnSpc>
                <a:spcPct val="100000"/>
              </a:lnSpc>
              <a:spcBef>
                <a:spcPts val="1200"/>
              </a:spcBef>
              <a:spcAft>
                <a:spcPts val="0"/>
              </a:spcAft>
              <a:buClr>
                <a:srgbClr val="FFFFFF"/>
              </a:buClr>
              <a:buSzPts val="4800"/>
              <a:buFont typeface="Arial"/>
              <a:buChar char="•"/>
            </a:pPr>
            <a:r>
              <a:rPr b="1" i="0" lang="en-US" sz="4800" u="none" cap="none" strike="noStrike">
                <a:solidFill>
                  <a:srgbClr val="FFFFFF"/>
                </a:solidFill>
                <a:latin typeface="Montserrat"/>
                <a:ea typeface="Montserrat"/>
                <a:cs typeface="Montserrat"/>
                <a:sym typeface="Montserrat"/>
              </a:rPr>
              <a:t>Read the Scenario</a:t>
            </a:r>
            <a:endParaRPr/>
          </a:p>
          <a:p>
            <a:pPr indent="-838200" lvl="0" marL="1143000" marR="0" rtl="0" algn="l">
              <a:lnSpc>
                <a:spcPct val="100000"/>
              </a:lnSpc>
              <a:spcBef>
                <a:spcPts val="1200"/>
              </a:spcBef>
              <a:spcAft>
                <a:spcPts val="0"/>
              </a:spcAft>
              <a:buClr>
                <a:schemeClr val="dk1"/>
              </a:buClr>
              <a:buSzPts val="4800"/>
              <a:buFont typeface="Arial"/>
              <a:buNone/>
            </a:pPr>
            <a:r>
              <a:t/>
            </a:r>
            <a:endParaRPr b="1" i="0" sz="4800" u="none" cap="none" strike="noStrike">
              <a:solidFill>
                <a:srgbClr val="FFFFFF"/>
              </a:solidFill>
              <a:latin typeface="Montserrat"/>
              <a:ea typeface="Montserrat"/>
              <a:cs typeface="Montserrat"/>
              <a:sym typeface="Montserrat"/>
            </a:endParaRPr>
          </a:p>
          <a:p>
            <a:pPr indent="-1143000" lvl="0" marL="1143000" marR="0" rtl="0" algn="l">
              <a:lnSpc>
                <a:spcPct val="100000"/>
              </a:lnSpc>
              <a:spcBef>
                <a:spcPts val="1200"/>
              </a:spcBef>
              <a:spcAft>
                <a:spcPts val="0"/>
              </a:spcAft>
              <a:buClr>
                <a:srgbClr val="FFFFFF"/>
              </a:buClr>
              <a:buSzPts val="4800"/>
              <a:buFont typeface="Arial"/>
              <a:buChar char="•"/>
            </a:pPr>
            <a:r>
              <a:rPr b="1" i="0" lang="en-US" sz="4800" u="none" cap="none" strike="noStrike">
                <a:solidFill>
                  <a:srgbClr val="FFFFFF"/>
                </a:solidFill>
                <a:latin typeface="Montserrat"/>
                <a:ea typeface="Montserrat"/>
                <a:cs typeface="Montserrat"/>
                <a:sym typeface="Montserrat"/>
              </a:rPr>
              <a:t>10 mins for discussion</a:t>
            </a:r>
            <a:endParaRPr/>
          </a:p>
          <a:p>
            <a:pPr indent="-838200" lvl="0" marL="1143000" marR="0" rtl="0" algn="l">
              <a:lnSpc>
                <a:spcPct val="100000"/>
              </a:lnSpc>
              <a:spcBef>
                <a:spcPts val="1200"/>
              </a:spcBef>
              <a:spcAft>
                <a:spcPts val="0"/>
              </a:spcAft>
              <a:buClr>
                <a:schemeClr val="dk1"/>
              </a:buClr>
              <a:buSzPts val="4800"/>
              <a:buFont typeface="Arial"/>
              <a:buNone/>
            </a:pPr>
            <a:r>
              <a:t/>
            </a:r>
            <a:endParaRPr b="1" i="0" sz="4800" u="none" cap="none" strike="noStrike">
              <a:solidFill>
                <a:srgbClr val="FFFFFF"/>
              </a:solidFill>
              <a:latin typeface="Montserrat"/>
              <a:ea typeface="Montserrat"/>
              <a:cs typeface="Montserrat"/>
              <a:sym typeface="Montserrat"/>
            </a:endParaRPr>
          </a:p>
          <a:p>
            <a:pPr indent="-1143000" lvl="0" marL="1143000" marR="0" rtl="0" algn="l">
              <a:lnSpc>
                <a:spcPct val="100000"/>
              </a:lnSpc>
              <a:spcBef>
                <a:spcPts val="1200"/>
              </a:spcBef>
              <a:spcAft>
                <a:spcPts val="0"/>
              </a:spcAft>
              <a:buClr>
                <a:srgbClr val="FFFFFF"/>
              </a:buClr>
              <a:buSzPts val="4800"/>
              <a:buFont typeface="Arial"/>
              <a:buChar char="•"/>
            </a:pPr>
            <a:r>
              <a:rPr b="1" i="0" lang="en-US" sz="4800" u="none" cap="none" strike="noStrike">
                <a:solidFill>
                  <a:srgbClr val="FFFFFF"/>
                </a:solidFill>
                <a:latin typeface="Montserrat"/>
                <a:ea typeface="Montserrat"/>
                <a:cs typeface="Montserrat"/>
                <a:sym typeface="Montserrat"/>
              </a:rPr>
              <a:t>3 mins each group for debriefing</a:t>
            </a:r>
            <a:endParaRPr/>
          </a:p>
          <a:p>
            <a:pPr indent="-838200" lvl="0" marL="1143000" marR="0" rtl="0" algn="l">
              <a:spcBef>
                <a:spcPts val="1200"/>
              </a:spcBef>
              <a:spcAft>
                <a:spcPts val="0"/>
              </a:spcAft>
              <a:buClr>
                <a:schemeClr val="dk1"/>
              </a:buClr>
              <a:buSzPts val="4800"/>
              <a:buFont typeface="Arial"/>
              <a:buNone/>
            </a:pPr>
            <a:r>
              <a:t/>
            </a:r>
            <a:endParaRPr b="1" sz="4800">
              <a:solidFill>
                <a:srgbClr val="FFC000"/>
              </a:solidFill>
              <a:latin typeface="Montserrat"/>
              <a:ea typeface="Montserrat"/>
              <a:cs typeface="Montserrat"/>
              <a:sym typeface="Montserrat"/>
            </a:endParaRPr>
          </a:p>
          <a:p>
            <a:pPr indent="-1143000" lvl="0" marL="1143000" marR="0" rtl="0" algn="l">
              <a:spcBef>
                <a:spcPts val="1200"/>
              </a:spcBef>
              <a:spcAft>
                <a:spcPts val="0"/>
              </a:spcAft>
              <a:buClr>
                <a:srgbClr val="FFC000"/>
              </a:buClr>
              <a:buSzPts val="4800"/>
              <a:buFont typeface="Arial"/>
              <a:buChar char="•"/>
            </a:pPr>
            <a:r>
              <a:rPr b="1" lang="en-US" sz="4800">
                <a:solidFill>
                  <a:srgbClr val="FFC000"/>
                </a:solidFill>
                <a:latin typeface="Montserrat"/>
                <a:ea typeface="Montserrat"/>
                <a:cs typeface="Montserrat"/>
                <a:sym typeface="Montserrat"/>
              </a:rPr>
              <a:t>INTERACT, INTERACT, INTERACT!</a:t>
            </a:r>
            <a:endParaRPr/>
          </a:p>
          <a:p>
            <a:pPr indent="-838200" lvl="0" marL="1143000" marR="0" rtl="0" algn="l">
              <a:lnSpc>
                <a:spcPct val="100000"/>
              </a:lnSpc>
              <a:spcBef>
                <a:spcPts val="1200"/>
              </a:spcBef>
              <a:spcAft>
                <a:spcPts val="0"/>
              </a:spcAft>
              <a:buClr>
                <a:schemeClr val="dk1"/>
              </a:buClr>
              <a:buSzPts val="4800"/>
              <a:buFont typeface="Arial"/>
              <a:buNone/>
            </a:pPr>
            <a:r>
              <a:t/>
            </a:r>
            <a:endParaRPr b="1" i="0" sz="4800" u="none" cap="none" strike="noStrike">
              <a:solidFill>
                <a:srgbClr val="FFFFFF"/>
              </a:solidFill>
              <a:latin typeface="Montserrat"/>
              <a:ea typeface="Montserrat"/>
              <a:cs typeface="Montserrat"/>
              <a:sym typeface="Montserrat"/>
            </a:endParaRPr>
          </a:p>
        </p:txBody>
      </p:sp>
      <p:grpSp>
        <p:nvGrpSpPr>
          <p:cNvPr id="960" name="Google Shape;960;p36"/>
          <p:cNvGrpSpPr/>
          <p:nvPr/>
        </p:nvGrpSpPr>
        <p:grpSpPr>
          <a:xfrm>
            <a:off x="12986582" y="3630668"/>
            <a:ext cx="4902025" cy="7027845"/>
            <a:chOff x="14632800" y="5144294"/>
            <a:chExt cx="3255149" cy="4988700"/>
          </a:xfrm>
        </p:grpSpPr>
        <p:pic>
          <p:nvPicPr>
            <p:cNvPr descr="Chat with solid fill" id="961" name="Google Shape;961;p36"/>
            <p:cNvPicPr preferRelativeResize="0"/>
            <p:nvPr/>
          </p:nvPicPr>
          <p:blipFill rotWithShape="1">
            <a:blip r:embed="rId3">
              <a:alphaModFix/>
            </a:blip>
            <a:srcRect b="0" l="0" r="0" t="0"/>
            <a:stretch/>
          </p:blipFill>
          <p:spPr>
            <a:xfrm>
              <a:off x="14891456" y="5144294"/>
              <a:ext cx="2737836" cy="2737836"/>
            </a:xfrm>
            <a:prstGeom prst="rect">
              <a:avLst/>
            </a:prstGeom>
            <a:noFill/>
            <a:ln>
              <a:noFill/>
            </a:ln>
          </p:spPr>
        </p:pic>
        <p:pic>
          <p:nvPicPr>
            <p:cNvPr descr="Meeting with solid fill" id="962" name="Google Shape;962;p36"/>
            <p:cNvPicPr preferRelativeResize="0"/>
            <p:nvPr/>
          </p:nvPicPr>
          <p:blipFill rotWithShape="1">
            <a:blip r:embed="rId4">
              <a:alphaModFix/>
            </a:blip>
            <a:srcRect b="0" l="0" r="0" t="0"/>
            <a:stretch/>
          </p:blipFill>
          <p:spPr>
            <a:xfrm>
              <a:off x="14632800" y="6877845"/>
              <a:ext cx="3255149" cy="3255149"/>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67" name="Shape 967"/>
        <p:cNvGrpSpPr/>
        <p:nvPr/>
      </p:nvGrpSpPr>
      <p:grpSpPr>
        <a:xfrm>
          <a:off x="0" y="0"/>
          <a:ext cx="0" cy="0"/>
          <a:chOff x="0" y="0"/>
          <a:chExt cx="0" cy="0"/>
        </a:xfrm>
      </p:grpSpPr>
      <p:sp>
        <p:nvSpPr>
          <p:cNvPr id="968" name="Google Shape;968;p37"/>
          <p:cNvSpPr txBox="1"/>
          <p:nvPr/>
        </p:nvSpPr>
        <p:spPr>
          <a:xfrm>
            <a:off x="503180" y="1505492"/>
            <a:ext cx="7945081"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FF0000"/>
                </a:solidFill>
                <a:latin typeface="Montserrat"/>
                <a:ea typeface="Montserrat"/>
                <a:cs typeface="Montserrat"/>
                <a:sym typeface="Montserrat"/>
              </a:rPr>
              <a:t>Scenario 6 : Cultural Sensitivity and Diverse Teams</a:t>
            </a:r>
            <a:endParaRPr b="1" sz="4800">
              <a:solidFill>
                <a:schemeClr val="dk1"/>
              </a:solidFill>
              <a:highlight>
                <a:srgbClr val="FFFF00"/>
              </a:highlight>
              <a:latin typeface="Montserrat"/>
              <a:ea typeface="Montserrat"/>
              <a:cs typeface="Montserrat"/>
              <a:sym typeface="Montserrat"/>
            </a:endParaRPr>
          </a:p>
        </p:txBody>
      </p:sp>
      <p:sp>
        <p:nvSpPr>
          <p:cNvPr id="969" name="Google Shape;969;p37"/>
          <p:cNvSpPr txBox="1"/>
          <p:nvPr/>
        </p:nvSpPr>
        <p:spPr>
          <a:xfrm>
            <a:off x="293931" y="4074787"/>
            <a:ext cx="7748723" cy="5324535"/>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You and your team are hosting a community talk to explain the benefits of immunization. Everyone breaks up into different teams. A female member of your team approaches a male </a:t>
            </a:r>
            <a:r>
              <a:rPr b="1" lang="en-US" sz="2800">
                <a:solidFill>
                  <a:schemeClr val="dk1"/>
                </a:solidFill>
                <a:latin typeface="Open Sans"/>
                <a:ea typeface="Open Sans"/>
                <a:cs typeface="Open Sans"/>
                <a:sym typeface="Open Sans"/>
              </a:rPr>
              <a:t>religious leader </a:t>
            </a:r>
            <a:r>
              <a:rPr lang="en-US" sz="2800">
                <a:solidFill>
                  <a:schemeClr val="dk1"/>
                </a:solidFill>
                <a:latin typeface="Open Sans"/>
                <a:ea typeface="Open Sans"/>
                <a:cs typeface="Open Sans"/>
                <a:sym typeface="Open Sans"/>
              </a:rPr>
              <a:t>to engage in a conversation and the community members become upset and agitated because she is speaking to him </a:t>
            </a:r>
            <a:endParaRPr/>
          </a:p>
          <a:p>
            <a:pPr indent="-393700" lvl="0" marL="571500" marR="0" rtl="0" algn="just">
              <a:spcBef>
                <a:spcPts val="0"/>
              </a:spcBef>
              <a:spcAft>
                <a:spcPts val="0"/>
              </a:spcAft>
              <a:buClr>
                <a:schemeClr val="dk1"/>
              </a:buClr>
              <a:buSzPts val="2800"/>
              <a:buFont typeface="Arial"/>
              <a:buNone/>
            </a:pPr>
            <a:r>
              <a:t/>
            </a:r>
            <a:endParaRPr sz="2800">
              <a:solidFill>
                <a:schemeClr val="dk1"/>
              </a:solidFill>
              <a:latin typeface="Open Sans"/>
              <a:ea typeface="Open Sans"/>
              <a:cs typeface="Open Sans"/>
              <a:sym typeface="Open Sans"/>
            </a:endParaRPr>
          </a:p>
          <a:p>
            <a:pPr indent="-571500" lvl="0" marL="571500" marR="0" rtl="0" algn="just">
              <a:spcBef>
                <a:spcPts val="0"/>
              </a:spcBef>
              <a:spcAft>
                <a:spcPts val="0"/>
              </a:spcAft>
              <a:buClr>
                <a:srgbClr val="FF0000"/>
              </a:buClr>
              <a:buSzPts val="2800"/>
              <a:buFont typeface="Arial"/>
              <a:buChar char="•"/>
            </a:pPr>
            <a:r>
              <a:rPr b="1" lang="en-US" sz="2800">
                <a:solidFill>
                  <a:srgbClr val="FF0000"/>
                </a:solidFill>
                <a:latin typeface="Open Sans"/>
                <a:ea typeface="Open Sans"/>
                <a:cs typeface="Open Sans"/>
                <a:sym typeface="Open Sans"/>
              </a:rPr>
              <a:t>TASK</a:t>
            </a:r>
            <a:r>
              <a:rPr lang="en-US" sz="2800">
                <a:solidFill>
                  <a:schemeClr val="dk1"/>
                </a:solidFill>
                <a:latin typeface="Open Sans"/>
                <a:ea typeface="Open Sans"/>
                <a:cs typeface="Open Sans"/>
                <a:sym typeface="Open Sans"/>
              </a:rPr>
              <a:t>: </a:t>
            </a:r>
            <a:r>
              <a:rPr b="1" lang="en-US" sz="2800">
                <a:solidFill>
                  <a:schemeClr val="dk1"/>
                </a:solidFill>
                <a:latin typeface="Open Sans"/>
                <a:ea typeface="Open Sans"/>
                <a:cs typeface="Open Sans"/>
                <a:sym typeface="Open Sans"/>
              </a:rPr>
              <a:t>Think about how you or your team can ensure dignity when speaking with communities</a:t>
            </a:r>
            <a:r>
              <a:rPr b="1" lang="en-US" sz="3200">
                <a:solidFill>
                  <a:schemeClr val="dk1"/>
                </a:solidFill>
                <a:latin typeface="Open Sans"/>
                <a:ea typeface="Open Sans"/>
                <a:cs typeface="Open Sans"/>
                <a:sym typeface="Open Sans"/>
              </a:rPr>
              <a:t>. </a:t>
            </a:r>
            <a:endParaRPr/>
          </a:p>
        </p:txBody>
      </p:sp>
      <p:pic>
        <p:nvPicPr>
          <p:cNvPr descr="A picture containing tree, ground, outdoor, person&#10;&#10;Descripción generada automáticamente" id="970" name="Google Shape;970;p37"/>
          <p:cNvPicPr preferRelativeResize="0"/>
          <p:nvPr/>
        </p:nvPicPr>
        <p:blipFill rotWithShape="1">
          <a:blip r:embed="rId3">
            <a:alphaModFix/>
          </a:blip>
          <a:srcRect b="0" l="32882" r="17467" t="0"/>
          <a:stretch/>
        </p:blipFill>
        <p:spPr>
          <a:xfrm>
            <a:off x="10771536" y="0"/>
            <a:ext cx="7516464" cy="100924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75" name="Shape 975"/>
        <p:cNvGrpSpPr/>
        <p:nvPr/>
      </p:nvGrpSpPr>
      <p:grpSpPr>
        <a:xfrm>
          <a:off x="0" y="0"/>
          <a:ext cx="0" cy="0"/>
          <a:chOff x="0" y="0"/>
          <a:chExt cx="0" cy="0"/>
        </a:xfrm>
      </p:grpSpPr>
      <p:sp>
        <p:nvSpPr>
          <p:cNvPr id="976" name="Google Shape;976;p38"/>
          <p:cNvSpPr txBox="1"/>
          <p:nvPr/>
        </p:nvSpPr>
        <p:spPr>
          <a:xfrm>
            <a:off x="10851051" y="411288"/>
            <a:ext cx="6990067"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FF0000"/>
                </a:solidFill>
                <a:latin typeface="Montserrat"/>
                <a:ea typeface="Montserrat"/>
                <a:cs typeface="Montserrat"/>
                <a:sym typeface="Montserrat"/>
              </a:rPr>
              <a:t>Scenario 7 : Ensuring Dignity and Access</a:t>
            </a:r>
            <a:endParaRPr/>
          </a:p>
        </p:txBody>
      </p:sp>
      <p:sp>
        <p:nvSpPr>
          <p:cNvPr id="977" name="Google Shape;977;p38"/>
          <p:cNvSpPr txBox="1"/>
          <p:nvPr/>
        </p:nvSpPr>
        <p:spPr>
          <a:xfrm>
            <a:off x="10692025" y="2536829"/>
            <a:ext cx="6605298" cy="6555641"/>
          </a:xfrm>
          <a:prstGeom prst="rect">
            <a:avLst/>
          </a:prstGeom>
          <a:noFill/>
          <a:ln>
            <a:noFill/>
          </a:ln>
        </p:spPr>
        <p:txBody>
          <a:bodyPr anchorCtr="0" anchor="t" bIns="45700" lIns="91425" spcFirstLastPara="1" rIns="91425" wrap="square" tIns="45700">
            <a:spAutoFit/>
          </a:bodyPr>
          <a:lstStyle/>
          <a:p>
            <a:pPr indent="-571500" lvl="0" marL="571500" marR="0" rtl="0" algn="just">
              <a:spcBef>
                <a:spcPts val="0"/>
              </a:spcBef>
              <a:spcAft>
                <a:spcPts val="0"/>
              </a:spcAft>
              <a:buClr>
                <a:srgbClr val="000000"/>
              </a:buClr>
              <a:buSzPts val="2800"/>
              <a:buFont typeface="Arial"/>
              <a:buChar char="•"/>
            </a:pPr>
            <a:r>
              <a:rPr lang="en-US" sz="2800">
                <a:solidFill>
                  <a:srgbClr val="000000"/>
                </a:solidFill>
                <a:latin typeface="Open Sans"/>
                <a:ea typeface="Open Sans"/>
                <a:cs typeface="Open Sans"/>
                <a:sym typeface="Open Sans"/>
              </a:rPr>
              <a:t>In your community, you know that there are </a:t>
            </a:r>
            <a:r>
              <a:rPr b="1" lang="en-US" sz="2800">
                <a:solidFill>
                  <a:srgbClr val="000000"/>
                </a:solidFill>
                <a:latin typeface="Open Sans"/>
                <a:ea typeface="Open Sans"/>
                <a:cs typeface="Open Sans"/>
                <a:sym typeface="Open Sans"/>
              </a:rPr>
              <a:t>people living with disabilities</a:t>
            </a:r>
            <a:r>
              <a:rPr lang="en-US" sz="2800">
                <a:solidFill>
                  <a:srgbClr val="000000"/>
                </a:solidFill>
                <a:latin typeface="Open Sans"/>
                <a:ea typeface="Open Sans"/>
                <a:cs typeface="Open Sans"/>
                <a:sym typeface="Open Sans"/>
              </a:rPr>
              <a:t>, you know of a group of </a:t>
            </a:r>
            <a:r>
              <a:rPr b="1" lang="en-US" sz="2800">
                <a:solidFill>
                  <a:srgbClr val="000000"/>
                </a:solidFill>
                <a:latin typeface="Open Sans"/>
                <a:ea typeface="Open Sans"/>
                <a:cs typeface="Open Sans"/>
                <a:sym typeface="Open Sans"/>
              </a:rPr>
              <a:t>adults who are blind </a:t>
            </a:r>
            <a:r>
              <a:rPr lang="en-US" sz="2800">
                <a:solidFill>
                  <a:srgbClr val="000000"/>
                </a:solidFill>
                <a:latin typeface="Open Sans"/>
                <a:ea typeface="Open Sans"/>
                <a:cs typeface="Open Sans"/>
                <a:sym typeface="Open Sans"/>
              </a:rPr>
              <a:t>that live in a shared space, but you have not seen them when you conduct your vaccine campaign outreach. </a:t>
            </a:r>
            <a:r>
              <a:rPr b="1" lang="en-US" sz="2800">
                <a:solidFill>
                  <a:srgbClr val="000000"/>
                </a:solidFill>
                <a:latin typeface="Open Sans"/>
                <a:ea typeface="Open Sans"/>
                <a:cs typeface="Open Sans"/>
                <a:sym typeface="Open Sans"/>
              </a:rPr>
              <a:t>Your data </a:t>
            </a:r>
            <a:r>
              <a:rPr lang="en-US" sz="2800">
                <a:solidFill>
                  <a:srgbClr val="000000"/>
                </a:solidFill>
                <a:latin typeface="Open Sans"/>
                <a:ea typeface="Open Sans"/>
                <a:cs typeface="Open Sans"/>
                <a:sym typeface="Open Sans"/>
              </a:rPr>
              <a:t>doesn’t show any feedback from them either.</a:t>
            </a:r>
            <a:endParaRPr/>
          </a:p>
          <a:p>
            <a:pPr indent="0" lvl="0" marL="0" marR="0" rtl="0" algn="l">
              <a:spcBef>
                <a:spcPts val="0"/>
              </a:spcBef>
              <a:spcAft>
                <a:spcPts val="0"/>
              </a:spcAft>
              <a:buNone/>
            </a:pPr>
            <a:r>
              <a:t/>
            </a:r>
            <a:endParaRPr sz="2800">
              <a:solidFill>
                <a:srgbClr val="000000"/>
              </a:solidFill>
              <a:latin typeface="Open Sans"/>
              <a:ea typeface="Open Sans"/>
              <a:cs typeface="Open Sans"/>
              <a:sym typeface="Open Sans"/>
            </a:endParaRPr>
          </a:p>
          <a:p>
            <a:pPr indent="-571500" lvl="0" marL="571500" marR="0" rtl="0" algn="just">
              <a:spcBef>
                <a:spcPts val="0"/>
              </a:spcBef>
              <a:spcAft>
                <a:spcPts val="0"/>
              </a:spcAft>
              <a:buClr>
                <a:srgbClr val="FF0000"/>
              </a:buClr>
              <a:buSzPts val="2800"/>
              <a:buFont typeface="Arial"/>
              <a:buChar char="•"/>
            </a:pPr>
            <a:r>
              <a:rPr b="1" lang="en-US" sz="2800">
                <a:solidFill>
                  <a:srgbClr val="FF0000"/>
                </a:solidFill>
                <a:latin typeface="Open Sans"/>
                <a:ea typeface="Open Sans"/>
                <a:cs typeface="Open Sans"/>
                <a:sym typeface="Open Sans"/>
              </a:rPr>
              <a:t>TASK</a:t>
            </a:r>
            <a:r>
              <a:rPr b="1" lang="en-US" sz="2800">
                <a:solidFill>
                  <a:srgbClr val="000000"/>
                </a:solidFill>
                <a:latin typeface="Open Sans"/>
                <a:ea typeface="Open Sans"/>
                <a:cs typeface="Open Sans"/>
                <a:sym typeface="Open Sans"/>
              </a:rPr>
              <a:t>: What actions can you and your team and the National Society take to ensure persons living with disabilities are engaged?</a:t>
            </a:r>
            <a:endParaRPr/>
          </a:p>
        </p:txBody>
      </p:sp>
      <p:pic>
        <p:nvPicPr>
          <p:cNvPr descr="A picture containing person, floor, indoor, wall&#10;&#10;Description automatically generated" id="978" name="Google Shape;978;p38"/>
          <p:cNvPicPr preferRelativeResize="0"/>
          <p:nvPr/>
        </p:nvPicPr>
        <p:blipFill rotWithShape="1">
          <a:blip r:embed="rId3">
            <a:alphaModFix/>
          </a:blip>
          <a:srcRect b="0" l="12986" r="15950" t="0"/>
          <a:stretch/>
        </p:blipFill>
        <p:spPr>
          <a:xfrm>
            <a:off x="0" y="0"/>
            <a:ext cx="10249786" cy="1028858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83" name="Shape 983"/>
        <p:cNvGrpSpPr/>
        <p:nvPr/>
      </p:nvGrpSpPr>
      <p:grpSpPr>
        <a:xfrm>
          <a:off x="0" y="0"/>
          <a:ext cx="0" cy="0"/>
          <a:chOff x="0" y="0"/>
          <a:chExt cx="0" cy="0"/>
        </a:xfrm>
      </p:grpSpPr>
      <p:sp>
        <p:nvSpPr>
          <p:cNvPr id="984" name="Google Shape;984;p39"/>
          <p:cNvSpPr txBox="1"/>
          <p:nvPr/>
        </p:nvSpPr>
        <p:spPr>
          <a:xfrm>
            <a:off x="422168" y="1397111"/>
            <a:ext cx="972575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FF0000"/>
                </a:solidFill>
                <a:latin typeface="Montserrat"/>
                <a:ea typeface="Montserrat"/>
                <a:cs typeface="Montserrat"/>
                <a:sym typeface="Montserrat"/>
              </a:rPr>
              <a:t>Scenario 8: Protection, Safety</a:t>
            </a:r>
            <a:endParaRPr/>
          </a:p>
        </p:txBody>
      </p:sp>
      <p:sp>
        <p:nvSpPr>
          <p:cNvPr id="985" name="Google Shape;985;p39"/>
          <p:cNvSpPr txBox="1"/>
          <p:nvPr/>
        </p:nvSpPr>
        <p:spPr>
          <a:xfrm>
            <a:off x="422168" y="2728248"/>
            <a:ext cx="8140079" cy="4832092"/>
          </a:xfrm>
          <a:prstGeom prst="rect">
            <a:avLst/>
          </a:prstGeom>
          <a:noFill/>
          <a:ln>
            <a:noFill/>
          </a:ln>
        </p:spPr>
        <p:txBody>
          <a:bodyPr anchorCtr="0" anchor="t" bIns="45700" lIns="91425" spcFirstLastPara="1" rIns="91425" wrap="square" tIns="45700">
            <a:spAutoFit/>
          </a:bodyPr>
          <a:lstStyle/>
          <a:p>
            <a:pPr indent="-571500" lvl="0" marL="571500" marR="0" rtl="0" algn="just">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A rumor is spreading that male health workers demand sexual favors for the </a:t>
            </a:r>
            <a:r>
              <a:rPr b="1" lang="en-US" sz="2800">
                <a:solidFill>
                  <a:schemeClr val="dk1"/>
                </a:solidFill>
                <a:latin typeface="Open Sans"/>
                <a:ea typeface="Open Sans"/>
                <a:cs typeface="Open Sans"/>
                <a:sym typeface="Open Sans"/>
              </a:rPr>
              <a:t>vaccine, masks and other hygiene products</a:t>
            </a:r>
            <a:r>
              <a:rPr lang="en-US" sz="2800">
                <a:solidFill>
                  <a:schemeClr val="dk1"/>
                </a:solidFill>
                <a:latin typeface="Open Sans"/>
                <a:ea typeface="Open Sans"/>
                <a:cs typeface="Open Sans"/>
                <a:sym typeface="Open Sans"/>
              </a:rPr>
              <a:t>. Some members of the community are worried about speaking with you and your teams about the vaccine for fear they may be forced into these acts</a:t>
            </a:r>
            <a:r>
              <a:rPr i="1" lang="en-US" sz="2800">
                <a:solidFill>
                  <a:schemeClr val="dk1"/>
                </a:solidFill>
                <a:latin typeface="Open Sans"/>
                <a:ea typeface="Open Sans"/>
                <a:cs typeface="Open Sans"/>
                <a:sym typeface="Open Sans"/>
              </a:rPr>
              <a:t>. </a:t>
            </a:r>
            <a:endParaRPr/>
          </a:p>
          <a:p>
            <a:pPr indent="-393700" lvl="0" marL="571500" marR="0" rtl="0" algn="just">
              <a:spcBef>
                <a:spcPts val="0"/>
              </a:spcBef>
              <a:spcAft>
                <a:spcPts val="0"/>
              </a:spcAft>
              <a:buClr>
                <a:schemeClr val="dk1"/>
              </a:buClr>
              <a:buSzPts val="2800"/>
              <a:buFont typeface="Arial"/>
              <a:buNone/>
            </a:pPr>
            <a:r>
              <a:t/>
            </a:r>
            <a:endParaRPr i="1" sz="2800">
              <a:solidFill>
                <a:srgbClr val="000000"/>
              </a:solidFill>
              <a:latin typeface="Open Sans"/>
              <a:ea typeface="Open Sans"/>
              <a:cs typeface="Open Sans"/>
              <a:sym typeface="Open Sans"/>
            </a:endParaRPr>
          </a:p>
          <a:p>
            <a:pPr indent="-571500" lvl="0" marL="571500" marR="0" rtl="0" algn="just">
              <a:spcBef>
                <a:spcPts val="0"/>
              </a:spcBef>
              <a:spcAft>
                <a:spcPts val="0"/>
              </a:spcAft>
              <a:buClr>
                <a:srgbClr val="FF0000"/>
              </a:buClr>
              <a:buSzPts val="2800"/>
              <a:buFont typeface="Arial"/>
              <a:buChar char="•"/>
            </a:pPr>
            <a:r>
              <a:rPr b="1" lang="en-US" sz="2800">
                <a:solidFill>
                  <a:srgbClr val="FF0000"/>
                </a:solidFill>
                <a:latin typeface="Open Sans"/>
                <a:ea typeface="Open Sans"/>
                <a:cs typeface="Open Sans"/>
                <a:sym typeface="Open Sans"/>
              </a:rPr>
              <a:t>Task: </a:t>
            </a:r>
            <a:r>
              <a:rPr b="1" lang="en-US" sz="2800">
                <a:solidFill>
                  <a:schemeClr val="dk1"/>
                </a:solidFill>
                <a:latin typeface="Open Sans"/>
                <a:ea typeface="Open Sans"/>
                <a:cs typeface="Open Sans"/>
                <a:sym typeface="Open Sans"/>
              </a:rPr>
              <a:t>Discuss the actions you would take to Prevent Sexual Exploitation and Abuse and build trust </a:t>
            </a:r>
            <a:endParaRPr b="1" sz="2800">
              <a:solidFill>
                <a:srgbClr val="FF0000"/>
              </a:solidFill>
              <a:latin typeface="Open Sans"/>
              <a:ea typeface="Open Sans"/>
              <a:cs typeface="Open Sans"/>
              <a:sym typeface="Open Sans"/>
            </a:endParaRPr>
          </a:p>
        </p:txBody>
      </p:sp>
      <p:pic>
        <p:nvPicPr>
          <p:cNvPr id="986" name="Google Shape;986;p39"/>
          <p:cNvPicPr preferRelativeResize="0"/>
          <p:nvPr/>
        </p:nvPicPr>
        <p:blipFill rotWithShape="1">
          <a:blip r:embed="rId3">
            <a:alphaModFix/>
          </a:blip>
          <a:srcRect b="0" l="0" r="41372" t="0"/>
          <a:stretch/>
        </p:blipFill>
        <p:spPr>
          <a:xfrm>
            <a:off x="10381836" y="1"/>
            <a:ext cx="8140080" cy="102885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042"/>
        </a:solidFill>
      </p:bgPr>
    </p:bg>
    <p:spTree>
      <p:nvGrpSpPr>
        <p:cNvPr id="685" name="Shape 685"/>
        <p:cNvGrpSpPr/>
        <p:nvPr/>
      </p:nvGrpSpPr>
      <p:grpSpPr>
        <a:xfrm>
          <a:off x="0" y="0"/>
          <a:ext cx="0" cy="0"/>
          <a:chOff x="0" y="0"/>
          <a:chExt cx="0" cy="0"/>
        </a:xfrm>
      </p:grpSpPr>
      <p:sp>
        <p:nvSpPr>
          <p:cNvPr id="686" name="Google Shape;686;p4"/>
          <p:cNvSpPr txBox="1"/>
          <p:nvPr/>
        </p:nvSpPr>
        <p:spPr>
          <a:xfrm>
            <a:off x="2802947" y="1815804"/>
            <a:ext cx="12682105" cy="517064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2"/>
                </a:solidFill>
                <a:latin typeface="Montserrat"/>
                <a:ea typeface="Montserrat"/>
                <a:cs typeface="Montserrat"/>
                <a:sym typeface="Montserrat"/>
              </a:rPr>
              <a:t>Why the vaccines rollout needs to be</a:t>
            </a:r>
            <a:endParaRPr/>
          </a:p>
          <a:p>
            <a:pPr indent="0" lvl="0" marL="0" marR="0" rtl="0" algn="ctr">
              <a:spcBef>
                <a:spcPts val="1200"/>
              </a:spcBef>
              <a:spcAft>
                <a:spcPts val="0"/>
              </a:spcAft>
              <a:buNone/>
            </a:pPr>
            <a:r>
              <a:rPr b="1" lang="en-US" sz="8000">
                <a:solidFill>
                  <a:schemeClr val="lt2"/>
                </a:solidFill>
                <a:latin typeface="Montserrat"/>
                <a:ea typeface="Montserrat"/>
                <a:cs typeface="Montserrat"/>
                <a:sym typeface="Montserrat"/>
              </a:rPr>
              <a:t> </a:t>
            </a:r>
            <a:r>
              <a:rPr b="1" lang="en-US" sz="8000">
                <a:solidFill>
                  <a:srgbClr val="F5333F"/>
                </a:solidFill>
                <a:latin typeface="Montserrat"/>
                <a:ea typeface="Montserrat"/>
                <a:cs typeface="Montserrat"/>
                <a:sym typeface="Montserrat"/>
              </a:rPr>
              <a:t>inclusive and community-centered</a:t>
            </a:r>
            <a:endParaRPr b="1" sz="8000">
              <a:solidFill>
                <a:schemeClr val="lt2"/>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91" name="Shape 991"/>
        <p:cNvGrpSpPr/>
        <p:nvPr/>
      </p:nvGrpSpPr>
      <p:grpSpPr>
        <a:xfrm>
          <a:off x="0" y="0"/>
          <a:ext cx="0" cy="0"/>
          <a:chOff x="0" y="0"/>
          <a:chExt cx="0" cy="0"/>
        </a:xfrm>
      </p:grpSpPr>
      <p:sp>
        <p:nvSpPr>
          <p:cNvPr id="992" name="Google Shape;992;p40"/>
          <p:cNvSpPr txBox="1"/>
          <p:nvPr/>
        </p:nvSpPr>
        <p:spPr>
          <a:xfrm>
            <a:off x="7820261" y="563898"/>
            <a:ext cx="10080398"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FF0000"/>
                </a:solidFill>
                <a:latin typeface="Montserrat"/>
                <a:ea typeface="Montserrat"/>
                <a:cs typeface="Montserrat"/>
                <a:sym typeface="Montserrat"/>
              </a:rPr>
              <a:t>Scenario 9: Protection Risks </a:t>
            </a:r>
            <a:endParaRPr sz="1800">
              <a:solidFill>
                <a:srgbClr val="FF0000"/>
              </a:solidFill>
              <a:latin typeface="Calibri"/>
              <a:ea typeface="Calibri"/>
              <a:cs typeface="Calibri"/>
              <a:sym typeface="Calibri"/>
            </a:endParaRPr>
          </a:p>
        </p:txBody>
      </p:sp>
      <p:sp>
        <p:nvSpPr>
          <p:cNvPr id="993" name="Google Shape;993;p40"/>
          <p:cNvSpPr txBox="1"/>
          <p:nvPr/>
        </p:nvSpPr>
        <p:spPr>
          <a:xfrm>
            <a:off x="136212" y="5464715"/>
            <a:ext cx="17764447" cy="707886"/>
          </a:xfrm>
          <a:prstGeom prst="rect">
            <a:avLst/>
          </a:prstGeom>
          <a:noFill/>
          <a:ln>
            <a:noFill/>
          </a:ln>
        </p:spPr>
        <p:txBody>
          <a:bodyPr anchorCtr="0" anchor="t" bIns="45700" lIns="91425" spcFirstLastPara="1" rIns="91425" wrap="square" tIns="45700">
            <a:spAutoFit/>
          </a:bodyPr>
          <a:lstStyle/>
          <a:p>
            <a:pPr indent="-317500" lvl="0" marL="571500" marR="0" rtl="0" algn="l">
              <a:spcBef>
                <a:spcPts val="0"/>
              </a:spcBef>
              <a:spcAft>
                <a:spcPts val="0"/>
              </a:spcAft>
              <a:buClr>
                <a:schemeClr val="dk1"/>
              </a:buClr>
              <a:buSzPts val="4000"/>
              <a:buFont typeface="Arial"/>
              <a:buNone/>
            </a:pPr>
            <a:r>
              <a:t/>
            </a:r>
            <a:endParaRPr sz="4000">
              <a:solidFill>
                <a:srgbClr val="000000"/>
              </a:solidFill>
              <a:latin typeface="Montserrat"/>
              <a:ea typeface="Montserrat"/>
              <a:cs typeface="Montserrat"/>
              <a:sym typeface="Montserrat"/>
            </a:endParaRPr>
          </a:p>
        </p:txBody>
      </p:sp>
      <p:sp>
        <p:nvSpPr>
          <p:cNvPr id="994" name="Google Shape;994;p40"/>
          <p:cNvSpPr txBox="1"/>
          <p:nvPr/>
        </p:nvSpPr>
        <p:spPr>
          <a:xfrm>
            <a:off x="7820261" y="2192383"/>
            <a:ext cx="8708122" cy="5262979"/>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During one of your COVID-19 immunization campaign activities in one remote community area, you identify unaccompanied children who do not want to be engaged with RCRC Volunteers or staff because of a lack of trust. Your activities right now are targeted at adults, but this is a concern that you should pay attention to.</a:t>
            </a:r>
            <a:endParaRPr/>
          </a:p>
          <a:p>
            <a:pPr indent="-107950" lvl="0" marL="285750" marR="0" rtl="0" algn="just">
              <a:spcBef>
                <a:spcPts val="0"/>
              </a:spcBef>
              <a:spcAft>
                <a:spcPts val="0"/>
              </a:spcAft>
              <a:buClr>
                <a:schemeClr val="dk1"/>
              </a:buClr>
              <a:buSzPts val="2800"/>
              <a:buFont typeface="Arial"/>
              <a:buNone/>
            </a:pPr>
            <a:r>
              <a:t/>
            </a:r>
            <a:endParaRPr i="1" sz="2800">
              <a:solidFill>
                <a:srgbClr val="000000"/>
              </a:solidFill>
              <a:latin typeface="Open Sans"/>
              <a:ea typeface="Open Sans"/>
              <a:cs typeface="Open Sans"/>
              <a:sym typeface="Open Sans"/>
            </a:endParaRPr>
          </a:p>
          <a:p>
            <a:pPr indent="-285750" lvl="0" marL="285750" marR="0" rtl="0" algn="just">
              <a:spcBef>
                <a:spcPts val="0"/>
              </a:spcBef>
              <a:spcAft>
                <a:spcPts val="0"/>
              </a:spcAft>
              <a:buClr>
                <a:srgbClr val="FF0000"/>
              </a:buClr>
              <a:buSzPts val="2800"/>
              <a:buFont typeface="Arial"/>
              <a:buChar char="•"/>
            </a:pPr>
            <a:r>
              <a:rPr b="1" lang="en-US" sz="2800">
                <a:solidFill>
                  <a:srgbClr val="FF0000"/>
                </a:solidFill>
                <a:latin typeface="Open Sans"/>
                <a:ea typeface="Open Sans"/>
                <a:cs typeface="Open Sans"/>
                <a:sym typeface="Open Sans"/>
              </a:rPr>
              <a:t>Task: </a:t>
            </a:r>
            <a:r>
              <a:rPr b="1" lang="en-US" sz="2800">
                <a:solidFill>
                  <a:schemeClr val="dk1"/>
                </a:solidFill>
                <a:latin typeface="Open Sans"/>
                <a:ea typeface="Open Sans"/>
                <a:cs typeface="Open Sans"/>
                <a:sym typeface="Open Sans"/>
              </a:rPr>
              <a:t>Can you think of other situations in which members of the community might not feel safe or want to engage with you? How do you ensure the community trusts you? </a:t>
            </a:r>
            <a:endParaRPr/>
          </a:p>
        </p:txBody>
      </p:sp>
      <p:pic>
        <p:nvPicPr>
          <p:cNvPr descr="A picture containing outdoor, ground, person&#10;&#10;Descripción generada automáticamente" id="995" name="Google Shape;995;p40"/>
          <p:cNvPicPr preferRelativeResize="0"/>
          <p:nvPr/>
        </p:nvPicPr>
        <p:blipFill rotWithShape="1">
          <a:blip r:embed="rId3">
            <a:alphaModFix/>
          </a:blip>
          <a:srcRect b="0" l="23153" r="25819" t="0"/>
          <a:stretch/>
        </p:blipFill>
        <p:spPr>
          <a:xfrm>
            <a:off x="1" y="0"/>
            <a:ext cx="7000034" cy="1028858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41"/>
          <p:cNvSpPr txBox="1"/>
          <p:nvPr/>
        </p:nvSpPr>
        <p:spPr>
          <a:xfrm>
            <a:off x="678940" y="1724283"/>
            <a:ext cx="160391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Arial"/>
                <a:ea typeface="Arial"/>
                <a:cs typeface="Arial"/>
                <a:sym typeface="Arial"/>
              </a:rPr>
              <a:t>Ensuring Dignity &amp; Safety</a:t>
            </a:r>
            <a:endParaRPr b="1" sz="1800">
              <a:solidFill>
                <a:schemeClr val="dk1"/>
              </a:solidFill>
              <a:latin typeface="Arial"/>
              <a:ea typeface="Arial"/>
              <a:cs typeface="Arial"/>
              <a:sym typeface="Arial"/>
            </a:endParaRPr>
          </a:p>
        </p:txBody>
      </p:sp>
      <p:sp>
        <p:nvSpPr>
          <p:cNvPr id="1002" name="Google Shape;1002;p41"/>
          <p:cNvSpPr txBox="1"/>
          <p:nvPr/>
        </p:nvSpPr>
        <p:spPr>
          <a:xfrm>
            <a:off x="678940" y="2723849"/>
            <a:ext cx="8668517" cy="7478970"/>
          </a:xfrm>
          <a:prstGeom prst="rect">
            <a:avLst/>
          </a:prstGeom>
          <a:noFill/>
          <a:ln>
            <a:noFill/>
          </a:ln>
        </p:spPr>
        <p:txBody>
          <a:bodyPr anchorCtr="0" anchor="t" bIns="45700" lIns="91425" spcFirstLastPara="1" rIns="91425" wrap="square" tIns="45700">
            <a:spAutoFit/>
          </a:bodyPr>
          <a:lstStyle/>
          <a:p>
            <a:pPr indent="-177800" lvl="0" marL="0" marR="0" rtl="0" algn="just">
              <a:spcBef>
                <a:spcPts val="0"/>
              </a:spcBef>
              <a:spcAft>
                <a:spcPts val="0"/>
              </a:spcAft>
              <a:buClr>
                <a:schemeClr val="dk1"/>
              </a:buClr>
              <a:buSzPts val="2800"/>
              <a:buFont typeface="Arial"/>
              <a:buChar char="•"/>
            </a:pPr>
            <a:r>
              <a:rPr lang="en-US" sz="2800">
                <a:solidFill>
                  <a:schemeClr val="dk1"/>
                </a:solidFill>
                <a:latin typeface="Open Sans"/>
                <a:ea typeface="Open Sans"/>
                <a:cs typeface="Open Sans"/>
                <a:sym typeface="Open Sans"/>
              </a:rPr>
              <a:t> </a:t>
            </a:r>
            <a:r>
              <a:rPr lang="en-US" sz="3200">
                <a:solidFill>
                  <a:schemeClr val="dk1"/>
                </a:solidFill>
                <a:latin typeface="Open Sans"/>
                <a:ea typeface="Open Sans"/>
                <a:cs typeface="Open Sans"/>
                <a:sym typeface="Open Sans"/>
              </a:rPr>
              <a:t>Being sensitized on how to </a:t>
            </a:r>
            <a:r>
              <a:rPr lang="en-US" sz="3200">
                <a:solidFill>
                  <a:srgbClr val="FF0000"/>
                </a:solidFill>
                <a:latin typeface="Open Sans"/>
                <a:ea typeface="Open Sans"/>
                <a:cs typeface="Open Sans"/>
                <a:sym typeface="Open Sans"/>
              </a:rPr>
              <a:t>communicate respectfully </a:t>
            </a:r>
            <a:endParaRPr sz="3200">
              <a:solidFill>
                <a:srgbClr val="FF0000"/>
              </a:solidFill>
              <a:latin typeface="Open Sans"/>
              <a:ea typeface="Open Sans"/>
              <a:cs typeface="Open Sans"/>
              <a:sym typeface="Open Sans"/>
            </a:endParaRPr>
          </a:p>
          <a:p>
            <a:pPr indent="0" lvl="0" marL="0" marR="0" rtl="0" algn="just">
              <a:spcBef>
                <a:spcPts val="0"/>
              </a:spcBef>
              <a:spcAft>
                <a:spcPts val="0"/>
              </a:spcAft>
              <a:buClr>
                <a:schemeClr val="dk1"/>
              </a:buClr>
              <a:buSzPts val="3200"/>
              <a:buFont typeface="Arial"/>
              <a:buNone/>
            </a:pPr>
            <a:r>
              <a:t/>
            </a:r>
            <a:endParaRPr sz="3200">
              <a:solidFill>
                <a:srgbClr val="FF0000"/>
              </a:solidFill>
              <a:latin typeface="Open Sans"/>
              <a:ea typeface="Open Sans"/>
              <a:cs typeface="Open Sans"/>
              <a:sym typeface="Open Sans"/>
            </a:endParaRPr>
          </a:p>
          <a:p>
            <a:pPr indent="-203200" lvl="0" marL="0" marR="0" rtl="0" algn="just">
              <a:spcBef>
                <a:spcPts val="0"/>
              </a:spcBef>
              <a:spcAft>
                <a:spcPts val="0"/>
              </a:spcAft>
              <a:buClr>
                <a:srgbClr val="FF0000"/>
              </a:buClr>
              <a:buSzPts val="3200"/>
              <a:buFont typeface="Arial"/>
              <a:buChar char="•"/>
            </a:pPr>
            <a:r>
              <a:rPr lang="en-US" sz="3200">
                <a:solidFill>
                  <a:srgbClr val="FF0000"/>
                </a:solidFill>
                <a:latin typeface="Open Sans"/>
                <a:ea typeface="Open Sans"/>
                <a:cs typeface="Open Sans"/>
                <a:sym typeface="Open Sans"/>
              </a:rPr>
              <a:t>Equal access</a:t>
            </a:r>
            <a:r>
              <a:rPr lang="en-US" sz="3200">
                <a:solidFill>
                  <a:schemeClr val="dk1"/>
                </a:solidFill>
                <a:latin typeface="Open Sans"/>
                <a:ea typeface="Open Sans"/>
                <a:cs typeface="Open Sans"/>
                <a:sym typeface="Open Sans"/>
              </a:rPr>
              <a:t> to vaccines - different tools/means </a:t>
            </a:r>
            <a:endParaRPr sz="3200">
              <a:solidFill>
                <a:schemeClr val="dk1"/>
              </a:solidFill>
              <a:latin typeface="Open Sans"/>
              <a:ea typeface="Open Sans"/>
              <a:cs typeface="Open Sans"/>
              <a:sym typeface="Open Sans"/>
            </a:endParaRPr>
          </a:p>
          <a:p>
            <a:pPr indent="0" lvl="0" marL="0" marR="0" rtl="0" algn="just">
              <a:spcBef>
                <a:spcPts val="0"/>
              </a:spcBef>
              <a:spcAft>
                <a:spcPts val="0"/>
              </a:spcAft>
              <a:buNone/>
            </a:pPr>
            <a:r>
              <a:t/>
            </a:r>
            <a:endParaRPr sz="3200">
              <a:solidFill>
                <a:srgbClr val="FF0000"/>
              </a:solidFill>
              <a:latin typeface="Open Sans"/>
              <a:ea typeface="Open Sans"/>
              <a:cs typeface="Open Sans"/>
              <a:sym typeface="Open Sans"/>
            </a:endParaRPr>
          </a:p>
          <a:p>
            <a:pPr indent="-203200" lvl="0" marL="0" marR="0" rtl="0" algn="just">
              <a:spcBef>
                <a:spcPts val="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Non- technical and understandable </a:t>
            </a:r>
            <a:r>
              <a:rPr lang="en-US" sz="3200">
                <a:solidFill>
                  <a:srgbClr val="FF0000"/>
                </a:solidFill>
                <a:latin typeface="Open Sans"/>
                <a:ea typeface="Open Sans"/>
                <a:cs typeface="Open Sans"/>
                <a:sym typeface="Open Sans"/>
              </a:rPr>
              <a:t>information</a:t>
            </a:r>
            <a:r>
              <a:rPr lang="en-US" sz="3200">
                <a:solidFill>
                  <a:schemeClr val="dk1"/>
                </a:solidFill>
                <a:latin typeface="Open Sans"/>
                <a:ea typeface="Open Sans"/>
                <a:cs typeface="Open Sans"/>
                <a:sym typeface="Open Sans"/>
              </a:rPr>
              <a:t>. Getting </a:t>
            </a:r>
            <a:r>
              <a:rPr lang="en-US" sz="3200">
                <a:solidFill>
                  <a:srgbClr val="FF0000"/>
                </a:solidFill>
                <a:latin typeface="Open Sans"/>
                <a:ea typeface="Open Sans"/>
                <a:cs typeface="Open Sans"/>
                <a:sym typeface="Open Sans"/>
              </a:rPr>
              <a:t>informed</a:t>
            </a:r>
            <a:r>
              <a:rPr lang="en-US" sz="3200">
                <a:solidFill>
                  <a:schemeClr val="dk1"/>
                </a:solidFill>
                <a:latin typeface="Open Sans"/>
                <a:ea typeface="Open Sans"/>
                <a:cs typeface="Open Sans"/>
                <a:sym typeface="Open Sans"/>
              </a:rPr>
              <a:t> </a:t>
            </a:r>
            <a:r>
              <a:rPr lang="en-US" sz="3200">
                <a:solidFill>
                  <a:srgbClr val="FF0000"/>
                </a:solidFill>
                <a:latin typeface="Open Sans"/>
                <a:ea typeface="Open Sans"/>
                <a:cs typeface="Open Sans"/>
                <a:sym typeface="Open Sans"/>
              </a:rPr>
              <a:t>consent. </a:t>
            </a:r>
            <a:endParaRPr sz="3200">
              <a:solidFill>
                <a:schemeClr val="dk1"/>
              </a:solidFill>
              <a:latin typeface="Open Sans"/>
              <a:ea typeface="Open Sans"/>
              <a:cs typeface="Open Sans"/>
              <a:sym typeface="Open Sans"/>
            </a:endParaRPr>
          </a:p>
          <a:p>
            <a:pPr indent="0" lvl="0" marL="0" marR="0" rtl="0" algn="just">
              <a:spcBef>
                <a:spcPts val="0"/>
              </a:spcBef>
              <a:spcAft>
                <a:spcPts val="0"/>
              </a:spcAft>
              <a:buNone/>
            </a:pPr>
            <a:r>
              <a:t/>
            </a:r>
            <a:endParaRPr sz="3200">
              <a:solidFill>
                <a:schemeClr val="dk1"/>
              </a:solidFill>
              <a:latin typeface="Open Sans"/>
              <a:ea typeface="Open Sans"/>
              <a:cs typeface="Open Sans"/>
              <a:sym typeface="Open Sans"/>
            </a:endParaRPr>
          </a:p>
          <a:p>
            <a:pPr indent="0" lvl="0" marL="0" marR="0" rtl="0" algn="just">
              <a:spcBef>
                <a:spcPts val="0"/>
              </a:spcBef>
              <a:spcAft>
                <a:spcPts val="0"/>
              </a:spcAft>
              <a:buClr>
                <a:schemeClr val="dk1"/>
              </a:buClr>
              <a:buSzPts val="3200"/>
              <a:buFont typeface="Arial"/>
              <a:buNone/>
            </a:pPr>
            <a:r>
              <a:t/>
            </a:r>
            <a:endParaRPr sz="3200">
              <a:solidFill>
                <a:schemeClr val="dk1"/>
              </a:solidFill>
              <a:latin typeface="Open Sans"/>
              <a:ea typeface="Open Sans"/>
              <a:cs typeface="Open Sans"/>
              <a:sym typeface="Open Sans"/>
            </a:endParaRPr>
          </a:p>
          <a:p>
            <a:pPr indent="-203200" lvl="0" marL="0" marR="0" rtl="0" algn="just">
              <a:spcBef>
                <a:spcPts val="0"/>
              </a:spcBef>
              <a:spcAft>
                <a:spcPts val="0"/>
              </a:spcAft>
              <a:buClr>
                <a:srgbClr val="FF0000"/>
              </a:buClr>
              <a:buSzPts val="3200"/>
              <a:buFont typeface="Arial"/>
              <a:buChar char="•"/>
            </a:pPr>
            <a:r>
              <a:rPr lang="en-US" sz="3200">
                <a:solidFill>
                  <a:srgbClr val="FF0000"/>
                </a:solidFill>
                <a:latin typeface="Open Sans"/>
                <a:ea typeface="Open Sans"/>
                <a:cs typeface="Open Sans"/>
                <a:sym typeface="Open Sans"/>
              </a:rPr>
              <a:t>Privacy</a:t>
            </a:r>
            <a:r>
              <a:rPr lang="en-US" sz="3200">
                <a:solidFill>
                  <a:schemeClr val="dk1"/>
                </a:solidFill>
                <a:latin typeface="Open Sans"/>
                <a:ea typeface="Open Sans"/>
                <a:cs typeface="Open Sans"/>
                <a:sym typeface="Open Sans"/>
              </a:rPr>
              <a:t> </a:t>
            </a:r>
            <a:r>
              <a:rPr lang="en-US" sz="3200">
                <a:solidFill>
                  <a:srgbClr val="FF0000"/>
                </a:solidFill>
                <a:latin typeface="Open Sans"/>
                <a:ea typeface="Open Sans"/>
                <a:cs typeface="Open Sans"/>
                <a:sym typeface="Open Sans"/>
              </a:rPr>
              <a:t>and diversity </a:t>
            </a:r>
            <a:r>
              <a:rPr lang="en-US" sz="3200">
                <a:solidFill>
                  <a:schemeClr val="dk1"/>
                </a:solidFill>
                <a:latin typeface="Open Sans"/>
                <a:ea typeface="Open Sans"/>
                <a:cs typeface="Open Sans"/>
                <a:sym typeface="Open Sans"/>
              </a:rPr>
              <a:t>&amp; organizing teams, facilities, tools etc.</a:t>
            </a:r>
            <a:endParaRPr sz="3200">
              <a:solidFill>
                <a:schemeClr val="dk1"/>
              </a:solidFill>
              <a:latin typeface="Open Sans"/>
              <a:ea typeface="Open Sans"/>
              <a:cs typeface="Open Sans"/>
              <a:sym typeface="Open Sans"/>
            </a:endParaRPr>
          </a:p>
          <a:p>
            <a:pPr indent="0" lvl="0" marL="0" marR="0" rtl="0" algn="just">
              <a:spcBef>
                <a:spcPts val="0"/>
              </a:spcBef>
              <a:spcAft>
                <a:spcPts val="0"/>
              </a:spcAft>
              <a:buClr>
                <a:schemeClr val="dk1"/>
              </a:buClr>
              <a:buSzPts val="3200"/>
              <a:buFont typeface="Arial"/>
              <a:buNone/>
            </a:pPr>
            <a:r>
              <a:t/>
            </a:r>
            <a:endParaRPr sz="3200">
              <a:solidFill>
                <a:schemeClr val="dk1"/>
              </a:solidFill>
              <a:latin typeface="Open Sans"/>
              <a:ea typeface="Open Sans"/>
              <a:cs typeface="Open Sans"/>
              <a:sym typeface="Open Sans"/>
            </a:endParaRPr>
          </a:p>
          <a:p>
            <a:pPr indent="-203200" lvl="0" marL="0" marR="0" rtl="0" algn="just">
              <a:spcBef>
                <a:spcPts val="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Storing data </a:t>
            </a:r>
            <a:r>
              <a:rPr lang="en-US" sz="3200">
                <a:solidFill>
                  <a:srgbClr val="000000"/>
                </a:solidFill>
                <a:latin typeface="Open Sans"/>
                <a:ea typeface="Open Sans"/>
                <a:cs typeface="Open Sans"/>
                <a:sym typeface="Open Sans"/>
              </a:rPr>
              <a:t>in </a:t>
            </a:r>
            <a:r>
              <a:rPr lang="en-US" sz="3200">
                <a:solidFill>
                  <a:srgbClr val="FF0000"/>
                </a:solidFill>
                <a:latin typeface="Open Sans"/>
                <a:ea typeface="Open Sans"/>
                <a:cs typeface="Open Sans"/>
                <a:sym typeface="Open Sans"/>
              </a:rPr>
              <a:t>confidentiality</a:t>
            </a:r>
            <a:r>
              <a:rPr lang="en-US" sz="3200">
                <a:solidFill>
                  <a:schemeClr val="dk1"/>
                </a:solidFill>
                <a:latin typeface="Open Sans"/>
                <a:ea typeface="Open Sans"/>
                <a:cs typeface="Open Sans"/>
                <a:sym typeface="Open Sans"/>
              </a:rPr>
              <a:t> &amp; </a:t>
            </a:r>
            <a:r>
              <a:rPr lang="en-US" sz="3200">
                <a:solidFill>
                  <a:srgbClr val="FF0000"/>
                </a:solidFill>
                <a:latin typeface="Open Sans"/>
                <a:ea typeface="Open Sans"/>
                <a:cs typeface="Open Sans"/>
                <a:sym typeface="Open Sans"/>
              </a:rPr>
              <a:t>data protection</a:t>
            </a:r>
            <a:r>
              <a:rPr lang="en-US" sz="3200">
                <a:solidFill>
                  <a:schemeClr val="dk1"/>
                </a:solidFill>
                <a:latin typeface="Open Sans"/>
                <a:ea typeface="Open Sans"/>
                <a:cs typeface="Open Sans"/>
                <a:sym typeface="Open Sans"/>
              </a:rPr>
              <a:t> </a:t>
            </a:r>
            <a:endParaRPr/>
          </a:p>
        </p:txBody>
      </p:sp>
      <p:pic>
        <p:nvPicPr>
          <p:cNvPr descr="A group of people standing next to a white tent&#10;&#10;Description automatically generated with low confidence" id="1003" name="Google Shape;1003;p41"/>
          <p:cNvPicPr preferRelativeResize="0"/>
          <p:nvPr/>
        </p:nvPicPr>
        <p:blipFill rotWithShape="1">
          <a:blip r:embed="rId3">
            <a:alphaModFix/>
          </a:blip>
          <a:srcRect b="0" l="15892" r="36129" t="0"/>
          <a:stretch/>
        </p:blipFill>
        <p:spPr>
          <a:xfrm>
            <a:off x="10828418" y="-1485"/>
            <a:ext cx="7443538" cy="1030031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42"/>
          <p:cNvSpPr/>
          <p:nvPr/>
        </p:nvSpPr>
        <p:spPr>
          <a:xfrm>
            <a:off x="14275606" y="3667973"/>
            <a:ext cx="3961609" cy="3202625"/>
          </a:xfrm>
          <a:prstGeom prst="hexagon">
            <a:avLst>
              <a:gd fmla="val 25000" name="adj"/>
              <a:gd fmla="val 115470" name="vf"/>
            </a:avLst>
          </a:prstGeom>
          <a:solidFill>
            <a:srgbClr val="F1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0" name="Google Shape;1010;p42"/>
          <p:cNvSpPr/>
          <p:nvPr/>
        </p:nvSpPr>
        <p:spPr>
          <a:xfrm>
            <a:off x="10411894" y="5614206"/>
            <a:ext cx="4875093" cy="3911853"/>
          </a:xfrm>
          <a:prstGeom prst="hexagon">
            <a:avLst>
              <a:gd fmla="val 25000" name="adj"/>
              <a:gd fmla="val 115470" name="vf"/>
            </a:avLst>
          </a:prstGeom>
          <a:solidFill>
            <a:srgbClr val="F1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1" name="Google Shape;1011;p42"/>
          <p:cNvSpPr/>
          <p:nvPr/>
        </p:nvSpPr>
        <p:spPr>
          <a:xfrm>
            <a:off x="11614269" y="2707166"/>
            <a:ext cx="2982906" cy="2562120"/>
          </a:xfrm>
          <a:prstGeom prst="hexagon">
            <a:avLst>
              <a:gd fmla="val 25000" name="adj"/>
              <a:gd fmla="val 115470" name="vf"/>
            </a:avLst>
          </a:prstGeom>
          <a:solidFill>
            <a:srgbClr val="F1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2" name="Google Shape;1012;p42"/>
          <p:cNvSpPr txBox="1"/>
          <p:nvPr/>
        </p:nvSpPr>
        <p:spPr>
          <a:xfrm>
            <a:off x="329316" y="1751177"/>
            <a:ext cx="160391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Montserrat Medium"/>
                <a:ea typeface="Montserrat Medium"/>
                <a:cs typeface="Montserrat Medium"/>
                <a:sym typeface="Montserrat Medium"/>
              </a:rPr>
              <a:t>Ensuring Safety for volunteers and communities</a:t>
            </a:r>
            <a:endParaRPr b="1" sz="1800">
              <a:solidFill>
                <a:schemeClr val="dk1"/>
              </a:solidFill>
              <a:latin typeface="Montserrat Medium"/>
              <a:ea typeface="Montserrat Medium"/>
              <a:cs typeface="Montserrat Medium"/>
              <a:sym typeface="Montserrat Medium"/>
            </a:endParaRPr>
          </a:p>
        </p:txBody>
      </p:sp>
      <p:sp>
        <p:nvSpPr>
          <p:cNvPr id="1013" name="Google Shape;1013;p42"/>
          <p:cNvSpPr txBox="1"/>
          <p:nvPr/>
        </p:nvSpPr>
        <p:spPr>
          <a:xfrm>
            <a:off x="-110966" y="3435150"/>
            <a:ext cx="8703936" cy="6755696"/>
          </a:xfrm>
          <a:prstGeom prst="rect">
            <a:avLst/>
          </a:prstGeom>
          <a:noFill/>
          <a:ln>
            <a:noFill/>
          </a:ln>
        </p:spPr>
        <p:txBody>
          <a:bodyPr anchorCtr="0" anchor="t" bIns="45700" lIns="91425" spcFirstLastPara="1" rIns="91425" wrap="square" tIns="45700">
            <a:spAutoFit/>
          </a:bodyPr>
          <a:lstStyle/>
          <a:p>
            <a:pPr indent="-571500" lvl="1" marL="1258570" marR="0" rtl="0" algn="just">
              <a:spcBef>
                <a:spcPts val="0"/>
              </a:spcBef>
              <a:spcAft>
                <a:spcPts val="0"/>
              </a:spcAft>
              <a:buClr>
                <a:srgbClr val="000000"/>
              </a:buClr>
              <a:buSzPts val="3200"/>
              <a:buFont typeface="Arial"/>
              <a:buChar char="•"/>
            </a:pPr>
            <a:r>
              <a:rPr b="0" i="0" lang="en-US" sz="3200" u="none" cap="none" strike="noStrike">
                <a:solidFill>
                  <a:srgbClr val="000000"/>
                </a:solidFill>
                <a:latin typeface="Open Sans"/>
                <a:ea typeface="Open Sans"/>
                <a:cs typeface="Open Sans"/>
                <a:sym typeface="Open Sans"/>
              </a:rPr>
              <a:t>Code of Conduct</a:t>
            </a:r>
            <a:r>
              <a:rPr b="0" i="0" lang="en-US" sz="3200" u="none" cap="none" strike="noStrike">
                <a:solidFill>
                  <a:schemeClr val="dk1"/>
                </a:solidFill>
                <a:latin typeface="Open Sans"/>
                <a:ea typeface="Open Sans"/>
                <a:cs typeface="Open Sans"/>
                <a:sym typeface="Open Sans"/>
              </a:rPr>
              <a:t>, </a:t>
            </a:r>
            <a:r>
              <a:rPr b="0" i="0" lang="en-US" sz="3200" u="none" cap="none" strike="noStrike">
                <a:solidFill>
                  <a:srgbClr val="FF0000"/>
                </a:solidFill>
                <a:latin typeface="Open Sans"/>
                <a:ea typeface="Open Sans"/>
                <a:cs typeface="Open Sans"/>
                <a:sym typeface="Open Sans"/>
              </a:rPr>
              <a:t>PSEA (Prevention of Sexual Exploitation and Abuse)</a:t>
            </a:r>
            <a:r>
              <a:rPr b="0" i="0" lang="en-US" sz="3200" u="none" cap="none" strike="noStrike">
                <a:solidFill>
                  <a:schemeClr val="dk1"/>
                </a:solidFill>
                <a:latin typeface="Open Sans"/>
                <a:ea typeface="Open Sans"/>
                <a:cs typeface="Open Sans"/>
                <a:sym typeface="Open Sans"/>
              </a:rPr>
              <a:t>, </a:t>
            </a:r>
            <a:r>
              <a:rPr b="0" i="0" lang="en-US" sz="3200" u="none" cap="none" strike="noStrike">
                <a:solidFill>
                  <a:srgbClr val="FF0000"/>
                </a:solidFill>
                <a:latin typeface="Open Sans"/>
                <a:ea typeface="Open Sans"/>
                <a:cs typeface="Open Sans"/>
                <a:sym typeface="Open Sans"/>
              </a:rPr>
              <a:t>Child Safeguarding</a:t>
            </a:r>
            <a:r>
              <a:rPr b="0" i="0" lang="en-US" sz="3200" u="none" cap="none" strike="noStrike">
                <a:solidFill>
                  <a:schemeClr val="dk1"/>
                </a:solidFill>
                <a:latin typeface="Open Sans"/>
                <a:ea typeface="Open Sans"/>
                <a:cs typeface="Open Sans"/>
                <a:sym typeface="Open Sans"/>
              </a:rPr>
              <a:t> and other policies</a:t>
            </a:r>
            <a:endParaRPr/>
          </a:p>
          <a:p>
            <a:pPr indent="0" lvl="1" marL="687070" marR="0" rtl="0" algn="just">
              <a:spcBef>
                <a:spcPts val="0"/>
              </a:spcBef>
              <a:spcAft>
                <a:spcPts val="0"/>
              </a:spcAft>
              <a:buNone/>
            </a:pPr>
            <a:r>
              <a:t/>
            </a:r>
            <a:endParaRPr b="0" i="0" sz="3600" u="none" cap="none" strike="noStrike">
              <a:solidFill>
                <a:srgbClr val="FF0000"/>
              </a:solidFill>
              <a:latin typeface="Calibri"/>
              <a:ea typeface="Calibri"/>
              <a:cs typeface="Calibri"/>
              <a:sym typeface="Calibri"/>
            </a:endParaRPr>
          </a:p>
          <a:p>
            <a:pPr indent="-571500" lvl="1" marL="1258570" marR="0" rtl="0" algn="just">
              <a:spcBef>
                <a:spcPts val="0"/>
              </a:spcBef>
              <a:spcAft>
                <a:spcPts val="0"/>
              </a:spcAft>
              <a:buClr>
                <a:schemeClr val="dk1"/>
              </a:buClr>
              <a:buSzPts val="3200"/>
              <a:buFont typeface="Arial"/>
              <a:buChar char="•"/>
            </a:pPr>
            <a:r>
              <a:rPr b="0" i="0" lang="en-US" sz="3200" u="none" cap="none" strike="noStrike">
                <a:solidFill>
                  <a:schemeClr val="dk1"/>
                </a:solidFill>
                <a:latin typeface="Open Sans"/>
                <a:ea typeface="Open Sans"/>
                <a:cs typeface="Open Sans"/>
                <a:sym typeface="Open Sans"/>
              </a:rPr>
              <a:t>A feedback and </a:t>
            </a:r>
            <a:r>
              <a:rPr b="0" i="0" lang="en-US" sz="3200" u="none" cap="none" strike="noStrike">
                <a:solidFill>
                  <a:srgbClr val="FF0000"/>
                </a:solidFill>
                <a:latin typeface="Open Sans"/>
                <a:ea typeface="Open Sans"/>
                <a:cs typeface="Open Sans"/>
                <a:sym typeface="Open Sans"/>
              </a:rPr>
              <a:t>complaint</a:t>
            </a:r>
            <a:r>
              <a:rPr b="0" i="0" lang="en-US" sz="3200" u="none" cap="none" strike="noStrike">
                <a:solidFill>
                  <a:schemeClr val="dk1"/>
                </a:solidFill>
                <a:latin typeface="Open Sans"/>
                <a:ea typeface="Open Sans"/>
                <a:cs typeface="Open Sans"/>
                <a:sym typeface="Open Sans"/>
              </a:rPr>
              <a:t> system</a:t>
            </a:r>
            <a:r>
              <a:rPr b="0" i="0" lang="en-US" sz="3600" u="none" cap="none" strike="noStrike">
                <a:solidFill>
                  <a:schemeClr val="dk1"/>
                </a:solidFill>
                <a:latin typeface="Calibri"/>
                <a:ea typeface="Calibri"/>
                <a:cs typeface="Calibri"/>
                <a:sym typeface="Calibri"/>
              </a:rPr>
              <a:t> </a:t>
            </a:r>
            <a:endParaRPr b="0" i="0" sz="3200" u="none" cap="none" strike="noStrike">
              <a:solidFill>
                <a:schemeClr val="dk1"/>
              </a:solidFill>
              <a:latin typeface="Open Sans"/>
              <a:ea typeface="Open Sans"/>
              <a:cs typeface="Open Sans"/>
              <a:sym typeface="Open Sans"/>
            </a:endParaRPr>
          </a:p>
          <a:p>
            <a:pPr indent="-342900" lvl="1" marL="1258570" marR="0" rtl="0" algn="just">
              <a:spcBef>
                <a:spcPts val="0"/>
              </a:spcBef>
              <a:spcAft>
                <a:spcPts val="0"/>
              </a:spcAft>
              <a:buClr>
                <a:schemeClr val="dk1"/>
              </a:buClr>
              <a:buSzPts val="3600"/>
              <a:buFont typeface="Arial"/>
              <a:buNone/>
            </a:pPr>
            <a:r>
              <a:t/>
            </a:r>
            <a:endParaRPr b="0" i="0" sz="3600" u="none" cap="none" strike="noStrike">
              <a:solidFill>
                <a:srgbClr val="000000"/>
              </a:solidFill>
              <a:latin typeface="Calibri"/>
              <a:ea typeface="Calibri"/>
              <a:cs typeface="Calibri"/>
              <a:sym typeface="Calibri"/>
            </a:endParaRPr>
          </a:p>
          <a:p>
            <a:pPr indent="-571500" lvl="1" marL="1258570" marR="0" rtl="0" algn="just">
              <a:spcBef>
                <a:spcPts val="0"/>
              </a:spcBef>
              <a:spcAft>
                <a:spcPts val="0"/>
              </a:spcAft>
              <a:buClr>
                <a:schemeClr val="dk1"/>
              </a:buClr>
              <a:buSzPts val="3200"/>
              <a:buFont typeface="Arial"/>
              <a:buChar char="•"/>
            </a:pPr>
            <a:r>
              <a:rPr b="0" i="0" lang="en-US" sz="3200" u="none" cap="none" strike="noStrike">
                <a:solidFill>
                  <a:schemeClr val="dk1"/>
                </a:solidFill>
                <a:latin typeface="Open Sans"/>
                <a:ea typeface="Open Sans"/>
                <a:cs typeface="Open Sans"/>
                <a:sym typeface="Open Sans"/>
              </a:rPr>
              <a:t>Developing and dissemination </a:t>
            </a:r>
            <a:r>
              <a:rPr b="0" i="0" lang="en-US" sz="3200" u="none" cap="none" strike="noStrike">
                <a:solidFill>
                  <a:srgbClr val="FF0000"/>
                </a:solidFill>
                <a:latin typeface="Open Sans"/>
                <a:ea typeface="Open Sans"/>
                <a:cs typeface="Open Sans"/>
                <a:sym typeface="Open Sans"/>
              </a:rPr>
              <a:t>service mapping</a:t>
            </a:r>
            <a:endParaRPr/>
          </a:p>
          <a:p>
            <a:pPr indent="-368300" lvl="1" marL="1258570" marR="0" rtl="0" algn="just">
              <a:spcBef>
                <a:spcPts val="0"/>
              </a:spcBef>
              <a:spcAft>
                <a:spcPts val="0"/>
              </a:spcAft>
              <a:buClr>
                <a:schemeClr val="dk1"/>
              </a:buClr>
              <a:buSzPts val="3200"/>
              <a:buFont typeface="Arial"/>
              <a:buNone/>
            </a:pPr>
            <a:r>
              <a:t/>
            </a:r>
            <a:endParaRPr b="0" i="0" sz="3200" u="none" cap="none" strike="noStrike">
              <a:solidFill>
                <a:srgbClr val="FF0000"/>
              </a:solidFill>
              <a:latin typeface="Open Sans"/>
              <a:ea typeface="Open Sans"/>
              <a:cs typeface="Open Sans"/>
              <a:sym typeface="Open Sans"/>
            </a:endParaRPr>
          </a:p>
          <a:p>
            <a:pPr indent="-571500" lvl="1" marL="1258570" marR="0" rtl="0" algn="just">
              <a:spcBef>
                <a:spcPts val="0"/>
              </a:spcBef>
              <a:spcAft>
                <a:spcPts val="0"/>
              </a:spcAft>
              <a:buClr>
                <a:schemeClr val="dk1"/>
              </a:buClr>
              <a:buSzPts val="3200"/>
              <a:buFont typeface="Arial"/>
              <a:buChar char="•"/>
            </a:pPr>
            <a:r>
              <a:rPr b="0" i="0" lang="en-US" sz="3200" u="none" cap="none" strike="noStrike">
                <a:solidFill>
                  <a:schemeClr val="dk1"/>
                </a:solidFill>
                <a:latin typeface="Open Sans"/>
                <a:ea typeface="Open Sans"/>
                <a:cs typeface="Open Sans"/>
                <a:sym typeface="Open Sans"/>
              </a:rPr>
              <a:t>Having</a:t>
            </a:r>
            <a:r>
              <a:rPr b="0" i="0" lang="en-US" sz="3200" u="none" cap="none" strike="noStrike">
                <a:solidFill>
                  <a:srgbClr val="FF0000"/>
                </a:solidFill>
                <a:latin typeface="Open Sans"/>
                <a:ea typeface="Open Sans"/>
                <a:cs typeface="Open Sans"/>
                <a:sym typeface="Open Sans"/>
              </a:rPr>
              <a:t> referral mechanism</a:t>
            </a:r>
            <a:r>
              <a:rPr b="0" i="0" lang="en-US" sz="3600" u="none" cap="none" strike="noStrike">
                <a:solidFill>
                  <a:srgbClr val="000000"/>
                </a:solidFill>
                <a:latin typeface="Open Sans"/>
                <a:ea typeface="Open Sans"/>
                <a:cs typeface="Open Sans"/>
                <a:sym typeface="Open Sans"/>
              </a:rPr>
              <a:t> </a:t>
            </a:r>
            <a:r>
              <a:rPr b="0" i="0" lang="en-US" sz="3200" u="none" cap="none" strike="noStrike">
                <a:solidFill>
                  <a:schemeClr val="dk1"/>
                </a:solidFill>
                <a:latin typeface="Open Sans"/>
                <a:ea typeface="Open Sans"/>
                <a:cs typeface="Open Sans"/>
                <a:sym typeface="Open Sans"/>
              </a:rPr>
              <a:t>in place</a:t>
            </a:r>
            <a:endParaRPr b="0" i="0" sz="3200" u="none" cap="none" strike="noStrike">
              <a:solidFill>
                <a:schemeClr val="dk1"/>
              </a:solidFill>
              <a:latin typeface="Open Sans"/>
              <a:ea typeface="Open Sans"/>
              <a:cs typeface="Open Sans"/>
              <a:sym typeface="Open Sans"/>
            </a:endParaRPr>
          </a:p>
          <a:p>
            <a:pPr indent="-368300" lvl="1" marL="1258570" marR="0" rtl="0" algn="just">
              <a:spcBef>
                <a:spcPts val="0"/>
              </a:spcBef>
              <a:spcAft>
                <a:spcPts val="0"/>
              </a:spcAft>
              <a:buClr>
                <a:schemeClr val="dk1"/>
              </a:buClr>
              <a:buSzPts val="3200"/>
              <a:buFont typeface="Arial"/>
              <a:buNone/>
            </a:pPr>
            <a:r>
              <a:t/>
            </a:r>
            <a:endParaRPr b="0" i="0" sz="3200" u="none" cap="none" strike="noStrike">
              <a:solidFill>
                <a:schemeClr val="dk1"/>
              </a:solidFill>
              <a:latin typeface="Open Sans"/>
              <a:ea typeface="Open Sans"/>
              <a:cs typeface="Open Sans"/>
              <a:sym typeface="Open Sans"/>
            </a:endParaRPr>
          </a:p>
          <a:p>
            <a:pPr indent="-571500" lvl="1" marL="1258570" marR="0" rtl="0" algn="just">
              <a:spcBef>
                <a:spcPts val="0"/>
              </a:spcBef>
              <a:spcAft>
                <a:spcPts val="0"/>
              </a:spcAft>
              <a:buClr>
                <a:schemeClr val="dk1"/>
              </a:buClr>
              <a:buSzPts val="3200"/>
              <a:buFont typeface="Arial"/>
              <a:buChar char="•"/>
            </a:pPr>
            <a:r>
              <a:rPr b="0" i="0" lang="en-US" sz="3200" u="none" cap="none" strike="noStrike">
                <a:solidFill>
                  <a:schemeClr val="dk1"/>
                </a:solidFill>
                <a:latin typeface="Open Sans"/>
                <a:ea typeface="Open Sans"/>
                <a:cs typeface="Open Sans"/>
                <a:sym typeface="Open Sans"/>
              </a:rPr>
              <a:t>Ask support from PG focal points</a:t>
            </a:r>
            <a:endParaRPr b="0" i="0" sz="2000" u="none" cap="none" strike="noStrike">
              <a:solidFill>
                <a:schemeClr val="dk1"/>
              </a:solidFill>
              <a:latin typeface="Calibri"/>
              <a:ea typeface="Calibri"/>
              <a:cs typeface="Calibri"/>
              <a:sym typeface="Calibri"/>
            </a:endParaRPr>
          </a:p>
          <a:p>
            <a:pPr indent="-393700" lvl="0" marL="571500" marR="0" rtl="0" algn="just">
              <a:spcBef>
                <a:spcPts val="600"/>
              </a:spcBef>
              <a:spcAft>
                <a:spcPts val="0"/>
              </a:spcAft>
              <a:buClr>
                <a:schemeClr val="dk1"/>
              </a:buClr>
              <a:buSzPts val="2800"/>
              <a:buFont typeface="Noto Sans Symbols"/>
              <a:buNone/>
            </a:pPr>
            <a:r>
              <a:t/>
            </a:r>
            <a:endParaRPr sz="2800">
              <a:solidFill>
                <a:srgbClr val="3F3F3F"/>
              </a:solidFill>
              <a:latin typeface="Open Sans"/>
              <a:ea typeface="Open Sans"/>
              <a:cs typeface="Open Sans"/>
              <a:sym typeface="Open Sans"/>
            </a:endParaRPr>
          </a:p>
        </p:txBody>
      </p:sp>
      <p:pic>
        <p:nvPicPr>
          <p:cNvPr descr="Logo&#10;&#10;Description automatically generated" id="1014" name="Google Shape;1014;p42"/>
          <p:cNvPicPr preferRelativeResize="0"/>
          <p:nvPr/>
        </p:nvPicPr>
        <p:blipFill rotWithShape="1">
          <a:blip r:embed="rId3">
            <a:alphaModFix/>
          </a:blip>
          <a:srcRect b="0" l="0" r="0" t="0"/>
          <a:stretch/>
        </p:blipFill>
        <p:spPr>
          <a:xfrm>
            <a:off x="11867267" y="2582174"/>
            <a:ext cx="2623748" cy="2623748"/>
          </a:xfrm>
          <a:prstGeom prst="rect">
            <a:avLst/>
          </a:prstGeom>
          <a:noFill/>
          <a:ln>
            <a:noFill/>
          </a:ln>
        </p:spPr>
      </p:pic>
      <p:pic>
        <p:nvPicPr>
          <p:cNvPr id="1015" name="Google Shape;1015;p42"/>
          <p:cNvPicPr preferRelativeResize="0"/>
          <p:nvPr/>
        </p:nvPicPr>
        <p:blipFill rotWithShape="1">
          <a:blip r:embed="rId4">
            <a:alphaModFix/>
          </a:blip>
          <a:srcRect b="0" l="0" r="0" t="0"/>
          <a:stretch/>
        </p:blipFill>
        <p:spPr>
          <a:xfrm>
            <a:off x="11288390" y="5653984"/>
            <a:ext cx="3202625" cy="3202625"/>
          </a:xfrm>
          <a:prstGeom prst="rect">
            <a:avLst/>
          </a:prstGeom>
          <a:noFill/>
          <a:ln>
            <a:noFill/>
          </a:ln>
        </p:spPr>
      </p:pic>
      <p:pic>
        <p:nvPicPr>
          <p:cNvPr descr="A picture containing text, sign&#10;&#10;Description automatically generated" id="1016" name="Google Shape;1016;p42"/>
          <p:cNvPicPr preferRelativeResize="0"/>
          <p:nvPr/>
        </p:nvPicPr>
        <p:blipFill rotWithShape="1">
          <a:blip r:embed="rId5">
            <a:alphaModFix/>
          </a:blip>
          <a:srcRect b="0" l="0" r="0" t="0"/>
          <a:stretch/>
        </p:blipFill>
        <p:spPr>
          <a:xfrm>
            <a:off x="15012462" y="3868877"/>
            <a:ext cx="2623748" cy="262374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042"/>
        </a:solidFill>
      </p:bgPr>
    </p:bg>
    <p:spTree>
      <p:nvGrpSpPr>
        <p:cNvPr id="1021" name="Shape 1021"/>
        <p:cNvGrpSpPr/>
        <p:nvPr/>
      </p:nvGrpSpPr>
      <p:grpSpPr>
        <a:xfrm>
          <a:off x="0" y="0"/>
          <a:ext cx="0" cy="0"/>
          <a:chOff x="0" y="0"/>
          <a:chExt cx="0" cy="0"/>
        </a:xfrm>
      </p:grpSpPr>
      <p:sp>
        <p:nvSpPr>
          <p:cNvPr id="1022" name="Google Shape;1022;p43"/>
          <p:cNvSpPr txBox="1"/>
          <p:nvPr/>
        </p:nvSpPr>
        <p:spPr>
          <a:xfrm>
            <a:off x="628650" y="3415625"/>
            <a:ext cx="16574191" cy="393954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Montserrat"/>
                <a:ea typeface="Montserrat"/>
                <a:cs typeface="Montserrat"/>
                <a:sym typeface="Montserrat"/>
              </a:rPr>
              <a:t>How to </a:t>
            </a:r>
            <a:r>
              <a:rPr b="1" lang="en-US" sz="8000">
                <a:solidFill>
                  <a:srgbClr val="F5333F"/>
                </a:solidFill>
                <a:latin typeface="Montserrat"/>
                <a:ea typeface="Montserrat"/>
                <a:cs typeface="Montserrat"/>
                <a:sym typeface="Montserrat"/>
              </a:rPr>
              <a:t>collect and use </a:t>
            </a:r>
            <a:endParaRPr/>
          </a:p>
          <a:p>
            <a:pPr indent="0" lvl="0" marL="0" marR="0" rtl="0" algn="ctr">
              <a:spcBef>
                <a:spcPts val="1200"/>
              </a:spcBef>
              <a:spcAft>
                <a:spcPts val="0"/>
              </a:spcAft>
              <a:buNone/>
            </a:pPr>
            <a:r>
              <a:rPr b="1" lang="en-US" sz="8000">
                <a:solidFill>
                  <a:schemeClr val="lt1"/>
                </a:solidFill>
                <a:latin typeface="Montserrat"/>
                <a:ea typeface="Montserrat"/>
                <a:cs typeface="Montserrat"/>
                <a:sym typeface="Montserrat"/>
              </a:rPr>
              <a:t>vaccines perceptions &amp; feedback data</a:t>
            </a:r>
            <a:endParaRPr/>
          </a:p>
        </p:txBody>
      </p:sp>
      <p:sp>
        <p:nvSpPr>
          <p:cNvPr id="1023" name="Google Shape;1023;p43"/>
          <p:cNvSpPr txBox="1"/>
          <p:nvPr/>
        </p:nvSpPr>
        <p:spPr>
          <a:xfrm>
            <a:off x="3008671" y="2244855"/>
            <a:ext cx="13833987" cy="1170770"/>
          </a:xfrm>
          <a:prstGeom prst="rect">
            <a:avLst/>
          </a:prstGeom>
          <a:noFill/>
          <a:ln>
            <a:noFill/>
          </a:ln>
        </p:spPr>
        <p:txBody>
          <a:bodyPr anchorCtr="0" anchor="t" bIns="45700" lIns="91425" spcFirstLastPara="1" rIns="91425" wrap="square" tIns="45700">
            <a:spAutoFit/>
          </a:bodyPr>
          <a:lstStyle/>
          <a:p>
            <a:pPr indent="-292100" lvl="1" marL="1028700" marR="0" rtl="0" algn="l">
              <a:lnSpc>
                <a:spcPct val="107000"/>
              </a:lnSpc>
              <a:spcBef>
                <a:spcPts val="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171450" lvl="0" marL="285750" marR="0" rtl="0" algn="l">
              <a:spcBef>
                <a:spcPts val="60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44"/>
          <p:cNvSpPr txBox="1"/>
          <p:nvPr/>
        </p:nvSpPr>
        <p:spPr>
          <a:xfrm>
            <a:off x="3008671" y="2244855"/>
            <a:ext cx="13833987" cy="1170770"/>
          </a:xfrm>
          <a:prstGeom prst="rect">
            <a:avLst/>
          </a:prstGeom>
          <a:noFill/>
          <a:ln>
            <a:noFill/>
          </a:ln>
        </p:spPr>
        <p:txBody>
          <a:bodyPr anchorCtr="0" anchor="t" bIns="45700" lIns="91425" spcFirstLastPara="1" rIns="91425" wrap="square" tIns="45700">
            <a:spAutoFit/>
          </a:bodyPr>
          <a:lstStyle/>
          <a:p>
            <a:pPr indent="-292100" lvl="1" marL="1028700" marR="0" rtl="0" algn="l">
              <a:lnSpc>
                <a:spcPct val="107000"/>
              </a:lnSpc>
              <a:spcBef>
                <a:spcPts val="0"/>
              </a:spcBef>
              <a:spcAft>
                <a:spcPts val="0"/>
              </a:spcAft>
              <a:buClr>
                <a:schemeClr val="dk1"/>
              </a:buClr>
              <a:buSzPts val="4400"/>
              <a:buFont typeface="Arial"/>
              <a:buNone/>
            </a:pPr>
            <a:r>
              <a:t/>
            </a:r>
            <a:endParaRPr b="0" i="0" sz="4400" u="none" cap="none" strike="noStrike">
              <a:solidFill>
                <a:schemeClr val="dk1"/>
              </a:solidFill>
              <a:latin typeface="Calibri"/>
              <a:ea typeface="Calibri"/>
              <a:cs typeface="Calibri"/>
              <a:sym typeface="Calibri"/>
            </a:endParaRPr>
          </a:p>
          <a:p>
            <a:pPr indent="-171450" lvl="0" marL="285750" marR="0" rtl="0" algn="l">
              <a:spcBef>
                <a:spcPts val="60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
        <p:nvSpPr>
          <p:cNvPr id="1030" name="Google Shape;1030;p44"/>
          <p:cNvSpPr txBox="1"/>
          <p:nvPr/>
        </p:nvSpPr>
        <p:spPr>
          <a:xfrm>
            <a:off x="1445342" y="3119874"/>
            <a:ext cx="15419544" cy="24622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F5333F"/>
                </a:solidFill>
                <a:latin typeface="Montserrat"/>
                <a:ea typeface="Montserrat"/>
                <a:cs typeface="Montserrat"/>
                <a:sym typeface="Montserrat"/>
              </a:rPr>
              <a:t>QUICK POLL </a:t>
            </a:r>
            <a:endParaRPr sz="1800">
              <a:solidFill>
                <a:schemeClr val="dk1"/>
              </a:solidFill>
              <a:latin typeface="Montserrat"/>
              <a:ea typeface="Montserrat"/>
              <a:cs typeface="Montserrat"/>
              <a:sym typeface="Montserrat"/>
            </a:endParaRPr>
          </a:p>
          <a:p>
            <a:pPr indent="0" lvl="0" marL="0" marR="0" rtl="0" algn="ctr">
              <a:spcBef>
                <a:spcPts val="1200"/>
              </a:spcBef>
              <a:spcAft>
                <a:spcPts val="0"/>
              </a:spcAft>
              <a:buNone/>
            </a:pPr>
            <a:r>
              <a:rPr b="1" lang="en-US" sz="4800">
                <a:solidFill>
                  <a:srgbClr val="242D38"/>
                </a:solidFill>
                <a:latin typeface="Montserrat"/>
                <a:ea typeface="Montserrat"/>
                <a:cs typeface="Montserrat"/>
                <a:sym typeface="Montserrat"/>
              </a:rPr>
              <a:t>What are your key questions about COVID-19 vaccines?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5" name="Shape 1035"/>
        <p:cNvGrpSpPr/>
        <p:nvPr/>
      </p:nvGrpSpPr>
      <p:grpSpPr>
        <a:xfrm>
          <a:off x="0" y="0"/>
          <a:ext cx="0" cy="0"/>
          <a:chOff x="0" y="0"/>
          <a:chExt cx="0" cy="0"/>
        </a:xfrm>
      </p:grpSpPr>
      <p:sp>
        <p:nvSpPr>
          <p:cNvPr id="1036" name="Google Shape;1036;p45"/>
          <p:cNvSpPr/>
          <p:nvPr/>
        </p:nvSpPr>
        <p:spPr>
          <a:xfrm>
            <a:off x="2286" y="0"/>
            <a:ext cx="18283428" cy="1028858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person&#10;&#10;Descripción generada automáticamente" id="1037" name="Google Shape;1037;p45"/>
          <p:cNvPicPr preferRelativeResize="0"/>
          <p:nvPr/>
        </p:nvPicPr>
        <p:blipFill rotWithShape="1">
          <a:blip r:embed="rId3">
            <a:alphaModFix/>
          </a:blip>
          <a:srcRect b="15716" l="-3181" r="10702" t="16"/>
          <a:stretch/>
        </p:blipFill>
        <p:spPr>
          <a:xfrm>
            <a:off x="-665017" y="0"/>
            <a:ext cx="19146982" cy="11645661"/>
          </a:xfrm>
          <a:prstGeom prst="rect">
            <a:avLst/>
          </a:prstGeom>
          <a:noFill/>
          <a:ln>
            <a:noFill/>
          </a:ln>
        </p:spPr>
      </p:pic>
      <p:sp>
        <p:nvSpPr>
          <p:cNvPr id="1038" name="Google Shape;1038;p45"/>
          <p:cNvSpPr txBox="1"/>
          <p:nvPr/>
        </p:nvSpPr>
        <p:spPr>
          <a:xfrm>
            <a:off x="2610196" y="1014153"/>
            <a:ext cx="2180149"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6000">
                <a:solidFill>
                  <a:schemeClr val="lt1"/>
                </a:solidFill>
                <a:latin typeface="Arial"/>
                <a:ea typeface="Arial"/>
                <a:cs typeface="Arial"/>
                <a:sym typeface="Arial"/>
              </a:rPr>
              <a:t>from</a:t>
            </a:r>
            <a:endParaRPr b="1" sz="8000">
              <a:solidFill>
                <a:schemeClr val="lt1"/>
              </a:solidFill>
              <a:latin typeface="Arial"/>
              <a:ea typeface="Arial"/>
              <a:cs typeface="Arial"/>
              <a:sym typeface="Arial"/>
            </a:endParaRPr>
          </a:p>
          <a:p>
            <a:pPr indent="0" lvl="0" marL="0" marR="0" rtl="0" algn="l">
              <a:spcBef>
                <a:spcPts val="0"/>
              </a:spcBef>
              <a:spcAft>
                <a:spcPts val="0"/>
              </a:spcAft>
              <a:buNone/>
            </a:pPr>
            <a:r>
              <a:rPr b="1" lang="en-US" sz="8000">
                <a:solidFill>
                  <a:schemeClr val="lt1"/>
                </a:solidFill>
                <a:latin typeface="Arial"/>
                <a:ea typeface="Arial"/>
                <a:cs typeface="Arial"/>
                <a:sym typeface="Arial"/>
              </a:rPr>
              <a:t>Data</a:t>
            </a:r>
            <a:endParaRPr b="1" sz="4800">
              <a:solidFill>
                <a:schemeClr val="lt1"/>
              </a:solidFill>
              <a:latin typeface="Arial"/>
              <a:ea typeface="Arial"/>
              <a:cs typeface="Arial"/>
              <a:sym typeface="Arial"/>
            </a:endParaRPr>
          </a:p>
        </p:txBody>
      </p:sp>
      <p:sp>
        <p:nvSpPr>
          <p:cNvPr id="1039" name="Google Shape;1039;p45"/>
          <p:cNvSpPr txBox="1"/>
          <p:nvPr/>
        </p:nvSpPr>
        <p:spPr>
          <a:xfrm>
            <a:off x="11263747" y="5760720"/>
            <a:ext cx="5261956" cy="215443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400">
                <a:solidFill>
                  <a:schemeClr val="lt1"/>
                </a:solidFill>
                <a:latin typeface="Arial"/>
                <a:ea typeface="Arial"/>
                <a:cs typeface="Arial"/>
                <a:sym typeface="Arial"/>
              </a:rPr>
              <a:t>to</a:t>
            </a:r>
            <a:endParaRPr/>
          </a:p>
          <a:p>
            <a:pPr indent="0" lvl="0" marL="0" marR="0" rtl="0" algn="l">
              <a:spcBef>
                <a:spcPts val="0"/>
              </a:spcBef>
              <a:spcAft>
                <a:spcPts val="0"/>
              </a:spcAft>
              <a:buNone/>
            </a:pPr>
            <a:r>
              <a:rPr b="1" lang="en-US" sz="8000">
                <a:solidFill>
                  <a:schemeClr val="lt1"/>
                </a:solidFill>
                <a:latin typeface="Arial"/>
                <a:ea typeface="Arial"/>
                <a:cs typeface="Arial"/>
                <a:sym typeface="Arial"/>
              </a:rPr>
              <a:t>Information</a:t>
            </a:r>
            <a:endParaRPr b="1" sz="8000">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46"/>
          <p:cNvSpPr txBox="1"/>
          <p:nvPr/>
        </p:nvSpPr>
        <p:spPr>
          <a:xfrm>
            <a:off x="697990" y="1669332"/>
            <a:ext cx="160391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242D38"/>
                </a:solidFill>
                <a:latin typeface="Montserrat Medium"/>
                <a:ea typeface="Montserrat Medium"/>
                <a:cs typeface="Montserrat Medium"/>
                <a:sym typeface="Montserrat Medium"/>
              </a:rPr>
              <a:t>Levels of disaggregated analysis</a:t>
            </a:r>
            <a:endParaRPr b="1" sz="1800">
              <a:solidFill>
                <a:srgbClr val="242D38"/>
              </a:solidFill>
              <a:latin typeface="Montserrat Medium"/>
              <a:ea typeface="Montserrat Medium"/>
              <a:cs typeface="Montserrat Medium"/>
              <a:sym typeface="Montserrat Medium"/>
            </a:endParaRPr>
          </a:p>
        </p:txBody>
      </p:sp>
      <p:sp>
        <p:nvSpPr>
          <p:cNvPr id="1046" name="Google Shape;1046;p46"/>
          <p:cNvSpPr/>
          <p:nvPr/>
        </p:nvSpPr>
        <p:spPr>
          <a:xfrm>
            <a:off x="2700025" y="7838670"/>
            <a:ext cx="9393147" cy="1561171"/>
          </a:xfrm>
          <a:prstGeom prst="rect">
            <a:avLst/>
          </a:prstGeom>
          <a:solidFill>
            <a:srgbClr val="0F204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7" name="Google Shape;1047;p46"/>
          <p:cNvSpPr/>
          <p:nvPr/>
        </p:nvSpPr>
        <p:spPr>
          <a:xfrm>
            <a:off x="5253179" y="6291248"/>
            <a:ext cx="6839993" cy="1561171"/>
          </a:xfrm>
          <a:prstGeom prst="rect">
            <a:avLst/>
          </a:prstGeom>
          <a:solidFill>
            <a:srgbClr val="F5333F"/>
          </a:solidFill>
          <a:ln cap="flat" cmpd="sng" w="12700">
            <a:solidFill>
              <a:srgbClr val="F533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8" name="Google Shape;1048;p46"/>
          <p:cNvSpPr/>
          <p:nvPr/>
        </p:nvSpPr>
        <p:spPr>
          <a:xfrm>
            <a:off x="6873179" y="4730077"/>
            <a:ext cx="5219993" cy="1561171"/>
          </a:xfrm>
          <a:prstGeom prst="rect">
            <a:avLst/>
          </a:prstGeom>
          <a:solidFill>
            <a:srgbClr val="0F204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9" name="Google Shape;1049;p46"/>
          <p:cNvSpPr/>
          <p:nvPr/>
        </p:nvSpPr>
        <p:spPr>
          <a:xfrm>
            <a:off x="8493179" y="3168906"/>
            <a:ext cx="3600000" cy="1561171"/>
          </a:xfrm>
          <a:prstGeom prst="rect">
            <a:avLst/>
          </a:prstGeom>
          <a:solidFill>
            <a:srgbClr val="F5333F"/>
          </a:solidFill>
          <a:ln cap="flat" cmpd="sng" w="12700">
            <a:solidFill>
              <a:srgbClr val="F533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0" name="Google Shape;1050;p46"/>
          <p:cNvSpPr txBox="1"/>
          <p:nvPr/>
        </p:nvSpPr>
        <p:spPr>
          <a:xfrm>
            <a:off x="9429801" y="8388422"/>
            <a:ext cx="172675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Individual</a:t>
            </a:r>
            <a:endParaRPr b="1" sz="2400">
              <a:solidFill>
                <a:schemeClr val="lt1"/>
              </a:solidFill>
              <a:latin typeface="Open Sans"/>
              <a:ea typeface="Open Sans"/>
              <a:cs typeface="Open Sans"/>
              <a:sym typeface="Open Sans"/>
            </a:endParaRPr>
          </a:p>
        </p:txBody>
      </p:sp>
      <p:sp>
        <p:nvSpPr>
          <p:cNvPr id="1051" name="Google Shape;1051;p46"/>
          <p:cNvSpPr txBox="1"/>
          <p:nvPr/>
        </p:nvSpPr>
        <p:spPr>
          <a:xfrm>
            <a:off x="1352562" y="8493797"/>
            <a:ext cx="12458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Open Sans"/>
                <a:ea typeface="Open Sans"/>
                <a:cs typeface="Open Sans"/>
                <a:sym typeface="Open Sans"/>
              </a:rPr>
              <a:t>Level 1</a:t>
            </a:r>
            <a:endParaRPr b="1" sz="2400">
              <a:solidFill>
                <a:srgbClr val="FF0000"/>
              </a:solidFill>
              <a:latin typeface="Open Sans"/>
              <a:ea typeface="Open Sans"/>
              <a:cs typeface="Open Sans"/>
              <a:sym typeface="Open Sans"/>
            </a:endParaRPr>
          </a:p>
        </p:txBody>
      </p:sp>
      <p:sp>
        <p:nvSpPr>
          <p:cNvPr id="1052" name="Google Shape;1052;p46"/>
          <p:cNvSpPr txBox="1"/>
          <p:nvPr/>
        </p:nvSpPr>
        <p:spPr>
          <a:xfrm>
            <a:off x="3877460" y="6946375"/>
            <a:ext cx="12458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Open Sans"/>
                <a:ea typeface="Open Sans"/>
                <a:cs typeface="Open Sans"/>
                <a:sym typeface="Open Sans"/>
              </a:rPr>
              <a:t>Level 2</a:t>
            </a:r>
            <a:endParaRPr b="1" sz="2400">
              <a:solidFill>
                <a:srgbClr val="FF0000"/>
              </a:solidFill>
              <a:latin typeface="Open Sans"/>
              <a:ea typeface="Open Sans"/>
              <a:cs typeface="Open Sans"/>
              <a:sym typeface="Open Sans"/>
            </a:endParaRPr>
          </a:p>
        </p:txBody>
      </p:sp>
      <p:sp>
        <p:nvSpPr>
          <p:cNvPr id="1053" name="Google Shape;1053;p46"/>
          <p:cNvSpPr txBox="1"/>
          <p:nvPr/>
        </p:nvSpPr>
        <p:spPr>
          <a:xfrm>
            <a:off x="5533266" y="5385204"/>
            <a:ext cx="12458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Open Sans"/>
                <a:ea typeface="Open Sans"/>
                <a:cs typeface="Open Sans"/>
                <a:sym typeface="Open Sans"/>
              </a:rPr>
              <a:t>Level 3</a:t>
            </a:r>
            <a:endParaRPr b="1" sz="2400">
              <a:solidFill>
                <a:srgbClr val="FF0000"/>
              </a:solidFill>
              <a:latin typeface="Open Sans"/>
              <a:ea typeface="Open Sans"/>
              <a:cs typeface="Open Sans"/>
              <a:sym typeface="Open Sans"/>
            </a:endParaRPr>
          </a:p>
        </p:txBody>
      </p:sp>
      <p:sp>
        <p:nvSpPr>
          <p:cNvPr id="1054" name="Google Shape;1054;p46"/>
          <p:cNvSpPr txBox="1"/>
          <p:nvPr/>
        </p:nvSpPr>
        <p:spPr>
          <a:xfrm>
            <a:off x="7019960" y="3837782"/>
            <a:ext cx="12458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Open Sans"/>
                <a:ea typeface="Open Sans"/>
                <a:cs typeface="Open Sans"/>
                <a:sym typeface="Open Sans"/>
              </a:rPr>
              <a:t>Level 4</a:t>
            </a:r>
            <a:endParaRPr b="1" sz="2400">
              <a:solidFill>
                <a:srgbClr val="FF0000"/>
              </a:solidFill>
              <a:latin typeface="Open Sans"/>
              <a:ea typeface="Open Sans"/>
              <a:cs typeface="Open Sans"/>
              <a:sym typeface="Open Sans"/>
            </a:endParaRPr>
          </a:p>
        </p:txBody>
      </p:sp>
      <p:sp>
        <p:nvSpPr>
          <p:cNvPr id="1055" name="Google Shape;1055;p46"/>
          <p:cNvSpPr txBox="1"/>
          <p:nvPr/>
        </p:nvSpPr>
        <p:spPr>
          <a:xfrm>
            <a:off x="9639795" y="6946076"/>
            <a:ext cx="13067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Gender</a:t>
            </a:r>
            <a:endParaRPr b="1" sz="2400">
              <a:solidFill>
                <a:schemeClr val="lt1"/>
              </a:solidFill>
              <a:latin typeface="Open Sans"/>
              <a:ea typeface="Open Sans"/>
              <a:cs typeface="Open Sans"/>
              <a:sym typeface="Open Sans"/>
            </a:endParaRPr>
          </a:p>
        </p:txBody>
      </p:sp>
      <p:sp>
        <p:nvSpPr>
          <p:cNvPr id="1056" name="Google Shape;1056;p46"/>
          <p:cNvSpPr txBox="1"/>
          <p:nvPr/>
        </p:nvSpPr>
        <p:spPr>
          <a:xfrm>
            <a:off x="9917916" y="5275946"/>
            <a:ext cx="7505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Age</a:t>
            </a:r>
            <a:endParaRPr b="1" sz="2400">
              <a:solidFill>
                <a:schemeClr val="lt1"/>
              </a:solidFill>
              <a:latin typeface="Open Sans"/>
              <a:ea typeface="Open Sans"/>
              <a:cs typeface="Open Sans"/>
              <a:sym typeface="Open Sans"/>
            </a:endParaRPr>
          </a:p>
        </p:txBody>
      </p:sp>
      <p:sp>
        <p:nvSpPr>
          <p:cNvPr id="1057" name="Google Shape;1057;p46"/>
          <p:cNvSpPr txBox="1"/>
          <p:nvPr/>
        </p:nvSpPr>
        <p:spPr>
          <a:xfrm>
            <a:off x="12976730" y="5197604"/>
            <a:ext cx="2685262" cy="24929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Minimum standards in Red Cross Red Crescent</a:t>
            </a:r>
            <a:endParaRPr/>
          </a:p>
          <a:p>
            <a:pPr indent="0" lvl="0" marL="0" marR="0" rtl="0" algn="l">
              <a:spcBef>
                <a:spcPts val="0"/>
              </a:spcBef>
              <a:spcAft>
                <a:spcPts val="0"/>
              </a:spcAft>
              <a:buNone/>
            </a:pPr>
            <a:r>
              <a:rPr i="1" lang="en-US" sz="2400">
                <a:solidFill>
                  <a:srgbClr val="0F2042"/>
                </a:solidFill>
                <a:latin typeface="Open Sans"/>
                <a:ea typeface="Open Sans"/>
                <a:cs typeface="Open Sans"/>
                <a:sym typeface="Open Sans"/>
              </a:rPr>
              <a:t>(with disability)</a:t>
            </a:r>
            <a:endParaRPr i="1" sz="2400">
              <a:solidFill>
                <a:srgbClr val="0F2042"/>
              </a:solidFill>
              <a:latin typeface="Open Sans"/>
              <a:ea typeface="Open Sans"/>
              <a:cs typeface="Open Sans"/>
              <a:sym typeface="Open Sans"/>
            </a:endParaRPr>
          </a:p>
        </p:txBody>
      </p:sp>
      <p:cxnSp>
        <p:nvCxnSpPr>
          <p:cNvPr id="1058" name="Google Shape;1058;p46"/>
          <p:cNvCxnSpPr/>
          <p:nvPr/>
        </p:nvCxnSpPr>
        <p:spPr>
          <a:xfrm>
            <a:off x="12665676" y="4852284"/>
            <a:ext cx="0" cy="2869328"/>
          </a:xfrm>
          <a:prstGeom prst="straightConnector1">
            <a:avLst/>
          </a:prstGeom>
          <a:noFill/>
          <a:ln cap="flat" cmpd="sng" w="38100">
            <a:solidFill>
              <a:srgbClr val="0F2042"/>
            </a:solidFill>
            <a:prstDash val="solid"/>
            <a:miter lim="800000"/>
            <a:headEnd len="sm" w="sm" type="none"/>
            <a:tailEnd len="sm" w="sm" type="none"/>
          </a:ln>
        </p:spPr>
      </p:cxnSp>
      <p:cxnSp>
        <p:nvCxnSpPr>
          <p:cNvPr id="1059" name="Google Shape;1059;p46"/>
          <p:cNvCxnSpPr/>
          <p:nvPr/>
        </p:nvCxnSpPr>
        <p:spPr>
          <a:xfrm>
            <a:off x="12665676" y="7963253"/>
            <a:ext cx="0" cy="1341385"/>
          </a:xfrm>
          <a:prstGeom prst="straightConnector1">
            <a:avLst/>
          </a:prstGeom>
          <a:noFill/>
          <a:ln cap="flat" cmpd="sng" w="38100">
            <a:solidFill>
              <a:srgbClr val="0F2042"/>
            </a:solidFill>
            <a:prstDash val="solid"/>
            <a:miter lim="800000"/>
            <a:headEnd len="sm" w="sm" type="none"/>
            <a:tailEnd len="sm" w="sm" type="none"/>
          </a:ln>
        </p:spPr>
      </p:cxnSp>
      <p:sp>
        <p:nvSpPr>
          <p:cNvPr id="1060" name="Google Shape;1060;p46"/>
          <p:cNvSpPr txBox="1"/>
          <p:nvPr/>
        </p:nvSpPr>
        <p:spPr>
          <a:xfrm>
            <a:off x="12976730" y="8095336"/>
            <a:ext cx="2685262"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Basic unit of reporting</a:t>
            </a:r>
            <a:endParaRPr i="1" sz="3200">
              <a:solidFill>
                <a:srgbClr val="0F2042"/>
              </a:solidFill>
              <a:latin typeface="Open Sans"/>
              <a:ea typeface="Open Sans"/>
              <a:cs typeface="Open Sans"/>
              <a:sym typeface="Open Sans"/>
            </a:endParaRPr>
          </a:p>
        </p:txBody>
      </p:sp>
      <p:cxnSp>
        <p:nvCxnSpPr>
          <p:cNvPr id="1061" name="Google Shape;1061;p46"/>
          <p:cNvCxnSpPr/>
          <p:nvPr/>
        </p:nvCxnSpPr>
        <p:spPr>
          <a:xfrm>
            <a:off x="12665676" y="3272074"/>
            <a:ext cx="0" cy="1341385"/>
          </a:xfrm>
          <a:prstGeom prst="straightConnector1">
            <a:avLst/>
          </a:prstGeom>
          <a:noFill/>
          <a:ln cap="flat" cmpd="sng" w="38100">
            <a:solidFill>
              <a:srgbClr val="0F2042"/>
            </a:solidFill>
            <a:prstDash val="solid"/>
            <a:miter lim="800000"/>
            <a:headEnd len="sm" w="sm" type="none"/>
            <a:tailEnd len="sm" w="sm" type="none"/>
          </a:ln>
        </p:spPr>
      </p:cxnSp>
      <p:sp>
        <p:nvSpPr>
          <p:cNvPr id="1062" name="Google Shape;1062;p46"/>
          <p:cNvSpPr txBox="1"/>
          <p:nvPr/>
        </p:nvSpPr>
        <p:spPr>
          <a:xfrm>
            <a:off x="12976729" y="3404157"/>
            <a:ext cx="334653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3200">
                <a:solidFill>
                  <a:srgbClr val="0F2042"/>
                </a:solidFill>
                <a:latin typeface="Open Sans"/>
                <a:ea typeface="Open Sans"/>
                <a:cs typeface="Open Sans"/>
                <a:sym typeface="Open Sans"/>
              </a:rPr>
              <a:t>Where the real insights happen</a:t>
            </a:r>
            <a:endParaRPr b="1" i="1" sz="3200">
              <a:solidFill>
                <a:srgbClr val="0F2042"/>
              </a:solidFill>
              <a:latin typeface="Open Sans"/>
              <a:ea typeface="Open Sans"/>
              <a:cs typeface="Open Sans"/>
              <a:sym typeface="Open Sans"/>
            </a:endParaRPr>
          </a:p>
        </p:txBody>
      </p:sp>
      <p:sp>
        <p:nvSpPr>
          <p:cNvPr id="1063" name="Google Shape;1063;p46"/>
          <p:cNvSpPr txBox="1"/>
          <p:nvPr/>
        </p:nvSpPr>
        <p:spPr>
          <a:xfrm>
            <a:off x="8718868" y="3571666"/>
            <a:ext cx="314861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Sociocultural or </a:t>
            </a:r>
            <a:endParaRPr/>
          </a:p>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economic variables</a:t>
            </a:r>
            <a:endParaRPr b="1" sz="2400">
              <a:solidFill>
                <a:schemeClr val="lt1"/>
              </a:solidFill>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47"/>
          <p:cNvSpPr txBox="1"/>
          <p:nvPr/>
        </p:nvSpPr>
        <p:spPr>
          <a:xfrm>
            <a:off x="697990" y="1669332"/>
            <a:ext cx="160391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242D38"/>
                </a:solidFill>
                <a:latin typeface="Montserrat Medium"/>
                <a:ea typeface="Montserrat Medium"/>
                <a:cs typeface="Montserrat Medium"/>
                <a:sym typeface="Montserrat Medium"/>
              </a:rPr>
              <a:t>Why does disaggregation matter? Example</a:t>
            </a:r>
            <a:endParaRPr b="1" sz="1800">
              <a:solidFill>
                <a:srgbClr val="242D38"/>
              </a:solidFill>
              <a:latin typeface="Montserrat Medium"/>
              <a:ea typeface="Montserrat Medium"/>
              <a:cs typeface="Montserrat Medium"/>
              <a:sym typeface="Montserrat Medium"/>
            </a:endParaRPr>
          </a:p>
        </p:txBody>
      </p:sp>
      <p:sp>
        <p:nvSpPr>
          <p:cNvPr id="1070" name="Google Shape;1070;p47"/>
          <p:cNvSpPr/>
          <p:nvPr/>
        </p:nvSpPr>
        <p:spPr>
          <a:xfrm>
            <a:off x="2700025" y="7838670"/>
            <a:ext cx="9393147" cy="1561171"/>
          </a:xfrm>
          <a:prstGeom prst="rect">
            <a:avLst/>
          </a:prstGeom>
          <a:solidFill>
            <a:srgbClr val="0F204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1" name="Google Shape;1071;p47"/>
          <p:cNvSpPr txBox="1"/>
          <p:nvPr/>
        </p:nvSpPr>
        <p:spPr>
          <a:xfrm>
            <a:off x="3066051" y="8388422"/>
            <a:ext cx="172675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Individual</a:t>
            </a:r>
            <a:endParaRPr b="1" sz="2400">
              <a:solidFill>
                <a:schemeClr val="lt1"/>
              </a:solidFill>
              <a:latin typeface="Open Sans"/>
              <a:ea typeface="Open Sans"/>
              <a:cs typeface="Open Sans"/>
              <a:sym typeface="Open Sans"/>
            </a:endParaRPr>
          </a:p>
        </p:txBody>
      </p:sp>
      <p:sp>
        <p:nvSpPr>
          <p:cNvPr id="1072" name="Google Shape;1072;p47"/>
          <p:cNvSpPr txBox="1"/>
          <p:nvPr/>
        </p:nvSpPr>
        <p:spPr>
          <a:xfrm>
            <a:off x="1352562" y="8493797"/>
            <a:ext cx="12458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Open Sans"/>
                <a:ea typeface="Open Sans"/>
                <a:cs typeface="Open Sans"/>
                <a:sym typeface="Open Sans"/>
              </a:rPr>
              <a:t>Level 1</a:t>
            </a:r>
            <a:endParaRPr b="1" sz="2400">
              <a:solidFill>
                <a:srgbClr val="FF0000"/>
              </a:solidFill>
              <a:latin typeface="Open Sans"/>
              <a:ea typeface="Open Sans"/>
              <a:cs typeface="Open Sans"/>
              <a:sym typeface="Open Sans"/>
            </a:endParaRPr>
          </a:p>
        </p:txBody>
      </p:sp>
      <p:sp>
        <p:nvSpPr>
          <p:cNvPr id="1073" name="Google Shape;1073;p47"/>
          <p:cNvSpPr txBox="1"/>
          <p:nvPr/>
        </p:nvSpPr>
        <p:spPr>
          <a:xfrm>
            <a:off x="5685620" y="6946076"/>
            <a:ext cx="13067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Gender</a:t>
            </a:r>
            <a:endParaRPr b="1" sz="2400">
              <a:solidFill>
                <a:schemeClr val="lt1"/>
              </a:solidFill>
              <a:latin typeface="Open Sans"/>
              <a:ea typeface="Open Sans"/>
              <a:cs typeface="Open Sans"/>
              <a:sym typeface="Open Sans"/>
            </a:endParaRPr>
          </a:p>
        </p:txBody>
      </p:sp>
      <p:cxnSp>
        <p:nvCxnSpPr>
          <p:cNvPr id="1074" name="Google Shape;1074;p47"/>
          <p:cNvCxnSpPr/>
          <p:nvPr/>
        </p:nvCxnSpPr>
        <p:spPr>
          <a:xfrm>
            <a:off x="12665676" y="7963253"/>
            <a:ext cx="0" cy="1341385"/>
          </a:xfrm>
          <a:prstGeom prst="straightConnector1">
            <a:avLst/>
          </a:prstGeom>
          <a:noFill/>
          <a:ln cap="flat" cmpd="sng" w="38100">
            <a:solidFill>
              <a:srgbClr val="0F2042"/>
            </a:solidFill>
            <a:prstDash val="solid"/>
            <a:miter lim="800000"/>
            <a:headEnd len="sm" w="sm" type="none"/>
            <a:tailEnd len="sm" w="sm" type="none"/>
          </a:ln>
        </p:spPr>
      </p:cxnSp>
      <p:sp>
        <p:nvSpPr>
          <p:cNvPr id="1075" name="Google Shape;1075;p47"/>
          <p:cNvSpPr txBox="1"/>
          <p:nvPr/>
        </p:nvSpPr>
        <p:spPr>
          <a:xfrm>
            <a:off x="12976729" y="7894991"/>
            <a:ext cx="490349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My reporting obligation is done, and project was successful!</a:t>
            </a:r>
            <a:endParaRPr i="1" sz="3200">
              <a:solidFill>
                <a:srgbClr val="0F2042"/>
              </a:solidFill>
              <a:latin typeface="Open Sans"/>
              <a:ea typeface="Open Sans"/>
              <a:cs typeface="Open Sans"/>
              <a:sym typeface="Open Sans"/>
            </a:endParaRPr>
          </a:p>
        </p:txBody>
      </p:sp>
      <p:sp>
        <p:nvSpPr>
          <p:cNvPr id="1076" name="Google Shape;1076;p47"/>
          <p:cNvSpPr txBox="1"/>
          <p:nvPr/>
        </p:nvSpPr>
        <p:spPr>
          <a:xfrm>
            <a:off x="1680207" y="3324687"/>
            <a:ext cx="3399278"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Keep asking why.</a:t>
            </a:r>
            <a:endParaRPr/>
          </a:p>
          <a:p>
            <a:pPr indent="0" lvl="0" marL="0" marR="0" rtl="0" algn="l">
              <a:spcBef>
                <a:spcPts val="0"/>
              </a:spcBef>
              <a:spcAft>
                <a:spcPts val="0"/>
              </a:spcAft>
              <a:buNone/>
            </a:pPr>
            <a:r>
              <a:t/>
            </a:r>
            <a:endParaRPr i="1" sz="3200">
              <a:solidFill>
                <a:srgbClr val="0F2042"/>
              </a:solidFill>
              <a:latin typeface="Open Sans"/>
              <a:ea typeface="Open Sans"/>
              <a:cs typeface="Open Sans"/>
              <a:sym typeface="Open Sans"/>
            </a:endParaRPr>
          </a:p>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Be curious!</a:t>
            </a:r>
            <a:endParaRPr/>
          </a:p>
          <a:p>
            <a:pPr indent="0" lvl="0" marL="0" marR="0" rtl="0" algn="l">
              <a:spcBef>
                <a:spcPts val="0"/>
              </a:spcBef>
              <a:spcAft>
                <a:spcPts val="0"/>
              </a:spcAft>
              <a:buNone/>
            </a:pPr>
            <a:r>
              <a:t/>
            </a:r>
            <a:endParaRPr i="1" sz="3200">
              <a:solidFill>
                <a:srgbClr val="0F2042"/>
              </a:solidFill>
              <a:latin typeface="Open Sans"/>
              <a:ea typeface="Open Sans"/>
              <a:cs typeface="Open Sans"/>
              <a:sym typeface="Open Sans"/>
            </a:endParaRPr>
          </a:p>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Investigate!</a:t>
            </a:r>
            <a:endParaRPr i="1" sz="3200">
              <a:solidFill>
                <a:srgbClr val="0F2042"/>
              </a:solidFill>
              <a:latin typeface="Open Sans"/>
              <a:ea typeface="Open Sans"/>
              <a:cs typeface="Open Sans"/>
              <a:sym typeface="Open Sans"/>
            </a:endParaRPr>
          </a:p>
        </p:txBody>
      </p:sp>
      <p:sp>
        <p:nvSpPr>
          <p:cNvPr id="1077" name="Google Shape;1077;p47"/>
          <p:cNvSpPr txBox="1"/>
          <p:nvPr/>
        </p:nvSpPr>
        <p:spPr>
          <a:xfrm>
            <a:off x="7170389" y="8280948"/>
            <a:ext cx="440056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lt1"/>
                </a:solidFill>
                <a:latin typeface="Open Sans"/>
                <a:ea typeface="Open Sans"/>
                <a:cs typeface="Open Sans"/>
                <a:sym typeface="Open Sans"/>
              </a:rPr>
              <a:t>1800 children going to school</a:t>
            </a:r>
            <a:endParaRPr/>
          </a:p>
          <a:p>
            <a:pPr indent="0" lvl="0" marL="0" marR="0" rtl="0" algn="r">
              <a:spcBef>
                <a:spcPts val="0"/>
              </a:spcBef>
              <a:spcAft>
                <a:spcPts val="0"/>
              </a:spcAft>
              <a:buNone/>
            </a:pPr>
            <a:r>
              <a:rPr b="1" i="1" lang="en-US" sz="2000">
                <a:solidFill>
                  <a:schemeClr val="lt1"/>
                </a:solidFill>
                <a:latin typeface="Open Sans"/>
                <a:ea typeface="Open Sans"/>
                <a:cs typeface="Open Sans"/>
                <a:sym typeface="Open Sans"/>
              </a:rPr>
              <a:t>+10% increase from last year</a:t>
            </a:r>
            <a:endParaRPr b="1" i="1" sz="2000">
              <a:solidFill>
                <a:schemeClr val="lt1"/>
              </a:solidFill>
              <a:latin typeface="Open Sans"/>
              <a:ea typeface="Open Sans"/>
              <a:cs typeface="Open Sans"/>
              <a:sym typeface="Open Sans"/>
            </a:endParaRPr>
          </a:p>
        </p:txBody>
      </p:sp>
      <p:sp>
        <p:nvSpPr>
          <p:cNvPr id="1078" name="Google Shape;1078;p47"/>
          <p:cNvSpPr txBox="1"/>
          <p:nvPr/>
        </p:nvSpPr>
        <p:spPr>
          <a:xfrm>
            <a:off x="8276673" y="7264523"/>
            <a:ext cx="254428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chemeClr val="lt1"/>
                </a:solidFill>
                <a:latin typeface="Open Sans"/>
                <a:ea typeface="Open Sans"/>
                <a:cs typeface="Open Sans"/>
                <a:sym typeface="Open Sans"/>
              </a:rPr>
              <a:t>  850 (47%) are girls</a:t>
            </a:r>
            <a:endParaRPr b="1" i="1" sz="2000">
              <a:solidFill>
                <a:schemeClr val="lt1"/>
              </a:solidFill>
              <a:latin typeface="Open Sans"/>
              <a:ea typeface="Open Sans"/>
              <a:cs typeface="Open Sans"/>
              <a:sym typeface="Open Sans"/>
            </a:endParaRPr>
          </a:p>
        </p:txBody>
      </p:sp>
      <p:sp>
        <p:nvSpPr>
          <p:cNvPr id="1079" name="Google Shape;1079;p47"/>
          <p:cNvSpPr txBox="1"/>
          <p:nvPr/>
        </p:nvSpPr>
        <p:spPr>
          <a:xfrm>
            <a:off x="6899060" y="9862256"/>
            <a:ext cx="1335034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Open Sans"/>
                <a:ea typeface="Open Sans"/>
                <a:cs typeface="Open Sans"/>
                <a:sym typeface="Open Sans"/>
              </a:rPr>
              <a:t>Example remixed from real-life projects implemented by iDMC in Sudan, and TRCS in Turkey, both in displaced populations.</a:t>
            </a:r>
            <a:endParaRPr i="1" sz="1600">
              <a:solidFill>
                <a:schemeClr val="dk1"/>
              </a:solidFill>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48"/>
          <p:cNvSpPr txBox="1"/>
          <p:nvPr/>
        </p:nvSpPr>
        <p:spPr>
          <a:xfrm>
            <a:off x="697990" y="1669332"/>
            <a:ext cx="160391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242D38"/>
                </a:solidFill>
                <a:latin typeface="Montserrat Medium"/>
                <a:ea typeface="Montserrat Medium"/>
                <a:cs typeface="Montserrat Medium"/>
                <a:sym typeface="Montserrat Medium"/>
              </a:rPr>
              <a:t>Why does disaggregation matter? Example</a:t>
            </a:r>
            <a:endParaRPr b="1" sz="1800">
              <a:solidFill>
                <a:srgbClr val="242D38"/>
              </a:solidFill>
              <a:latin typeface="Montserrat Medium"/>
              <a:ea typeface="Montserrat Medium"/>
              <a:cs typeface="Montserrat Medium"/>
              <a:sym typeface="Montserrat Medium"/>
            </a:endParaRPr>
          </a:p>
        </p:txBody>
      </p:sp>
      <p:sp>
        <p:nvSpPr>
          <p:cNvPr id="1086" name="Google Shape;1086;p48"/>
          <p:cNvSpPr/>
          <p:nvPr/>
        </p:nvSpPr>
        <p:spPr>
          <a:xfrm>
            <a:off x="2700025" y="7838670"/>
            <a:ext cx="9393147" cy="1561171"/>
          </a:xfrm>
          <a:prstGeom prst="rect">
            <a:avLst/>
          </a:prstGeom>
          <a:solidFill>
            <a:srgbClr val="0F204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7" name="Google Shape;1087;p48"/>
          <p:cNvSpPr/>
          <p:nvPr/>
        </p:nvSpPr>
        <p:spPr>
          <a:xfrm>
            <a:off x="5253179" y="6291248"/>
            <a:ext cx="6839993" cy="1561171"/>
          </a:xfrm>
          <a:prstGeom prst="rect">
            <a:avLst/>
          </a:prstGeom>
          <a:solidFill>
            <a:srgbClr val="F5333F"/>
          </a:solidFill>
          <a:ln cap="flat" cmpd="sng" w="12700">
            <a:solidFill>
              <a:srgbClr val="F533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8" name="Google Shape;1088;p48"/>
          <p:cNvSpPr txBox="1"/>
          <p:nvPr/>
        </p:nvSpPr>
        <p:spPr>
          <a:xfrm>
            <a:off x="3066051" y="8388422"/>
            <a:ext cx="172675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Individual</a:t>
            </a:r>
            <a:endParaRPr b="1" sz="2400">
              <a:solidFill>
                <a:schemeClr val="lt1"/>
              </a:solidFill>
              <a:latin typeface="Open Sans"/>
              <a:ea typeface="Open Sans"/>
              <a:cs typeface="Open Sans"/>
              <a:sym typeface="Open Sans"/>
            </a:endParaRPr>
          </a:p>
        </p:txBody>
      </p:sp>
      <p:sp>
        <p:nvSpPr>
          <p:cNvPr id="1089" name="Google Shape;1089;p48"/>
          <p:cNvSpPr txBox="1"/>
          <p:nvPr/>
        </p:nvSpPr>
        <p:spPr>
          <a:xfrm>
            <a:off x="1352562" y="8493797"/>
            <a:ext cx="12458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Open Sans"/>
                <a:ea typeface="Open Sans"/>
                <a:cs typeface="Open Sans"/>
                <a:sym typeface="Open Sans"/>
              </a:rPr>
              <a:t>Level 1</a:t>
            </a:r>
            <a:endParaRPr b="1" sz="2400">
              <a:solidFill>
                <a:srgbClr val="FF0000"/>
              </a:solidFill>
              <a:latin typeface="Open Sans"/>
              <a:ea typeface="Open Sans"/>
              <a:cs typeface="Open Sans"/>
              <a:sym typeface="Open Sans"/>
            </a:endParaRPr>
          </a:p>
        </p:txBody>
      </p:sp>
      <p:sp>
        <p:nvSpPr>
          <p:cNvPr id="1090" name="Google Shape;1090;p48"/>
          <p:cNvSpPr txBox="1"/>
          <p:nvPr/>
        </p:nvSpPr>
        <p:spPr>
          <a:xfrm>
            <a:off x="3877460" y="6946375"/>
            <a:ext cx="12458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Open Sans"/>
                <a:ea typeface="Open Sans"/>
                <a:cs typeface="Open Sans"/>
                <a:sym typeface="Open Sans"/>
              </a:rPr>
              <a:t>Level 2</a:t>
            </a:r>
            <a:endParaRPr b="1" sz="2400">
              <a:solidFill>
                <a:srgbClr val="FF0000"/>
              </a:solidFill>
              <a:latin typeface="Open Sans"/>
              <a:ea typeface="Open Sans"/>
              <a:cs typeface="Open Sans"/>
              <a:sym typeface="Open Sans"/>
            </a:endParaRPr>
          </a:p>
        </p:txBody>
      </p:sp>
      <p:sp>
        <p:nvSpPr>
          <p:cNvPr id="1091" name="Google Shape;1091;p48"/>
          <p:cNvSpPr txBox="1"/>
          <p:nvPr/>
        </p:nvSpPr>
        <p:spPr>
          <a:xfrm>
            <a:off x="5685620" y="6946076"/>
            <a:ext cx="13067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Gender</a:t>
            </a:r>
            <a:endParaRPr b="1" sz="2400">
              <a:solidFill>
                <a:schemeClr val="lt1"/>
              </a:solidFill>
              <a:latin typeface="Open Sans"/>
              <a:ea typeface="Open Sans"/>
              <a:cs typeface="Open Sans"/>
              <a:sym typeface="Open Sans"/>
            </a:endParaRPr>
          </a:p>
        </p:txBody>
      </p:sp>
      <p:sp>
        <p:nvSpPr>
          <p:cNvPr id="1092" name="Google Shape;1092;p48"/>
          <p:cNvSpPr txBox="1"/>
          <p:nvPr/>
        </p:nvSpPr>
        <p:spPr>
          <a:xfrm>
            <a:off x="12976729" y="6594779"/>
            <a:ext cx="456986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800">
                <a:solidFill>
                  <a:srgbClr val="0F2042"/>
                </a:solidFill>
                <a:latin typeface="Open Sans"/>
                <a:ea typeface="Open Sans"/>
                <a:cs typeface="Open Sans"/>
                <a:sym typeface="Open Sans"/>
              </a:rPr>
              <a:t>This is a pretty equal split, great job – I’m done!</a:t>
            </a:r>
            <a:endParaRPr i="1" sz="2800">
              <a:solidFill>
                <a:srgbClr val="0F2042"/>
              </a:solidFill>
              <a:latin typeface="Open Sans"/>
              <a:ea typeface="Open Sans"/>
              <a:cs typeface="Open Sans"/>
              <a:sym typeface="Open Sans"/>
            </a:endParaRPr>
          </a:p>
        </p:txBody>
      </p:sp>
      <p:cxnSp>
        <p:nvCxnSpPr>
          <p:cNvPr id="1093" name="Google Shape;1093;p48"/>
          <p:cNvCxnSpPr/>
          <p:nvPr/>
        </p:nvCxnSpPr>
        <p:spPr>
          <a:xfrm>
            <a:off x="12665676" y="7963253"/>
            <a:ext cx="0" cy="1341385"/>
          </a:xfrm>
          <a:prstGeom prst="straightConnector1">
            <a:avLst/>
          </a:prstGeom>
          <a:noFill/>
          <a:ln cap="flat" cmpd="sng" w="38100">
            <a:solidFill>
              <a:srgbClr val="0F2042"/>
            </a:solidFill>
            <a:prstDash val="solid"/>
            <a:miter lim="800000"/>
            <a:headEnd len="sm" w="sm" type="none"/>
            <a:tailEnd len="sm" w="sm" type="none"/>
          </a:ln>
        </p:spPr>
      </p:cxnSp>
      <p:sp>
        <p:nvSpPr>
          <p:cNvPr id="1094" name="Google Shape;1094;p48"/>
          <p:cNvSpPr txBox="1"/>
          <p:nvPr/>
        </p:nvSpPr>
        <p:spPr>
          <a:xfrm>
            <a:off x="12976729" y="7894991"/>
            <a:ext cx="490349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My reporting obligation is done, and project was successful!</a:t>
            </a:r>
            <a:endParaRPr i="1" sz="3200">
              <a:solidFill>
                <a:srgbClr val="0F2042"/>
              </a:solidFill>
              <a:latin typeface="Open Sans"/>
              <a:ea typeface="Open Sans"/>
              <a:cs typeface="Open Sans"/>
              <a:sym typeface="Open Sans"/>
            </a:endParaRPr>
          </a:p>
        </p:txBody>
      </p:sp>
      <p:sp>
        <p:nvSpPr>
          <p:cNvPr id="1095" name="Google Shape;1095;p48"/>
          <p:cNvSpPr txBox="1"/>
          <p:nvPr/>
        </p:nvSpPr>
        <p:spPr>
          <a:xfrm>
            <a:off x="1680207" y="3324687"/>
            <a:ext cx="3399278"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Keep asking why.</a:t>
            </a:r>
            <a:endParaRPr/>
          </a:p>
          <a:p>
            <a:pPr indent="0" lvl="0" marL="0" marR="0" rtl="0" algn="l">
              <a:spcBef>
                <a:spcPts val="0"/>
              </a:spcBef>
              <a:spcAft>
                <a:spcPts val="0"/>
              </a:spcAft>
              <a:buNone/>
            </a:pPr>
            <a:r>
              <a:t/>
            </a:r>
            <a:endParaRPr i="1" sz="3200">
              <a:solidFill>
                <a:srgbClr val="0F2042"/>
              </a:solidFill>
              <a:latin typeface="Open Sans"/>
              <a:ea typeface="Open Sans"/>
              <a:cs typeface="Open Sans"/>
              <a:sym typeface="Open Sans"/>
            </a:endParaRPr>
          </a:p>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Be curious!</a:t>
            </a:r>
            <a:endParaRPr/>
          </a:p>
          <a:p>
            <a:pPr indent="0" lvl="0" marL="0" marR="0" rtl="0" algn="l">
              <a:spcBef>
                <a:spcPts val="0"/>
              </a:spcBef>
              <a:spcAft>
                <a:spcPts val="0"/>
              </a:spcAft>
              <a:buNone/>
            </a:pPr>
            <a:r>
              <a:t/>
            </a:r>
            <a:endParaRPr i="1" sz="3200">
              <a:solidFill>
                <a:srgbClr val="0F2042"/>
              </a:solidFill>
              <a:latin typeface="Open Sans"/>
              <a:ea typeface="Open Sans"/>
              <a:cs typeface="Open Sans"/>
              <a:sym typeface="Open Sans"/>
            </a:endParaRPr>
          </a:p>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Investigate!</a:t>
            </a:r>
            <a:endParaRPr i="1" sz="3200">
              <a:solidFill>
                <a:srgbClr val="0F2042"/>
              </a:solidFill>
              <a:latin typeface="Open Sans"/>
              <a:ea typeface="Open Sans"/>
              <a:cs typeface="Open Sans"/>
              <a:sym typeface="Open Sans"/>
            </a:endParaRPr>
          </a:p>
        </p:txBody>
      </p:sp>
      <p:sp>
        <p:nvSpPr>
          <p:cNvPr id="1096" name="Google Shape;1096;p48"/>
          <p:cNvSpPr txBox="1"/>
          <p:nvPr/>
        </p:nvSpPr>
        <p:spPr>
          <a:xfrm>
            <a:off x="7170389" y="8280948"/>
            <a:ext cx="440056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lt1"/>
                </a:solidFill>
                <a:latin typeface="Open Sans"/>
                <a:ea typeface="Open Sans"/>
                <a:cs typeface="Open Sans"/>
                <a:sym typeface="Open Sans"/>
              </a:rPr>
              <a:t>1800 children going to school</a:t>
            </a:r>
            <a:endParaRPr/>
          </a:p>
          <a:p>
            <a:pPr indent="0" lvl="0" marL="0" marR="0" rtl="0" algn="r">
              <a:spcBef>
                <a:spcPts val="0"/>
              </a:spcBef>
              <a:spcAft>
                <a:spcPts val="0"/>
              </a:spcAft>
              <a:buNone/>
            </a:pPr>
            <a:r>
              <a:rPr b="1" i="1" lang="en-US" sz="2000">
                <a:solidFill>
                  <a:schemeClr val="lt1"/>
                </a:solidFill>
                <a:latin typeface="Open Sans"/>
                <a:ea typeface="Open Sans"/>
                <a:cs typeface="Open Sans"/>
                <a:sym typeface="Open Sans"/>
              </a:rPr>
              <a:t>+10% increase from last year</a:t>
            </a:r>
            <a:endParaRPr b="1" i="1" sz="2000">
              <a:solidFill>
                <a:schemeClr val="lt1"/>
              </a:solidFill>
              <a:latin typeface="Open Sans"/>
              <a:ea typeface="Open Sans"/>
              <a:cs typeface="Open Sans"/>
              <a:sym typeface="Open Sans"/>
            </a:endParaRPr>
          </a:p>
        </p:txBody>
      </p:sp>
      <p:sp>
        <p:nvSpPr>
          <p:cNvPr id="1097" name="Google Shape;1097;p48"/>
          <p:cNvSpPr txBox="1"/>
          <p:nvPr/>
        </p:nvSpPr>
        <p:spPr>
          <a:xfrm>
            <a:off x="7114495" y="6477675"/>
            <a:ext cx="370646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chemeClr val="lt1"/>
                </a:solidFill>
                <a:latin typeface="Open Sans"/>
                <a:ea typeface="Open Sans"/>
                <a:cs typeface="Open Sans"/>
                <a:sym typeface="Open Sans"/>
              </a:rPr>
              <a:t>1800 children going to school</a:t>
            </a:r>
            <a:endParaRPr b="1" i="1" sz="2000">
              <a:solidFill>
                <a:schemeClr val="lt1"/>
              </a:solidFill>
              <a:latin typeface="Open Sans"/>
              <a:ea typeface="Open Sans"/>
              <a:cs typeface="Open Sans"/>
              <a:sym typeface="Open Sans"/>
            </a:endParaRPr>
          </a:p>
        </p:txBody>
      </p:sp>
      <p:sp>
        <p:nvSpPr>
          <p:cNvPr id="1098" name="Google Shape;1098;p48"/>
          <p:cNvSpPr txBox="1"/>
          <p:nvPr/>
        </p:nvSpPr>
        <p:spPr>
          <a:xfrm>
            <a:off x="8376059" y="6864413"/>
            <a:ext cx="24449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chemeClr val="lt1"/>
                </a:solidFill>
                <a:latin typeface="Open Sans"/>
                <a:ea typeface="Open Sans"/>
                <a:cs typeface="Open Sans"/>
                <a:sym typeface="Open Sans"/>
              </a:rPr>
              <a:t>950 (53%) are boys</a:t>
            </a:r>
            <a:endParaRPr b="1" i="1" sz="2000">
              <a:solidFill>
                <a:schemeClr val="lt1"/>
              </a:solidFill>
              <a:latin typeface="Open Sans"/>
              <a:ea typeface="Open Sans"/>
              <a:cs typeface="Open Sans"/>
              <a:sym typeface="Open Sans"/>
            </a:endParaRPr>
          </a:p>
        </p:txBody>
      </p:sp>
      <p:sp>
        <p:nvSpPr>
          <p:cNvPr id="1099" name="Google Shape;1099;p48"/>
          <p:cNvSpPr txBox="1"/>
          <p:nvPr/>
        </p:nvSpPr>
        <p:spPr>
          <a:xfrm>
            <a:off x="8276673" y="7264523"/>
            <a:ext cx="254428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chemeClr val="lt1"/>
                </a:solidFill>
                <a:latin typeface="Open Sans"/>
                <a:ea typeface="Open Sans"/>
                <a:cs typeface="Open Sans"/>
                <a:sym typeface="Open Sans"/>
              </a:rPr>
              <a:t>  850 (47%) are girls</a:t>
            </a:r>
            <a:endParaRPr b="1" i="1" sz="2000">
              <a:solidFill>
                <a:schemeClr val="lt1"/>
              </a:solidFill>
              <a:latin typeface="Open Sans"/>
              <a:ea typeface="Open Sans"/>
              <a:cs typeface="Open Sans"/>
              <a:sym typeface="Open Sans"/>
            </a:endParaRPr>
          </a:p>
        </p:txBody>
      </p:sp>
      <p:cxnSp>
        <p:nvCxnSpPr>
          <p:cNvPr id="1100" name="Google Shape;1100;p48"/>
          <p:cNvCxnSpPr/>
          <p:nvPr/>
        </p:nvCxnSpPr>
        <p:spPr>
          <a:xfrm>
            <a:off x="12665676" y="6407467"/>
            <a:ext cx="0" cy="1341385"/>
          </a:xfrm>
          <a:prstGeom prst="straightConnector1">
            <a:avLst/>
          </a:prstGeom>
          <a:noFill/>
          <a:ln cap="flat" cmpd="sng" w="38100">
            <a:solidFill>
              <a:srgbClr val="0F2042"/>
            </a:solidFill>
            <a:prstDash val="solid"/>
            <a:miter lim="800000"/>
            <a:headEnd len="sm" w="sm" type="none"/>
            <a:tailEnd len="sm" w="sm" type="none"/>
          </a:ln>
        </p:spPr>
      </p:cxnSp>
      <p:sp>
        <p:nvSpPr>
          <p:cNvPr id="1101" name="Google Shape;1101;p48"/>
          <p:cNvSpPr txBox="1"/>
          <p:nvPr/>
        </p:nvSpPr>
        <p:spPr>
          <a:xfrm>
            <a:off x="6899060" y="9862256"/>
            <a:ext cx="1335034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Open Sans"/>
                <a:ea typeface="Open Sans"/>
                <a:cs typeface="Open Sans"/>
                <a:sym typeface="Open Sans"/>
              </a:rPr>
              <a:t>Example remixed from real-life projects implemented by iDMC in Sudan, and TRCS in Turkey, both in displaced populations.</a:t>
            </a:r>
            <a:endParaRPr i="1" sz="1600">
              <a:solidFill>
                <a:schemeClr val="dk1"/>
              </a:solidFill>
              <a:latin typeface="Open Sans"/>
              <a:ea typeface="Open Sans"/>
              <a:cs typeface="Open Sans"/>
              <a:sym typeface="Open Sans"/>
            </a:endParaRPr>
          </a:p>
        </p:txBody>
      </p:sp>
      <p:sp>
        <p:nvSpPr>
          <p:cNvPr id="1102" name="Google Shape;1102;p48"/>
          <p:cNvSpPr txBox="1"/>
          <p:nvPr/>
        </p:nvSpPr>
        <p:spPr>
          <a:xfrm>
            <a:off x="8493179" y="5334552"/>
            <a:ext cx="349172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chemeClr val="lt1"/>
                </a:solidFill>
                <a:latin typeface="Open Sans"/>
                <a:ea typeface="Open Sans"/>
                <a:cs typeface="Open Sans"/>
                <a:sym typeface="Open Sans"/>
              </a:rPr>
              <a:t>Girls going to school more when younger, but boys going to school when older</a:t>
            </a:r>
            <a:endParaRPr b="1" i="1" sz="1600">
              <a:solidFill>
                <a:schemeClr val="lt1"/>
              </a:solidFill>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49"/>
          <p:cNvSpPr txBox="1"/>
          <p:nvPr/>
        </p:nvSpPr>
        <p:spPr>
          <a:xfrm>
            <a:off x="697990" y="1669332"/>
            <a:ext cx="160391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242D38"/>
                </a:solidFill>
                <a:latin typeface="Montserrat Medium"/>
                <a:ea typeface="Montserrat Medium"/>
                <a:cs typeface="Montserrat Medium"/>
                <a:sym typeface="Montserrat Medium"/>
              </a:rPr>
              <a:t>Why does disaggregation matter? Example</a:t>
            </a:r>
            <a:endParaRPr b="1" sz="1800">
              <a:solidFill>
                <a:srgbClr val="242D38"/>
              </a:solidFill>
              <a:latin typeface="Montserrat Medium"/>
              <a:ea typeface="Montserrat Medium"/>
              <a:cs typeface="Montserrat Medium"/>
              <a:sym typeface="Montserrat Medium"/>
            </a:endParaRPr>
          </a:p>
        </p:txBody>
      </p:sp>
      <p:sp>
        <p:nvSpPr>
          <p:cNvPr id="1109" name="Google Shape;1109;p49"/>
          <p:cNvSpPr/>
          <p:nvPr/>
        </p:nvSpPr>
        <p:spPr>
          <a:xfrm>
            <a:off x="2700025" y="7838670"/>
            <a:ext cx="9393147" cy="1561171"/>
          </a:xfrm>
          <a:prstGeom prst="rect">
            <a:avLst/>
          </a:prstGeom>
          <a:solidFill>
            <a:srgbClr val="0F204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0" name="Google Shape;1110;p49"/>
          <p:cNvSpPr/>
          <p:nvPr/>
        </p:nvSpPr>
        <p:spPr>
          <a:xfrm>
            <a:off x="5253179" y="6291248"/>
            <a:ext cx="6839993" cy="1561171"/>
          </a:xfrm>
          <a:prstGeom prst="rect">
            <a:avLst/>
          </a:prstGeom>
          <a:solidFill>
            <a:srgbClr val="F5333F"/>
          </a:solidFill>
          <a:ln cap="flat" cmpd="sng" w="12700">
            <a:solidFill>
              <a:srgbClr val="F533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1" name="Google Shape;1111;p49"/>
          <p:cNvSpPr/>
          <p:nvPr/>
        </p:nvSpPr>
        <p:spPr>
          <a:xfrm>
            <a:off x="6873179" y="4730077"/>
            <a:ext cx="5219993" cy="1561171"/>
          </a:xfrm>
          <a:prstGeom prst="rect">
            <a:avLst/>
          </a:prstGeom>
          <a:solidFill>
            <a:srgbClr val="0F204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2" name="Google Shape;1112;p49"/>
          <p:cNvSpPr txBox="1"/>
          <p:nvPr/>
        </p:nvSpPr>
        <p:spPr>
          <a:xfrm>
            <a:off x="3066051" y="8388422"/>
            <a:ext cx="172675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Individual</a:t>
            </a:r>
            <a:endParaRPr b="1" sz="2400">
              <a:solidFill>
                <a:schemeClr val="lt1"/>
              </a:solidFill>
              <a:latin typeface="Open Sans"/>
              <a:ea typeface="Open Sans"/>
              <a:cs typeface="Open Sans"/>
              <a:sym typeface="Open Sans"/>
            </a:endParaRPr>
          </a:p>
        </p:txBody>
      </p:sp>
      <p:sp>
        <p:nvSpPr>
          <p:cNvPr id="1113" name="Google Shape;1113;p49"/>
          <p:cNvSpPr txBox="1"/>
          <p:nvPr/>
        </p:nvSpPr>
        <p:spPr>
          <a:xfrm>
            <a:off x="1352562" y="8493797"/>
            <a:ext cx="12458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Open Sans"/>
                <a:ea typeface="Open Sans"/>
                <a:cs typeface="Open Sans"/>
                <a:sym typeface="Open Sans"/>
              </a:rPr>
              <a:t>Level 1</a:t>
            </a:r>
            <a:endParaRPr b="1" sz="2400">
              <a:solidFill>
                <a:srgbClr val="FF0000"/>
              </a:solidFill>
              <a:latin typeface="Open Sans"/>
              <a:ea typeface="Open Sans"/>
              <a:cs typeface="Open Sans"/>
              <a:sym typeface="Open Sans"/>
            </a:endParaRPr>
          </a:p>
        </p:txBody>
      </p:sp>
      <p:sp>
        <p:nvSpPr>
          <p:cNvPr id="1114" name="Google Shape;1114;p49"/>
          <p:cNvSpPr txBox="1"/>
          <p:nvPr/>
        </p:nvSpPr>
        <p:spPr>
          <a:xfrm>
            <a:off x="3877460" y="6946375"/>
            <a:ext cx="12458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Open Sans"/>
                <a:ea typeface="Open Sans"/>
                <a:cs typeface="Open Sans"/>
                <a:sym typeface="Open Sans"/>
              </a:rPr>
              <a:t>Level 2</a:t>
            </a:r>
            <a:endParaRPr b="1" sz="2400">
              <a:solidFill>
                <a:srgbClr val="FF0000"/>
              </a:solidFill>
              <a:latin typeface="Open Sans"/>
              <a:ea typeface="Open Sans"/>
              <a:cs typeface="Open Sans"/>
              <a:sym typeface="Open Sans"/>
            </a:endParaRPr>
          </a:p>
        </p:txBody>
      </p:sp>
      <p:sp>
        <p:nvSpPr>
          <p:cNvPr id="1115" name="Google Shape;1115;p49"/>
          <p:cNvSpPr txBox="1"/>
          <p:nvPr/>
        </p:nvSpPr>
        <p:spPr>
          <a:xfrm>
            <a:off x="5533266" y="5385204"/>
            <a:ext cx="12458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Open Sans"/>
                <a:ea typeface="Open Sans"/>
                <a:cs typeface="Open Sans"/>
                <a:sym typeface="Open Sans"/>
              </a:rPr>
              <a:t>Level 3</a:t>
            </a:r>
            <a:endParaRPr b="1" sz="2400">
              <a:solidFill>
                <a:srgbClr val="FF0000"/>
              </a:solidFill>
              <a:latin typeface="Open Sans"/>
              <a:ea typeface="Open Sans"/>
              <a:cs typeface="Open Sans"/>
              <a:sym typeface="Open Sans"/>
            </a:endParaRPr>
          </a:p>
        </p:txBody>
      </p:sp>
      <p:sp>
        <p:nvSpPr>
          <p:cNvPr id="1116" name="Google Shape;1116;p49"/>
          <p:cNvSpPr txBox="1"/>
          <p:nvPr/>
        </p:nvSpPr>
        <p:spPr>
          <a:xfrm>
            <a:off x="5685620" y="6946076"/>
            <a:ext cx="13067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Gender</a:t>
            </a:r>
            <a:endParaRPr b="1" sz="2400">
              <a:solidFill>
                <a:schemeClr val="lt1"/>
              </a:solidFill>
              <a:latin typeface="Open Sans"/>
              <a:ea typeface="Open Sans"/>
              <a:cs typeface="Open Sans"/>
              <a:sym typeface="Open Sans"/>
            </a:endParaRPr>
          </a:p>
        </p:txBody>
      </p:sp>
      <p:sp>
        <p:nvSpPr>
          <p:cNvPr id="1117" name="Google Shape;1117;p49"/>
          <p:cNvSpPr txBox="1"/>
          <p:nvPr/>
        </p:nvSpPr>
        <p:spPr>
          <a:xfrm>
            <a:off x="7248850" y="5275946"/>
            <a:ext cx="7505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Age</a:t>
            </a:r>
            <a:endParaRPr b="1" sz="2400">
              <a:solidFill>
                <a:schemeClr val="lt1"/>
              </a:solidFill>
              <a:latin typeface="Open Sans"/>
              <a:ea typeface="Open Sans"/>
              <a:cs typeface="Open Sans"/>
              <a:sym typeface="Open Sans"/>
            </a:endParaRPr>
          </a:p>
        </p:txBody>
      </p:sp>
      <p:sp>
        <p:nvSpPr>
          <p:cNvPr id="1118" name="Google Shape;1118;p49"/>
          <p:cNvSpPr txBox="1"/>
          <p:nvPr/>
        </p:nvSpPr>
        <p:spPr>
          <a:xfrm>
            <a:off x="12976729" y="6594779"/>
            <a:ext cx="456986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800">
                <a:solidFill>
                  <a:srgbClr val="0F2042"/>
                </a:solidFill>
                <a:latin typeface="Open Sans"/>
                <a:ea typeface="Open Sans"/>
                <a:cs typeface="Open Sans"/>
                <a:sym typeface="Open Sans"/>
              </a:rPr>
              <a:t>This is a pretty equal split, great job – I’m done!</a:t>
            </a:r>
            <a:endParaRPr i="1" sz="2800">
              <a:solidFill>
                <a:srgbClr val="0F2042"/>
              </a:solidFill>
              <a:latin typeface="Open Sans"/>
              <a:ea typeface="Open Sans"/>
              <a:cs typeface="Open Sans"/>
              <a:sym typeface="Open Sans"/>
            </a:endParaRPr>
          </a:p>
        </p:txBody>
      </p:sp>
      <p:cxnSp>
        <p:nvCxnSpPr>
          <p:cNvPr id="1119" name="Google Shape;1119;p49"/>
          <p:cNvCxnSpPr/>
          <p:nvPr/>
        </p:nvCxnSpPr>
        <p:spPr>
          <a:xfrm>
            <a:off x="12665676" y="7963253"/>
            <a:ext cx="0" cy="1341385"/>
          </a:xfrm>
          <a:prstGeom prst="straightConnector1">
            <a:avLst/>
          </a:prstGeom>
          <a:noFill/>
          <a:ln cap="flat" cmpd="sng" w="38100">
            <a:solidFill>
              <a:srgbClr val="0F2042"/>
            </a:solidFill>
            <a:prstDash val="solid"/>
            <a:miter lim="800000"/>
            <a:headEnd len="sm" w="sm" type="none"/>
            <a:tailEnd len="sm" w="sm" type="none"/>
          </a:ln>
        </p:spPr>
      </p:cxnSp>
      <p:sp>
        <p:nvSpPr>
          <p:cNvPr id="1120" name="Google Shape;1120;p49"/>
          <p:cNvSpPr txBox="1"/>
          <p:nvPr/>
        </p:nvSpPr>
        <p:spPr>
          <a:xfrm>
            <a:off x="12976729" y="7894991"/>
            <a:ext cx="490349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My reporting obligation is done, and project was successful!</a:t>
            </a:r>
            <a:endParaRPr i="1" sz="3200">
              <a:solidFill>
                <a:srgbClr val="0F2042"/>
              </a:solidFill>
              <a:latin typeface="Open Sans"/>
              <a:ea typeface="Open Sans"/>
              <a:cs typeface="Open Sans"/>
              <a:sym typeface="Open Sans"/>
            </a:endParaRPr>
          </a:p>
        </p:txBody>
      </p:sp>
      <p:sp>
        <p:nvSpPr>
          <p:cNvPr id="1121" name="Google Shape;1121;p49"/>
          <p:cNvSpPr txBox="1"/>
          <p:nvPr/>
        </p:nvSpPr>
        <p:spPr>
          <a:xfrm>
            <a:off x="1680207" y="3324687"/>
            <a:ext cx="3399278"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Keep asking why.</a:t>
            </a:r>
            <a:endParaRPr/>
          </a:p>
          <a:p>
            <a:pPr indent="0" lvl="0" marL="0" marR="0" rtl="0" algn="l">
              <a:spcBef>
                <a:spcPts val="0"/>
              </a:spcBef>
              <a:spcAft>
                <a:spcPts val="0"/>
              </a:spcAft>
              <a:buNone/>
            </a:pPr>
            <a:r>
              <a:t/>
            </a:r>
            <a:endParaRPr i="1" sz="3200">
              <a:solidFill>
                <a:srgbClr val="0F2042"/>
              </a:solidFill>
              <a:latin typeface="Open Sans"/>
              <a:ea typeface="Open Sans"/>
              <a:cs typeface="Open Sans"/>
              <a:sym typeface="Open Sans"/>
            </a:endParaRPr>
          </a:p>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Be curious!</a:t>
            </a:r>
            <a:endParaRPr/>
          </a:p>
          <a:p>
            <a:pPr indent="0" lvl="0" marL="0" marR="0" rtl="0" algn="l">
              <a:spcBef>
                <a:spcPts val="0"/>
              </a:spcBef>
              <a:spcAft>
                <a:spcPts val="0"/>
              </a:spcAft>
              <a:buNone/>
            </a:pPr>
            <a:r>
              <a:t/>
            </a:r>
            <a:endParaRPr i="1" sz="3200">
              <a:solidFill>
                <a:srgbClr val="0F2042"/>
              </a:solidFill>
              <a:latin typeface="Open Sans"/>
              <a:ea typeface="Open Sans"/>
              <a:cs typeface="Open Sans"/>
              <a:sym typeface="Open Sans"/>
            </a:endParaRPr>
          </a:p>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Investigate!</a:t>
            </a:r>
            <a:endParaRPr i="1" sz="3200">
              <a:solidFill>
                <a:srgbClr val="0F2042"/>
              </a:solidFill>
              <a:latin typeface="Open Sans"/>
              <a:ea typeface="Open Sans"/>
              <a:cs typeface="Open Sans"/>
              <a:sym typeface="Open Sans"/>
            </a:endParaRPr>
          </a:p>
        </p:txBody>
      </p:sp>
      <p:sp>
        <p:nvSpPr>
          <p:cNvPr id="1122" name="Google Shape;1122;p49"/>
          <p:cNvSpPr txBox="1"/>
          <p:nvPr/>
        </p:nvSpPr>
        <p:spPr>
          <a:xfrm>
            <a:off x="7170389" y="8280948"/>
            <a:ext cx="440056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lt1"/>
                </a:solidFill>
                <a:latin typeface="Open Sans"/>
                <a:ea typeface="Open Sans"/>
                <a:cs typeface="Open Sans"/>
                <a:sym typeface="Open Sans"/>
              </a:rPr>
              <a:t>1800 children going to school</a:t>
            </a:r>
            <a:endParaRPr/>
          </a:p>
          <a:p>
            <a:pPr indent="0" lvl="0" marL="0" marR="0" rtl="0" algn="r">
              <a:spcBef>
                <a:spcPts val="0"/>
              </a:spcBef>
              <a:spcAft>
                <a:spcPts val="0"/>
              </a:spcAft>
              <a:buNone/>
            </a:pPr>
            <a:r>
              <a:rPr b="1" i="1" lang="en-US" sz="2000">
                <a:solidFill>
                  <a:schemeClr val="lt1"/>
                </a:solidFill>
                <a:latin typeface="Open Sans"/>
                <a:ea typeface="Open Sans"/>
                <a:cs typeface="Open Sans"/>
                <a:sym typeface="Open Sans"/>
              </a:rPr>
              <a:t>+10% increase from last year</a:t>
            </a:r>
            <a:endParaRPr b="1" i="1" sz="2000">
              <a:solidFill>
                <a:schemeClr val="lt1"/>
              </a:solidFill>
              <a:latin typeface="Open Sans"/>
              <a:ea typeface="Open Sans"/>
              <a:cs typeface="Open Sans"/>
              <a:sym typeface="Open Sans"/>
            </a:endParaRPr>
          </a:p>
        </p:txBody>
      </p:sp>
      <p:sp>
        <p:nvSpPr>
          <p:cNvPr id="1123" name="Google Shape;1123;p49"/>
          <p:cNvSpPr txBox="1"/>
          <p:nvPr/>
        </p:nvSpPr>
        <p:spPr>
          <a:xfrm>
            <a:off x="7114495" y="6477675"/>
            <a:ext cx="370646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chemeClr val="lt1"/>
                </a:solidFill>
                <a:latin typeface="Open Sans"/>
                <a:ea typeface="Open Sans"/>
                <a:cs typeface="Open Sans"/>
                <a:sym typeface="Open Sans"/>
              </a:rPr>
              <a:t>1800 children going to school</a:t>
            </a:r>
            <a:endParaRPr b="1" i="1" sz="2000">
              <a:solidFill>
                <a:schemeClr val="lt1"/>
              </a:solidFill>
              <a:latin typeface="Open Sans"/>
              <a:ea typeface="Open Sans"/>
              <a:cs typeface="Open Sans"/>
              <a:sym typeface="Open Sans"/>
            </a:endParaRPr>
          </a:p>
        </p:txBody>
      </p:sp>
      <p:sp>
        <p:nvSpPr>
          <p:cNvPr id="1124" name="Google Shape;1124;p49"/>
          <p:cNvSpPr txBox="1"/>
          <p:nvPr/>
        </p:nvSpPr>
        <p:spPr>
          <a:xfrm>
            <a:off x="8376059" y="6864413"/>
            <a:ext cx="24449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chemeClr val="lt1"/>
                </a:solidFill>
                <a:latin typeface="Open Sans"/>
                <a:ea typeface="Open Sans"/>
                <a:cs typeface="Open Sans"/>
                <a:sym typeface="Open Sans"/>
              </a:rPr>
              <a:t>950 (53%) are boys</a:t>
            </a:r>
            <a:endParaRPr b="1" i="1" sz="2000">
              <a:solidFill>
                <a:schemeClr val="lt1"/>
              </a:solidFill>
              <a:latin typeface="Open Sans"/>
              <a:ea typeface="Open Sans"/>
              <a:cs typeface="Open Sans"/>
              <a:sym typeface="Open Sans"/>
            </a:endParaRPr>
          </a:p>
        </p:txBody>
      </p:sp>
      <p:sp>
        <p:nvSpPr>
          <p:cNvPr id="1125" name="Google Shape;1125;p49"/>
          <p:cNvSpPr txBox="1"/>
          <p:nvPr/>
        </p:nvSpPr>
        <p:spPr>
          <a:xfrm>
            <a:off x="8276673" y="7264523"/>
            <a:ext cx="254428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chemeClr val="lt1"/>
                </a:solidFill>
                <a:latin typeface="Open Sans"/>
                <a:ea typeface="Open Sans"/>
                <a:cs typeface="Open Sans"/>
                <a:sym typeface="Open Sans"/>
              </a:rPr>
              <a:t>  850 (47%) are girls</a:t>
            </a:r>
            <a:endParaRPr b="1" i="1" sz="2000">
              <a:solidFill>
                <a:schemeClr val="lt1"/>
              </a:solidFill>
              <a:latin typeface="Open Sans"/>
              <a:ea typeface="Open Sans"/>
              <a:cs typeface="Open Sans"/>
              <a:sym typeface="Open Sans"/>
            </a:endParaRPr>
          </a:p>
        </p:txBody>
      </p:sp>
      <p:cxnSp>
        <p:nvCxnSpPr>
          <p:cNvPr id="1126" name="Google Shape;1126;p49"/>
          <p:cNvCxnSpPr/>
          <p:nvPr/>
        </p:nvCxnSpPr>
        <p:spPr>
          <a:xfrm>
            <a:off x="12665676" y="6407467"/>
            <a:ext cx="0" cy="1341385"/>
          </a:xfrm>
          <a:prstGeom prst="straightConnector1">
            <a:avLst/>
          </a:prstGeom>
          <a:noFill/>
          <a:ln cap="flat" cmpd="sng" w="38100">
            <a:solidFill>
              <a:srgbClr val="0F2042"/>
            </a:solidFill>
            <a:prstDash val="solid"/>
            <a:miter lim="800000"/>
            <a:headEnd len="sm" w="sm" type="none"/>
            <a:tailEnd len="sm" w="sm" type="none"/>
          </a:ln>
        </p:spPr>
      </p:cxnSp>
      <p:cxnSp>
        <p:nvCxnSpPr>
          <p:cNvPr id="1127" name="Google Shape;1127;p49"/>
          <p:cNvCxnSpPr/>
          <p:nvPr/>
        </p:nvCxnSpPr>
        <p:spPr>
          <a:xfrm>
            <a:off x="12665676" y="4836085"/>
            <a:ext cx="0" cy="1341385"/>
          </a:xfrm>
          <a:prstGeom prst="straightConnector1">
            <a:avLst/>
          </a:prstGeom>
          <a:noFill/>
          <a:ln cap="flat" cmpd="sng" w="38100">
            <a:solidFill>
              <a:srgbClr val="0F2042"/>
            </a:solidFill>
            <a:prstDash val="solid"/>
            <a:miter lim="800000"/>
            <a:headEnd len="sm" w="sm" type="none"/>
            <a:tailEnd len="sm" w="sm" type="none"/>
          </a:ln>
        </p:spPr>
      </p:cxnSp>
      <p:sp>
        <p:nvSpPr>
          <p:cNvPr id="1128" name="Google Shape;1128;p49"/>
          <p:cNvSpPr txBox="1"/>
          <p:nvPr/>
        </p:nvSpPr>
        <p:spPr>
          <a:xfrm>
            <a:off x="12976729" y="5095855"/>
            <a:ext cx="414972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400">
                <a:solidFill>
                  <a:srgbClr val="0F2042"/>
                </a:solidFill>
                <a:latin typeface="Open Sans"/>
                <a:ea typeface="Open Sans"/>
                <a:cs typeface="Open Sans"/>
                <a:sym typeface="Open Sans"/>
              </a:rPr>
              <a:t>Girls are dropping out of school. Let’s focus on girls.</a:t>
            </a:r>
            <a:endParaRPr i="1" sz="2400">
              <a:solidFill>
                <a:srgbClr val="0F2042"/>
              </a:solidFill>
              <a:latin typeface="Open Sans"/>
              <a:ea typeface="Open Sans"/>
              <a:cs typeface="Open Sans"/>
              <a:sym typeface="Open Sans"/>
            </a:endParaRPr>
          </a:p>
        </p:txBody>
      </p:sp>
      <p:sp>
        <p:nvSpPr>
          <p:cNvPr id="1129" name="Google Shape;1129;p49"/>
          <p:cNvSpPr txBox="1"/>
          <p:nvPr/>
        </p:nvSpPr>
        <p:spPr>
          <a:xfrm>
            <a:off x="6899060" y="9862256"/>
            <a:ext cx="1335034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Open Sans"/>
                <a:ea typeface="Open Sans"/>
                <a:cs typeface="Open Sans"/>
                <a:sym typeface="Open Sans"/>
              </a:rPr>
              <a:t>Example remixed from real-life projects implemented by iDMC in Sudan, and TRCS in Turkey, both in displaced populations.</a:t>
            </a:r>
            <a:endParaRPr i="1" sz="1600">
              <a:solidFill>
                <a:schemeClr val="dk1"/>
              </a:solidFill>
              <a:latin typeface="Open Sans"/>
              <a:ea typeface="Open Sans"/>
              <a:cs typeface="Open Sans"/>
              <a:sym typeface="Open Sans"/>
            </a:endParaRPr>
          </a:p>
        </p:txBody>
      </p:sp>
      <p:sp>
        <p:nvSpPr>
          <p:cNvPr id="1130" name="Google Shape;1130;p49"/>
          <p:cNvSpPr txBox="1"/>
          <p:nvPr/>
        </p:nvSpPr>
        <p:spPr>
          <a:xfrm>
            <a:off x="8527485" y="4903623"/>
            <a:ext cx="123303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chemeClr val="lt1"/>
                </a:solidFill>
                <a:latin typeface="Open Sans"/>
                <a:ea typeface="Open Sans"/>
                <a:cs typeface="Open Sans"/>
                <a:sym typeface="Open Sans"/>
              </a:rPr>
              <a:t>950 boys</a:t>
            </a:r>
            <a:endParaRPr b="1" i="1" sz="2000">
              <a:solidFill>
                <a:schemeClr val="lt1"/>
              </a:solidFill>
              <a:latin typeface="Open Sans"/>
              <a:ea typeface="Open Sans"/>
              <a:cs typeface="Open Sans"/>
              <a:sym typeface="Open Sans"/>
            </a:endParaRPr>
          </a:p>
        </p:txBody>
      </p:sp>
      <p:sp>
        <p:nvSpPr>
          <p:cNvPr id="1131" name="Google Shape;1131;p49"/>
          <p:cNvSpPr txBox="1"/>
          <p:nvPr/>
        </p:nvSpPr>
        <p:spPr>
          <a:xfrm>
            <a:off x="10511526" y="4931983"/>
            <a:ext cx="133241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chemeClr val="lt1"/>
                </a:solidFill>
                <a:latin typeface="Open Sans"/>
                <a:ea typeface="Open Sans"/>
                <a:cs typeface="Open Sans"/>
                <a:sym typeface="Open Sans"/>
              </a:rPr>
              <a:t>  850 girls</a:t>
            </a:r>
            <a:endParaRPr b="1" i="1" sz="2000">
              <a:solidFill>
                <a:schemeClr val="lt1"/>
              </a:solidFill>
              <a:latin typeface="Open Sans"/>
              <a:ea typeface="Open Sans"/>
              <a:cs typeface="Open Sans"/>
              <a:sym typeface="Open Sans"/>
            </a:endParaRPr>
          </a:p>
        </p:txBody>
      </p:sp>
      <p:sp>
        <p:nvSpPr>
          <p:cNvPr id="1132" name="Google Shape;1132;p49"/>
          <p:cNvSpPr txBox="1"/>
          <p:nvPr/>
        </p:nvSpPr>
        <p:spPr>
          <a:xfrm>
            <a:off x="8493179" y="5334552"/>
            <a:ext cx="349172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chemeClr val="lt1"/>
                </a:solidFill>
                <a:latin typeface="Open Sans"/>
                <a:ea typeface="Open Sans"/>
                <a:cs typeface="Open Sans"/>
                <a:sym typeface="Open Sans"/>
              </a:rPr>
              <a:t>Girls going to school more when younger, but boys going to school when older</a:t>
            </a:r>
            <a:endParaRPr b="1" i="1" sz="1600">
              <a:solidFill>
                <a:schemeClr val="lt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5"/>
          <p:cNvSpPr txBox="1"/>
          <p:nvPr/>
        </p:nvSpPr>
        <p:spPr>
          <a:xfrm>
            <a:off x="704035" y="594587"/>
            <a:ext cx="17412512" cy="2086725"/>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1" lang="en-US" sz="5400">
                <a:solidFill>
                  <a:srgbClr val="242D38"/>
                </a:solidFill>
                <a:latin typeface="Montserrat"/>
                <a:ea typeface="Montserrat"/>
                <a:cs typeface="Montserrat"/>
                <a:sym typeface="Montserrat"/>
              </a:rPr>
              <a:t>What is… </a:t>
            </a:r>
            <a:endParaRPr/>
          </a:p>
          <a:p>
            <a:pPr indent="0" lvl="0" marL="0" marR="0" rtl="0" algn="l">
              <a:lnSpc>
                <a:spcPct val="80000"/>
              </a:lnSpc>
              <a:spcBef>
                <a:spcPts val="0"/>
              </a:spcBef>
              <a:spcAft>
                <a:spcPts val="0"/>
              </a:spcAft>
              <a:buNone/>
            </a:pPr>
            <a:r>
              <a:rPr b="1" lang="en-US" sz="5400">
                <a:solidFill>
                  <a:srgbClr val="242D38"/>
                </a:solidFill>
                <a:latin typeface="Montserrat"/>
                <a:ea typeface="Montserrat"/>
                <a:cs typeface="Montserrat"/>
                <a:sym typeface="Montserrat"/>
              </a:rPr>
              <a:t>community engagement &amp; accountability (CEA)?</a:t>
            </a:r>
            <a:endParaRPr sz="5400">
              <a:solidFill>
                <a:srgbClr val="242D38"/>
              </a:solidFill>
              <a:latin typeface="Roboto Black"/>
              <a:ea typeface="Roboto Black"/>
              <a:cs typeface="Roboto Black"/>
              <a:sym typeface="Roboto Black"/>
            </a:endParaRPr>
          </a:p>
        </p:txBody>
      </p:sp>
      <p:sp>
        <p:nvSpPr>
          <p:cNvPr id="693" name="Google Shape;693;p5"/>
          <p:cNvSpPr txBox="1"/>
          <p:nvPr/>
        </p:nvSpPr>
        <p:spPr>
          <a:xfrm>
            <a:off x="539519" y="2705164"/>
            <a:ext cx="5237033" cy="45089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5333F"/>
                </a:solidFill>
                <a:latin typeface="Open Sans"/>
                <a:ea typeface="Open Sans"/>
                <a:cs typeface="Open Sans"/>
                <a:sym typeface="Open Sans"/>
              </a:rPr>
              <a:t>Community engagement</a:t>
            </a:r>
            <a:endParaRPr/>
          </a:p>
          <a:p>
            <a:pPr indent="0" lvl="0" marL="0" marR="0" rtl="0" algn="l">
              <a:spcBef>
                <a:spcPts val="1800"/>
              </a:spcBef>
              <a:spcAft>
                <a:spcPts val="0"/>
              </a:spcAft>
              <a:buNone/>
            </a:pPr>
            <a:r>
              <a:rPr b="1" lang="en-US" sz="2400">
                <a:solidFill>
                  <a:srgbClr val="000000"/>
                </a:solidFill>
                <a:latin typeface="Open Sans"/>
                <a:ea typeface="Open Sans"/>
                <a:cs typeface="Open Sans"/>
                <a:sym typeface="Open Sans"/>
              </a:rPr>
              <a:t>Providing fair access </a:t>
            </a:r>
            <a:r>
              <a:rPr lang="en-US" sz="2400">
                <a:solidFill>
                  <a:srgbClr val="000000"/>
                </a:solidFill>
                <a:latin typeface="Open Sans"/>
                <a:ea typeface="Open Sans"/>
                <a:cs typeface="Open Sans"/>
                <a:sym typeface="Open Sans"/>
              </a:rPr>
              <a:t>and opportunities to participate</a:t>
            </a:r>
            <a:endParaRPr/>
          </a:p>
          <a:p>
            <a:pPr indent="0" lvl="0" marL="0" marR="0" rtl="0" algn="l">
              <a:spcBef>
                <a:spcPts val="0"/>
              </a:spcBef>
              <a:spcAft>
                <a:spcPts val="0"/>
              </a:spcAft>
              <a:buNone/>
            </a:pPr>
            <a:r>
              <a:t/>
            </a:r>
            <a:endParaRPr sz="2400">
              <a:solidFill>
                <a:srgbClr val="000000"/>
              </a:solidFill>
              <a:latin typeface="Open Sans"/>
              <a:ea typeface="Open Sans"/>
              <a:cs typeface="Open Sans"/>
              <a:sym typeface="Open Sans"/>
            </a:endParaRPr>
          </a:p>
          <a:p>
            <a:pPr indent="0" lvl="0" marL="0" marR="0" rtl="0" algn="l">
              <a:spcBef>
                <a:spcPts val="0"/>
              </a:spcBef>
              <a:spcAft>
                <a:spcPts val="0"/>
              </a:spcAft>
              <a:buNone/>
            </a:pPr>
            <a:r>
              <a:rPr b="1" lang="en-US" sz="2400">
                <a:solidFill>
                  <a:srgbClr val="000000"/>
                </a:solidFill>
                <a:latin typeface="Open Sans"/>
                <a:ea typeface="Open Sans"/>
                <a:cs typeface="Open Sans"/>
                <a:sym typeface="Open Sans"/>
              </a:rPr>
              <a:t>Listening</a:t>
            </a:r>
            <a:r>
              <a:rPr lang="en-US" sz="2400">
                <a:solidFill>
                  <a:srgbClr val="000000"/>
                </a:solidFill>
                <a:latin typeface="Open Sans"/>
                <a:ea typeface="Open Sans"/>
                <a:cs typeface="Open Sans"/>
                <a:sym typeface="Open Sans"/>
              </a:rPr>
              <a:t> to understand people’s needs, solutions vulnerabilities and capacities. </a:t>
            </a:r>
            <a:endParaRPr/>
          </a:p>
          <a:p>
            <a:pPr indent="0" lvl="0" marL="0" marR="0" rtl="0" algn="l">
              <a:spcBef>
                <a:spcPts val="0"/>
              </a:spcBef>
              <a:spcAft>
                <a:spcPts val="0"/>
              </a:spcAft>
              <a:buNone/>
            </a:pPr>
            <a:r>
              <a:t/>
            </a:r>
            <a:endParaRPr sz="2400">
              <a:solidFill>
                <a:srgbClr val="000000"/>
              </a:solidFill>
              <a:latin typeface="Open Sans"/>
              <a:ea typeface="Open Sans"/>
              <a:cs typeface="Open Sans"/>
              <a:sym typeface="Open Sans"/>
            </a:endParaRPr>
          </a:p>
          <a:p>
            <a:pPr indent="0" lvl="0" marL="0" marR="0" rtl="0" algn="l">
              <a:spcBef>
                <a:spcPts val="0"/>
              </a:spcBef>
              <a:spcAft>
                <a:spcPts val="0"/>
              </a:spcAft>
              <a:buNone/>
            </a:pPr>
            <a:r>
              <a:rPr b="1" lang="en-US" sz="2400">
                <a:solidFill>
                  <a:srgbClr val="000000"/>
                </a:solidFill>
                <a:latin typeface="Open Sans"/>
                <a:ea typeface="Open Sans"/>
                <a:cs typeface="Open Sans"/>
                <a:sym typeface="Open Sans"/>
              </a:rPr>
              <a:t>Gathering</a:t>
            </a:r>
            <a:r>
              <a:rPr lang="en-US" sz="2400">
                <a:solidFill>
                  <a:srgbClr val="000000"/>
                </a:solidFill>
                <a:latin typeface="Open Sans"/>
                <a:ea typeface="Open Sans"/>
                <a:cs typeface="Open Sans"/>
                <a:sym typeface="Open Sans"/>
              </a:rPr>
              <a:t>, </a:t>
            </a:r>
            <a:r>
              <a:rPr b="1" lang="en-US" sz="2400">
                <a:solidFill>
                  <a:srgbClr val="000000"/>
                </a:solidFill>
                <a:latin typeface="Open Sans"/>
                <a:ea typeface="Open Sans"/>
                <a:cs typeface="Open Sans"/>
                <a:sym typeface="Open Sans"/>
              </a:rPr>
              <a:t>responding</a:t>
            </a:r>
            <a:r>
              <a:rPr lang="en-US" sz="2400">
                <a:solidFill>
                  <a:srgbClr val="000000"/>
                </a:solidFill>
                <a:latin typeface="Open Sans"/>
                <a:ea typeface="Open Sans"/>
                <a:cs typeface="Open Sans"/>
                <a:sym typeface="Open Sans"/>
              </a:rPr>
              <a:t> and </a:t>
            </a:r>
            <a:r>
              <a:rPr b="1" lang="en-US" sz="2400">
                <a:solidFill>
                  <a:srgbClr val="000000"/>
                </a:solidFill>
                <a:latin typeface="Open Sans"/>
                <a:ea typeface="Open Sans"/>
                <a:cs typeface="Open Sans"/>
                <a:sym typeface="Open Sans"/>
              </a:rPr>
              <a:t>acting</a:t>
            </a:r>
            <a:r>
              <a:rPr lang="en-US" sz="2400">
                <a:solidFill>
                  <a:srgbClr val="000000"/>
                </a:solidFill>
                <a:latin typeface="Open Sans"/>
                <a:ea typeface="Open Sans"/>
                <a:cs typeface="Open Sans"/>
                <a:sym typeface="Open Sans"/>
              </a:rPr>
              <a:t> on peoples’ feedback </a:t>
            </a:r>
            <a:endParaRPr/>
          </a:p>
          <a:p>
            <a:pPr indent="0" lvl="0" marL="0" marR="0" rtl="0" algn="l">
              <a:spcBef>
                <a:spcPts val="0"/>
              </a:spcBef>
              <a:spcAft>
                <a:spcPts val="0"/>
              </a:spcAft>
              <a:buNone/>
            </a:pPr>
            <a:r>
              <a:t/>
            </a:r>
            <a:endParaRPr sz="2400">
              <a:solidFill>
                <a:srgbClr val="000000"/>
              </a:solidFill>
              <a:latin typeface="Roboto"/>
              <a:ea typeface="Roboto"/>
              <a:cs typeface="Roboto"/>
              <a:sym typeface="Roboto"/>
            </a:endParaRPr>
          </a:p>
        </p:txBody>
      </p:sp>
      <p:sp>
        <p:nvSpPr>
          <p:cNvPr id="694" name="Google Shape;694;p5"/>
          <p:cNvSpPr txBox="1"/>
          <p:nvPr/>
        </p:nvSpPr>
        <p:spPr>
          <a:xfrm>
            <a:off x="13312701" y="2705164"/>
            <a:ext cx="4125777" cy="289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5333F"/>
                </a:solidFill>
                <a:latin typeface="Open Sans"/>
                <a:ea typeface="Open Sans"/>
                <a:cs typeface="Open Sans"/>
                <a:sym typeface="Open Sans"/>
              </a:rPr>
              <a:t>Accountability</a:t>
            </a:r>
            <a:endParaRPr sz="1800">
              <a:solidFill>
                <a:schemeClr val="dk1"/>
              </a:solidFill>
              <a:latin typeface="Open Sans"/>
              <a:ea typeface="Open Sans"/>
              <a:cs typeface="Open Sans"/>
              <a:sym typeface="Open Sans"/>
            </a:endParaRPr>
          </a:p>
          <a:p>
            <a:pPr indent="0" lvl="0" marL="0" marR="0" rtl="0" algn="l">
              <a:spcBef>
                <a:spcPts val="1800"/>
              </a:spcBef>
              <a:spcAft>
                <a:spcPts val="0"/>
              </a:spcAft>
              <a:buNone/>
            </a:pPr>
            <a:r>
              <a:rPr b="1" lang="en-US" sz="2400">
                <a:solidFill>
                  <a:srgbClr val="000000"/>
                </a:solidFill>
                <a:latin typeface="Open Sans"/>
                <a:ea typeface="Open Sans"/>
                <a:cs typeface="Open Sans"/>
                <a:sym typeface="Open Sans"/>
              </a:rPr>
              <a:t>Shared decision-making</a:t>
            </a:r>
            <a:r>
              <a:rPr lang="en-US" sz="2400">
                <a:solidFill>
                  <a:srgbClr val="000000"/>
                </a:solidFill>
                <a:latin typeface="Open Sans"/>
                <a:ea typeface="Open Sans"/>
                <a:cs typeface="Open Sans"/>
                <a:sym typeface="Open Sans"/>
              </a:rPr>
              <a:t> with communities</a:t>
            </a:r>
            <a:endParaRPr/>
          </a:p>
          <a:p>
            <a:pPr indent="0" lvl="0" marL="0" marR="0" rtl="0" algn="l">
              <a:spcBef>
                <a:spcPts val="1800"/>
              </a:spcBef>
              <a:spcAft>
                <a:spcPts val="0"/>
              </a:spcAft>
              <a:buNone/>
            </a:pPr>
            <a:r>
              <a:rPr lang="en-US" sz="2400">
                <a:solidFill>
                  <a:srgbClr val="000000"/>
                </a:solidFill>
                <a:latin typeface="Open Sans"/>
                <a:ea typeface="Open Sans"/>
                <a:cs typeface="Open Sans"/>
                <a:sym typeface="Open Sans"/>
              </a:rPr>
              <a:t>Protecting and preserving the </a:t>
            </a:r>
            <a:r>
              <a:rPr b="1" lang="en-US" sz="2400">
                <a:solidFill>
                  <a:srgbClr val="000000"/>
                </a:solidFill>
                <a:latin typeface="Open Sans"/>
                <a:ea typeface="Open Sans"/>
                <a:cs typeface="Open Sans"/>
                <a:sym typeface="Open Sans"/>
              </a:rPr>
              <a:t>rights and dignity of people </a:t>
            </a:r>
            <a:r>
              <a:rPr lang="en-US" sz="2400">
                <a:solidFill>
                  <a:srgbClr val="000000"/>
                </a:solidFill>
                <a:latin typeface="Open Sans"/>
                <a:ea typeface="Open Sans"/>
                <a:cs typeface="Open Sans"/>
                <a:sym typeface="Open Sans"/>
              </a:rPr>
              <a:t>we serve</a:t>
            </a:r>
            <a:endParaRPr sz="2400">
              <a:solidFill>
                <a:srgbClr val="000000"/>
              </a:solidFill>
              <a:latin typeface="Roboto"/>
              <a:ea typeface="Roboto"/>
              <a:cs typeface="Roboto"/>
              <a:sym typeface="Roboto"/>
            </a:endParaRPr>
          </a:p>
        </p:txBody>
      </p:sp>
      <p:grpSp>
        <p:nvGrpSpPr>
          <p:cNvPr id="695" name="Google Shape;695;p5"/>
          <p:cNvGrpSpPr/>
          <p:nvPr/>
        </p:nvGrpSpPr>
        <p:grpSpPr>
          <a:xfrm>
            <a:off x="9821289" y="3480134"/>
            <a:ext cx="3000645" cy="3000645"/>
            <a:chOff x="9144000" y="3423138"/>
            <a:chExt cx="3915508" cy="3915508"/>
          </a:xfrm>
        </p:grpSpPr>
        <p:sp>
          <p:nvSpPr>
            <p:cNvPr id="696" name="Google Shape;696;p5"/>
            <p:cNvSpPr/>
            <p:nvPr/>
          </p:nvSpPr>
          <p:spPr>
            <a:xfrm>
              <a:off x="9144000" y="3423138"/>
              <a:ext cx="3915508" cy="3915508"/>
            </a:xfrm>
            <a:prstGeom prst="ellipse">
              <a:avLst/>
            </a:prstGeom>
            <a:solidFill>
              <a:srgbClr val="EB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Calibri"/>
                <a:ea typeface="Calibri"/>
                <a:cs typeface="Calibri"/>
                <a:sym typeface="Calibri"/>
              </a:endParaRPr>
            </a:p>
          </p:txBody>
        </p:sp>
        <p:pic>
          <p:nvPicPr>
            <p:cNvPr descr="A picture containing shirt&#10;&#10;Description automatically generated" id="697" name="Google Shape;697;p5"/>
            <p:cNvPicPr preferRelativeResize="0"/>
            <p:nvPr/>
          </p:nvPicPr>
          <p:blipFill rotWithShape="1">
            <a:blip r:embed="rId3">
              <a:alphaModFix/>
            </a:blip>
            <a:srcRect b="0" l="0" r="0" t="0"/>
            <a:stretch/>
          </p:blipFill>
          <p:spPr>
            <a:xfrm>
              <a:off x="9331570" y="3681046"/>
              <a:ext cx="3540369" cy="3399693"/>
            </a:xfrm>
            <a:prstGeom prst="rect">
              <a:avLst/>
            </a:prstGeom>
            <a:noFill/>
            <a:ln>
              <a:noFill/>
            </a:ln>
          </p:spPr>
        </p:pic>
      </p:grpSp>
      <p:sp>
        <p:nvSpPr>
          <p:cNvPr id="698" name="Google Shape;698;p5"/>
          <p:cNvSpPr/>
          <p:nvPr/>
        </p:nvSpPr>
        <p:spPr>
          <a:xfrm>
            <a:off x="5716152" y="3480134"/>
            <a:ext cx="3000645" cy="3000645"/>
          </a:xfrm>
          <a:prstGeom prst="ellipse">
            <a:avLst/>
          </a:prstGeom>
          <a:solidFill>
            <a:srgbClr val="EB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Calibri"/>
              <a:ea typeface="Calibri"/>
              <a:cs typeface="Calibri"/>
              <a:sym typeface="Calibri"/>
            </a:endParaRPr>
          </a:p>
        </p:txBody>
      </p:sp>
      <p:pic>
        <p:nvPicPr>
          <p:cNvPr descr="A close up of a sign&#10;&#10;Description automatically generated" id="699" name="Google Shape;699;p5"/>
          <p:cNvPicPr preferRelativeResize="0"/>
          <p:nvPr/>
        </p:nvPicPr>
        <p:blipFill rotWithShape="1">
          <a:blip r:embed="rId4">
            <a:alphaModFix/>
          </a:blip>
          <a:srcRect b="0" l="0" r="0" t="0"/>
          <a:stretch/>
        </p:blipFill>
        <p:spPr>
          <a:xfrm>
            <a:off x="6062349" y="3829264"/>
            <a:ext cx="2654448" cy="2277677"/>
          </a:xfrm>
          <a:prstGeom prst="rect">
            <a:avLst/>
          </a:prstGeom>
          <a:noFill/>
          <a:ln>
            <a:noFill/>
          </a:ln>
        </p:spPr>
      </p:pic>
      <p:sp>
        <p:nvSpPr>
          <p:cNvPr id="700" name="Google Shape;700;p5"/>
          <p:cNvSpPr txBox="1"/>
          <p:nvPr/>
        </p:nvSpPr>
        <p:spPr>
          <a:xfrm>
            <a:off x="775258" y="8620322"/>
            <a:ext cx="17270066" cy="1200329"/>
          </a:xfrm>
          <a:prstGeom prst="rect">
            <a:avLst/>
          </a:prstGeom>
          <a:solidFill>
            <a:srgbClr val="F2F2F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000000"/>
                </a:solidFill>
                <a:latin typeface="Open Sans"/>
                <a:ea typeface="Open Sans"/>
                <a:cs typeface="Open Sans"/>
                <a:sym typeface="Open Sans"/>
              </a:rPr>
              <a:t>Risk communication and community engagement: </a:t>
            </a:r>
            <a:endParaRPr/>
          </a:p>
          <a:p>
            <a:pPr indent="-342900" lvl="0" marL="342900" marR="0" rtl="0" algn="l">
              <a:spcBef>
                <a:spcPts val="0"/>
              </a:spcBef>
              <a:spcAft>
                <a:spcPts val="0"/>
              </a:spcAft>
              <a:buClr>
                <a:srgbClr val="000000"/>
              </a:buClr>
              <a:buSzPts val="2400"/>
              <a:buFont typeface="Arial"/>
              <a:buChar char="•"/>
            </a:pPr>
            <a:r>
              <a:rPr lang="en-US" sz="2400">
                <a:solidFill>
                  <a:srgbClr val="000000"/>
                </a:solidFill>
                <a:latin typeface="Open Sans"/>
                <a:ea typeface="Open Sans"/>
                <a:cs typeface="Open Sans"/>
                <a:sym typeface="Open Sans"/>
              </a:rPr>
              <a:t>encouraging health-seeking behaviours</a:t>
            </a:r>
            <a:endParaRPr sz="2400">
              <a:solidFill>
                <a:srgbClr val="000000"/>
              </a:solidFill>
              <a:latin typeface="Open Sans"/>
              <a:ea typeface="Open Sans"/>
              <a:cs typeface="Open Sans"/>
              <a:sym typeface="Open Sans"/>
            </a:endParaRPr>
          </a:p>
          <a:p>
            <a:pPr indent="-342900" lvl="0" marL="342900" marR="0" rtl="0" algn="l">
              <a:spcBef>
                <a:spcPts val="0"/>
              </a:spcBef>
              <a:spcAft>
                <a:spcPts val="0"/>
              </a:spcAft>
              <a:buClr>
                <a:srgbClr val="000000"/>
              </a:buClr>
              <a:buSzPts val="2400"/>
              <a:buFont typeface="Arial"/>
              <a:buChar char="•"/>
            </a:pPr>
            <a:r>
              <a:rPr lang="en-US" sz="2400">
                <a:solidFill>
                  <a:srgbClr val="000000"/>
                </a:solidFill>
                <a:latin typeface="Open Sans"/>
                <a:ea typeface="Open Sans"/>
                <a:cs typeface="Open Sans"/>
                <a:sym typeface="Open Sans"/>
              </a:rPr>
              <a:t>strengthening understanding, acceptance and uptake of vaccines and protective behaviours</a:t>
            </a:r>
            <a:endParaRPr sz="2400">
              <a:solidFill>
                <a:srgbClr val="000000"/>
              </a:solidFill>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50"/>
          <p:cNvSpPr txBox="1"/>
          <p:nvPr/>
        </p:nvSpPr>
        <p:spPr>
          <a:xfrm>
            <a:off x="697990" y="1669332"/>
            <a:ext cx="160391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242D38"/>
                </a:solidFill>
                <a:latin typeface="Montserrat Medium"/>
                <a:ea typeface="Montserrat Medium"/>
                <a:cs typeface="Montserrat Medium"/>
                <a:sym typeface="Montserrat Medium"/>
              </a:rPr>
              <a:t>Why does disaggregation matter? Example</a:t>
            </a:r>
            <a:endParaRPr b="1" sz="1800">
              <a:solidFill>
                <a:srgbClr val="242D38"/>
              </a:solidFill>
              <a:latin typeface="Montserrat Medium"/>
              <a:ea typeface="Montserrat Medium"/>
              <a:cs typeface="Montserrat Medium"/>
              <a:sym typeface="Montserrat Medium"/>
            </a:endParaRPr>
          </a:p>
        </p:txBody>
      </p:sp>
      <p:sp>
        <p:nvSpPr>
          <p:cNvPr id="1139" name="Google Shape;1139;p50"/>
          <p:cNvSpPr/>
          <p:nvPr/>
        </p:nvSpPr>
        <p:spPr>
          <a:xfrm>
            <a:off x="2700025" y="7838670"/>
            <a:ext cx="9393147" cy="1561171"/>
          </a:xfrm>
          <a:prstGeom prst="rect">
            <a:avLst/>
          </a:prstGeom>
          <a:solidFill>
            <a:srgbClr val="0F204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0" name="Google Shape;1140;p50"/>
          <p:cNvSpPr/>
          <p:nvPr/>
        </p:nvSpPr>
        <p:spPr>
          <a:xfrm>
            <a:off x="5253179" y="6291248"/>
            <a:ext cx="6839993" cy="1561171"/>
          </a:xfrm>
          <a:prstGeom prst="rect">
            <a:avLst/>
          </a:prstGeom>
          <a:solidFill>
            <a:srgbClr val="F5333F"/>
          </a:solidFill>
          <a:ln cap="flat" cmpd="sng" w="12700">
            <a:solidFill>
              <a:srgbClr val="F533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1" name="Google Shape;1141;p50"/>
          <p:cNvSpPr/>
          <p:nvPr/>
        </p:nvSpPr>
        <p:spPr>
          <a:xfrm>
            <a:off x="6873179" y="4730077"/>
            <a:ext cx="5219993" cy="1561171"/>
          </a:xfrm>
          <a:prstGeom prst="rect">
            <a:avLst/>
          </a:prstGeom>
          <a:solidFill>
            <a:srgbClr val="0F2042"/>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2" name="Google Shape;1142;p50"/>
          <p:cNvSpPr/>
          <p:nvPr/>
        </p:nvSpPr>
        <p:spPr>
          <a:xfrm>
            <a:off x="8493179" y="3168906"/>
            <a:ext cx="3600000" cy="1561171"/>
          </a:xfrm>
          <a:prstGeom prst="rect">
            <a:avLst/>
          </a:prstGeom>
          <a:solidFill>
            <a:srgbClr val="F5333F"/>
          </a:solidFill>
          <a:ln cap="flat" cmpd="sng" w="12700">
            <a:solidFill>
              <a:srgbClr val="F533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3" name="Google Shape;1143;p50"/>
          <p:cNvSpPr txBox="1"/>
          <p:nvPr/>
        </p:nvSpPr>
        <p:spPr>
          <a:xfrm>
            <a:off x="3066051" y="8388422"/>
            <a:ext cx="1726755"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Individual</a:t>
            </a:r>
            <a:endParaRPr b="1" sz="2400">
              <a:solidFill>
                <a:schemeClr val="lt1"/>
              </a:solidFill>
              <a:latin typeface="Open Sans"/>
              <a:ea typeface="Open Sans"/>
              <a:cs typeface="Open Sans"/>
              <a:sym typeface="Open Sans"/>
            </a:endParaRPr>
          </a:p>
        </p:txBody>
      </p:sp>
      <p:sp>
        <p:nvSpPr>
          <p:cNvPr id="1144" name="Google Shape;1144;p50"/>
          <p:cNvSpPr txBox="1"/>
          <p:nvPr/>
        </p:nvSpPr>
        <p:spPr>
          <a:xfrm>
            <a:off x="1352562" y="8493797"/>
            <a:ext cx="12458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Open Sans"/>
                <a:ea typeface="Open Sans"/>
                <a:cs typeface="Open Sans"/>
                <a:sym typeface="Open Sans"/>
              </a:rPr>
              <a:t>Level 1</a:t>
            </a:r>
            <a:endParaRPr b="1" sz="2400">
              <a:solidFill>
                <a:srgbClr val="FF0000"/>
              </a:solidFill>
              <a:latin typeface="Open Sans"/>
              <a:ea typeface="Open Sans"/>
              <a:cs typeface="Open Sans"/>
              <a:sym typeface="Open Sans"/>
            </a:endParaRPr>
          </a:p>
        </p:txBody>
      </p:sp>
      <p:sp>
        <p:nvSpPr>
          <p:cNvPr id="1145" name="Google Shape;1145;p50"/>
          <p:cNvSpPr txBox="1"/>
          <p:nvPr/>
        </p:nvSpPr>
        <p:spPr>
          <a:xfrm>
            <a:off x="3877460" y="6946375"/>
            <a:ext cx="12458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Open Sans"/>
                <a:ea typeface="Open Sans"/>
                <a:cs typeface="Open Sans"/>
                <a:sym typeface="Open Sans"/>
              </a:rPr>
              <a:t>Level 2</a:t>
            </a:r>
            <a:endParaRPr b="1" sz="2400">
              <a:solidFill>
                <a:srgbClr val="FF0000"/>
              </a:solidFill>
              <a:latin typeface="Open Sans"/>
              <a:ea typeface="Open Sans"/>
              <a:cs typeface="Open Sans"/>
              <a:sym typeface="Open Sans"/>
            </a:endParaRPr>
          </a:p>
        </p:txBody>
      </p:sp>
      <p:sp>
        <p:nvSpPr>
          <p:cNvPr id="1146" name="Google Shape;1146;p50"/>
          <p:cNvSpPr txBox="1"/>
          <p:nvPr/>
        </p:nvSpPr>
        <p:spPr>
          <a:xfrm>
            <a:off x="5533266" y="5385204"/>
            <a:ext cx="12458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Open Sans"/>
                <a:ea typeface="Open Sans"/>
                <a:cs typeface="Open Sans"/>
                <a:sym typeface="Open Sans"/>
              </a:rPr>
              <a:t>Level 3</a:t>
            </a:r>
            <a:endParaRPr b="1" sz="2400">
              <a:solidFill>
                <a:srgbClr val="FF0000"/>
              </a:solidFill>
              <a:latin typeface="Open Sans"/>
              <a:ea typeface="Open Sans"/>
              <a:cs typeface="Open Sans"/>
              <a:sym typeface="Open Sans"/>
            </a:endParaRPr>
          </a:p>
        </p:txBody>
      </p:sp>
      <p:sp>
        <p:nvSpPr>
          <p:cNvPr id="1147" name="Google Shape;1147;p50"/>
          <p:cNvSpPr txBox="1"/>
          <p:nvPr/>
        </p:nvSpPr>
        <p:spPr>
          <a:xfrm>
            <a:off x="7019960" y="3837782"/>
            <a:ext cx="124585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FF0000"/>
                </a:solidFill>
                <a:latin typeface="Open Sans"/>
                <a:ea typeface="Open Sans"/>
                <a:cs typeface="Open Sans"/>
                <a:sym typeface="Open Sans"/>
              </a:rPr>
              <a:t>Level 4</a:t>
            </a:r>
            <a:endParaRPr b="1" sz="2400">
              <a:solidFill>
                <a:srgbClr val="FF0000"/>
              </a:solidFill>
              <a:latin typeface="Open Sans"/>
              <a:ea typeface="Open Sans"/>
              <a:cs typeface="Open Sans"/>
              <a:sym typeface="Open Sans"/>
            </a:endParaRPr>
          </a:p>
        </p:txBody>
      </p:sp>
      <p:sp>
        <p:nvSpPr>
          <p:cNvPr id="1148" name="Google Shape;1148;p50"/>
          <p:cNvSpPr txBox="1"/>
          <p:nvPr/>
        </p:nvSpPr>
        <p:spPr>
          <a:xfrm>
            <a:off x="5685620" y="6946076"/>
            <a:ext cx="130676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Gender</a:t>
            </a:r>
            <a:endParaRPr b="1" sz="2400">
              <a:solidFill>
                <a:schemeClr val="lt1"/>
              </a:solidFill>
              <a:latin typeface="Open Sans"/>
              <a:ea typeface="Open Sans"/>
              <a:cs typeface="Open Sans"/>
              <a:sym typeface="Open Sans"/>
            </a:endParaRPr>
          </a:p>
        </p:txBody>
      </p:sp>
      <p:sp>
        <p:nvSpPr>
          <p:cNvPr id="1149" name="Google Shape;1149;p50"/>
          <p:cNvSpPr txBox="1"/>
          <p:nvPr/>
        </p:nvSpPr>
        <p:spPr>
          <a:xfrm>
            <a:off x="7248850" y="5275946"/>
            <a:ext cx="7505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Open Sans"/>
                <a:ea typeface="Open Sans"/>
                <a:cs typeface="Open Sans"/>
                <a:sym typeface="Open Sans"/>
              </a:rPr>
              <a:t>Age</a:t>
            </a:r>
            <a:endParaRPr b="1" sz="2400">
              <a:solidFill>
                <a:schemeClr val="lt1"/>
              </a:solidFill>
              <a:latin typeface="Open Sans"/>
              <a:ea typeface="Open Sans"/>
              <a:cs typeface="Open Sans"/>
              <a:sym typeface="Open Sans"/>
            </a:endParaRPr>
          </a:p>
        </p:txBody>
      </p:sp>
      <p:sp>
        <p:nvSpPr>
          <p:cNvPr id="1150" name="Google Shape;1150;p50"/>
          <p:cNvSpPr txBox="1"/>
          <p:nvPr/>
        </p:nvSpPr>
        <p:spPr>
          <a:xfrm>
            <a:off x="8928000" y="3240039"/>
            <a:ext cx="30569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Open Sans"/>
                <a:ea typeface="Open Sans"/>
                <a:cs typeface="Open Sans"/>
                <a:sym typeface="Open Sans"/>
              </a:rPr>
              <a:t>Sociocultural or </a:t>
            </a:r>
            <a:endParaRPr/>
          </a:p>
          <a:p>
            <a:pPr indent="0" lvl="0" marL="0" marR="0" rtl="0" algn="l">
              <a:spcBef>
                <a:spcPts val="0"/>
              </a:spcBef>
              <a:spcAft>
                <a:spcPts val="0"/>
              </a:spcAft>
              <a:buNone/>
            </a:pPr>
            <a:r>
              <a:rPr b="1" lang="en-US" sz="1800">
                <a:solidFill>
                  <a:schemeClr val="lt1"/>
                </a:solidFill>
                <a:latin typeface="Open Sans"/>
                <a:ea typeface="Open Sans"/>
                <a:cs typeface="Open Sans"/>
                <a:sym typeface="Open Sans"/>
              </a:rPr>
              <a:t>economic variables</a:t>
            </a:r>
            <a:endParaRPr b="1" sz="1800">
              <a:solidFill>
                <a:schemeClr val="lt1"/>
              </a:solidFill>
              <a:latin typeface="Open Sans"/>
              <a:ea typeface="Open Sans"/>
              <a:cs typeface="Open Sans"/>
              <a:sym typeface="Open Sans"/>
            </a:endParaRPr>
          </a:p>
        </p:txBody>
      </p:sp>
      <p:sp>
        <p:nvSpPr>
          <p:cNvPr id="1151" name="Google Shape;1151;p50"/>
          <p:cNvSpPr txBox="1"/>
          <p:nvPr/>
        </p:nvSpPr>
        <p:spPr>
          <a:xfrm>
            <a:off x="12976729" y="6594779"/>
            <a:ext cx="4569865"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800">
                <a:solidFill>
                  <a:srgbClr val="0F2042"/>
                </a:solidFill>
                <a:latin typeface="Open Sans"/>
                <a:ea typeface="Open Sans"/>
                <a:cs typeface="Open Sans"/>
                <a:sym typeface="Open Sans"/>
              </a:rPr>
              <a:t>This is a pretty equal split, great job – I’m done!</a:t>
            </a:r>
            <a:endParaRPr i="1" sz="2800">
              <a:solidFill>
                <a:srgbClr val="0F2042"/>
              </a:solidFill>
              <a:latin typeface="Open Sans"/>
              <a:ea typeface="Open Sans"/>
              <a:cs typeface="Open Sans"/>
              <a:sym typeface="Open Sans"/>
            </a:endParaRPr>
          </a:p>
        </p:txBody>
      </p:sp>
      <p:cxnSp>
        <p:nvCxnSpPr>
          <p:cNvPr id="1152" name="Google Shape;1152;p50"/>
          <p:cNvCxnSpPr/>
          <p:nvPr/>
        </p:nvCxnSpPr>
        <p:spPr>
          <a:xfrm>
            <a:off x="12665676" y="7963253"/>
            <a:ext cx="0" cy="1341385"/>
          </a:xfrm>
          <a:prstGeom prst="straightConnector1">
            <a:avLst/>
          </a:prstGeom>
          <a:noFill/>
          <a:ln cap="flat" cmpd="sng" w="38100">
            <a:solidFill>
              <a:srgbClr val="0F2042"/>
            </a:solidFill>
            <a:prstDash val="solid"/>
            <a:miter lim="800000"/>
            <a:headEnd len="sm" w="sm" type="none"/>
            <a:tailEnd len="sm" w="sm" type="none"/>
          </a:ln>
        </p:spPr>
      </p:cxnSp>
      <p:sp>
        <p:nvSpPr>
          <p:cNvPr id="1153" name="Google Shape;1153;p50"/>
          <p:cNvSpPr txBox="1"/>
          <p:nvPr/>
        </p:nvSpPr>
        <p:spPr>
          <a:xfrm>
            <a:off x="12976729" y="7894991"/>
            <a:ext cx="490349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My reporting obligation is done, and project was successful!</a:t>
            </a:r>
            <a:endParaRPr i="1" sz="3200">
              <a:solidFill>
                <a:srgbClr val="0F2042"/>
              </a:solidFill>
              <a:latin typeface="Open Sans"/>
              <a:ea typeface="Open Sans"/>
              <a:cs typeface="Open Sans"/>
              <a:sym typeface="Open Sans"/>
            </a:endParaRPr>
          </a:p>
        </p:txBody>
      </p:sp>
      <p:cxnSp>
        <p:nvCxnSpPr>
          <p:cNvPr id="1154" name="Google Shape;1154;p50"/>
          <p:cNvCxnSpPr/>
          <p:nvPr/>
        </p:nvCxnSpPr>
        <p:spPr>
          <a:xfrm>
            <a:off x="12665676" y="3272074"/>
            <a:ext cx="0" cy="1341385"/>
          </a:xfrm>
          <a:prstGeom prst="straightConnector1">
            <a:avLst/>
          </a:prstGeom>
          <a:noFill/>
          <a:ln cap="flat" cmpd="sng" w="38100">
            <a:solidFill>
              <a:srgbClr val="0F2042"/>
            </a:solidFill>
            <a:prstDash val="solid"/>
            <a:miter lim="800000"/>
            <a:headEnd len="sm" w="sm" type="none"/>
            <a:tailEnd len="sm" w="sm" type="none"/>
          </a:ln>
        </p:spPr>
      </p:cxnSp>
      <p:sp>
        <p:nvSpPr>
          <p:cNvPr id="1155" name="Google Shape;1155;p50"/>
          <p:cNvSpPr txBox="1"/>
          <p:nvPr/>
        </p:nvSpPr>
        <p:spPr>
          <a:xfrm>
            <a:off x="12976729" y="3243456"/>
            <a:ext cx="4804638"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rgbClr val="0F2042"/>
                </a:solidFill>
                <a:latin typeface="Open Sans"/>
                <a:ea typeface="Open Sans"/>
                <a:cs typeface="Open Sans"/>
                <a:sym typeface="Open Sans"/>
              </a:rPr>
              <a:t>Families are making economics-based decisions for their children. Gender matters, but so does income. Now I can plan my targeted intervention.</a:t>
            </a:r>
            <a:endParaRPr b="1" i="1" sz="2000">
              <a:solidFill>
                <a:srgbClr val="0F2042"/>
              </a:solidFill>
              <a:latin typeface="Open Sans"/>
              <a:ea typeface="Open Sans"/>
              <a:cs typeface="Open Sans"/>
              <a:sym typeface="Open Sans"/>
            </a:endParaRPr>
          </a:p>
        </p:txBody>
      </p:sp>
      <p:sp>
        <p:nvSpPr>
          <p:cNvPr id="1156" name="Google Shape;1156;p50"/>
          <p:cNvSpPr txBox="1"/>
          <p:nvPr/>
        </p:nvSpPr>
        <p:spPr>
          <a:xfrm>
            <a:off x="1680207" y="3324687"/>
            <a:ext cx="3399278"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Keep asking why.</a:t>
            </a:r>
            <a:endParaRPr/>
          </a:p>
          <a:p>
            <a:pPr indent="0" lvl="0" marL="0" marR="0" rtl="0" algn="l">
              <a:spcBef>
                <a:spcPts val="0"/>
              </a:spcBef>
              <a:spcAft>
                <a:spcPts val="0"/>
              </a:spcAft>
              <a:buNone/>
            </a:pPr>
            <a:r>
              <a:t/>
            </a:r>
            <a:endParaRPr i="1" sz="3200">
              <a:solidFill>
                <a:srgbClr val="0F2042"/>
              </a:solidFill>
              <a:latin typeface="Open Sans"/>
              <a:ea typeface="Open Sans"/>
              <a:cs typeface="Open Sans"/>
              <a:sym typeface="Open Sans"/>
            </a:endParaRPr>
          </a:p>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Be curious!</a:t>
            </a:r>
            <a:endParaRPr/>
          </a:p>
          <a:p>
            <a:pPr indent="0" lvl="0" marL="0" marR="0" rtl="0" algn="l">
              <a:spcBef>
                <a:spcPts val="0"/>
              </a:spcBef>
              <a:spcAft>
                <a:spcPts val="0"/>
              </a:spcAft>
              <a:buNone/>
            </a:pPr>
            <a:r>
              <a:t/>
            </a:r>
            <a:endParaRPr i="1" sz="3200">
              <a:solidFill>
                <a:srgbClr val="0F2042"/>
              </a:solidFill>
              <a:latin typeface="Open Sans"/>
              <a:ea typeface="Open Sans"/>
              <a:cs typeface="Open Sans"/>
              <a:sym typeface="Open Sans"/>
            </a:endParaRPr>
          </a:p>
          <a:p>
            <a:pPr indent="0" lvl="0" marL="0" marR="0" rtl="0" algn="l">
              <a:spcBef>
                <a:spcPts val="0"/>
              </a:spcBef>
              <a:spcAft>
                <a:spcPts val="0"/>
              </a:spcAft>
              <a:buNone/>
            </a:pPr>
            <a:r>
              <a:rPr i="1" lang="en-US" sz="3200">
                <a:solidFill>
                  <a:srgbClr val="0F2042"/>
                </a:solidFill>
                <a:latin typeface="Open Sans"/>
                <a:ea typeface="Open Sans"/>
                <a:cs typeface="Open Sans"/>
                <a:sym typeface="Open Sans"/>
              </a:rPr>
              <a:t>Investigate!</a:t>
            </a:r>
            <a:endParaRPr i="1" sz="3200">
              <a:solidFill>
                <a:srgbClr val="0F2042"/>
              </a:solidFill>
              <a:latin typeface="Open Sans"/>
              <a:ea typeface="Open Sans"/>
              <a:cs typeface="Open Sans"/>
              <a:sym typeface="Open Sans"/>
            </a:endParaRPr>
          </a:p>
        </p:txBody>
      </p:sp>
      <p:sp>
        <p:nvSpPr>
          <p:cNvPr id="1157" name="Google Shape;1157;p50"/>
          <p:cNvSpPr txBox="1"/>
          <p:nvPr/>
        </p:nvSpPr>
        <p:spPr>
          <a:xfrm>
            <a:off x="7170389" y="8280948"/>
            <a:ext cx="440056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400">
                <a:solidFill>
                  <a:schemeClr val="lt1"/>
                </a:solidFill>
                <a:latin typeface="Open Sans"/>
                <a:ea typeface="Open Sans"/>
                <a:cs typeface="Open Sans"/>
                <a:sym typeface="Open Sans"/>
              </a:rPr>
              <a:t>1800 children going to school</a:t>
            </a:r>
            <a:endParaRPr/>
          </a:p>
          <a:p>
            <a:pPr indent="0" lvl="0" marL="0" marR="0" rtl="0" algn="r">
              <a:spcBef>
                <a:spcPts val="0"/>
              </a:spcBef>
              <a:spcAft>
                <a:spcPts val="0"/>
              </a:spcAft>
              <a:buNone/>
            </a:pPr>
            <a:r>
              <a:rPr b="1" i="1" lang="en-US" sz="2000">
                <a:solidFill>
                  <a:schemeClr val="lt1"/>
                </a:solidFill>
                <a:latin typeface="Open Sans"/>
                <a:ea typeface="Open Sans"/>
                <a:cs typeface="Open Sans"/>
                <a:sym typeface="Open Sans"/>
              </a:rPr>
              <a:t>+10% increase from last year</a:t>
            </a:r>
            <a:endParaRPr b="1" i="1" sz="2000">
              <a:solidFill>
                <a:schemeClr val="lt1"/>
              </a:solidFill>
              <a:latin typeface="Open Sans"/>
              <a:ea typeface="Open Sans"/>
              <a:cs typeface="Open Sans"/>
              <a:sym typeface="Open Sans"/>
            </a:endParaRPr>
          </a:p>
        </p:txBody>
      </p:sp>
      <p:sp>
        <p:nvSpPr>
          <p:cNvPr id="1158" name="Google Shape;1158;p50"/>
          <p:cNvSpPr txBox="1"/>
          <p:nvPr/>
        </p:nvSpPr>
        <p:spPr>
          <a:xfrm>
            <a:off x="7114495" y="6477675"/>
            <a:ext cx="370646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chemeClr val="lt1"/>
                </a:solidFill>
                <a:latin typeface="Open Sans"/>
                <a:ea typeface="Open Sans"/>
                <a:cs typeface="Open Sans"/>
                <a:sym typeface="Open Sans"/>
              </a:rPr>
              <a:t>1800 children going to school</a:t>
            </a:r>
            <a:endParaRPr b="1" i="1" sz="2000">
              <a:solidFill>
                <a:schemeClr val="lt1"/>
              </a:solidFill>
              <a:latin typeface="Open Sans"/>
              <a:ea typeface="Open Sans"/>
              <a:cs typeface="Open Sans"/>
              <a:sym typeface="Open Sans"/>
            </a:endParaRPr>
          </a:p>
        </p:txBody>
      </p:sp>
      <p:sp>
        <p:nvSpPr>
          <p:cNvPr id="1159" name="Google Shape;1159;p50"/>
          <p:cNvSpPr txBox="1"/>
          <p:nvPr/>
        </p:nvSpPr>
        <p:spPr>
          <a:xfrm>
            <a:off x="8376059" y="6864413"/>
            <a:ext cx="24449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chemeClr val="lt1"/>
                </a:solidFill>
                <a:latin typeface="Open Sans"/>
                <a:ea typeface="Open Sans"/>
                <a:cs typeface="Open Sans"/>
                <a:sym typeface="Open Sans"/>
              </a:rPr>
              <a:t>950 (53%) are boys</a:t>
            </a:r>
            <a:endParaRPr b="1" i="1" sz="2000">
              <a:solidFill>
                <a:schemeClr val="lt1"/>
              </a:solidFill>
              <a:latin typeface="Open Sans"/>
              <a:ea typeface="Open Sans"/>
              <a:cs typeface="Open Sans"/>
              <a:sym typeface="Open Sans"/>
            </a:endParaRPr>
          </a:p>
        </p:txBody>
      </p:sp>
      <p:sp>
        <p:nvSpPr>
          <p:cNvPr id="1160" name="Google Shape;1160;p50"/>
          <p:cNvSpPr txBox="1"/>
          <p:nvPr/>
        </p:nvSpPr>
        <p:spPr>
          <a:xfrm>
            <a:off x="8276673" y="7264523"/>
            <a:ext cx="254428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chemeClr val="lt1"/>
                </a:solidFill>
                <a:latin typeface="Open Sans"/>
                <a:ea typeface="Open Sans"/>
                <a:cs typeface="Open Sans"/>
                <a:sym typeface="Open Sans"/>
              </a:rPr>
              <a:t>  850 (47%) are girls</a:t>
            </a:r>
            <a:endParaRPr b="1" i="1" sz="2000">
              <a:solidFill>
                <a:schemeClr val="lt1"/>
              </a:solidFill>
              <a:latin typeface="Open Sans"/>
              <a:ea typeface="Open Sans"/>
              <a:cs typeface="Open Sans"/>
              <a:sym typeface="Open Sans"/>
            </a:endParaRPr>
          </a:p>
        </p:txBody>
      </p:sp>
      <p:cxnSp>
        <p:nvCxnSpPr>
          <p:cNvPr id="1161" name="Google Shape;1161;p50"/>
          <p:cNvCxnSpPr/>
          <p:nvPr/>
        </p:nvCxnSpPr>
        <p:spPr>
          <a:xfrm>
            <a:off x="12665676" y="6407467"/>
            <a:ext cx="0" cy="1341385"/>
          </a:xfrm>
          <a:prstGeom prst="straightConnector1">
            <a:avLst/>
          </a:prstGeom>
          <a:noFill/>
          <a:ln cap="flat" cmpd="sng" w="38100">
            <a:solidFill>
              <a:srgbClr val="0F2042"/>
            </a:solidFill>
            <a:prstDash val="solid"/>
            <a:miter lim="800000"/>
            <a:headEnd len="sm" w="sm" type="none"/>
            <a:tailEnd len="sm" w="sm" type="none"/>
          </a:ln>
        </p:spPr>
      </p:cxnSp>
      <p:cxnSp>
        <p:nvCxnSpPr>
          <p:cNvPr id="1162" name="Google Shape;1162;p50"/>
          <p:cNvCxnSpPr/>
          <p:nvPr/>
        </p:nvCxnSpPr>
        <p:spPr>
          <a:xfrm>
            <a:off x="12665676" y="4836085"/>
            <a:ext cx="0" cy="1341385"/>
          </a:xfrm>
          <a:prstGeom prst="straightConnector1">
            <a:avLst/>
          </a:prstGeom>
          <a:noFill/>
          <a:ln cap="flat" cmpd="sng" w="38100">
            <a:solidFill>
              <a:srgbClr val="0F2042"/>
            </a:solidFill>
            <a:prstDash val="solid"/>
            <a:miter lim="800000"/>
            <a:headEnd len="sm" w="sm" type="none"/>
            <a:tailEnd len="sm" w="sm" type="none"/>
          </a:ln>
        </p:spPr>
      </p:cxnSp>
      <p:sp>
        <p:nvSpPr>
          <p:cNvPr id="1163" name="Google Shape;1163;p50"/>
          <p:cNvSpPr txBox="1"/>
          <p:nvPr/>
        </p:nvSpPr>
        <p:spPr>
          <a:xfrm>
            <a:off x="12976729" y="5095855"/>
            <a:ext cx="414972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400">
                <a:solidFill>
                  <a:srgbClr val="0F2042"/>
                </a:solidFill>
                <a:latin typeface="Open Sans"/>
                <a:ea typeface="Open Sans"/>
                <a:cs typeface="Open Sans"/>
                <a:sym typeface="Open Sans"/>
              </a:rPr>
              <a:t>Girls are dropping out of school. Let’s focus on girls.</a:t>
            </a:r>
            <a:endParaRPr i="1" sz="2400">
              <a:solidFill>
                <a:srgbClr val="0F2042"/>
              </a:solidFill>
              <a:latin typeface="Open Sans"/>
              <a:ea typeface="Open Sans"/>
              <a:cs typeface="Open Sans"/>
              <a:sym typeface="Open Sans"/>
            </a:endParaRPr>
          </a:p>
        </p:txBody>
      </p:sp>
      <p:sp>
        <p:nvSpPr>
          <p:cNvPr id="1164" name="Google Shape;1164;p50"/>
          <p:cNvSpPr txBox="1"/>
          <p:nvPr/>
        </p:nvSpPr>
        <p:spPr>
          <a:xfrm>
            <a:off x="6899060" y="9862256"/>
            <a:ext cx="1335034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600">
                <a:solidFill>
                  <a:schemeClr val="dk1"/>
                </a:solidFill>
                <a:latin typeface="Open Sans"/>
                <a:ea typeface="Open Sans"/>
                <a:cs typeface="Open Sans"/>
                <a:sym typeface="Open Sans"/>
              </a:rPr>
              <a:t>Example remixed from real-life projects implemented by iDMC in Sudan, and TRCS in Turkey, both in displaced populations.</a:t>
            </a:r>
            <a:endParaRPr i="1" sz="1600">
              <a:solidFill>
                <a:schemeClr val="dk1"/>
              </a:solidFill>
              <a:latin typeface="Open Sans"/>
              <a:ea typeface="Open Sans"/>
              <a:cs typeface="Open Sans"/>
              <a:sym typeface="Open Sans"/>
            </a:endParaRPr>
          </a:p>
        </p:txBody>
      </p:sp>
      <p:sp>
        <p:nvSpPr>
          <p:cNvPr id="1165" name="Google Shape;1165;p50"/>
          <p:cNvSpPr txBox="1"/>
          <p:nvPr/>
        </p:nvSpPr>
        <p:spPr>
          <a:xfrm>
            <a:off x="8527485" y="4903623"/>
            <a:ext cx="123303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chemeClr val="lt1"/>
                </a:solidFill>
                <a:latin typeface="Open Sans"/>
                <a:ea typeface="Open Sans"/>
                <a:cs typeface="Open Sans"/>
                <a:sym typeface="Open Sans"/>
              </a:rPr>
              <a:t>950 boys</a:t>
            </a:r>
            <a:endParaRPr b="1" i="1" sz="2000">
              <a:solidFill>
                <a:schemeClr val="lt1"/>
              </a:solidFill>
              <a:latin typeface="Open Sans"/>
              <a:ea typeface="Open Sans"/>
              <a:cs typeface="Open Sans"/>
              <a:sym typeface="Open Sans"/>
            </a:endParaRPr>
          </a:p>
        </p:txBody>
      </p:sp>
      <p:sp>
        <p:nvSpPr>
          <p:cNvPr id="1166" name="Google Shape;1166;p50"/>
          <p:cNvSpPr txBox="1"/>
          <p:nvPr/>
        </p:nvSpPr>
        <p:spPr>
          <a:xfrm>
            <a:off x="10511526" y="4931983"/>
            <a:ext cx="133241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2000">
                <a:solidFill>
                  <a:schemeClr val="lt1"/>
                </a:solidFill>
                <a:latin typeface="Open Sans"/>
                <a:ea typeface="Open Sans"/>
                <a:cs typeface="Open Sans"/>
                <a:sym typeface="Open Sans"/>
              </a:rPr>
              <a:t>  850 girls</a:t>
            </a:r>
            <a:endParaRPr b="1" i="1" sz="2000">
              <a:solidFill>
                <a:schemeClr val="lt1"/>
              </a:solidFill>
              <a:latin typeface="Open Sans"/>
              <a:ea typeface="Open Sans"/>
              <a:cs typeface="Open Sans"/>
              <a:sym typeface="Open Sans"/>
            </a:endParaRPr>
          </a:p>
        </p:txBody>
      </p:sp>
      <p:sp>
        <p:nvSpPr>
          <p:cNvPr id="1167" name="Google Shape;1167;p50"/>
          <p:cNvSpPr txBox="1"/>
          <p:nvPr/>
        </p:nvSpPr>
        <p:spPr>
          <a:xfrm>
            <a:off x="8493179" y="5334552"/>
            <a:ext cx="349172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chemeClr val="lt1"/>
                </a:solidFill>
                <a:latin typeface="Open Sans"/>
                <a:ea typeface="Open Sans"/>
                <a:cs typeface="Open Sans"/>
                <a:sym typeface="Open Sans"/>
              </a:rPr>
              <a:t>Girls going to school more when younger, but boys going to school when older</a:t>
            </a:r>
            <a:endParaRPr b="1" i="1" sz="1600">
              <a:solidFill>
                <a:schemeClr val="lt1"/>
              </a:solidFill>
              <a:latin typeface="Open Sans"/>
              <a:ea typeface="Open Sans"/>
              <a:cs typeface="Open Sans"/>
              <a:sym typeface="Open Sans"/>
            </a:endParaRPr>
          </a:p>
        </p:txBody>
      </p:sp>
      <p:sp>
        <p:nvSpPr>
          <p:cNvPr id="1168" name="Google Shape;1168;p50"/>
          <p:cNvSpPr txBox="1"/>
          <p:nvPr/>
        </p:nvSpPr>
        <p:spPr>
          <a:xfrm>
            <a:off x="8601454" y="3901780"/>
            <a:ext cx="349172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chemeClr val="lt1"/>
                </a:solidFill>
                <a:latin typeface="Open Sans"/>
                <a:ea typeface="Open Sans"/>
                <a:cs typeface="Open Sans"/>
                <a:sym typeface="Open Sans"/>
              </a:rPr>
              <a:t>Impoverished boys are dropping out more than wealthier boys, just not as much as girls.</a:t>
            </a:r>
            <a:endParaRPr b="1" i="1" sz="1600">
              <a:solidFill>
                <a:schemeClr val="lt1"/>
              </a:solidFill>
              <a:latin typeface="Open Sans"/>
              <a:ea typeface="Open Sans"/>
              <a:cs typeface="Open Sans"/>
              <a:sym typeface="Open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51"/>
          <p:cNvSpPr txBox="1"/>
          <p:nvPr/>
        </p:nvSpPr>
        <p:spPr>
          <a:xfrm>
            <a:off x="0" y="2466113"/>
            <a:ext cx="12181975" cy="6832640"/>
          </a:xfrm>
          <a:prstGeom prst="rect">
            <a:avLst/>
          </a:prstGeom>
          <a:noFill/>
          <a:ln>
            <a:noFill/>
          </a:ln>
        </p:spPr>
        <p:txBody>
          <a:bodyPr anchorCtr="0" anchor="t" bIns="45700" lIns="91425" spcFirstLastPara="1" rIns="91425" wrap="square" tIns="45700">
            <a:spAutoFit/>
          </a:bodyPr>
          <a:lstStyle/>
          <a:p>
            <a:pPr indent="0" lvl="1" marL="687070" marR="0" rtl="0" algn="l">
              <a:spcBef>
                <a:spcPts val="0"/>
              </a:spcBef>
              <a:spcAft>
                <a:spcPts val="0"/>
              </a:spcAft>
              <a:buNone/>
            </a:pPr>
            <a:r>
              <a:rPr b="1" i="0" lang="en-US" sz="3200" u="none" cap="none" strike="noStrike">
                <a:solidFill>
                  <a:srgbClr val="000000"/>
                </a:solidFill>
                <a:latin typeface="Open Sans"/>
                <a:ea typeface="Open Sans"/>
                <a:cs typeface="Open Sans"/>
                <a:sym typeface="Open Sans"/>
              </a:rPr>
              <a:t>Be data ready! </a:t>
            </a:r>
            <a:r>
              <a:rPr b="0" i="0" lang="en-US" sz="2800" u="none" cap="none" strike="noStrike">
                <a:solidFill>
                  <a:schemeClr val="dk1"/>
                </a:solidFill>
                <a:latin typeface="Open Sans"/>
                <a:ea typeface="Open Sans"/>
                <a:cs typeface="Open Sans"/>
                <a:sym typeface="Open Sans"/>
              </a:rPr>
              <a:t>— </a:t>
            </a:r>
            <a:r>
              <a:rPr b="0" i="0" lang="en-US" sz="2800" u="none" cap="none" strike="noStrike">
                <a:solidFill>
                  <a:srgbClr val="000000"/>
                </a:solidFill>
                <a:latin typeface="Open Sans"/>
                <a:ea typeface="Open Sans"/>
                <a:cs typeface="Open Sans"/>
                <a:sym typeface="Open Sans"/>
              </a:rPr>
              <a:t>Most countries already have data on this topic.</a:t>
            </a:r>
            <a:endParaRPr/>
          </a:p>
          <a:p>
            <a:pPr indent="-571500" lvl="2" marL="1946188" marR="0" rtl="0" algn="l">
              <a:spcBef>
                <a:spcPts val="60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The biggest challenge is sifting through the data available for what helps you implement your National Society’s plan in your communities.</a:t>
            </a:r>
            <a:endParaRPr/>
          </a:p>
          <a:p>
            <a:pPr indent="0" lvl="1" marL="687070" marR="0" rtl="0" algn="l">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1" marL="687070" marR="0" rtl="0" algn="l">
              <a:spcBef>
                <a:spcPts val="0"/>
              </a:spcBef>
              <a:spcAft>
                <a:spcPts val="0"/>
              </a:spcAft>
              <a:buNone/>
            </a:pPr>
            <a:r>
              <a:rPr b="1" i="0" lang="en-US" sz="3200" u="none" cap="none" strike="noStrike">
                <a:solidFill>
                  <a:srgbClr val="000000"/>
                </a:solidFill>
                <a:latin typeface="Open Sans"/>
                <a:ea typeface="Open Sans"/>
                <a:cs typeface="Open Sans"/>
                <a:sym typeface="Open Sans"/>
              </a:rPr>
              <a:t>Be prepared! </a:t>
            </a:r>
            <a:r>
              <a:rPr b="0" i="0" lang="en-US" sz="2800" u="none" cap="none" strike="noStrike">
                <a:solidFill>
                  <a:schemeClr val="dk1"/>
                </a:solidFill>
                <a:latin typeface="Open Sans"/>
                <a:ea typeface="Open Sans"/>
                <a:cs typeface="Open Sans"/>
                <a:sym typeface="Open Sans"/>
              </a:rPr>
              <a:t>—</a:t>
            </a:r>
            <a:r>
              <a:rPr b="0" i="0" lang="en-US" sz="2800" u="none" cap="none" strike="noStrike">
                <a:solidFill>
                  <a:srgbClr val="000000"/>
                </a:solidFill>
                <a:latin typeface="Open Sans"/>
                <a:ea typeface="Open Sans"/>
                <a:cs typeface="Open Sans"/>
                <a:sym typeface="Open Sans"/>
              </a:rPr>
              <a:t> Vaccination perceptions will change rapidly.</a:t>
            </a:r>
            <a:endParaRPr/>
          </a:p>
          <a:p>
            <a:pPr indent="-571500" lvl="2" marL="1946188" marR="0" rtl="0" algn="l">
              <a:spcBef>
                <a:spcPts val="60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Identify your secondary data sources now so you can monitor</a:t>
            </a:r>
            <a:endParaRPr/>
          </a:p>
          <a:p>
            <a:pPr indent="-571500" lvl="2" marL="1946188" marR="0" rtl="0" algn="l">
              <a:spcBef>
                <a:spcPts val="60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If collecting your own data, think about what you’ll need to know 2-6 months from now, data collection and analysis takes time.</a:t>
            </a:r>
            <a:endParaRPr/>
          </a:p>
          <a:p>
            <a:pPr indent="-133350" lvl="2" marL="1660438" marR="0" rtl="0" algn="l">
              <a:spcBef>
                <a:spcPts val="0"/>
              </a:spcBef>
              <a:spcAft>
                <a:spcPts val="0"/>
              </a:spcAft>
              <a:buClr>
                <a:schemeClr val="dk1"/>
              </a:buClr>
              <a:buSzPts val="2400"/>
              <a:buFont typeface="Arial"/>
              <a:buNone/>
            </a:pPr>
            <a:r>
              <a:t/>
            </a:r>
            <a:endParaRPr b="0" i="0" sz="2400" u="none" cap="none" strike="noStrike">
              <a:solidFill>
                <a:srgbClr val="000000"/>
              </a:solidFill>
              <a:latin typeface="Open Sans"/>
              <a:ea typeface="Open Sans"/>
              <a:cs typeface="Open Sans"/>
              <a:sym typeface="Open Sans"/>
            </a:endParaRPr>
          </a:p>
          <a:p>
            <a:pPr indent="0" lvl="1" marL="687070" marR="0" rtl="0" algn="l">
              <a:spcBef>
                <a:spcPts val="0"/>
              </a:spcBef>
              <a:spcAft>
                <a:spcPts val="0"/>
              </a:spcAft>
              <a:buNone/>
            </a:pPr>
            <a:r>
              <a:rPr b="1" i="0" lang="en-US" sz="3200" u="none" cap="none" strike="noStrike">
                <a:solidFill>
                  <a:srgbClr val="000000"/>
                </a:solidFill>
                <a:latin typeface="Open Sans"/>
                <a:ea typeface="Open Sans"/>
                <a:cs typeface="Open Sans"/>
                <a:sym typeface="Open Sans"/>
              </a:rPr>
              <a:t>Know your goals! </a:t>
            </a:r>
            <a:r>
              <a:rPr b="0" i="0" lang="en-US" sz="2800" u="none" cap="none" strike="noStrike">
                <a:solidFill>
                  <a:schemeClr val="dk1"/>
                </a:solidFill>
                <a:latin typeface="Open Sans"/>
                <a:ea typeface="Open Sans"/>
                <a:cs typeface="Open Sans"/>
                <a:sym typeface="Open Sans"/>
              </a:rPr>
              <a:t>—</a:t>
            </a:r>
            <a:r>
              <a:rPr b="0" i="0" lang="en-US" sz="2800" u="none" cap="none" strike="noStrike">
                <a:solidFill>
                  <a:srgbClr val="000000"/>
                </a:solidFill>
                <a:latin typeface="Open Sans"/>
                <a:ea typeface="Open Sans"/>
                <a:cs typeface="Open Sans"/>
                <a:sym typeface="Open Sans"/>
              </a:rPr>
              <a:t> What do you really need to know?</a:t>
            </a:r>
            <a:endParaRPr b="0" i="0" sz="3200" u="none" cap="none" strike="noStrike">
              <a:solidFill>
                <a:srgbClr val="000000"/>
              </a:solidFill>
              <a:latin typeface="Open Sans"/>
              <a:ea typeface="Open Sans"/>
              <a:cs typeface="Open Sans"/>
              <a:sym typeface="Open Sans"/>
            </a:endParaRPr>
          </a:p>
          <a:p>
            <a:pPr indent="-571500" lvl="2" marL="1946188"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Be strategic in planning where and how you collect data.</a:t>
            </a:r>
            <a:endParaRPr/>
          </a:p>
          <a:p>
            <a:pPr indent="-571500" lvl="3" marL="2633805" marR="0" rtl="0" algn="l">
              <a:spcBef>
                <a:spcPts val="60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Don’t collect what you won’t use.</a:t>
            </a:r>
            <a:endParaRPr/>
          </a:p>
          <a:p>
            <a:pPr indent="-571500" lvl="3" marL="2633805" marR="0" rtl="0" algn="l">
              <a:spcBef>
                <a:spcPts val="60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Where is your National Society’s added value?</a:t>
            </a:r>
            <a:endParaRPr/>
          </a:p>
          <a:p>
            <a:pPr indent="-571500" lvl="3" marL="2633805" marR="0" rtl="0" algn="l">
              <a:spcBef>
                <a:spcPts val="60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A national survey is great, but a smaller deep dives into communities with specific needs could be more insightful.</a:t>
            </a:r>
            <a:endParaRPr/>
          </a:p>
        </p:txBody>
      </p:sp>
      <p:sp>
        <p:nvSpPr>
          <p:cNvPr id="1175" name="Google Shape;1175;p51"/>
          <p:cNvSpPr txBox="1"/>
          <p:nvPr/>
        </p:nvSpPr>
        <p:spPr>
          <a:xfrm>
            <a:off x="273814" y="1300979"/>
            <a:ext cx="160391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242D38"/>
                </a:solidFill>
                <a:latin typeface="Montserrat Medium"/>
                <a:ea typeface="Montserrat Medium"/>
                <a:cs typeface="Montserrat Medium"/>
                <a:sym typeface="Montserrat Medium"/>
              </a:rPr>
              <a:t>Where to Start</a:t>
            </a:r>
            <a:endParaRPr b="1" sz="1800">
              <a:solidFill>
                <a:srgbClr val="242D38"/>
              </a:solidFill>
              <a:latin typeface="Montserrat Medium"/>
              <a:ea typeface="Montserrat Medium"/>
              <a:cs typeface="Montserrat Medium"/>
              <a:sym typeface="Montserrat Medium"/>
            </a:endParaRPr>
          </a:p>
        </p:txBody>
      </p:sp>
      <p:pic>
        <p:nvPicPr>
          <p:cNvPr descr="Graphical user interface, text, application&#10;&#10;Descripción generada automáticamente" id="1176" name="Google Shape;1176;p51"/>
          <p:cNvPicPr preferRelativeResize="0"/>
          <p:nvPr/>
        </p:nvPicPr>
        <p:blipFill rotWithShape="1">
          <a:blip r:embed="rId3">
            <a:alphaModFix/>
          </a:blip>
          <a:srcRect b="0" l="4963" r="17661" t="0"/>
          <a:stretch/>
        </p:blipFill>
        <p:spPr>
          <a:xfrm>
            <a:off x="12181975" y="2095443"/>
            <a:ext cx="5832211" cy="753744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52"/>
          <p:cNvSpPr txBox="1"/>
          <p:nvPr/>
        </p:nvSpPr>
        <p:spPr>
          <a:xfrm>
            <a:off x="533400" y="2841544"/>
            <a:ext cx="17039704" cy="4832092"/>
          </a:xfrm>
          <a:prstGeom prst="rect">
            <a:avLst/>
          </a:prstGeom>
          <a:noFill/>
          <a:ln>
            <a:noFill/>
          </a:ln>
        </p:spPr>
        <p:txBody>
          <a:bodyPr anchorCtr="0" anchor="t" bIns="45700" lIns="91425" spcFirstLastPara="1" rIns="91425" wrap="square" tIns="45700">
            <a:spAutoFit/>
          </a:bodyPr>
          <a:lstStyle/>
          <a:p>
            <a:pPr indent="0" lvl="1" marL="687070" marR="0" rtl="0" algn="l">
              <a:spcBef>
                <a:spcPts val="0"/>
              </a:spcBef>
              <a:spcAft>
                <a:spcPts val="0"/>
              </a:spcAft>
              <a:buNone/>
            </a:pPr>
            <a:r>
              <a:rPr b="0" i="0" lang="en-US" sz="3600" u="none" cap="none" strike="noStrike">
                <a:solidFill>
                  <a:srgbClr val="000000"/>
                </a:solidFill>
                <a:latin typeface="Open Sans"/>
                <a:ea typeface="Open Sans"/>
                <a:cs typeface="Open Sans"/>
                <a:sym typeface="Open Sans"/>
              </a:rPr>
              <a:t>Include data collection into existing plans and activities</a:t>
            </a:r>
            <a:endParaRPr/>
          </a:p>
          <a:p>
            <a:pPr indent="-571500" lvl="2" marL="1946188" marR="0" rtl="0" algn="l">
              <a:spcBef>
                <a:spcPts val="600"/>
              </a:spcBef>
              <a:spcAft>
                <a:spcPts val="0"/>
              </a:spcAft>
              <a:buClr>
                <a:srgbClr val="000000"/>
              </a:buClr>
              <a:buSzPts val="2800"/>
              <a:buFont typeface="Arial"/>
              <a:buChar char="•"/>
            </a:pPr>
            <a:r>
              <a:rPr b="0" i="0" lang="en-US" sz="2800" u="none" cap="none" strike="noStrike">
                <a:solidFill>
                  <a:srgbClr val="000000"/>
                </a:solidFill>
                <a:latin typeface="Open Sans"/>
                <a:ea typeface="Open Sans"/>
                <a:cs typeface="Open Sans"/>
                <a:sym typeface="Open Sans"/>
              </a:rPr>
              <a:t>Planning information campaigns? </a:t>
            </a:r>
            <a:endParaRPr/>
          </a:p>
          <a:p>
            <a:pPr indent="-571500" lvl="3" marL="2633805"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A snapshot perception survey could be useful to inform your approach.</a:t>
            </a:r>
            <a:endParaRPr/>
          </a:p>
          <a:p>
            <a:pPr indent="-419100" lvl="3" marL="2633805" marR="0" rtl="0" algn="l">
              <a:spcBef>
                <a:spcPts val="0"/>
              </a:spcBef>
              <a:spcAft>
                <a:spcPts val="0"/>
              </a:spcAft>
              <a:buClr>
                <a:schemeClr val="dk1"/>
              </a:buClr>
              <a:buSzPts val="2400"/>
              <a:buFont typeface="Arial"/>
              <a:buNone/>
            </a:pPr>
            <a:r>
              <a:t/>
            </a:r>
            <a:endParaRPr b="0" i="0" sz="2400" u="none" cap="none" strike="noStrike">
              <a:solidFill>
                <a:srgbClr val="000000"/>
              </a:solidFill>
              <a:latin typeface="Open Sans"/>
              <a:ea typeface="Open Sans"/>
              <a:cs typeface="Open Sans"/>
              <a:sym typeface="Open Sans"/>
            </a:endParaRPr>
          </a:p>
          <a:p>
            <a:pPr indent="-571500" lvl="2" marL="1946188" marR="0" rtl="0" algn="l">
              <a:spcBef>
                <a:spcPts val="0"/>
              </a:spcBef>
              <a:spcAft>
                <a:spcPts val="0"/>
              </a:spcAft>
              <a:buClr>
                <a:srgbClr val="000000"/>
              </a:buClr>
              <a:buSzPts val="2800"/>
              <a:buFont typeface="Arial"/>
              <a:buChar char="•"/>
            </a:pPr>
            <a:r>
              <a:rPr b="0" i="0" lang="en-US" sz="2800" u="none" cap="none" strike="noStrike">
                <a:solidFill>
                  <a:srgbClr val="000000"/>
                </a:solidFill>
                <a:latin typeface="Open Sans"/>
                <a:ea typeface="Open Sans"/>
                <a:cs typeface="Open Sans"/>
                <a:sym typeface="Open Sans"/>
              </a:rPr>
              <a:t>Implementing ECV programmes or social mobilization activities?</a:t>
            </a:r>
            <a:endParaRPr/>
          </a:p>
          <a:p>
            <a:pPr indent="-571500" lvl="3" marL="2633805" marR="0" rtl="0" algn="l">
              <a:spcBef>
                <a:spcPts val="60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A perceptions survey can help identify misinformation trends or populations with lower trust.</a:t>
            </a:r>
            <a:endParaRPr/>
          </a:p>
          <a:p>
            <a:pPr indent="-571500" lvl="3" marL="2633805" marR="0" rtl="0" algn="l">
              <a:spcBef>
                <a:spcPts val="60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A systematic feedback mechanism can help document and address the beliefs and questions in the communities where you work.</a:t>
            </a:r>
            <a:endParaRPr/>
          </a:p>
          <a:p>
            <a:pPr indent="-419100" lvl="3" marL="2633805" marR="0" rtl="0" algn="l">
              <a:spcBef>
                <a:spcPts val="600"/>
              </a:spcBef>
              <a:spcAft>
                <a:spcPts val="0"/>
              </a:spcAft>
              <a:buClr>
                <a:schemeClr val="dk1"/>
              </a:buClr>
              <a:buSzPts val="2400"/>
              <a:buFont typeface="Arial"/>
              <a:buNone/>
            </a:pPr>
            <a:r>
              <a:t/>
            </a:r>
            <a:endParaRPr b="0" i="0" sz="2400" u="none" cap="none" strike="noStrike">
              <a:solidFill>
                <a:srgbClr val="000000"/>
              </a:solidFill>
              <a:latin typeface="Open Sans"/>
              <a:ea typeface="Open Sans"/>
              <a:cs typeface="Open Sans"/>
              <a:sym typeface="Open Sans"/>
            </a:endParaRPr>
          </a:p>
          <a:p>
            <a:pPr indent="-571500" lvl="2" marL="1946188" marR="0" rtl="0" algn="l">
              <a:spcBef>
                <a:spcPts val="0"/>
              </a:spcBef>
              <a:spcAft>
                <a:spcPts val="0"/>
              </a:spcAft>
              <a:buClr>
                <a:srgbClr val="000000"/>
              </a:buClr>
              <a:buSzPts val="2800"/>
              <a:buFont typeface="Arial"/>
              <a:buChar char="•"/>
            </a:pPr>
            <a:r>
              <a:rPr b="0" i="0" lang="en-US" sz="2800" u="none" cap="none" strike="noStrike">
                <a:solidFill>
                  <a:srgbClr val="000000"/>
                </a:solidFill>
                <a:latin typeface="Open Sans"/>
                <a:ea typeface="Open Sans"/>
                <a:cs typeface="Open Sans"/>
                <a:sym typeface="Open Sans"/>
              </a:rPr>
              <a:t>Operating a hotline or messaging channel?</a:t>
            </a:r>
            <a:endParaRPr/>
          </a:p>
          <a:p>
            <a:pPr indent="-571500" lvl="3" marL="2633805" marR="0" rtl="0" algn="l">
              <a:spcBef>
                <a:spcPts val="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A feedback mechanism can help track trends over time and prepare useful content.</a:t>
            </a:r>
            <a:endParaRPr/>
          </a:p>
        </p:txBody>
      </p:sp>
      <p:sp>
        <p:nvSpPr>
          <p:cNvPr id="1183" name="Google Shape;1183;p52"/>
          <p:cNvSpPr txBox="1"/>
          <p:nvPr/>
        </p:nvSpPr>
        <p:spPr>
          <a:xfrm>
            <a:off x="697990" y="1669332"/>
            <a:ext cx="160391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242D38"/>
                </a:solidFill>
                <a:latin typeface="Montserrat Medium"/>
                <a:ea typeface="Montserrat Medium"/>
                <a:cs typeface="Montserrat Medium"/>
                <a:sym typeface="Montserrat Medium"/>
              </a:rPr>
              <a:t>Planning your data-driven approach</a:t>
            </a:r>
            <a:endParaRPr b="1" sz="1800">
              <a:solidFill>
                <a:srgbClr val="242D38"/>
              </a:solidFill>
              <a:latin typeface="Montserrat Medium"/>
              <a:ea typeface="Montserrat Medium"/>
              <a:cs typeface="Montserrat Medium"/>
              <a:sym typeface="Montserrat Medium"/>
            </a:endParaRPr>
          </a:p>
        </p:txBody>
      </p:sp>
      <p:pic>
        <p:nvPicPr>
          <p:cNvPr id="1184" name="Google Shape;1184;p52"/>
          <p:cNvPicPr preferRelativeResize="0"/>
          <p:nvPr/>
        </p:nvPicPr>
        <p:blipFill rotWithShape="1">
          <a:blip r:embed="rId3">
            <a:alphaModFix/>
          </a:blip>
          <a:srcRect b="0" l="0" r="0" t="0"/>
          <a:stretch/>
        </p:blipFill>
        <p:spPr>
          <a:xfrm>
            <a:off x="15164492" y="8009473"/>
            <a:ext cx="2040234" cy="1740199"/>
          </a:xfrm>
          <a:prstGeom prst="rect">
            <a:avLst/>
          </a:prstGeom>
          <a:noFill/>
          <a:ln>
            <a:noFill/>
          </a:ln>
        </p:spPr>
      </p:pic>
      <p:pic>
        <p:nvPicPr>
          <p:cNvPr id="1185" name="Google Shape;1185;p52"/>
          <p:cNvPicPr preferRelativeResize="0"/>
          <p:nvPr/>
        </p:nvPicPr>
        <p:blipFill rotWithShape="1">
          <a:blip r:embed="rId4">
            <a:alphaModFix/>
          </a:blip>
          <a:srcRect b="0" l="0" r="0" t="0"/>
          <a:stretch/>
        </p:blipFill>
        <p:spPr>
          <a:xfrm>
            <a:off x="1019001" y="8014851"/>
            <a:ext cx="1701685" cy="1737510"/>
          </a:xfrm>
          <a:prstGeom prst="rect">
            <a:avLst/>
          </a:prstGeom>
          <a:noFill/>
          <a:ln>
            <a:noFill/>
          </a:ln>
        </p:spPr>
      </p:pic>
      <p:pic>
        <p:nvPicPr>
          <p:cNvPr id="1186" name="Google Shape;1186;p52"/>
          <p:cNvPicPr preferRelativeResize="0"/>
          <p:nvPr/>
        </p:nvPicPr>
        <p:blipFill rotWithShape="1">
          <a:blip r:embed="rId5">
            <a:alphaModFix/>
          </a:blip>
          <a:srcRect b="0" l="0" r="0" t="0"/>
          <a:stretch/>
        </p:blipFill>
        <p:spPr>
          <a:xfrm>
            <a:off x="6834204" y="8003660"/>
            <a:ext cx="1496290" cy="1740199"/>
          </a:xfrm>
          <a:prstGeom prst="rect">
            <a:avLst/>
          </a:prstGeom>
          <a:noFill/>
          <a:ln>
            <a:noFill/>
          </a:ln>
        </p:spPr>
      </p:pic>
      <p:pic>
        <p:nvPicPr>
          <p:cNvPr id="1187" name="Google Shape;1187;p52"/>
          <p:cNvPicPr preferRelativeResize="0"/>
          <p:nvPr/>
        </p:nvPicPr>
        <p:blipFill rotWithShape="1">
          <a:blip r:embed="rId6">
            <a:alphaModFix/>
          </a:blip>
          <a:srcRect b="0" l="0" r="0" t="0"/>
          <a:stretch/>
        </p:blipFill>
        <p:spPr>
          <a:xfrm>
            <a:off x="9783290" y="8009473"/>
            <a:ext cx="1420381" cy="1737510"/>
          </a:xfrm>
          <a:prstGeom prst="rect">
            <a:avLst/>
          </a:prstGeom>
          <a:noFill/>
          <a:ln>
            <a:noFill/>
          </a:ln>
        </p:spPr>
      </p:pic>
      <p:pic>
        <p:nvPicPr>
          <p:cNvPr id="1188" name="Google Shape;1188;p52"/>
          <p:cNvPicPr preferRelativeResize="0"/>
          <p:nvPr/>
        </p:nvPicPr>
        <p:blipFill rotWithShape="1">
          <a:blip r:embed="rId7">
            <a:alphaModFix/>
          </a:blip>
          <a:srcRect b="0" l="0" r="0" t="0"/>
          <a:stretch/>
        </p:blipFill>
        <p:spPr>
          <a:xfrm>
            <a:off x="4173482" y="8009474"/>
            <a:ext cx="1207926" cy="1737510"/>
          </a:xfrm>
          <a:prstGeom prst="rect">
            <a:avLst/>
          </a:prstGeom>
          <a:noFill/>
          <a:ln>
            <a:noFill/>
          </a:ln>
        </p:spPr>
      </p:pic>
      <p:pic>
        <p:nvPicPr>
          <p:cNvPr id="1189" name="Google Shape;1189;p52"/>
          <p:cNvPicPr preferRelativeResize="0"/>
          <p:nvPr/>
        </p:nvPicPr>
        <p:blipFill rotWithShape="1">
          <a:blip r:embed="rId8">
            <a:alphaModFix/>
          </a:blip>
          <a:srcRect b="0" l="0" r="0" t="0"/>
          <a:stretch/>
        </p:blipFill>
        <p:spPr>
          <a:xfrm>
            <a:off x="12656467" y="8012162"/>
            <a:ext cx="1055227" cy="17401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53"/>
          <p:cNvSpPr txBox="1"/>
          <p:nvPr/>
        </p:nvSpPr>
        <p:spPr>
          <a:xfrm>
            <a:off x="269037" y="1424738"/>
            <a:ext cx="1603916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Montserrat Medium"/>
                <a:ea typeface="Montserrat Medium"/>
                <a:cs typeface="Montserrat Medium"/>
                <a:sym typeface="Montserrat Medium"/>
              </a:rPr>
              <a:t>Vaccine Perception Surveys</a:t>
            </a:r>
            <a:endParaRPr b="1" sz="1800">
              <a:solidFill>
                <a:schemeClr val="dk1"/>
              </a:solidFill>
              <a:latin typeface="Montserrat Medium"/>
              <a:ea typeface="Montserrat Medium"/>
              <a:cs typeface="Montserrat Medium"/>
              <a:sym typeface="Montserrat Medium"/>
            </a:endParaRPr>
          </a:p>
        </p:txBody>
      </p:sp>
      <p:sp>
        <p:nvSpPr>
          <p:cNvPr id="1196" name="Google Shape;1196;p53"/>
          <p:cNvSpPr txBox="1"/>
          <p:nvPr/>
        </p:nvSpPr>
        <p:spPr>
          <a:xfrm>
            <a:off x="-298428" y="2583764"/>
            <a:ext cx="8587047" cy="7217360"/>
          </a:xfrm>
          <a:prstGeom prst="rect">
            <a:avLst/>
          </a:prstGeom>
          <a:noFill/>
          <a:ln>
            <a:noFill/>
          </a:ln>
        </p:spPr>
        <p:txBody>
          <a:bodyPr anchorCtr="0" anchor="t" bIns="45700" lIns="91425" spcFirstLastPara="1" rIns="91425" wrap="square" tIns="45700">
            <a:spAutoFit/>
          </a:bodyPr>
          <a:lstStyle/>
          <a:p>
            <a:pPr indent="0" lvl="1" marL="687070" marR="0" rtl="0" algn="l">
              <a:spcBef>
                <a:spcPts val="0"/>
              </a:spcBef>
              <a:spcAft>
                <a:spcPts val="0"/>
              </a:spcAft>
              <a:buNone/>
            </a:pPr>
            <a:r>
              <a:rPr b="0" i="0" lang="en-US" sz="3600" u="none" cap="none" strike="noStrike">
                <a:solidFill>
                  <a:srgbClr val="000000"/>
                </a:solidFill>
                <a:latin typeface="Open Sans"/>
                <a:ea typeface="Open Sans"/>
                <a:cs typeface="Open Sans"/>
                <a:sym typeface="Open Sans"/>
              </a:rPr>
              <a:t>Scope (where and why)</a:t>
            </a:r>
            <a:endParaRPr/>
          </a:p>
          <a:p>
            <a:pPr indent="-571500" lvl="2" marL="1946188" marR="0" rtl="0" algn="l">
              <a:spcBef>
                <a:spcPts val="60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Define your locations and populations</a:t>
            </a:r>
            <a:endParaRPr/>
          </a:p>
          <a:p>
            <a:pPr indent="-571500" lvl="2" marL="1946188" marR="0" rtl="0" algn="l">
              <a:spcBef>
                <a:spcPts val="60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What are you trying to find out? What’s your research question?</a:t>
            </a:r>
            <a:endParaRPr/>
          </a:p>
          <a:p>
            <a:pPr indent="-393700" lvl="2" marL="1946188" marR="0" rtl="0" algn="l">
              <a:spcBef>
                <a:spcPts val="0"/>
              </a:spcBef>
              <a:spcAft>
                <a:spcPts val="0"/>
              </a:spcAft>
              <a:buClr>
                <a:schemeClr val="dk1"/>
              </a:buClr>
              <a:buSzPts val="2800"/>
              <a:buFont typeface="Arial"/>
              <a:buNone/>
            </a:pPr>
            <a:r>
              <a:t/>
            </a:r>
            <a:endParaRPr b="0" i="0" sz="2800" u="none" cap="none" strike="noStrike">
              <a:solidFill>
                <a:srgbClr val="000000"/>
              </a:solidFill>
              <a:latin typeface="Open Sans"/>
              <a:ea typeface="Open Sans"/>
              <a:cs typeface="Open Sans"/>
              <a:sym typeface="Open Sans"/>
            </a:endParaRPr>
          </a:p>
          <a:p>
            <a:pPr indent="0" lvl="1" marL="687070" marR="0" rtl="0" algn="l">
              <a:spcBef>
                <a:spcPts val="0"/>
              </a:spcBef>
              <a:spcAft>
                <a:spcPts val="0"/>
              </a:spcAft>
              <a:buNone/>
            </a:pPr>
            <a:r>
              <a:rPr b="0" i="0" lang="en-US" sz="3600" u="none" cap="none" strike="noStrike">
                <a:solidFill>
                  <a:srgbClr val="000000"/>
                </a:solidFill>
                <a:latin typeface="Open Sans"/>
                <a:ea typeface="Open Sans"/>
                <a:cs typeface="Open Sans"/>
                <a:sym typeface="Open Sans"/>
              </a:rPr>
              <a:t>Sample (who)</a:t>
            </a:r>
            <a:endParaRPr/>
          </a:p>
          <a:p>
            <a:pPr indent="-571500" lvl="2" marL="1946188" marR="0" rtl="0" algn="l">
              <a:spcBef>
                <a:spcPts val="60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Set targets for sex, age, disability.</a:t>
            </a:r>
            <a:endParaRPr/>
          </a:p>
          <a:p>
            <a:pPr indent="-571500" lvl="2" marL="1946188" marR="0" rtl="0" algn="l">
              <a:spcBef>
                <a:spcPts val="600"/>
              </a:spcBef>
              <a:spcAft>
                <a:spcPts val="0"/>
              </a:spcAft>
              <a:buClr>
                <a:srgbClr val="000000"/>
              </a:buClr>
              <a:buSzPts val="2400"/>
              <a:buFont typeface="Arial"/>
              <a:buChar char="•"/>
            </a:pPr>
            <a:r>
              <a:rPr b="0" i="0" lang="en-US" sz="2400" u="none" cap="none" strike="noStrike">
                <a:solidFill>
                  <a:srgbClr val="000000"/>
                </a:solidFill>
                <a:latin typeface="Open Sans"/>
                <a:ea typeface="Open Sans"/>
                <a:cs typeface="Open Sans"/>
                <a:sym typeface="Open Sans"/>
              </a:rPr>
              <a:t>What other gaps in access might exist?</a:t>
            </a:r>
            <a:endParaRPr/>
          </a:p>
          <a:p>
            <a:pPr indent="-393700" lvl="2" marL="1946188" marR="0" rtl="0" algn="l">
              <a:spcBef>
                <a:spcPts val="0"/>
              </a:spcBef>
              <a:spcAft>
                <a:spcPts val="0"/>
              </a:spcAft>
              <a:buClr>
                <a:schemeClr val="dk1"/>
              </a:buClr>
              <a:buSzPts val="2800"/>
              <a:buFont typeface="Arial"/>
              <a:buNone/>
            </a:pPr>
            <a:r>
              <a:t/>
            </a:r>
            <a:endParaRPr b="0" i="0" sz="2800" u="none" cap="none" strike="noStrike">
              <a:solidFill>
                <a:srgbClr val="000000"/>
              </a:solidFill>
              <a:latin typeface="Open Sans"/>
              <a:ea typeface="Open Sans"/>
              <a:cs typeface="Open Sans"/>
              <a:sym typeface="Open Sans"/>
            </a:endParaRPr>
          </a:p>
          <a:p>
            <a:pPr indent="0" lvl="1" marL="687070" marR="0" rtl="0" algn="l">
              <a:spcBef>
                <a:spcPts val="0"/>
              </a:spcBef>
              <a:spcAft>
                <a:spcPts val="0"/>
              </a:spcAft>
              <a:buNone/>
            </a:pPr>
            <a:r>
              <a:rPr b="0" i="0" lang="en-US" sz="3600" u="none" cap="none" strike="noStrike">
                <a:solidFill>
                  <a:srgbClr val="000000"/>
                </a:solidFill>
                <a:latin typeface="Open Sans"/>
                <a:ea typeface="Open Sans"/>
                <a:cs typeface="Open Sans"/>
                <a:sym typeface="Open Sans"/>
              </a:rPr>
              <a:t>Methodology (how)</a:t>
            </a:r>
            <a:endParaRPr/>
          </a:p>
          <a:p>
            <a:pPr indent="-571500" lvl="2" marL="1946188" marR="0" rtl="0" algn="l">
              <a:spcBef>
                <a:spcPts val="600"/>
              </a:spcBef>
              <a:spcAft>
                <a:spcPts val="0"/>
              </a:spcAft>
              <a:buClr>
                <a:srgbClr val="000000"/>
              </a:buClr>
              <a:buSzPts val="2400"/>
              <a:buFont typeface="Arial"/>
              <a:buChar char="•"/>
            </a:pPr>
            <a:r>
              <a:rPr b="1" i="0" lang="en-US" sz="2400" u="none" cap="none" strike="noStrike">
                <a:solidFill>
                  <a:srgbClr val="000000"/>
                </a:solidFill>
                <a:latin typeface="Open Sans"/>
                <a:ea typeface="Open Sans"/>
                <a:cs typeface="Open Sans"/>
                <a:sym typeface="Open Sans"/>
              </a:rPr>
              <a:t>Web survey: </a:t>
            </a:r>
            <a:r>
              <a:rPr b="0" i="0" lang="en-US" sz="2400" u="none" cap="none" strike="noStrike">
                <a:solidFill>
                  <a:srgbClr val="000000"/>
                </a:solidFill>
                <a:latin typeface="Open Sans"/>
                <a:ea typeface="Open Sans"/>
                <a:cs typeface="Open Sans"/>
                <a:sym typeface="Open Sans"/>
              </a:rPr>
              <a:t>cheaper and faster, but less control of sample, excludes some people</a:t>
            </a:r>
            <a:endParaRPr/>
          </a:p>
          <a:p>
            <a:pPr indent="-571500" lvl="2" marL="1946188" marR="0" rtl="0" algn="l">
              <a:spcBef>
                <a:spcPts val="600"/>
              </a:spcBef>
              <a:spcAft>
                <a:spcPts val="0"/>
              </a:spcAft>
              <a:buClr>
                <a:srgbClr val="000000"/>
              </a:buClr>
              <a:buSzPts val="2400"/>
              <a:buFont typeface="Arial"/>
              <a:buChar char="•"/>
            </a:pPr>
            <a:r>
              <a:rPr b="1" i="0" lang="en-US" sz="2400" u="none" cap="none" strike="noStrike">
                <a:solidFill>
                  <a:srgbClr val="000000"/>
                </a:solidFill>
                <a:latin typeface="Open Sans"/>
                <a:ea typeface="Open Sans"/>
                <a:cs typeface="Open Sans"/>
                <a:sym typeface="Open Sans"/>
              </a:rPr>
              <a:t>Face-to-face:</a:t>
            </a:r>
            <a:r>
              <a:rPr b="0" i="0" lang="en-US" sz="2400" u="none" cap="none" strike="noStrike">
                <a:solidFill>
                  <a:srgbClr val="000000"/>
                </a:solidFill>
                <a:latin typeface="Open Sans"/>
                <a:ea typeface="Open Sans"/>
                <a:cs typeface="Open Sans"/>
                <a:sym typeface="Open Sans"/>
              </a:rPr>
              <a:t> more time and costs, but better interactions and control of sample</a:t>
            </a:r>
            <a:endParaRPr/>
          </a:p>
          <a:p>
            <a:pPr indent="-571500" lvl="2" marL="1946188" marR="0" rtl="0" algn="l">
              <a:spcBef>
                <a:spcPts val="600"/>
              </a:spcBef>
              <a:spcAft>
                <a:spcPts val="0"/>
              </a:spcAft>
              <a:buClr>
                <a:srgbClr val="000000"/>
              </a:buClr>
              <a:buSzPts val="2400"/>
              <a:buFont typeface="Arial"/>
              <a:buChar char="•"/>
            </a:pPr>
            <a:r>
              <a:rPr b="1" i="0" lang="en-US" sz="2400" u="none" cap="none" strike="noStrike">
                <a:solidFill>
                  <a:srgbClr val="000000"/>
                </a:solidFill>
                <a:latin typeface="Open Sans"/>
                <a:ea typeface="Open Sans"/>
                <a:cs typeface="Open Sans"/>
                <a:sym typeface="Open Sans"/>
              </a:rPr>
              <a:t>Phone survey: </a:t>
            </a:r>
            <a:r>
              <a:rPr b="0" i="0" lang="en-US" sz="2400" u="none" cap="none" strike="noStrike">
                <a:solidFill>
                  <a:srgbClr val="000000"/>
                </a:solidFill>
                <a:latin typeface="Open Sans"/>
                <a:ea typeface="Open Sans"/>
                <a:cs typeface="Open Sans"/>
                <a:sym typeface="Open Sans"/>
              </a:rPr>
              <a:t>good middle ground, but difficult to get phone numbers</a:t>
            </a:r>
            <a:endParaRPr/>
          </a:p>
        </p:txBody>
      </p:sp>
      <p:pic>
        <p:nvPicPr>
          <p:cNvPr id="1197" name="Google Shape;1197;p53"/>
          <p:cNvPicPr preferRelativeResize="0"/>
          <p:nvPr/>
        </p:nvPicPr>
        <p:blipFill rotWithShape="1">
          <a:blip r:embed="rId3">
            <a:alphaModFix/>
          </a:blip>
          <a:srcRect b="8313" l="0" r="8527" t="0"/>
          <a:stretch/>
        </p:blipFill>
        <p:spPr>
          <a:xfrm>
            <a:off x="9459397" y="1"/>
            <a:ext cx="8828603" cy="1028858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54"/>
          <p:cNvSpPr/>
          <p:nvPr/>
        </p:nvSpPr>
        <p:spPr>
          <a:xfrm>
            <a:off x="1394" y="794"/>
            <a:ext cx="6300453" cy="10287000"/>
          </a:xfrm>
          <a:prstGeom prst="rect">
            <a:avLst/>
          </a:prstGeom>
          <a:solidFill>
            <a:srgbClr val="FFD92E"/>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1800">
              <a:solidFill>
                <a:srgbClr val="3F3F3F"/>
              </a:solidFill>
              <a:latin typeface="Calibri"/>
              <a:ea typeface="Calibri"/>
              <a:cs typeface="Calibri"/>
              <a:sym typeface="Calibri"/>
            </a:endParaRPr>
          </a:p>
        </p:txBody>
      </p:sp>
      <p:sp>
        <p:nvSpPr>
          <p:cNvPr id="1204" name="Google Shape;1204;p54"/>
          <p:cNvSpPr txBox="1"/>
          <p:nvPr/>
        </p:nvSpPr>
        <p:spPr>
          <a:xfrm>
            <a:off x="7193152" y="1980616"/>
            <a:ext cx="9622757" cy="1077035"/>
          </a:xfrm>
          <a:prstGeom prst="rect">
            <a:avLst/>
          </a:prstGeom>
          <a:noFill/>
          <a:ln>
            <a:noFill/>
          </a:ln>
        </p:spPr>
        <p:txBody>
          <a:bodyPr anchorCtr="0" anchor="t" bIns="45675" lIns="91400" spcFirstLastPara="1" rIns="91400" wrap="square" tIns="45675">
            <a:spAutoFit/>
          </a:bodyPr>
          <a:lstStyle/>
          <a:p>
            <a:pPr indent="0" lvl="0" marL="0" marR="0" rtl="0" algn="l">
              <a:spcBef>
                <a:spcPts val="600"/>
              </a:spcBef>
              <a:spcAft>
                <a:spcPts val="0"/>
              </a:spcAft>
              <a:buNone/>
            </a:pPr>
            <a:r>
              <a:t/>
            </a:r>
            <a:endParaRPr b="1" sz="3999">
              <a:solidFill>
                <a:srgbClr val="000000"/>
              </a:solidFill>
              <a:latin typeface="Roboto"/>
              <a:ea typeface="Roboto"/>
              <a:cs typeface="Roboto"/>
              <a:sym typeface="Roboto"/>
            </a:endParaRPr>
          </a:p>
          <a:p>
            <a:pPr indent="0" lvl="0" marL="0" marR="0" rtl="0" algn="l">
              <a:spcBef>
                <a:spcPts val="600"/>
              </a:spcBef>
              <a:spcAft>
                <a:spcPts val="0"/>
              </a:spcAft>
              <a:buNone/>
            </a:pPr>
            <a:r>
              <a:t/>
            </a:r>
            <a:endParaRPr sz="1400">
              <a:solidFill>
                <a:srgbClr val="000000"/>
              </a:solidFill>
              <a:latin typeface="Arial"/>
              <a:ea typeface="Arial"/>
              <a:cs typeface="Arial"/>
              <a:sym typeface="Arial"/>
            </a:endParaRPr>
          </a:p>
        </p:txBody>
      </p:sp>
      <p:sp>
        <p:nvSpPr>
          <p:cNvPr id="1205" name="Google Shape;1205;p54"/>
          <p:cNvSpPr txBox="1"/>
          <p:nvPr/>
        </p:nvSpPr>
        <p:spPr>
          <a:xfrm>
            <a:off x="968862" y="1816109"/>
            <a:ext cx="4789922" cy="6394058"/>
          </a:xfrm>
          <a:prstGeom prst="rect">
            <a:avLst/>
          </a:prstGeom>
          <a:noFill/>
          <a:ln>
            <a:noFill/>
          </a:ln>
        </p:spPr>
        <p:txBody>
          <a:bodyPr anchorCtr="0" anchor="t" bIns="68575" lIns="137150" spcFirstLastPara="1" rIns="137150" wrap="square" tIns="68575">
            <a:spAutoFit/>
          </a:bodyPr>
          <a:lstStyle/>
          <a:p>
            <a:pPr indent="0" lvl="2" marL="0" marR="0" rtl="0" algn="l">
              <a:spcBef>
                <a:spcPts val="0"/>
              </a:spcBef>
              <a:spcAft>
                <a:spcPts val="0"/>
              </a:spcAft>
              <a:buNone/>
            </a:pPr>
            <a:r>
              <a:rPr b="0" i="0" lang="en-US" sz="3150" u="none" cap="none" strike="noStrike">
                <a:solidFill>
                  <a:srgbClr val="000000"/>
                </a:solidFill>
                <a:latin typeface="Roboto"/>
                <a:ea typeface="Roboto"/>
                <a:cs typeface="Roboto"/>
                <a:sym typeface="Roboto"/>
              </a:rPr>
              <a:t>Behavior change framework</a:t>
            </a:r>
            <a:endParaRPr b="0" i="0" sz="3150" u="none" cap="none" strike="noStrike">
              <a:solidFill>
                <a:srgbClr val="000000"/>
              </a:solidFill>
              <a:latin typeface="Roboto"/>
              <a:ea typeface="Roboto"/>
              <a:cs typeface="Roboto"/>
              <a:sym typeface="Roboto"/>
            </a:endParaRPr>
          </a:p>
          <a:p>
            <a:pPr indent="0" lvl="2" marL="0" marR="0" rtl="0" algn="l">
              <a:spcBef>
                <a:spcPts val="1800"/>
              </a:spcBef>
              <a:spcAft>
                <a:spcPts val="0"/>
              </a:spcAft>
              <a:buNone/>
            </a:pPr>
            <a:r>
              <a:rPr b="0" i="0" lang="en-US" sz="3150" u="none" cap="none" strike="noStrike">
                <a:solidFill>
                  <a:srgbClr val="000000"/>
                </a:solidFill>
                <a:latin typeface="Roboto"/>
                <a:ea typeface="Roboto"/>
                <a:cs typeface="Roboto"/>
                <a:sym typeface="Roboto"/>
              </a:rPr>
              <a:t>RCCE Core Questions &amp; Indicators</a:t>
            </a:r>
            <a:endParaRPr b="0" i="0" sz="3150" u="none" cap="none" strike="noStrike">
              <a:solidFill>
                <a:srgbClr val="000000"/>
              </a:solidFill>
              <a:latin typeface="Arial"/>
              <a:ea typeface="Arial"/>
              <a:cs typeface="Arial"/>
              <a:sym typeface="Arial"/>
            </a:endParaRPr>
          </a:p>
          <a:p>
            <a:pPr indent="0" lvl="2" marL="0" marR="0" rtl="0" algn="l">
              <a:spcBef>
                <a:spcPts val="1800"/>
              </a:spcBef>
              <a:spcAft>
                <a:spcPts val="0"/>
              </a:spcAft>
              <a:buNone/>
            </a:pPr>
            <a:r>
              <a:rPr b="0" i="0" lang="en-US" sz="3150" u="none" cap="none" strike="noStrike">
                <a:solidFill>
                  <a:srgbClr val="000000"/>
                </a:solidFill>
                <a:latin typeface="Roboto"/>
                <a:ea typeface="Roboto"/>
                <a:cs typeface="Roboto"/>
                <a:sym typeface="Roboto"/>
              </a:rPr>
              <a:t>Recommended survey questions on vaccine uptake &amp; hesitancy </a:t>
            </a:r>
            <a:endParaRPr b="0" i="0" sz="3150" u="none" cap="none" strike="noStrike">
              <a:solidFill>
                <a:srgbClr val="000000"/>
              </a:solidFill>
              <a:latin typeface="Roboto"/>
              <a:ea typeface="Roboto"/>
              <a:cs typeface="Roboto"/>
              <a:sym typeface="Roboto"/>
            </a:endParaRPr>
          </a:p>
          <a:p>
            <a:pPr indent="0" lvl="2" marL="0" marR="0" rtl="0" algn="l">
              <a:spcBef>
                <a:spcPts val="1800"/>
              </a:spcBef>
              <a:spcAft>
                <a:spcPts val="0"/>
              </a:spcAft>
              <a:buNone/>
            </a:pPr>
            <a:r>
              <a:rPr b="0" i="0" lang="en-US" sz="3150" u="none" cap="none" strike="noStrike">
                <a:solidFill>
                  <a:srgbClr val="000000"/>
                </a:solidFill>
                <a:latin typeface="Roboto"/>
                <a:ea typeface="Roboto"/>
                <a:cs typeface="Roboto"/>
                <a:sym typeface="Roboto"/>
              </a:rPr>
              <a:t>Vaccine FAQ for staff and volunteers</a:t>
            </a:r>
            <a:endParaRPr b="0" i="0" sz="3150" u="none" cap="none" strike="noStrike">
              <a:solidFill>
                <a:srgbClr val="000000"/>
              </a:solidFill>
              <a:latin typeface="Roboto"/>
              <a:ea typeface="Roboto"/>
              <a:cs typeface="Roboto"/>
              <a:sym typeface="Roboto"/>
            </a:endParaRPr>
          </a:p>
          <a:p>
            <a:pPr indent="0" lvl="2" marL="0" marR="0" rtl="0" algn="l">
              <a:spcBef>
                <a:spcPts val="1800"/>
              </a:spcBef>
              <a:spcAft>
                <a:spcPts val="0"/>
              </a:spcAft>
              <a:buNone/>
            </a:pPr>
            <a:r>
              <a:rPr b="1" i="0" lang="en-US" sz="3150" u="none" cap="none" strike="noStrike">
                <a:solidFill>
                  <a:srgbClr val="0033CC"/>
                </a:solidFill>
                <a:latin typeface="Roboto"/>
                <a:ea typeface="Roboto"/>
                <a:cs typeface="Roboto"/>
                <a:sym typeface="Roboto"/>
              </a:rPr>
              <a:t>COVID-19 Community feedback kit</a:t>
            </a:r>
            <a:endParaRPr b="1" i="0" sz="3150" u="none" cap="none" strike="noStrike">
              <a:solidFill>
                <a:srgbClr val="0033CC"/>
              </a:solidFill>
              <a:latin typeface="Roboto"/>
              <a:ea typeface="Roboto"/>
              <a:cs typeface="Roboto"/>
              <a:sym typeface="Roboto"/>
            </a:endParaRPr>
          </a:p>
        </p:txBody>
      </p:sp>
      <p:cxnSp>
        <p:nvCxnSpPr>
          <p:cNvPr id="1206" name="Google Shape;1206;p54"/>
          <p:cNvCxnSpPr/>
          <p:nvPr/>
        </p:nvCxnSpPr>
        <p:spPr>
          <a:xfrm>
            <a:off x="559415" y="2490958"/>
            <a:ext cx="0" cy="590492"/>
          </a:xfrm>
          <a:prstGeom prst="straightConnector1">
            <a:avLst/>
          </a:prstGeom>
          <a:noFill/>
          <a:ln cap="flat" cmpd="sng" w="76200">
            <a:solidFill>
              <a:schemeClr val="accent2"/>
            </a:solidFill>
            <a:prstDash val="solid"/>
            <a:round/>
            <a:headEnd len="sm" w="sm" type="none"/>
            <a:tailEnd len="sm" w="sm" type="none"/>
          </a:ln>
        </p:spPr>
      </p:cxnSp>
      <p:sp>
        <p:nvSpPr>
          <p:cNvPr id="1207" name="Google Shape;1207;p54"/>
          <p:cNvSpPr/>
          <p:nvPr/>
        </p:nvSpPr>
        <p:spPr>
          <a:xfrm>
            <a:off x="410842" y="2021562"/>
            <a:ext cx="270647" cy="270647"/>
          </a:xfrm>
          <a:prstGeom prst="ellipse">
            <a:avLst/>
          </a:prstGeom>
          <a:noFill/>
          <a:ln cap="flat" cmpd="sng" w="762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3F3F3F"/>
              </a:solidFill>
              <a:latin typeface="Arial"/>
              <a:ea typeface="Arial"/>
              <a:cs typeface="Arial"/>
              <a:sym typeface="Arial"/>
            </a:endParaRPr>
          </a:p>
        </p:txBody>
      </p:sp>
      <p:sp>
        <p:nvSpPr>
          <p:cNvPr id="1208" name="Google Shape;1208;p54"/>
          <p:cNvSpPr/>
          <p:nvPr/>
        </p:nvSpPr>
        <p:spPr>
          <a:xfrm>
            <a:off x="424093" y="3326700"/>
            <a:ext cx="270647" cy="270647"/>
          </a:xfrm>
          <a:prstGeom prst="ellipse">
            <a:avLst/>
          </a:prstGeom>
          <a:noFill/>
          <a:ln cap="flat" cmpd="sng" w="762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3F3F3F"/>
              </a:solidFill>
              <a:latin typeface="Arial"/>
              <a:ea typeface="Arial"/>
              <a:cs typeface="Arial"/>
              <a:sym typeface="Arial"/>
            </a:endParaRPr>
          </a:p>
        </p:txBody>
      </p:sp>
      <p:sp>
        <p:nvSpPr>
          <p:cNvPr id="1209" name="Google Shape;1209;p54"/>
          <p:cNvSpPr/>
          <p:nvPr/>
        </p:nvSpPr>
        <p:spPr>
          <a:xfrm>
            <a:off x="417467" y="4711336"/>
            <a:ext cx="270647" cy="270647"/>
          </a:xfrm>
          <a:prstGeom prst="ellipse">
            <a:avLst/>
          </a:prstGeom>
          <a:noFill/>
          <a:ln cap="flat" cmpd="sng" w="762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3F3F3F"/>
              </a:solidFill>
              <a:latin typeface="Arial"/>
              <a:ea typeface="Arial"/>
              <a:cs typeface="Arial"/>
              <a:sym typeface="Arial"/>
            </a:endParaRPr>
          </a:p>
        </p:txBody>
      </p:sp>
      <p:sp>
        <p:nvSpPr>
          <p:cNvPr id="1210" name="Google Shape;1210;p54"/>
          <p:cNvSpPr/>
          <p:nvPr/>
        </p:nvSpPr>
        <p:spPr>
          <a:xfrm>
            <a:off x="410842" y="6135727"/>
            <a:ext cx="270647" cy="270647"/>
          </a:xfrm>
          <a:prstGeom prst="ellipse">
            <a:avLst/>
          </a:prstGeom>
          <a:noFill/>
          <a:ln cap="flat" cmpd="sng" w="762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3F3F3F"/>
              </a:solidFill>
              <a:latin typeface="Arial"/>
              <a:ea typeface="Arial"/>
              <a:cs typeface="Arial"/>
              <a:sym typeface="Arial"/>
            </a:endParaRPr>
          </a:p>
        </p:txBody>
      </p:sp>
      <p:sp>
        <p:nvSpPr>
          <p:cNvPr id="1211" name="Google Shape;1211;p54"/>
          <p:cNvSpPr/>
          <p:nvPr/>
        </p:nvSpPr>
        <p:spPr>
          <a:xfrm>
            <a:off x="404218" y="7500493"/>
            <a:ext cx="270647" cy="270647"/>
          </a:xfrm>
          <a:prstGeom prst="ellipse">
            <a:avLst/>
          </a:prstGeom>
          <a:noFill/>
          <a:ln cap="flat" cmpd="sng" w="762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3F3F3F"/>
              </a:solidFill>
              <a:latin typeface="Arial"/>
              <a:ea typeface="Arial"/>
              <a:cs typeface="Arial"/>
              <a:sym typeface="Arial"/>
            </a:endParaRPr>
          </a:p>
        </p:txBody>
      </p:sp>
      <p:cxnSp>
        <p:nvCxnSpPr>
          <p:cNvPr id="1212" name="Google Shape;1212;p54"/>
          <p:cNvCxnSpPr/>
          <p:nvPr/>
        </p:nvCxnSpPr>
        <p:spPr>
          <a:xfrm>
            <a:off x="552791" y="3756345"/>
            <a:ext cx="0" cy="795869"/>
          </a:xfrm>
          <a:prstGeom prst="straightConnector1">
            <a:avLst/>
          </a:prstGeom>
          <a:noFill/>
          <a:ln cap="flat" cmpd="sng" w="76200">
            <a:solidFill>
              <a:schemeClr val="accent2"/>
            </a:solidFill>
            <a:prstDash val="solid"/>
            <a:round/>
            <a:headEnd len="sm" w="sm" type="none"/>
            <a:tailEnd len="sm" w="sm" type="none"/>
          </a:ln>
        </p:spPr>
      </p:cxnSp>
      <p:cxnSp>
        <p:nvCxnSpPr>
          <p:cNvPr id="1213" name="Google Shape;1213;p54"/>
          <p:cNvCxnSpPr/>
          <p:nvPr/>
        </p:nvCxnSpPr>
        <p:spPr>
          <a:xfrm>
            <a:off x="539540" y="5144478"/>
            <a:ext cx="0" cy="862118"/>
          </a:xfrm>
          <a:prstGeom prst="straightConnector1">
            <a:avLst/>
          </a:prstGeom>
          <a:noFill/>
          <a:ln cap="flat" cmpd="sng" w="76200">
            <a:solidFill>
              <a:schemeClr val="accent2"/>
            </a:solidFill>
            <a:prstDash val="solid"/>
            <a:round/>
            <a:headEnd len="sm" w="sm" type="none"/>
            <a:tailEnd len="sm" w="sm" type="none"/>
          </a:ln>
        </p:spPr>
      </p:cxnSp>
      <p:cxnSp>
        <p:nvCxnSpPr>
          <p:cNvPr id="1214" name="Google Shape;1214;p54"/>
          <p:cNvCxnSpPr/>
          <p:nvPr/>
        </p:nvCxnSpPr>
        <p:spPr>
          <a:xfrm>
            <a:off x="518336" y="6465997"/>
            <a:ext cx="0" cy="862118"/>
          </a:xfrm>
          <a:prstGeom prst="straightConnector1">
            <a:avLst/>
          </a:prstGeom>
          <a:noFill/>
          <a:ln cap="flat" cmpd="sng" w="76200">
            <a:solidFill>
              <a:schemeClr val="accent2"/>
            </a:solidFill>
            <a:prstDash val="solid"/>
            <a:round/>
            <a:headEnd len="sm" w="sm" type="none"/>
            <a:tailEnd len="sm" w="sm" type="none"/>
          </a:ln>
        </p:spPr>
      </p:cxnSp>
      <p:pic>
        <p:nvPicPr>
          <p:cNvPr descr="Intellectual resources linear icon concept Vector Image" id="1215" name="Google Shape;1215;p54"/>
          <p:cNvPicPr preferRelativeResize="0"/>
          <p:nvPr/>
        </p:nvPicPr>
        <p:blipFill rotWithShape="1">
          <a:blip r:embed="rId3">
            <a:alphaModFix/>
          </a:blip>
          <a:srcRect b="23478" l="20666" r="21083" t="14917"/>
          <a:stretch/>
        </p:blipFill>
        <p:spPr>
          <a:xfrm>
            <a:off x="6711293" y="2156773"/>
            <a:ext cx="3061761" cy="3510678"/>
          </a:xfrm>
          <a:prstGeom prst="rect">
            <a:avLst/>
          </a:prstGeom>
          <a:noFill/>
          <a:ln>
            <a:noFill/>
          </a:ln>
        </p:spPr>
      </p:pic>
      <p:sp>
        <p:nvSpPr>
          <p:cNvPr id="1216" name="Google Shape;1216;p54"/>
          <p:cNvSpPr txBox="1"/>
          <p:nvPr/>
        </p:nvSpPr>
        <p:spPr>
          <a:xfrm>
            <a:off x="10254743" y="2122898"/>
            <a:ext cx="7452471" cy="7232749"/>
          </a:xfrm>
          <a:prstGeom prst="rect">
            <a:avLst/>
          </a:prstGeom>
          <a:noFill/>
          <a:ln>
            <a:noFill/>
          </a:ln>
        </p:spPr>
        <p:txBody>
          <a:bodyPr anchorCtr="0" anchor="t" bIns="45700" lIns="91425" spcFirstLastPara="1" rIns="91425" wrap="square" tIns="45700">
            <a:spAutoFit/>
          </a:bodyPr>
          <a:lstStyle/>
          <a:p>
            <a:pPr indent="-514299" lvl="0" marL="514299" marR="0" rtl="0" algn="l">
              <a:spcBef>
                <a:spcPts val="0"/>
              </a:spcBef>
              <a:spcAft>
                <a:spcPts val="0"/>
              </a:spcAft>
              <a:buClr>
                <a:srgbClr val="F5333F"/>
              </a:buClr>
              <a:buSzPts val="3600"/>
              <a:buFont typeface="Arial"/>
              <a:buAutoNum type="arabicPeriod"/>
            </a:pPr>
            <a:r>
              <a:rPr b="1" lang="en-US" sz="3600">
                <a:solidFill>
                  <a:srgbClr val="F5333F"/>
                </a:solidFill>
                <a:latin typeface="Montserrat"/>
                <a:ea typeface="Montserrat"/>
                <a:cs typeface="Montserrat"/>
                <a:sym typeface="Montserrat"/>
              </a:rPr>
              <a:t>Setting up a feedback mechanism</a:t>
            </a:r>
            <a:endParaRPr/>
          </a:p>
          <a:p>
            <a:pPr indent="-514299" lvl="0" marL="514299" marR="0" rtl="0" algn="l">
              <a:spcBef>
                <a:spcPts val="2400"/>
              </a:spcBef>
              <a:spcAft>
                <a:spcPts val="0"/>
              </a:spcAft>
              <a:buClr>
                <a:srgbClr val="F5333F"/>
              </a:buClr>
              <a:buSzPts val="3600"/>
              <a:buFont typeface="Arial"/>
              <a:buAutoNum type="arabicPeriod"/>
            </a:pPr>
            <a:r>
              <a:rPr b="1" lang="en-US" sz="3600">
                <a:solidFill>
                  <a:srgbClr val="F5333F"/>
                </a:solidFill>
                <a:latin typeface="Montserrat"/>
                <a:ea typeface="Montserrat"/>
                <a:cs typeface="Montserrat"/>
                <a:sym typeface="Montserrat"/>
              </a:rPr>
              <a:t>Collection of community feedback</a:t>
            </a:r>
            <a:endParaRPr/>
          </a:p>
          <a:p>
            <a:pPr indent="-514299" lvl="0" marL="514299" marR="0" rtl="0" algn="l">
              <a:spcBef>
                <a:spcPts val="2400"/>
              </a:spcBef>
              <a:spcAft>
                <a:spcPts val="0"/>
              </a:spcAft>
              <a:buClr>
                <a:srgbClr val="F5333F"/>
              </a:buClr>
              <a:buSzPts val="3600"/>
              <a:buFont typeface="Arial"/>
              <a:buAutoNum type="arabicPeriod"/>
            </a:pPr>
            <a:r>
              <a:rPr b="1" lang="en-US" sz="3600">
                <a:solidFill>
                  <a:srgbClr val="F5333F"/>
                </a:solidFill>
                <a:latin typeface="Montserrat"/>
                <a:ea typeface="Montserrat"/>
                <a:cs typeface="Montserrat"/>
                <a:sym typeface="Montserrat"/>
              </a:rPr>
              <a:t>Coding of community feedback</a:t>
            </a:r>
            <a:endParaRPr b="1" sz="3600">
              <a:solidFill>
                <a:srgbClr val="F5333F"/>
              </a:solidFill>
              <a:latin typeface="Montserrat"/>
              <a:ea typeface="Montserrat"/>
              <a:cs typeface="Montserrat"/>
              <a:sym typeface="Montserrat"/>
            </a:endParaRPr>
          </a:p>
          <a:p>
            <a:pPr indent="-514299" lvl="0" marL="514299" marR="0" rtl="0" algn="l">
              <a:spcBef>
                <a:spcPts val="2400"/>
              </a:spcBef>
              <a:spcAft>
                <a:spcPts val="0"/>
              </a:spcAft>
              <a:buClr>
                <a:srgbClr val="F5333F"/>
              </a:buClr>
              <a:buSzPts val="3600"/>
              <a:buFont typeface="Arial"/>
              <a:buAutoNum type="arabicPeriod"/>
            </a:pPr>
            <a:r>
              <a:rPr b="1" lang="en-US" sz="3600">
                <a:solidFill>
                  <a:srgbClr val="F5333F"/>
                </a:solidFill>
                <a:latin typeface="Montserrat"/>
                <a:ea typeface="Montserrat"/>
                <a:cs typeface="Montserrat"/>
                <a:sym typeface="Montserrat"/>
              </a:rPr>
              <a:t>Analysis of community feedback &amp; reporting</a:t>
            </a:r>
            <a:endParaRPr/>
          </a:p>
          <a:p>
            <a:pPr indent="-514299" lvl="0" marL="514299" marR="0" rtl="0" algn="l">
              <a:spcBef>
                <a:spcPts val="2400"/>
              </a:spcBef>
              <a:spcAft>
                <a:spcPts val="0"/>
              </a:spcAft>
              <a:buClr>
                <a:srgbClr val="F5333F"/>
              </a:buClr>
              <a:buSzPts val="3600"/>
              <a:buFont typeface="Arial"/>
              <a:buAutoNum type="arabicPeriod"/>
            </a:pPr>
            <a:r>
              <a:rPr b="1" lang="en-US" sz="3600">
                <a:solidFill>
                  <a:srgbClr val="F5333F"/>
                </a:solidFill>
                <a:latin typeface="Montserrat"/>
                <a:ea typeface="Montserrat"/>
                <a:cs typeface="Montserrat"/>
                <a:sym typeface="Montserrat"/>
              </a:rPr>
              <a:t>Translating community feedback into action</a:t>
            </a:r>
            <a:endParaRPr b="1" sz="4400">
              <a:solidFill>
                <a:srgbClr val="000000"/>
              </a:solidFill>
              <a:latin typeface="Roboto"/>
              <a:ea typeface="Roboto"/>
              <a:cs typeface="Roboto"/>
              <a:sym typeface="Roboto"/>
            </a:endParaRPr>
          </a:p>
          <a:p>
            <a:pPr indent="0" lvl="0" marL="0" marR="0" rtl="0" algn="l">
              <a:spcBef>
                <a:spcPts val="1200"/>
              </a:spcBef>
              <a:spcAft>
                <a:spcPts val="0"/>
              </a:spcAft>
              <a:buNone/>
            </a:pPr>
            <a:r>
              <a:t/>
            </a:r>
            <a:endParaRPr sz="1400">
              <a:solidFill>
                <a:srgbClr val="000000"/>
              </a:solidFill>
              <a:latin typeface="Arial"/>
              <a:ea typeface="Arial"/>
              <a:cs typeface="Arial"/>
              <a:sym typeface="Arial"/>
            </a:endParaRPr>
          </a:p>
        </p:txBody>
      </p:sp>
      <p:sp>
        <p:nvSpPr>
          <p:cNvPr id="1217" name="Google Shape;1217;p54"/>
          <p:cNvSpPr txBox="1"/>
          <p:nvPr/>
        </p:nvSpPr>
        <p:spPr>
          <a:xfrm>
            <a:off x="7448313" y="6006596"/>
            <a:ext cx="1915125"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u="sng">
                <a:solidFill>
                  <a:srgbClr val="0033CC"/>
                </a:solidFill>
                <a:latin typeface="Arial"/>
                <a:ea typeface="Arial"/>
                <a:cs typeface="Arial"/>
                <a:sym typeface="Arial"/>
                <a:hlinkClick r:id="rId4">
                  <a:extLst>
                    <a:ext uri="{A12FA001-AC4F-418D-AE19-62706E023703}">
                      <ahyp:hlinkClr val="tx"/>
                    </a:ext>
                  </a:extLst>
                </a:hlinkClick>
              </a:rPr>
              <a:t>Manual</a:t>
            </a:r>
            <a:endParaRPr sz="2700">
              <a:solidFill>
                <a:srgbClr val="0033CC"/>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pic>
        <p:nvPicPr>
          <p:cNvPr descr="A picture containing text, book&#10;&#10;Description automatically generated" id="1222" name="Google Shape;1222;p55"/>
          <p:cNvPicPr preferRelativeResize="0"/>
          <p:nvPr/>
        </p:nvPicPr>
        <p:blipFill rotWithShape="1">
          <a:blip r:embed="rId3">
            <a:alphaModFix/>
          </a:blip>
          <a:srcRect b="0" l="0" r="0" t="0"/>
          <a:stretch/>
        </p:blipFill>
        <p:spPr>
          <a:xfrm>
            <a:off x="6944590" y="3716408"/>
            <a:ext cx="11650981" cy="6553677"/>
          </a:xfrm>
          <a:prstGeom prst="rect">
            <a:avLst/>
          </a:prstGeom>
          <a:noFill/>
          <a:ln>
            <a:noFill/>
          </a:ln>
        </p:spPr>
      </p:pic>
      <p:sp>
        <p:nvSpPr>
          <p:cNvPr id="1223" name="Google Shape;1223;p55"/>
          <p:cNvSpPr txBox="1"/>
          <p:nvPr/>
        </p:nvSpPr>
        <p:spPr>
          <a:xfrm>
            <a:off x="9372097" y="1787237"/>
            <a:ext cx="8475328" cy="15081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Open Sans"/>
                <a:ea typeface="Open Sans"/>
                <a:cs typeface="Open Sans"/>
                <a:sym typeface="Open Sans"/>
              </a:rPr>
              <a:t>“Vaccine hesitancy is as old as vaccination itself.”</a:t>
            </a:r>
            <a:endParaRPr/>
          </a:p>
          <a:p>
            <a:pPr indent="0" lvl="0" marL="0" marR="0" rtl="0" algn="l">
              <a:spcBef>
                <a:spcPts val="0"/>
              </a:spcBef>
              <a:spcAft>
                <a:spcPts val="0"/>
              </a:spcAft>
              <a:buNone/>
            </a:pPr>
            <a:r>
              <a:rPr i="1" lang="en-US" sz="2800">
                <a:solidFill>
                  <a:schemeClr val="dk1"/>
                </a:solidFill>
                <a:latin typeface="Open Sans"/>
                <a:ea typeface="Open Sans"/>
                <a:cs typeface="Open Sans"/>
                <a:sym typeface="Open Sans"/>
              </a:rPr>
              <a:t>– </a:t>
            </a:r>
            <a:r>
              <a:rPr i="1" lang="en-US" sz="2800" u="sng">
                <a:solidFill>
                  <a:srgbClr val="FF0000"/>
                </a:solidFill>
                <a:latin typeface="Open Sans"/>
                <a:ea typeface="Open Sans"/>
                <a:cs typeface="Open Sans"/>
                <a:sym typeface="Open Sans"/>
                <a:hlinkClick r:id="rId4">
                  <a:extLst>
                    <a:ext uri="{A12FA001-AC4F-418D-AE19-62706E023703}">
                      <ahyp:hlinkClr val="tx"/>
                    </a:ext>
                  </a:extLst>
                </a:hlinkClick>
              </a:rPr>
              <a:t>UNICEF Vaccine Misinformation Field Guide</a:t>
            </a:r>
            <a:endParaRPr i="1" sz="2800">
              <a:solidFill>
                <a:srgbClr val="FF0000"/>
              </a:solidFill>
              <a:latin typeface="Open Sans"/>
              <a:ea typeface="Open Sans"/>
              <a:cs typeface="Open Sans"/>
              <a:sym typeface="Open Sans"/>
            </a:endParaRPr>
          </a:p>
        </p:txBody>
      </p:sp>
      <p:pic>
        <p:nvPicPr>
          <p:cNvPr descr="A picture containing text, book, old&#10;&#10;Description automatically generated" id="1224" name="Google Shape;1224;p55"/>
          <p:cNvPicPr preferRelativeResize="0"/>
          <p:nvPr/>
        </p:nvPicPr>
        <p:blipFill rotWithShape="1">
          <a:blip r:embed="rId5">
            <a:alphaModFix/>
          </a:blip>
          <a:srcRect b="0" l="0" r="0" t="0"/>
          <a:stretch/>
        </p:blipFill>
        <p:spPr>
          <a:xfrm>
            <a:off x="0" y="-16142"/>
            <a:ext cx="8915905" cy="1030472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F2042"/>
        </a:solidFill>
      </p:bgPr>
    </p:bg>
    <p:spTree>
      <p:nvGrpSpPr>
        <p:cNvPr id="1229" name="Shape 1229"/>
        <p:cNvGrpSpPr/>
        <p:nvPr/>
      </p:nvGrpSpPr>
      <p:grpSpPr>
        <a:xfrm>
          <a:off x="0" y="0"/>
          <a:ext cx="0" cy="0"/>
          <a:chOff x="0" y="0"/>
          <a:chExt cx="0" cy="0"/>
        </a:xfrm>
      </p:grpSpPr>
      <p:sp>
        <p:nvSpPr>
          <p:cNvPr id="1230" name="Google Shape;1230;p56"/>
          <p:cNvSpPr txBox="1"/>
          <p:nvPr/>
        </p:nvSpPr>
        <p:spPr>
          <a:xfrm>
            <a:off x="740557" y="3348855"/>
            <a:ext cx="16578286"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Montserrat"/>
                <a:ea typeface="Montserrat"/>
                <a:cs typeface="Montserrat"/>
                <a:sym typeface="Montserrat"/>
              </a:rPr>
              <a:t>Key steps for </a:t>
            </a:r>
            <a:r>
              <a:rPr b="1" lang="en-US" sz="8000">
                <a:solidFill>
                  <a:srgbClr val="F5333F"/>
                </a:solidFill>
                <a:latin typeface="Montserrat"/>
                <a:ea typeface="Montserrat"/>
                <a:cs typeface="Montserrat"/>
                <a:sym typeface="Montserrat"/>
              </a:rPr>
              <a:t>community readiness</a:t>
            </a:r>
            <a:endParaRPr b="1" sz="8000">
              <a:solidFill>
                <a:srgbClr val="F5333F"/>
              </a:solidFill>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35" name="Shape 1235"/>
        <p:cNvGrpSpPr/>
        <p:nvPr/>
      </p:nvGrpSpPr>
      <p:grpSpPr>
        <a:xfrm>
          <a:off x="0" y="0"/>
          <a:ext cx="0" cy="0"/>
          <a:chOff x="0" y="0"/>
          <a:chExt cx="0" cy="0"/>
        </a:xfrm>
      </p:grpSpPr>
      <p:pic>
        <p:nvPicPr>
          <p:cNvPr id="1236" name="Google Shape;1236;p57"/>
          <p:cNvPicPr preferRelativeResize="0"/>
          <p:nvPr/>
        </p:nvPicPr>
        <p:blipFill rotWithShape="1">
          <a:blip r:embed="rId3">
            <a:alphaModFix/>
          </a:blip>
          <a:srcRect b="0" l="0" r="80448" t="0"/>
          <a:stretch/>
        </p:blipFill>
        <p:spPr>
          <a:xfrm>
            <a:off x="623489" y="244053"/>
            <a:ext cx="2686574" cy="2920547"/>
          </a:xfrm>
          <a:prstGeom prst="rect">
            <a:avLst/>
          </a:prstGeom>
          <a:noFill/>
          <a:ln>
            <a:noFill/>
          </a:ln>
        </p:spPr>
      </p:pic>
      <p:pic>
        <p:nvPicPr>
          <p:cNvPr id="1237" name="Google Shape;1237;p57"/>
          <p:cNvPicPr preferRelativeResize="0"/>
          <p:nvPr/>
        </p:nvPicPr>
        <p:blipFill rotWithShape="1">
          <a:blip r:embed="rId4">
            <a:alphaModFix/>
          </a:blip>
          <a:srcRect b="0" l="0" r="0" t="0"/>
          <a:stretch/>
        </p:blipFill>
        <p:spPr>
          <a:xfrm>
            <a:off x="489649" y="3597567"/>
            <a:ext cx="2820414" cy="2920547"/>
          </a:xfrm>
          <a:prstGeom prst="rect">
            <a:avLst/>
          </a:prstGeom>
          <a:noFill/>
          <a:ln>
            <a:noFill/>
          </a:ln>
        </p:spPr>
      </p:pic>
      <p:pic>
        <p:nvPicPr>
          <p:cNvPr id="1238" name="Google Shape;1238;p57"/>
          <p:cNvPicPr preferRelativeResize="0"/>
          <p:nvPr/>
        </p:nvPicPr>
        <p:blipFill rotWithShape="1">
          <a:blip r:embed="rId5">
            <a:alphaModFix/>
          </a:blip>
          <a:srcRect b="38244" l="60365" r="20609" t="34596"/>
          <a:stretch/>
        </p:blipFill>
        <p:spPr>
          <a:xfrm>
            <a:off x="8785642" y="244053"/>
            <a:ext cx="2901945" cy="2920548"/>
          </a:xfrm>
          <a:prstGeom prst="rect">
            <a:avLst/>
          </a:prstGeom>
          <a:noFill/>
          <a:ln>
            <a:noFill/>
          </a:ln>
        </p:spPr>
      </p:pic>
      <p:pic>
        <p:nvPicPr>
          <p:cNvPr id="1239" name="Google Shape;1239;p57"/>
          <p:cNvPicPr preferRelativeResize="0"/>
          <p:nvPr/>
        </p:nvPicPr>
        <p:blipFill rotWithShape="1">
          <a:blip r:embed="rId6">
            <a:alphaModFix/>
          </a:blip>
          <a:srcRect b="0" l="0" r="0" t="0"/>
          <a:stretch/>
        </p:blipFill>
        <p:spPr>
          <a:xfrm>
            <a:off x="456271" y="6791596"/>
            <a:ext cx="2853792" cy="2920547"/>
          </a:xfrm>
          <a:prstGeom prst="rect">
            <a:avLst/>
          </a:prstGeom>
          <a:noFill/>
          <a:ln>
            <a:noFill/>
          </a:ln>
        </p:spPr>
      </p:pic>
      <p:pic>
        <p:nvPicPr>
          <p:cNvPr id="1240" name="Google Shape;1240;p57"/>
          <p:cNvPicPr preferRelativeResize="0"/>
          <p:nvPr/>
        </p:nvPicPr>
        <p:blipFill rotWithShape="1">
          <a:blip r:embed="rId7">
            <a:alphaModFix/>
          </a:blip>
          <a:srcRect b="0" l="0" r="0" t="0"/>
          <a:stretch/>
        </p:blipFill>
        <p:spPr>
          <a:xfrm>
            <a:off x="8785643" y="3513747"/>
            <a:ext cx="2901945" cy="3004367"/>
          </a:xfrm>
          <a:prstGeom prst="rect">
            <a:avLst/>
          </a:prstGeom>
          <a:noFill/>
          <a:ln>
            <a:noFill/>
          </a:ln>
        </p:spPr>
      </p:pic>
      <p:sp>
        <p:nvSpPr>
          <p:cNvPr id="1241" name="Google Shape;1241;p57"/>
          <p:cNvSpPr txBox="1"/>
          <p:nvPr/>
        </p:nvSpPr>
        <p:spPr>
          <a:xfrm>
            <a:off x="3410361" y="1059941"/>
            <a:ext cx="4402702"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Open Sans"/>
                <a:ea typeface="Open Sans"/>
                <a:cs typeface="Open Sans"/>
                <a:sym typeface="Open Sans"/>
              </a:rPr>
              <a:t>People are more likely to take action if they are involved in decision-making. </a:t>
            </a:r>
            <a:endParaRPr b="1" sz="2000">
              <a:solidFill>
                <a:schemeClr val="dk1"/>
              </a:solidFill>
              <a:latin typeface="Open Sans"/>
              <a:ea typeface="Open Sans"/>
              <a:cs typeface="Open Sans"/>
              <a:sym typeface="Open Sans"/>
            </a:endParaRPr>
          </a:p>
        </p:txBody>
      </p:sp>
      <p:sp>
        <p:nvSpPr>
          <p:cNvPr id="1242" name="Google Shape;1242;p57"/>
          <p:cNvSpPr txBox="1"/>
          <p:nvPr/>
        </p:nvSpPr>
        <p:spPr>
          <a:xfrm>
            <a:off x="3530084" y="4440461"/>
            <a:ext cx="4163256"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Open Sans"/>
                <a:ea typeface="Open Sans"/>
                <a:cs typeface="Open Sans"/>
                <a:sym typeface="Open Sans"/>
              </a:rPr>
              <a:t>Coordinate with others. A whole-of-society approach works best.</a:t>
            </a:r>
            <a:endParaRPr b="1" sz="2000">
              <a:solidFill>
                <a:schemeClr val="dk1"/>
              </a:solidFill>
              <a:latin typeface="Open Sans"/>
              <a:ea typeface="Open Sans"/>
              <a:cs typeface="Open Sans"/>
              <a:sym typeface="Open Sans"/>
            </a:endParaRPr>
          </a:p>
        </p:txBody>
      </p:sp>
      <p:sp>
        <p:nvSpPr>
          <p:cNvPr id="1243" name="Google Shape;1243;p57"/>
          <p:cNvSpPr txBox="1"/>
          <p:nvPr/>
        </p:nvSpPr>
        <p:spPr>
          <a:xfrm>
            <a:off x="3530084" y="7513205"/>
            <a:ext cx="4163256"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Open Sans"/>
                <a:ea typeface="Open Sans"/>
                <a:cs typeface="Open Sans"/>
                <a:sym typeface="Open Sans"/>
              </a:rPr>
              <a:t>Regularly seek out and respond to feedback from communities. </a:t>
            </a:r>
            <a:endParaRPr b="1" sz="2000">
              <a:solidFill>
                <a:schemeClr val="dk1"/>
              </a:solidFill>
              <a:latin typeface="Open Sans"/>
              <a:ea typeface="Open Sans"/>
              <a:cs typeface="Open Sans"/>
              <a:sym typeface="Open Sans"/>
            </a:endParaRPr>
          </a:p>
        </p:txBody>
      </p:sp>
      <p:sp>
        <p:nvSpPr>
          <p:cNvPr id="1244" name="Google Shape;1244;p57"/>
          <p:cNvSpPr txBox="1"/>
          <p:nvPr/>
        </p:nvSpPr>
        <p:spPr>
          <a:xfrm>
            <a:off x="12044987" y="780997"/>
            <a:ext cx="479149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Open Sans"/>
                <a:ea typeface="Open Sans"/>
                <a:cs typeface="Open Sans"/>
                <a:sym typeface="Open Sans"/>
              </a:rPr>
              <a:t>Understanding the drivers of behaviour is critical to understand why people practices or not public health and social measures.</a:t>
            </a:r>
            <a:endParaRPr b="1" sz="2000">
              <a:solidFill>
                <a:schemeClr val="dk1"/>
              </a:solidFill>
              <a:latin typeface="Open Sans"/>
              <a:ea typeface="Open Sans"/>
              <a:cs typeface="Open Sans"/>
              <a:sym typeface="Open Sans"/>
            </a:endParaRPr>
          </a:p>
        </p:txBody>
      </p:sp>
      <p:sp>
        <p:nvSpPr>
          <p:cNvPr id="1245" name="Google Shape;1245;p57"/>
          <p:cNvSpPr txBox="1"/>
          <p:nvPr/>
        </p:nvSpPr>
        <p:spPr>
          <a:xfrm>
            <a:off x="12044986" y="4300989"/>
            <a:ext cx="4791490"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Open Sans"/>
                <a:ea typeface="Open Sans"/>
                <a:cs typeface="Open Sans"/>
                <a:sym typeface="Open Sans"/>
              </a:rPr>
              <a:t>Community participation in planning can improve services.</a:t>
            </a:r>
            <a:endParaRPr b="1" sz="2000">
              <a:solidFill>
                <a:schemeClr val="dk1"/>
              </a:solidFill>
              <a:latin typeface="Open Sans"/>
              <a:ea typeface="Open Sans"/>
              <a:cs typeface="Open Sans"/>
              <a:sym typeface="Open Sans"/>
            </a:endParaRPr>
          </a:p>
        </p:txBody>
      </p:sp>
      <p:pic>
        <p:nvPicPr>
          <p:cNvPr id="1246" name="Google Shape;1246;p57"/>
          <p:cNvPicPr preferRelativeResize="0"/>
          <p:nvPr/>
        </p:nvPicPr>
        <p:blipFill rotWithShape="1">
          <a:blip r:embed="rId8">
            <a:alphaModFix/>
          </a:blip>
          <a:srcRect b="0" l="0" r="0" t="0"/>
          <a:stretch/>
        </p:blipFill>
        <p:spPr>
          <a:xfrm>
            <a:off x="8796065" y="6791597"/>
            <a:ext cx="2891523" cy="2920546"/>
          </a:xfrm>
          <a:prstGeom prst="rect">
            <a:avLst/>
          </a:prstGeom>
          <a:noFill/>
          <a:ln>
            <a:noFill/>
          </a:ln>
        </p:spPr>
      </p:pic>
      <p:sp>
        <p:nvSpPr>
          <p:cNvPr id="1247" name="Google Shape;1247;p57"/>
          <p:cNvSpPr txBox="1"/>
          <p:nvPr/>
        </p:nvSpPr>
        <p:spPr>
          <a:xfrm>
            <a:off x="12044986" y="7436261"/>
            <a:ext cx="4791490"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Open Sans"/>
                <a:ea typeface="Open Sans"/>
                <a:cs typeface="Open Sans"/>
                <a:sym typeface="Open Sans"/>
              </a:rPr>
              <a:t>Community participation in monitoring and evaluation supports programme sustainability, joint accountability and best use of resources. </a:t>
            </a:r>
            <a:endParaRPr b="1" sz="2000">
              <a:solidFill>
                <a:schemeClr val="dk1"/>
              </a:solidFill>
              <a:latin typeface="Open Sans"/>
              <a:ea typeface="Open Sans"/>
              <a:cs typeface="Open Sans"/>
              <a:sym typeface="Open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52" name="Shape 1252"/>
        <p:cNvGrpSpPr/>
        <p:nvPr/>
      </p:nvGrpSpPr>
      <p:grpSpPr>
        <a:xfrm>
          <a:off x="0" y="0"/>
          <a:ext cx="0" cy="0"/>
          <a:chOff x="0" y="0"/>
          <a:chExt cx="0" cy="0"/>
        </a:xfrm>
      </p:grpSpPr>
      <p:pic>
        <p:nvPicPr>
          <p:cNvPr descr="Diagram&#10;&#10;Descripción generada automáticamente" id="1253" name="Google Shape;1253;p58"/>
          <p:cNvPicPr preferRelativeResize="0"/>
          <p:nvPr/>
        </p:nvPicPr>
        <p:blipFill rotWithShape="1">
          <a:blip r:embed="rId3">
            <a:alphaModFix/>
          </a:blip>
          <a:srcRect b="0" l="0" r="0" t="0"/>
          <a:stretch/>
        </p:blipFill>
        <p:spPr>
          <a:xfrm>
            <a:off x="9939132" y="5729016"/>
            <a:ext cx="3275470" cy="3199104"/>
          </a:xfrm>
          <a:prstGeom prst="rect">
            <a:avLst/>
          </a:prstGeom>
          <a:noFill/>
          <a:ln>
            <a:noFill/>
          </a:ln>
        </p:spPr>
      </p:pic>
      <p:pic>
        <p:nvPicPr>
          <p:cNvPr descr="Map&#10;&#10;Descripción generada automáticamente" id="1254" name="Google Shape;1254;p58"/>
          <p:cNvPicPr preferRelativeResize="0"/>
          <p:nvPr/>
        </p:nvPicPr>
        <p:blipFill rotWithShape="1">
          <a:blip r:embed="rId4">
            <a:alphaModFix/>
          </a:blip>
          <a:srcRect b="0" l="0" r="0" t="0"/>
          <a:stretch/>
        </p:blipFill>
        <p:spPr>
          <a:xfrm>
            <a:off x="9939132" y="742497"/>
            <a:ext cx="3275470" cy="3020238"/>
          </a:xfrm>
          <a:prstGeom prst="rect">
            <a:avLst/>
          </a:prstGeom>
          <a:noFill/>
          <a:ln>
            <a:noFill/>
          </a:ln>
        </p:spPr>
      </p:pic>
      <p:pic>
        <p:nvPicPr>
          <p:cNvPr descr="A picture containing graphical user interface&#10;&#10;Descripción generada automáticamente" id="1255" name="Google Shape;1255;p58"/>
          <p:cNvPicPr preferRelativeResize="0"/>
          <p:nvPr/>
        </p:nvPicPr>
        <p:blipFill rotWithShape="1">
          <a:blip r:embed="rId5">
            <a:alphaModFix/>
          </a:blip>
          <a:srcRect b="0" l="0" r="0" t="0"/>
          <a:stretch/>
        </p:blipFill>
        <p:spPr>
          <a:xfrm>
            <a:off x="879325" y="5750282"/>
            <a:ext cx="3275470" cy="3156572"/>
          </a:xfrm>
          <a:prstGeom prst="rect">
            <a:avLst/>
          </a:prstGeom>
          <a:noFill/>
          <a:ln>
            <a:noFill/>
          </a:ln>
        </p:spPr>
      </p:pic>
      <p:pic>
        <p:nvPicPr>
          <p:cNvPr descr="A picture containing application&#10;&#10;Descripción generada automáticamente" id="1256" name="Google Shape;1256;p58"/>
          <p:cNvPicPr preferRelativeResize="0"/>
          <p:nvPr/>
        </p:nvPicPr>
        <p:blipFill rotWithShape="1">
          <a:blip r:embed="rId6">
            <a:alphaModFix/>
          </a:blip>
          <a:srcRect b="0" l="0" r="0" t="0"/>
          <a:stretch/>
        </p:blipFill>
        <p:spPr>
          <a:xfrm>
            <a:off x="879325" y="655229"/>
            <a:ext cx="3033456" cy="3107506"/>
          </a:xfrm>
          <a:prstGeom prst="rect">
            <a:avLst/>
          </a:prstGeom>
          <a:noFill/>
          <a:ln>
            <a:noFill/>
          </a:ln>
        </p:spPr>
      </p:pic>
      <p:sp>
        <p:nvSpPr>
          <p:cNvPr id="1257" name="Google Shape;1257;p58"/>
          <p:cNvSpPr txBox="1"/>
          <p:nvPr/>
        </p:nvSpPr>
        <p:spPr>
          <a:xfrm>
            <a:off x="4154795" y="1079176"/>
            <a:ext cx="4402702"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Open Sans"/>
                <a:ea typeface="Open Sans"/>
                <a:cs typeface="Open Sans"/>
                <a:sym typeface="Open Sans"/>
              </a:rPr>
              <a:t>CEA experts can support national authorities in making informed decisions to prepare and protect the health of individuals and the community. </a:t>
            </a:r>
            <a:endParaRPr b="1" sz="2000">
              <a:solidFill>
                <a:schemeClr val="dk1"/>
              </a:solidFill>
              <a:latin typeface="Open Sans"/>
              <a:ea typeface="Open Sans"/>
              <a:cs typeface="Open Sans"/>
              <a:sym typeface="Open Sans"/>
            </a:endParaRPr>
          </a:p>
        </p:txBody>
      </p:sp>
      <p:sp>
        <p:nvSpPr>
          <p:cNvPr id="1258" name="Google Shape;1258;p58"/>
          <p:cNvSpPr txBox="1"/>
          <p:nvPr/>
        </p:nvSpPr>
        <p:spPr>
          <a:xfrm>
            <a:off x="4343887" y="6405238"/>
            <a:ext cx="4024518"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Open Sans"/>
                <a:ea typeface="Open Sans"/>
                <a:cs typeface="Open Sans"/>
                <a:sym typeface="Open Sans"/>
              </a:rPr>
              <a:t>Training of the community health workforce allows issues to be solved locally. </a:t>
            </a:r>
            <a:endParaRPr b="1" sz="2000">
              <a:solidFill>
                <a:schemeClr val="dk1"/>
              </a:solidFill>
              <a:latin typeface="Open Sans"/>
              <a:ea typeface="Open Sans"/>
              <a:cs typeface="Open Sans"/>
              <a:sym typeface="Open Sans"/>
            </a:endParaRPr>
          </a:p>
        </p:txBody>
      </p:sp>
      <p:sp>
        <p:nvSpPr>
          <p:cNvPr id="1259" name="Google Shape;1259;p58"/>
          <p:cNvSpPr txBox="1"/>
          <p:nvPr/>
        </p:nvSpPr>
        <p:spPr>
          <a:xfrm>
            <a:off x="13517218" y="920150"/>
            <a:ext cx="3891457"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Open Sans"/>
                <a:ea typeface="Open Sans"/>
                <a:cs typeface="Open Sans"/>
                <a:sym typeface="Open Sans"/>
              </a:rPr>
              <a:t>An infodemic means there is  too much information – good or bad – that makes it difficult for people to make decisions for their health. </a:t>
            </a:r>
            <a:endParaRPr b="1" sz="2000">
              <a:solidFill>
                <a:schemeClr val="dk1"/>
              </a:solidFill>
              <a:latin typeface="Open Sans"/>
              <a:ea typeface="Open Sans"/>
              <a:cs typeface="Open Sans"/>
              <a:sym typeface="Open Sans"/>
            </a:endParaRPr>
          </a:p>
        </p:txBody>
      </p:sp>
      <p:sp>
        <p:nvSpPr>
          <p:cNvPr id="1260" name="Google Shape;1260;p58"/>
          <p:cNvSpPr txBox="1"/>
          <p:nvPr/>
        </p:nvSpPr>
        <p:spPr>
          <a:xfrm>
            <a:off x="13517218" y="6152174"/>
            <a:ext cx="3891457"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Open Sans"/>
                <a:ea typeface="Open Sans"/>
                <a:cs typeface="Open Sans"/>
                <a:sym typeface="Open Sans"/>
              </a:rPr>
              <a:t>Consistent two-way engagement supported by information from locally trusted channels reinforces positive perceptions and drives action.</a:t>
            </a:r>
            <a:endParaRPr b="1" sz="2000">
              <a:solidFill>
                <a:schemeClr val="dk1"/>
              </a:solidFill>
              <a:latin typeface="Open Sans"/>
              <a:ea typeface="Open Sans"/>
              <a:cs typeface="Open Sans"/>
              <a:sym typeface="Open Sans"/>
            </a:endParaRPr>
          </a:p>
        </p:txBody>
      </p:sp>
      <p:sp>
        <p:nvSpPr>
          <p:cNvPr id="1261" name="Google Shape;1261;p58"/>
          <p:cNvSpPr txBox="1"/>
          <p:nvPr/>
        </p:nvSpPr>
        <p:spPr>
          <a:xfrm>
            <a:off x="4731026" y="9546091"/>
            <a:ext cx="1757238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Source: </a:t>
            </a:r>
            <a:r>
              <a:rPr lang="en-US" sz="2400" u="sng">
                <a:solidFill>
                  <a:schemeClr val="dk1"/>
                </a:solidFill>
                <a:latin typeface="Calibri"/>
                <a:ea typeface="Calibri"/>
                <a:cs typeface="Calibri"/>
                <a:sym typeface="Calibri"/>
                <a:hlinkClick r:id="rId7">
                  <a:extLst>
                    <a:ext uri="{A12FA001-AC4F-418D-AE19-62706E023703}">
                      <ahyp:hlinkClr val="tx"/>
                    </a:ext>
                  </a:extLst>
                </a:hlinkClick>
              </a:rPr>
              <a:t>10 Steps for Community Readiness</a:t>
            </a:r>
            <a:r>
              <a:rPr lang="en-US" sz="2400">
                <a:solidFill>
                  <a:schemeClr val="dk1"/>
                </a:solidFill>
                <a:latin typeface="Calibri"/>
                <a:ea typeface="Calibri"/>
                <a:cs typeface="Calibri"/>
                <a:sym typeface="Calibri"/>
              </a:rPr>
              <a:t>, RCCE Collective Service, 2021.</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042"/>
        </a:solidFill>
      </p:bgPr>
    </p:bg>
    <p:spTree>
      <p:nvGrpSpPr>
        <p:cNvPr id="1266" name="Shape 1266"/>
        <p:cNvGrpSpPr/>
        <p:nvPr/>
      </p:nvGrpSpPr>
      <p:grpSpPr>
        <a:xfrm>
          <a:off x="0" y="0"/>
          <a:ext cx="0" cy="0"/>
          <a:chOff x="0" y="0"/>
          <a:chExt cx="0" cy="0"/>
        </a:xfrm>
      </p:grpSpPr>
      <p:sp>
        <p:nvSpPr>
          <p:cNvPr id="1267" name="Google Shape;1267;p59"/>
          <p:cNvSpPr txBox="1"/>
          <p:nvPr/>
        </p:nvSpPr>
        <p:spPr>
          <a:xfrm>
            <a:off x="854857" y="3820855"/>
            <a:ext cx="16578286"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Montserrat"/>
                <a:ea typeface="Montserrat"/>
                <a:cs typeface="Montserrat"/>
                <a:sym typeface="Montserrat"/>
              </a:rPr>
              <a:t>Tools </a:t>
            </a:r>
            <a:r>
              <a:rPr b="1" lang="en-US" sz="8000">
                <a:solidFill>
                  <a:srgbClr val="F5333F"/>
                </a:solidFill>
                <a:latin typeface="Montserrat"/>
                <a:ea typeface="Montserrat"/>
                <a:cs typeface="Montserrat"/>
                <a:sym typeface="Montserrat"/>
              </a:rPr>
              <a:t>&amp; Resources</a:t>
            </a:r>
            <a:endParaRPr b="1" sz="8000">
              <a:solidFill>
                <a:srgbClr val="F5333F"/>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6"/>
          <p:cNvSpPr txBox="1"/>
          <p:nvPr/>
        </p:nvSpPr>
        <p:spPr>
          <a:xfrm>
            <a:off x="666750" y="1381954"/>
            <a:ext cx="16840200" cy="44695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242D38"/>
                </a:solidFill>
                <a:latin typeface="Montserrat"/>
                <a:ea typeface="Montserrat"/>
                <a:cs typeface="Montserrat"/>
                <a:sym typeface="Montserrat"/>
              </a:rPr>
              <a:t>What is…</a:t>
            </a:r>
            <a:br>
              <a:rPr b="1" lang="en-US" sz="4800">
                <a:solidFill>
                  <a:srgbClr val="242D38"/>
                </a:solidFill>
                <a:latin typeface="Montserrat"/>
                <a:ea typeface="Montserrat"/>
                <a:cs typeface="Montserrat"/>
                <a:sym typeface="Montserrat"/>
              </a:rPr>
            </a:br>
            <a:r>
              <a:rPr b="1" lang="en-US" sz="4800">
                <a:solidFill>
                  <a:srgbClr val="242D38"/>
                </a:solidFill>
                <a:latin typeface="Montserrat"/>
                <a:ea typeface="Montserrat"/>
                <a:cs typeface="Montserrat"/>
                <a:sym typeface="Montserrat"/>
              </a:rPr>
              <a:t>Protection, Gender and Inclusion?</a:t>
            </a:r>
            <a:endParaRPr b="1" sz="4800">
              <a:solidFill>
                <a:srgbClr val="242D38"/>
              </a:solidFill>
              <a:latin typeface="Montserrat"/>
              <a:ea typeface="Montserrat"/>
              <a:cs typeface="Montserrat"/>
              <a:sym typeface="Montserrat"/>
            </a:endParaRPr>
          </a:p>
          <a:p>
            <a:pPr indent="-457200" lvl="0" marL="457200" marR="0" rtl="0" algn="l">
              <a:spcBef>
                <a:spcPts val="12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Supports the protection and inclusion of groups at risk of violence, discrimination, and exclusion despite their age, gender or disability status.</a:t>
            </a:r>
            <a:endParaRPr/>
          </a:p>
          <a:p>
            <a:pPr indent="0" lvl="0" marL="0" marR="0" rtl="0" algn="l">
              <a:spcBef>
                <a:spcPts val="1200"/>
              </a:spcBef>
              <a:spcAft>
                <a:spcPts val="0"/>
              </a:spcAft>
              <a:buNone/>
            </a:pPr>
            <a:r>
              <a:t/>
            </a:r>
            <a:endParaRPr sz="3200">
              <a:solidFill>
                <a:schemeClr val="dk1"/>
              </a:solidFill>
              <a:latin typeface="Open Sans"/>
              <a:ea typeface="Open Sans"/>
              <a:cs typeface="Open Sans"/>
              <a:sym typeface="Open Sans"/>
            </a:endParaRPr>
          </a:p>
          <a:p>
            <a:pPr indent="-457200" lvl="0" marL="457200" marR="0" rtl="0" algn="l">
              <a:spcBef>
                <a:spcPts val="1200"/>
              </a:spcBef>
              <a:spcAft>
                <a:spcPts val="0"/>
              </a:spcAft>
              <a:buClr>
                <a:schemeClr val="dk1"/>
              </a:buClr>
              <a:buSzPts val="3200"/>
              <a:buFont typeface="Arial"/>
              <a:buChar char="•"/>
            </a:pPr>
            <a:r>
              <a:rPr lang="en-US" sz="3200">
                <a:solidFill>
                  <a:schemeClr val="dk1"/>
                </a:solidFill>
                <a:latin typeface="Open Sans"/>
                <a:ea typeface="Open Sans"/>
                <a:cs typeface="Open Sans"/>
                <a:sym typeface="Open Sans"/>
              </a:rPr>
              <a:t> focuses on dignity, access, participation, and safety of people including those often marginalized.</a:t>
            </a:r>
            <a:endParaRPr sz="3200">
              <a:solidFill>
                <a:srgbClr val="000000"/>
              </a:solidFill>
              <a:latin typeface="Open Sans"/>
              <a:ea typeface="Open Sans"/>
              <a:cs typeface="Open Sans"/>
              <a:sym typeface="Open Sans"/>
            </a:endParaRPr>
          </a:p>
        </p:txBody>
      </p:sp>
      <p:grpSp>
        <p:nvGrpSpPr>
          <p:cNvPr id="707" name="Google Shape;707;p6"/>
          <p:cNvGrpSpPr/>
          <p:nvPr/>
        </p:nvGrpSpPr>
        <p:grpSpPr>
          <a:xfrm>
            <a:off x="1342808" y="6218393"/>
            <a:ext cx="14545514" cy="3475840"/>
            <a:chOff x="1805858" y="5962203"/>
            <a:chExt cx="14263659" cy="3389129"/>
          </a:xfrm>
        </p:grpSpPr>
        <p:pic>
          <p:nvPicPr>
            <p:cNvPr id="708" name="Google Shape;708;p6"/>
            <p:cNvPicPr preferRelativeResize="0"/>
            <p:nvPr/>
          </p:nvPicPr>
          <p:blipFill rotWithShape="1">
            <a:blip r:embed="rId3">
              <a:alphaModFix/>
            </a:blip>
            <a:srcRect b="0" l="0" r="0" t="0"/>
            <a:stretch/>
          </p:blipFill>
          <p:spPr>
            <a:xfrm>
              <a:off x="13448060" y="5962203"/>
              <a:ext cx="2621457" cy="2546167"/>
            </a:xfrm>
            <a:prstGeom prst="rect">
              <a:avLst/>
            </a:prstGeom>
            <a:noFill/>
            <a:ln>
              <a:noFill/>
            </a:ln>
          </p:spPr>
        </p:pic>
        <p:pic>
          <p:nvPicPr>
            <p:cNvPr id="709" name="Google Shape;709;p6"/>
            <p:cNvPicPr preferRelativeResize="0"/>
            <p:nvPr/>
          </p:nvPicPr>
          <p:blipFill rotWithShape="1">
            <a:blip r:embed="rId4">
              <a:alphaModFix/>
            </a:blip>
            <a:srcRect b="0" l="0" r="0" t="0"/>
            <a:stretch/>
          </p:blipFill>
          <p:spPr>
            <a:xfrm>
              <a:off x="9353550" y="5965729"/>
              <a:ext cx="2195918" cy="2542642"/>
            </a:xfrm>
            <a:prstGeom prst="rect">
              <a:avLst/>
            </a:prstGeom>
            <a:noFill/>
            <a:ln>
              <a:noFill/>
            </a:ln>
          </p:spPr>
        </p:pic>
        <p:pic>
          <p:nvPicPr>
            <p:cNvPr id="710" name="Google Shape;710;p6"/>
            <p:cNvPicPr preferRelativeResize="0"/>
            <p:nvPr/>
          </p:nvPicPr>
          <p:blipFill rotWithShape="1">
            <a:blip r:embed="rId5">
              <a:alphaModFix/>
            </a:blip>
            <a:srcRect b="0" l="0" r="0" t="0"/>
            <a:stretch/>
          </p:blipFill>
          <p:spPr>
            <a:xfrm>
              <a:off x="1805858" y="5962203"/>
              <a:ext cx="1599441" cy="2546168"/>
            </a:xfrm>
            <a:prstGeom prst="rect">
              <a:avLst/>
            </a:prstGeom>
            <a:noFill/>
            <a:ln>
              <a:noFill/>
            </a:ln>
          </p:spPr>
        </p:pic>
        <p:pic>
          <p:nvPicPr>
            <p:cNvPr id="711" name="Google Shape;711;p6"/>
            <p:cNvPicPr preferRelativeResize="0"/>
            <p:nvPr/>
          </p:nvPicPr>
          <p:blipFill rotWithShape="1">
            <a:blip r:embed="rId6">
              <a:alphaModFix/>
            </a:blip>
            <a:srcRect b="0" l="0" r="0" t="0"/>
            <a:stretch/>
          </p:blipFill>
          <p:spPr>
            <a:xfrm>
              <a:off x="5121859" y="5966118"/>
              <a:ext cx="2333099" cy="2574229"/>
            </a:xfrm>
            <a:prstGeom prst="rect">
              <a:avLst/>
            </a:prstGeom>
            <a:noFill/>
            <a:ln>
              <a:noFill/>
            </a:ln>
          </p:spPr>
        </p:pic>
        <p:sp>
          <p:nvSpPr>
            <p:cNvPr id="712" name="Google Shape;712;p6"/>
            <p:cNvSpPr txBox="1"/>
            <p:nvPr/>
          </p:nvSpPr>
          <p:spPr>
            <a:xfrm>
              <a:off x="2025748" y="8898074"/>
              <a:ext cx="111175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Open Sans"/>
                  <a:ea typeface="Open Sans"/>
                  <a:cs typeface="Open Sans"/>
                  <a:sym typeface="Open Sans"/>
                </a:rPr>
                <a:t>Dignity</a:t>
              </a:r>
              <a:endParaRPr sz="1800">
                <a:solidFill>
                  <a:schemeClr val="dk1"/>
                </a:solidFill>
                <a:latin typeface="Open Sans"/>
                <a:ea typeface="Open Sans"/>
                <a:cs typeface="Open Sans"/>
                <a:sym typeface="Open Sans"/>
              </a:endParaRPr>
            </a:p>
          </p:txBody>
        </p:sp>
        <p:sp>
          <p:nvSpPr>
            <p:cNvPr id="713" name="Google Shape;713;p6"/>
            <p:cNvSpPr txBox="1"/>
            <p:nvPr/>
          </p:nvSpPr>
          <p:spPr>
            <a:xfrm>
              <a:off x="5772080" y="8898074"/>
              <a:ext cx="1032655" cy="40011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000">
                  <a:solidFill>
                    <a:schemeClr val="dk1"/>
                  </a:solidFill>
                  <a:latin typeface="Open Sans"/>
                  <a:ea typeface="Open Sans"/>
                  <a:cs typeface="Open Sans"/>
                  <a:sym typeface="Open Sans"/>
                </a:rPr>
                <a:t>Access</a:t>
              </a:r>
              <a:endParaRPr sz="1800">
                <a:solidFill>
                  <a:schemeClr val="dk1"/>
                </a:solidFill>
                <a:latin typeface="Open Sans"/>
                <a:ea typeface="Open Sans"/>
                <a:cs typeface="Open Sans"/>
                <a:sym typeface="Open Sans"/>
              </a:endParaRPr>
            </a:p>
          </p:txBody>
        </p:sp>
        <p:sp>
          <p:nvSpPr>
            <p:cNvPr id="714" name="Google Shape;714;p6"/>
            <p:cNvSpPr txBox="1"/>
            <p:nvPr/>
          </p:nvSpPr>
          <p:spPr>
            <a:xfrm>
              <a:off x="9535045" y="8906634"/>
              <a:ext cx="183292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Open Sans"/>
                  <a:ea typeface="Open Sans"/>
                  <a:cs typeface="Open Sans"/>
                  <a:sym typeface="Open Sans"/>
                </a:rPr>
                <a:t>Participation</a:t>
              </a:r>
              <a:endParaRPr sz="1800">
                <a:solidFill>
                  <a:schemeClr val="dk1"/>
                </a:solidFill>
                <a:latin typeface="Open Sans"/>
                <a:ea typeface="Open Sans"/>
                <a:cs typeface="Open Sans"/>
                <a:sym typeface="Open Sans"/>
              </a:endParaRPr>
            </a:p>
          </p:txBody>
        </p:sp>
        <p:sp>
          <p:nvSpPr>
            <p:cNvPr id="715" name="Google Shape;715;p6"/>
            <p:cNvSpPr txBox="1"/>
            <p:nvPr/>
          </p:nvSpPr>
          <p:spPr>
            <a:xfrm>
              <a:off x="14227320" y="8951222"/>
              <a:ext cx="111175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Open Sans"/>
                  <a:ea typeface="Open Sans"/>
                  <a:cs typeface="Open Sans"/>
                  <a:sym typeface="Open Sans"/>
                </a:rPr>
                <a:t>Safety</a:t>
              </a:r>
              <a:endParaRPr sz="1800">
                <a:solidFill>
                  <a:schemeClr val="dk1"/>
                </a:solidFill>
                <a:latin typeface="Open Sans"/>
                <a:ea typeface="Open Sans"/>
                <a:cs typeface="Open Sans"/>
                <a:sym typeface="Open Sans"/>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pic>
        <p:nvPicPr>
          <p:cNvPr id="1273" name="Google Shape;1273;p60"/>
          <p:cNvPicPr preferRelativeResize="0"/>
          <p:nvPr>
            <p:ph idx="1" type="body"/>
          </p:nvPr>
        </p:nvPicPr>
        <p:blipFill rotWithShape="1">
          <a:blip r:embed="rId3">
            <a:alphaModFix/>
          </a:blip>
          <a:srcRect b="0" l="0" r="0" t="0"/>
          <a:stretch/>
        </p:blipFill>
        <p:spPr>
          <a:xfrm>
            <a:off x="2284942" y="0"/>
            <a:ext cx="13732933" cy="1028858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8" name="Shape 1278"/>
        <p:cNvGrpSpPr/>
        <p:nvPr/>
      </p:nvGrpSpPr>
      <p:grpSpPr>
        <a:xfrm>
          <a:off x="0" y="0"/>
          <a:ext cx="0" cy="0"/>
          <a:chOff x="0" y="0"/>
          <a:chExt cx="0" cy="0"/>
        </a:xfrm>
      </p:grpSpPr>
      <p:sp>
        <p:nvSpPr>
          <p:cNvPr id="1279" name="Google Shape;1279;p61"/>
          <p:cNvSpPr/>
          <p:nvPr/>
        </p:nvSpPr>
        <p:spPr>
          <a:xfrm>
            <a:off x="483683" y="7338854"/>
            <a:ext cx="17320635" cy="2468880"/>
          </a:xfrm>
          <a:prstGeom prst="rect">
            <a:avLst/>
          </a:prstGeom>
          <a:solidFill>
            <a:srgbClr val="3F3F3F"/>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cxnSp>
        <p:nvCxnSpPr>
          <p:cNvPr id="1280" name="Google Shape;1280;p61"/>
          <p:cNvCxnSpPr/>
          <p:nvPr/>
        </p:nvCxnSpPr>
        <p:spPr>
          <a:xfrm rot="10800000">
            <a:off x="6090375" y="7896953"/>
            <a:ext cx="0" cy="1371600"/>
          </a:xfrm>
          <a:prstGeom prst="straightConnector1">
            <a:avLst/>
          </a:prstGeom>
          <a:noFill/>
          <a:ln cap="flat" cmpd="sng" w="19050">
            <a:solidFill>
              <a:schemeClr val="lt1">
                <a:alpha val="80000"/>
              </a:schemeClr>
            </a:solidFill>
            <a:prstDash val="solid"/>
            <a:miter lim="800000"/>
            <a:headEnd len="sm" w="sm" type="none"/>
            <a:tailEnd len="sm" w="sm" type="none"/>
          </a:ln>
        </p:spPr>
      </p:cxnSp>
      <p:sp>
        <p:nvSpPr>
          <p:cNvPr id="1281" name="Google Shape;1281;p61"/>
          <p:cNvSpPr txBox="1"/>
          <p:nvPr/>
        </p:nvSpPr>
        <p:spPr>
          <a:xfrm>
            <a:off x="1119431" y="8533057"/>
            <a:ext cx="11351595" cy="1896882"/>
          </a:xfrm>
          <a:prstGeom prst="rect">
            <a:avLst/>
          </a:prstGeom>
          <a:noFill/>
          <a:ln>
            <a:noFill/>
          </a:ln>
        </p:spPr>
        <p:txBody>
          <a:bodyPr anchorCtr="0" anchor="ctr" bIns="45675" lIns="91400" spcFirstLastPara="1" rIns="91400" wrap="square" tIns="45675">
            <a:normAutofit/>
          </a:bodyPr>
          <a:lstStyle/>
          <a:p>
            <a:pPr indent="0" lvl="0" marL="0" marR="0" rtl="0" algn="l">
              <a:lnSpc>
                <a:spcPct val="80000"/>
              </a:lnSpc>
              <a:spcBef>
                <a:spcPts val="0"/>
              </a:spcBef>
              <a:spcAft>
                <a:spcPts val="0"/>
              </a:spcAft>
              <a:buNone/>
            </a:pPr>
            <a:r>
              <a:rPr b="1" lang="en-US" sz="6699">
                <a:solidFill>
                  <a:srgbClr val="E1333F"/>
                </a:solidFill>
                <a:latin typeface="Montserrat"/>
                <a:ea typeface="Montserrat"/>
                <a:cs typeface="Montserrat"/>
                <a:sym typeface="Montserrat"/>
              </a:rPr>
              <a:t>VACCINE RESOURCES PACK</a:t>
            </a:r>
            <a:endParaRPr sz="1400">
              <a:solidFill>
                <a:srgbClr val="000000"/>
              </a:solidFill>
              <a:latin typeface="Montserrat"/>
              <a:ea typeface="Montserrat"/>
              <a:cs typeface="Montserrat"/>
              <a:sym typeface="Montserrat"/>
            </a:endParaRPr>
          </a:p>
          <a:p>
            <a:pPr indent="0" lvl="0" marL="0" marR="0" rtl="0" algn="r">
              <a:lnSpc>
                <a:spcPct val="80000"/>
              </a:lnSpc>
              <a:spcBef>
                <a:spcPts val="600"/>
              </a:spcBef>
              <a:spcAft>
                <a:spcPts val="0"/>
              </a:spcAft>
              <a:buNone/>
            </a:pPr>
            <a:r>
              <a:t/>
            </a:r>
            <a:endParaRPr b="1" sz="6699">
              <a:solidFill>
                <a:srgbClr val="FFFFFF"/>
              </a:solidFill>
              <a:latin typeface="Calibri"/>
              <a:ea typeface="Calibri"/>
              <a:cs typeface="Calibri"/>
              <a:sym typeface="Calibri"/>
            </a:endParaRPr>
          </a:p>
        </p:txBody>
      </p:sp>
      <p:pic>
        <p:nvPicPr>
          <p:cNvPr descr="Red Cross and Red Crescent Movement Resource Compendium" id="1282" name="Google Shape;1282;p61">
            <a:hlinkClick r:id="rId3"/>
          </p:cNvPr>
          <p:cNvPicPr preferRelativeResize="0"/>
          <p:nvPr/>
        </p:nvPicPr>
        <p:blipFill rotWithShape="1">
          <a:blip r:embed="rId4">
            <a:alphaModFix/>
          </a:blip>
          <a:srcRect b="0" l="0" r="0" t="0"/>
          <a:stretch/>
        </p:blipFill>
        <p:spPr>
          <a:xfrm>
            <a:off x="1119431" y="807091"/>
            <a:ext cx="16049139" cy="70214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62"/>
          <p:cNvSpPr txBox="1"/>
          <p:nvPr/>
        </p:nvSpPr>
        <p:spPr>
          <a:xfrm>
            <a:off x="704038" y="806656"/>
            <a:ext cx="13081586" cy="75713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None/>
            </a:pPr>
            <a:r>
              <a:rPr b="1" lang="en-US" sz="5400">
                <a:solidFill>
                  <a:srgbClr val="3F3F3F"/>
                </a:solidFill>
                <a:latin typeface="Montserrat"/>
                <a:ea typeface="Montserrat"/>
                <a:cs typeface="Montserrat"/>
                <a:sym typeface="Montserrat"/>
              </a:rPr>
              <a:t>TOOLS FOR COVID-19 VACCINES</a:t>
            </a:r>
            <a:endParaRPr sz="5400">
              <a:solidFill>
                <a:srgbClr val="3F3F3F"/>
              </a:solidFill>
              <a:latin typeface="Roboto Black"/>
              <a:ea typeface="Roboto Black"/>
              <a:cs typeface="Roboto Black"/>
              <a:sym typeface="Roboto Black"/>
            </a:endParaRPr>
          </a:p>
        </p:txBody>
      </p:sp>
      <p:pic>
        <p:nvPicPr>
          <p:cNvPr id="1289" name="Google Shape;1289;p62">
            <a:hlinkClick r:id="rId3"/>
          </p:cNvPr>
          <p:cNvPicPr preferRelativeResize="0"/>
          <p:nvPr/>
        </p:nvPicPr>
        <p:blipFill rotWithShape="1">
          <a:blip r:embed="rId4">
            <a:alphaModFix/>
          </a:blip>
          <a:srcRect b="0" l="0" r="0" t="0"/>
          <a:stretch/>
        </p:blipFill>
        <p:spPr>
          <a:xfrm>
            <a:off x="950348" y="1831909"/>
            <a:ext cx="6276362" cy="8028182"/>
          </a:xfrm>
          <a:prstGeom prst="rect">
            <a:avLst/>
          </a:prstGeom>
          <a:noFill/>
          <a:ln>
            <a:noFill/>
          </a:ln>
        </p:spPr>
      </p:pic>
      <p:pic>
        <p:nvPicPr>
          <p:cNvPr id="1290" name="Google Shape;1290;p62"/>
          <p:cNvPicPr preferRelativeResize="0"/>
          <p:nvPr/>
        </p:nvPicPr>
        <p:blipFill rotWithShape="1">
          <a:blip r:embed="rId5">
            <a:alphaModFix/>
          </a:blip>
          <a:srcRect b="0" l="0" r="0" t="0"/>
          <a:stretch/>
        </p:blipFill>
        <p:spPr>
          <a:xfrm>
            <a:off x="7517324" y="1458905"/>
            <a:ext cx="6055676" cy="8401185"/>
          </a:xfrm>
          <a:prstGeom prst="rect">
            <a:avLst/>
          </a:prstGeom>
          <a:noFill/>
          <a:ln>
            <a:noFill/>
          </a:ln>
        </p:spPr>
      </p:pic>
      <p:pic>
        <p:nvPicPr>
          <p:cNvPr id="1291" name="Google Shape;1291;p62"/>
          <p:cNvPicPr preferRelativeResize="0"/>
          <p:nvPr/>
        </p:nvPicPr>
        <p:blipFill rotWithShape="1">
          <a:blip r:embed="rId6">
            <a:alphaModFix/>
          </a:blip>
          <a:srcRect b="0" l="0" r="0" t="0"/>
          <a:stretch/>
        </p:blipFill>
        <p:spPr>
          <a:xfrm rot="-751873">
            <a:off x="11327704" y="3785728"/>
            <a:ext cx="4047665" cy="5578952"/>
          </a:xfrm>
          <a:prstGeom prst="rect">
            <a:avLst/>
          </a:prstGeom>
          <a:noFill/>
          <a:ln>
            <a:noFill/>
          </a:ln>
        </p:spPr>
      </p:pic>
      <p:pic>
        <p:nvPicPr>
          <p:cNvPr id="1292" name="Google Shape;1292;p62"/>
          <p:cNvPicPr preferRelativeResize="0"/>
          <p:nvPr/>
        </p:nvPicPr>
        <p:blipFill rotWithShape="1">
          <a:blip r:embed="rId7">
            <a:alphaModFix/>
          </a:blip>
          <a:srcRect b="0" l="0" r="0" t="0"/>
          <a:stretch/>
        </p:blipFill>
        <p:spPr>
          <a:xfrm rot="960566">
            <a:off x="13758815" y="4353704"/>
            <a:ext cx="3780450" cy="530337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sp>
        <p:nvSpPr>
          <p:cNvPr id="1298" name="Google Shape;1298;p63"/>
          <p:cNvSpPr txBox="1"/>
          <p:nvPr/>
        </p:nvSpPr>
        <p:spPr>
          <a:xfrm>
            <a:off x="718696" y="1629312"/>
            <a:ext cx="16396486"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242D38"/>
                </a:solidFill>
                <a:latin typeface="Montserrat ExtraBold"/>
                <a:ea typeface="Montserrat ExtraBold"/>
                <a:cs typeface="Montserrat ExtraBold"/>
                <a:sym typeface="Montserrat ExtraBold"/>
              </a:rPr>
              <a:t>COVID-19 Response - Protection, Gender &amp; Inclusion:</a:t>
            </a:r>
            <a:endParaRPr/>
          </a:p>
          <a:p>
            <a:pPr indent="0" lvl="0" marL="0" marR="0" rtl="0" algn="l">
              <a:spcBef>
                <a:spcPts val="2400"/>
              </a:spcBef>
              <a:spcAft>
                <a:spcPts val="0"/>
              </a:spcAft>
              <a:buNone/>
            </a:pPr>
            <a:r>
              <a:rPr b="1" lang="en-US" sz="3200">
                <a:solidFill>
                  <a:srgbClr val="F5333F"/>
                </a:solidFill>
                <a:latin typeface="Open Sans"/>
                <a:ea typeface="Open Sans"/>
                <a:cs typeface="Open Sans"/>
                <a:sym typeface="Open Sans"/>
              </a:rPr>
              <a:t>How to consider PGI in the response to COVID-19:</a:t>
            </a:r>
            <a:r>
              <a:rPr b="1" lang="en-US" sz="3200">
                <a:solidFill>
                  <a:schemeClr val="dk1"/>
                </a:solidFill>
                <a:latin typeface="Open Sans"/>
                <a:ea typeface="Open Sans"/>
                <a:cs typeface="Open Sans"/>
                <a:sym typeface="Open Sans"/>
              </a:rPr>
              <a:t> </a:t>
            </a:r>
            <a:r>
              <a:rPr lang="en-US" sz="2400" u="sng">
                <a:solidFill>
                  <a:srgbClr val="F5333F"/>
                </a:solidFill>
                <a:latin typeface="Open Sans"/>
                <a:ea typeface="Open Sans"/>
                <a:cs typeface="Open Sans"/>
                <a:sym typeface="Open Sans"/>
                <a:hlinkClick r:id="rId3">
                  <a:extLst>
                    <a:ext uri="{A12FA001-AC4F-418D-AE19-62706E023703}">
                      <ahyp:hlinkClr val="tx"/>
                    </a:ext>
                  </a:extLst>
                </a:hlinkClick>
              </a:rPr>
              <a:t>https://bit.ly/3dfhXYN </a:t>
            </a:r>
            <a:endParaRPr sz="2400">
              <a:solidFill>
                <a:srgbClr val="F5333F"/>
              </a:solidFill>
              <a:latin typeface="Open Sans"/>
              <a:ea typeface="Open Sans"/>
              <a:cs typeface="Open Sans"/>
              <a:sym typeface="Open Sans"/>
            </a:endParaRPr>
          </a:p>
        </p:txBody>
      </p:sp>
      <p:pic>
        <p:nvPicPr>
          <p:cNvPr id="1299" name="Google Shape;1299;p63"/>
          <p:cNvPicPr preferRelativeResize="0"/>
          <p:nvPr/>
        </p:nvPicPr>
        <p:blipFill rotWithShape="1">
          <a:blip r:embed="rId4">
            <a:alphaModFix/>
          </a:blip>
          <a:srcRect b="0" l="29348" r="0" t="0"/>
          <a:stretch/>
        </p:blipFill>
        <p:spPr>
          <a:xfrm>
            <a:off x="9491872" y="3938169"/>
            <a:ext cx="8567528" cy="5885213"/>
          </a:xfrm>
          <a:prstGeom prst="rect">
            <a:avLst/>
          </a:prstGeom>
          <a:noFill/>
          <a:ln>
            <a:noFill/>
          </a:ln>
        </p:spPr>
      </p:pic>
      <p:sp>
        <p:nvSpPr>
          <p:cNvPr id="1300" name="Google Shape;1300;p63"/>
          <p:cNvSpPr txBox="1"/>
          <p:nvPr/>
        </p:nvSpPr>
        <p:spPr>
          <a:xfrm>
            <a:off x="718696" y="4232525"/>
            <a:ext cx="9144000" cy="24006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242D38"/>
                </a:solidFill>
                <a:latin typeface="Montserrat ExtraBold"/>
                <a:ea typeface="Montserrat ExtraBold"/>
                <a:cs typeface="Montserrat ExtraBold"/>
                <a:sym typeface="Montserrat ExtraBold"/>
              </a:rPr>
              <a:t>Your one stop shops:</a:t>
            </a:r>
            <a:endParaRPr/>
          </a:p>
          <a:p>
            <a:pPr indent="0" lvl="0" marL="0" marR="0" rtl="0" algn="l">
              <a:spcBef>
                <a:spcPts val="2400"/>
              </a:spcBef>
              <a:spcAft>
                <a:spcPts val="0"/>
              </a:spcAft>
              <a:buNone/>
            </a:pPr>
            <a:r>
              <a:rPr b="1" lang="en-US" sz="3200">
                <a:solidFill>
                  <a:srgbClr val="F5333F"/>
                </a:solidFill>
                <a:latin typeface="Open Sans"/>
                <a:ea typeface="Open Sans"/>
                <a:cs typeface="Open Sans"/>
                <a:sym typeface="Open Sans"/>
              </a:rPr>
              <a:t>CEA Hub:</a:t>
            </a:r>
            <a:r>
              <a:rPr b="1" lang="en-US" sz="2400">
                <a:solidFill>
                  <a:srgbClr val="F5333F"/>
                </a:solidFill>
                <a:latin typeface="Open Sans"/>
                <a:ea typeface="Open Sans"/>
                <a:cs typeface="Open Sans"/>
                <a:sym typeface="Open Sans"/>
              </a:rPr>
              <a:t> </a:t>
            </a:r>
            <a:r>
              <a:rPr lang="en-US" sz="2400" u="sng">
                <a:solidFill>
                  <a:srgbClr val="F5333F"/>
                </a:solidFill>
                <a:latin typeface="Open Sans"/>
                <a:ea typeface="Open Sans"/>
                <a:cs typeface="Open Sans"/>
                <a:sym typeface="Open Sans"/>
                <a:hlinkClick r:id="rId5">
                  <a:extLst>
                    <a:ext uri="{A12FA001-AC4F-418D-AE19-62706E023703}">
                      <ahyp:hlinkClr val="tx"/>
                    </a:ext>
                  </a:extLst>
                </a:hlinkClick>
              </a:rPr>
              <a:t>https://communityengagementhub.org/</a:t>
            </a:r>
            <a:endParaRPr sz="2400">
              <a:solidFill>
                <a:srgbClr val="F5333F"/>
              </a:solidFill>
              <a:latin typeface="Open Sans"/>
              <a:ea typeface="Open Sans"/>
              <a:cs typeface="Open Sans"/>
              <a:sym typeface="Open Sans"/>
            </a:endParaRPr>
          </a:p>
          <a:p>
            <a:pPr indent="0" lvl="0" marL="0" marR="0" rtl="0" algn="l">
              <a:spcBef>
                <a:spcPts val="3600"/>
              </a:spcBef>
              <a:spcAft>
                <a:spcPts val="0"/>
              </a:spcAft>
              <a:buNone/>
            </a:pPr>
            <a:r>
              <a:rPr b="1" lang="en-US" sz="3200">
                <a:solidFill>
                  <a:srgbClr val="F5333F"/>
                </a:solidFill>
                <a:latin typeface="Open Sans"/>
                <a:ea typeface="Open Sans"/>
                <a:cs typeface="Open Sans"/>
                <a:sym typeface="Open Sans"/>
              </a:rPr>
              <a:t>PGI Resource Library: </a:t>
            </a:r>
            <a:r>
              <a:rPr lang="en-US" sz="2400" u="sng">
                <a:solidFill>
                  <a:srgbClr val="F5333F"/>
                </a:solidFill>
                <a:latin typeface="Open Sans"/>
                <a:ea typeface="Open Sans"/>
                <a:cs typeface="Open Sans"/>
                <a:sym typeface="Open Sans"/>
              </a:rPr>
              <a:t>https://bit.ly/3dkJmIA</a:t>
            </a:r>
            <a:endParaRPr/>
          </a:p>
        </p:txBody>
      </p:sp>
      <p:sp>
        <p:nvSpPr>
          <p:cNvPr id="1301" name="Google Shape;1301;p63"/>
          <p:cNvSpPr txBox="1"/>
          <p:nvPr/>
        </p:nvSpPr>
        <p:spPr>
          <a:xfrm>
            <a:off x="718696" y="3010340"/>
            <a:ext cx="1734070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Open Sans"/>
                <a:ea typeface="Open Sans"/>
                <a:cs typeface="Open Sans"/>
                <a:sym typeface="Open Sans"/>
              </a:rPr>
              <a:t>Recommended </a:t>
            </a:r>
            <a:r>
              <a:rPr b="1" lang="en-US" sz="2400">
                <a:solidFill>
                  <a:schemeClr val="dk1"/>
                </a:solidFill>
                <a:latin typeface="Open Sans"/>
                <a:ea typeface="Open Sans"/>
                <a:cs typeface="Open Sans"/>
                <a:sym typeface="Open Sans"/>
              </a:rPr>
              <a:t>PSEA actions </a:t>
            </a:r>
            <a:r>
              <a:rPr lang="en-US" sz="2400">
                <a:solidFill>
                  <a:schemeClr val="dk1"/>
                </a:solidFill>
                <a:latin typeface="Open Sans"/>
                <a:ea typeface="Open Sans"/>
                <a:cs typeface="Open Sans"/>
                <a:sym typeface="Open Sans"/>
              </a:rPr>
              <a:t>how to handle &amp; refer sensitive/violent comments received through feedback mechanisms</a:t>
            </a:r>
            <a:endParaRPr/>
          </a:p>
        </p:txBody>
      </p:sp>
      <p:pic>
        <p:nvPicPr>
          <p:cNvPr id="1302" name="Google Shape;1302;p63"/>
          <p:cNvPicPr preferRelativeResize="0"/>
          <p:nvPr/>
        </p:nvPicPr>
        <p:blipFill rotWithShape="1">
          <a:blip r:embed="rId6">
            <a:alphaModFix/>
          </a:blip>
          <a:srcRect b="0" l="0" r="0" t="0"/>
          <a:stretch/>
        </p:blipFill>
        <p:spPr>
          <a:xfrm>
            <a:off x="2344296" y="8264664"/>
            <a:ext cx="1617394" cy="1617394"/>
          </a:xfrm>
          <a:prstGeom prst="rect">
            <a:avLst/>
          </a:prstGeom>
          <a:noFill/>
          <a:ln>
            <a:noFill/>
          </a:ln>
        </p:spPr>
      </p:pic>
      <p:pic>
        <p:nvPicPr>
          <p:cNvPr id="1303" name="Google Shape;1303;p63"/>
          <p:cNvPicPr preferRelativeResize="0"/>
          <p:nvPr/>
        </p:nvPicPr>
        <p:blipFill rotWithShape="1">
          <a:blip r:embed="rId7">
            <a:alphaModFix/>
          </a:blip>
          <a:srcRect b="0" l="0" r="0" t="0"/>
          <a:stretch/>
        </p:blipFill>
        <p:spPr>
          <a:xfrm>
            <a:off x="5471904" y="8264664"/>
            <a:ext cx="1210192" cy="161739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64"/>
          <p:cNvSpPr txBox="1"/>
          <p:nvPr/>
        </p:nvSpPr>
        <p:spPr>
          <a:xfrm>
            <a:off x="291388" y="1266845"/>
            <a:ext cx="17290988" cy="89562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Montserrat ExtraBold"/>
                <a:ea typeface="Montserrat ExtraBold"/>
                <a:cs typeface="Montserrat ExtraBold"/>
                <a:sym typeface="Montserrat ExtraBold"/>
              </a:rPr>
              <a:t>More resources:</a:t>
            </a:r>
            <a:endParaRPr/>
          </a:p>
          <a:p>
            <a:pPr indent="-457200" lvl="0" marL="457200" marR="0" rtl="0" algn="l">
              <a:spcBef>
                <a:spcPts val="3600"/>
              </a:spcBef>
              <a:spcAft>
                <a:spcPts val="0"/>
              </a:spcAft>
              <a:buClr>
                <a:schemeClr val="dk1"/>
              </a:buClr>
              <a:buSzPts val="2400"/>
              <a:buFont typeface="Arial"/>
              <a:buChar char="•"/>
            </a:pPr>
            <a:r>
              <a:rPr b="1" lang="en-US" sz="2400">
                <a:solidFill>
                  <a:schemeClr val="dk1"/>
                </a:solidFill>
                <a:latin typeface="Open Sans"/>
                <a:ea typeface="Open Sans"/>
                <a:cs typeface="Open Sans"/>
                <a:sym typeface="Open Sans"/>
              </a:rPr>
              <a:t>IFRC COVID-19 Compendium: </a:t>
            </a:r>
            <a:r>
              <a:rPr lang="en-US" sz="2000" u="sng">
                <a:solidFill>
                  <a:schemeClr val="dk1"/>
                </a:solidFill>
                <a:latin typeface="Open Sans"/>
                <a:ea typeface="Open Sans"/>
                <a:cs typeface="Open Sans"/>
                <a:sym typeface="Open Sans"/>
                <a:hlinkClick r:id="rId3">
                  <a:extLst>
                    <a:ext uri="{A12FA001-AC4F-418D-AE19-62706E023703}">
                      <ahyp:hlinkClr val="tx"/>
                    </a:ext>
                  </a:extLst>
                </a:hlinkClick>
              </a:rPr>
              <a:t>https://preparecenter.org/toolkit/healthhelpdesk/vaccination-against-covid-19/</a:t>
            </a:r>
            <a:endParaRPr b="1" sz="2000">
              <a:solidFill>
                <a:schemeClr val="dk1"/>
              </a:solidFill>
              <a:latin typeface="Open Sans"/>
              <a:ea typeface="Open Sans"/>
              <a:cs typeface="Open Sans"/>
              <a:sym typeface="Open Sans"/>
            </a:endParaRPr>
          </a:p>
          <a:p>
            <a:pPr indent="-457200" lvl="0" marL="457200" marR="0" rtl="0" algn="l">
              <a:spcBef>
                <a:spcPts val="3600"/>
              </a:spcBef>
              <a:spcAft>
                <a:spcPts val="0"/>
              </a:spcAft>
              <a:buClr>
                <a:schemeClr val="dk1"/>
              </a:buClr>
              <a:buSzPts val="2400"/>
              <a:buFont typeface="Arial"/>
              <a:buChar char="•"/>
            </a:pPr>
            <a:r>
              <a:rPr b="1" lang="en-US" sz="2400">
                <a:solidFill>
                  <a:schemeClr val="dk1"/>
                </a:solidFill>
                <a:latin typeface="Open Sans"/>
                <a:ea typeface="Open Sans"/>
                <a:cs typeface="Open Sans"/>
                <a:sym typeface="Open Sans"/>
              </a:rPr>
              <a:t>FAQs</a:t>
            </a:r>
            <a:r>
              <a:rPr lang="en-US" sz="2400">
                <a:solidFill>
                  <a:schemeClr val="dk1"/>
                </a:solidFill>
                <a:latin typeface="Open Sans"/>
                <a:ea typeface="Open Sans"/>
                <a:cs typeface="Open Sans"/>
                <a:sym typeface="Open Sans"/>
              </a:rPr>
              <a:t>: </a:t>
            </a:r>
            <a:r>
              <a:rPr lang="en-US" sz="2000" u="sng">
                <a:solidFill>
                  <a:schemeClr val="dk1"/>
                </a:solidFill>
                <a:latin typeface="Open Sans"/>
                <a:ea typeface="Open Sans"/>
                <a:cs typeface="Open Sans"/>
                <a:sym typeface="Open Sans"/>
                <a:hlinkClick r:id="rId4">
                  <a:extLst>
                    <a:ext uri="{A12FA001-AC4F-418D-AE19-62706E023703}">
                      <ahyp:hlinkClr val="tx"/>
                    </a:ext>
                  </a:extLst>
                </a:hlinkClick>
              </a:rPr>
              <a:t>https://preparecenter.org/toolkit/healthhelpdesk/health-help-desk-faqs/#___Vaccination_against_COVID19__</a:t>
            </a:r>
            <a:endParaRPr sz="2000">
              <a:solidFill>
                <a:schemeClr val="dk1"/>
              </a:solidFill>
              <a:latin typeface="Open Sans"/>
              <a:ea typeface="Open Sans"/>
              <a:cs typeface="Open Sans"/>
              <a:sym typeface="Open Sans"/>
            </a:endParaRPr>
          </a:p>
          <a:p>
            <a:pPr indent="-457200" lvl="0" marL="457200" marR="0" rtl="0" algn="l">
              <a:spcBef>
                <a:spcPts val="3600"/>
              </a:spcBef>
              <a:spcAft>
                <a:spcPts val="0"/>
              </a:spcAft>
              <a:buClr>
                <a:schemeClr val="dk1"/>
              </a:buClr>
              <a:buSzPts val="2400"/>
              <a:buFont typeface="Arial"/>
              <a:buChar char="•"/>
            </a:pPr>
            <a:r>
              <a:rPr b="1" lang="en-US" sz="2400">
                <a:solidFill>
                  <a:schemeClr val="dk1"/>
                </a:solidFill>
                <a:latin typeface="Open Sans"/>
                <a:ea typeface="Open Sans"/>
                <a:cs typeface="Open Sans"/>
                <a:sym typeface="Open Sans"/>
              </a:rPr>
              <a:t>Guidance for vaccine introduction and involvement in clinical trials:</a:t>
            </a:r>
            <a:r>
              <a:rPr lang="en-US" sz="2400">
                <a:solidFill>
                  <a:schemeClr val="dk1"/>
                </a:solidFill>
                <a:latin typeface="Open Sans"/>
                <a:ea typeface="Open Sans"/>
                <a:cs typeface="Open Sans"/>
                <a:sym typeface="Open Sans"/>
              </a:rPr>
              <a:t> </a:t>
            </a:r>
            <a:r>
              <a:rPr lang="en-US" sz="2000" u="sng">
                <a:solidFill>
                  <a:schemeClr val="dk1"/>
                </a:solidFill>
                <a:latin typeface="Open Sans"/>
                <a:ea typeface="Open Sans"/>
                <a:cs typeface="Open Sans"/>
                <a:sym typeface="Open Sans"/>
                <a:hlinkClick r:id="rId5">
                  <a:extLst>
                    <a:ext uri="{A12FA001-AC4F-418D-AE19-62706E023703}">
                      <ahyp:hlinkClr val="tx"/>
                    </a:ext>
                  </a:extLst>
                </a:hlinkClick>
              </a:rPr>
              <a:t>https://preparecenter.org/resource/ifrc-guidance-introduction-of-covid-19-vaccines/</a:t>
            </a:r>
            <a:endParaRPr b="1" sz="2000">
              <a:solidFill>
                <a:schemeClr val="dk1"/>
              </a:solidFill>
              <a:highlight>
                <a:srgbClr val="FFFF00"/>
              </a:highlight>
              <a:latin typeface="Open Sans"/>
              <a:ea typeface="Open Sans"/>
              <a:cs typeface="Open Sans"/>
              <a:sym typeface="Open Sans"/>
            </a:endParaRPr>
          </a:p>
          <a:p>
            <a:pPr indent="-457200" lvl="0" marL="457200" marR="0" rtl="0" algn="l">
              <a:spcBef>
                <a:spcPts val="3600"/>
              </a:spcBef>
              <a:spcAft>
                <a:spcPts val="0"/>
              </a:spcAft>
              <a:buClr>
                <a:schemeClr val="dk1"/>
              </a:buClr>
              <a:buSzPts val="2400"/>
              <a:buFont typeface="Arial"/>
              <a:buChar char="•"/>
            </a:pPr>
            <a:r>
              <a:rPr b="1" lang="en-US" sz="2400">
                <a:solidFill>
                  <a:schemeClr val="dk1"/>
                </a:solidFill>
                <a:latin typeface="Open Sans"/>
                <a:ea typeface="Open Sans"/>
                <a:cs typeface="Open Sans"/>
                <a:sym typeface="Open Sans"/>
              </a:rPr>
              <a:t>COVID-19 Community Feedback Kit: </a:t>
            </a:r>
            <a:r>
              <a:rPr lang="en-US" sz="2400" u="sng">
                <a:solidFill>
                  <a:schemeClr val="dk1"/>
                </a:solidFill>
                <a:latin typeface="Open Sans"/>
                <a:ea typeface="Open Sans"/>
                <a:cs typeface="Open Sans"/>
                <a:sym typeface="Open Sans"/>
                <a:hlinkClick r:id="rId6">
                  <a:extLst>
                    <a:ext uri="{A12FA001-AC4F-418D-AE19-62706E023703}">
                      <ahyp:hlinkClr val="tx"/>
                    </a:ext>
                  </a:extLst>
                </a:hlinkClick>
              </a:rPr>
              <a:t>https://communityengagementhub.org/resource/covid-19-community-feedback-kit/</a:t>
            </a:r>
            <a:endParaRPr sz="2400">
              <a:solidFill>
                <a:schemeClr val="dk1"/>
              </a:solidFill>
              <a:latin typeface="Open Sans"/>
              <a:ea typeface="Open Sans"/>
              <a:cs typeface="Open Sans"/>
              <a:sym typeface="Open Sans"/>
            </a:endParaRPr>
          </a:p>
          <a:p>
            <a:pPr indent="-342900" lvl="0" marL="342900" marR="0" rtl="0" algn="l">
              <a:spcBef>
                <a:spcPts val="3600"/>
              </a:spcBef>
              <a:spcAft>
                <a:spcPts val="0"/>
              </a:spcAft>
              <a:buClr>
                <a:schemeClr val="dk1"/>
              </a:buClr>
              <a:buSzPts val="2400"/>
              <a:buFont typeface="Arial"/>
              <a:buChar char="•"/>
            </a:pPr>
            <a:r>
              <a:rPr b="1" lang="en-US" sz="2400">
                <a:solidFill>
                  <a:schemeClr val="dk1"/>
                </a:solidFill>
                <a:latin typeface="Open Sans"/>
                <a:ea typeface="Open Sans"/>
                <a:cs typeface="Open Sans"/>
                <a:sym typeface="Open Sans"/>
              </a:rPr>
              <a:t>PGI considerations COVID-19</a:t>
            </a:r>
            <a:r>
              <a:rPr lang="en-US" sz="2000">
                <a:solidFill>
                  <a:schemeClr val="dk1"/>
                </a:solidFill>
                <a:latin typeface="Open Sans"/>
                <a:ea typeface="Open Sans"/>
                <a:cs typeface="Open Sans"/>
                <a:sym typeface="Open Sans"/>
              </a:rPr>
              <a:t>: </a:t>
            </a:r>
            <a:r>
              <a:rPr lang="en-US" sz="2000" u="sng">
                <a:solidFill>
                  <a:schemeClr val="dk1"/>
                </a:solidFill>
                <a:latin typeface="Open Sans"/>
                <a:ea typeface="Open Sans"/>
                <a:cs typeface="Open Sans"/>
                <a:sym typeface="Open Sans"/>
                <a:hlinkClick r:id="rId7">
                  <a:extLst>
                    <a:ext uri="{A12FA001-AC4F-418D-AE19-62706E023703}">
                      <ahyp:hlinkClr val="tx"/>
                    </a:ext>
                  </a:extLst>
                </a:hlinkClick>
              </a:rPr>
              <a:t>https://media.ifrc.org/ifrc/wp-content/uploads/sites/5/2020/03/Technical-guidance-note-for-PGI-and-health-staff-30March20.pdf</a:t>
            </a:r>
            <a:r>
              <a:rPr lang="en-US" sz="2000">
                <a:solidFill>
                  <a:schemeClr val="dk1"/>
                </a:solidFill>
                <a:latin typeface="Open Sans"/>
                <a:ea typeface="Open Sans"/>
                <a:cs typeface="Open Sans"/>
                <a:sym typeface="Open Sans"/>
              </a:rPr>
              <a:t> </a:t>
            </a:r>
            <a:endParaRPr/>
          </a:p>
          <a:p>
            <a:pPr indent="-457200" lvl="0" marL="457200" marR="0" rtl="0" algn="l">
              <a:spcBef>
                <a:spcPts val="3600"/>
              </a:spcBef>
              <a:spcAft>
                <a:spcPts val="0"/>
              </a:spcAft>
              <a:buClr>
                <a:schemeClr val="dk1"/>
              </a:buClr>
              <a:buSzPts val="2400"/>
              <a:buFont typeface="Arial"/>
              <a:buChar char="•"/>
            </a:pPr>
            <a:r>
              <a:rPr b="1" lang="en-US" sz="2400">
                <a:solidFill>
                  <a:schemeClr val="dk1"/>
                </a:solidFill>
                <a:latin typeface="Open Sans"/>
                <a:ea typeface="Open Sans"/>
                <a:cs typeface="Open Sans"/>
                <a:sym typeface="Open Sans"/>
              </a:rPr>
              <a:t>Migration: </a:t>
            </a:r>
            <a:r>
              <a:rPr b="0" i="0" lang="en-US" sz="2000" u="sng">
                <a:solidFill>
                  <a:srgbClr val="0563C1"/>
                </a:solidFill>
                <a:latin typeface="Open Sans"/>
                <a:ea typeface="Open Sans"/>
                <a:cs typeface="Open Sans"/>
                <a:sym typeface="Open Sans"/>
                <a:hlinkClick r:id="rId8">
                  <a:extLst>
                    <a:ext uri="{A12FA001-AC4F-418D-AE19-62706E023703}">
                      <ahyp:hlinkClr val="tx"/>
                    </a:ext>
                  </a:extLst>
                </a:hlinkClick>
              </a:rPr>
              <a:t>PRACTICAL GUIDANCE FOR RISK COMMUNICATION AND COMMUNITY ENGAGEMENT (RCCE) for Refugees, Internally Displaced Persons (IDPs), Migrants, and Host Communities Particularly Vulnerable to COVID-19 Pandemic</a:t>
            </a:r>
            <a:r>
              <a:rPr b="0" i="0" lang="en-US" sz="2000">
                <a:solidFill>
                  <a:srgbClr val="201F1E"/>
                </a:solidFill>
                <a:latin typeface="Open Sans"/>
                <a:ea typeface="Open Sans"/>
                <a:cs typeface="Open Sans"/>
                <a:sym typeface="Open Sans"/>
              </a:rPr>
              <a:t>,</a:t>
            </a:r>
            <a:endParaRPr sz="2000">
              <a:solidFill>
                <a:schemeClr val="dk1"/>
              </a:solidFill>
              <a:latin typeface="Open Sans"/>
              <a:ea typeface="Open Sans"/>
              <a:cs typeface="Open Sans"/>
              <a:sym typeface="Open Sans"/>
            </a:endParaRPr>
          </a:p>
          <a:p>
            <a:pPr indent="-457200" lvl="0" marL="457200" marR="0" rtl="0" algn="l">
              <a:spcBef>
                <a:spcPts val="3600"/>
              </a:spcBef>
              <a:spcAft>
                <a:spcPts val="0"/>
              </a:spcAft>
              <a:buClr>
                <a:schemeClr val="dk1"/>
              </a:buClr>
              <a:buSzPts val="2400"/>
              <a:buFont typeface="Arial"/>
              <a:buChar char="•"/>
            </a:pPr>
            <a:r>
              <a:rPr b="1" lang="en-US" sz="2400" u="sng">
                <a:solidFill>
                  <a:schemeClr val="dk1"/>
                </a:solidFill>
                <a:latin typeface="Open Sans"/>
                <a:ea typeface="Open Sans"/>
                <a:cs typeface="Open Sans"/>
                <a:sym typeface="Open Sans"/>
                <a:hlinkClick r:id="rId9">
                  <a:extLst>
                    <a:ext uri="{A12FA001-AC4F-418D-AE19-62706E023703}">
                      <ahyp:hlinkClr val="tx"/>
                    </a:ext>
                  </a:extLst>
                </a:hlinkClick>
              </a:rPr>
              <a:t>Migration: </a:t>
            </a:r>
            <a:r>
              <a:rPr b="1" i="0" lang="en-US" sz="2400" u="sng">
                <a:solidFill>
                  <a:srgbClr val="0563C1"/>
                </a:solidFill>
                <a:latin typeface="Open Sans"/>
                <a:ea typeface="Open Sans"/>
                <a:cs typeface="Open Sans"/>
                <a:sym typeface="Open Sans"/>
                <a:hlinkClick r:id="rId10">
                  <a:extLst>
                    <a:ext uri="{A12FA001-AC4F-418D-AE19-62706E023703}">
                      <ahyp:hlinkClr val="tx"/>
                    </a:ext>
                  </a:extLst>
                </a:hlinkClick>
              </a:rPr>
              <a:t>IFRC resource compendium COVID-19, section Migration, Displacement and Detention</a:t>
            </a:r>
            <a:endParaRPr b="1" i="0" sz="2400" u="sng">
              <a:solidFill>
                <a:srgbClr val="0563C1"/>
              </a:solidFill>
              <a:latin typeface="Open Sans"/>
              <a:ea typeface="Open Sans"/>
              <a:cs typeface="Open Sans"/>
              <a:sym typeface="Open Sans"/>
            </a:endParaRPr>
          </a:p>
          <a:p>
            <a:pPr indent="-457200" lvl="0" marL="457200" marR="0" rtl="0" algn="l">
              <a:spcBef>
                <a:spcPts val="3600"/>
              </a:spcBef>
              <a:spcAft>
                <a:spcPts val="0"/>
              </a:spcAft>
              <a:buClr>
                <a:schemeClr val="dk1"/>
              </a:buClr>
              <a:buSzPts val="2400"/>
              <a:buFont typeface="Arial"/>
              <a:buChar char="•"/>
            </a:pPr>
            <a:r>
              <a:rPr b="1" lang="en-US" sz="2400" u="sng">
                <a:solidFill>
                  <a:schemeClr val="dk1"/>
                </a:solidFill>
                <a:latin typeface="Open Sans"/>
                <a:ea typeface="Open Sans"/>
                <a:cs typeface="Open Sans"/>
                <a:sym typeface="Open Sans"/>
                <a:hlinkClick r:id="rId11">
                  <a:extLst>
                    <a:ext uri="{A12FA001-AC4F-418D-AE19-62706E023703}">
                      <ahyp:hlinkClr val="tx"/>
                    </a:ext>
                  </a:extLst>
                </a:hlinkClick>
              </a:rPr>
              <a:t>Migration Report:</a:t>
            </a:r>
            <a:r>
              <a:rPr b="0" i="1" lang="en-US" sz="2400" u="sng">
                <a:solidFill>
                  <a:srgbClr val="0563C1"/>
                </a:solidFill>
                <a:latin typeface="Open Sans"/>
                <a:ea typeface="Open Sans"/>
                <a:cs typeface="Open Sans"/>
                <a:sym typeface="Open Sans"/>
                <a:hlinkClick r:id="rId12">
                  <a:extLst>
                    <a:ext uri="{A12FA001-AC4F-418D-AE19-62706E023703}">
                      <ahyp:hlinkClr val="tx"/>
                    </a:ext>
                  </a:extLst>
                </a:hlinkClick>
              </a:rPr>
              <a:t> Locked down and left out? Why access to basic services for migrants is critical to our COVID-19 response and recovery</a:t>
            </a:r>
            <a:r>
              <a:rPr b="0" i="1" lang="en-US" sz="2400">
                <a:solidFill>
                  <a:srgbClr val="000000"/>
                </a:solidFill>
                <a:latin typeface="Open Sans"/>
                <a:ea typeface="Open Sans"/>
                <a:cs typeface="Open Sans"/>
                <a:sym typeface="Open Sans"/>
              </a:rPr>
              <a:t> </a:t>
            </a:r>
            <a:endParaRPr sz="2400">
              <a:solidFill>
                <a:schemeClr val="dk1"/>
              </a:solidFill>
              <a:latin typeface="Open Sans"/>
              <a:ea typeface="Open Sans"/>
              <a:cs typeface="Open Sans"/>
              <a:sym typeface="Open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042"/>
        </a:solidFill>
      </p:bgPr>
    </p:bg>
    <p:spTree>
      <p:nvGrpSpPr>
        <p:cNvPr id="1314" name="Shape 1314"/>
        <p:cNvGrpSpPr/>
        <p:nvPr/>
      </p:nvGrpSpPr>
      <p:grpSpPr>
        <a:xfrm>
          <a:off x="0" y="0"/>
          <a:ext cx="0" cy="0"/>
          <a:chOff x="0" y="0"/>
          <a:chExt cx="0" cy="0"/>
        </a:xfrm>
      </p:grpSpPr>
      <p:sp>
        <p:nvSpPr>
          <p:cNvPr id="1315" name="Google Shape;1315;p65"/>
          <p:cNvSpPr txBox="1"/>
          <p:nvPr/>
        </p:nvSpPr>
        <p:spPr>
          <a:xfrm>
            <a:off x="490606" y="2469129"/>
            <a:ext cx="16578286" cy="40934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Questions?</a:t>
            </a:r>
            <a:endParaRPr/>
          </a:p>
          <a:p>
            <a:pPr indent="0" lvl="0" marL="0" marR="0" rtl="0" algn="ctr">
              <a:lnSpc>
                <a:spcPct val="100000"/>
              </a:lnSpc>
              <a:spcBef>
                <a:spcPts val="1200"/>
              </a:spcBef>
              <a:spcAft>
                <a:spcPts val="0"/>
              </a:spcAft>
              <a:buClr>
                <a:srgbClr val="F5333F"/>
              </a:buClr>
              <a:buSzPts val="8000"/>
              <a:buFont typeface="Montserrat"/>
              <a:buNone/>
            </a:pPr>
            <a:r>
              <a:rPr b="1" lang="en-US" sz="8000">
                <a:solidFill>
                  <a:srgbClr val="F5333F"/>
                </a:solidFill>
                <a:latin typeface="Montserrat"/>
                <a:ea typeface="Montserrat"/>
                <a:cs typeface="Montserrat"/>
                <a:sym typeface="Montserrat"/>
              </a:rPr>
              <a:t>Thoughts?</a:t>
            </a:r>
            <a:endParaRPr/>
          </a:p>
          <a:p>
            <a:pPr indent="0" lvl="0" marL="0" marR="0" rtl="0" algn="ctr">
              <a:lnSpc>
                <a:spcPct val="100000"/>
              </a:lnSpc>
              <a:spcBef>
                <a:spcPts val="120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Inputs?</a:t>
            </a:r>
            <a:endParaRPr/>
          </a:p>
        </p:txBody>
      </p:sp>
      <p:sp>
        <p:nvSpPr>
          <p:cNvPr id="1316" name="Google Shape;1316;p65"/>
          <p:cNvSpPr txBox="1"/>
          <p:nvPr/>
        </p:nvSpPr>
        <p:spPr>
          <a:xfrm>
            <a:off x="3234905" y="2763470"/>
            <a:ext cx="13833987" cy="1170770"/>
          </a:xfrm>
          <a:prstGeom prst="rect">
            <a:avLst/>
          </a:prstGeom>
          <a:noFill/>
          <a:ln>
            <a:noFill/>
          </a:ln>
        </p:spPr>
        <p:txBody>
          <a:bodyPr anchorCtr="0" anchor="t" bIns="45700" lIns="91425" spcFirstLastPara="1" rIns="91425" wrap="square" tIns="45700">
            <a:spAutoFit/>
          </a:bodyPr>
          <a:lstStyle/>
          <a:p>
            <a:pPr indent="-292100" lvl="1" marL="1028700" marR="0" rtl="0" algn="l">
              <a:lnSpc>
                <a:spcPct val="107000"/>
              </a:lnSpc>
              <a:spcBef>
                <a:spcPts val="0"/>
              </a:spcBef>
              <a:spcAft>
                <a:spcPts val="0"/>
              </a:spcAft>
              <a:buClr>
                <a:schemeClr val="dk1"/>
              </a:buClr>
              <a:buSzPts val="4400"/>
              <a:buFont typeface="Arial"/>
              <a:buNone/>
            </a:pPr>
            <a:r>
              <a:t/>
            </a:r>
            <a:endParaRPr b="0" i="0" sz="4400" u="none" cap="none" strike="noStrike">
              <a:solidFill>
                <a:srgbClr val="000000"/>
              </a:solidFill>
              <a:latin typeface="Calibri"/>
              <a:ea typeface="Calibri"/>
              <a:cs typeface="Calibri"/>
              <a:sym typeface="Calibri"/>
            </a:endParaRPr>
          </a:p>
          <a:p>
            <a:pPr indent="-171450" lvl="0" marL="285750" marR="0" rtl="0" algn="l">
              <a:lnSpc>
                <a:spcPct val="100000"/>
              </a:lnSpc>
              <a:spcBef>
                <a:spcPts val="60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042"/>
        </a:solidFill>
      </p:bgPr>
    </p:bg>
    <p:spTree>
      <p:nvGrpSpPr>
        <p:cNvPr id="1321" name="Shape 1321"/>
        <p:cNvGrpSpPr/>
        <p:nvPr/>
      </p:nvGrpSpPr>
      <p:grpSpPr>
        <a:xfrm>
          <a:off x="0" y="0"/>
          <a:ext cx="0" cy="0"/>
          <a:chOff x="0" y="0"/>
          <a:chExt cx="0" cy="0"/>
        </a:xfrm>
      </p:grpSpPr>
      <p:sp>
        <p:nvSpPr>
          <p:cNvPr id="1322" name="Google Shape;1322;p66"/>
          <p:cNvSpPr txBox="1"/>
          <p:nvPr/>
        </p:nvSpPr>
        <p:spPr>
          <a:xfrm>
            <a:off x="3234905" y="2763470"/>
            <a:ext cx="13833987" cy="1170770"/>
          </a:xfrm>
          <a:prstGeom prst="rect">
            <a:avLst/>
          </a:prstGeom>
          <a:noFill/>
          <a:ln>
            <a:noFill/>
          </a:ln>
        </p:spPr>
        <p:txBody>
          <a:bodyPr anchorCtr="0" anchor="t" bIns="45700" lIns="91425" spcFirstLastPara="1" rIns="91425" wrap="square" tIns="45700">
            <a:spAutoFit/>
          </a:bodyPr>
          <a:lstStyle/>
          <a:p>
            <a:pPr indent="-292100" lvl="1" marL="1028700" marR="0" rtl="0" algn="l">
              <a:lnSpc>
                <a:spcPct val="107000"/>
              </a:lnSpc>
              <a:spcBef>
                <a:spcPts val="0"/>
              </a:spcBef>
              <a:spcAft>
                <a:spcPts val="0"/>
              </a:spcAft>
              <a:buClr>
                <a:schemeClr val="dk1"/>
              </a:buClr>
              <a:buSzPts val="4400"/>
              <a:buFont typeface="Arial"/>
              <a:buNone/>
            </a:pPr>
            <a:r>
              <a:t/>
            </a:r>
            <a:endParaRPr b="0" i="0" sz="4400" u="none" cap="none" strike="noStrike">
              <a:solidFill>
                <a:srgbClr val="000000"/>
              </a:solidFill>
              <a:latin typeface="Calibri"/>
              <a:ea typeface="Calibri"/>
              <a:cs typeface="Calibri"/>
              <a:sym typeface="Calibri"/>
            </a:endParaRPr>
          </a:p>
          <a:p>
            <a:pPr indent="-171450" lvl="0" marL="285750" marR="0" rtl="0" algn="l">
              <a:lnSpc>
                <a:spcPct val="100000"/>
              </a:lnSpc>
              <a:spcBef>
                <a:spcPts val="60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23" name="Google Shape;1323;p66"/>
          <p:cNvSpPr txBox="1"/>
          <p:nvPr/>
        </p:nvSpPr>
        <p:spPr>
          <a:xfrm>
            <a:off x="343503" y="454202"/>
            <a:ext cx="16578286" cy="40934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Thank </a:t>
            </a:r>
            <a:r>
              <a:rPr b="1" i="0" lang="en-US" sz="8000" u="none" cap="none" strike="noStrike">
                <a:solidFill>
                  <a:srgbClr val="F5333F"/>
                </a:solidFill>
                <a:latin typeface="Montserrat"/>
                <a:ea typeface="Montserrat"/>
                <a:cs typeface="Montserrat"/>
                <a:sym typeface="Montserrat"/>
              </a:rPr>
              <a:t>you!</a:t>
            </a:r>
            <a:endParaRPr/>
          </a:p>
          <a:p>
            <a:pPr indent="0" lvl="0" marL="0" marR="0" rtl="0" algn="ctr">
              <a:lnSpc>
                <a:spcPct val="100000"/>
              </a:lnSpc>
              <a:spcBef>
                <a:spcPts val="1200"/>
              </a:spcBef>
              <a:spcAft>
                <a:spcPts val="0"/>
              </a:spcAft>
              <a:buClr>
                <a:schemeClr val="dk1"/>
              </a:buClr>
              <a:buSzPts val="8000"/>
              <a:buFont typeface="Calibri"/>
              <a:buNone/>
            </a:pPr>
            <a:r>
              <a:t/>
            </a:r>
            <a:endParaRPr b="1" i="0" sz="8000" u="none" cap="none" strike="noStrike">
              <a:solidFill>
                <a:srgbClr val="FFFFFF"/>
              </a:solidFill>
              <a:latin typeface="Montserrat"/>
              <a:ea typeface="Montserrat"/>
              <a:cs typeface="Montserrat"/>
              <a:sym typeface="Montserrat"/>
            </a:endParaRPr>
          </a:p>
          <a:p>
            <a:pPr indent="0" lvl="0" marL="0" marR="0" rtl="0" algn="ctr">
              <a:lnSpc>
                <a:spcPct val="100000"/>
              </a:lnSpc>
              <a:spcBef>
                <a:spcPts val="1200"/>
              </a:spcBef>
              <a:spcAft>
                <a:spcPts val="0"/>
              </a:spcAft>
              <a:buClr>
                <a:schemeClr val="dk1"/>
              </a:buClr>
              <a:buSzPts val="8000"/>
              <a:buFont typeface="Calibri"/>
              <a:buNone/>
            </a:pPr>
            <a:r>
              <a:t/>
            </a:r>
            <a:endParaRPr b="1" i="0" sz="8000" u="none" cap="none" strike="noStrike">
              <a:solidFill>
                <a:srgbClr val="FFFFFF"/>
              </a:solidFill>
              <a:latin typeface="Montserrat"/>
              <a:ea typeface="Montserrat"/>
              <a:cs typeface="Montserrat"/>
              <a:sym typeface="Montserrat"/>
            </a:endParaRPr>
          </a:p>
        </p:txBody>
      </p:sp>
      <p:sp>
        <p:nvSpPr>
          <p:cNvPr id="1324" name="Google Shape;1324;p66"/>
          <p:cNvSpPr txBox="1"/>
          <p:nvPr/>
        </p:nvSpPr>
        <p:spPr>
          <a:xfrm>
            <a:off x="2387331" y="2186459"/>
            <a:ext cx="5163548"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Open Sans"/>
                <a:ea typeface="Open Sans"/>
                <a:cs typeface="Open Sans"/>
                <a:sym typeface="Open Sans"/>
              </a:rPr>
              <a:t>Rachel Yales, Information Management ,</a:t>
            </a:r>
            <a:endParaRPr/>
          </a:p>
          <a:p>
            <a:pPr indent="0" lvl="0" marL="0" marR="0" rtl="0" algn="l">
              <a:spcBef>
                <a:spcPts val="0"/>
              </a:spcBef>
              <a:spcAft>
                <a:spcPts val="0"/>
              </a:spcAft>
              <a:buNone/>
            </a:pPr>
            <a:r>
              <a:rPr lang="en-US" sz="1800">
                <a:solidFill>
                  <a:schemeClr val="lt1"/>
                </a:solidFill>
                <a:latin typeface="Open Sans"/>
                <a:ea typeface="Open Sans"/>
                <a:cs typeface="Open Sans"/>
                <a:sym typeface="Open Sans"/>
              </a:rPr>
              <a:t>Sr Officer, PGI and CEA, GVA</a:t>
            </a:r>
            <a:endParaRPr/>
          </a:p>
          <a:p>
            <a:pPr indent="0" lvl="0" marL="0" marR="0" rtl="0" algn="l">
              <a:spcBef>
                <a:spcPts val="0"/>
              </a:spcBef>
              <a:spcAft>
                <a:spcPts val="0"/>
              </a:spcAft>
              <a:buNone/>
            </a:pPr>
            <a:r>
              <a:rPr lang="en-US" sz="1800" u="sng">
                <a:solidFill>
                  <a:schemeClr val="lt1"/>
                </a:solidFill>
                <a:latin typeface="Open Sans"/>
                <a:ea typeface="Open Sans"/>
                <a:cs typeface="Open Sans"/>
                <a:sym typeface="Open Sans"/>
                <a:hlinkClick r:id="rId3">
                  <a:extLst>
                    <a:ext uri="{A12FA001-AC4F-418D-AE19-62706E023703}">
                      <ahyp:hlinkClr val="tx"/>
                    </a:ext>
                  </a:extLst>
                </a:hlinkClick>
              </a:rPr>
              <a:t>rachel.yales@ifrc.org</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rPr lang="en-US" sz="1800">
                <a:solidFill>
                  <a:schemeClr val="lt1"/>
                </a:solidFill>
                <a:latin typeface="Open Sans"/>
                <a:ea typeface="Open Sans"/>
                <a:cs typeface="Open Sans"/>
                <a:sym typeface="Open Sans"/>
              </a:rPr>
              <a:t> </a:t>
            </a:r>
            <a:endParaRPr/>
          </a:p>
          <a:p>
            <a:pPr indent="0" lvl="0" marL="0" marR="0" rtl="0" algn="l">
              <a:spcBef>
                <a:spcPts val="0"/>
              </a:spcBef>
              <a:spcAft>
                <a:spcPts val="0"/>
              </a:spcAft>
              <a:buNone/>
            </a:pPr>
            <a:r>
              <a:rPr lang="en-US" sz="1800">
                <a:solidFill>
                  <a:schemeClr val="lt1"/>
                </a:solidFill>
                <a:latin typeface="Open Sans"/>
                <a:ea typeface="Open Sans"/>
                <a:cs typeface="Open Sans"/>
                <a:sym typeface="Open Sans"/>
              </a:rPr>
              <a:t> </a:t>
            </a:r>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1325" name="Google Shape;1325;p66"/>
          <p:cNvSpPr txBox="1"/>
          <p:nvPr/>
        </p:nvSpPr>
        <p:spPr>
          <a:xfrm>
            <a:off x="2387331" y="3866802"/>
            <a:ext cx="599635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Open Sans"/>
                <a:ea typeface="Open Sans"/>
                <a:cs typeface="Open Sans"/>
                <a:sym typeface="Open Sans"/>
              </a:rPr>
              <a:t>Nazli Merve Erkan, PGI Coordinator, GVA</a:t>
            </a:r>
            <a:endParaRPr/>
          </a:p>
          <a:p>
            <a:pPr indent="0" lvl="0" marL="0" marR="0" rtl="0" algn="l">
              <a:spcBef>
                <a:spcPts val="0"/>
              </a:spcBef>
              <a:spcAft>
                <a:spcPts val="0"/>
              </a:spcAft>
              <a:buNone/>
            </a:pPr>
            <a:r>
              <a:rPr lang="en-US" sz="1800" u="sng">
                <a:solidFill>
                  <a:schemeClr val="lt1"/>
                </a:solidFill>
                <a:latin typeface="Open Sans"/>
                <a:ea typeface="Open Sans"/>
                <a:cs typeface="Open Sans"/>
                <a:sym typeface="Open Sans"/>
                <a:hlinkClick r:id="rId4">
                  <a:extLst>
                    <a:ext uri="{A12FA001-AC4F-418D-AE19-62706E023703}">
                      <ahyp:hlinkClr val="tx"/>
                    </a:ext>
                  </a:extLst>
                </a:hlinkClick>
              </a:rPr>
              <a:t>pgi.covid@ifrc.org</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1326" name="Google Shape;1326;p66"/>
          <p:cNvSpPr txBox="1"/>
          <p:nvPr/>
        </p:nvSpPr>
        <p:spPr>
          <a:xfrm>
            <a:off x="11072539" y="2443267"/>
            <a:ext cx="599635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Open Sans"/>
                <a:ea typeface="Open Sans"/>
                <a:cs typeface="Open Sans"/>
                <a:sym typeface="Open Sans"/>
              </a:rPr>
              <a:t>Brian Edward Diah, PGI Officer, GVA</a:t>
            </a:r>
            <a:endParaRPr/>
          </a:p>
          <a:p>
            <a:pPr indent="0" lvl="0" marL="0" marR="0" rtl="0" algn="l">
              <a:spcBef>
                <a:spcPts val="0"/>
              </a:spcBef>
              <a:spcAft>
                <a:spcPts val="0"/>
              </a:spcAft>
              <a:buNone/>
            </a:pPr>
            <a:r>
              <a:rPr lang="en-US" sz="1800" u="sng">
                <a:solidFill>
                  <a:schemeClr val="lt1"/>
                </a:solidFill>
                <a:latin typeface="Open Sans"/>
                <a:ea typeface="Open Sans"/>
                <a:cs typeface="Open Sans"/>
                <a:sym typeface="Open Sans"/>
                <a:hlinkClick r:id="rId5">
                  <a:extLst>
                    <a:ext uri="{A12FA001-AC4F-418D-AE19-62706E023703}">
                      <ahyp:hlinkClr val="tx"/>
                    </a:ext>
                  </a:extLst>
                </a:hlinkClick>
              </a:rPr>
              <a:t>brian.diah@ifrc.org</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pic>
        <p:nvPicPr>
          <p:cNvPr descr="A person smiling for the camera&#10;&#10;Descripción generada automáticamente con confianza baja" id="1327" name="Google Shape;1327;p66"/>
          <p:cNvPicPr preferRelativeResize="0"/>
          <p:nvPr/>
        </p:nvPicPr>
        <p:blipFill rotWithShape="1">
          <a:blip r:embed="rId6">
            <a:alphaModFix/>
          </a:blip>
          <a:srcRect b="0" l="0" r="0" t="0"/>
          <a:stretch/>
        </p:blipFill>
        <p:spPr>
          <a:xfrm>
            <a:off x="9670401" y="2150080"/>
            <a:ext cx="1066722" cy="1427624"/>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descr="Profile picture of Rachel YALES" id="1328" name="Google Shape;1328;p66"/>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erson smiling for the camera&#10;&#10;Descripción generada automáticamente con confianza media" id="1329" name="Google Shape;1329;p66"/>
          <p:cNvPicPr preferRelativeResize="0"/>
          <p:nvPr/>
        </p:nvPicPr>
        <p:blipFill rotWithShape="1">
          <a:blip r:embed="rId7">
            <a:alphaModFix/>
          </a:blip>
          <a:srcRect b="0" l="0" r="0" t="0"/>
          <a:stretch/>
        </p:blipFill>
        <p:spPr>
          <a:xfrm>
            <a:off x="966603" y="2109709"/>
            <a:ext cx="1111100" cy="11111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1330" name="Google Shape;1330;p66"/>
          <p:cNvSpPr txBox="1"/>
          <p:nvPr/>
        </p:nvSpPr>
        <p:spPr>
          <a:xfrm>
            <a:off x="12167484" y="8153251"/>
            <a:ext cx="475430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pic>
        <p:nvPicPr>
          <p:cNvPr id="1331" name="Google Shape;1331;p66"/>
          <p:cNvPicPr preferRelativeResize="0"/>
          <p:nvPr/>
        </p:nvPicPr>
        <p:blipFill rotWithShape="1">
          <a:blip r:embed="rId8">
            <a:alphaModFix/>
          </a:blip>
          <a:srcRect b="0" l="0" r="0" t="0"/>
          <a:stretch/>
        </p:blipFill>
        <p:spPr>
          <a:xfrm>
            <a:off x="963076" y="3622997"/>
            <a:ext cx="1206141" cy="1230512"/>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grpSp>
        <p:nvGrpSpPr>
          <p:cNvPr id="1332" name="Google Shape;1332;p66"/>
          <p:cNvGrpSpPr/>
          <p:nvPr/>
        </p:nvGrpSpPr>
        <p:grpSpPr>
          <a:xfrm>
            <a:off x="950036" y="3880426"/>
            <a:ext cx="15316155" cy="4816389"/>
            <a:chOff x="907923" y="908349"/>
            <a:chExt cx="17683332" cy="6063319"/>
          </a:xfrm>
        </p:grpSpPr>
        <p:pic>
          <p:nvPicPr>
            <p:cNvPr descr="A person smiling for the camera&#10;&#10;Descripción generada automáticamente con confianza baja" id="1333" name="Google Shape;1333;p66"/>
            <p:cNvPicPr preferRelativeResize="0"/>
            <p:nvPr/>
          </p:nvPicPr>
          <p:blipFill rotWithShape="1">
            <a:blip r:embed="rId9">
              <a:alphaModFix/>
            </a:blip>
            <a:srcRect b="0" l="0" r="0" t="28360"/>
            <a:stretch/>
          </p:blipFill>
          <p:spPr>
            <a:xfrm>
              <a:off x="907923" y="4823903"/>
              <a:ext cx="1492216" cy="1491191"/>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1334" name="Google Shape;1334;p66"/>
            <p:cNvSpPr txBox="1"/>
            <p:nvPr/>
          </p:nvSpPr>
          <p:spPr>
            <a:xfrm>
              <a:off x="2822927" y="4893829"/>
              <a:ext cx="509953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Open Sans"/>
                  <a:ea typeface="Open Sans"/>
                  <a:cs typeface="Open Sans"/>
                  <a:sym typeface="Open Sans"/>
                </a:rPr>
                <a:t>Mónica Posada, CEA Coordinator,  GVA</a:t>
              </a:r>
              <a:endParaRPr/>
            </a:p>
            <a:p>
              <a:pPr indent="0" lvl="0" marL="0" marR="0" rtl="0" algn="l">
                <a:spcBef>
                  <a:spcPts val="0"/>
                </a:spcBef>
                <a:spcAft>
                  <a:spcPts val="0"/>
                </a:spcAft>
                <a:buNone/>
              </a:pPr>
              <a:r>
                <a:rPr lang="en-US" sz="1800" u="sng">
                  <a:solidFill>
                    <a:schemeClr val="lt1"/>
                  </a:solidFill>
                  <a:latin typeface="Open Sans"/>
                  <a:ea typeface="Open Sans"/>
                  <a:cs typeface="Open Sans"/>
                  <a:sym typeface="Open Sans"/>
                  <a:hlinkClick r:id="rId10">
                    <a:extLst>
                      <a:ext uri="{A12FA001-AC4F-418D-AE19-62706E023703}">
                        <ahyp:hlinkClr val="tx"/>
                      </a:ext>
                    </a:extLst>
                  </a:hlinkClick>
                </a:rPr>
                <a:t>Monica.posada@ifrc.org</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1335" name="Google Shape;1335;p66"/>
            <p:cNvSpPr txBox="1"/>
            <p:nvPr/>
          </p:nvSpPr>
          <p:spPr>
            <a:xfrm>
              <a:off x="2822927" y="2910063"/>
              <a:ext cx="6667546" cy="18597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Open Sans"/>
                  <a:ea typeface="Open Sans"/>
                  <a:cs typeface="Open Sans"/>
                  <a:sym typeface="Open Sans"/>
                </a:rPr>
                <a:t>Viviane L. Fluck, PhD, CEA Coordinator, Asia Pacific, </a:t>
              </a:r>
              <a:r>
                <a:rPr lang="en-US" sz="1800" u="sng">
                  <a:solidFill>
                    <a:schemeClr val="lt1"/>
                  </a:solidFill>
                  <a:latin typeface="Open Sans"/>
                  <a:ea typeface="Open Sans"/>
                  <a:cs typeface="Open Sans"/>
                  <a:sym typeface="Open Sans"/>
                  <a:hlinkClick r:id="rId11">
                    <a:extLst>
                      <a:ext uri="{A12FA001-AC4F-418D-AE19-62706E023703}">
                        <ahyp:hlinkClr val="tx"/>
                      </a:ext>
                    </a:extLst>
                  </a:hlinkClick>
                </a:rPr>
                <a:t>Viviane.fluck@ifrc.org</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1336" name="Google Shape;1336;p66"/>
            <p:cNvSpPr txBox="1"/>
            <p:nvPr/>
          </p:nvSpPr>
          <p:spPr>
            <a:xfrm>
              <a:off x="12594902" y="1153729"/>
              <a:ext cx="5996353" cy="1231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Open Sans"/>
                  <a:ea typeface="Open Sans"/>
                  <a:cs typeface="Open Sans"/>
                  <a:sym typeface="Open Sans"/>
                </a:rPr>
                <a:t>Zo</a:t>
              </a:r>
              <a:r>
                <a:rPr lang="en-US" sz="2000">
                  <a:solidFill>
                    <a:schemeClr val="lt1"/>
                  </a:solidFill>
                  <a:latin typeface="Open Sans"/>
                  <a:ea typeface="Open Sans"/>
                  <a:cs typeface="Open Sans"/>
                  <a:sym typeface="Open Sans"/>
                </a:rPr>
                <a:t>ë</a:t>
              </a:r>
              <a:r>
                <a:rPr lang="en-US" sz="1800">
                  <a:solidFill>
                    <a:schemeClr val="lt1"/>
                  </a:solidFill>
                  <a:latin typeface="Open Sans"/>
                  <a:ea typeface="Open Sans"/>
                  <a:cs typeface="Open Sans"/>
                  <a:sym typeface="Open Sans"/>
                </a:rPr>
                <a:t> Robert, CEA Regional Delegate, Europe</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rPr lang="en-US" sz="1800" u="sng">
                  <a:solidFill>
                    <a:schemeClr val="lt1"/>
                  </a:solidFill>
                  <a:latin typeface="Open Sans"/>
                  <a:ea typeface="Open Sans"/>
                  <a:cs typeface="Open Sans"/>
                  <a:sym typeface="Open Sans"/>
                  <a:hlinkClick r:id="rId12">
                    <a:extLst>
                      <a:ext uri="{A12FA001-AC4F-418D-AE19-62706E023703}">
                        <ahyp:hlinkClr val="tx"/>
                      </a:ext>
                    </a:extLst>
                  </a:hlinkClick>
                </a:rPr>
                <a:t>zoe.robert@ifrc.org</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rPr lang="en-US" sz="1800">
                  <a:solidFill>
                    <a:schemeClr val="lt1"/>
                  </a:solidFill>
                  <a:latin typeface="Open Sans"/>
                  <a:ea typeface="Open Sans"/>
                  <a:cs typeface="Open Sans"/>
                  <a:sym typeface="Open Sans"/>
                </a:rPr>
                <a:t> </a:t>
              </a:r>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pic>
          <p:nvPicPr>
            <p:cNvPr id="1337" name="Google Shape;1337;p66"/>
            <p:cNvPicPr preferRelativeResize="0"/>
            <p:nvPr/>
          </p:nvPicPr>
          <p:blipFill rotWithShape="1">
            <a:blip r:embed="rId13">
              <a:alphaModFix/>
            </a:blip>
            <a:srcRect b="0" l="0" r="0" t="0"/>
            <a:stretch/>
          </p:blipFill>
          <p:spPr>
            <a:xfrm>
              <a:off x="11025089" y="908349"/>
              <a:ext cx="1214379" cy="1591075"/>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1338" name="Google Shape;1338;p66"/>
            <p:cNvSpPr txBox="1"/>
            <p:nvPr/>
          </p:nvSpPr>
          <p:spPr>
            <a:xfrm>
              <a:off x="12764318" y="5111870"/>
              <a:ext cx="5099538" cy="18597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Open Sans"/>
                  <a:ea typeface="Open Sans"/>
                  <a:cs typeface="Open Sans"/>
                  <a:sym typeface="Open Sans"/>
                </a:rPr>
                <a:t>Matheus Bizarria, CEA Delegate,  Africa</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rPr lang="en-US" sz="1800" u="sng">
                  <a:solidFill>
                    <a:schemeClr val="lt1"/>
                  </a:solidFill>
                  <a:latin typeface="Open Sans"/>
                  <a:ea typeface="Open Sans"/>
                  <a:cs typeface="Open Sans"/>
                  <a:sym typeface="Open Sans"/>
                  <a:hlinkClick r:id="rId14">
                    <a:extLst>
                      <a:ext uri="{A12FA001-AC4F-418D-AE19-62706E023703}">
                        <ahyp:hlinkClr val="tx"/>
                      </a:ext>
                    </a:extLst>
                  </a:hlinkClick>
                </a:rPr>
                <a:t>Matheus.bizzaria@ifrc.org</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pic>
          <p:nvPicPr>
            <p:cNvPr id="1339" name="Google Shape;1339;p66"/>
            <p:cNvPicPr preferRelativeResize="0"/>
            <p:nvPr/>
          </p:nvPicPr>
          <p:blipFill rotWithShape="1">
            <a:blip r:embed="rId15">
              <a:alphaModFix/>
            </a:blip>
            <a:srcRect b="0" l="0" r="0" t="0"/>
            <a:stretch/>
          </p:blipFill>
          <p:spPr>
            <a:xfrm>
              <a:off x="933049" y="2501064"/>
              <a:ext cx="1492216" cy="1492216"/>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grpSp>
      <p:pic>
        <p:nvPicPr>
          <p:cNvPr id="1340" name="Google Shape;1340;p66"/>
          <p:cNvPicPr preferRelativeResize="0"/>
          <p:nvPr/>
        </p:nvPicPr>
        <p:blipFill rotWithShape="1">
          <a:blip r:embed="rId16">
            <a:alphaModFix/>
          </a:blip>
          <a:srcRect b="0" l="0" r="0" t="0"/>
          <a:stretch/>
        </p:blipFill>
        <p:spPr>
          <a:xfrm>
            <a:off x="9910795" y="8655608"/>
            <a:ext cx="1066701" cy="1066701"/>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1341" name="Google Shape;1341;p66"/>
          <p:cNvSpPr txBox="1"/>
          <p:nvPr/>
        </p:nvSpPr>
        <p:spPr>
          <a:xfrm>
            <a:off x="11219276" y="8799582"/>
            <a:ext cx="656759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Open Sans"/>
                <a:ea typeface="Open Sans"/>
                <a:cs typeface="Open Sans"/>
                <a:sym typeface="Open Sans"/>
              </a:rPr>
              <a:t>Stefania Tranfo, Programe Officer, Migration and CEA, GVA</a:t>
            </a:r>
            <a:endParaRPr/>
          </a:p>
          <a:p>
            <a:pPr indent="0" lvl="0" marL="0" marR="0" rtl="0" algn="l">
              <a:spcBef>
                <a:spcPts val="0"/>
              </a:spcBef>
              <a:spcAft>
                <a:spcPts val="0"/>
              </a:spcAft>
              <a:buNone/>
            </a:pPr>
            <a:r>
              <a:rPr lang="en-US" sz="1800" u="sng">
                <a:solidFill>
                  <a:schemeClr val="lt1"/>
                </a:solidFill>
                <a:latin typeface="Open Sans"/>
                <a:ea typeface="Open Sans"/>
                <a:cs typeface="Open Sans"/>
                <a:sym typeface="Open Sans"/>
                <a:hlinkClick r:id="rId17">
                  <a:extLst>
                    <a:ext uri="{A12FA001-AC4F-418D-AE19-62706E023703}">
                      <ahyp:hlinkClr val="tx"/>
                    </a:ext>
                  </a:extLst>
                </a:hlinkClick>
              </a:rPr>
              <a:t>stefania.tranfo@ifrc.org</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sp>
        <p:nvSpPr>
          <p:cNvPr id="1342" name="Google Shape;1342;p66"/>
          <p:cNvSpPr txBox="1"/>
          <p:nvPr/>
        </p:nvSpPr>
        <p:spPr>
          <a:xfrm>
            <a:off x="11072539" y="5758751"/>
            <a:ext cx="5193652"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Open Sans"/>
                <a:ea typeface="Open Sans"/>
                <a:cs typeface="Open Sans"/>
                <a:sym typeface="Open Sans"/>
              </a:rPr>
              <a:t>Sushama Pandey , CEA Consultant, Asia Pacific</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rPr lang="en-US" sz="1800" u="sng">
                <a:solidFill>
                  <a:schemeClr val="lt1"/>
                </a:solidFill>
                <a:latin typeface="Open Sans"/>
                <a:ea typeface="Open Sans"/>
                <a:cs typeface="Open Sans"/>
                <a:sym typeface="Open Sans"/>
                <a:hlinkClick r:id="rId18">
                  <a:extLst>
                    <a:ext uri="{A12FA001-AC4F-418D-AE19-62706E023703}">
                      <ahyp:hlinkClr val="tx"/>
                    </a:ext>
                  </a:extLst>
                </a:hlinkClick>
              </a:rPr>
              <a:t>sushama.pandey@ifrc.org</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pic>
        <p:nvPicPr>
          <p:cNvPr descr="Puede ser una imagen de Sushama Pandey y sonriendo" id="1343" name="Google Shape;1343;p66"/>
          <p:cNvPicPr preferRelativeResize="0"/>
          <p:nvPr/>
        </p:nvPicPr>
        <p:blipFill rotWithShape="1">
          <a:blip r:embed="rId19">
            <a:alphaModFix/>
          </a:blip>
          <a:srcRect b="0" l="0" r="0" t="0"/>
          <a:stretch/>
        </p:blipFill>
        <p:spPr>
          <a:xfrm>
            <a:off x="9736190" y="5492922"/>
            <a:ext cx="1122484" cy="1263868"/>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1344" name="Google Shape;1344;p66"/>
          <p:cNvPicPr preferRelativeResize="0"/>
          <p:nvPr/>
        </p:nvPicPr>
        <p:blipFill rotWithShape="1">
          <a:blip r:embed="rId20">
            <a:alphaModFix/>
          </a:blip>
          <a:srcRect b="0" l="0" r="0" t="0"/>
          <a:stretch/>
        </p:blipFill>
        <p:spPr>
          <a:xfrm>
            <a:off x="9820847" y="7168731"/>
            <a:ext cx="1066701" cy="1066701"/>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pic>
        <p:nvPicPr>
          <p:cNvPr id="1345" name="Google Shape;1345;p66"/>
          <p:cNvPicPr preferRelativeResize="0"/>
          <p:nvPr/>
        </p:nvPicPr>
        <p:blipFill rotWithShape="1">
          <a:blip r:embed="rId21">
            <a:alphaModFix/>
          </a:blip>
          <a:srcRect b="0" l="0" r="0" t="0"/>
          <a:stretch/>
        </p:blipFill>
        <p:spPr>
          <a:xfrm>
            <a:off x="1058118" y="8655608"/>
            <a:ext cx="1206141" cy="1206141"/>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1346" name="Google Shape;1346;p66"/>
          <p:cNvSpPr txBox="1"/>
          <p:nvPr/>
        </p:nvSpPr>
        <p:spPr>
          <a:xfrm>
            <a:off x="2608688" y="8875281"/>
            <a:ext cx="5148239"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Open Sans"/>
                <a:ea typeface="Open Sans"/>
                <a:cs typeface="Open Sans"/>
                <a:sym typeface="Open Sans"/>
              </a:rPr>
              <a:t>Diana Medina, CEA Advisor,  GVA</a:t>
            </a:r>
            <a:endParaRPr/>
          </a:p>
          <a:p>
            <a:pPr indent="0" lvl="0" marL="0" marR="0" rtl="0" algn="l">
              <a:spcBef>
                <a:spcPts val="0"/>
              </a:spcBef>
              <a:spcAft>
                <a:spcPts val="0"/>
              </a:spcAft>
              <a:buNone/>
            </a:pPr>
            <a:r>
              <a:rPr lang="en-US" sz="1800" u="sng">
                <a:solidFill>
                  <a:schemeClr val="lt1"/>
                </a:solidFill>
                <a:latin typeface="Open Sans"/>
                <a:ea typeface="Open Sans"/>
                <a:cs typeface="Open Sans"/>
                <a:sym typeface="Open Sans"/>
                <a:hlinkClick r:id="rId22">
                  <a:extLst>
                    <a:ext uri="{A12FA001-AC4F-418D-AE19-62706E023703}">
                      <ahyp:hlinkClr val="tx"/>
                    </a:ext>
                  </a:extLst>
                </a:hlinkClick>
              </a:rPr>
              <a:t>Caroline.Austin@ifrc.org</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a:p>
            <a:pPr indent="0" lvl="0" marL="0" marR="0" rtl="0" algn="l">
              <a:spcBef>
                <a:spcPts val="0"/>
              </a:spcBef>
              <a:spcAft>
                <a:spcPts val="0"/>
              </a:spcAft>
              <a:buNone/>
            </a:pPr>
            <a:r>
              <a:t/>
            </a:r>
            <a:endParaRPr sz="1800">
              <a:solidFill>
                <a:schemeClr val="lt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0" name="Shape 720"/>
        <p:cNvGrpSpPr/>
        <p:nvPr/>
      </p:nvGrpSpPr>
      <p:grpSpPr>
        <a:xfrm>
          <a:off x="0" y="0"/>
          <a:ext cx="0" cy="0"/>
          <a:chOff x="0" y="0"/>
          <a:chExt cx="0" cy="0"/>
        </a:xfrm>
      </p:grpSpPr>
      <p:pic>
        <p:nvPicPr>
          <p:cNvPr id="721" name="Google Shape;721;p7"/>
          <p:cNvPicPr preferRelativeResize="0"/>
          <p:nvPr/>
        </p:nvPicPr>
        <p:blipFill rotWithShape="1">
          <a:blip r:embed="rId3">
            <a:alphaModFix/>
          </a:blip>
          <a:srcRect b="4310" l="0" r="1230" t="7406"/>
          <a:stretch/>
        </p:blipFill>
        <p:spPr>
          <a:xfrm>
            <a:off x="106680" y="1205548"/>
            <a:ext cx="18074640" cy="90830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6" name="Shape 726"/>
        <p:cNvGrpSpPr/>
        <p:nvPr/>
      </p:nvGrpSpPr>
      <p:grpSpPr>
        <a:xfrm>
          <a:off x="0" y="0"/>
          <a:ext cx="0" cy="0"/>
          <a:chOff x="0" y="0"/>
          <a:chExt cx="0" cy="0"/>
        </a:xfrm>
      </p:grpSpPr>
      <p:cxnSp>
        <p:nvCxnSpPr>
          <p:cNvPr id="727" name="Google Shape;727;p8"/>
          <p:cNvCxnSpPr/>
          <p:nvPr/>
        </p:nvCxnSpPr>
        <p:spPr>
          <a:xfrm flipH="1" rot="10800000">
            <a:off x="12534093" y="2264311"/>
            <a:ext cx="157133" cy="470980"/>
          </a:xfrm>
          <a:prstGeom prst="straightConnector1">
            <a:avLst/>
          </a:prstGeom>
          <a:noFill/>
          <a:ln cap="flat" cmpd="sng" w="57150">
            <a:solidFill>
              <a:srgbClr val="E1333F"/>
            </a:solidFill>
            <a:prstDash val="solid"/>
            <a:miter lim="800000"/>
            <a:headEnd len="sm" w="sm" type="none"/>
            <a:tailEnd len="sm" w="sm" type="none"/>
          </a:ln>
        </p:spPr>
      </p:cxnSp>
      <p:grpSp>
        <p:nvGrpSpPr>
          <p:cNvPr id="728" name="Google Shape;728;p8"/>
          <p:cNvGrpSpPr/>
          <p:nvPr/>
        </p:nvGrpSpPr>
        <p:grpSpPr>
          <a:xfrm>
            <a:off x="0" y="0"/>
            <a:ext cx="18288000" cy="10831198"/>
            <a:chOff x="913130" y="0"/>
            <a:chExt cx="16461740" cy="10288588"/>
          </a:xfrm>
        </p:grpSpPr>
        <p:pic>
          <p:nvPicPr>
            <p:cNvPr descr="A close up of a logo&#10;&#10;Description generated with very high confidence" id="729" name="Google Shape;729;p8"/>
            <p:cNvPicPr preferRelativeResize="0"/>
            <p:nvPr/>
          </p:nvPicPr>
          <p:blipFill rotWithShape="1">
            <a:blip r:embed="rId3">
              <a:alphaModFix/>
            </a:blip>
            <a:srcRect b="0" l="0" r="0" t="0"/>
            <a:stretch/>
          </p:blipFill>
          <p:spPr>
            <a:xfrm>
              <a:off x="913130" y="0"/>
              <a:ext cx="16461740" cy="10288588"/>
            </a:xfrm>
            <a:prstGeom prst="rect">
              <a:avLst/>
            </a:prstGeom>
            <a:noFill/>
            <a:ln>
              <a:noFill/>
            </a:ln>
          </p:spPr>
        </p:pic>
        <p:pic>
          <p:nvPicPr>
            <p:cNvPr descr="A picture containing object&#10;&#10;Description generated with high confidence" id="730" name="Google Shape;730;p8"/>
            <p:cNvPicPr preferRelativeResize="0"/>
            <p:nvPr/>
          </p:nvPicPr>
          <p:blipFill rotWithShape="1">
            <a:blip r:embed="rId4">
              <a:alphaModFix/>
            </a:blip>
            <a:srcRect b="0" l="0" r="0" t="0"/>
            <a:stretch/>
          </p:blipFill>
          <p:spPr>
            <a:xfrm flipH="1" rot="3352326">
              <a:off x="11602676" y="691471"/>
              <a:ext cx="1340686" cy="1276845"/>
            </a:xfrm>
            <a:prstGeom prst="rect">
              <a:avLst/>
            </a:prstGeom>
            <a:noFill/>
            <a:ln>
              <a:noFill/>
            </a:ln>
          </p:spPr>
        </p:pic>
        <p:pic>
          <p:nvPicPr>
            <p:cNvPr descr="A picture containing object&#10;&#10;Description generated with high confidence" id="731" name="Google Shape;731;p8"/>
            <p:cNvPicPr preferRelativeResize="0"/>
            <p:nvPr/>
          </p:nvPicPr>
          <p:blipFill rotWithShape="1">
            <a:blip r:embed="rId5">
              <a:alphaModFix/>
            </a:blip>
            <a:srcRect b="0" l="0" r="0" t="0"/>
            <a:stretch/>
          </p:blipFill>
          <p:spPr>
            <a:xfrm flipH="1" rot="8349463">
              <a:off x="13325495" y="6124006"/>
              <a:ext cx="1340686" cy="1276845"/>
            </a:xfrm>
            <a:prstGeom prst="rect">
              <a:avLst/>
            </a:prstGeom>
            <a:noFill/>
            <a:ln>
              <a:noFill/>
            </a:ln>
          </p:spPr>
        </p:pic>
        <p:pic>
          <p:nvPicPr>
            <p:cNvPr descr="A picture containing object&#10;&#10;Description generated with high confidence" id="732" name="Google Shape;732;p8"/>
            <p:cNvPicPr preferRelativeResize="0"/>
            <p:nvPr/>
          </p:nvPicPr>
          <p:blipFill rotWithShape="1">
            <a:blip r:embed="rId6">
              <a:alphaModFix/>
            </a:blip>
            <a:srcRect b="0" l="0" r="0" t="0"/>
            <a:stretch/>
          </p:blipFill>
          <p:spPr>
            <a:xfrm flipH="1" rot="-9341317">
              <a:off x="8473657" y="8728802"/>
              <a:ext cx="1340686" cy="1276845"/>
            </a:xfrm>
            <a:prstGeom prst="rect">
              <a:avLst/>
            </a:prstGeom>
            <a:noFill/>
            <a:ln>
              <a:noFill/>
            </a:ln>
          </p:spPr>
        </p:pic>
        <p:pic>
          <p:nvPicPr>
            <p:cNvPr descr="A picture containing object&#10;&#10;Description generated with high confidence" id="733" name="Google Shape;733;p8"/>
            <p:cNvPicPr preferRelativeResize="0"/>
            <p:nvPr/>
          </p:nvPicPr>
          <p:blipFill rotWithShape="1">
            <a:blip r:embed="rId6">
              <a:alphaModFix/>
            </a:blip>
            <a:srcRect b="0" l="0" r="0" t="0"/>
            <a:stretch/>
          </p:blipFill>
          <p:spPr>
            <a:xfrm flipH="1" rot="-6817789">
              <a:off x="3692875" y="5881840"/>
              <a:ext cx="1340686" cy="1276845"/>
            </a:xfrm>
            <a:prstGeom prst="rect">
              <a:avLst/>
            </a:prstGeom>
            <a:noFill/>
            <a:ln>
              <a:noFill/>
            </a:ln>
          </p:spPr>
        </p:pic>
        <p:pic>
          <p:nvPicPr>
            <p:cNvPr descr="A picture containing object&#10;&#10;Description generated with high confidence" id="734" name="Google Shape;734;p8"/>
            <p:cNvPicPr preferRelativeResize="0"/>
            <p:nvPr/>
          </p:nvPicPr>
          <p:blipFill rotWithShape="1">
            <a:blip r:embed="rId6">
              <a:alphaModFix/>
            </a:blip>
            <a:srcRect b="0" l="0" r="0" t="0"/>
            <a:stretch/>
          </p:blipFill>
          <p:spPr>
            <a:xfrm flipH="1" rot="195905">
              <a:off x="5515163" y="734521"/>
              <a:ext cx="1340686" cy="127684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042"/>
        </a:solidFill>
      </p:bgPr>
    </p:bg>
    <p:spTree>
      <p:nvGrpSpPr>
        <p:cNvPr id="739" name="Shape 739"/>
        <p:cNvGrpSpPr/>
        <p:nvPr/>
      </p:nvGrpSpPr>
      <p:grpSpPr>
        <a:xfrm>
          <a:off x="0" y="0"/>
          <a:ext cx="0" cy="0"/>
          <a:chOff x="0" y="0"/>
          <a:chExt cx="0" cy="0"/>
        </a:xfrm>
      </p:grpSpPr>
      <p:sp>
        <p:nvSpPr>
          <p:cNvPr id="740" name="Google Shape;740;p9"/>
          <p:cNvSpPr txBox="1"/>
          <p:nvPr/>
        </p:nvSpPr>
        <p:spPr>
          <a:xfrm>
            <a:off x="2395376" y="2767307"/>
            <a:ext cx="13497247" cy="37856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000">
                <a:solidFill>
                  <a:schemeClr val="lt1"/>
                </a:solidFill>
                <a:latin typeface="Montserrat"/>
                <a:ea typeface="Montserrat"/>
                <a:cs typeface="Montserrat"/>
                <a:sym typeface="Montserrat"/>
              </a:rPr>
              <a:t>Understanding</a:t>
            </a:r>
            <a:r>
              <a:rPr b="1" lang="en-US" sz="8000">
                <a:solidFill>
                  <a:schemeClr val="lt2"/>
                </a:solidFill>
                <a:latin typeface="Montserrat"/>
                <a:ea typeface="Montserrat"/>
                <a:cs typeface="Montserrat"/>
                <a:sym typeface="Montserrat"/>
              </a:rPr>
              <a:t> and Addressing </a:t>
            </a:r>
            <a:r>
              <a:rPr b="1" lang="en-US" sz="8000">
                <a:solidFill>
                  <a:srgbClr val="F5333F"/>
                </a:solidFill>
                <a:latin typeface="Montserrat"/>
                <a:ea typeface="Montserrat"/>
                <a:cs typeface="Montserrat"/>
                <a:sym typeface="Montserrat"/>
              </a:rPr>
              <a:t>Vaccine Hesitancy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IFRC_2010 presentation-E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Office Theme">
  <a:themeElements>
    <a:clrScheme name="Custom 3">
      <a:dk1>
        <a:srgbClr val="000000"/>
      </a:dk1>
      <a:lt1>
        <a:srgbClr val="3F3F3F"/>
      </a:lt1>
      <a:dk2>
        <a:srgbClr val="33394B"/>
      </a:dk2>
      <a:lt2>
        <a:srgbClr val="FFFFFF"/>
      </a:lt2>
      <a:accent1>
        <a:srgbClr val="452250"/>
      </a:accent1>
      <a:accent2>
        <a:srgbClr val="E8E8E8"/>
      </a:accent2>
      <a:accent3>
        <a:srgbClr val="F5333F"/>
      </a:accent3>
      <a:accent4>
        <a:srgbClr val="F5333F"/>
      </a:accent4>
      <a:accent5>
        <a:srgbClr val="452250"/>
      </a:accent5>
      <a:accent6>
        <a:srgbClr val="FF4E51"/>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 Theme">
  <a:themeElements>
    <a:clrScheme name="Custom 6">
      <a:dk1>
        <a:srgbClr val="000000"/>
      </a:dk1>
      <a:lt1>
        <a:srgbClr val="FFFFFF"/>
      </a:lt1>
      <a:dk2>
        <a:srgbClr val="44546A"/>
      </a:dk2>
      <a:lt2>
        <a:srgbClr val="E7E6E6"/>
      </a:lt2>
      <a:accent1>
        <a:srgbClr val="4472C4"/>
      </a:accent1>
      <a:accent2>
        <a:srgbClr val="2F549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5_Office Theme">
  <a:themeElements>
    <a:clrScheme name="Custom 6">
      <a:dk1>
        <a:srgbClr val="000000"/>
      </a:dk1>
      <a:lt1>
        <a:srgbClr val="FFFFFF"/>
      </a:lt1>
      <a:dk2>
        <a:srgbClr val="44546A"/>
      </a:dk2>
      <a:lt2>
        <a:srgbClr val="E7E6E6"/>
      </a:lt2>
      <a:accent1>
        <a:srgbClr val="4472C4"/>
      </a:accent1>
      <a:accent2>
        <a:srgbClr val="2F549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Office Theme">
  <a:themeElements>
    <a:clrScheme name="Custom 6">
      <a:dk1>
        <a:srgbClr val="000000"/>
      </a:dk1>
      <a:lt1>
        <a:srgbClr val="FFFFFF"/>
      </a:lt1>
      <a:dk2>
        <a:srgbClr val="44546A"/>
      </a:dk2>
      <a:lt2>
        <a:srgbClr val="E7E6E6"/>
      </a:lt2>
      <a:accent1>
        <a:srgbClr val="4472C4"/>
      </a:accent1>
      <a:accent2>
        <a:srgbClr val="2F549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4_Office Theme">
  <a:themeElements>
    <a:clrScheme name="Custom 6">
      <a:dk1>
        <a:srgbClr val="000000"/>
      </a:dk1>
      <a:lt1>
        <a:srgbClr val="FFFFFF"/>
      </a:lt1>
      <a:dk2>
        <a:srgbClr val="44546A"/>
      </a:dk2>
      <a:lt2>
        <a:srgbClr val="E7E6E6"/>
      </a:lt2>
      <a:accent1>
        <a:srgbClr val="4472C4"/>
      </a:accent1>
      <a:accent2>
        <a:srgbClr val="2F549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2021-02-16T09:24:48Z</dcterms:created>
  <dc:creator>Brian Edward DIAH</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0x010100EB27BA3C5024CD42B1DF26F7DBAF070C</vt:lpwstr>
  </property>
  <property fmtid="{D5CDD505-2E9C-101B-9397-08002B2CF9AE}" pid="3" name="MSIP_Label_caf3f7fd-5cd4-4287-9002-aceb9af13c42_ContentBits">
    <vt:lpwstr>2</vt:lpwstr>
  </property>
  <property fmtid="{D5CDD505-2E9C-101B-9397-08002B2CF9AE}" pid="4" name="ClassificationContentMarkingFooterText">
    <vt:lpwstr>Public</vt:lpwstr>
  </property>
  <property fmtid="{D5CDD505-2E9C-101B-9397-08002B2CF9AE}" pid="5" name="ClassificationContentMarkingFooterLocations">
    <vt:lpwstr>Office Theme:8\3_Office Theme:3\1_Office Theme:10\2_Office Theme:10\4_Office Theme:10</vt:lpwstr>
  </property>
  <property fmtid="{D5CDD505-2E9C-101B-9397-08002B2CF9AE}" pid="6" name="MSIP_Label_caf3f7fd-5cd4-4287-9002-aceb9af13c42_Enabled">
    <vt:lpwstr>true</vt:lpwstr>
  </property>
  <property fmtid="{D5CDD505-2E9C-101B-9397-08002B2CF9AE}" pid="7" name="MSIP_Label_caf3f7fd-5cd4-4287-9002-aceb9af13c42_ActionId">
    <vt:lpwstr>6821c5dd-21f4-44bb-9608-2c2bd2aa8572</vt:lpwstr>
  </property>
  <property fmtid="{D5CDD505-2E9C-101B-9397-08002B2CF9AE}" pid="8" name="MSIP_Label_caf3f7fd-5cd4-4287-9002-aceb9af13c42_SiteId">
    <vt:lpwstr>a2b53be5-734e-4e6c-ab0d-d184f60fd917</vt:lpwstr>
  </property>
  <property fmtid="{D5CDD505-2E9C-101B-9397-08002B2CF9AE}" pid="9" name="MSIP_Label_caf3f7fd-5cd4-4287-9002-aceb9af13c42_SetDate">
    <vt:lpwstr>2021-02-26T10:43:50Z</vt:lpwstr>
  </property>
  <property fmtid="{D5CDD505-2E9C-101B-9397-08002B2CF9AE}" pid="10" name="MSIP_Label_caf3f7fd-5cd4-4287-9002-aceb9af13c42_Name">
    <vt:lpwstr>Public</vt:lpwstr>
  </property>
  <property fmtid="{D5CDD505-2E9C-101B-9397-08002B2CF9AE}" pid="11" name="MSIP_Label_caf3f7fd-5cd4-4287-9002-aceb9af13c42_Method">
    <vt:lpwstr>Privileged</vt:lpwstr>
  </property>
</Properties>
</file>