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5.xml" ContentType="application/vnd.ms-office.drawingml.diagramDrawing+xml"/>
  <Override PartName="/ppt/diagrams/layout3.xml" ContentType="application/vnd.openxmlformats-officedocument.drawingml.diagramLayout+xml"/>
  <Override PartName="/ppt/diagrams/layout6.xml" ContentType="application/vnd.openxmlformats-officedocument.drawingml.diagramLayout+xml"/>
  <Override PartName="/ppt/diagrams/drawing3.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97" r:id="rId2"/>
    <p:sldId id="396" r:id="rId3"/>
    <p:sldId id="391" r:id="rId4"/>
    <p:sldId id="390" r:id="rId5"/>
    <p:sldId id="398" r:id="rId6"/>
    <p:sldId id="392" r:id="rId7"/>
    <p:sldId id="393" r:id="rId8"/>
    <p:sldId id="394" r:id="rId9"/>
    <p:sldId id="395" r:id="rId1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1BB535"/>
    <a:srgbClr val="DE0000"/>
    <a:srgbClr val="EB5C24"/>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7" autoAdjust="0"/>
    <p:restoredTop sz="82837" autoAdjust="0"/>
  </p:normalViewPr>
  <p:slideViewPr>
    <p:cSldViewPr>
      <p:cViewPr>
        <p:scale>
          <a:sx n="60" d="100"/>
          <a:sy n="60" d="100"/>
        </p:scale>
        <p:origin x="1800" y="824"/>
      </p:cViewPr>
      <p:guideLst>
        <p:guide orient="horz" pos="2160"/>
        <p:guide pos="2880"/>
      </p:guideLst>
    </p:cSldViewPr>
  </p:slideViewPr>
  <p:outlineViewPr>
    <p:cViewPr>
      <p:scale>
        <a:sx n="33" d="100"/>
        <a:sy n="33" d="100"/>
      </p:scale>
      <p:origin x="0" y="23268"/>
    </p:cViewPr>
  </p:outlineViewPr>
  <p:notesTextViewPr>
    <p:cViewPr>
      <p:scale>
        <a:sx n="100" d="100"/>
        <a:sy n="100" d="100"/>
      </p:scale>
      <p:origin x="0" y="0"/>
    </p:cViewPr>
  </p:notesTextViewPr>
  <p:sorterViewPr>
    <p:cViewPr>
      <p:scale>
        <a:sx n="100" d="100"/>
        <a:sy n="100" d="100"/>
      </p:scale>
      <p:origin x="0" y="14886"/>
    </p:cViewPr>
  </p:sorterViewPr>
  <p:notesViewPr>
    <p:cSldViewPr>
      <p:cViewPr varScale="1">
        <p:scale>
          <a:sx n="51" d="100"/>
          <a:sy n="51" d="100"/>
        </p:scale>
        <p:origin x="288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customXml" Target="../customXml/item4.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93DE5-13F8-F14C-8FCA-7203E9A0CD15}" type="doc">
      <dgm:prSet loTypeId="urn:microsoft.com/office/officeart/2005/8/layout/default" loCatId="" qsTypeId="urn:microsoft.com/office/officeart/2005/8/quickstyle/3D3" qsCatId="3D" csTypeId="urn:microsoft.com/office/officeart/2005/8/colors/accent1_2" csCatId="accent1" phldr="1"/>
      <dgm:spPr/>
      <dgm:t>
        <a:bodyPr/>
        <a:lstStyle/>
        <a:p>
          <a:endParaRPr lang="it-IT"/>
        </a:p>
      </dgm:t>
    </dgm:pt>
    <dgm:pt modelId="{6EEF52AD-F8A6-C24D-B344-93C134EBF819}">
      <dgm:prSet phldrT="[Testo]" custT="1"/>
      <dgm:spPr/>
      <dgm:t>
        <a:bodyPr/>
        <a:lstStyle/>
        <a:p>
          <a:endParaRPr lang="en-GB" sz="2000" dirty="0" smtClean="0">
            <a:solidFill>
              <a:schemeClr val="tx1"/>
            </a:solidFill>
          </a:endParaRPr>
        </a:p>
        <a:p>
          <a:r>
            <a:rPr lang="en-GB" sz="2000" dirty="0" smtClean="0">
              <a:solidFill>
                <a:schemeClr val="tx1"/>
              </a:solidFill>
            </a:rPr>
            <a:t>To </a:t>
          </a:r>
          <a:r>
            <a:rPr lang="en-GB" sz="2000" dirty="0" smtClean="0">
              <a:solidFill>
                <a:schemeClr val="tx1"/>
              </a:solidFill>
            </a:rPr>
            <a:t>enable National Societies to use Ground Truth’s feedback methodology to track the perceptions of migrants and host communities in countries of transit or arrival, such as Turkey, Greece and Italy, and destination countries, such as Denmark, Finland, Germany and Sweden. </a:t>
          </a:r>
          <a:endParaRPr lang="it-IT" sz="2000" dirty="0">
            <a:solidFill>
              <a:schemeClr val="tx1"/>
            </a:solidFill>
          </a:endParaRPr>
        </a:p>
      </dgm:t>
    </dgm:pt>
    <dgm:pt modelId="{95ED6E8A-9C98-BD49-ABC4-A47CC69324FD}" type="parTrans" cxnId="{C48510BB-7744-344E-98F6-4EDC22F59F4D}">
      <dgm:prSet/>
      <dgm:spPr/>
      <dgm:t>
        <a:bodyPr/>
        <a:lstStyle/>
        <a:p>
          <a:endParaRPr lang="it-IT"/>
        </a:p>
      </dgm:t>
    </dgm:pt>
    <dgm:pt modelId="{92155F4D-1A53-8B4D-846F-B5610BFF8A20}" type="sibTrans" cxnId="{C48510BB-7744-344E-98F6-4EDC22F59F4D}">
      <dgm:prSet/>
      <dgm:spPr/>
      <dgm:t>
        <a:bodyPr/>
        <a:lstStyle/>
        <a:p>
          <a:endParaRPr lang="it-IT"/>
        </a:p>
      </dgm:t>
    </dgm:pt>
    <dgm:pt modelId="{F96001B3-D4CC-6F47-BA37-180C560B3E9D}">
      <dgm:prSet phldrT="[Testo]" custT="1"/>
      <dgm:spPr/>
      <dgm:t>
        <a:bodyPr/>
        <a:lstStyle/>
        <a:p>
          <a:r>
            <a:rPr lang="en-GB" sz="2000" dirty="0" smtClean="0">
              <a:solidFill>
                <a:schemeClr val="tx1"/>
              </a:solidFill>
            </a:rPr>
            <a:t>Enabling migrants and host communities to provide regular feedback and respond to that feedback in a swift manner</a:t>
          </a:r>
          <a:endParaRPr lang="it-IT" sz="2000" dirty="0">
            <a:solidFill>
              <a:schemeClr val="tx1"/>
            </a:solidFill>
          </a:endParaRPr>
        </a:p>
      </dgm:t>
    </dgm:pt>
    <dgm:pt modelId="{83C86F44-CEC0-6242-A59D-F2DB85205EDB}" type="parTrans" cxnId="{13B142F1-E338-3747-8DD8-0CDC5CBEDF44}">
      <dgm:prSet/>
      <dgm:spPr/>
      <dgm:t>
        <a:bodyPr/>
        <a:lstStyle/>
        <a:p>
          <a:endParaRPr lang="it-IT"/>
        </a:p>
      </dgm:t>
    </dgm:pt>
    <dgm:pt modelId="{F447B97E-EE21-FE43-B51C-95DAF7198209}" type="sibTrans" cxnId="{13B142F1-E338-3747-8DD8-0CDC5CBEDF44}">
      <dgm:prSet/>
      <dgm:spPr/>
      <dgm:t>
        <a:bodyPr/>
        <a:lstStyle/>
        <a:p>
          <a:endParaRPr lang="it-IT"/>
        </a:p>
      </dgm:t>
    </dgm:pt>
    <dgm:pt modelId="{3011B15D-B970-164D-A3BA-65F3D51A8109}">
      <dgm:prSet phldrT="[Testo]" custT="1"/>
      <dgm:spPr/>
      <dgm:t>
        <a:bodyPr/>
        <a:lstStyle/>
        <a:p>
          <a:r>
            <a:rPr lang="en-GB" sz="2000" dirty="0" smtClean="0">
              <a:solidFill>
                <a:schemeClr val="tx1"/>
              </a:solidFill>
            </a:rPr>
            <a:t>Meet their operational objectives by reducing the vulnerability and suffering of migrants through the provision of core services, and the promotion of social inclusion and acceptance of migrants.</a:t>
          </a:r>
          <a:endParaRPr lang="it-IT" sz="2000" dirty="0">
            <a:solidFill>
              <a:schemeClr val="tx1"/>
            </a:solidFill>
          </a:endParaRPr>
        </a:p>
      </dgm:t>
    </dgm:pt>
    <dgm:pt modelId="{702C05BF-3382-3C4A-914B-881186283D3B}" type="parTrans" cxnId="{B63DA4FE-B553-D046-9F32-126C18F14C23}">
      <dgm:prSet/>
      <dgm:spPr/>
      <dgm:t>
        <a:bodyPr/>
        <a:lstStyle/>
        <a:p>
          <a:endParaRPr lang="it-IT"/>
        </a:p>
      </dgm:t>
    </dgm:pt>
    <dgm:pt modelId="{C7C7C95B-DEBC-0B46-AFF5-84F7CFD3A3A1}" type="sibTrans" cxnId="{B63DA4FE-B553-D046-9F32-126C18F14C23}">
      <dgm:prSet/>
      <dgm:spPr/>
      <dgm:t>
        <a:bodyPr/>
        <a:lstStyle/>
        <a:p>
          <a:endParaRPr lang="it-IT"/>
        </a:p>
      </dgm:t>
    </dgm:pt>
    <dgm:pt modelId="{02559DD9-32ED-1A41-9819-2C53DEE29572}" type="pres">
      <dgm:prSet presAssocID="{CB493DE5-13F8-F14C-8FCA-7203E9A0CD15}" presName="diagram" presStyleCnt="0">
        <dgm:presLayoutVars>
          <dgm:dir/>
          <dgm:resizeHandles val="exact"/>
        </dgm:presLayoutVars>
      </dgm:prSet>
      <dgm:spPr/>
      <dgm:t>
        <a:bodyPr/>
        <a:lstStyle/>
        <a:p>
          <a:endParaRPr lang="it-IT"/>
        </a:p>
      </dgm:t>
    </dgm:pt>
    <dgm:pt modelId="{AE656575-6E1F-134A-82AD-3DA8CB2DBB29}" type="pres">
      <dgm:prSet presAssocID="{6EEF52AD-F8A6-C24D-B344-93C134EBF819}" presName="node" presStyleLbl="node1" presStyleIdx="0" presStyleCnt="3" custScaleY="128580" custLinFactNeighborX="2359" custLinFactNeighborY="63963">
        <dgm:presLayoutVars>
          <dgm:bulletEnabled val="1"/>
        </dgm:presLayoutVars>
      </dgm:prSet>
      <dgm:spPr/>
      <dgm:t>
        <a:bodyPr/>
        <a:lstStyle/>
        <a:p>
          <a:endParaRPr lang="it-IT"/>
        </a:p>
      </dgm:t>
    </dgm:pt>
    <dgm:pt modelId="{13E0D3F2-D62B-0A4A-8952-D2E98C7B909F}" type="pres">
      <dgm:prSet presAssocID="{92155F4D-1A53-8B4D-846F-B5610BFF8A20}" presName="sibTrans" presStyleCnt="0"/>
      <dgm:spPr/>
    </dgm:pt>
    <dgm:pt modelId="{09B31B27-32FA-104C-981A-9F22B3645324}" type="pres">
      <dgm:prSet presAssocID="{F96001B3-D4CC-6F47-BA37-180C560B3E9D}" presName="node" presStyleLbl="node1" presStyleIdx="1" presStyleCnt="3" custLinFactNeighborX="567" custLinFactNeighborY="25582">
        <dgm:presLayoutVars>
          <dgm:bulletEnabled val="1"/>
        </dgm:presLayoutVars>
      </dgm:prSet>
      <dgm:spPr/>
      <dgm:t>
        <a:bodyPr/>
        <a:lstStyle/>
        <a:p>
          <a:endParaRPr lang="it-IT"/>
        </a:p>
      </dgm:t>
    </dgm:pt>
    <dgm:pt modelId="{8E019282-F9EC-C54C-95A7-1DF2516E0D88}" type="pres">
      <dgm:prSet presAssocID="{F447B97E-EE21-FE43-B51C-95DAF7198209}" presName="sibTrans" presStyleCnt="0"/>
      <dgm:spPr/>
    </dgm:pt>
    <dgm:pt modelId="{20C406B6-2754-E243-B5A1-7E668B52DA72}" type="pres">
      <dgm:prSet presAssocID="{3011B15D-B970-164D-A3BA-65F3D51A8109}" presName="node" presStyleLbl="node1" presStyleIdx="2" presStyleCnt="3" custLinFactNeighborX="62730" custLinFactNeighborY="20548">
        <dgm:presLayoutVars>
          <dgm:bulletEnabled val="1"/>
        </dgm:presLayoutVars>
      </dgm:prSet>
      <dgm:spPr/>
      <dgm:t>
        <a:bodyPr/>
        <a:lstStyle/>
        <a:p>
          <a:endParaRPr lang="it-IT"/>
        </a:p>
      </dgm:t>
    </dgm:pt>
  </dgm:ptLst>
  <dgm:cxnLst>
    <dgm:cxn modelId="{A9D4977B-BA76-0240-BECC-01AA3DDCF519}" type="presOf" srcId="{F96001B3-D4CC-6F47-BA37-180C560B3E9D}" destId="{09B31B27-32FA-104C-981A-9F22B3645324}" srcOrd="0" destOrd="0" presId="urn:microsoft.com/office/officeart/2005/8/layout/default"/>
    <dgm:cxn modelId="{C48510BB-7744-344E-98F6-4EDC22F59F4D}" srcId="{CB493DE5-13F8-F14C-8FCA-7203E9A0CD15}" destId="{6EEF52AD-F8A6-C24D-B344-93C134EBF819}" srcOrd="0" destOrd="0" parTransId="{95ED6E8A-9C98-BD49-ABC4-A47CC69324FD}" sibTransId="{92155F4D-1A53-8B4D-846F-B5610BFF8A20}"/>
    <dgm:cxn modelId="{B63DA4FE-B553-D046-9F32-126C18F14C23}" srcId="{CB493DE5-13F8-F14C-8FCA-7203E9A0CD15}" destId="{3011B15D-B970-164D-A3BA-65F3D51A8109}" srcOrd="2" destOrd="0" parTransId="{702C05BF-3382-3C4A-914B-881186283D3B}" sibTransId="{C7C7C95B-DEBC-0B46-AFF5-84F7CFD3A3A1}"/>
    <dgm:cxn modelId="{13B142F1-E338-3747-8DD8-0CDC5CBEDF44}" srcId="{CB493DE5-13F8-F14C-8FCA-7203E9A0CD15}" destId="{F96001B3-D4CC-6F47-BA37-180C560B3E9D}" srcOrd="1" destOrd="0" parTransId="{83C86F44-CEC0-6242-A59D-F2DB85205EDB}" sibTransId="{F447B97E-EE21-FE43-B51C-95DAF7198209}"/>
    <dgm:cxn modelId="{CBBAF9B7-0CD8-D34B-888D-D0A3320849EC}" type="presOf" srcId="{6EEF52AD-F8A6-C24D-B344-93C134EBF819}" destId="{AE656575-6E1F-134A-82AD-3DA8CB2DBB29}" srcOrd="0" destOrd="0" presId="urn:microsoft.com/office/officeart/2005/8/layout/default"/>
    <dgm:cxn modelId="{AD25C800-FBD6-BA47-8181-36CA6B8798A4}" type="presOf" srcId="{CB493DE5-13F8-F14C-8FCA-7203E9A0CD15}" destId="{02559DD9-32ED-1A41-9819-2C53DEE29572}" srcOrd="0" destOrd="0" presId="urn:microsoft.com/office/officeart/2005/8/layout/default"/>
    <dgm:cxn modelId="{1F7A4D82-E651-A742-AF1D-48245E6A1521}" type="presOf" srcId="{3011B15D-B970-164D-A3BA-65F3D51A8109}" destId="{20C406B6-2754-E243-B5A1-7E668B52DA72}" srcOrd="0" destOrd="0" presId="urn:microsoft.com/office/officeart/2005/8/layout/default"/>
    <dgm:cxn modelId="{E7DD5366-BD8C-9C47-9C29-200877A3DD9F}" type="presParOf" srcId="{02559DD9-32ED-1A41-9819-2C53DEE29572}" destId="{AE656575-6E1F-134A-82AD-3DA8CB2DBB29}" srcOrd="0" destOrd="0" presId="urn:microsoft.com/office/officeart/2005/8/layout/default"/>
    <dgm:cxn modelId="{AF2402C4-9617-7A45-9257-AAF6D4AA41D3}" type="presParOf" srcId="{02559DD9-32ED-1A41-9819-2C53DEE29572}" destId="{13E0D3F2-D62B-0A4A-8952-D2E98C7B909F}" srcOrd="1" destOrd="0" presId="urn:microsoft.com/office/officeart/2005/8/layout/default"/>
    <dgm:cxn modelId="{03E4CC5F-5249-124F-BE78-70A7974E2989}" type="presParOf" srcId="{02559DD9-32ED-1A41-9819-2C53DEE29572}" destId="{09B31B27-32FA-104C-981A-9F22B3645324}" srcOrd="2" destOrd="0" presId="urn:microsoft.com/office/officeart/2005/8/layout/default"/>
    <dgm:cxn modelId="{D6A3DF19-9C58-2E41-8C2A-16D65F97F094}" type="presParOf" srcId="{02559DD9-32ED-1A41-9819-2C53DEE29572}" destId="{8E019282-F9EC-C54C-95A7-1DF2516E0D88}" srcOrd="3" destOrd="0" presId="urn:microsoft.com/office/officeart/2005/8/layout/default"/>
    <dgm:cxn modelId="{D11BE7AB-99EB-A743-B9AA-93C2155C4F51}" type="presParOf" srcId="{02559DD9-32ED-1A41-9819-2C53DEE29572}" destId="{20C406B6-2754-E243-B5A1-7E668B52DA7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B1B61-7672-DC4B-BE5F-1BA37851F9F8}" type="doc">
      <dgm:prSet loTypeId="urn:microsoft.com/office/officeart/2005/8/layout/cycle3" loCatId="" qsTypeId="urn:microsoft.com/office/officeart/2005/8/quickstyle/3D4" qsCatId="3D" csTypeId="urn:microsoft.com/office/officeart/2005/8/colors/accent0_3" csCatId="mainScheme" phldr="1"/>
      <dgm:spPr/>
      <dgm:t>
        <a:bodyPr/>
        <a:lstStyle/>
        <a:p>
          <a:endParaRPr lang="de-DE"/>
        </a:p>
      </dgm:t>
    </dgm:pt>
    <dgm:pt modelId="{B8926951-91EE-3049-8C21-FB02B943BE89}">
      <dgm:prSet phldrT="[Text]"/>
      <dgm:spPr/>
      <dgm:t>
        <a:bodyPr/>
        <a:lstStyle/>
        <a:p>
          <a:r>
            <a:rPr lang="de-DE" smtClean="0">
              <a:latin typeface="+mn-lt"/>
              <a:cs typeface="Open sans"/>
            </a:rPr>
            <a:t>Design</a:t>
          </a:r>
          <a:endParaRPr lang="de-DE" dirty="0">
            <a:latin typeface="+mn-lt"/>
            <a:cs typeface="Open sans"/>
          </a:endParaRPr>
        </a:p>
      </dgm:t>
    </dgm:pt>
    <dgm:pt modelId="{92E3E320-CF0A-354B-B960-EAE040B31429}" type="parTrans" cxnId="{53FCC068-EB6B-344D-AFE8-72BD392D15AD}">
      <dgm:prSet/>
      <dgm:spPr/>
      <dgm:t>
        <a:bodyPr/>
        <a:lstStyle/>
        <a:p>
          <a:endParaRPr lang="de-DE"/>
        </a:p>
      </dgm:t>
    </dgm:pt>
    <dgm:pt modelId="{D102C0A0-ED1F-D24B-AD70-D6490160B0C2}" type="sibTrans" cxnId="{53FCC068-EB6B-344D-AFE8-72BD392D15AD}">
      <dgm:prSet/>
      <dgm:spPr/>
      <dgm:t>
        <a:bodyPr/>
        <a:lstStyle/>
        <a:p>
          <a:endParaRPr lang="de-DE" dirty="0"/>
        </a:p>
      </dgm:t>
    </dgm:pt>
    <dgm:pt modelId="{A07F66A6-22D2-2542-AC49-780634BAE11D}">
      <dgm:prSet phldrT="[Text]"/>
      <dgm:spPr/>
      <dgm:t>
        <a:bodyPr/>
        <a:lstStyle/>
        <a:p>
          <a:r>
            <a:rPr lang="de-DE" smtClean="0">
              <a:latin typeface="+mj-lt"/>
              <a:cs typeface="Open sans"/>
            </a:rPr>
            <a:t>Data collection</a:t>
          </a:r>
          <a:endParaRPr lang="de-DE" dirty="0">
            <a:latin typeface="+mj-lt"/>
            <a:cs typeface="Open sans"/>
          </a:endParaRPr>
        </a:p>
      </dgm:t>
    </dgm:pt>
    <dgm:pt modelId="{FC3D3A3E-0286-EC45-8712-83CC55C89B70}" type="parTrans" cxnId="{E52EC036-59FA-DA4C-93D5-50D235C303D5}">
      <dgm:prSet/>
      <dgm:spPr/>
      <dgm:t>
        <a:bodyPr/>
        <a:lstStyle/>
        <a:p>
          <a:endParaRPr lang="de-DE"/>
        </a:p>
      </dgm:t>
    </dgm:pt>
    <dgm:pt modelId="{60C9C4AB-DBD7-ED4F-842D-9848FBB2CDB1}" type="sibTrans" cxnId="{E52EC036-59FA-DA4C-93D5-50D235C303D5}">
      <dgm:prSet/>
      <dgm:spPr/>
      <dgm:t>
        <a:bodyPr/>
        <a:lstStyle/>
        <a:p>
          <a:endParaRPr lang="de-DE"/>
        </a:p>
      </dgm:t>
    </dgm:pt>
    <dgm:pt modelId="{17A510BF-2D21-8142-9596-63550B848B86}">
      <dgm:prSet phldrT="[Text]"/>
      <dgm:spPr/>
      <dgm:t>
        <a:bodyPr/>
        <a:lstStyle/>
        <a:p>
          <a:r>
            <a:rPr lang="de-DE" smtClean="0">
              <a:latin typeface="+mn-lt"/>
              <a:cs typeface="Open sans"/>
            </a:rPr>
            <a:t>Analysis</a:t>
          </a:r>
          <a:endParaRPr lang="de-DE" dirty="0">
            <a:latin typeface="+mn-lt"/>
            <a:cs typeface="Open sans"/>
          </a:endParaRPr>
        </a:p>
      </dgm:t>
    </dgm:pt>
    <dgm:pt modelId="{2BA371A9-AC72-E147-BCD9-E7A2C001C087}" type="parTrans" cxnId="{82035EC5-1229-3546-8FD3-28D4C88442EA}">
      <dgm:prSet/>
      <dgm:spPr/>
      <dgm:t>
        <a:bodyPr/>
        <a:lstStyle/>
        <a:p>
          <a:endParaRPr lang="de-DE"/>
        </a:p>
      </dgm:t>
    </dgm:pt>
    <dgm:pt modelId="{B3F9FCF9-5A89-164F-9114-837E69B13AC9}" type="sibTrans" cxnId="{82035EC5-1229-3546-8FD3-28D4C88442EA}">
      <dgm:prSet/>
      <dgm:spPr/>
      <dgm:t>
        <a:bodyPr/>
        <a:lstStyle/>
        <a:p>
          <a:endParaRPr lang="de-DE"/>
        </a:p>
      </dgm:t>
    </dgm:pt>
    <dgm:pt modelId="{1487A45A-CA64-3C4A-9B4E-E8CE5E8DCAF6}">
      <dgm:prSet phldrT="[Text]"/>
      <dgm:spPr/>
      <dgm:t>
        <a:bodyPr/>
        <a:lstStyle/>
        <a:p>
          <a:r>
            <a:rPr lang="de-DE" dirty="0" err="1" smtClean="0">
              <a:latin typeface="+mn-lt"/>
              <a:cs typeface="Open sans"/>
            </a:rPr>
            <a:t>Dialogue</a:t>
          </a:r>
          <a:endParaRPr lang="de-DE" dirty="0">
            <a:latin typeface="+mn-lt"/>
            <a:cs typeface="Open sans"/>
          </a:endParaRPr>
        </a:p>
      </dgm:t>
    </dgm:pt>
    <dgm:pt modelId="{78682C18-1097-4A4B-9ED8-581CBF7EAE09}" type="parTrans" cxnId="{1E17C93F-AFBF-7740-B915-E993873DA567}">
      <dgm:prSet/>
      <dgm:spPr/>
      <dgm:t>
        <a:bodyPr/>
        <a:lstStyle/>
        <a:p>
          <a:endParaRPr lang="de-DE"/>
        </a:p>
      </dgm:t>
    </dgm:pt>
    <dgm:pt modelId="{7A2C60B9-9360-8247-AFC1-91F57E146481}" type="sibTrans" cxnId="{1E17C93F-AFBF-7740-B915-E993873DA567}">
      <dgm:prSet/>
      <dgm:spPr/>
      <dgm:t>
        <a:bodyPr/>
        <a:lstStyle/>
        <a:p>
          <a:endParaRPr lang="de-DE"/>
        </a:p>
      </dgm:t>
    </dgm:pt>
    <dgm:pt modelId="{504D53C2-54BD-BB4A-A007-0F6189466D88}">
      <dgm:prSet phldrT="[Text]"/>
      <dgm:spPr/>
      <dgm:t>
        <a:bodyPr/>
        <a:lstStyle/>
        <a:p>
          <a:r>
            <a:rPr lang="de-DE" smtClean="0">
              <a:latin typeface="+mj-lt"/>
              <a:cs typeface="Open sans"/>
            </a:rPr>
            <a:t>Course correction</a:t>
          </a:r>
          <a:endParaRPr lang="de-DE" dirty="0">
            <a:latin typeface="+mj-lt"/>
            <a:cs typeface="Open sans"/>
          </a:endParaRPr>
        </a:p>
      </dgm:t>
    </dgm:pt>
    <dgm:pt modelId="{BA0E10A1-4624-4B49-903B-8783AC1FA619}" type="parTrans" cxnId="{B01B39CC-EC5C-7E4E-803C-D2BD14C26B0B}">
      <dgm:prSet/>
      <dgm:spPr/>
      <dgm:t>
        <a:bodyPr/>
        <a:lstStyle/>
        <a:p>
          <a:endParaRPr lang="de-DE"/>
        </a:p>
      </dgm:t>
    </dgm:pt>
    <dgm:pt modelId="{2344C042-9921-6345-8643-DFCD76A7022D}" type="sibTrans" cxnId="{B01B39CC-EC5C-7E4E-803C-D2BD14C26B0B}">
      <dgm:prSet/>
      <dgm:spPr/>
      <dgm:t>
        <a:bodyPr/>
        <a:lstStyle/>
        <a:p>
          <a:endParaRPr lang="de-DE"/>
        </a:p>
      </dgm:t>
    </dgm:pt>
    <dgm:pt modelId="{CCB7E011-79B3-744D-AF35-72934BB82E71}" type="pres">
      <dgm:prSet presAssocID="{D01B1B61-7672-DC4B-BE5F-1BA37851F9F8}" presName="Name0" presStyleCnt="0">
        <dgm:presLayoutVars>
          <dgm:dir/>
          <dgm:resizeHandles val="exact"/>
        </dgm:presLayoutVars>
      </dgm:prSet>
      <dgm:spPr/>
      <dgm:t>
        <a:bodyPr/>
        <a:lstStyle/>
        <a:p>
          <a:endParaRPr lang="en-US"/>
        </a:p>
      </dgm:t>
    </dgm:pt>
    <dgm:pt modelId="{B8DD6EA4-17FB-3F4C-BC8A-F946236A590B}" type="pres">
      <dgm:prSet presAssocID="{D01B1B61-7672-DC4B-BE5F-1BA37851F9F8}" presName="cycle" presStyleCnt="0"/>
      <dgm:spPr/>
      <dgm:t>
        <a:bodyPr/>
        <a:lstStyle/>
        <a:p>
          <a:endParaRPr lang="de-DE"/>
        </a:p>
      </dgm:t>
    </dgm:pt>
    <dgm:pt modelId="{424A559F-E8B2-4B40-B2D7-FB91D9787F5C}" type="pres">
      <dgm:prSet presAssocID="{B8926951-91EE-3049-8C21-FB02B943BE89}" presName="nodeFirstNode" presStyleLbl="node1" presStyleIdx="0" presStyleCnt="5" custRadScaleRad="96260" custRadScaleInc="-3730">
        <dgm:presLayoutVars>
          <dgm:bulletEnabled val="1"/>
        </dgm:presLayoutVars>
      </dgm:prSet>
      <dgm:spPr>
        <a:prstGeom prst="rect">
          <a:avLst/>
        </a:prstGeom>
      </dgm:spPr>
      <dgm:t>
        <a:bodyPr/>
        <a:lstStyle/>
        <a:p>
          <a:endParaRPr lang="de-DE"/>
        </a:p>
      </dgm:t>
    </dgm:pt>
    <dgm:pt modelId="{F8AC4F49-9697-F844-8E47-3F8BF2405401}" type="pres">
      <dgm:prSet presAssocID="{D102C0A0-ED1F-D24B-AD70-D6490160B0C2}" presName="sibTransFirstNode" presStyleLbl="bgShp" presStyleIdx="0" presStyleCnt="1"/>
      <dgm:spPr/>
      <dgm:t>
        <a:bodyPr/>
        <a:lstStyle/>
        <a:p>
          <a:endParaRPr lang="en-US"/>
        </a:p>
      </dgm:t>
    </dgm:pt>
    <dgm:pt modelId="{C501B3AE-372C-F142-A6CA-0A54426B956C}" type="pres">
      <dgm:prSet presAssocID="{A07F66A6-22D2-2542-AC49-780634BAE11D}" presName="nodeFollowingNodes" presStyleLbl="node1" presStyleIdx="1" presStyleCnt="5">
        <dgm:presLayoutVars>
          <dgm:bulletEnabled val="1"/>
        </dgm:presLayoutVars>
      </dgm:prSet>
      <dgm:spPr>
        <a:prstGeom prst="rect">
          <a:avLst/>
        </a:prstGeom>
      </dgm:spPr>
      <dgm:t>
        <a:bodyPr/>
        <a:lstStyle/>
        <a:p>
          <a:endParaRPr lang="de-DE"/>
        </a:p>
      </dgm:t>
    </dgm:pt>
    <dgm:pt modelId="{1CC16431-0B1F-B34C-9E32-154AF59633B1}" type="pres">
      <dgm:prSet presAssocID="{17A510BF-2D21-8142-9596-63550B848B86}" presName="nodeFollowingNodes" presStyleLbl="node1" presStyleIdx="2" presStyleCnt="5">
        <dgm:presLayoutVars>
          <dgm:bulletEnabled val="1"/>
        </dgm:presLayoutVars>
      </dgm:prSet>
      <dgm:spPr>
        <a:prstGeom prst="rect">
          <a:avLst/>
        </a:prstGeom>
      </dgm:spPr>
      <dgm:t>
        <a:bodyPr/>
        <a:lstStyle/>
        <a:p>
          <a:endParaRPr lang="en-US"/>
        </a:p>
      </dgm:t>
    </dgm:pt>
    <dgm:pt modelId="{182E780E-AFFE-5D4F-91C9-F6B565BB5BBD}" type="pres">
      <dgm:prSet presAssocID="{1487A45A-CA64-3C4A-9B4E-E8CE5E8DCAF6}" presName="nodeFollowingNodes" presStyleLbl="node1" presStyleIdx="3" presStyleCnt="5">
        <dgm:presLayoutVars>
          <dgm:bulletEnabled val="1"/>
        </dgm:presLayoutVars>
      </dgm:prSet>
      <dgm:spPr>
        <a:prstGeom prst="rect">
          <a:avLst/>
        </a:prstGeom>
      </dgm:spPr>
      <dgm:t>
        <a:bodyPr/>
        <a:lstStyle/>
        <a:p>
          <a:endParaRPr lang="de-DE"/>
        </a:p>
      </dgm:t>
    </dgm:pt>
    <dgm:pt modelId="{C5F51474-3335-9340-82E7-C50D28500D7A}" type="pres">
      <dgm:prSet presAssocID="{504D53C2-54BD-BB4A-A007-0F6189466D88}" presName="nodeFollowingNodes" presStyleLbl="node1" presStyleIdx="4" presStyleCnt="5" custRadScaleRad="105557" custRadScaleInc="-662">
        <dgm:presLayoutVars>
          <dgm:bulletEnabled val="1"/>
        </dgm:presLayoutVars>
      </dgm:prSet>
      <dgm:spPr>
        <a:prstGeom prst="rect">
          <a:avLst/>
        </a:prstGeom>
      </dgm:spPr>
      <dgm:t>
        <a:bodyPr/>
        <a:lstStyle/>
        <a:p>
          <a:endParaRPr lang="de-DE"/>
        </a:p>
      </dgm:t>
    </dgm:pt>
  </dgm:ptLst>
  <dgm:cxnLst>
    <dgm:cxn modelId="{1E17C93F-AFBF-7740-B915-E993873DA567}" srcId="{D01B1B61-7672-DC4B-BE5F-1BA37851F9F8}" destId="{1487A45A-CA64-3C4A-9B4E-E8CE5E8DCAF6}" srcOrd="3" destOrd="0" parTransId="{78682C18-1097-4A4B-9ED8-581CBF7EAE09}" sibTransId="{7A2C60B9-9360-8247-AFC1-91F57E146481}"/>
    <dgm:cxn modelId="{FB769DB8-7F41-7647-8822-BDC8F4960A0C}" type="presOf" srcId="{B8926951-91EE-3049-8C21-FB02B943BE89}" destId="{424A559F-E8B2-4B40-B2D7-FB91D9787F5C}" srcOrd="0" destOrd="0" presId="urn:microsoft.com/office/officeart/2005/8/layout/cycle3"/>
    <dgm:cxn modelId="{E52EC036-59FA-DA4C-93D5-50D235C303D5}" srcId="{D01B1B61-7672-DC4B-BE5F-1BA37851F9F8}" destId="{A07F66A6-22D2-2542-AC49-780634BAE11D}" srcOrd="1" destOrd="0" parTransId="{FC3D3A3E-0286-EC45-8712-83CC55C89B70}" sibTransId="{60C9C4AB-DBD7-ED4F-842D-9848FBB2CDB1}"/>
    <dgm:cxn modelId="{76A586C6-EF77-354A-AD84-A58D436F4E3C}" type="presOf" srcId="{1487A45A-CA64-3C4A-9B4E-E8CE5E8DCAF6}" destId="{182E780E-AFFE-5D4F-91C9-F6B565BB5BBD}" srcOrd="0" destOrd="0" presId="urn:microsoft.com/office/officeart/2005/8/layout/cycle3"/>
    <dgm:cxn modelId="{78C2BC33-C586-F544-835B-F52CF38CA023}" type="presOf" srcId="{D102C0A0-ED1F-D24B-AD70-D6490160B0C2}" destId="{F8AC4F49-9697-F844-8E47-3F8BF2405401}" srcOrd="0" destOrd="0" presId="urn:microsoft.com/office/officeart/2005/8/layout/cycle3"/>
    <dgm:cxn modelId="{8522043A-9E94-4640-8AB0-6BDEB22EBE82}" type="presOf" srcId="{D01B1B61-7672-DC4B-BE5F-1BA37851F9F8}" destId="{CCB7E011-79B3-744D-AF35-72934BB82E71}" srcOrd="0" destOrd="0" presId="urn:microsoft.com/office/officeart/2005/8/layout/cycle3"/>
    <dgm:cxn modelId="{7A9CE378-8C32-6846-A441-55BB2B2DCAF3}" type="presOf" srcId="{A07F66A6-22D2-2542-AC49-780634BAE11D}" destId="{C501B3AE-372C-F142-A6CA-0A54426B956C}" srcOrd="0" destOrd="0" presId="urn:microsoft.com/office/officeart/2005/8/layout/cycle3"/>
    <dgm:cxn modelId="{91CF6CE3-2353-D34F-AD51-61FD7193A0C0}" type="presOf" srcId="{504D53C2-54BD-BB4A-A007-0F6189466D88}" destId="{C5F51474-3335-9340-82E7-C50D28500D7A}" srcOrd="0" destOrd="0" presId="urn:microsoft.com/office/officeart/2005/8/layout/cycle3"/>
    <dgm:cxn modelId="{642762EC-B3B8-BB4B-B73B-5D6908DA902B}" type="presOf" srcId="{17A510BF-2D21-8142-9596-63550B848B86}" destId="{1CC16431-0B1F-B34C-9E32-154AF59633B1}" srcOrd="0" destOrd="0" presId="urn:microsoft.com/office/officeart/2005/8/layout/cycle3"/>
    <dgm:cxn modelId="{82035EC5-1229-3546-8FD3-28D4C88442EA}" srcId="{D01B1B61-7672-DC4B-BE5F-1BA37851F9F8}" destId="{17A510BF-2D21-8142-9596-63550B848B86}" srcOrd="2" destOrd="0" parTransId="{2BA371A9-AC72-E147-BCD9-E7A2C001C087}" sibTransId="{B3F9FCF9-5A89-164F-9114-837E69B13AC9}"/>
    <dgm:cxn modelId="{B01B39CC-EC5C-7E4E-803C-D2BD14C26B0B}" srcId="{D01B1B61-7672-DC4B-BE5F-1BA37851F9F8}" destId="{504D53C2-54BD-BB4A-A007-0F6189466D88}" srcOrd="4" destOrd="0" parTransId="{BA0E10A1-4624-4B49-903B-8783AC1FA619}" sibTransId="{2344C042-9921-6345-8643-DFCD76A7022D}"/>
    <dgm:cxn modelId="{53FCC068-EB6B-344D-AFE8-72BD392D15AD}" srcId="{D01B1B61-7672-DC4B-BE5F-1BA37851F9F8}" destId="{B8926951-91EE-3049-8C21-FB02B943BE89}" srcOrd="0" destOrd="0" parTransId="{92E3E320-CF0A-354B-B960-EAE040B31429}" sibTransId="{D102C0A0-ED1F-D24B-AD70-D6490160B0C2}"/>
    <dgm:cxn modelId="{1118CC43-EE43-774C-A3C3-ABEEF6307CF7}" type="presParOf" srcId="{CCB7E011-79B3-744D-AF35-72934BB82E71}" destId="{B8DD6EA4-17FB-3F4C-BC8A-F946236A590B}" srcOrd="0" destOrd="0" presId="urn:microsoft.com/office/officeart/2005/8/layout/cycle3"/>
    <dgm:cxn modelId="{259FBC8B-BB3F-404F-BBC2-4F8D444D2D02}" type="presParOf" srcId="{B8DD6EA4-17FB-3F4C-BC8A-F946236A590B}" destId="{424A559F-E8B2-4B40-B2D7-FB91D9787F5C}" srcOrd="0" destOrd="0" presId="urn:microsoft.com/office/officeart/2005/8/layout/cycle3"/>
    <dgm:cxn modelId="{44FCC5C6-DA83-4B41-9667-6F8C8D849D3D}" type="presParOf" srcId="{B8DD6EA4-17FB-3F4C-BC8A-F946236A590B}" destId="{F8AC4F49-9697-F844-8E47-3F8BF2405401}" srcOrd="1" destOrd="0" presId="urn:microsoft.com/office/officeart/2005/8/layout/cycle3"/>
    <dgm:cxn modelId="{38FB0E18-95DB-A346-BCA4-8A49B6244A77}" type="presParOf" srcId="{B8DD6EA4-17FB-3F4C-BC8A-F946236A590B}" destId="{C501B3AE-372C-F142-A6CA-0A54426B956C}" srcOrd="2" destOrd="0" presId="urn:microsoft.com/office/officeart/2005/8/layout/cycle3"/>
    <dgm:cxn modelId="{ADB95FF8-666D-D344-A72E-03F2DF78E1C2}" type="presParOf" srcId="{B8DD6EA4-17FB-3F4C-BC8A-F946236A590B}" destId="{1CC16431-0B1F-B34C-9E32-154AF59633B1}" srcOrd="3" destOrd="0" presId="urn:microsoft.com/office/officeart/2005/8/layout/cycle3"/>
    <dgm:cxn modelId="{FF14CD54-C8EA-5743-AEA5-6397169F3699}" type="presParOf" srcId="{B8DD6EA4-17FB-3F4C-BC8A-F946236A590B}" destId="{182E780E-AFFE-5D4F-91C9-F6B565BB5BBD}" srcOrd="4" destOrd="0" presId="urn:microsoft.com/office/officeart/2005/8/layout/cycle3"/>
    <dgm:cxn modelId="{4C7A99AF-D2D0-1249-955D-F48CC7DC28ED}" type="presParOf" srcId="{B8DD6EA4-17FB-3F4C-BC8A-F946236A590B}" destId="{C5F51474-3335-9340-82E7-C50D28500D7A}" srcOrd="5" destOrd="0" presId="urn:microsoft.com/office/officeart/2005/8/layout/cycle3"/>
  </dgm:cxnLst>
  <dgm:bg/>
  <dgm:whole>
    <a:ln>
      <a:solidFill>
        <a:srgbClr val="FFFF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67110-9512-418C-8FF3-8DCAAAB63D2D}"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s-ES"/>
        </a:p>
      </dgm:t>
    </dgm:pt>
    <dgm:pt modelId="{00F5909F-F7C8-4221-B5D9-0C828AFBD7B2}">
      <dgm:prSet phldrT="[Testo]"/>
      <dgm:spPr/>
      <dgm:t>
        <a:bodyPr/>
        <a:lstStyle/>
        <a:p>
          <a:r>
            <a:rPr lang="es-ES" b="1" dirty="0" smtClean="0">
              <a:solidFill>
                <a:srgbClr val="002060"/>
              </a:solidFill>
            </a:rPr>
            <a:t>Questionnaire tailored to the different contexts </a:t>
          </a:r>
          <a:endParaRPr lang="es-ES" b="1" dirty="0">
            <a:solidFill>
              <a:srgbClr val="002060"/>
            </a:solidFill>
          </a:endParaRPr>
        </a:p>
      </dgm:t>
    </dgm:pt>
    <dgm:pt modelId="{B65AF049-C06F-4B41-8862-FB0D8FA2BE5A}" type="parTrans" cxnId="{EEFE937F-B8B3-4754-8918-2ADDF62B7D89}">
      <dgm:prSet/>
      <dgm:spPr/>
      <dgm:t>
        <a:bodyPr/>
        <a:lstStyle/>
        <a:p>
          <a:endParaRPr lang="es-ES"/>
        </a:p>
      </dgm:t>
    </dgm:pt>
    <dgm:pt modelId="{111B485F-60DA-44AD-8583-AB660B6E6155}" type="sibTrans" cxnId="{EEFE937F-B8B3-4754-8918-2ADDF62B7D89}">
      <dgm:prSet/>
      <dgm:spPr/>
      <dgm:t>
        <a:bodyPr/>
        <a:lstStyle/>
        <a:p>
          <a:endParaRPr lang="es-ES"/>
        </a:p>
      </dgm:t>
    </dgm:pt>
    <dgm:pt modelId="{C167A22D-86E9-418B-8B22-8DA721C04D7C}">
      <dgm:prSet phldrT="[Testo]"/>
      <dgm:spPr/>
      <dgm:t>
        <a:bodyPr/>
        <a:lstStyle/>
        <a:p>
          <a:r>
            <a:rPr lang="es-ES" b="1" dirty="0" smtClean="0">
              <a:solidFill>
                <a:srgbClr val="002060"/>
              </a:solidFill>
            </a:rPr>
            <a:t>Short term projects</a:t>
          </a:r>
          <a:endParaRPr lang="es-ES" b="1" dirty="0">
            <a:solidFill>
              <a:srgbClr val="002060"/>
            </a:solidFill>
          </a:endParaRPr>
        </a:p>
      </dgm:t>
    </dgm:pt>
    <dgm:pt modelId="{6B2EA1A5-6DCE-451F-9ADA-03182AA9B279}" type="parTrans" cxnId="{B38BD9E8-FCA6-4AA0-A1CB-A1D91913ADF4}">
      <dgm:prSet/>
      <dgm:spPr/>
      <dgm:t>
        <a:bodyPr/>
        <a:lstStyle/>
        <a:p>
          <a:endParaRPr lang="es-ES"/>
        </a:p>
      </dgm:t>
    </dgm:pt>
    <dgm:pt modelId="{D0AAADF5-B290-4C0D-B6AD-BFE832AFC8C6}" type="sibTrans" cxnId="{B38BD9E8-FCA6-4AA0-A1CB-A1D91913ADF4}">
      <dgm:prSet/>
      <dgm:spPr/>
      <dgm:t>
        <a:bodyPr/>
        <a:lstStyle/>
        <a:p>
          <a:endParaRPr lang="es-ES"/>
        </a:p>
      </dgm:t>
    </dgm:pt>
    <dgm:pt modelId="{0FE4723B-C44B-440F-B7B5-AE0C3383DFCF}">
      <dgm:prSet phldrT="[Testo]"/>
      <dgm:spPr/>
      <dgm:t>
        <a:bodyPr/>
        <a:lstStyle/>
        <a:p>
          <a:r>
            <a:rPr lang="es-ES" b="1" dirty="0" smtClean="0">
              <a:solidFill>
                <a:srgbClr val="002060"/>
              </a:solidFill>
            </a:rPr>
            <a:t>Long term projects</a:t>
          </a:r>
          <a:endParaRPr lang="es-ES" b="1" dirty="0">
            <a:solidFill>
              <a:srgbClr val="002060"/>
            </a:solidFill>
          </a:endParaRPr>
        </a:p>
      </dgm:t>
    </dgm:pt>
    <dgm:pt modelId="{23FAC0D9-3497-442C-BC8B-DB9BCB223911}" type="parTrans" cxnId="{32C636DF-8094-4C18-939F-C795F2338F87}">
      <dgm:prSet/>
      <dgm:spPr/>
      <dgm:t>
        <a:bodyPr/>
        <a:lstStyle/>
        <a:p>
          <a:endParaRPr lang="es-ES"/>
        </a:p>
      </dgm:t>
    </dgm:pt>
    <dgm:pt modelId="{BC377E73-B3EF-49DF-A596-A9C080A9F752}" type="sibTrans" cxnId="{32C636DF-8094-4C18-939F-C795F2338F87}">
      <dgm:prSet/>
      <dgm:spPr/>
      <dgm:t>
        <a:bodyPr/>
        <a:lstStyle/>
        <a:p>
          <a:endParaRPr lang="es-ES"/>
        </a:p>
      </dgm:t>
    </dgm:pt>
    <dgm:pt modelId="{43497C63-F461-4BFF-8DCE-D4D98CABF617}">
      <dgm:prSet phldrT="[Testo]"/>
      <dgm:spPr/>
      <dgm:t>
        <a:bodyPr/>
        <a:lstStyle/>
        <a:p>
          <a:r>
            <a:rPr lang="es-ES" b="1" dirty="0" smtClean="0">
              <a:solidFill>
                <a:srgbClr val="002060"/>
              </a:solidFill>
            </a:rPr>
            <a:t>Transit</a:t>
          </a:r>
          <a:r>
            <a:rPr lang="es-ES" dirty="0" smtClean="0">
              <a:solidFill>
                <a:srgbClr val="002060"/>
              </a:solidFill>
            </a:rPr>
            <a:t> </a:t>
          </a:r>
          <a:endParaRPr lang="es-ES" dirty="0">
            <a:solidFill>
              <a:srgbClr val="002060"/>
            </a:solidFill>
          </a:endParaRPr>
        </a:p>
      </dgm:t>
    </dgm:pt>
    <dgm:pt modelId="{DD698035-E0F6-4E43-9612-BA5C18FA11EE}" type="parTrans" cxnId="{CE59788F-F234-4911-AB5E-10FC207F51BF}">
      <dgm:prSet/>
      <dgm:spPr/>
      <dgm:t>
        <a:bodyPr/>
        <a:lstStyle/>
        <a:p>
          <a:endParaRPr lang="es-ES"/>
        </a:p>
      </dgm:t>
    </dgm:pt>
    <dgm:pt modelId="{A074FC38-B917-431D-84D8-2F7963C97721}" type="sibTrans" cxnId="{CE59788F-F234-4911-AB5E-10FC207F51BF}">
      <dgm:prSet/>
      <dgm:spPr/>
      <dgm:t>
        <a:bodyPr/>
        <a:lstStyle/>
        <a:p>
          <a:endParaRPr lang="es-ES"/>
        </a:p>
      </dgm:t>
    </dgm:pt>
    <dgm:pt modelId="{EDF2A36D-A518-4A40-A072-82827940940A}" type="pres">
      <dgm:prSet presAssocID="{48767110-9512-418C-8FF3-8DCAAAB63D2D}" presName="hierChild1" presStyleCnt="0">
        <dgm:presLayoutVars>
          <dgm:chPref val="1"/>
          <dgm:dir/>
          <dgm:animOne val="branch"/>
          <dgm:animLvl val="lvl"/>
          <dgm:resizeHandles/>
        </dgm:presLayoutVars>
      </dgm:prSet>
      <dgm:spPr/>
      <dgm:t>
        <a:bodyPr/>
        <a:lstStyle/>
        <a:p>
          <a:endParaRPr lang="it-IT"/>
        </a:p>
      </dgm:t>
    </dgm:pt>
    <dgm:pt modelId="{F03DFEF6-AC01-48EA-891F-2126F23C4E6B}" type="pres">
      <dgm:prSet presAssocID="{00F5909F-F7C8-4221-B5D9-0C828AFBD7B2}" presName="hierRoot1" presStyleCnt="0"/>
      <dgm:spPr/>
    </dgm:pt>
    <dgm:pt modelId="{430CA0BD-FD05-46AE-92A6-AE167620069F}" type="pres">
      <dgm:prSet presAssocID="{00F5909F-F7C8-4221-B5D9-0C828AFBD7B2}" presName="composite" presStyleCnt="0"/>
      <dgm:spPr/>
    </dgm:pt>
    <dgm:pt modelId="{9AF8CE84-B0EB-493A-AC7B-988BD71D1FB4}" type="pres">
      <dgm:prSet presAssocID="{00F5909F-F7C8-4221-B5D9-0C828AFBD7B2}" presName="background" presStyleLbl="node0" presStyleIdx="0" presStyleCnt="1"/>
      <dgm:spPr/>
    </dgm:pt>
    <dgm:pt modelId="{3AC0CB91-E585-4100-85E1-5961E99F17C6}" type="pres">
      <dgm:prSet presAssocID="{00F5909F-F7C8-4221-B5D9-0C828AFBD7B2}" presName="text" presStyleLbl="fgAcc0" presStyleIdx="0" presStyleCnt="1" custScaleX="283336">
        <dgm:presLayoutVars>
          <dgm:chPref val="3"/>
        </dgm:presLayoutVars>
      </dgm:prSet>
      <dgm:spPr/>
      <dgm:t>
        <a:bodyPr/>
        <a:lstStyle/>
        <a:p>
          <a:endParaRPr lang="es-ES"/>
        </a:p>
      </dgm:t>
    </dgm:pt>
    <dgm:pt modelId="{1F6166A0-FCDB-4D30-B6BF-740526D948C6}" type="pres">
      <dgm:prSet presAssocID="{00F5909F-F7C8-4221-B5D9-0C828AFBD7B2}" presName="hierChild2" presStyleCnt="0"/>
      <dgm:spPr/>
    </dgm:pt>
    <dgm:pt modelId="{1A71D660-3726-4239-88EB-33EF7C20E403}" type="pres">
      <dgm:prSet presAssocID="{6B2EA1A5-6DCE-451F-9ADA-03182AA9B279}" presName="Name10" presStyleLbl="parChTrans1D2" presStyleIdx="0" presStyleCnt="3"/>
      <dgm:spPr/>
      <dgm:t>
        <a:bodyPr/>
        <a:lstStyle/>
        <a:p>
          <a:endParaRPr lang="it-IT"/>
        </a:p>
      </dgm:t>
    </dgm:pt>
    <dgm:pt modelId="{11FC66D2-EB1A-4478-9A24-E09DA9270E39}" type="pres">
      <dgm:prSet presAssocID="{C167A22D-86E9-418B-8B22-8DA721C04D7C}" presName="hierRoot2" presStyleCnt="0"/>
      <dgm:spPr/>
    </dgm:pt>
    <dgm:pt modelId="{E77E1A10-03B1-47B0-BDDD-D490E6C2ACC2}" type="pres">
      <dgm:prSet presAssocID="{C167A22D-86E9-418B-8B22-8DA721C04D7C}" presName="composite2" presStyleCnt="0"/>
      <dgm:spPr/>
    </dgm:pt>
    <dgm:pt modelId="{0E197700-189B-4DD9-B492-0872395E70FA}" type="pres">
      <dgm:prSet presAssocID="{C167A22D-86E9-418B-8B22-8DA721C04D7C}" presName="background2" presStyleLbl="node2" presStyleIdx="0" presStyleCnt="3"/>
      <dgm:spPr/>
    </dgm:pt>
    <dgm:pt modelId="{8D9BDA8A-7A39-4252-ACC4-4CB63156BDD0}" type="pres">
      <dgm:prSet presAssocID="{C167A22D-86E9-418B-8B22-8DA721C04D7C}" presName="text2" presStyleLbl="fgAcc2" presStyleIdx="0" presStyleCnt="3">
        <dgm:presLayoutVars>
          <dgm:chPref val="3"/>
        </dgm:presLayoutVars>
      </dgm:prSet>
      <dgm:spPr/>
      <dgm:t>
        <a:bodyPr/>
        <a:lstStyle/>
        <a:p>
          <a:endParaRPr lang="es-ES"/>
        </a:p>
      </dgm:t>
    </dgm:pt>
    <dgm:pt modelId="{4E193D94-504F-4726-BDEB-DA62AF014F1A}" type="pres">
      <dgm:prSet presAssocID="{C167A22D-86E9-418B-8B22-8DA721C04D7C}" presName="hierChild3" presStyleCnt="0"/>
      <dgm:spPr/>
    </dgm:pt>
    <dgm:pt modelId="{9F1AC71C-019B-45EC-9B59-1D5A5DAB8794}" type="pres">
      <dgm:prSet presAssocID="{23FAC0D9-3497-442C-BC8B-DB9BCB223911}" presName="Name10" presStyleLbl="parChTrans1D2" presStyleIdx="1" presStyleCnt="3"/>
      <dgm:spPr/>
      <dgm:t>
        <a:bodyPr/>
        <a:lstStyle/>
        <a:p>
          <a:endParaRPr lang="it-IT"/>
        </a:p>
      </dgm:t>
    </dgm:pt>
    <dgm:pt modelId="{78367ECC-A681-4A97-8289-2FAF4E22D849}" type="pres">
      <dgm:prSet presAssocID="{0FE4723B-C44B-440F-B7B5-AE0C3383DFCF}" presName="hierRoot2" presStyleCnt="0"/>
      <dgm:spPr/>
    </dgm:pt>
    <dgm:pt modelId="{630E82B5-F9BE-4437-B22E-C5C036F7B86B}" type="pres">
      <dgm:prSet presAssocID="{0FE4723B-C44B-440F-B7B5-AE0C3383DFCF}" presName="composite2" presStyleCnt="0"/>
      <dgm:spPr/>
    </dgm:pt>
    <dgm:pt modelId="{53E3700D-8721-41DE-ABCD-A136DD896BC3}" type="pres">
      <dgm:prSet presAssocID="{0FE4723B-C44B-440F-B7B5-AE0C3383DFCF}" presName="background2" presStyleLbl="node2" presStyleIdx="1" presStyleCnt="3"/>
      <dgm:spPr/>
    </dgm:pt>
    <dgm:pt modelId="{75218D2B-3EE5-400B-BF75-42D836D07789}" type="pres">
      <dgm:prSet presAssocID="{0FE4723B-C44B-440F-B7B5-AE0C3383DFCF}" presName="text2" presStyleLbl="fgAcc2" presStyleIdx="1" presStyleCnt="3">
        <dgm:presLayoutVars>
          <dgm:chPref val="3"/>
        </dgm:presLayoutVars>
      </dgm:prSet>
      <dgm:spPr/>
      <dgm:t>
        <a:bodyPr/>
        <a:lstStyle/>
        <a:p>
          <a:endParaRPr lang="es-ES"/>
        </a:p>
      </dgm:t>
    </dgm:pt>
    <dgm:pt modelId="{7153A9A0-33B1-4466-993D-185E1BE39D3D}" type="pres">
      <dgm:prSet presAssocID="{0FE4723B-C44B-440F-B7B5-AE0C3383DFCF}" presName="hierChild3" presStyleCnt="0"/>
      <dgm:spPr/>
    </dgm:pt>
    <dgm:pt modelId="{CEEFCAEA-969B-44EB-9215-3BD8429E7769}" type="pres">
      <dgm:prSet presAssocID="{DD698035-E0F6-4E43-9612-BA5C18FA11EE}" presName="Name10" presStyleLbl="parChTrans1D2" presStyleIdx="2" presStyleCnt="3"/>
      <dgm:spPr/>
      <dgm:t>
        <a:bodyPr/>
        <a:lstStyle/>
        <a:p>
          <a:endParaRPr lang="it-IT"/>
        </a:p>
      </dgm:t>
    </dgm:pt>
    <dgm:pt modelId="{929BCF8C-96E4-4D4D-88E3-4EA07FF55294}" type="pres">
      <dgm:prSet presAssocID="{43497C63-F461-4BFF-8DCE-D4D98CABF617}" presName="hierRoot2" presStyleCnt="0"/>
      <dgm:spPr/>
    </dgm:pt>
    <dgm:pt modelId="{B4605898-7224-4ADC-AFA0-1586B737203D}" type="pres">
      <dgm:prSet presAssocID="{43497C63-F461-4BFF-8DCE-D4D98CABF617}" presName="composite2" presStyleCnt="0"/>
      <dgm:spPr/>
    </dgm:pt>
    <dgm:pt modelId="{85336413-9C8B-4B68-A6A0-ECDA0AEE37E4}" type="pres">
      <dgm:prSet presAssocID="{43497C63-F461-4BFF-8DCE-D4D98CABF617}" presName="background2" presStyleLbl="node2" presStyleIdx="2" presStyleCnt="3"/>
      <dgm:spPr/>
    </dgm:pt>
    <dgm:pt modelId="{A000D37E-2156-4951-81E7-43AE83A292CA}" type="pres">
      <dgm:prSet presAssocID="{43497C63-F461-4BFF-8DCE-D4D98CABF617}" presName="text2" presStyleLbl="fgAcc2" presStyleIdx="2" presStyleCnt="3">
        <dgm:presLayoutVars>
          <dgm:chPref val="3"/>
        </dgm:presLayoutVars>
      </dgm:prSet>
      <dgm:spPr/>
      <dgm:t>
        <a:bodyPr/>
        <a:lstStyle/>
        <a:p>
          <a:endParaRPr lang="it-IT"/>
        </a:p>
      </dgm:t>
    </dgm:pt>
    <dgm:pt modelId="{03AE0E51-7C4D-4EE3-B4B8-5ADBB64CA071}" type="pres">
      <dgm:prSet presAssocID="{43497C63-F461-4BFF-8DCE-D4D98CABF617}" presName="hierChild3" presStyleCnt="0"/>
      <dgm:spPr/>
    </dgm:pt>
  </dgm:ptLst>
  <dgm:cxnLst>
    <dgm:cxn modelId="{FEED86EA-FD94-4FF8-BC02-2D80947DBBD4}" type="presOf" srcId="{6B2EA1A5-6DCE-451F-9ADA-03182AA9B279}" destId="{1A71D660-3726-4239-88EB-33EF7C20E403}" srcOrd="0" destOrd="0" presId="urn:microsoft.com/office/officeart/2005/8/layout/hierarchy1"/>
    <dgm:cxn modelId="{D91AA345-175A-4F9B-A361-873E82AE1C6C}" type="presOf" srcId="{C167A22D-86E9-418B-8B22-8DA721C04D7C}" destId="{8D9BDA8A-7A39-4252-ACC4-4CB63156BDD0}" srcOrd="0" destOrd="0" presId="urn:microsoft.com/office/officeart/2005/8/layout/hierarchy1"/>
    <dgm:cxn modelId="{27213EB6-E74B-46E8-876B-341CC21C404D}" type="presOf" srcId="{0FE4723B-C44B-440F-B7B5-AE0C3383DFCF}" destId="{75218D2B-3EE5-400B-BF75-42D836D07789}" srcOrd="0" destOrd="0" presId="urn:microsoft.com/office/officeart/2005/8/layout/hierarchy1"/>
    <dgm:cxn modelId="{C1C466C6-5315-4931-83F3-55C79E70C228}" type="presOf" srcId="{23FAC0D9-3497-442C-BC8B-DB9BCB223911}" destId="{9F1AC71C-019B-45EC-9B59-1D5A5DAB8794}" srcOrd="0" destOrd="0" presId="urn:microsoft.com/office/officeart/2005/8/layout/hierarchy1"/>
    <dgm:cxn modelId="{E9931E91-ADF2-452E-B56E-8E3C3C4D001E}" type="presOf" srcId="{00F5909F-F7C8-4221-B5D9-0C828AFBD7B2}" destId="{3AC0CB91-E585-4100-85E1-5961E99F17C6}" srcOrd="0" destOrd="0" presId="urn:microsoft.com/office/officeart/2005/8/layout/hierarchy1"/>
    <dgm:cxn modelId="{EEFE937F-B8B3-4754-8918-2ADDF62B7D89}" srcId="{48767110-9512-418C-8FF3-8DCAAAB63D2D}" destId="{00F5909F-F7C8-4221-B5D9-0C828AFBD7B2}" srcOrd="0" destOrd="0" parTransId="{B65AF049-C06F-4B41-8862-FB0D8FA2BE5A}" sibTransId="{111B485F-60DA-44AD-8583-AB660B6E6155}"/>
    <dgm:cxn modelId="{12975C84-9454-4F9C-BBC3-DA4E577EAF61}" type="presOf" srcId="{48767110-9512-418C-8FF3-8DCAAAB63D2D}" destId="{EDF2A36D-A518-4A40-A072-82827940940A}" srcOrd="0" destOrd="0" presId="urn:microsoft.com/office/officeart/2005/8/layout/hierarchy1"/>
    <dgm:cxn modelId="{CE59788F-F234-4911-AB5E-10FC207F51BF}" srcId="{00F5909F-F7C8-4221-B5D9-0C828AFBD7B2}" destId="{43497C63-F461-4BFF-8DCE-D4D98CABF617}" srcOrd="2" destOrd="0" parTransId="{DD698035-E0F6-4E43-9612-BA5C18FA11EE}" sibTransId="{A074FC38-B917-431D-84D8-2F7963C97721}"/>
    <dgm:cxn modelId="{F5B40C5A-E5AE-4139-8749-E1FBCA851C6B}" type="presOf" srcId="{43497C63-F461-4BFF-8DCE-D4D98CABF617}" destId="{A000D37E-2156-4951-81E7-43AE83A292CA}" srcOrd="0" destOrd="0" presId="urn:microsoft.com/office/officeart/2005/8/layout/hierarchy1"/>
    <dgm:cxn modelId="{F9C23AA1-692A-495D-9D4C-C00C2AEC6FA6}" type="presOf" srcId="{DD698035-E0F6-4E43-9612-BA5C18FA11EE}" destId="{CEEFCAEA-969B-44EB-9215-3BD8429E7769}" srcOrd="0" destOrd="0" presId="urn:microsoft.com/office/officeart/2005/8/layout/hierarchy1"/>
    <dgm:cxn modelId="{32C636DF-8094-4C18-939F-C795F2338F87}" srcId="{00F5909F-F7C8-4221-B5D9-0C828AFBD7B2}" destId="{0FE4723B-C44B-440F-B7B5-AE0C3383DFCF}" srcOrd="1" destOrd="0" parTransId="{23FAC0D9-3497-442C-BC8B-DB9BCB223911}" sibTransId="{BC377E73-B3EF-49DF-A596-A9C080A9F752}"/>
    <dgm:cxn modelId="{B38BD9E8-FCA6-4AA0-A1CB-A1D91913ADF4}" srcId="{00F5909F-F7C8-4221-B5D9-0C828AFBD7B2}" destId="{C167A22D-86E9-418B-8B22-8DA721C04D7C}" srcOrd="0" destOrd="0" parTransId="{6B2EA1A5-6DCE-451F-9ADA-03182AA9B279}" sibTransId="{D0AAADF5-B290-4C0D-B6AD-BFE832AFC8C6}"/>
    <dgm:cxn modelId="{D7E574DF-F6A6-4308-AF61-7F98FC94719D}" type="presParOf" srcId="{EDF2A36D-A518-4A40-A072-82827940940A}" destId="{F03DFEF6-AC01-48EA-891F-2126F23C4E6B}" srcOrd="0" destOrd="0" presId="urn:microsoft.com/office/officeart/2005/8/layout/hierarchy1"/>
    <dgm:cxn modelId="{CA1E9680-8C4A-4FC3-9EC7-3BB172B0613E}" type="presParOf" srcId="{F03DFEF6-AC01-48EA-891F-2126F23C4E6B}" destId="{430CA0BD-FD05-46AE-92A6-AE167620069F}" srcOrd="0" destOrd="0" presId="urn:microsoft.com/office/officeart/2005/8/layout/hierarchy1"/>
    <dgm:cxn modelId="{0F0BE3C8-F9B6-445C-8456-513BAAC60B82}" type="presParOf" srcId="{430CA0BD-FD05-46AE-92A6-AE167620069F}" destId="{9AF8CE84-B0EB-493A-AC7B-988BD71D1FB4}" srcOrd="0" destOrd="0" presId="urn:microsoft.com/office/officeart/2005/8/layout/hierarchy1"/>
    <dgm:cxn modelId="{8B7D785A-3DC2-4CA7-92BE-9885E8FC78D1}" type="presParOf" srcId="{430CA0BD-FD05-46AE-92A6-AE167620069F}" destId="{3AC0CB91-E585-4100-85E1-5961E99F17C6}" srcOrd="1" destOrd="0" presId="urn:microsoft.com/office/officeart/2005/8/layout/hierarchy1"/>
    <dgm:cxn modelId="{4B982469-3EBD-4B87-A17A-4BF82D04261C}" type="presParOf" srcId="{F03DFEF6-AC01-48EA-891F-2126F23C4E6B}" destId="{1F6166A0-FCDB-4D30-B6BF-740526D948C6}" srcOrd="1" destOrd="0" presId="urn:microsoft.com/office/officeart/2005/8/layout/hierarchy1"/>
    <dgm:cxn modelId="{A6CE7BEA-69B5-41BA-B5DB-709452A11FE7}" type="presParOf" srcId="{1F6166A0-FCDB-4D30-B6BF-740526D948C6}" destId="{1A71D660-3726-4239-88EB-33EF7C20E403}" srcOrd="0" destOrd="0" presId="urn:microsoft.com/office/officeart/2005/8/layout/hierarchy1"/>
    <dgm:cxn modelId="{255F0605-2F96-400C-A31C-2C6BE152DB41}" type="presParOf" srcId="{1F6166A0-FCDB-4D30-B6BF-740526D948C6}" destId="{11FC66D2-EB1A-4478-9A24-E09DA9270E39}" srcOrd="1" destOrd="0" presId="urn:microsoft.com/office/officeart/2005/8/layout/hierarchy1"/>
    <dgm:cxn modelId="{510248CF-99E6-45D8-B0E0-310BC235FD17}" type="presParOf" srcId="{11FC66D2-EB1A-4478-9A24-E09DA9270E39}" destId="{E77E1A10-03B1-47B0-BDDD-D490E6C2ACC2}" srcOrd="0" destOrd="0" presId="urn:microsoft.com/office/officeart/2005/8/layout/hierarchy1"/>
    <dgm:cxn modelId="{8AF7271F-D798-4327-955D-9031F1130622}" type="presParOf" srcId="{E77E1A10-03B1-47B0-BDDD-D490E6C2ACC2}" destId="{0E197700-189B-4DD9-B492-0872395E70FA}" srcOrd="0" destOrd="0" presId="urn:microsoft.com/office/officeart/2005/8/layout/hierarchy1"/>
    <dgm:cxn modelId="{A21567DA-2693-4AA1-8158-1420FFF1511D}" type="presParOf" srcId="{E77E1A10-03B1-47B0-BDDD-D490E6C2ACC2}" destId="{8D9BDA8A-7A39-4252-ACC4-4CB63156BDD0}" srcOrd="1" destOrd="0" presId="urn:microsoft.com/office/officeart/2005/8/layout/hierarchy1"/>
    <dgm:cxn modelId="{2478D334-8A5A-4023-8FE7-8FE225119EBA}" type="presParOf" srcId="{11FC66D2-EB1A-4478-9A24-E09DA9270E39}" destId="{4E193D94-504F-4726-BDEB-DA62AF014F1A}" srcOrd="1" destOrd="0" presId="urn:microsoft.com/office/officeart/2005/8/layout/hierarchy1"/>
    <dgm:cxn modelId="{5089788B-9AED-4BEF-B8C0-77EFE8D20AAD}" type="presParOf" srcId="{1F6166A0-FCDB-4D30-B6BF-740526D948C6}" destId="{9F1AC71C-019B-45EC-9B59-1D5A5DAB8794}" srcOrd="2" destOrd="0" presId="urn:microsoft.com/office/officeart/2005/8/layout/hierarchy1"/>
    <dgm:cxn modelId="{1E8B97B6-DD6B-4877-B6D6-039C350C8C70}" type="presParOf" srcId="{1F6166A0-FCDB-4D30-B6BF-740526D948C6}" destId="{78367ECC-A681-4A97-8289-2FAF4E22D849}" srcOrd="3" destOrd="0" presId="urn:microsoft.com/office/officeart/2005/8/layout/hierarchy1"/>
    <dgm:cxn modelId="{C1B0ADFA-562C-4DA8-87FC-365E3B7A80A6}" type="presParOf" srcId="{78367ECC-A681-4A97-8289-2FAF4E22D849}" destId="{630E82B5-F9BE-4437-B22E-C5C036F7B86B}" srcOrd="0" destOrd="0" presId="urn:microsoft.com/office/officeart/2005/8/layout/hierarchy1"/>
    <dgm:cxn modelId="{1AED07B2-6258-45BC-B398-9D2FA7C1CD6A}" type="presParOf" srcId="{630E82B5-F9BE-4437-B22E-C5C036F7B86B}" destId="{53E3700D-8721-41DE-ABCD-A136DD896BC3}" srcOrd="0" destOrd="0" presId="urn:microsoft.com/office/officeart/2005/8/layout/hierarchy1"/>
    <dgm:cxn modelId="{870D5ED8-8D23-4404-81DD-0FC6282441B2}" type="presParOf" srcId="{630E82B5-F9BE-4437-B22E-C5C036F7B86B}" destId="{75218D2B-3EE5-400B-BF75-42D836D07789}" srcOrd="1" destOrd="0" presId="urn:microsoft.com/office/officeart/2005/8/layout/hierarchy1"/>
    <dgm:cxn modelId="{88FDBFD6-C855-49A1-8D63-826206E2800F}" type="presParOf" srcId="{78367ECC-A681-4A97-8289-2FAF4E22D849}" destId="{7153A9A0-33B1-4466-993D-185E1BE39D3D}" srcOrd="1" destOrd="0" presId="urn:microsoft.com/office/officeart/2005/8/layout/hierarchy1"/>
    <dgm:cxn modelId="{61A55044-8C65-4BE4-9402-EBF803CECAD3}" type="presParOf" srcId="{1F6166A0-FCDB-4D30-B6BF-740526D948C6}" destId="{CEEFCAEA-969B-44EB-9215-3BD8429E7769}" srcOrd="4" destOrd="0" presId="urn:microsoft.com/office/officeart/2005/8/layout/hierarchy1"/>
    <dgm:cxn modelId="{3D4D3E1D-65D7-4BAE-A4E5-6D6D4DE7DBB4}" type="presParOf" srcId="{1F6166A0-FCDB-4D30-B6BF-740526D948C6}" destId="{929BCF8C-96E4-4D4D-88E3-4EA07FF55294}" srcOrd="5" destOrd="0" presId="urn:microsoft.com/office/officeart/2005/8/layout/hierarchy1"/>
    <dgm:cxn modelId="{D4D98665-9D23-4515-BD31-8DF94065362A}" type="presParOf" srcId="{929BCF8C-96E4-4D4D-88E3-4EA07FF55294}" destId="{B4605898-7224-4ADC-AFA0-1586B737203D}" srcOrd="0" destOrd="0" presId="urn:microsoft.com/office/officeart/2005/8/layout/hierarchy1"/>
    <dgm:cxn modelId="{F39B18C1-E5D5-4156-BA5C-4D7CA1965FA7}" type="presParOf" srcId="{B4605898-7224-4ADC-AFA0-1586B737203D}" destId="{85336413-9C8B-4B68-A6A0-ECDA0AEE37E4}" srcOrd="0" destOrd="0" presId="urn:microsoft.com/office/officeart/2005/8/layout/hierarchy1"/>
    <dgm:cxn modelId="{C0988467-0C7B-45B4-9E64-4EB6C8872E33}" type="presParOf" srcId="{B4605898-7224-4ADC-AFA0-1586B737203D}" destId="{A000D37E-2156-4951-81E7-43AE83A292CA}" srcOrd="1" destOrd="0" presId="urn:microsoft.com/office/officeart/2005/8/layout/hierarchy1"/>
    <dgm:cxn modelId="{35CDA019-040E-4494-8C13-5231A6FBC4F9}" type="presParOf" srcId="{929BCF8C-96E4-4D4D-88E3-4EA07FF55294}" destId="{03AE0E51-7C4D-4EE3-B4B8-5ADBB64CA0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6EEC64-7FE1-6548-9DF3-1087D3F00DC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it-IT"/>
        </a:p>
      </dgm:t>
    </dgm:pt>
    <dgm:pt modelId="{3105161E-DBB0-4D47-AAEF-F1D401D8F17E}">
      <dgm:prSet/>
      <dgm:spPr/>
      <dgm:t>
        <a:bodyPr/>
        <a:lstStyle/>
        <a:p>
          <a:pPr rtl="0"/>
          <a:r>
            <a:rPr lang="en-GB" dirty="0" smtClean="0"/>
            <a:t>- When service users feel heard and believe that their opinions matter, they participate more actively because it benefits them to do so.</a:t>
          </a:r>
          <a:endParaRPr lang="en-GB" dirty="0"/>
        </a:p>
      </dgm:t>
    </dgm:pt>
    <dgm:pt modelId="{7677707B-7748-FC4D-A43A-DFE258AB87A4}" type="parTrans" cxnId="{3F93C2B3-2E88-364D-B005-934785E9C85B}">
      <dgm:prSet/>
      <dgm:spPr/>
      <dgm:t>
        <a:bodyPr/>
        <a:lstStyle/>
        <a:p>
          <a:endParaRPr lang="it-IT"/>
        </a:p>
      </dgm:t>
    </dgm:pt>
    <dgm:pt modelId="{59592A5F-22A9-6C47-AEB7-F01F33C771F9}" type="sibTrans" cxnId="{3F93C2B3-2E88-364D-B005-934785E9C85B}">
      <dgm:prSet/>
      <dgm:spPr/>
      <dgm:t>
        <a:bodyPr/>
        <a:lstStyle/>
        <a:p>
          <a:endParaRPr lang="it-IT"/>
        </a:p>
      </dgm:t>
    </dgm:pt>
    <dgm:pt modelId="{FF1C0B2B-360D-BC4C-8E39-14AF202F262E}">
      <dgm:prSet/>
      <dgm:spPr/>
      <dgm:t>
        <a:bodyPr/>
        <a:lstStyle/>
        <a:p>
          <a:pPr rtl="0"/>
          <a:r>
            <a:rPr lang="en-GB" dirty="0" smtClean="0"/>
            <a:t>- By communicating feedback results, your reality can further raise awareness about its services among actual and potential communities.</a:t>
          </a:r>
          <a:endParaRPr lang="en-GB" dirty="0"/>
        </a:p>
      </dgm:t>
    </dgm:pt>
    <dgm:pt modelId="{C17F29D9-3E6D-314A-8D37-19EB6B10E228}" type="parTrans" cxnId="{71109EF3-F13B-B143-9334-5D21D24C6370}">
      <dgm:prSet/>
      <dgm:spPr/>
      <dgm:t>
        <a:bodyPr/>
        <a:lstStyle/>
        <a:p>
          <a:endParaRPr lang="it-IT"/>
        </a:p>
      </dgm:t>
    </dgm:pt>
    <dgm:pt modelId="{C2A31FFC-635B-8340-A1D7-CC96EAEF8C7B}" type="sibTrans" cxnId="{71109EF3-F13B-B143-9334-5D21D24C6370}">
      <dgm:prSet/>
      <dgm:spPr/>
      <dgm:t>
        <a:bodyPr/>
        <a:lstStyle/>
        <a:p>
          <a:endParaRPr lang="it-IT"/>
        </a:p>
      </dgm:t>
    </dgm:pt>
    <dgm:pt modelId="{E5A18B61-F176-8847-AD10-C302484AAEE1}">
      <dgm:prSet/>
      <dgm:spPr/>
      <dgm:t>
        <a:bodyPr/>
        <a:lstStyle/>
        <a:p>
          <a:pPr rtl="0"/>
          <a:r>
            <a:rPr lang="en-GB" dirty="0" smtClean="0"/>
            <a:t>- One outcome of the dialogue can be concrete targets, against which success can be evaluated through further rounds of feedback collection. </a:t>
          </a:r>
          <a:endParaRPr lang="en-GB" dirty="0"/>
        </a:p>
      </dgm:t>
    </dgm:pt>
    <dgm:pt modelId="{29A58FD2-A580-8444-AF6D-42738711CCD4}" type="parTrans" cxnId="{DC1C2412-5739-5847-838C-AB64407D12E3}">
      <dgm:prSet/>
      <dgm:spPr/>
      <dgm:t>
        <a:bodyPr/>
        <a:lstStyle/>
        <a:p>
          <a:endParaRPr lang="it-IT"/>
        </a:p>
      </dgm:t>
    </dgm:pt>
    <dgm:pt modelId="{0F0D17CA-7C69-784C-8E1C-FCC09DD2112F}" type="sibTrans" cxnId="{DC1C2412-5739-5847-838C-AB64407D12E3}">
      <dgm:prSet/>
      <dgm:spPr/>
      <dgm:t>
        <a:bodyPr/>
        <a:lstStyle/>
        <a:p>
          <a:endParaRPr lang="it-IT"/>
        </a:p>
      </dgm:t>
    </dgm:pt>
    <dgm:pt modelId="{C6779ADD-9C5B-7349-8547-1E9B31739BA5}">
      <dgm:prSet/>
      <dgm:spPr/>
      <dgm:t>
        <a:bodyPr/>
        <a:lstStyle/>
        <a:p>
          <a:pPr rtl="0"/>
          <a:r>
            <a:rPr lang="en-GB" dirty="0" smtClean="0"/>
            <a:t>- Improvement of core services and staff awareness, and the promotion of social inclusion and acceptance of migrants.</a:t>
          </a:r>
          <a:endParaRPr lang="en-GB" dirty="0"/>
        </a:p>
      </dgm:t>
    </dgm:pt>
    <dgm:pt modelId="{E402437A-E2C8-6142-B5F4-2FA37F109853}" type="parTrans" cxnId="{BFAF6FC8-7FD8-5243-8958-94D7E7126FB4}">
      <dgm:prSet/>
      <dgm:spPr/>
      <dgm:t>
        <a:bodyPr/>
        <a:lstStyle/>
        <a:p>
          <a:endParaRPr lang="it-IT"/>
        </a:p>
      </dgm:t>
    </dgm:pt>
    <dgm:pt modelId="{5345D745-2340-2643-84F2-C92720AF852D}" type="sibTrans" cxnId="{BFAF6FC8-7FD8-5243-8958-94D7E7126FB4}">
      <dgm:prSet/>
      <dgm:spPr/>
      <dgm:t>
        <a:bodyPr/>
        <a:lstStyle/>
        <a:p>
          <a:endParaRPr lang="it-IT"/>
        </a:p>
      </dgm:t>
    </dgm:pt>
    <dgm:pt modelId="{C29C6D63-46CC-4546-BD53-4ACEDFC57219}" type="pres">
      <dgm:prSet presAssocID="{DC6EEC64-7FE1-6548-9DF3-1087D3F00DC1}" presName="outerComposite" presStyleCnt="0">
        <dgm:presLayoutVars>
          <dgm:chMax val="5"/>
          <dgm:dir/>
          <dgm:resizeHandles val="exact"/>
        </dgm:presLayoutVars>
      </dgm:prSet>
      <dgm:spPr/>
      <dgm:t>
        <a:bodyPr/>
        <a:lstStyle/>
        <a:p>
          <a:endParaRPr lang="it-IT"/>
        </a:p>
      </dgm:t>
    </dgm:pt>
    <dgm:pt modelId="{E77CDEBC-4C4F-9543-81D5-9BA60E261FFF}" type="pres">
      <dgm:prSet presAssocID="{DC6EEC64-7FE1-6548-9DF3-1087D3F00DC1}" presName="dummyMaxCanvas" presStyleCnt="0">
        <dgm:presLayoutVars/>
      </dgm:prSet>
      <dgm:spPr/>
    </dgm:pt>
    <dgm:pt modelId="{062DDC08-334F-964C-A847-AF86A625A32C}" type="pres">
      <dgm:prSet presAssocID="{DC6EEC64-7FE1-6548-9DF3-1087D3F00DC1}" presName="FourNodes_1" presStyleLbl="node1" presStyleIdx="0" presStyleCnt="4">
        <dgm:presLayoutVars>
          <dgm:bulletEnabled val="1"/>
        </dgm:presLayoutVars>
      </dgm:prSet>
      <dgm:spPr/>
      <dgm:t>
        <a:bodyPr/>
        <a:lstStyle/>
        <a:p>
          <a:endParaRPr lang="it-IT"/>
        </a:p>
      </dgm:t>
    </dgm:pt>
    <dgm:pt modelId="{F37CD324-250E-1349-8FB4-7676D106D6F1}" type="pres">
      <dgm:prSet presAssocID="{DC6EEC64-7FE1-6548-9DF3-1087D3F00DC1}" presName="FourNodes_2" presStyleLbl="node1" presStyleIdx="1" presStyleCnt="4">
        <dgm:presLayoutVars>
          <dgm:bulletEnabled val="1"/>
        </dgm:presLayoutVars>
      </dgm:prSet>
      <dgm:spPr/>
      <dgm:t>
        <a:bodyPr/>
        <a:lstStyle/>
        <a:p>
          <a:endParaRPr lang="it-IT"/>
        </a:p>
      </dgm:t>
    </dgm:pt>
    <dgm:pt modelId="{53C8BD6A-AF46-2D4C-A3FA-79CB3B53F115}" type="pres">
      <dgm:prSet presAssocID="{DC6EEC64-7FE1-6548-9DF3-1087D3F00DC1}" presName="FourNodes_3" presStyleLbl="node1" presStyleIdx="2" presStyleCnt="4">
        <dgm:presLayoutVars>
          <dgm:bulletEnabled val="1"/>
        </dgm:presLayoutVars>
      </dgm:prSet>
      <dgm:spPr/>
      <dgm:t>
        <a:bodyPr/>
        <a:lstStyle/>
        <a:p>
          <a:endParaRPr lang="it-IT"/>
        </a:p>
      </dgm:t>
    </dgm:pt>
    <dgm:pt modelId="{CE396231-2A19-A74C-82FE-57BC54E36C41}" type="pres">
      <dgm:prSet presAssocID="{DC6EEC64-7FE1-6548-9DF3-1087D3F00DC1}" presName="FourNodes_4" presStyleLbl="node1" presStyleIdx="3" presStyleCnt="4" custLinFactNeighborX="-457" custLinFactNeighborY="9510">
        <dgm:presLayoutVars>
          <dgm:bulletEnabled val="1"/>
        </dgm:presLayoutVars>
      </dgm:prSet>
      <dgm:spPr/>
      <dgm:t>
        <a:bodyPr/>
        <a:lstStyle/>
        <a:p>
          <a:endParaRPr lang="it-IT"/>
        </a:p>
      </dgm:t>
    </dgm:pt>
    <dgm:pt modelId="{765059AF-E01D-1649-B2F5-ADEA2F3EBDFD}" type="pres">
      <dgm:prSet presAssocID="{DC6EEC64-7FE1-6548-9DF3-1087D3F00DC1}" presName="FourConn_1-2" presStyleLbl="fgAccFollowNode1" presStyleIdx="0" presStyleCnt="3" custFlipVert="0" custFlipHor="1" custScaleX="7872" custScaleY="26043">
        <dgm:presLayoutVars>
          <dgm:bulletEnabled val="1"/>
        </dgm:presLayoutVars>
      </dgm:prSet>
      <dgm:spPr/>
      <dgm:t>
        <a:bodyPr/>
        <a:lstStyle/>
        <a:p>
          <a:endParaRPr lang="it-IT"/>
        </a:p>
      </dgm:t>
    </dgm:pt>
    <dgm:pt modelId="{796775AA-2E5B-504C-8C54-7124AE74CC21}" type="pres">
      <dgm:prSet presAssocID="{DC6EEC64-7FE1-6548-9DF3-1087D3F00DC1}" presName="FourConn_2-3" presStyleLbl="fgAccFollowNode1" presStyleIdx="1" presStyleCnt="3" custFlipVert="1" custFlipHor="1" custScaleX="6781" custScaleY="6781" custLinFactX="183489" custLinFactY="136364" custLinFactNeighborX="200000" custLinFactNeighborY="200000">
        <dgm:presLayoutVars>
          <dgm:bulletEnabled val="1"/>
        </dgm:presLayoutVars>
      </dgm:prSet>
      <dgm:spPr/>
      <dgm:t>
        <a:bodyPr/>
        <a:lstStyle/>
        <a:p>
          <a:endParaRPr lang="it-IT"/>
        </a:p>
      </dgm:t>
    </dgm:pt>
    <dgm:pt modelId="{3107D6BE-7EAB-F14F-81F0-0880BA78C17F}" type="pres">
      <dgm:prSet presAssocID="{DC6EEC64-7FE1-6548-9DF3-1087D3F00DC1}" presName="FourConn_3-4" presStyleLbl="fgAccFollowNode1" presStyleIdx="2" presStyleCnt="3" custScaleX="41057" custScaleY="16270">
        <dgm:presLayoutVars>
          <dgm:bulletEnabled val="1"/>
        </dgm:presLayoutVars>
      </dgm:prSet>
      <dgm:spPr/>
      <dgm:t>
        <a:bodyPr/>
        <a:lstStyle/>
        <a:p>
          <a:endParaRPr lang="it-IT"/>
        </a:p>
      </dgm:t>
    </dgm:pt>
    <dgm:pt modelId="{9A4EAEE3-9ADF-4340-94B4-E72CAE2E17D4}" type="pres">
      <dgm:prSet presAssocID="{DC6EEC64-7FE1-6548-9DF3-1087D3F00DC1}" presName="FourNodes_1_text" presStyleLbl="node1" presStyleIdx="3" presStyleCnt="4">
        <dgm:presLayoutVars>
          <dgm:bulletEnabled val="1"/>
        </dgm:presLayoutVars>
      </dgm:prSet>
      <dgm:spPr/>
      <dgm:t>
        <a:bodyPr/>
        <a:lstStyle/>
        <a:p>
          <a:endParaRPr lang="it-IT"/>
        </a:p>
      </dgm:t>
    </dgm:pt>
    <dgm:pt modelId="{3389FC9E-9729-7C4D-8BAF-85E6E33BB481}" type="pres">
      <dgm:prSet presAssocID="{DC6EEC64-7FE1-6548-9DF3-1087D3F00DC1}" presName="FourNodes_2_text" presStyleLbl="node1" presStyleIdx="3" presStyleCnt="4">
        <dgm:presLayoutVars>
          <dgm:bulletEnabled val="1"/>
        </dgm:presLayoutVars>
      </dgm:prSet>
      <dgm:spPr/>
      <dgm:t>
        <a:bodyPr/>
        <a:lstStyle/>
        <a:p>
          <a:endParaRPr lang="it-IT"/>
        </a:p>
      </dgm:t>
    </dgm:pt>
    <dgm:pt modelId="{A29D9C00-2614-1549-A812-5EB84AD44477}" type="pres">
      <dgm:prSet presAssocID="{DC6EEC64-7FE1-6548-9DF3-1087D3F00DC1}" presName="FourNodes_3_text" presStyleLbl="node1" presStyleIdx="3" presStyleCnt="4">
        <dgm:presLayoutVars>
          <dgm:bulletEnabled val="1"/>
        </dgm:presLayoutVars>
      </dgm:prSet>
      <dgm:spPr/>
      <dgm:t>
        <a:bodyPr/>
        <a:lstStyle/>
        <a:p>
          <a:endParaRPr lang="it-IT"/>
        </a:p>
      </dgm:t>
    </dgm:pt>
    <dgm:pt modelId="{E2F6830F-5FC5-C04E-9B0B-12CEA294E3A2}" type="pres">
      <dgm:prSet presAssocID="{DC6EEC64-7FE1-6548-9DF3-1087D3F00DC1}" presName="FourNodes_4_text" presStyleLbl="node1" presStyleIdx="3" presStyleCnt="4">
        <dgm:presLayoutVars>
          <dgm:bulletEnabled val="1"/>
        </dgm:presLayoutVars>
      </dgm:prSet>
      <dgm:spPr/>
      <dgm:t>
        <a:bodyPr/>
        <a:lstStyle/>
        <a:p>
          <a:endParaRPr lang="it-IT"/>
        </a:p>
      </dgm:t>
    </dgm:pt>
  </dgm:ptLst>
  <dgm:cxnLst>
    <dgm:cxn modelId="{DF310282-523C-9944-8AFD-0C1ACD89C4A4}" type="presOf" srcId="{C6779ADD-9C5B-7349-8547-1E9B31739BA5}" destId="{CE396231-2A19-A74C-82FE-57BC54E36C41}" srcOrd="0" destOrd="0" presId="urn:microsoft.com/office/officeart/2005/8/layout/vProcess5"/>
    <dgm:cxn modelId="{DD5AAD7C-686D-554C-BBE4-1D4616D4FBB8}" type="presOf" srcId="{59592A5F-22A9-6C47-AEB7-F01F33C771F9}" destId="{765059AF-E01D-1649-B2F5-ADEA2F3EBDFD}" srcOrd="0" destOrd="0" presId="urn:microsoft.com/office/officeart/2005/8/layout/vProcess5"/>
    <dgm:cxn modelId="{3F93C2B3-2E88-364D-B005-934785E9C85B}" srcId="{DC6EEC64-7FE1-6548-9DF3-1087D3F00DC1}" destId="{3105161E-DBB0-4D47-AAEF-F1D401D8F17E}" srcOrd="0" destOrd="0" parTransId="{7677707B-7748-FC4D-A43A-DFE258AB87A4}" sibTransId="{59592A5F-22A9-6C47-AEB7-F01F33C771F9}"/>
    <dgm:cxn modelId="{E9AD1264-463D-8943-96D6-95D88D2515BB}" type="presOf" srcId="{C6779ADD-9C5B-7349-8547-1E9B31739BA5}" destId="{E2F6830F-5FC5-C04E-9B0B-12CEA294E3A2}" srcOrd="1" destOrd="0" presId="urn:microsoft.com/office/officeart/2005/8/layout/vProcess5"/>
    <dgm:cxn modelId="{BFAF6FC8-7FD8-5243-8958-94D7E7126FB4}" srcId="{DC6EEC64-7FE1-6548-9DF3-1087D3F00DC1}" destId="{C6779ADD-9C5B-7349-8547-1E9B31739BA5}" srcOrd="3" destOrd="0" parTransId="{E402437A-E2C8-6142-B5F4-2FA37F109853}" sibTransId="{5345D745-2340-2643-84F2-C92720AF852D}"/>
    <dgm:cxn modelId="{67D9C0B5-E0E8-6A43-BBF5-5F343AF4BBBB}" type="presOf" srcId="{3105161E-DBB0-4D47-AAEF-F1D401D8F17E}" destId="{9A4EAEE3-9ADF-4340-94B4-E72CAE2E17D4}" srcOrd="1" destOrd="0" presId="urn:microsoft.com/office/officeart/2005/8/layout/vProcess5"/>
    <dgm:cxn modelId="{7F6BB43C-A629-BD4B-A445-CAE1108804DB}" type="presOf" srcId="{C2A31FFC-635B-8340-A1D7-CC96EAEF8C7B}" destId="{796775AA-2E5B-504C-8C54-7124AE74CC21}" srcOrd="0" destOrd="0" presId="urn:microsoft.com/office/officeart/2005/8/layout/vProcess5"/>
    <dgm:cxn modelId="{CE9B6581-C694-8B40-864C-55D53A6EF315}" type="presOf" srcId="{3105161E-DBB0-4D47-AAEF-F1D401D8F17E}" destId="{062DDC08-334F-964C-A847-AF86A625A32C}" srcOrd="0" destOrd="0" presId="urn:microsoft.com/office/officeart/2005/8/layout/vProcess5"/>
    <dgm:cxn modelId="{DC1C2412-5739-5847-838C-AB64407D12E3}" srcId="{DC6EEC64-7FE1-6548-9DF3-1087D3F00DC1}" destId="{E5A18B61-F176-8847-AD10-C302484AAEE1}" srcOrd="2" destOrd="0" parTransId="{29A58FD2-A580-8444-AF6D-42738711CCD4}" sibTransId="{0F0D17CA-7C69-784C-8E1C-FCC09DD2112F}"/>
    <dgm:cxn modelId="{64C076F8-35CE-C741-A75C-9C85C5B3868B}" type="presOf" srcId="{FF1C0B2B-360D-BC4C-8E39-14AF202F262E}" destId="{3389FC9E-9729-7C4D-8BAF-85E6E33BB481}" srcOrd="1" destOrd="0" presId="urn:microsoft.com/office/officeart/2005/8/layout/vProcess5"/>
    <dgm:cxn modelId="{DE6B3799-75AE-EC43-8A60-C3CFF3178FB0}" type="presOf" srcId="{E5A18B61-F176-8847-AD10-C302484AAEE1}" destId="{53C8BD6A-AF46-2D4C-A3FA-79CB3B53F115}" srcOrd="0" destOrd="0" presId="urn:microsoft.com/office/officeart/2005/8/layout/vProcess5"/>
    <dgm:cxn modelId="{719E68FC-7E54-D742-9212-C1FE5DB652D9}" type="presOf" srcId="{E5A18B61-F176-8847-AD10-C302484AAEE1}" destId="{A29D9C00-2614-1549-A812-5EB84AD44477}" srcOrd="1" destOrd="0" presId="urn:microsoft.com/office/officeart/2005/8/layout/vProcess5"/>
    <dgm:cxn modelId="{145C080B-E721-6344-8338-F9D300B13930}" type="presOf" srcId="{0F0D17CA-7C69-784C-8E1C-FCC09DD2112F}" destId="{3107D6BE-7EAB-F14F-81F0-0880BA78C17F}" srcOrd="0" destOrd="0" presId="urn:microsoft.com/office/officeart/2005/8/layout/vProcess5"/>
    <dgm:cxn modelId="{71109EF3-F13B-B143-9334-5D21D24C6370}" srcId="{DC6EEC64-7FE1-6548-9DF3-1087D3F00DC1}" destId="{FF1C0B2B-360D-BC4C-8E39-14AF202F262E}" srcOrd="1" destOrd="0" parTransId="{C17F29D9-3E6D-314A-8D37-19EB6B10E228}" sibTransId="{C2A31FFC-635B-8340-A1D7-CC96EAEF8C7B}"/>
    <dgm:cxn modelId="{4E58F2BC-D881-CD44-9BFF-E868A45A8B31}" type="presOf" srcId="{DC6EEC64-7FE1-6548-9DF3-1087D3F00DC1}" destId="{C29C6D63-46CC-4546-BD53-4ACEDFC57219}" srcOrd="0" destOrd="0" presId="urn:microsoft.com/office/officeart/2005/8/layout/vProcess5"/>
    <dgm:cxn modelId="{2BC9AFE5-8159-9F48-B907-273BF3731643}" type="presOf" srcId="{FF1C0B2B-360D-BC4C-8E39-14AF202F262E}" destId="{F37CD324-250E-1349-8FB4-7676D106D6F1}" srcOrd="0" destOrd="0" presId="urn:microsoft.com/office/officeart/2005/8/layout/vProcess5"/>
    <dgm:cxn modelId="{14321946-CA3B-7C46-8046-947790105DC1}" type="presParOf" srcId="{C29C6D63-46CC-4546-BD53-4ACEDFC57219}" destId="{E77CDEBC-4C4F-9543-81D5-9BA60E261FFF}" srcOrd="0" destOrd="0" presId="urn:microsoft.com/office/officeart/2005/8/layout/vProcess5"/>
    <dgm:cxn modelId="{FC4C8838-6BD7-3C4E-8DEB-8941932A0983}" type="presParOf" srcId="{C29C6D63-46CC-4546-BD53-4ACEDFC57219}" destId="{062DDC08-334F-964C-A847-AF86A625A32C}" srcOrd="1" destOrd="0" presId="urn:microsoft.com/office/officeart/2005/8/layout/vProcess5"/>
    <dgm:cxn modelId="{3EA4944C-B3DA-2A49-88BD-FD8AC7BBF737}" type="presParOf" srcId="{C29C6D63-46CC-4546-BD53-4ACEDFC57219}" destId="{F37CD324-250E-1349-8FB4-7676D106D6F1}" srcOrd="2" destOrd="0" presId="urn:microsoft.com/office/officeart/2005/8/layout/vProcess5"/>
    <dgm:cxn modelId="{A74B9D9F-B6E9-2D47-836B-28D1356370DF}" type="presParOf" srcId="{C29C6D63-46CC-4546-BD53-4ACEDFC57219}" destId="{53C8BD6A-AF46-2D4C-A3FA-79CB3B53F115}" srcOrd="3" destOrd="0" presId="urn:microsoft.com/office/officeart/2005/8/layout/vProcess5"/>
    <dgm:cxn modelId="{ADA35807-8519-1644-936A-C8573DA842B2}" type="presParOf" srcId="{C29C6D63-46CC-4546-BD53-4ACEDFC57219}" destId="{CE396231-2A19-A74C-82FE-57BC54E36C41}" srcOrd="4" destOrd="0" presId="urn:microsoft.com/office/officeart/2005/8/layout/vProcess5"/>
    <dgm:cxn modelId="{0EE4CE6F-0D7B-544B-BF8B-02F78A0E38CB}" type="presParOf" srcId="{C29C6D63-46CC-4546-BD53-4ACEDFC57219}" destId="{765059AF-E01D-1649-B2F5-ADEA2F3EBDFD}" srcOrd="5" destOrd="0" presId="urn:microsoft.com/office/officeart/2005/8/layout/vProcess5"/>
    <dgm:cxn modelId="{6CE6C774-5C80-ED4A-AA21-C473CAEE2C35}" type="presParOf" srcId="{C29C6D63-46CC-4546-BD53-4ACEDFC57219}" destId="{796775AA-2E5B-504C-8C54-7124AE74CC21}" srcOrd="6" destOrd="0" presId="urn:microsoft.com/office/officeart/2005/8/layout/vProcess5"/>
    <dgm:cxn modelId="{CDD71D5E-5324-C445-A595-9367AD713DE3}" type="presParOf" srcId="{C29C6D63-46CC-4546-BD53-4ACEDFC57219}" destId="{3107D6BE-7EAB-F14F-81F0-0880BA78C17F}" srcOrd="7" destOrd="0" presId="urn:microsoft.com/office/officeart/2005/8/layout/vProcess5"/>
    <dgm:cxn modelId="{C17150F5-10FF-3E4C-94CD-3215ABCE1C82}" type="presParOf" srcId="{C29C6D63-46CC-4546-BD53-4ACEDFC57219}" destId="{9A4EAEE3-9ADF-4340-94B4-E72CAE2E17D4}" srcOrd="8" destOrd="0" presId="urn:microsoft.com/office/officeart/2005/8/layout/vProcess5"/>
    <dgm:cxn modelId="{9D964871-2D7A-3E43-985D-9E296A794846}" type="presParOf" srcId="{C29C6D63-46CC-4546-BD53-4ACEDFC57219}" destId="{3389FC9E-9729-7C4D-8BAF-85E6E33BB481}" srcOrd="9" destOrd="0" presId="urn:microsoft.com/office/officeart/2005/8/layout/vProcess5"/>
    <dgm:cxn modelId="{706FE70B-C17B-F542-8714-F6E3C25387B6}" type="presParOf" srcId="{C29C6D63-46CC-4546-BD53-4ACEDFC57219}" destId="{A29D9C00-2614-1549-A812-5EB84AD44477}" srcOrd="10" destOrd="0" presId="urn:microsoft.com/office/officeart/2005/8/layout/vProcess5"/>
    <dgm:cxn modelId="{451D414A-EFBC-234D-A1B2-AECAD5AADB69}" type="presParOf" srcId="{C29C6D63-46CC-4546-BD53-4ACEDFC57219}" destId="{E2F6830F-5FC5-C04E-9B0B-12CEA294E3A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8402E9-CFB5-4B43-8DF8-4F5CCA3357DA}" type="doc">
      <dgm:prSet loTypeId="urn:microsoft.com/office/officeart/2005/8/layout/hProcess3" loCatId="" qsTypeId="urn:microsoft.com/office/officeart/2005/8/quickstyle/3D2" qsCatId="3D" csTypeId="urn:microsoft.com/office/officeart/2005/8/colors/accent1_2" csCatId="accent1" phldr="1"/>
      <dgm:spPr/>
    </dgm:pt>
    <dgm:pt modelId="{26AC4BD2-AB41-A642-8962-E108D5B56825}">
      <dgm:prSet phldrT="[Testo]"/>
      <dgm:spPr/>
      <dgm:t>
        <a:bodyPr/>
        <a:lstStyle/>
        <a:p>
          <a:r>
            <a:rPr lang="it-IT" dirty="0" smtClean="0"/>
            <a:t>2°  ROUND OF DATA COLLECTION</a:t>
          </a:r>
          <a:endParaRPr lang="it-IT" dirty="0"/>
        </a:p>
      </dgm:t>
    </dgm:pt>
    <dgm:pt modelId="{8CA4F26A-F24A-C44F-9503-E9626431A2D2}" type="parTrans" cxnId="{D9E6453B-741C-0E47-9911-7532EFEF1DEC}">
      <dgm:prSet/>
      <dgm:spPr/>
      <dgm:t>
        <a:bodyPr/>
        <a:lstStyle/>
        <a:p>
          <a:endParaRPr lang="it-IT"/>
        </a:p>
      </dgm:t>
    </dgm:pt>
    <dgm:pt modelId="{264FDEE9-6244-CD4E-A1E4-C23022031504}" type="sibTrans" cxnId="{D9E6453B-741C-0E47-9911-7532EFEF1DEC}">
      <dgm:prSet/>
      <dgm:spPr/>
      <dgm:t>
        <a:bodyPr/>
        <a:lstStyle/>
        <a:p>
          <a:endParaRPr lang="it-IT"/>
        </a:p>
      </dgm:t>
    </dgm:pt>
    <dgm:pt modelId="{676FF377-0A9F-2949-B92E-AE7593FFB54C}">
      <dgm:prSet phldrT="[Testo]"/>
      <dgm:spPr/>
      <dgm:t>
        <a:bodyPr/>
        <a:lstStyle/>
        <a:p>
          <a:r>
            <a:rPr lang="it-IT" dirty="0" smtClean="0"/>
            <a:t>CLOSING OF FIRST PART</a:t>
          </a:r>
        </a:p>
        <a:p>
          <a:r>
            <a:rPr lang="it-IT" dirty="0" err="1" smtClean="0"/>
            <a:t>toolkit</a:t>
          </a:r>
          <a:endParaRPr lang="it-IT" dirty="0"/>
        </a:p>
      </dgm:t>
    </dgm:pt>
    <dgm:pt modelId="{58CC4410-A96E-F347-A618-E69EBEFD31CC}" type="parTrans" cxnId="{4FBC1DA3-0DC9-2E4F-8B89-9C01A7162BD3}">
      <dgm:prSet/>
      <dgm:spPr/>
      <dgm:t>
        <a:bodyPr/>
        <a:lstStyle/>
        <a:p>
          <a:endParaRPr lang="it-IT"/>
        </a:p>
      </dgm:t>
    </dgm:pt>
    <dgm:pt modelId="{D5EAD0C0-6F32-4047-BB0A-988A0A56B9A2}" type="sibTrans" cxnId="{4FBC1DA3-0DC9-2E4F-8B89-9C01A7162BD3}">
      <dgm:prSet/>
      <dgm:spPr/>
      <dgm:t>
        <a:bodyPr/>
        <a:lstStyle/>
        <a:p>
          <a:endParaRPr lang="it-IT"/>
        </a:p>
      </dgm:t>
    </dgm:pt>
    <dgm:pt modelId="{122FFE32-298E-E648-8162-F4CE7EE3237A}">
      <dgm:prSet phldrT="[Testo]"/>
      <dgm:spPr/>
      <dgm:t>
        <a:bodyPr/>
        <a:lstStyle/>
        <a:p>
          <a:r>
            <a:rPr lang="it-IT" dirty="0" smtClean="0"/>
            <a:t>SPREAD OF THE ACTIVITY</a:t>
          </a:r>
          <a:endParaRPr lang="it-IT" dirty="0"/>
        </a:p>
      </dgm:t>
    </dgm:pt>
    <dgm:pt modelId="{C83B4B93-DD79-8D4D-8B4E-55FE5C85AF8B}" type="parTrans" cxnId="{0285E6BF-32FE-E143-B51E-BF578629B58E}">
      <dgm:prSet/>
      <dgm:spPr/>
      <dgm:t>
        <a:bodyPr/>
        <a:lstStyle/>
        <a:p>
          <a:endParaRPr lang="it-IT"/>
        </a:p>
      </dgm:t>
    </dgm:pt>
    <dgm:pt modelId="{932D57EC-0120-D049-9CCB-B32D4709323C}" type="sibTrans" cxnId="{0285E6BF-32FE-E143-B51E-BF578629B58E}">
      <dgm:prSet/>
      <dgm:spPr/>
      <dgm:t>
        <a:bodyPr/>
        <a:lstStyle/>
        <a:p>
          <a:endParaRPr lang="it-IT"/>
        </a:p>
      </dgm:t>
    </dgm:pt>
    <dgm:pt modelId="{9289776E-9235-4947-A858-F4F073280559}" type="pres">
      <dgm:prSet presAssocID="{728402E9-CFB5-4B43-8DF8-4F5CCA3357DA}" presName="Name0" presStyleCnt="0">
        <dgm:presLayoutVars>
          <dgm:dir/>
          <dgm:animLvl val="lvl"/>
          <dgm:resizeHandles val="exact"/>
        </dgm:presLayoutVars>
      </dgm:prSet>
      <dgm:spPr/>
    </dgm:pt>
    <dgm:pt modelId="{44DE273E-F4DA-FD4E-A55F-AEF0D5A124DA}" type="pres">
      <dgm:prSet presAssocID="{728402E9-CFB5-4B43-8DF8-4F5CCA3357DA}" presName="dummy" presStyleCnt="0"/>
      <dgm:spPr/>
    </dgm:pt>
    <dgm:pt modelId="{9636F886-5C24-0144-96D2-3D4714BB7BAD}" type="pres">
      <dgm:prSet presAssocID="{728402E9-CFB5-4B43-8DF8-4F5CCA3357DA}" presName="linH" presStyleCnt="0"/>
      <dgm:spPr/>
    </dgm:pt>
    <dgm:pt modelId="{93923BE8-2F56-A44B-8E8E-BD87966FA1BA}" type="pres">
      <dgm:prSet presAssocID="{728402E9-CFB5-4B43-8DF8-4F5CCA3357DA}" presName="padding1" presStyleCnt="0"/>
      <dgm:spPr/>
    </dgm:pt>
    <dgm:pt modelId="{F2571176-5A2A-AE4C-9476-D81771A14878}" type="pres">
      <dgm:prSet presAssocID="{26AC4BD2-AB41-A642-8962-E108D5B56825}" presName="linV" presStyleCnt="0"/>
      <dgm:spPr/>
    </dgm:pt>
    <dgm:pt modelId="{99952782-6A30-2E43-ADE1-AB8C7F065D3D}" type="pres">
      <dgm:prSet presAssocID="{26AC4BD2-AB41-A642-8962-E108D5B56825}" presName="spVertical1" presStyleCnt="0"/>
      <dgm:spPr/>
    </dgm:pt>
    <dgm:pt modelId="{367D47B5-5BE7-0E4E-BF94-571D69462344}" type="pres">
      <dgm:prSet presAssocID="{26AC4BD2-AB41-A642-8962-E108D5B56825}" presName="parTx" presStyleLbl="revTx" presStyleIdx="0" presStyleCnt="3" custScaleX="140159">
        <dgm:presLayoutVars>
          <dgm:chMax val="0"/>
          <dgm:chPref val="0"/>
          <dgm:bulletEnabled val="1"/>
        </dgm:presLayoutVars>
      </dgm:prSet>
      <dgm:spPr/>
      <dgm:t>
        <a:bodyPr/>
        <a:lstStyle/>
        <a:p>
          <a:endParaRPr lang="it-IT"/>
        </a:p>
      </dgm:t>
    </dgm:pt>
    <dgm:pt modelId="{01B02913-1C80-B844-8155-B521A3E00E37}" type="pres">
      <dgm:prSet presAssocID="{26AC4BD2-AB41-A642-8962-E108D5B56825}" presName="spVertical2" presStyleCnt="0"/>
      <dgm:spPr/>
    </dgm:pt>
    <dgm:pt modelId="{D4906C87-CAB6-054B-87D7-1E9AC94A003C}" type="pres">
      <dgm:prSet presAssocID="{26AC4BD2-AB41-A642-8962-E108D5B56825}" presName="spVertical3" presStyleCnt="0"/>
      <dgm:spPr/>
    </dgm:pt>
    <dgm:pt modelId="{C0C55B61-6527-2D48-8BBD-AFF560E054A4}" type="pres">
      <dgm:prSet presAssocID="{264FDEE9-6244-CD4E-A1E4-C23022031504}" presName="space" presStyleCnt="0"/>
      <dgm:spPr/>
    </dgm:pt>
    <dgm:pt modelId="{0A142AE0-8CE8-9346-9CD5-D1B701B139CE}" type="pres">
      <dgm:prSet presAssocID="{676FF377-0A9F-2949-B92E-AE7593FFB54C}" presName="linV" presStyleCnt="0"/>
      <dgm:spPr/>
    </dgm:pt>
    <dgm:pt modelId="{BE3E3420-B538-C847-BEB8-D7500D0006FC}" type="pres">
      <dgm:prSet presAssocID="{676FF377-0A9F-2949-B92E-AE7593FFB54C}" presName="spVertical1" presStyleCnt="0"/>
      <dgm:spPr/>
    </dgm:pt>
    <dgm:pt modelId="{D550F0AE-0EC1-9349-A0EB-3498161AAA30}" type="pres">
      <dgm:prSet presAssocID="{676FF377-0A9F-2949-B92E-AE7593FFB54C}" presName="parTx" presStyleLbl="revTx" presStyleIdx="1" presStyleCnt="3">
        <dgm:presLayoutVars>
          <dgm:chMax val="0"/>
          <dgm:chPref val="0"/>
          <dgm:bulletEnabled val="1"/>
        </dgm:presLayoutVars>
      </dgm:prSet>
      <dgm:spPr/>
      <dgm:t>
        <a:bodyPr/>
        <a:lstStyle/>
        <a:p>
          <a:endParaRPr lang="it-IT"/>
        </a:p>
      </dgm:t>
    </dgm:pt>
    <dgm:pt modelId="{82A936F5-F3CC-AA4E-85F4-50B7D3E259BD}" type="pres">
      <dgm:prSet presAssocID="{676FF377-0A9F-2949-B92E-AE7593FFB54C}" presName="spVertical2" presStyleCnt="0"/>
      <dgm:spPr/>
    </dgm:pt>
    <dgm:pt modelId="{C763714E-4AB4-854B-9222-8B0190BB077E}" type="pres">
      <dgm:prSet presAssocID="{676FF377-0A9F-2949-B92E-AE7593FFB54C}" presName="spVertical3" presStyleCnt="0"/>
      <dgm:spPr/>
    </dgm:pt>
    <dgm:pt modelId="{E2F510CF-F068-5246-A0C9-10BEFB0EA7F4}" type="pres">
      <dgm:prSet presAssocID="{D5EAD0C0-6F32-4047-BB0A-988A0A56B9A2}" presName="space" presStyleCnt="0"/>
      <dgm:spPr/>
    </dgm:pt>
    <dgm:pt modelId="{086BACFA-D920-8840-BA99-D3B6ADB51343}" type="pres">
      <dgm:prSet presAssocID="{122FFE32-298E-E648-8162-F4CE7EE3237A}" presName="linV" presStyleCnt="0"/>
      <dgm:spPr/>
    </dgm:pt>
    <dgm:pt modelId="{F9CA546A-A29C-AA4A-95BA-0F03C6C7A5BE}" type="pres">
      <dgm:prSet presAssocID="{122FFE32-298E-E648-8162-F4CE7EE3237A}" presName="spVertical1" presStyleCnt="0"/>
      <dgm:spPr/>
    </dgm:pt>
    <dgm:pt modelId="{EAB94034-58AD-5745-B21B-C045BCC12E93}" type="pres">
      <dgm:prSet presAssocID="{122FFE32-298E-E648-8162-F4CE7EE3237A}" presName="parTx" presStyleLbl="revTx" presStyleIdx="2" presStyleCnt="3">
        <dgm:presLayoutVars>
          <dgm:chMax val="0"/>
          <dgm:chPref val="0"/>
          <dgm:bulletEnabled val="1"/>
        </dgm:presLayoutVars>
      </dgm:prSet>
      <dgm:spPr/>
      <dgm:t>
        <a:bodyPr/>
        <a:lstStyle/>
        <a:p>
          <a:endParaRPr lang="it-IT"/>
        </a:p>
      </dgm:t>
    </dgm:pt>
    <dgm:pt modelId="{0434138A-D7E6-514A-B510-A2F3C280C382}" type="pres">
      <dgm:prSet presAssocID="{122FFE32-298E-E648-8162-F4CE7EE3237A}" presName="spVertical2" presStyleCnt="0"/>
      <dgm:spPr/>
    </dgm:pt>
    <dgm:pt modelId="{AE57E0A9-7661-BB40-8E2C-6359466B812F}" type="pres">
      <dgm:prSet presAssocID="{122FFE32-298E-E648-8162-F4CE7EE3237A}" presName="spVertical3" presStyleCnt="0"/>
      <dgm:spPr/>
    </dgm:pt>
    <dgm:pt modelId="{502EF363-8B57-3747-A3EA-DC58756C2103}" type="pres">
      <dgm:prSet presAssocID="{728402E9-CFB5-4B43-8DF8-4F5CCA3357DA}" presName="padding2" presStyleCnt="0"/>
      <dgm:spPr/>
    </dgm:pt>
    <dgm:pt modelId="{2A971A57-9FCA-E147-8B23-7215F70937A6}" type="pres">
      <dgm:prSet presAssocID="{728402E9-CFB5-4B43-8DF8-4F5CCA3357DA}" presName="negArrow" presStyleCnt="0"/>
      <dgm:spPr/>
    </dgm:pt>
    <dgm:pt modelId="{32E18E02-1F98-6547-BEB8-C8FF927F5CE5}" type="pres">
      <dgm:prSet presAssocID="{728402E9-CFB5-4B43-8DF8-4F5CCA3357DA}" presName="backgroundArrow" presStyleLbl="node1" presStyleIdx="0" presStyleCnt="1"/>
      <dgm:spPr/>
    </dgm:pt>
  </dgm:ptLst>
  <dgm:cxnLst>
    <dgm:cxn modelId="{D9E6453B-741C-0E47-9911-7532EFEF1DEC}" srcId="{728402E9-CFB5-4B43-8DF8-4F5CCA3357DA}" destId="{26AC4BD2-AB41-A642-8962-E108D5B56825}" srcOrd="0" destOrd="0" parTransId="{8CA4F26A-F24A-C44F-9503-E9626431A2D2}" sibTransId="{264FDEE9-6244-CD4E-A1E4-C23022031504}"/>
    <dgm:cxn modelId="{4FBC1DA3-0DC9-2E4F-8B89-9C01A7162BD3}" srcId="{728402E9-CFB5-4B43-8DF8-4F5CCA3357DA}" destId="{676FF377-0A9F-2949-B92E-AE7593FFB54C}" srcOrd="1" destOrd="0" parTransId="{58CC4410-A96E-F347-A618-E69EBEFD31CC}" sibTransId="{D5EAD0C0-6F32-4047-BB0A-988A0A56B9A2}"/>
    <dgm:cxn modelId="{E6B112BF-C86A-4F49-9586-13BBBDFF3F14}" type="presOf" srcId="{676FF377-0A9F-2949-B92E-AE7593FFB54C}" destId="{D550F0AE-0EC1-9349-A0EB-3498161AAA30}" srcOrd="0" destOrd="0" presId="urn:microsoft.com/office/officeart/2005/8/layout/hProcess3"/>
    <dgm:cxn modelId="{6BDADAEA-A5FD-D74C-AF8E-26A765A76545}" type="presOf" srcId="{122FFE32-298E-E648-8162-F4CE7EE3237A}" destId="{EAB94034-58AD-5745-B21B-C045BCC12E93}" srcOrd="0" destOrd="0" presId="urn:microsoft.com/office/officeart/2005/8/layout/hProcess3"/>
    <dgm:cxn modelId="{0285E6BF-32FE-E143-B51E-BF578629B58E}" srcId="{728402E9-CFB5-4B43-8DF8-4F5CCA3357DA}" destId="{122FFE32-298E-E648-8162-F4CE7EE3237A}" srcOrd="2" destOrd="0" parTransId="{C83B4B93-DD79-8D4D-8B4E-55FE5C85AF8B}" sibTransId="{932D57EC-0120-D049-9CCB-B32D4709323C}"/>
    <dgm:cxn modelId="{CF17990D-0038-F443-B7B8-C0ECF971C1AE}" type="presOf" srcId="{26AC4BD2-AB41-A642-8962-E108D5B56825}" destId="{367D47B5-5BE7-0E4E-BF94-571D69462344}" srcOrd="0" destOrd="0" presId="urn:microsoft.com/office/officeart/2005/8/layout/hProcess3"/>
    <dgm:cxn modelId="{5C7CE257-2406-D040-A2A6-285EED9882EF}" type="presOf" srcId="{728402E9-CFB5-4B43-8DF8-4F5CCA3357DA}" destId="{9289776E-9235-4947-A858-F4F073280559}" srcOrd="0" destOrd="0" presId="urn:microsoft.com/office/officeart/2005/8/layout/hProcess3"/>
    <dgm:cxn modelId="{5E430EC9-A6E2-9245-8086-F0C2AD57EF49}" type="presParOf" srcId="{9289776E-9235-4947-A858-F4F073280559}" destId="{44DE273E-F4DA-FD4E-A55F-AEF0D5A124DA}" srcOrd="0" destOrd="0" presId="urn:microsoft.com/office/officeart/2005/8/layout/hProcess3"/>
    <dgm:cxn modelId="{0A92E70E-D597-CF40-AF0D-5C4C4C7DDD48}" type="presParOf" srcId="{9289776E-9235-4947-A858-F4F073280559}" destId="{9636F886-5C24-0144-96D2-3D4714BB7BAD}" srcOrd="1" destOrd="0" presId="urn:microsoft.com/office/officeart/2005/8/layout/hProcess3"/>
    <dgm:cxn modelId="{304F962E-13BA-E541-84FE-D6A294312B84}" type="presParOf" srcId="{9636F886-5C24-0144-96D2-3D4714BB7BAD}" destId="{93923BE8-2F56-A44B-8E8E-BD87966FA1BA}" srcOrd="0" destOrd="0" presId="urn:microsoft.com/office/officeart/2005/8/layout/hProcess3"/>
    <dgm:cxn modelId="{3C12128C-9E61-984E-B6CB-C38E0CE344C6}" type="presParOf" srcId="{9636F886-5C24-0144-96D2-3D4714BB7BAD}" destId="{F2571176-5A2A-AE4C-9476-D81771A14878}" srcOrd="1" destOrd="0" presId="urn:microsoft.com/office/officeart/2005/8/layout/hProcess3"/>
    <dgm:cxn modelId="{D6581551-83DB-404A-989F-8D5C80832BD1}" type="presParOf" srcId="{F2571176-5A2A-AE4C-9476-D81771A14878}" destId="{99952782-6A30-2E43-ADE1-AB8C7F065D3D}" srcOrd="0" destOrd="0" presId="urn:microsoft.com/office/officeart/2005/8/layout/hProcess3"/>
    <dgm:cxn modelId="{C168BAE6-749C-6140-A0F7-DFB6C2B7B182}" type="presParOf" srcId="{F2571176-5A2A-AE4C-9476-D81771A14878}" destId="{367D47B5-5BE7-0E4E-BF94-571D69462344}" srcOrd="1" destOrd="0" presId="urn:microsoft.com/office/officeart/2005/8/layout/hProcess3"/>
    <dgm:cxn modelId="{8DCB9645-0E6E-134D-84D8-FF7FF7BA0508}" type="presParOf" srcId="{F2571176-5A2A-AE4C-9476-D81771A14878}" destId="{01B02913-1C80-B844-8155-B521A3E00E37}" srcOrd="2" destOrd="0" presId="urn:microsoft.com/office/officeart/2005/8/layout/hProcess3"/>
    <dgm:cxn modelId="{53C6A697-5704-8C49-B7C0-62871C54A230}" type="presParOf" srcId="{F2571176-5A2A-AE4C-9476-D81771A14878}" destId="{D4906C87-CAB6-054B-87D7-1E9AC94A003C}" srcOrd="3" destOrd="0" presId="urn:microsoft.com/office/officeart/2005/8/layout/hProcess3"/>
    <dgm:cxn modelId="{714C6E0D-66BF-7F44-84A7-21C316F9A5CF}" type="presParOf" srcId="{9636F886-5C24-0144-96D2-3D4714BB7BAD}" destId="{C0C55B61-6527-2D48-8BBD-AFF560E054A4}" srcOrd="2" destOrd="0" presId="urn:microsoft.com/office/officeart/2005/8/layout/hProcess3"/>
    <dgm:cxn modelId="{6E6C2F90-FB3E-924B-93FD-F9D7C9114B05}" type="presParOf" srcId="{9636F886-5C24-0144-96D2-3D4714BB7BAD}" destId="{0A142AE0-8CE8-9346-9CD5-D1B701B139CE}" srcOrd="3" destOrd="0" presId="urn:microsoft.com/office/officeart/2005/8/layout/hProcess3"/>
    <dgm:cxn modelId="{C6780F2E-1295-044D-A181-DB36C2D006E2}" type="presParOf" srcId="{0A142AE0-8CE8-9346-9CD5-D1B701B139CE}" destId="{BE3E3420-B538-C847-BEB8-D7500D0006FC}" srcOrd="0" destOrd="0" presId="urn:microsoft.com/office/officeart/2005/8/layout/hProcess3"/>
    <dgm:cxn modelId="{8A9A3B09-BC45-6E43-BBF7-475CDE9F8929}" type="presParOf" srcId="{0A142AE0-8CE8-9346-9CD5-D1B701B139CE}" destId="{D550F0AE-0EC1-9349-A0EB-3498161AAA30}" srcOrd="1" destOrd="0" presId="urn:microsoft.com/office/officeart/2005/8/layout/hProcess3"/>
    <dgm:cxn modelId="{5BFC1D24-D5E7-CD4A-B6A2-5905AAE2FD34}" type="presParOf" srcId="{0A142AE0-8CE8-9346-9CD5-D1B701B139CE}" destId="{82A936F5-F3CC-AA4E-85F4-50B7D3E259BD}" srcOrd="2" destOrd="0" presId="urn:microsoft.com/office/officeart/2005/8/layout/hProcess3"/>
    <dgm:cxn modelId="{F5016CAD-8AD8-5D4A-B2BE-F83000FA43F8}" type="presParOf" srcId="{0A142AE0-8CE8-9346-9CD5-D1B701B139CE}" destId="{C763714E-4AB4-854B-9222-8B0190BB077E}" srcOrd="3" destOrd="0" presId="urn:microsoft.com/office/officeart/2005/8/layout/hProcess3"/>
    <dgm:cxn modelId="{AB136D57-6E44-5A4A-BC62-3BC8A6676AFF}" type="presParOf" srcId="{9636F886-5C24-0144-96D2-3D4714BB7BAD}" destId="{E2F510CF-F068-5246-A0C9-10BEFB0EA7F4}" srcOrd="4" destOrd="0" presId="urn:microsoft.com/office/officeart/2005/8/layout/hProcess3"/>
    <dgm:cxn modelId="{2DB585EF-5A11-824F-84DE-78F20C5F76CA}" type="presParOf" srcId="{9636F886-5C24-0144-96D2-3D4714BB7BAD}" destId="{086BACFA-D920-8840-BA99-D3B6ADB51343}" srcOrd="5" destOrd="0" presId="urn:microsoft.com/office/officeart/2005/8/layout/hProcess3"/>
    <dgm:cxn modelId="{65C16686-529B-CA4D-BD78-AE8CBF9412DF}" type="presParOf" srcId="{086BACFA-D920-8840-BA99-D3B6ADB51343}" destId="{F9CA546A-A29C-AA4A-95BA-0F03C6C7A5BE}" srcOrd="0" destOrd="0" presId="urn:microsoft.com/office/officeart/2005/8/layout/hProcess3"/>
    <dgm:cxn modelId="{6B006CAB-9B80-234D-A75B-3C2ACF4C6F13}" type="presParOf" srcId="{086BACFA-D920-8840-BA99-D3B6ADB51343}" destId="{EAB94034-58AD-5745-B21B-C045BCC12E93}" srcOrd="1" destOrd="0" presId="urn:microsoft.com/office/officeart/2005/8/layout/hProcess3"/>
    <dgm:cxn modelId="{91741E3C-0859-2A40-A3F5-230BC2544812}" type="presParOf" srcId="{086BACFA-D920-8840-BA99-D3B6ADB51343}" destId="{0434138A-D7E6-514A-B510-A2F3C280C382}" srcOrd="2" destOrd="0" presId="urn:microsoft.com/office/officeart/2005/8/layout/hProcess3"/>
    <dgm:cxn modelId="{44B53C41-FB3A-E547-BB21-4CB3611A5F17}" type="presParOf" srcId="{086BACFA-D920-8840-BA99-D3B6ADB51343}" destId="{AE57E0A9-7661-BB40-8E2C-6359466B812F}" srcOrd="3" destOrd="0" presId="urn:microsoft.com/office/officeart/2005/8/layout/hProcess3"/>
    <dgm:cxn modelId="{6E4EAA93-F8FE-9A4A-9DA6-1DC055A92044}" type="presParOf" srcId="{9636F886-5C24-0144-96D2-3D4714BB7BAD}" destId="{502EF363-8B57-3747-A3EA-DC58756C2103}" srcOrd="6" destOrd="0" presId="urn:microsoft.com/office/officeart/2005/8/layout/hProcess3"/>
    <dgm:cxn modelId="{4B5D7554-448D-C54E-AE45-232EA8887362}" type="presParOf" srcId="{9636F886-5C24-0144-96D2-3D4714BB7BAD}" destId="{2A971A57-9FCA-E147-8B23-7215F70937A6}" srcOrd="7" destOrd="0" presId="urn:microsoft.com/office/officeart/2005/8/layout/hProcess3"/>
    <dgm:cxn modelId="{2B4655F6-BB00-CD42-B144-3D3649F905F8}" type="presParOf" srcId="{9636F886-5C24-0144-96D2-3D4714BB7BAD}" destId="{32E18E02-1F98-6547-BEB8-C8FF927F5CE5}"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1B1B61-7672-DC4B-BE5F-1BA37851F9F8}" type="doc">
      <dgm:prSet loTypeId="urn:microsoft.com/office/officeart/2005/8/layout/cycle3" loCatId="" qsTypeId="urn:microsoft.com/office/officeart/2005/8/quickstyle/3D4" qsCatId="3D" csTypeId="urn:microsoft.com/office/officeart/2005/8/colors/accent0_3" csCatId="mainScheme" phldr="1"/>
      <dgm:spPr/>
      <dgm:t>
        <a:bodyPr/>
        <a:lstStyle/>
        <a:p>
          <a:endParaRPr lang="de-DE"/>
        </a:p>
      </dgm:t>
    </dgm:pt>
    <dgm:pt modelId="{B8926951-91EE-3049-8C21-FB02B943BE89}">
      <dgm:prSet phldrT="[Text]"/>
      <dgm:spPr/>
      <dgm:t>
        <a:bodyPr/>
        <a:lstStyle/>
        <a:p>
          <a:r>
            <a:rPr lang="de-DE" smtClean="0">
              <a:latin typeface="+mn-lt"/>
              <a:cs typeface="Open sans"/>
            </a:rPr>
            <a:t>Design</a:t>
          </a:r>
          <a:endParaRPr lang="de-DE" dirty="0">
            <a:latin typeface="+mn-lt"/>
            <a:cs typeface="Open sans"/>
          </a:endParaRPr>
        </a:p>
      </dgm:t>
    </dgm:pt>
    <dgm:pt modelId="{92E3E320-CF0A-354B-B960-EAE040B31429}" type="parTrans" cxnId="{53FCC068-EB6B-344D-AFE8-72BD392D15AD}">
      <dgm:prSet/>
      <dgm:spPr/>
      <dgm:t>
        <a:bodyPr/>
        <a:lstStyle/>
        <a:p>
          <a:endParaRPr lang="de-DE"/>
        </a:p>
      </dgm:t>
    </dgm:pt>
    <dgm:pt modelId="{D102C0A0-ED1F-D24B-AD70-D6490160B0C2}" type="sibTrans" cxnId="{53FCC068-EB6B-344D-AFE8-72BD392D15AD}">
      <dgm:prSet/>
      <dgm:spPr/>
      <dgm:t>
        <a:bodyPr/>
        <a:lstStyle/>
        <a:p>
          <a:endParaRPr lang="de-DE" dirty="0"/>
        </a:p>
      </dgm:t>
    </dgm:pt>
    <dgm:pt modelId="{A07F66A6-22D2-2542-AC49-780634BAE11D}">
      <dgm:prSet phldrT="[Text]"/>
      <dgm:spPr/>
      <dgm:t>
        <a:bodyPr/>
        <a:lstStyle/>
        <a:p>
          <a:r>
            <a:rPr lang="de-DE" smtClean="0">
              <a:latin typeface="+mj-lt"/>
              <a:cs typeface="Open sans"/>
            </a:rPr>
            <a:t>Data collection</a:t>
          </a:r>
          <a:endParaRPr lang="de-DE" dirty="0">
            <a:latin typeface="+mj-lt"/>
            <a:cs typeface="Open sans"/>
          </a:endParaRPr>
        </a:p>
      </dgm:t>
    </dgm:pt>
    <dgm:pt modelId="{FC3D3A3E-0286-EC45-8712-83CC55C89B70}" type="parTrans" cxnId="{E52EC036-59FA-DA4C-93D5-50D235C303D5}">
      <dgm:prSet/>
      <dgm:spPr/>
      <dgm:t>
        <a:bodyPr/>
        <a:lstStyle/>
        <a:p>
          <a:endParaRPr lang="de-DE"/>
        </a:p>
      </dgm:t>
    </dgm:pt>
    <dgm:pt modelId="{60C9C4AB-DBD7-ED4F-842D-9848FBB2CDB1}" type="sibTrans" cxnId="{E52EC036-59FA-DA4C-93D5-50D235C303D5}">
      <dgm:prSet/>
      <dgm:spPr/>
      <dgm:t>
        <a:bodyPr/>
        <a:lstStyle/>
        <a:p>
          <a:endParaRPr lang="de-DE"/>
        </a:p>
      </dgm:t>
    </dgm:pt>
    <dgm:pt modelId="{17A510BF-2D21-8142-9596-63550B848B86}">
      <dgm:prSet phldrT="[Text]"/>
      <dgm:spPr/>
      <dgm:t>
        <a:bodyPr/>
        <a:lstStyle/>
        <a:p>
          <a:r>
            <a:rPr lang="de-DE" smtClean="0">
              <a:latin typeface="+mn-lt"/>
              <a:cs typeface="Open sans"/>
            </a:rPr>
            <a:t>Analysis</a:t>
          </a:r>
          <a:endParaRPr lang="de-DE" dirty="0">
            <a:latin typeface="+mn-lt"/>
            <a:cs typeface="Open sans"/>
          </a:endParaRPr>
        </a:p>
      </dgm:t>
    </dgm:pt>
    <dgm:pt modelId="{2BA371A9-AC72-E147-BCD9-E7A2C001C087}" type="parTrans" cxnId="{82035EC5-1229-3546-8FD3-28D4C88442EA}">
      <dgm:prSet/>
      <dgm:spPr/>
      <dgm:t>
        <a:bodyPr/>
        <a:lstStyle/>
        <a:p>
          <a:endParaRPr lang="de-DE"/>
        </a:p>
      </dgm:t>
    </dgm:pt>
    <dgm:pt modelId="{B3F9FCF9-5A89-164F-9114-837E69B13AC9}" type="sibTrans" cxnId="{82035EC5-1229-3546-8FD3-28D4C88442EA}">
      <dgm:prSet/>
      <dgm:spPr/>
      <dgm:t>
        <a:bodyPr/>
        <a:lstStyle/>
        <a:p>
          <a:endParaRPr lang="de-DE"/>
        </a:p>
      </dgm:t>
    </dgm:pt>
    <dgm:pt modelId="{1487A45A-CA64-3C4A-9B4E-E8CE5E8DCAF6}">
      <dgm:prSet phldrT="[Text]"/>
      <dgm:spPr/>
      <dgm:t>
        <a:bodyPr/>
        <a:lstStyle/>
        <a:p>
          <a:r>
            <a:rPr lang="de-DE" dirty="0" err="1" smtClean="0">
              <a:latin typeface="+mn-lt"/>
              <a:cs typeface="Open sans"/>
            </a:rPr>
            <a:t>Dialogue</a:t>
          </a:r>
          <a:endParaRPr lang="de-DE" dirty="0">
            <a:latin typeface="+mn-lt"/>
            <a:cs typeface="Open sans"/>
          </a:endParaRPr>
        </a:p>
      </dgm:t>
    </dgm:pt>
    <dgm:pt modelId="{78682C18-1097-4A4B-9ED8-581CBF7EAE09}" type="parTrans" cxnId="{1E17C93F-AFBF-7740-B915-E993873DA567}">
      <dgm:prSet/>
      <dgm:spPr/>
      <dgm:t>
        <a:bodyPr/>
        <a:lstStyle/>
        <a:p>
          <a:endParaRPr lang="de-DE"/>
        </a:p>
      </dgm:t>
    </dgm:pt>
    <dgm:pt modelId="{7A2C60B9-9360-8247-AFC1-91F57E146481}" type="sibTrans" cxnId="{1E17C93F-AFBF-7740-B915-E993873DA567}">
      <dgm:prSet/>
      <dgm:spPr/>
      <dgm:t>
        <a:bodyPr/>
        <a:lstStyle/>
        <a:p>
          <a:endParaRPr lang="de-DE"/>
        </a:p>
      </dgm:t>
    </dgm:pt>
    <dgm:pt modelId="{504D53C2-54BD-BB4A-A007-0F6189466D88}">
      <dgm:prSet phldrT="[Text]"/>
      <dgm:spPr/>
      <dgm:t>
        <a:bodyPr/>
        <a:lstStyle/>
        <a:p>
          <a:r>
            <a:rPr lang="de-DE" smtClean="0">
              <a:latin typeface="+mj-lt"/>
              <a:cs typeface="Open sans"/>
            </a:rPr>
            <a:t>Course correction</a:t>
          </a:r>
          <a:endParaRPr lang="de-DE" dirty="0">
            <a:latin typeface="+mj-lt"/>
            <a:cs typeface="Open sans"/>
          </a:endParaRPr>
        </a:p>
      </dgm:t>
    </dgm:pt>
    <dgm:pt modelId="{BA0E10A1-4624-4B49-903B-8783AC1FA619}" type="parTrans" cxnId="{B01B39CC-EC5C-7E4E-803C-D2BD14C26B0B}">
      <dgm:prSet/>
      <dgm:spPr/>
      <dgm:t>
        <a:bodyPr/>
        <a:lstStyle/>
        <a:p>
          <a:endParaRPr lang="de-DE"/>
        </a:p>
      </dgm:t>
    </dgm:pt>
    <dgm:pt modelId="{2344C042-9921-6345-8643-DFCD76A7022D}" type="sibTrans" cxnId="{B01B39CC-EC5C-7E4E-803C-D2BD14C26B0B}">
      <dgm:prSet/>
      <dgm:spPr/>
      <dgm:t>
        <a:bodyPr/>
        <a:lstStyle/>
        <a:p>
          <a:endParaRPr lang="de-DE"/>
        </a:p>
      </dgm:t>
    </dgm:pt>
    <dgm:pt modelId="{CCB7E011-79B3-744D-AF35-72934BB82E71}" type="pres">
      <dgm:prSet presAssocID="{D01B1B61-7672-DC4B-BE5F-1BA37851F9F8}" presName="Name0" presStyleCnt="0">
        <dgm:presLayoutVars>
          <dgm:dir/>
          <dgm:resizeHandles val="exact"/>
        </dgm:presLayoutVars>
      </dgm:prSet>
      <dgm:spPr/>
      <dgm:t>
        <a:bodyPr/>
        <a:lstStyle/>
        <a:p>
          <a:endParaRPr lang="en-US"/>
        </a:p>
      </dgm:t>
    </dgm:pt>
    <dgm:pt modelId="{B8DD6EA4-17FB-3F4C-BC8A-F946236A590B}" type="pres">
      <dgm:prSet presAssocID="{D01B1B61-7672-DC4B-BE5F-1BA37851F9F8}" presName="cycle" presStyleCnt="0"/>
      <dgm:spPr/>
      <dgm:t>
        <a:bodyPr/>
        <a:lstStyle/>
        <a:p>
          <a:endParaRPr lang="de-DE"/>
        </a:p>
      </dgm:t>
    </dgm:pt>
    <dgm:pt modelId="{424A559F-E8B2-4B40-B2D7-FB91D9787F5C}" type="pres">
      <dgm:prSet presAssocID="{B8926951-91EE-3049-8C21-FB02B943BE89}" presName="nodeFirstNode" presStyleLbl="node1" presStyleIdx="0" presStyleCnt="5" custRadScaleRad="96260" custRadScaleInc="-3730">
        <dgm:presLayoutVars>
          <dgm:bulletEnabled val="1"/>
        </dgm:presLayoutVars>
      </dgm:prSet>
      <dgm:spPr>
        <a:prstGeom prst="rect">
          <a:avLst/>
        </a:prstGeom>
      </dgm:spPr>
      <dgm:t>
        <a:bodyPr/>
        <a:lstStyle/>
        <a:p>
          <a:endParaRPr lang="de-DE"/>
        </a:p>
      </dgm:t>
    </dgm:pt>
    <dgm:pt modelId="{F8AC4F49-9697-F844-8E47-3F8BF2405401}" type="pres">
      <dgm:prSet presAssocID="{D102C0A0-ED1F-D24B-AD70-D6490160B0C2}" presName="sibTransFirstNode" presStyleLbl="bgShp" presStyleIdx="0" presStyleCnt="1"/>
      <dgm:spPr/>
      <dgm:t>
        <a:bodyPr/>
        <a:lstStyle/>
        <a:p>
          <a:endParaRPr lang="en-US"/>
        </a:p>
      </dgm:t>
    </dgm:pt>
    <dgm:pt modelId="{C501B3AE-372C-F142-A6CA-0A54426B956C}" type="pres">
      <dgm:prSet presAssocID="{A07F66A6-22D2-2542-AC49-780634BAE11D}" presName="nodeFollowingNodes" presStyleLbl="node1" presStyleIdx="1" presStyleCnt="5">
        <dgm:presLayoutVars>
          <dgm:bulletEnabled val="1"/>
        </dgm:presLayoutVars>
      </dgm:prSet>
      <dgm:spPr>
        <a:prstGeom prst="rect">
          <a:avLst/>
        </a:prstGeom>
      </dgm:spPr>
      <dgm:t>
        <a:bodyPr/>
        <a:lstStyle/>
        <a:p>
          <a:endParaRPr lang="de-DE"/>
        </a:p>
      </dgm:t>
    </dgm:pt>
    <dgm:pt modelId="{1CC16431-0B1F-B34C-9E32-154AF59633B1}" type="pres">
      <dgm:prSet presAssocID="{17A510BF-2D21-8142-9596-63550B848B86}" presName="nodeFollowingNodes" presStyleLbl="node1" presStyleIdx="2" presStyleCnt="5">
        <dgm:presLayoutVars>
          <dgm:bulletEnabled val="1"/>
        </dgm:presLayoutVars>
      </dgm:prSet>
      <dgm:spPr>
        <a:prstGeom prst="rect">
          <a:avLst/>
        </a:prstGeom>
      </dgm:spPr>
      <dgm:t>
        <a:bodyPr/>
        <a:lstStyle/>
        <a:p>
          <a:endParaRPr lang="en-US"/>
        </a:p>
      </dgm:t>
    </dgm:pt>
    <dgm:pt modelId="{182E780E-AFFE-5D4F-91C9-F6B565BB5BBD}" type="pres">
      <dgm:prSet presAssocID="{1487A45A-CA64-3C4A-9B4E-E8CE5E8DCAF6}" presName="nodeFollowingNodes" presStyleLbl="node1" presStyleIdx="3" presStyleCnt="5">
        <dgm:presLayoutVars>
          <dgm:bulletEnabled val="1"/>
        </dgm:presLayoutVars>
      </dgm:prSet>
      <dgm:spPr>
        <a:prstGeom prst="rect">
          <a:avLst/>
        </a:prstGeom>
      </dgm:spPr>
      <dgm:t>
        <a:bodyPr/>
        <a:lstStyle/>
        <a:p>
          <a:endParaRPr lang="de-DE"/>
        </a:p>
      </dgm:t>
    </dgm:pt>
    <dgm:pt modelId="{C5F51474-3335-9340-82E7-C50D28500D7A}" type="pres">
      <dgm:prSet presAssocID="{504D53C2-54BD-BB4A-A007-0F6189466D88}" presName="nodeFollowingNodes" presStyleLbl="node1" presStyleIdx="4" presStyleCnt="5" custRadScaleRad="105557" custRadScaleInc="-662">
        <dgm:presLayoutVars>
          <dgm:bulletEnabled val="1"/>
        </dgm:presLayoutVars>
      </dgm:prSet>
      <dgm:spPr>
        <a:prstGeom prst="rect">
          <a:avLst/>
        </a:prstGeom>
      </dgm:spPr>
      <dgm:t>
        <a:bodyPr/>
        <a:lstStyle/>
        <a:p>
          <a:endParaRPr lang="de-DE"/>
        </a:p>
      </dgm:t>
    </dgm:pt>
  </dgm:ptLst>
  <dgm:cxnLst>
    <dgm:cxn modelId="{1E17C93F-AFBF-7740-B915-E993873DA567}" srcId="{D01B1B61-7672-DC4B-BE5F-1BA37851F9F8}" destId="{1487A45A-CA64-3C4A-9B4E-E8CE5E8DCAF6}" srcOrd="3" destOrd="0" parTransId="{78682C18-1097-4A4B-9ED8-581CBF7EAE09}" sibTransId="{7A2C60B9-9360-8247-AFC1-91F57E146481}"/>
    <dgm:cxn modelId="{59623F96-E729-7F4B-91EA-A0C8CDB16F1A}" type="presOf" srcId="{D102C0A0-ED1F-D24B-AD70-D6490160B0C2}" destId="{F8AC4F49-9697-F844-8E47-3F8BF2405401}" srcOrd="0" destOrd="0" presId="urn:microsoft.com/office/officeart/2005/8/layout/cycle3"/>
    <dgm:cxn modelId="{3A9AA3F8-3F8E-6F49-AC6B-096CA50778F4}" type="presOf" srcId="{A07F66A6-22D2-2542-AC49-780634BAE11D}" destId="{C501B3AE-372C-F142-A6CA-0A54426B956C}" srcOrd="0" destOrd="0" presId="urn:microsoft.com/office/officeart/2005/8/layout/cycle3"/>
    <dgm:cxn modelId="{E52EC036-59FA-DA4C-93D5-50D235C303D5}" srcId="{D01B1B61-7672-DC4B-BE5F-1BA37851F9F8}" destId="{A07F66A6-22D2-2542-AC49-780634BAE11D}" srcOrd="1" destOrd="0" parTransId="{FC3D3A3E-0286-EC45-8712-83CC55C89B70}" sibTransId="{60C9C4AB-DBD7-ED4F-842D-9848FBB2CDB1}"/>
    <dgm:cxn modelId="{295CFF18-EDA8-F643-94D6-3AAC7867EEA8}" type="presOf" srcId="{B8926951-91EE-3049-8C21-FB02B943BE89}" destId="{424A559F-E8B2-4B40-B2D7-FB91D9787F5C}" srcOrd="0" destOrd="0" presId="urn:microsoft.com/office/officeart/2005/8/layout/cycle3"/>
    <dgm:cxn modelId="{C2A94BAC-5CBF-2541-92F1-C8985A60385F}" type="presOf" srcId="{D01B1B61-7672-DC4B-BE5F-1BA37851F9F8}" destId="{CCB7E011-79B3-744D-AF35-72934BB82E71}" srcOrd="0" destOrd="0" presId="urn:microsoft.com/office/officeart/2005/8/layout/cycle3"/>
    <dgm:cxn modelId="{F49C05FB-322E-8B44-8523-397F08CE0DE9}" type="presOf" srcId="{504D53C2-54BD-BB4A-A007-0F6189466D88}" destId="{C5F51474-3335-9340-82E7-C50D28500D7A}" srcOrd="0" destOrd="0" presId="urn:microsoft.com/office/officeart/2005/8/layout/cycle3"/>
    <dgm:cxn modelId="{641ECDB4-606C-0C42-8BD4-D3A4211DACE8}" type="presOf" srcId="{1487A45A-CA64-3C4A-9B4E-E8CE5E8DCAF6}" destId="{182E780E-AFFE-5D4F-91C9-F6B565BB5BBD}" srcOrd="0" destOrd="0" presId="urn:microsoft.com/office/officeart/2005/8/layout/cycle3"/>
    <dgm:cxn modelId="{82035EC5-1229-3546-8FD3-28D4C88442EA}" srcId="{D01B1B61-7672-DC4B-BE5F-1BA37851F9F8}" destId="{17A510BF-2D21-8142-9596-63550B848B86}" srcOrd="2" destOrd="0" parTransId="{2BA371A9-AC72-E147-BCD9-E7A2C001C087}" sibTransId="{B3F9FCF9-5A89-164F-9114-837E69B13AC9}"/>
    <dgm:cxn modelId="{B01B39CC-EC5C-7E4E-803C-D2BD14C26B0B}" srcId="{D01B1B61-7672-DC4B-BE5F-1BA37851F9F8}" destId="{504D53C2-54BD-BB4A-A007-0F6189466D88}" srcOrd="4" destOrd="0" parTransId="{BA0E10A1-4624-4B49-903B-8783AC1FA619}" sibTransId="{2344C042-9921-6345-8643-DFCD76A7022D}"/>
    <dgm:cxn modelId="{6BF22E0D-4BB8-9C4F-83CA-09F256258BA1}" type="presOf" srcId="{17A510BF-2D21-8142-9596-63550B848B86}" destId="{1CC16431-0B1F-B34C-9E32-154AF59633B1}" srcOrd="0" destOrd="0" presId="urn:microsoft.com/office/officeart/2005/8/layout/cycle3"/>
    <dgm:cxn modelId="{53FCC068-EB6B-344D-AFE8-72BD392D15AD}" srcId="{D01B1B61-7672-DC4B-BE5F-1BA37851F9F8}" destId="{B8926951-91EE-3049-8C21-FB02B943BE89}" srcOrd="0" destOrd="0" parTransId="{92E3E320-CF0A-354B-B960-EAE040B31429}" sibTransId="{D102C0A0-ED1F-D24B-AD70-D6490160B0C2}"/>
    <dgm:cxn modelId="{E1275C8C-B416-E140-AA36-0D99A3E2FA7A}" type="presParOf" srcId="{CCB7E011-79B3-744D-AF35-72934BB82E71}" destId="{B8DD6EA4-17FB-3F4C-BC8A-F946236A590B}" srcOrd="0" destOrd="0" presId="urn:microsoft.com/office/officeart/2005/8/layout/cycle3"/>
    <dgm:cxn modelId="{EDC62890-A3AD-BD4E-AC1F-AAE7DA8872CC}" type="presParOf" srcId="{B8DD6EA4-17FB-3F4C-BC8A-F946236A590B}" destId="{424A559F-E8B2-4B40-B2D7-FB91D9787F5C}" srcOrd="0" destOrd="0" presId="urn:microsoft.com/office/officeart/2005/8/layout/cycle3"/>
    <dgm:cxn modelId="{88C47BA1-59B2-B845-B0E0-7A1CCCC1F69F}" type="presParOf" srcId="{B8DD6EA4-17FB-3F4C-BC8A-F946236A590B}" destId="{F8AC4F49-9697-F844-8E47-3F8BF2405401}" srcOrd="1" destOrd="0" presId="urn:microsoft.com/office/officeart/2005/8/layout/cycle3"/>
    <dgm:cxn modelId="{3789049F-1FC4-7144-BA46-6EDA5810EEC1}" type="presParOf" srcId="{B8DD6EA4-17FB-3F4C-BC8A-F946236A590B}" destId="{C501B3AE-372C-F142-A6CA-0A54426B956C}" srcOrd="2" destOrd="0" presId="urn:microsoft.com/office/officeart/2005/8/layout/cycle3"/>
    <dgm:cxn modelId="{61A808C7-762D-764D-95CE-D4E314435338}" type="presParOf" srcId="{B8DD6EA4-17FB-3F4C-BC8A-F946236A590B}" destId="{1CC16431-0B1F-B34C-9E32-154AF59633B1}" srcOrd="3" destOrd="0" presId="urn:microsoft.com/office/officeart/2005/8/layout/cycle3"/>
    <dgm:cxn modelId="{F1BF79D3-EDCF-C243-9009-831981563D07}" type="presParOf" srcId="{B8DD6EA4-17FB-3F4C-BC8A-F946236A590B}" destId="{182E780E-AFFE-5D4F-91C9-F6B565BB5BBD}" srcOrd="4" destOrd="0" presId="urn:microsoft.com/office/officeart/2005/8/layout/cycle3"/>
    <dgm:cxn modelId="{73B6EEE0-AF2A-DC4C-88CB-331C88FFF91E}" type="presParOf" srcId="{B8DD6EA4-17FB-3F4C-BC8A-F946236A590B}" destId="{C5F51474-3335-9340-82E7-C50D28500D7A}" srcOrd="5" destOrd="0" presId="urn:microsoft.com/office/officeart/2005/8/layout/cycle3"/>
  </dgm:cxnLst>
  <dgm:bg/>
  <dgm:whole>
    <a:ln>
      <a:solidFill>
        <a:srgbClr val="FFFFFF"/>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56575-6E1F-134A-82AD-3DA8CB2DBB29}">
      <dsp:nvSpPr>
        <dsp:cNvPr id="0" name=""/>
        <dsp:cNvSpPr/>
      </dsp:nvSpPr>
      <dsp:spPr>
        <a:xfrm>
          <a:off x="100135" y="1769230"/>
          <a:ext cx="4199199" cy="323959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GB" sz="2000" kern="1200" dirty="0" smtClean="0">
            <a:solidFill>
              <a:schemeClr val="tx1"/>
            </a:solidFill>
          </a:endParaRPr>
        </a:p>
        <a:p>
          <a:pPr lvl="0" algn="ctr" defTabSz="889000">
            <a:lnSpc>
              <a:spcPct val="90000"/>
            </a:lnSpc>
            <a:spcBef>
              <a:spcPct val="0"/>
            </a:spcBef>
            <a:spcAft>
              <a:spcPct val="35000"/>
            </a:spcAft>
          </a:pPr>
          <a:r>
            <a:rPr lang="en-GB" sz="2000" kern="1200" dirty="0" smtClean="0">
              <a:solidFill>
                <a:schemeClr val="tx1"/>
              </a:solidFill>
            </a:rPr>
            <a:t>To </a:t>
          </a:r>
          <a:r>
            <a:rPr lang="en-GB" sz="2000" kern="1200" dirty="0" smtClean="0">
              <a:solidFill>
                <a:schemeClr val="tx1"/>
              </a:solidFill>
            </a:rPr>
            <a:t>enable National Societies to use Ground Truth’s feedback methodology to track the perceptions of migrants and host communities in countries of transit or arrival, such as Turkey, Greece and Italy, and destination countries, such as Denmark, Finland, Germany and Sweden. </a:t>
          </a:r>
          <a:endParaRPr lang="it-IT" sz="2000" kern="1200" dirty="0">
            <a:solidFill>
              <a:schemeClr val="tx1"/>
            </a:solidFill>
          </a:endParaRPr>
        </a:p>
      </dsp:txBody>
      <dsp:txXfrm>
        <a:off x="100135" y="1769230"/>
        <a:ext cx="4199199" cy="3239598"/>
      </dsp:txXfrm>
    </dsp:sp>
    <dsp:sp modelId="{09B31B27-32FA-104C-981A-9F22B3645324}">
      <dsp:nvSpPr>
        <dsp:cNvPr id="0" name=""/>
        <dsp:cNvSpPr/>
      </dsp:nvSpPr>
      <dsp:spPr>
        <a:xfrm>
          <a:off x="4621272" y="1162252"/>
          <a:ext cx="4199199" cy="251951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Enabling migrants and host communities to provide regular feedback and respond to that feedback in a swift manner</a:t>
          </a:r>
          <a:endParaRPr lang="it-IT" sz="2000" kern="1200" dirty="0">
            <a:solidFill>
              <a:schemeClr val="tx1"/>
            </a:solidFill>
          </a:endParaRPr>
        </a:p>
      </dsp:txBody>
      <dsp:txXfrm>
        <a:off x="4621272" y="1162252"/>
        <a:ext cx="4199199" cy="2519519"/>
      </dsp:txXfrm>
    </dsp:sp>
    <dsp:sp modelId="{20C406B6-2754-E243-B5A1-7E668B52DA72}">
      <dsp:nvSpPr>
        <dsp:cNvPr id="0" name=""/>
        <dsp:cNvSpPr/>
      </dsp:nvSpPr>
      <dsp:spPr>
        <a:xfrm>
          <a:off x="4621272" y="3974858"/>
          <a:ext cx="4199199" cy="251951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Meet their operational objectives by reducing the vulnerability and suffering of migrants through the provision of core services, and the promotion of social inclusion and acceptance of migrants.</a:t>
          </a:r>
          <a:endParaRPr lang="it-IT" sz="2000" kern="1200" dirty="0">
            <a:solidFill>
              <a:schemeClr val="tx1"/>
            </a:solidFill>
          </a:endParaRPr>
        </a:p>
      </dsp:txBody>
      <dsp:txXfrm>
        <a:off x="4621272" y="3974858"/>
        <a:ext cx="4199199" cy="2519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C4F49-9697-F844-8E47-3F8BF2405401}">
      <dsp:nvSpPr>
        <dsp:cNvPr id="0" name=""/>
        <dsp:cNvSpPr/>
      </dsp:nvSpPr>
      <dsp:spPr>
        <a:xfrm>
          <a:off x="1795740" y="45442"/>
          <a:ext cx="4494040" cy="4494040"/>
        </a:xfrm>
        <a:prstGeom prst="circularArrow">
          <a:avLst>
            <a:gd name="adj1" fmla="val 5544"/>
            <a:gd name="adj2" fmla="val 330680"/>
            <a:gd name="adj3" fmla="val 13765712"/>
            <a:gd name="adj4" fmla="val 17392183"/>
            <a:gd name="adj5" fmla="val 5757"/>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24A559F-E8B2-4B40-B2D7-FB91D9787F5C}">
      <dsp:nvSpPr>
        <dsp:cNvPr id="0" name=""/>
        <dsp:cNvSpPr/>
      </dsp:nvSpPr>
      <dsp:spPr>
        <a:xfrm>
          <a:off x="2985932" y="74217"/>
          <a:ext cx="2113657" cy="105682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smtClean="0">
              <a:latin typeface="+mn-lt"/>
              <a:cs typeface="Open sans"/>
            </a:rPr>
            <a:t>Design</a:t>
          </a:r>
          <a:endParaRPr lang="de-DE" sz="2900" kern="1200" dirty="0">
            <a:latin typeface="+mn-lt"/>
            <a:cs typeface="Open sans"/>
          </a:endParaRPr>
        </a:p>
      </dsp:txBody>
      <dsp:txXfrm>
        <a:off x="2985932" y="74217"/>
        <a:ext cx="2113657" cy="1056828"/>
      </dsp:txXfrm>
    </dsp:sp>
    <dsp:sp modelId="{C501B3AE-372C-F142-A6CA-0A54426B956C}">
      <dsp:nvSpPr>
        <dsp:cNvPr id="0" name=""/>
        <dsp:cNvSpPr/>
      </dsp:nvSpPr>
      <dsp:spPr>
        <a:xfrm>
          <a:off x="4880609" y="1325359"/>
          <a:ext cx="2113657" cy="105682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smtClean="0">
              <a:latin typeface="+mj-lt"/>
              <a:cs typeface="Open sans"/>
            </a:rPr>
            <a:t>Data collection</a:t>
          </a:r>
          <a:endParaRPr lang="de-DE" sz="2900" kern="1200" dirty="0">
            <a:latin typeface="+mj-lt"/>
            <a:cs typeface="Open sans"/>
          </a:endParaRPr>
        </a:p>
      </dsp:txBody>
      <dsp:txXfrm>
        <a:off x="4880609" y="1325359"/>
        <a:ext cx="2113657" cy="1056828"/>
      </dsp:txXfrm>
    </dsp:sp>
    <dsp:sp modelId="{1CC16431-0B1F-B34C-9E32-154AF59633B1}">
      <dsp:nvSpPr>
        <dsp:cNvPr id="0" name=""/>
        <dsp:cNvSpPr/>
      </dsp:nvSpPr>
      <dsp:spPr>
        <a:xfrm>
          <a:off x="4184423" y="3467999"/>
          <a:ext cx="2113657" cy="105682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smtClean="0">
              <a:latin typeface="+mn-lt"/>
              <a:cs typeface="Open sans"/>
            </a:rPr>
            <a:t>Analysis</a:t>
          </a:r>
          <a:endParaRPr lang="de-DE" sz="2900" kern="1200" dirty="0">
            <a:latin typeface="+mn-lt"/>
            <a:cs typeface="Open sans"/>
          </a:endParaRPr>
        </a:p>
      </dsp:txBody>
      <dsp:txXfrm>
        <a:off x="4184423" y="3467999"/>
        <a:ext cx="2113657" cy="1056828"/>
      </dsp:txXfrm>
    </dsp:sp>
    <dsp:sp modelId="{182E780E-AFFE-5D4F-91C9-F6B565BB5BBD}">
      <dsp:nvSpPr>
        <dsp:cNvPr id="0" name=""/>
        <dsp:cNvSpPr/>
      </dsp:nvSpPr>
      <dsp:spPr>
        <a:xfrm>
          <a:off x="1931519" y="3467999"/>
          <a:ext cx="2113657" cy="105682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dirty="0" err="1" smtClean="0">
              <a:latin typeface="+mn-lt"/>
              <a:cs typeface="Open sans"/>
            </a:rPr>
            <a:t>Dialogue</a:t>
          </a:r>
          <a:endParaRPr lang="de-DE" sz="2900" kern="1200" dirty="0">
            <a:latin typeface="+mn-lt"/>
            <a:cs typeface="Open sans"/>
          </a:endParaRPr>
        </a:p>
      </dsp:txBody>
      <dsp:txXfrm>
        <a:off x="1931519" y="3467999"/>
        <a:ext cx="2113657" cy="1056828"/>
      </dsp:txXfrm>
    </dsp:sp>
    <dsp:sp modelId="{C5F51474-3335-9340-82E7-C50D28500D7A}">
      <dsp:nvSpPr>
        <dsp:cNvPr id="0" name=""/>
        <dsp:cNvSpPr/>
      </dsp:nvSpPr>
      <dsp:spPr>
        <a:xfrm>
          <a:off x="1129761" y="1305802"/>
          <a:ext cx="2113657" cy="105682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de-DE" sz="2900" kern="1200" smtClean="0">
              <a:latin typeface="+mj-lt"/>
              <a:cs typeface="Open sans"/>
            </a:rPr>
            <a:t>Course correction</a:t>
          </a:r>
          <a:endParaRPr lang="de-DE" sz="2900" kern="1200" dirty="0">
            <a:latin typeface="+mj-lt"/>
            <a:cs typeface="Open sans"/>
          </a:endParaRPr>
        </a:p>
      </dsp:txBody>
      <dsp:txXfrm>
        <a:off x="1129761" y="1305802"/>
        <a:ext cx="2113657" cy="1056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CAEA-969B-44EB-9215-3BD8429E7769}">
      <dsp:nvSpPr>
        <dsp:cNvPr id="0" name=""/>
        <dsp:cNvSpPr/>
      </dsp:nvSpPr>
      <dsp:spPr>
        <a:xfrm>
          <a:off x="3818564" y="856284"/>
          <a:ext cx="1645747" cy="391613"/>
        </a:xfrm>
        <a:custGeom>
          <a:avLst/>
          <a:gdLst/>
          <a:ahLst/>
          <a:cxnLst/>
          <a:rect l="0" t="0" r="0" b="0"/>
          <a:pathLst>
            <a:path>
              <a:moveTo>
                <a:pt x="0" y="0"/>
              </a:moveTo>
              <a:lnTo>
                <a:pt x="0" y="266872"/>
              </a:lnTo>
              <a:lnTo>
                <a:pt x="1645747" y="266872"/>
              </a:lnTo>
              <a:lnTo>
                <a:pt x="1645747" y="39161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F1AC71C-019B-45EC-9B59-1D5A5DAB8794}">
      <dsp:nvSpPr>
        <dsp:cNvPr id="0" name=""/>
        <dsp:cNvSpPr/>
      </dsp:nvSpPr>
      <dsp:spPr>
        <a:xfrm>
          <a:off x="3772844" y="856284"/>
          <a:ext cx="91440" cy="391613"/>
        </a:xfrm>
        <a:custGeom>
          <a:avLst/>
          <a:gdLst/>
          <a:ahLst/>
          <a:cxnLst/>
          <a:rect l="0" t="0" r="0" b="0"/>
          <a:pathLst>
            <a:path>
              <a:moveTo>
                <a:pt x="45720" y="0"/>
              </a:moveTo>
              <a:lnTo>
                <a:pt x="45720" y="39161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A71D660-3726-4239-88EB-33EF7C20E403}">
      <dsp:nvSpPr>
        <dsp:cNvPr id="0" name=""/>
        <dsp:cNvSpPr/>
      </dsp:nvSpPr>
      <dsp:spPr>
        <a:xfrm>
          <a:off x="2172816" y="856284"/>
          <a:ext cx="1645747" cy="391613"/>
        </a:xfrm>
        <a:custGeom>
          <a:avLst/>
          <a:gdLst/>
          <a:ahLst/>
          <a:cxnLst/>
          <a:rect l="0" t="0" r="0" b="0"/>
          <a:pathLst>
            <a:path>
              <a:moveTo>
                <a:pt x="1645747" y="0"/>
              </a:moveTo>
              <a:lnTo>
                <a:pt x="1645747" y="266872"/>
              </a:lnTo>
              <a:lnTo>
                <a:pt x="0" y="266872"/>
              </a:lnTo>
              <a:lnTo>
                <a:pt x="0" y="39161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AF8CE84-B0EB-493A-AC7B-988BD71D1FB4}">
      <dsp:nvSpPr>
        <dsp:cNvPr id="0" name=""/>
        <dsp:cNvSpPr/>
      </dsp:nvSpPr>
      <dsp:spPr>
        <a:xfrm>
          <a:off x="1910975" y="1243"/>
          <a:ext cx="3815178" cy="85504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AC0CB91-E585-4100-85E1-5961E99F17C6}">
      <dsp:nvSpPr>
        <dsp:cNvPr id="0" name=""/>
        <dsp:cNvSpPr/>
      </dsp:nvSpPr>
      <dsp:spPr>
        <a:xfrm>
          <a:off x="2060588" y="143376"/>
          <a:ext cx="3815178" cy="8550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2060"/>
              </a:solidFill>
            </a:rPr>
            <a:t>Questionnaire tailored to the different contexts </a:t>
          </a:r>
          <a:endParaRPr lang="es-ES" sz="2000" b="1" kern="1200" dirty="0">
            <a:solidFill>
              <a:srgbClr val="002060"/>
            </a:solidFill>
          </a:endParaRPr>
        </a:p>
      </dsp:txBody>
      <dsp:txXfrm>
        <a:off x="2085631" y="168419"/>
        <a:ext cx="3765092" cy="804954"/>
      </dsp:txXfrm>
    </dsp:sp>
    <dsp:sp modelId="{0E197700-189B-4DD9-B492-0872395E70FA}">
      <dsp:nvSpPr>
        <dsp:cNvPr id="0" name=""/>
        <dsp:cNvSpPr/>
      </dsp:nvSpPr>
      <dsp:spPr>
        <a:xfrm>
          <a:off x="1499556" y="1247897"/>
          <a:ext cx="1346520" cy="85504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D9BDA8A-7A39-4252-ACC4-4CB63156BDD0}">
      <dsp:nvSpPr>
        <dsp:cNvPr id="0" name=""/>
        <dsp:cNvSpPr/>
      </dsp:nvSpPr>
      <dsp:spPr>
        <a:xfrm>
          <a:off x="1649169" y="1390029"/>
          <a:ext cx="1346520" cy="8550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2060"/>
              </a:solidFill>
            </a:rPr>
            <a:t>Short term projects</a:t>
          </a:r>
          <a:endParaRPr lang="es-ES" sz="2000" b="1" kern="1200" dirty="0">
            <a:solidFill>
              <a:srgbClr val="002060"/>
            </a:solidFill>
          </a:endParaRPr>
        </a:p>
      </dsp:txBody>
      <dsp:txXfrm>
        <a:off x="1674212" y="1415072"/>
        <a:ext cx="1296434" cy="804954"/>
      </dsp:txXfrm>
    </dsp:sp>
    <dsp:sp modelId="{53E3700D-8721-41DE-ABCD-A136DD896BC3}">
      <dsp:nvSpPr>
        <dsp:cNvPr id="0" name=""/>
        <dsp:cNvSpPr/>
      </dsp:nvSpPr>
      <dsp:spPr>
        <a:xfrm>
          <a:off x="3145303" y="1247897"/>
          <a:ext cx="1346520" cy="85504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218D2B-3EE5-400B-BF75-42D836D07789}">
      <dsp:nvSpPr>
        <dsp:cNvPr id="0" name=""/>
        <dsp:cNvSpPr/>
      </dsp:nvSpPr>
      <dsp:spPr>
        <a:xfrm>
          <a:off x="3294917" y="1390029"/>
          <a:ext cx="1346520" cy="8550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2060"/>
              </a:solidFill>
            </a:rPr>
            <a:t>Long term projects</a:t>
          </a:r>
          <a:endParaRPr lang="es-ES" sz="2000" b="1" kern="1200" dirty="0">
            <a:solidFill>
              <a:srgbClr val="002060"/>
            </a:solidFill>
          </a:endParaRPr>
        </a:p>
      </dsp:txBody>
      <dsp:txXfrm>
        <a:off x="3319960" y="1415072"/>
        <a:ext cx="1296434" cy="804954"/>
      </dsp:txXfrm>
    </dsp:sp>
    <dsp:sp modelId="{85336413-9C8B-4B68-A6A0-ECDA0AEE37E4}">
      <dsp:nvSpPr>
        <dsp:cNvPr id="0" name=""/>
        <dsp:cNvSpPr/>
      </dsp:nvSpPr>
      <dsp:spPr>
        <a:xfrm>
          <a:off x="4791051" y="1247897"/>
          <a:ext cx="1346520" cy="85504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000D37E-2156-4951-81E7-43AE83A292CA}">
      <dsp:nvSpPr>
        <dsp:cNvPr id="0" name=""/>
        <dsp:cNvSpPr/>
      </dsp:nvSpPr>
      <dsp:spPr>
        <a:xfrm>
          <a:off x="4940664" y="1390029"/>
          <a:ext cx="1346520" cy="8550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rgbClr val="002060"/>
              </a:solidFill>
            </a:rPr>
            <a:t>Transit</a:t>
          </a:r>
          <a:r>
            <a:rPr lang="es-ES" sz="2000" kern="1200" dirty="0" smtClean="0">
              <a:solidFill>
                <a:srgbClr val="002060"/>
              </a:solidFill>
            </a:rPr>
            <a:t> </a:t>
          </a:r>
          <a:endParaRPr lang="es-ES" sz="2000" kern="1200" dirty="0">
            <a:solidFill>
              <a:srgbClr val="002060"/>
            </a:solidFill>
          </a:endParaRPr>
        </a:p>
      </dsp:txBody>
      <dsp:txXfrm>
        <a:off x="4965707" y="1415072"/>
        <a:ext cx="1296434" cy="804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DDC08-334F-964C-A847-AF86A625A32C}">
      <dsp:nvSpPr>
        <dsp:cNvPr id="0" name=""/>
        <dsp:cNvSpPr/>
      </dsp:nvSpPr>
      <dsp:spPr>
        <a:xfrm>
          <a:off x="0" y="0"/>
          <a:ext cx="7457395" cy="12623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t>- When service users feel heard and believe that their opinions matter, they participate more actively because it benefits them to do so.</a:t>
          </a:r>
          <a:endParaRPr lang="en-GB" sz="2200" kern="1200" dirty="0"/>
        </a:p>
      </dsp:txBody>
      <dsp:txXfrm>
        <a:off x="36972" y="36972"/>
        <a:ext cx="5988582" cy="1188380"/>
      </dsp:txXfrm>
    </dsp:sp>
    <dsp:sp modelId="{F37CD324-250E-1349-8FB4-7676D106D6F1}">
      <dsp:nvSpPr>
        <dsp:cNvPr id="0" name=""/>
        <dsp:cNvSpPr/>
      </dsp:nvSpPr>
      <dsp:spPr>
        <a:xfrm>
          <a:off x="624556" y="1491838"/>
          <a:ext cx="7457395" cy="12623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t>- By communicating feedback results, your reality can further raise awareness about its services among actual and potential communities.</a:t>
          </a:r>
          <a:endParaRPr lang="en-GB" sz="2200" kern="1200" dirty="0"/>
        </a:p>
      </dsp:txBody>
      <dsp:txXfrm>
        <a:off x="661528" y="1528810"/>
        <a:ext cx="5938383" cy="1188380"/>
      </dsp:txXfrm>
    </dsp:sp>
    <dsp:sp modelId="{53C8BD6A-AF46-2D4C-A3FA-79CB3B53F115}">
      <dsp:nvSpPr>
        <dsp:cNvPr id="0" name=""/>
        <dsp:cNvSpPr/>
      </dsp:nvSpPr>
      <dsp:spPr>
        <a:xfrm>
          <a:off x="1239791" y="2983676"/>
          <a:ext cx="7457395" cy="12623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t>- One outcome of the dialogue can be concrete targets, against which success can be evaluated through further rounds of feedback collection. </a:t>
          </a:r>
          <a:endParaRPr lang="en-GB" sz="2200" kern="1200" dirty="0"/>
        </a:p>
      </dsp:txBody>
      <dsp:txXfrm>
        <a:off x="1276763" y="3020648"/>
        <a:ext cx="5947704" cy="1188380"/>
      </dsp:txXfrm>
    </dsp:sp>
    <dsp:sp modelId="{CE396231-2A19-A74C-82FE-57BC54E36C41}">
      <dsp:nvSpPr>
        <dsp:cNvPr id="0" name=""/>
        <dsp:cNvSpPr/>
      </dsp:nvSpPr>
      <dsp:spPr>
        <a:xfrm>
          <a:off x="1830268" y="4475515"/>
          <a:ext cx="7457395" cy="12623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t>- Improvement of core services and staff awareness, and the promotion of social inclusion and acceptance of migrants.</a:t>
          </a:r>
          <a:endParaRPr lang="en-GB" sz="2200" kern="1200" dirty="0"/>
        </a:p>
      </dsp:txBody>
      <dsp:txXfrm>
        <a:off x="1867240" y="4512487"/>
        <a:ext cx="5938383" cy="1188380"/>
      </dsp:txXfrm>
    </dsp:sp>
    <dsp:sp modelId="{765059AF-E01D-1649-B2F5-ADEA2F3EBDFD}">
      <dsp:nvSpPr>
        <dsp:cNvPr id="0" name=""/>
        <dsp:cNvSpPr/>
      </dsp:nvSpPr>
      <dsp:spPr>
        <a:xfrm flipH="1">
          <a:off x="7014844" y="1270238"/>
          <a:ext cx="64590" cy="213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it-IT" sz="1100" kern="1200"/>
        </a:p>
      </dsp:txBody>
      <dsp:txXfrm>
        <a:off x="7029377" y="1270238"/>
        <a:ext cx="35524" cy="197699"/>
      </dsp:txXfrm>
    </dsp:sp>
    <dsp:sp modelId="{796775AA-2E5B-504C-8C54-7124AE74CC21}">
      <dsp:nvSpPr>
        <dsp:cNvPr id="0" name=""/>
        <dsp:cNvSpPr/>
      </dsp:nvSpPr>
      <dsp:spPr>
        <a:xfrm flipH="1" flipV="1">
          <a:off x="9266105" y="5601004"/>
          <a:ext cx="55638" cy="556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9278624" y="5614774"/>
        <a:ext cx="30600" cy="41868"/>
      </dsp:txXfrm>
    </dsp:sp>
    <dsp:sp modelId="{3107D6BE-7EAB-F14F-81F0-0880BA78C17F}">
      <dsp:nvSpPr>
        <dsp:cNvPr id="0" name=""/>
        <dsp:cNvSpPr/>
      </dsp:nvSpPr>
      <dsp:spPr>
        <a:xfrm>
          <a:off x="8118492" y="4294009"/>
          <a:ext cx="336877" cy="13349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it-IT" sz="600" kern="1200"/>
        </a:p>
      </dsp:txBody>
      <dsp:txXfrm>
        <a:off x="8194289" y="4294009"/>
        <a:ext cx="185283" cy="100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18E02-1F98-6547-BEB8-C8FF927F5CE5}">
      <dsp:nvSpPr>
        <dsp:cNvPr id="0" name=""/>
        <dsp:cNvSpPr/>
      </dsp:nvSpPr>
      <dsp:spPr>
        <a:xfrm>
          <a:off x="0" y="397771"/>
          <a:ext cx="8247860" cy="3268457"/>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B94034-58AD-5745-B21B-C045BCC12E93}">
      <dsp:nvSpPr>
        <dsp:cNvPr id="0" name=""/>
        <dsp:cNvSpPr/>
      </dsp:nvSpPr>
      <dsp:spPr>
        <a:xfrm>
          <a:off x="5645031" y="1214885"/>
          <a:ext cx="1778042" cy="163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it-IT" sz="2400" kern="1200" dirty="0" smtClean="0"/>
            <a:t>SPREAD OF THE ACTIVITY</a:t>
          </a:r>
          <a:endParaRPr lang="it-IT" sz="2400" kern="1200" dirty="0"/>
        </a:p>
      </dsp:txBody>
      <dsp:txXfrm>
        <a:off x="5645031" y="1214885"/>
        <a:ext cx="1778042" cy="1634228"/>
      </dsp:txXfrm>
    </dsp:sp>
    <dsp:sp modelId="{D550F0AE-0EC1-9349-A0EB-3498161AAA30}">
      <dsp:nvSpPr>
        <dsp:cNvPr id="0" name=""/>
        <dsp:cNvSpPr/>
      </dsp:nvSpPr>
      <dsp:spPr>
        <a:xfrm>
          <a:off x="3511381" y="1214885"/>
          <a:ext cx="1778042" cy="163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it-IT" sz="2400" kern="1200" dirty="0" smtClean="0"/>
            <a:t>CLOSING OF FIRST PART</a:t>
          </a:r>
        </a:p>
        <a:p>
          <a:pPr lvl="0" algn="ctr" defTabSz="1066800">
            <a:lnSpc>
              <a:spcPct val="90000"/>
            </a:lnSpc>
            <a:spcBef>
              <a:spcPct val="0"/>
            </a:spcBef>
            <a:spcAft>
              <a:spcPct val="35000"/>
            </a:spcAft>
          </a:pPr>
          <a:r>
            <a:rPr lang="it-IT" sz="2400" kern="1200" dirty="0" err="1" smtClean="0"/>
            <a:t>toolkit</a:t>
          </a:r>
          <a:endParaRPr lang="it-IT" sz="2400" kern="1200" dirty="0"/>
        </a:p>
      </dsp:txBody>
      <dsp:txXfrm>
        <a:off x="3511381" y="1214885"/>
        <a:ext cx="1778042" cy="1634228"/>
      </dsp:txXfrm>
    </dsp:sp>
    <dsp:sp modelId="{367D47B5-5BE7-0E4E-BF94-571D69462344}">
      <dsp:nvSpPr>
        <dsp:cNvPr id="0" name=""/>
        <dsp:cNvSpPr/>
      </dsp:nvSpPr>
      <dsp:spPr>
        <a:xfrm>
          <a:off x="663686" y="1214885"/>
          <a:ext cx="2492086" cy="1634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it-IT" sz="2400" kern="1200" dirty="0" smtClean="0"/>
            <a:t>2°  ROUND OF DATA COLLECTION</a:t>
          </a:r>
          <a:endParaRPr lang="it-IT" sz="2400" kern="1200" dirty="0"/>
        </a:p>
      </dsp:txBody>
      <dsp:txXfrm>
        <a:off x="663686" y="1214885"/>
        <a:ext cx="2492086" cy="1634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C4F49-9697-F844-8E47-3F8BF2405401}">
      <dsp:nvSpPr>
        <dsp:cNvPr id="0" name=""/>
        <dsp:cNvSpPr/>
      </dsp:nvSpPr>
      <dsp:spPr>
        <a:xfrm>
          <a:off x="670125" y="20117"/>
          <a:ext cx="1641794" cy="1641794"/>
        </a:xfrm>
        <a:prstGeom prst="circularArrow">
          <a:avLst>
            <a:gd name="adj1" fmla="val 5544"/>
            <a:gd name="adj2" fmla="val 330680"/>
            <a:gd name="adj3" fmla="val 13986368"/>
            <a:gd name="adj4" fmla="val 17259177"/>
            <a:gd name="adj5" fmla="val 5757"/>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24A559F-E8B2-4B40-B2D7-FB91D9787F5C}">
      <dsp:nvSpPr>
        <dsp:cNvPr id="0" name=""/>
        <dsp:cNvSpPr/>
      </dsp:nvSpPr>
      <dsp:spPr>
        <a:xfrm>
          <a:off x="1142063" y="27471"/>
          <a:ext cx="697917" cy="34895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kern="1200" smtClean="0">
              <a:latin typeface="+mn-lt"/>
              <a:cs typeface="Open sans"/>
            </a:rPr>
            <a:t>Design</a:t>
          </a:r>
          <a:endParaRPr lang="de-DE" sz="900" kern="1200" dirty="0">
            <a:latin typeface="+mn-lt"/>
            <a:cs typeface="Open sans"/>
          </a:endParaRPr>
        </a:p>
      </dsp:txBody>
      <dsp:txXfrm>
        <a:off x="1142063" y="27471"/>
        <a:ext cx="697917" cy="348958"/>
      </dsp:txXfrm>
    </dsp:sp>
    <dsp:sp modelId="{C501B3AE-372C-F142-A6CA-0A54426B956C}">
      <dsp:nvSpPr>
        <dsp:cNvPr id="0" name=""/>
        <dsp:cNvSpPr/>
      </dsp:nvSpPr>
      <dsp:spPr>
        <a:xfrm>
          <a:off x="1834240" y="484547"/>
          <a:ext cx="697917" cy="34895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kern="1200" smtClean="0">
              <a:latin typeface="+mj-lt"/>
              <a:cs typeface="Open sans"/>
            </a:rPr>
            <a:t>Data collection</a:t>
          </a:r>
          <a:endParaRPr lang="de-DE" sz="900" kern="1200" dirty="0">
            <a:latin typeface="+mj-lt"/>
            <a:cs typeface="Open sans"/>
          </a:endParaRPr>
        </a:p>
      </dsp:txBody>
      <dsp:txXfrm>
        <a:off x="1834240" y="484547"/>
        <a:ext cx="697917" cy="348958"/>
      </dsp:txXfrm>
    </dsp:sp>
    <dsp:sp modelId="{1CC16431-0B1F-B34C-9E32-154AF59633B1}">
      <dsp:nvSpPr>
        <dsp:cNvPr id="0" name=""/>
        <dsp:cNvSpPr/>
      </dsp:nvSpPr>
      <dsp:spPr>
        <a:xfrm>
          <a:off x="1579904" y="1267311"/>
          <a:ext cx="697917" cy="34895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kern="1200" smtClean="0">
              <a:latin typeface="+mn-lt"/>
              <a:cs typeface="Open sans"/>
            </a:rPr>
            <a:t>Analysis</a:t>
          </a:r>
          <a:endParaRPr lang="de-DE" sz="900" kern="1200" dirty="0">
            <a:latin typeface="+mn-lt"/>
            <a:cs typeface="Open sans"/>
          </a:endParaRPr>
        </a:p>
      </dsp:txBody>
      <dsp:txXfrm>
        <a:off x="1579904" y="1267311"/>
        <a:ext cx="697917" cy="348958"/>
      </dsp:txXfrm>
    </dsp:sp>
    <dsp:sp modelId="{182E780E-AFFE-5D4F-91C9-F6B565BB5BBD}">
      <dsp:nvSpPr>
        <dsp:cNvPr id="0" name=""/>
        <dsp:cNvSpPr/>
      </dsp:nvSpPr>
      <dsp:spPr>
        <a:xfrm>
          <a:off x="756858" y="1267311"/>
          <a:ext cx="697917" cy="34895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kern="1200" dirty="0" err="1" smtClean="0">
              <a:latin typeface="+mn-lt"/>
              <a:cs typeface="Open sans"/>
            </a:rPr>
            <a:t>Dialogue</a:t>
          </a:r>
          <a:endParaRPr lang="de-DE" sz="900" kern="1200" dirty="0">
            <a:latin typeface="+mn-lt"/>
            <a:cs typeface="Open sans"/>
          </a:endParaRPr>
        </a:p>
      </dsp:txBody>
      <dsp:txXfrm>
        <a:off x="756858" y="1267311"/>
        <a:ext cx="697917" cy="348958"/>
      </dsp:txXfrm>
    </dsp:sp>
    <dsp:sp modelId="{C5F51474-3335-9340-82E7-C50D28500D7A}">
      <dsp:nvSpPr>
        <dsp:cNvPr id="0" name=""/>
        <dsp:cNvSpPr/>
      </dsp:nvSpPr>
      <dsp:spPr>
        <a:xfrm>
          <a:off x="463954" y="477402"/>
          <a:ext cx="697917" cy="348958"/>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e-DE" sz="900" kern="1200" smtClean="0">
              <a:latin typeface="+mj-lt"/>
              <a:cs typeface="Open sans"/>
            </a:rPr>
            <a:t>Course correction</a:t>
          </a:r>
          <a:endParaRPr lang="de-DE" sz="900" kern="1200" dirty="0">
            <a:latin typeface="+mj-lt"/>
            <a:cs typeface="Open sans"/>
          </a:endParaRPr>
        </a:p>
      </dsp:txBody>
      <dsp:txXfrm>
        <a:off x="463954" y="477402"/>
        <a:ext cx="697917" cy="3489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AD71C2E-B91A-48F5-A600-5807E35B7466}" type="datetimeFigureOut">
              <a:rPr lang="it-IT"/>
              <a:pPr>
                <a:defRPr/>
              </a:pPr>
              <a:t>09/03/17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0ED823B-94C8-4D6E-9860-84B3CBB5EEAA}" type="slidenum">
              <a:rPr lang="it-IT"/>
              <a:pPr>
                <a:defRPr/>
              </a:pPr>
              <a:t>‹n.›</a:t>
            </a:fld>
            <a:endParaRPr lang="it-IT"/>
          </a:p>
        </p:txBody>
      </p:sp>
    </p:spTree>
    <p:extLst>
      <p:ext uri="{BB962C8B-B14F-4D97-AF65-F5344CB8AC3E}">
        <p14:creationId xmlns:p14="http://schemas.microsoft.com/office/powerpoint/2010/main" val="1219753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dirty="0" smtClean="0"/>
          </a:p>
        </p:txBody>
      </p:sp>
      <p:sp>
        <p:nvSpPr>
          <p:cNvPr id="829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88F19-08F6-49F8-A7EA-AAE85DE3C12E}" type="slidenum">
              <a:rPr lang="it-IT" altLang="it-IT" smtClean="0">
                <a:latin typeface="Arial" pitchFamily="34" charset="0"/>
                <a:cs typeface="Arial" pitchFamily="34" charset="0"/>
              </a:rPr>
              <a:pPr/>
              <a:t>2</a:t>
            </a:fld>
            <a:endParaRPr lang="it-IT" altLang="it-IT" smtClean="0">
              <a:latin typeface="Arial" pitchFamily="34" charset="0"/>
              <a:cs typeface="Arial" pitchFamily="34" charset="0"/>
            </a:endParaRPr>
          </a:p>
        </p:txBody>
      </p:sp>
    </p:spTree>
    <p:extLst>
      <p:ext uri="{BB962C8B-B14F-4D97-AF65-F5344CB8AC3E}">
        <p14:creationId xmlns:p14="http://schemas.microsoft.com/office/powerpoint/2010/main" val="158689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dirty="0" smtClean="0"/>
          </a:p>
        </p:txBody>
      </p:sp>
      <p:sp>
        <p:nvSpPr>
          <p:cNvPr id="829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88F19-08F6-49F8-A7EA-AAE85DE3C12E}" type="slidenum">
              <a:rPr lang="it-IT" altLang="it-IT" smtClean="0">
                <a:latin typeface="Arial" pitchFamily="34" charset="0"/>
                <a:cs typeface="Arial" pitchFamily="34" charset="0"/>
              </a:rPr>
              <a:pPr/>
              <a:t>4</a:t>
            </a:fld>
            <a:endParaRPr lang="it-IT" altLang="it-IT" smtClean="0">
              <a:latin typeface="Arial" pitchFamily="34" charset="0"/>
              <a:cs typeface="Arial" pitchFamily="34" charset="0"/>
            </a:endParaRPr>
          </a:p>
        </p:txBody>
      </p:sp>
    </p:spTree>
    <p:extLst>
      <p:ext uri="{BB962C8B-B14F-4D97-AF65-F5344CB8AC3E}">
        <p14:creationId xmlns:p14="http://schemas.microsoft.com/office/powerpoint/2010/main" val="194213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dirty="0" smtClean="0"/>
          </a:p>
        </p:txBody>
      </p:sp>
      <p:sp>
        <p:nvSpPr>
          <p:cNvPr id="829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88F19-08F6-49F8-A7EA-AAE85DE3C12E}" type="slidenum">
              <a:rPr lang="it-IT" altLang="it-IT" smtClean="0">
                <a:latin typeface="Arial" pitchFamily="34" charset="0"/>
                <a:cs typeface="Arial" pitchFamily="34" charset="0"/>
              </a:rPr>
              <a:pPr/>
              <a:t>6</a:t>
            </a:fld>
            <a:endParaRPr lang="it-IT" altLang="it-IT" smtClean="0">
              <a:latin typeface="Arial" pitchFamily="34" charset="0"/>
              <a:cs typeface="Arial" pitchFamily="34" charset="0"/>
            </a:endParaRPr>
          </a:p>
        </p:txBody>
      </p:sp>
    </p:spTree>
    <p:extLst>
      <p:ext uri="{BB962C8B-B14F-4D97-AF65-F5344CB8AC3E}">
        <p14:creationId xmlns:p14="http://schemas.microsoft.com/office/powerpoint/2010/main" val="1772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dirty="0" smtClean="0"/>
          </a:p>
        </p:txBody>
      </p:sp>
      <p:sp>
        <p:nvSpPr>
          <p:cNvPr id="829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88F19-08F6-49F8-A7EA-AAE85DE3C12E}" type="slidenum">
              <a:rPr lang="it-IT" altLang="it-IT" smtClean="0">
                <a:latin typeface="Arial" pitchFamily="34" charset="0"/>
                <a:cs typeface="Arial" pitchFamily="34" charset="0"/>
              </a:rPr>
              <a:pPr/>
              <a:t>7</a:t>
            </a:fld>
            <a:endParaRPr lang="it-IT" altLang="it-IT" smtClean="0">
              <a:latin typeface="Arial" pitchFamily="34" charset="0"/>
              <a:cs typeface="Arial" pitchFamily="34" charset="0"/>
            </a:endParaRPr>
          </a:p>
        </p:txBody>
      </p:sp>
    </p:spTree>
    <p:extLst>
      <p:ext uri="{BB962C8B-B14F-4D97-AF65-F5344CB8AC3E}">
        <p14:creationId xmlns:p14="http://schemas.microsoft.com/office/powerpoint/2010/main" val="168614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dirty="0" smtClean="0"/>
          </a:p>
        </p:txBody>
      </p:sp>
      <p:sp>
        <p:nvSpPr>
          <p:cNvPr id="829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88F19-08F6-49F8-A7EA-AAE85DE3C12E}" type="slidenum">
              <a:rPr lang="it-IT" altLang="it-IT" smtClean="0">
                <a:latin typeface="Arial" pitchFamily="34" charset="0"/>
                <a:cs typeface="Arial" pitchFamily="34" charset="0"/>
              </a:rPr>
              <a:pPr/>
              <a:t>8</a:t>
            </a:fld>
            <a:endParaRPr lang="it-IT" altLang="it-IT" smtClean="0">
              <a:latin typeface="Arial" pitchFamily="34" charset="0"/>
              <a:cs typeface="Arial" pitchFamily="34" charset="0"/>
            </a:endParaRPr>
          </a:p>
        </p:txBody>
      </p:sp>
    </p:spTree>
    <p:extLst>
      <p:ext uri="{BB962C8B-B14F-4D97-AF65-F5344CB8AC3E}">
        <p14:creationId xmlns:p14="http://schemas.microsoft.com/office/powerpoint/2010/main" val="73236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dirty="0" smtClean="0"/>
          </a:p>
        </p:txBody>
      </p:sp>
      <p:sp>
        <p:nvSpPr>
          <p:cNvPr id="829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88F19-08F6-49F8-A7EA-AAE85DE3C12E}" type="slidenum">
              <a:rPr lang="it-IT" altLang="it-IT" smtClean="0">
                <a:latin typeface="Arial" pitchFamily="34" charset="0"/>
                <a:cs typeface="Arial" pitchFamily="34" charset="0"/>
              </a:rPr>
              <a:pPr/>
              <a:t>9</a:t>
            </a:fld>
            <a:endParaRPr lang="it-IT" altLang="it-IT" smtClean="0">
              <a:latin typeface="Arial" pitchFamily="34" charset="0"/>
              <a:cs typeface="Arial" pitchFamily="34" charset="0"/>
            </a:endParaRPr>
          </a:p>
        </p:txBody>
      </p:sp>
    </p:spTree>
    <p:extLst>
      <p:ext uri="{BB962C8B-B14F-4D97-AF65-F5344CB8AC3E}">
        <p14:creationId xmlns:p14="http://schemas.microsoft.com/office/powerpoint/2010/main" val="44908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sz="5400" b="1" cap="all" baseline="0"/>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p:txBody>
          <a:bodyPr/>
          <a:lstStyle>
            <a:lvl1pPr>
              <a:defRPr/>
            </a:lvl1pPr>
          </a:lstStyle>
          <a:p>
            <a:pPr>
              <a:defRPr/>
            </a:pPr>
            <a:fld id="{11320F89-CBD2-4E72-9D5C-DF0DD3857CB7}" type="datetimeFigureOut">
              <a:rPr lang="it-IT"/>
              <a:pPr>
                <a:defRPr/>
              </a:pPr>
              <a:t>09/03/17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F82634C-FC67-44BB-A10C-8F018D200E11}" type="slidenum">
              <a:rPr lang="it-IT"/>
              <a:pPr>
                <a:defRPr/>
              </a:pPr>
              <a:t>‹n.›</a:t>
            </a:fld>
            <a:endParaRPr lang="it-IT"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EE6BC33-4EB7-4C9D-907C-F5F26F16607D}" type="datetimeFigureOut">
              <a:rPr lang="it-IT"/>
              <a:pPr>
                <a:defRPr/>
              </a:pPr>
              <a:t>09/03/17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683A113-59DD-4BBE-A086-EED8E78AFADF}"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4E29CC3-F3E0-48AA-8F41-43E672747CFF}" type="datetimeFigureOut">
              <a:rPr lang="it-IT"/>
              <a:pPr>
                <a:defRPr/>
              </a:pPr>
              <a:t>09/03/17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FDBB0C1-AB58-4CA7-9C38-EE4E20C2B6F7}"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lgn="ctr">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lvl1pPr>
              <a:defRPr/>
            </a:lvl1pPr>
          </a:lstStyle>
          <a:p>
            <a:pPr>
              <a:defRPr/>
            </a:pPr>
            <a:fld id="{BBB4451A-EAC9-407E-88E9-59531CDE2EA1}" type="datetimeFigureOut">
              <a:rPr lang="it-IT"/>
              <a:pPr>
                <a:defRPr/>
              </a:pPr>
              <a:t>09/03/17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BBAA4B-E613-4017-936F-E595AC3FF2EA}" type="slidenum">
              <a:rPr lang="it-IT"/>
              <a:pPr>
                <a:defRPr/>
              </a:pPr>
              <a:t>‹n.›</a:t>
            </a:fld>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D0BC790-D555-47F0-9703-BE59CBF923DD}" type="datetimeFigureOut">
              <a:rPr lang="it-IT"/>
              <a:pPr>
                <a:defRPr/>
              </a:pPr>
              <a:t>09/03/17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158625C-55E2-4176-9147-03BB0F45F8B9}" type="slidenum">
              <a:rPr lang="it-IT"/>
              <a:pPr>
                <a:defRPr/>
              </a:pPr>
              <a:t>‹n.›</a:t>
            </a:fld>
            <a:endParaRPr lang="it-I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3917032"/>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3"/>
          <p:cNvSpPr>
            <a:spLocks noGrp="1"/>
          </p:cNvSpPr>
          <p:nvPr>
            <p:ph type="dt" sz="half" idx="10"/>
          </p:nvPr>
        </p:nvSpPr>
        <p:spPr/>
        <p:txBody>
          <a:bodyPr/>
          <a:lstStyle>
            <a:lvl1pPr>
              <a:defRPr/>
            </a:lvl1pPr>
          </a:lstStyle>
          <a:p>
            <a:pPr>
              <a:defRPr/>
            </a:pPr>
            <a:fld id="{A5B232FB-E7B9-4D96-BFF0-47B989409422}" type="datetimeFigureOut">
              <a:rPr lang="it-IT"/>
              <a:pPr>
                <a:defRPr/>
              </a:pPr>
              <a:t>09/03/17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3337A9C-B8A3-4BF6-82EC-3F43EB3CB4E0}"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51515DE-3593-4DBC-8A1F-4A65F74DCA6F}" type="datetimeFigureOut">
              <a:rPr lang="it-IT"/>
              <a:pPr>
                <a:defRPr/>
              </a:pPr>
              <a:t>09/03/17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15C5A4C-DEA0-4B70-9D61-C7DC31D299B0}"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3"/>
          <p:cNvSpPr>
            <a:spLocks noGrp="1"/>
          </p:cNvSpPr>
          <p:nvPr>
            <p:ph type="dt" sz="half" idx="10"/>
          </p:nvPr>
        </p:nvSpPr>
        <p:spPr/>
        <p:txBody>
          <a:bodyPr/>
          <a:lstStyle>
            <a:lvl1pPr>
              <a:defRPr/>
            </a:lvl1pPr>
          </a:lstStyle>
          <a:p>
            <a:pPr>
              <a:defRPr/>
            </a:pPr>
            <a:fld id="{E8643211-0B2F-43CD-BAF2-C1A97FEB3B90}" type="datetimeFigureOut">
              <a:rPr lang="it-IT"/>
              <a:pPr>
                <a:defRPr/>
              </a:pPr>
              <a:t>09/03/17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948F37C-E896-4EDC-8878-1218820DA835}" type="slidenum">
              <a:rPr lang="it-IT"/>
              <a:pPr>
                <a:defRPr/>
              </a:pPr>
              <a:t>‹n.›</a:t>
            </a:fld>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28E53EE-55F9-47ED-A951-15C62A8FE173}" type="datetimeFigureOut">
              <a:rPr lang="it-IT"/>
              <a:pPr>
                <a:defRPr/>
              </a:pPr>
              <a:t>09/03/17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535CEAD-3016-4FEB-8884-E6DC9A95C147}"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9D06879-2A74-4003-9373-004116BDDB52}" type="datetimeFigureOut">
              <a:rPr lang="it-IT"/>
              <a:pPr>
                <a:defRPr/>
              </a:pPr>
              <a:t>09/03/17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6F3BD0A-5DCD-4FBC-8676-9080AB38D0D8}"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97EE807-1276-4361-BA73-5718B3F54EAC}" type="datetimeFigureOut">
              <a:rPr lang="it-IT"/>
              <a:pPr>
                <a:defRPr/>
              </a:pPr>
              <a:t>09/03/17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23CF0C4-69C6-41B1-84F3-EABF847D331B}"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58260" y="5667994"/>
            <a:ext cx="1161432" cy="1161432"/>
          </a:xfrm>
          <a:prstGeom prst="rect">
            <a:avLst/>
          </a:prstGeom>
        </p:spPr>
      </p:pic>
      <p:sp>
        <p:nvSpPr>
          <p:cNvPr id="4" name="Segnaposto data 3"/>
          <p:cNvSpPr>
            <a:spLocks noGrp="1"/>
          </p:cNvSpPr>
          <p:nvPr>
            <p:ph type="dt" sz="half" idx="2"/>
          </p:nvPr>
        </p:nvSpPr>
        <p:spPr>
          <a:xfrm>
            <a:off x="457200" y="6356350"/>
            <a:ext cx="10191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30CDB2-5760-4FB6-9074-3D32807D8C3B}" type="datetimeFigureOut">
              <a:rPr lang="it-IT"/>
              <a:pPr>
                <a:defRPr/>
              </a:pPr>
              <a:t>09/03/17</a:t>
            </a:fld>
            <a:endParaRPr lang="it-IT"/>
          </a:p>
        </p:txBody>
      </p:sp>
      <p:sp>
        <p:nvSpPr>
          <p:cNvPr id="5" name="Segnaposto piè di pagina 4"/>
          <p:cNvSpPr>
            <a:spLocks noGrp="1"/>
          </p:cNvSpPr>
          <p:nvPr>
            <p:ph type="ftr" sz="quarter" idx="3"/>
          </p:nvPr>
        </p:nvSpPr>
        <p:spPr>
          <a:xfrm>
            <a:off x="1547813"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4643438"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71C2F9-9865-49E2-B876-BBEDD774DF47}" type="slidenum">
              <a:rPr lang="it-IT"/>
              <a:pPr>
                <a:defRPr/>
              </a:pPr>
              <a:t>‹n.›</a:t>
            </a:fld>
            <a:endParaRPr lang="it-IT" dirty="0"/>
          </a:p>
        </p:txBody>
      </p:sp>
      <p:pic>
        <p:nvPicPr>
          <p:cNvPr id="1031" name="Immagine 3" descr="Immagine.JPG"/>
          <p:cNvPicPr>
            <a:picLocks noChangeAspect="1"/>
          </p:cNvPicPr>
          <p:nvPr/>
        </p:nvPicPr>
        <p:blipFill rotWithShape="1">
          <a:blip r:embed="rId14" cstate="print"/>
          <a:srcRect l="16106" t="5901" r="1024" b="11151"/>
          <a:stretch/>
        </p:blipFill>
        <p:spPr bwMode="auto">
          <a:xfrm>
            <a:off x="5159451" y="0"/>
            <a:ext cx="3960241" cy="5688013"/>
          </a:xfrm>
          <a:prstGeom prst="rect">
            <a:avLst/>
          </a:prstGeom>
          <a:noFill/>
          <a:ln w="9525">
            <a:noFill/>
            <a:miter lim="800000"/>
            <a:headEnd/>
            <a:tailEnd/>
          </a:ln>
        </p:spPr>
      </p:pic>
      <p:cxnSp>
        <p:nvCxnSpPr>
          <p:cNvPr id="11" name="Connettore 1 10"/>
          <p:cNvCxnSpPr/>
          <p:nvPr/>
        </p:nvCxnSpPr>
        <p:spPr>
          <a:xfrm>
            <a:off x="7713663" y="5562600"/>
            <a:ext cx="0" cy="1223963"/>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sp>
        <p:nvSpPr>
          <p:cNvPr id="3" name="CasellaDiTesto 2"/>
          <p:cNvSpPr txBox="1"/>
          <p:nvPr userDrawn="1"/>
        </p:nvSpPr>
        <p:spPr>
          <a:xfrm>
            <a:off x="6364972" y="6006068"/>
            <a:ext cx="1159356" cy="369332"/>
          </a:xfrm>
          <a:prstGeom prst="rect">
            <a:avLst/>
          </a:prstGeom>
          <a:noFill/>
        </p:spPr>
        <p:txBody>
          <a:bodyPr wrap="none" rtlCol="0">
            <a:spAutoFit/>
          </a:bodyPr>
          <a:lstStyle/>
          <a:p>
            <a:r>
              <a:rPr lang="it-IT" dirty="0" smtClean="0"/>
              <a:t>www.cri.it</a:t>
            </a:r>
            <a:endParaRPr lang="it-IT" dirty="0"/>
          </a:p>
        </p:txBody>
      </p:sp>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C00000"/>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20000"/>
        </a:spcBef>
        <a:spcAft>
          <a:spcPct val="0"/>
        </a:spcAft>
        <a:buFont typeface="Arial"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8161" y="1772816"/>
            <a:ext cx="8458200" cy="1470025"/>
          </a:xfrm>
        </p:spPr>
        <p:txBody>
          <a:bodyPr/>
          <a:lstStyle/>
          <a:p>
            <a:r>
              <a:rPr lang="en-GB" sz="4000" dirty="0"/>
              <a:t>Community Engagement and Accountability, Migration Response, </a:t>
            </a:r>
            <a:r>
              <a:rPr lang="en-GB" sz="4000" dirty="0" smtClean="0"/>
              <a:t/>
            </a:r>
            <a:br>
              <a:rPr lang="en-GB" sz="4000" dirty="0" smtClean="0"/>
            </a:br>
            <a:r>
              <a:rPr lang="en-GB" sz="4000" dirty="0"/>
              <a:t/>
            </a:r>
            <a:br>
              <a:rPr lang="en-GB" sz="4000" dirty="0"/>
            </a:br>
            <a:r>
              <a:rPr lang="en-GB" sz="2500" b="0" i="1" dirty="0" smtClean="0"/>
              <a:t>Europe</a:t>
            </a:r>
            <a:r>
              <a:rPr lang="it-IT" sz="2500" b="0" i="1" dirty="0"/>
              <a:t> </a:t>
            </a:r>
            <a:r>
              <a:rPr lang="en-GB" sz="2500" b="0" i="1" dirty="0" smtClean="0"/>
              <a:t>Regional </a:t>
            </a:r>
            <a:r>
              <a:rPr lang="en-GB" sz="2500" b="0" i="1" dirty="0"/>
              <a:t>Workshop </a:t>
            </a:r>
            <a:r>
              <a:rPr lang="en-GB" sz="2500" b="0" i="1" dirty="0" smtClean="0"/>
              <a:t/>
            </a:r>
            <a:br>
              <a:rPr lang="en-GB" sz="2500" b="0" i="1" dirty="0" smtClean="0"/>
            </a:br>
            <a:r>
              <a:rPr lang="en-GB" sz="2500" b="0" i="1" dirty="0" smtClean="0"/>
              <a:t>9-10 </a:t>
            </a:r>
            <a:r>
              <a:rPr lang="en-GB" sz="2500" b="0" i="1" dirty="0"/>
              <a:t>March 2017, Budapest</a:t>
            </a:r>
            <a:r>
              <a:rPr lang="it-IT" sz="2500" b="0" i="1" dirty="0"/>
              <a:t/>
            </a:r>
            <a:br>
              <a:rPr lang="it-IT" sz="2500" b="0" i="1" dirty="0"/>
            </a:br>
            <a:endParaRPr lang="it-IT" sz="2500" b="0" i="1" dirty="0"/>
          </a:p>
        </p:txBody>
      </p:sp>
      <p:sp>
        <p:nvSpPr>
          <p:cNvPr id="3" name="Sottotitolo 2"/>
          <p:cNvSpPr>
            <a:spLocks noGrp="1"/>
          </p:cNvSpPr>
          <p:nvPr>
            <p:ph type="subTitle" idx="1"/>
          </p:nvPr>
        </p:nvSpPr>
        <p:spPr>
          <a:xfrm>
            <a:off x="179512" y="4941168"/>
            <a:ext cx="8755498" cy="1752600"/>
          </a:xfrm>
        </p:spPr>
        <p:txBody>
          <a:bodyPr/>
          <a:lstStyle/>
          <a:p>
            <a:pPr algn="l"/>
            <a:r>
              <a:rPr lang="it-IT" dirty="0" smtClean="0"/>
              <a:t>Francesca Basile                     Silvia Piscitelli</a:t>
            </a:r>
            <a:endParaRPr lang="it-IT" dirty="0"/>
          </a:p>
        </p:txBody>
      </p:sp>
    </p:spTree>
    <p:extLst>
      <p:ext uri="{BB962C8B-B14F-4D97-AF65-F5344CB8AC3E}">
        <p14:creationId xmlns:p14="http://schemas.microsoft.com/office/powerpoint/2010/main" val="69993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395536" y="363622"/>
            <a:ext cx="7772400" cy="714380"/>
          </a:xfrm>
        </p:spPr>
        <p:txBody>
          <a:bodyPr/>
          <a:lstStyle/>
          <a:p>
            <a:r>
              <a:rPr lang="es-ES" sz="3200" dirty="0" smtClean="0"/>
              <a:t> GROUND TROUTH - THE GOAL</a:t>
            </a:r>
            <a:endParaRPr lang="es-ES" sz="3200" dirty="0"/>
          </a:p>
        </p:txBody>
      </p:sp>
      <p:graphicFrame>
        <p:nvGraphicFramePr>
          <p:cNvPr id="4" name="Diagramma 3"/>
          <p:cNvGraphicFramePr/>
          <p:nvPr>
            <p:extLst>
              <p:ext uri="{D42A27DB-BD31-4B8C-83A1-F6EECF244321}">
                <p14:modId xmlns:p14="http://schemas.microsoft.com/office/powerpoint/2010/main" val="1659401071"/>
              </p:ext>
            </p:extLst>
          </p:nvPr>
        </p:nvGraphicFramePr>
        <p:xfrm>
          <a:off x="44436" y="165716"/>
          <a:ext cx="8820472" cy="6494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3589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FEEDBACK CYCLE</a:t>
            </a:r>
            <a:endParaRPr lang="it-IT" dirty="0"/>
          </a:p>
        </p:txBody>
      </p:sp>
      <p:graphicFrame>
        <p:nvGraphicFramePr>
          <p:cNvPr id="4" name="Diagramm 1"/>
          <p:cNvGraphicFramePr>
            <a:graphicFrameLocks noGrp="1"/>
          </p:cNvGraphicFramePr>
          <p:nvPr>
            <p:ph idx="1"/>
            <p:extLst>
              <p:ext uri="{D42A27DB-BD31-4B8C-83A1-F6EECF244321}">
                <p14:modId xmlns:p14="http://schemas.microsoft.com/office/powerpoint/2010/main" val="10876212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926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428596" y="285729"/>
            <a:ext cx="7772400" cy="714380"/>
          </a:xfrm>
        </p:spPr>
        <p:txBody>
          <a:bodyPr/>
          <a:lstStyle/>
          <a:p>
            <a:r>
              <a:rPr lang="es-ES" sz="3200" dirty="0" smtClean="0"/>
              <a:t> DESIGN - </a:t>
            </a:r>
            <a:r>
              <a:rPr lang="es-ES" sz="3200" dirty="0" err="1" smtClean="0"/>
              <a:t>HoW</a:t>
            </a:r>
            <a:r>
              <a:rPr lang="es-ES" sz="3200" dirty="0" smtClean="0"/>
              <a:t> we did it</a:t>
            </a:r>
            <a:endParaRPr lang="es-ES" sz="3200" dirty="0"/>
          </a:p>
        </p:txBody>
      </p:sp>
      <p:graphicFrame>
        <p:nvGraphicFramePr>
          <p:cNvPr id="8" name="Diagramma 7"/>
          <p:cNvGraphicFramePr/>
          <p:nvPr/>
        </p:nvGraphicFramePr>
        <p:xfrm>
          <a:off x="571472" y="3286124"/>
          <a:ext cx="7786742" cy="2246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p:cNvSpPr txBox="1"/>
          <p:nvPr/>
        </p:nvSpPr>
        <p:spPr>
          <a:xfrm>
            <a:off x="928662" y="1571612"/>
            <a:ext cx="2214578" cy="830997"/>
          </a:xfrm>
          <a:prstGeom prst="rect">
            <a:avLst/>
          </a:prstGeom>
          <a:noFill/>
        </p:spPr>
        <p:txBody>
          <a:bodyPr wrap="square" rtlCol="0">
            <a:spAutoFit/>
          </a:bodyPr>
          <a:lstStyle/>
          <a:p>
            <a:r>
              <a:rPr lang="es-ES" sz="2400" b="1" dirty="0" smtClean="0">
                <a:solidFill>
                  <a:srgbClr val="002060"/>
                </a:solidFill>
              </a:rPr>
              <a:t>Three group discussions </a:t>
            </a:r>
            <a:endParaRPr lang="es-ES" sz="2400" b="1" dirty="0">
              <a:solidFill>
                <a:srgbClr val="002060"/>
              </a:solidFill>
            </a:endParaRPr>
          </a:p>
        </p:txBody>
      </p:sp>
      <p:sp>
        <p:nvSpPr>
          <p:cNvPr id="10" name="Freccia a destra 9"/>
          <p:cNvSpPr/>
          <p:nvPr/>
        </p:nvSpPr>
        <p:spPr>
          <a:xfrm rot="19987380">
            <a:off x="3286116" y="1428736"/>
            <a:ext cx="71438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reccia a destra 10"/>
          <p:cNvSpPr/>
          <p:nvPr/>
        </p:nvSpPr>
        <p:spPr>
          <a:xfrm rot="1362118">
            <a:off x="3341154" y="2050052"/>
            <a:ext cx="71438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asellaDiTesto 11"/>
          <p:cNvSpPr txBox="1"/>
          <p:nvPr/>
        </p:nvSpPr>
        <p:spPr>
          <a:xfrm>
            <a:off x="4143372" y="1071546"/>
            <a:ext cx="4071966" cy="707886"/>
          </a:xfrm>
          <a:prstGeom prst="rect">
            <a:avLst/>
          </a:prstGeom>
          <a:noFill/>
        </p:spPr>
        <p:txBody>
          <a:bodyPr wrap="square" rtlCol="0">
            <a:spAutoFit/>
          </a:bodyPr>
          <a:lstStyle/>
          <a:p>
            <a:r>
              <a:rPr lang="es-ES" sz="2000" b="1" dirty="0" smtClean="0">
                <a:solidFill>
                  <a:srgbClr val="002060"/>
                </a:solidFill>
              </a:rPr>
              <a:t>Which feedbacks do we want to receive?</a:t>
            </a:r>
            <a:endParaRPr lang="es-ES" sz="2000" b="1" dirty="0">
              <a:solidFill>
                <a:srgbClr val="002060"/>
              </a:solidFill>
            </a:endParaRPr>
          </a:p>
        </p:txBody>
      </p:sp>
      <p:sp>
        <p:nvSpPr>
          <p:cNvPr id="13" name="CasellaDiTesto 12"/>
          <p:cNvSpPr txBox="1"/>
          <p:nvPr/>
        </p:nvSpPr>
        <p:spPr>
          <a:xfrm>
            <a:off x="4214810" y="2214554"/>
            <a:ext cx="4071966" cy="707886"/>
          </a:xfrm>
          <a:prstGeom prst="rect">
            <a:avLst/>
          </a:prstGeom>
          <a:noFill/>
        </p:spPr>
        <p:txBody>
          <a:bodyPr wrap="square" rtlCol="0">
            <a:spAutoFit/>
          </a:bodyPr>
          <a:lstStyle/>
          <a:p>
            <a:r>
              <a:rPr lang="es-ES" sz="2000" b="1" dirty="0" smtClean="0">
                <a:solidFill>
                  <a:srgbClr val="002060"/>
                </a:solidFill>
              </a:rPr>
              <a:t>Which is the correct way to ask for feedbacks?</a:t>
            </a:r>
            <a:endParaRPr lang="es-ES" sz="20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lstStyle/>
          <a:p>
            <a:r>
              <a:rPr lang="it-IT" dirty="0" smtClean="0"/>
              <a:t>The </a:t>
            </a:r>
            <a:r>
              <a:rPr lang="it-IT" dirty="0" err="1" smtClean="0"/>
              <a:t>questionnaire</a:t>
            </a:r>
            <a:endParaRPr lang="it-IT" dirty="0"/>
          </a:p>
        </p:txBody>
      </p:sp>
      <p:sp>
        <p:nvSpPr>
          <p:cNvPr id="11" name="Rectangle 1"/>
          <p:cNvSpPr>
            <a:spLocks noChangeArrowheads="1"/>
          </p:cNvSpPr>
          <p:nvPr/>
        </p:nvSpPr>
        <p:spPr bwMode="auto">
          <a:xfrm>
            <a:off x="179512" y="178768"/>
            <a:ext cx="8784976"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it-IT" altLang="x-none" sz="20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x-none"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x-none" sz="2000" b="1" i="0" u="none" strike="noStrike" cap="none" normalizeH="0" baseline="0" dirty="0" smtClean="0">
                <a:ln>
                  <a:noFill/>
                </a:ln>
                <a:solidFill>
                  <a:schemeClr val="tx1"/>
                </a:solidFill>
                <a:effectLst/>
              </a:rPr>
              <a:t>Q1. </a:t>
            </a:r>
            <a:r>
              <a:rPr kumimoji="0" lang="x-none" altLang="x-none" sz="2000" b="1" i="0" u="none" strike="noStrike" cap="none" normalizeH="0" baseline="0" dirty="0" smtClean="0">
                <a:ln>
                  <a:noFill/>
                </a:ln>
                <a:solidFill>
                  <a:schemeClr val="tx1"/>
                </a:solidFill>
                <a:effectLst/>
              </a:rPr>
              <a:t>Are </a:t>
            </a:r>
            <a:r>
              <a:rPr kumimoji="0" lang="x-none" altLang="x-none" sz="2000" b="1" i="0" u="none" strike="noStrike" cap="none" normalizeH="0" baseline="0" dirty="0">
                <a:ln>
                  <a:noFill/>
                </a:ln>
                <a:solidFill>
                  <a:schemeClr val="tx1"/>
                </a:solidFill>
                <a:effectLst/>
              </a:rPr>
              <a:t>your basic needs met</a:t>
            </a:r>
            <a:r>
              <a:rPr kumimoji="0" lang="x-none" altLang="x-none" sz="2000" b="1" i="0" u="none" strike="noStrike" cap="none" normalizeH="0" baseline="0" dirty="0" smtClean="0">
                <a:ln>
                  <a:noFill/>
                </a:ln>
                <a:solidFill>
                  <a:schemeClr val="tx1"/>
                </a:solidFill>
                <a:effectLst/>
              </a:rPr>
              <a:t>?</a:t>
            </a:r>
            <a:endParaRPr kumimoji="0" lang="it-IT" altLang="x-none"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x-none" altLang="x-none"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x-none" sz="2000" b="1" i="0" u="none" strike="noStrike" cap="none" normalizeH="0" baseline="0" dirty="0" smtClean="0">
                <a:ln>
                  <a:noFill/>
                </a:ln>
                <a:solidFill>
                  <a:schemeClr val="tx1"/>
                </a:solidFill>
                <a:effectLst/>
              </a:rPr>
              <a:t>Q2. </a:t>
            </a:r>
            <a:r>
              <a:rPr kumimoji="0" lang="x-none" altLang="x-none" sz="2000" b="1" i="0" u="none" strike="noStrike" cap="none" normalizeH="0" baseline="0" dirty="0" smtClean="0">
                <a:ln>
                  <a:noFill/>
                </a:ln>
                <a:solidFill>
                  <a:schemeClr val="tx1"/>
                </a:solidFill>
                <a:effectLst/>
              </a:rPr>
              <a:t>Do </a:t>
            </a:r>
            <a:r>
              <a:rPr kumimoji="0" lang="x-none" altLang="x-none" sz="2000" b="1" i="0" u="none" strike="noStrike" cap="none" normalizeH="0" baseline="0" dirty="0">
                <a:ln>
                  <a:noFill/>
                </a:ln>
                <a:solidFill>
                  <a:schemeClr val="tx1"/>
                </a:solidFill>
                <a:effectLst/>
              </a:rPr>
              <a:t>you have the information you need to get help</a:t>
            </a:r>
            <a:r>
              <a:rPr kumimoji="0" lang="x-none" altLang="x-none" sz="2000" b="1" i="0" u="none" strike="noStrike" cap="none" normalizeH="0" baseline="0" dirty="0" smtClean="0">
                <a:ln>
                  <a:noFill/>
                </a:ln>
                <a:solidFill>
                  <a:schemeClr val="tx1"/>
                </a:solidFill>
                <a:effectLst/>
              </a:rPr>
              <a:t>?</a:t>
            </a:r>
            <a:endParaRPr kumimoji="0" lang="it-IT" altLang="x-none"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x-none" altLang="x-none"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x-none" sz="2000" b="1" i="0" u="none" strike="noStrike" cap="none" normalizeH="0" baseline="0" dirty="0" smtClean="0">
                <a:ln>
                  <a:noFill/>
                </a:ln>
                <a:solidFill>
                  <a:schemeClr val="tx1"/>
                </a:solidFill>
                <a:effectLst/>
              </a:rPr>
              <a:t>Q3. </a:t>
            </a:r>
            <a:r>
              <a:rPr kumimoji="0" lang="x-none" altLang="x-none" sz="2000" b="1" i="0" u="none" strike="noStrike" cap="none" normalizeH="0" baseline="0" dirty="0" smtClean="0">
                <a:ln>
                  <a:noFill/>
                </a:ln>
                <a:solidFill>
                  <a:schemeClr val="tx1"/>
                </a:solidFill>
                <a:effectLst/>
              </a:rPr>
              <a:t>Do </a:t>
            </a:r>
            <a:r>
              <a:rPr kumimoji="0" lang="x-none" altLang="x-none" sz="2000" b="1" i="0" u="none" strike="noStrike" cap="none" normalizeH="0" baseline="0" dirty="0">
                <a:ln>
                  <a:noFill/>
                </a:ln>
                <a:solidFill>
                  <a:schemeClr val="tx1"/>
                </a:solidFill>
                <a:effectLst/>
              </a:rPr>
              <a:t>you understand your asylum procedure</a:t>
            </a:r>
            <a:r>
              <a:rPr kumimoji="0" lang="x-none" altLang="x-none" sz="2000" b="1" i="0" u="none" strike="noStrike" cap="none" normalizeH="0" baseline="0" dirty="0" smtClean="0">
                <a:ln>
                  <a:noFill/>
                </a:ln>
                <a:solidFill>
                  <a:schemeClr val="tx1"/>
                </a:solidFill>
                <a:effectLst/>
              </a:rPr>
              <a:t>?</a:t>
            </a:r>
            <a:endParaRPr kumimoji="0" lang="it-IT" altLang="x-none"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x-none" altLang="x-none"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x-none" sz="2000" b="1" i="0" u="none" strike="noStrike" cap="none" normalizeH="0" baseline="0" dirty="0" smtClean="0">
                <a:ln>
                  <a:noFill/>
                </a:ln>
                <a:solidFill>
                  <a:schemeClr val="tx1"/>
                </a:solidFill>
                <a:effectLst/>
              </a:rPr>
              <a:t>Q4. </a:t>
            </a:r>
            <a:r>
              <a:rPr kumimoji="0" lang="x-none" altLang="x-none" sz="2000" b="1" i="0" u="none" strike="noStrike" cap="none" normalizeH="0" baseline="0" dirty="0" smtClean="0">
                <a:ln>
                  <a:noFill/>
                </a:ln>
                <a:solidFill>
                  <a:schemeClr val="tx1"/>
                </a:solidFill>
                <a:effectLst/>
              </a:rPr>
              <a:t>Are </a:t>
            </a:r>
            <a:r>
              <a:rPr kumimoji="0" lang="x-none" altLang="x-none" sz="2000" b="1" i="0" u="none" strike="noStrike" cap="none" normalizeH="0" baseline="0" dirty="0">
                <a:ln>
                  <a:noFill/>
                </a:ln>
                <a:solidFill>
                  <a:schemeClr val="tx1"/>
                </a:solidFill>
                <a:effectLst/>
              </a:rPr>
              <a:t>people’s opinions taken into account by the people working in this centre / safe point</a:t>
            </a:r>
            <a:r>
              <a:rPr kumimoji="0" lang="x-none" altLang="x-none" sz="2000" b="1" i="0" u="none" strike="noStrike" cap="none" normalizeH="0" baseline="0" dirty="0" smtClean="0">
                <a:ln>
                  <a:noFill/>
                </a:ln>
                <a:solidFill>
                  <a:schemeClr val="tx1"/>
                </a:solidFill>
                <a:effectLst/>
              </a:rPr>
              <a:t>?</a:t>
            </a:r>
            <a:endParaRPr kumimoji="0" lang="it-IT" altLang="x-none"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x-none" altLang="x-none"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x-none" sz="2000" b="1" i="0" u="none" strike="noStrike" cap="none" normalizeH="0" baseline="0" dirty="0" smtClean="0">
                <a:ln>
                  <a:noFill/>
                </a:ln>
                <a:solidFill>
                  <a:schemeClr val="tx1"/>
                </a:solidFill>
                <a:effectLst/>
              </a:rPr>
              <a:t>Q5. </a:t>
            </a:r>
            <a:r>
              <a:rPr kumimoji="0" lang="x-none" altLang="x-none" sz="2000" b="1" i="0" u="none" strike="noStrike" cap="none" normalizeH="0" baseline="0" dirty="0" smtClean="0">
                <a:ln>
                  <a:noFill/>
                </a:ln>
                <a:solidFill>
                  <a:schemeClr val="tx1"/>
                </a:solidFill>
                <a:effectLst/>
              </a:rPr>
              <a:t>If </a:t>
            </a:r>
            <a:r>
              <a:rPr kumimoji="0" lang="x-none" altLang="x-none" sz="2000" b="1" i="0" u="none" strike="noStrike" cap="none" normalizeH="0" baseline="0" dirty="0">
                <a:ln>
                  <a:noFill/>
                </a:ln>
                <a:solidFill>
                  <a:schemeClr val="tx1"/>
                </a:solidFill>
                <a:effectLst/>
              </a:rPr>
              <a:t>you have a problem, do you talk about it with the people working in this centre / safe point</a:t>
            </a:r>
            <a:r>
              <a:rPr kumimoji="0" lang="x-none" altLang="x-none" sz="2000" b="1" i="0" u="none" strike="noStrike" cap="none" normalizeH="0" baseline="0" dirty="0" smtClean="0">
                <a:ln>
                  <a:noFill/>
                </a:ln>
                <a:solidFill>
                  <a:schemeClr val="tx1"/>
                </a:solidFill>
                <a:effectLst/>
              </a:rPr>
              <a:t>?</a:t>
            </a:r>
            <a:endParaRPr kumimoji="0" lang="it-IT" altLang="x-none"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x-none" altLang="x-none"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x-none" sz="2000" b="1" i="0" u="none" strike="noStrike" cap="none" normalizeH="0" baseline="0" dirty="0" smtClean="0">
                <a:ln>
                  <a:noFill/>
                </a:ln>
                <a:solidFill>
                  <a:schemeClr val="tx1"/>
                </a:solidFill>
                <a:effectLst/>
              </a:rPr>
              <a:t>Q6. </a:t>
            </a:r>
            <a:r>
              <a:rPr kumimoji="0" lang="x-none" altLang="x-none" sz="2000" b="1" i="0" u="none" strike="noStrike" cap="none" normalizeH="0" baseline="0" dirty="0" smtClean="0">
                <a:ln>
                  <a:noFill/>
                </a:ln>
                <a:solidFill>
                  <a:schemeClr val="tx1"/>
                </a:solidFill>
                <a:effectLst/>
              </a:rPr>
              <a:t>Do </a:t>
            </a:r>
            <a:r>
              <a:rPr kumimoji="0" lang="x-none" altLang="x-none" sz="2000" b="1" i="0" u="none" strike="noStrike" cap="none" normalizeH="0" baseline="0" dirty="0">
                <a:ln>
                  <a:noFill/>
                </a:ln>
                <a:solidFill>
                  <a:schemeClr val="tx1"/>
                </a:solidFill>
                <a:effectLst/>
              </a:rPr>
              <a:t>you feel safe here?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x-none" altLang="x-none" sz="2000" b="1" i="1" u="none" strike="noStrike" cap="none" normalizeH="0" baseline="0" dirty="0">
                <a:ln>
                  <a:noFill/>
                </a:ln>
                <a:solidFill>
                  <a:schemeClr val="tx1"/>
                </a:solidFill>
                <a:effectLst/>
              </a:rPr>
              <a:t>[Question 7 </a:t>
            </a:r>
            <a:r>
              <a:rPr kumimoji="0" lang="x-none" altLang="x-none" sz="2000" b="1" i="1" u="sng" strike="noStrike" cap="none" normalizeH="0" baseline="0" dirty="0">
                <a:ln>
                  <a:noFill/>
                </a:ln>
                <a:solidFill>
                  <a:schemeClr val="tx1"/>
                </a:solidFill>
                <a:effectLst/>
              </a:rPr>
              <a:t>not to be asked from people staying in Tendopoli or visiting a safe point</a:t>
            </a:r>
            <a:r>
              <a:rPr kumimoji="0" lang="x-none" altLang="x-none" sz="2000" b="1" i="1" u="sng" strike="noStrike" cap="none" normalizeH="0" baseline="0" dirty="0" smtClean="0">
                <a:ln>
                  <a:noFill/>
                </a:ln>
                <a:solidFill>
                  <a:schemeClr val="tx1"/>
                </a:solidFill>
                <a:effectLst/>
              </a:rPr>
              <a:t>!]</a:t>
            </a:r>
            <a:endParaRPr kumimoji="0" lang="it-IT" altLang="x-none" sz="2000" b="1" i="1" u="sng"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x-none" altLang="x-none"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x-none" sz="2000" b="1" i="0" u="none" strike="noStrike" cap="none" normalizeH="0" baseline="0" dirty="0" smtClean="0">
                <a:ln>
                  <a:noFill/>
                </a:ln>
                <a:solidFill>
                  <a:schemeClr val="tx1"/>
                </a:solidFill>
                <a:effectLst/>
              </a:rPr>
              <a:t>Q7. </a:t>
            </a:r>
            <a:r>
              <a:rPr kumimoji="0" lang="x-none" altLang="x-none" sz="2000" b="1" i="0" u="none" strike="noStrike" cap="none" normalizeH="0" baseline="0" dirty="0" smtClean="0">
                <a:ln>
                  <a:noFill/>
                </a:ln>
                <a:solidFill>
                  <a:schemeClr val="tx1"/>
                </a:solidFill>
                <a:effectLst/>
              </a:rPr>
              <a:t>Do </a:t>
            </a:r>
            <a:r>
              <a:rPr kumimoji="0" lang="x-none" altLang="x-none" sz="2000" b="1" i="0" u="none" strike="noStrike" cap="none" normalizeH="0" baseline="0" dirty="0">
                <a:ln>
                  <a:noFill/>
                </a:ln>
                <a:solidFill>
                  <a:schemeClr val="tx1"/>
                </a:solidFill>
                <a:effectLst/>
              </a:rPr>
              <a:t>you think the skills you learned here will help you in your future?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78368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469776" y="197135"/>
            <a:ext cx="7772400" cy="714380"/>
          </a:xfrm>
        </p:spPr>
        <p:txBody>
          <a:bodyPr/>
          <a:lstStyle/>
          <a:p>
            <a:r>
              <a:rPr lang="es-ES" sz="3200" dirty="0" smtClean="0"/>
              <a:t>DATA COLLECTION</a:t>
            </a:r>
            <a:endParaRPr lang="es-ES" sz="3200" dirty="0"/>
          </a:p>
        </p:txBody>
      </p:sp>
      <p:sp>
        <p:nvSpPr>
          <p:cNvPr id="2" name="CasellaDiTesto 1"/>
          <p:cNvSpPr txBox="1"/>
          <p:nvPr/>
        </p:nvSpPr>
        <p:spPr>
          <a:xfrm>
            <a:off x="1619672" y="846728"/>
            <a:ext cx="5472607" cy="1015663"/>
          </a:xfrm>
          <a:prstGeom prst="rect">
            <a:avLst/>
          </a:prstGeom>
          <a:noFill/>
        </p:spPr>
        <p:txBody>
          <a:bodyPr wrap="square" rtlCol="0">
            <a:spAutoFit/>
          </a:bodyPr>
          <a:lstStyle/>
          <a:p>
            <a:pPr algn="ctr"/>
            <a:r>
              <a:rPr lang="it-IT" sz="2000" b="1" dirty="0" smtClean="0"/>
              <a:t>DIFFERENT CONTEXTS</a:t>
            </a:r>
          </a:p>
          <a:p>
            <a:pPr algn="ctr"/>
            <a:r>
              <a:rPr lang="it-IT" sz="2000" b="1" dirty="0" smtClean="0"/>
              <a:t>DIFFERENT APPROACH</a:t>
            </a:r>
          </a:p>
          <a:p>
            <a:pPr algn="ctr"/>
            <a:r>
              <a:rPr lang="it-IT" sz="2000" b="1" dirty="0" smtClean="0"/>
              <a:t>DIFFERENT DURATION OF THE PROJECS</a:t>
            </a: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37400" t="7500" r="10312" b="2121"/>
          <a:stretch/>
        </p:blipFill>
        <p:spPr>
          <a:xfrm>
            <a:off x="2581800" y="2029379"/>
            <a:ext cx="3465991" cy="3744416"/>
          </a:xfrm>
          <a:prstGeom prst="rect">
            <a:avLst/>
          </a:prstGeom>
        </p:spPr>
      </p:pic>
      <p:sp>
        <p:nvSpPr>
          <p:cNvPr id="4" name="CasellaDiTesto 3"/>
          <p:cNvSpPr txBox="1"/>
          <p:nvPr/>
        </p:nvSpPr>
        <p:spPr>
          <a:xfrm>
            <a:off x="179512" y="1342220"/>
            <a:ext cx="2402288" cy="3970318"/>
          </a:xfrm>
          <a:prstGeom prst="rect">
            <a:avLst/>
          </a:prstGeom>
          <a:noFill/>
        </p:spPr>
        <p:txBody>
          <a:bodyPr wrap="square" rtlCol="0">
            <a:spAutoFit/>
          </a:bodyPr>
          <a:lstStyle/>
          <a:p>
            <a:r>
              <a:rPr lang="it-IT" b="1" i="1" u="sng" dirty="0" smtClean="0"/>
              <a:t>SETTIMO TORINESE</a:t>
            </a:r>
          </a:p>
          <a:p>
            <a:endParaRPr lang="it-IT" dirty="0" smtClean="0"/>
          </a:p>
          <a:p>
            <a:pPr marL="285750" indent="-285750">
              <a:buFontTx/>
              <a:buChar char="-"/>
            </a:pPr>
            <a:r>
              <a:rPr lang="it-IT" dirty="0" smtClean="0"/>
              <a:t>Emergency </a:t>
            </a:r>
            <a:r>
              <a:rPr lang="it-IT" dirty="0" err="1" smtClean="0"/>
              <a:t>response</a:t>
            </a:r>
            <a:r>
              <a:rPr lang="it-IT" dirty="0" smtClean="0"/>
              <a:t> (camp)</a:t>
            </a:r>
          </a:p>
          <a:p>
            <a:pPr marL="285750" indent="-285750">
              <a:buFontTx/>
              <a:buChar char="-"/>
            </a:pPr>
            <a:endParaRPr lang="it-IT" dirty="0" smtClean="0"/>
          </a:p>
          <a:p>
            <a:pPr marL="285750" indent="-285750">
              <a:buFontTx/>
              <a:buChar char="-"/>
            </a:pPr>
            <a:r>
              <a:rPr lang="it-IT" dirty="0" err="1" smtClean="0"/>
              <a:t>Extraordinary</a:t>
            </a:r>
            <a:r>
              <a:rPr lang="it-IT" dirty="0" smtClean="0"/>
              <a:t> Reception centre (CAS)</a:t>
            </a:r>
          </a:p>
          <a:p>
            <a:pPr marL="285750" indent="-285750">
              <a:buFontTx/>
              <a:buChar char="-"/>
            </a:pPr>
            <a:endParaRPr lang="it-IT" dirty="0" smtClean="0"/>
          </a:p>
          <a:p>
            <a:pPr marL="285750" indent="-285750">
              <a:buFontTx/>
              <a:buChar char="-"/>
            </a:pPr>
            <a:r>
              <a:rPr lang="it-IT" dirty="0" err="1" smtClean="0"/>
              <a:t>Protection</a:t>
            </a:r>
            <a:r>
              <a:rPr lang="it-IT" dirty="0" smtClean="0"/>
              <a:t> </a:t>
            </a:r>
            <a:r>
              <a:rPr lang="it-IT" dirty="0" err="1" smtClean="0"/>
              <a:t>system</a:t>
            </a:r>
            <a:r>
              <a:rPr lang="it-IT" dirty="0" smtClean="0"/>
              <a:t> for </a:t>
            </a:r>
            <a:r>
              <a:rPr lang="it-IT" dirty="0" err="1" smtClean="0"/>
              <a:t>asylum</a:t>
            </a:r>
            <a:r>
              <a:rPr lang="it-IT" dirty="0" smtClean="0"/>
              <a:t> </a:t>
            </a:r>
            <a:r>
              <a:rPr lang="it-IT" dirty="0" err="1" smtClean="0"/>
              <a:t>seekers</a:t>
            </a:r>
            <a:r>
              <a:rPr lang="it-IT" dirty="0" smtClean="0"/>
              <a:t> and </a:t>
            </a:r>
            <a:r>
              <a:rPr lang="it-IT" dirty="0" err="1" smtClean="0"/>
              <a:t>refugees</a:t>
            </a:r>
            <a:r>
              <a:rPr lang="it-IT" dirty="0" smtClean="0"/>
              <a:t> (SPRAR)</a:t>
            </a:r>
            <a:endParaRPr lang="it-IT" dirty="0"/>
          </a:p>
        </p:txBody>
      </p:sp>
      <p:sp>
        <p:nvSpPr>
          <p:cNvPr id="14" name="CasellaDiTesto 13"/>
          <p:cNvSpPr txBox="1"/>
          <p:nvPr/>
        </p:nvSpPr>
        <p:spPr>
          <a:xfrm>
            <a:off x="7331296" y="1595000"/>
            <a:ext cx="2402288" cy="1200329"/>
          </a:xfrm>
          <a:prstGeom prst="rect">
            <a:avLst/>
          </a:prstGeom>
          <a:noFill/>
        </p:spPr>
        <p:txBody>
          <a:bodyPr wrap="square" rtlCol="0">
            <a:spAutoFit/>
          </a:bodyPr>
          <a:lstStyle/>
          <a:p>
            <a:r>
              <a:rPr lang="it-IT" b="1" u="sng" dirty="0" smtClean="0"/>
              <a:t>ROMA</a:t>
            </a:r>
          </a:p>
          <a:p>
            <a:endParaRPr lang="it-IT" dirty="0" smtClean="0"/>
          </a:p>
          <a:p>
            <a:pPr marL="285750" indent="-285750">
              <a:buFontTx/>
              <a:buChar char="-"/>
            </a:pPr>
            <a:r>
              <a:rPr lang="it-IT" dirty="0" err="1" smtClean="0"/>
              <a:t>Humanitarian</a:t>
            </a:r>
            <a:r>
              <a:rPr lang="it-IT" dirty="0" smtClean="0"/>
              <a:t> presidium</a:t>
            </a:r>
            <a:endParaRPr lang="it-IT" dirty="0"/>
          </a:p>
        </p:txBody>
      </p:sp>
      <p:sp>
        <p:nvSpPr>
          <p:cNvPr id="15" name="CasellaDiTesto 14"/>
          <p:cNvSpPr txBox="1"/>
          <p:nvPr/>
        </p:nvSpPr>
        <p:spPr>
          <a:xfrm>
            <a:off x="7466511" y="4473314"/>
            <a:ext cx="2402288" cy="923330"/>
          </a:xfrm>
          <a:prstGeom prst="rect">
            <a:avLst/>
          </a:prstGeom>
          <a:noFill/>
        </p:spPr>
        <p:txBody>
          <a:bodyPr wrap="square" rtlCol="0">
            <a:spAutoFit/>
          </a:bodyPr>
          <a:lstStyle/>
          <a:p>
            <a:r>
              <a:rPr lang="it-IT" b="1" u="sng" dirty="0" smtClean="0"/>
              <a:t>CATANIA</a:t>
            </a:r>
          </a:p>
          <a:p>
            <a:endParaRPr lang="it-IT" dirty="0" smtClean="0"/>
          </a:p>
          <a:p>
            <a:pPr marL="285750" indent="-285750">
              <a:buFontTx/>
              <a:buChar char="-"/>
            </a:pPr>
            <a:r>
              <a:rPr lang="it-IT" dirty="0" err="1" smtClean="0"/>
              <a:t>Safe</a:t>
            </a:r>
            <a:r>
              <a:rPr lang="it-IT" dirty="0" smtClean="0"/>
              <a:t> </a:t>
            </a:r>
            <a:r>
              <a:rPr lang="it-IT" dirty="0" err="1" smtClean="0"/>
              <a:t>point</a:t>
            </a:r>
            <a:endParaRPr lang="it-IT" dirty="0"/>
          </a:p>
        </p:txBody>
      </p:sp>
      <p:cxnSp>
        <p:nvCxnSpPr>
          <p:cNvPr id="17" name="Connettore 2 16"/>
          <p:cNvCxnSpPr/>
          <p:nvPr/>
        </p:nvCxnSpPr>
        <p:spPr>
          <a:xfrm>
            <a:off x="1619672" y="1862391"/>
            <a:ext cx="1728192" cy="1062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4002787" y="1834298"/>
            <a:ext cx="3328509" cy="1702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4860032" y="4753781"/>
            <a:ext cx="2606479" cy="763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179512" y="5851208"/>
            <a:ext cx="8352928" cy="646331"/>
          </a:xfrm>
          <a:prstGeom prst="rect">
            <a:avLst/>
          </a:prstGeom>
          <a:noFill/>
        </p:spPr>
        <p:txBody>
          <a:bodyPr wrap="square" rtlCol="0">
            <a:spAutoFit/>
          </a:bodyPr>
          <a:lstStyle/>
          <a:p>
            <a:r>
              <a:rPr lang="it-IT" dirty="0" smtClean="0"/>
              <a:t>DATA COLLECTORS</a:t>
            </a:r>
          </a:p>
          <a:p>
            <a:r>
              <a:rPr lang="it-IT" dirty="0" err="1" smtClean="0"/>
              <a:t>Red</a:t>
            </a:r>
            <a:r>
              <a:rPr lang="it-IT" dirty="0" smtClean="0"/>
              <a:t> Cross Staff (</a:t>
            </a:r>
            <a:r>
              <a:rPr lang="it-IT" dirty="0" err="1" smtClean="0"/>
              <a:t>italians</a:t>
            </a:r>
            <a:r>
              <a:rPr lang="it-IT" dirty="0" smtClean="0"/>
              <a:t> and </a:t>
            </a:r>
            <a:r>
              <a:rPr lang="it-IT" dirty="0" err="1" smtClean="0"/>
              <a:t>migrants</a:t>
            </a:r>
            <a:r>
              <a:rPr lang="it-IT" dirty="0" smtClean="0"/>
              <a:t>)</a:t>
            </a:r>
            <a:endParaRPr lang="it-IT" dirty="0"/>
          </a:p>
        </p:txBody>
      </p:sp>
    </p:spTree>
    <p:extLst>
      <p:ext uri="{BB962C8B-B14F-4D97-AF65-F5344CB8AC3E}">
        <p14:creationId xmlns:p14="http://schemas.microsoft.com/office/powerpoint/2010/main" val="368115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2628800" y="0"/>
            <a:ext cx="7772400" cy="714380"/>
          </a:xfrm>
        </p:spPr>
        <p:txBody>
          <a:bodyPr/>
          <a:lstStyle/>
          <a:p>
            <a:r>
              <a:rPr lang="es-ES" sz="3200" dirty="0" smtClean="0"/>
              <a:t> ANALYSIS</a:t>
            </a:r>
            <a:endParaRPr lang="es-ES" sz="3200" dirty="0"/>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t="18324"/>
          <a:stretch/>
        </p:blipFill>
        <p:spPr>
          <a:xfrm>
            <a:off x="3331054" y="298263"/>
            <a:ext cx="5812946" cy="6568865"/>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1408" t="245" r="23196" b="79964"/>
          <a:stretch/>
        </p:blipFill>
        <p:spPr>
          <a:xfrm>
            <a:off x="-14808" y="876970"/>
            <a:ext cx="3511582" cy="1275356"/>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76804" t="245" r="-1408" b="79964"/>
          <a:stretch/>
        </p:blipFill>
        <p:spPr>
          <a:xfrm>
            <a:off x="346010" y="1844824"/>
            <a:ext cx="2789945" cy="3104998"/>
          </a:xfrm>
          <a:prstGeom prst="rect">
            <a:avLst/>
          </a:prstGeom>
        </p:spPr>
      </p:pic>
    </p:spTree>
    <p:extLst>
      <p:ext uri="{BB962C8B-B14F-4D97-AF65-F5344CB8AC3E}">
        <p14:creationId xmlns:p14="http://schemas.microsoft.com/office/powerpoint/2010/main" val="161975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323528" y="285730"/>
            <a:ext cx="7772400" cy="714380"/>
          </a:xfrm>
        </p:spPr>
        <p:txBody>
          <a:bodyPr/>
          <a:lstStyle/>
          <a:p>
            <a:r>
              <a:rPr lang="es-ES" sz="3200" dirty="0" smtClean="0"/>
              <a:t> DIALOGUE</a:t>
            </a:r>
            <a:endParaRPr lang="es-ES" sz="3200" dirty="0"/>
          </a:p>
        </p:txBody>
      </p:sp>
      <p:graphicFrame>
        <p:nvGraphicFramePr>
          <p:cNvPr id="3" name="Diagramma 2"/>
          <p:cNvGraphicFramePr/>
          <p:nvPr>
            <p:extLst>
              <p:ext uri="{D42A27DB-BD31-4B8C-83A1-F6EECF244321}">
                <p14:modId xmlns:p14="http://schemas.microsoft.com/office/powerpoint/2010/main" val="433035876"/>
              </p:ext>
            </p:extLst>
          </p:nvPr>
        </p:nvGraphicFramePr>
        <p:xfrm>
          <a:off x="24349" y="1000110"/>
          <a:ext cx="9321744" cy="573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p:cNvSpPr txBox="1"/>
          <p:nvPr/>
        </p:nvSpPr>
        <p:spPr>
          <a:xfrm rot="20406030">
            <a:off x="6418636" y="1141535"/>
            <a:ext cx="2123728" cy="369332"/>
          </a:xfrm>
          <a:prstGeom prst="rect">
            <a:avLst/>
          </a:prstGeom>
          <a:solidFill>
            <a:srgbClr val="FFFF00"/>
          </a:solidFill>
        </p:spPr>
        <p:txBody>
          <a:bodyPr wrap="square" rtlCol="0">
            <a:spAutoFit/>
          </a:bodyPr>
          <a:lstStyle/>
          <a:p>
            <a:r>
              <a:rPr lang="it-IT" dirty="0" smtClean="0"/>
              <a:t>BENEFICIARIES</a:t>
            </a:r>
            <a:endParaRPr lang="it-IT" dirty="0"/>
          </a:p>
        </p:txBody>
      </p:sp>
      <p:sp>
        <p:nvSpPr>
          <p:cNvPr id="14" name="CasellaDiTesto 13"/>
          <p:cNvSpPr txBox="1"/>
          <p:nvPr/>
        </p:nvSpPr>
        <p:spPr>
          <a:xfrm rot="20498978">
            <a:off x="7107292" y="2764712"/>
            <a:ext cx="1696144" cy="369332"/>
          </a:xfrm>
          <a:prstGeom prst="rect">
            <a:avLst/>
          </a:prstGeom>
          <a:solidFill>
            <a:srgbClr val="FFFF00"/>
          </a:solidFill>
        </p:spPr>
        <p:txBody>
          <a:bodyPr wrap="square" rtlCol="0">
            <a:spAutoFit/>
          </a:bodyPr>
          <a:lstStyle/>
          <a:p>
            <a:r>
              <a:rPr lang="it-IT" dirty="0" smtClean="0"/>
              <a:t>COMMUNITY</a:t>
            </a:r>
            <a:endParaRPr lang="it-IT" dirty="0"/>
          </a:p>
        </p:txBody>
      </p:sp>
      <p:sp>
        <p:nvSpPr>
          <p:cNvPr id="15" name="CasellaDiTesto 14"/>
          <p:cNvSpPr txBox="1"/>
          <p:nvPr/>
        </p:nvSpPr>
        <p:spPr>
          <a:xfrm rot="1531454">
            <a:off x="7284971" y="4187620"/>
            <a:ext cx="1734534" cy="646331"/>
          </a:xfrm>
          <a:prstGeom prst="rect">
            <a:avLst/>
          </a:prstGeom>
          <a:solidFill>
            <a:srgbClr val="FFFF00"/>
          </a:solidFill>
        </p:spPr>
        <p:txBody>
          <a:bodyPr wrap="square" rtlCol="0">
            <a:spAutoFit/>
          </a:bodyPr>
          <a:lstStyle/>
          <a:p>
            <a:r>
              <a:rPr lang="it-IT" dirty="0" smtClean="0"/>
              <a:t>NEW DATA COLLECTION</a:t>
            </a:r>
            <a:endParaRPr lang="it-IT" dirty="0"/>
          </a:p>
        </p:txBody>
      </p:sp>
      <p:sp>
        <p:nvSpPr>
          <p:cNvPr id="16" name="CasellaDiTesto 15"/>
          <p:cNvSpPr txBox="1"/>
          <p:nvPr/>
        </p:nvSpPr>
        <p:spPr>
          <a:xfrm rot="21241044">
            <a:off x="7647940" y="5722741"/>
            <a:ext cx="1814886" cy="646331"/>
          </a:xfrm>
          <a:prstGeom prst="rect">
            <a:avLst/>
          </a:prstGeom>
          <a:solidFill>
            <a:srgbClr val="FFFF00"/>
          </a:solidFill>
        </p:spPr>
        <p:txBody>
          <a:bodyPr wrap="square" rtlCol="0">
            <a:spAutoFit/>
          </a:bodyPr>
          <a:lstStyle/>
          <a:p>
            <a:r>
              <a:rPr lang="it-IT" dirty="0" smtClean="0"/>
              <a:t>STAFF AND SERVICES</a:t>
            </a:r>
            <a:endParaRPr lang="it-IT" dirty="0"/>
          </a:p>
        </p:txBody>
      </p:sp>
    </p:spTree>
    <p:extLst>
      <p:ext uri="{BB962C8B-B14F-4D97-AF65-F5344CB8AC3E}">
        <p14:creationId xmlns:p14="http://schemas.microsoft.com/office/powerpoint/2010/main" val="2062685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428596" y="285729"/>
            <a:ext cx="7772400" cy="714380"/>
          </a:xfrm>
        </p:spPr>
        <p:txBody>
          <a:bodyPr/>
          <a:lstStyle/>
          <a:p>
            <a:r>
              <a:rPr lang="es-ES" sz="3200" dirty="0" smtClean="0"/>
              <a:t>COURSE CORRECTION - ACTIONS</a:t>
            </a:r>
            <a:endParaRPr lang="es-ES" sz="3200" dirty="0"/>
          </a:p>
        </p:txBody>
      </p:sp>
      <p:graphicFrame>
        <p:nvGraphicFramePr>
          <p:cNvPr id="2" name="Diagramma 1"/>
          <p:cNvGraphicFramePr/>
          <p:nvPr>
            <p:extLst>
              <p:ext uri="{D42A27DB-BD31-4B8C-83A1-F6EECF244321}">
                <p14:modId xmlns:p14="http://schemas.microsoft.com/office/powerpoint/2010/main" val="1385344996"/>
              </p:ext>
            </p:extLst>
          </p:nvPr>
        </p:nvGraphicFramePr>
        <p:xfrm>
          <a:off x="428596" y="1397000"/>
          <a:ext cx="82478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 1"/>
          <p:cNvGraphicFramePr>
            <a:graphicFrameLocks/>
          </p:cNvGraphicFramePr>
          <p:nvPr>
            <p:extLst>
              <p:ext uri="{D42A27DB-BD31-4B8C-83A1-F6EECF244321}">
                <p14:modId xmlns:p14="http://schemas.microsoft.com/office/powerpoint/2010/main" val="735537367"/>
              </p:ext>
            </p:extLst>
          </p:nvPr>
        </p:nvGraphicFramePr>
        <p:xfrm>
          <a:off x="-252536" y="5049369"/>
          <a:ext cx="3034680" cy="16170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42295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unicazione e identità visiv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FB098E50D02248AC18FBCA297EA91E" ma:contentTypeVersion="2" ma:contentTypeDescription="Create a new document." ma:contentTypeScope="" ma:versionID="54b307f1adfc86f2f7787e87fe5b77a8">
  <xsd:schema xmlns:xsd="http://www.w3.org/2001/XMLSchema" xmlns:xs="http://www.w3.org/2001/XMLSchema" xmlns:p="http://schemas.microsoft.com/office/2006/metadata/properties" xmlns:ns2="a1281ef6-4e7c-48eb-a42d-e64f16a702b0" targetNamespace="http://schemas.microsoft.com/office/2006/metadata/properties" ma:root="true" ma:fieldsID="a93671f13789b154f87c45ea2d9058e0" ns2:_="">
    <xsd:import namespace="a1281ef6-4e7c-48eb-a42d-e64f16a702b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81ef6-4e7c-48eb-a42d-e64f16a702b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1281ef6-4e7c-48eb-a42d-e64f16a702b0">RNU7FMFE3SAP-762472932-2626</_dlc_DocId>
    <_dlc_DocIdUrl xmlns="a1281ef6-4e7c-48eb-a42d-e64f16a702b0">
      <Url>https://fedteam.ifrc.org/global/collaboration/disasters/bc/_layouts/DocIdRedir.aspx?ID=RNU7FMFE3SAP-762472932-2626</Url>
      <Description>RNU7FMFE3SAP-762472932-2626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8BEA875-2D02-488C-AE41-75E6AF53C732}"/>
</file>

<file path=customXml/itemProps2.xml><?xml version="1.0" encoding="utf-8"?>
<ds:datastoreItem xmlns:ds="http://schemas.openxmlformats.org/officeDocument/2006/customXml" ds:itemID="{52D29212-D7FB-49FB-A694-40DE823EEC86}"/>
</file>

<file path=customXml/itemProps3.xml><?xml version="1.0" encoding="utf-8"?>
<ds:datastoreItem xmlns:ds="http://schemas.openxmlformats.org/officeDocument/2006/customXml" ds:itemID="{92024984-1B44-495C-96C2-9C606136FC8E}"/>
</file>

<file path=customXml/itemProps4.xml><?xml version="1.0" encoding="utf-8"?>
<ds:datastoreItem xmlns:ds="http://schemas.openxmlformats.org/officeDocument/2006/customXml" ds:itemID="{E4967EF9-92DC-4021-81A1-BDC28EB67CA0}"/>
</file>

<file path=docProps/app.xml><?xml version="1.0" encoding="utf-8"?>
<Properties xmlns="http://schemas.openxmlformats.org/officeDocument/2006/extended-properties" xmlns:vt="http://schemas.openxmlformats.org/officeDocument/2006/docPropsVTypes">
  <Template>Gallery</Template>
  <TotalTime>11556</TotalTime>
  <Words>466</Words>
  <Application>Microsoft Macintosh PowerPoint</Application>
  <PresentationFormat>Presentazione su schermo (4:3)</PresentationFormat>
  <Paragraphs>83</Paragraphs>
  <Slides>9</Slides>
  <Notes>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Calibri</vt:lpstr>
      <vt:lpstr>Open sans</vt:lpstr>
      <vt:lpstr>Arial</vt:lpstr>
      <vt:lpstr>comunicazione e identità visivaa</vt:lpstr>
      <vt:lpstr>Community Engagement and Accountability, Migration Response,   Europe Regional Workshop  9-10 March 2017, Budapest </vt:lpstr>
      <vt:lpstr> GROUND TROUTH - THE GOAL</vt:lpstr>
      <vt:lpstr>FEEDBACK CYCLE</vt:lpstr>
      <vt:lpstr> DESIGN - HoW we did it</vt:lpstr>
      <vt:lpstr>The questionnaire</vt:lpstr>
      <vt:lpstr>DATA COLLECTION</vt:lpstr>
      <vt:lpstr> ANALYSIS</vt:lpstr>
      <vt:lpstr> DIALOGUE</vt:lpstr>
      <vt:lpstr>COURSE CORRECTION - ACTIONS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CROCE ROSSA ITALIANA</dc:title>
  <dc:creator>Silvia Piscitelli</dc:creator>
  <cp:lastModifiedBy>francesca basile</cp:lastModifiedBy>
  <cp:revision>462</cp:revision>
  <dcterms:created xsi:type="dcterms:W3CDTF">2011-12-04T09:35:44Z</dcterms:created>
  <dcterms:modified xsi:type="dcterms:W3CDTF">2017-03-09T00:35:00Z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0x01010003FB098E50D02248AC18FBCA297EA91E</vt:lpwstr>
  </property>
  <property fmtid="{D5CDD505-2E9C-101B-9397-08002B2CF9AE}" pid="3" name="_dlc_DocIdItemGuid">
    <vt:lpwstr>b31fa044-3bc8-4c14-97b5-166167feb9ca</vt:lpwstr>
  </property>
</Properties>
</file>